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Roboto"/>
      <p:regular r:id="rId39"/>
      <p:bold r:id="rId40"/>
      <p:italic r:id="rId41"/>
      <p:boldItalic r:id="rId42"/>
    </p:embeddedFont>
    <p:embeddedFont>
      <p:font typeface="Montserrat"/>
      <p:regular r:id="rId43"/>
      <p:bold r:id="rId44"/>
      <p:italic r:id="rId45"/>
      <p:boldItalic r:id="rId46"/>
    </p:embeddedFont>
    <p:embeddedFont>
      <p:font typeface="Fugaz One"/>
      <p:regular r:id="rId47"/>
    </p:embeddedFont>
    <p:embeddedFont>
      <p:font typeface="Montserrat ExtraBold"/>
      <p:bold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36CDAA9-9649-4FB7-9991-E1EB7FFC893B}">
  <a:tblStyle styleId="{B36CDAA9-9649-4FB7-9991-E1EB7FFC893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44" Type="http://schemas.openxmlformats.org/officeDocument/2006/relationships/font" Target="fonts/Montserrat-bold.fntdata"/><Relationship Id="rId43" Type="http://schemas.openxmlformats.org/officeDocument/2006/relationships/font" Target="fonts/Montserrat-regular.fntdata"/><Relationship Id="rId46" Type="http://schemas.openxmlformats.org/officeDocument/2006/relationships/font" Target="fonts/Montserrat-boldItalic.fntdata"/><Relationship Id="rId45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ExtraBold-bold.fntdata"/><Relationship Id="rId47" Type="http://schemas.openxmlformats.org/officeDocument/2006/relationships/font" Target="fonts/FugazOne-regular.fntdata"/><Relationship Id="rId49" Type="http://schemas.openxmlformats.org/officeDocument/2006/relationships/font" Target="fonts/MontserratExtra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font" Target="fonts/Roboto-regular.fntdata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Slide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to Play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it works (Hardware)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it works (Code)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Ease of Use and Inclusivity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Anti-Cheating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ec6687a03_0_1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ec6687a03_0_1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7864083e9f_0_5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7864083e9f_0_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aec6687a03_0_1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aec6687a03_0_1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315dad797f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315dad797f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aec6687a03_0_1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aec6687a03_0_1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aec6687a03_0_1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aec6687a03_0_1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7864083e9f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7864083e9f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aec6687a03_0_1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aec6687a03_0_1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gaec6687a03_0_1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2" name="Google Shape;1332;gaec6687a03_0_1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7864083e9f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7864083e9f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ec6687a0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aec6687a0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Ella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af64f63cf2_0_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gaf64f63cf2_0_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g7864083e9f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" name="Google Shape;1607;g7864083e9f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af64f63cf2_0_1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af64f63cf2_0_1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8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af64f63cf2_0_16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af64f63cf2_0_16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gaf64f63cf2_0_1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3" name="Google Shape;1653;gaf64f63cf2_0_1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9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gaf64f63cf2_0_17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1" name="Google Shape;1661;gaf64f63cf2_0_17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7864083e9f_0_18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" name="Google Shape;1876;g7864083e9f_0_18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8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g7864083e9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0" name="Google Shape;2100;g7864083e9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gaf64f63cf2_0_1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3" name="Google Shape;2163;gaf64f63cf2_0_1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g7864083e9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3" name="Google Shape;2293;g7864083e9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5dad797f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15dad797f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0" name="Shape 2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" name="Google Shape;2311;g7864083e9f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2" name="Google Shape;2312;g7864083e9f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2" name="Shape 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3" name="Google Shape;2413;g7864083e9f_0_2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4" name="Google Shape;2414;g7864083e9f_0_2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3" name="Shape 2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4" name="Google Shape;2424;gb0c51175a4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5" name="Google Shape;2425;gb0c51175a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0" name="Shape 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" name="Google Shape;2431;g7864083e9f_0_2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2" name="Google Shape;2432;g7864083e9f_0_2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15dad797f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15dad797f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Callouts: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Neopixels WS2812B 16x16 LED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On/Off Switch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5x Momentary PCB Switches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Durable Wooden Carrying Case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Secondary LCD Information Display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15dad797f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15dad797f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15dad797f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15dad797f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864083e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7864083e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15f064ad9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15f064ad9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ec6687a0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ec6687a0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://www.freepik.com/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 rot="10800000">
            <a:off x="-1172300" y="-79"/>
            <a:ext cx="9730189" cy="5613605"/>
          </a:xfrm>
          <a:custGeom>
            <a:rect b="b" l="l" r="r" t="t"/>
            <a:pathLst>
              <a:path extrusionOk="0" h="38479" w="55014">
                <a:moveTo>
                  <a:pt x="0" y="1"/>
                </a:moveTo>
                <a:lnTo>
                  <a:pt x="0" y="38479"/>
                </a:lnTo>
                <a:lnTo>
                  <a:pt x="54155" y="38479"/>
                </a:lnTo>
                <a:lnTo>
                  <a:pt x="54267" y="37997"/>
                </a:lnTo>
                <a:lnTo>
                  <a:pt x="54371" y="37508"/>
                </a:lnTo>
                <a:lnTo>
                  <a:pt x="54476" y="37027"/>
                </a:lnTo>
                <a:lnTo>
                  <a:pt x="54564" y="36537"/>
                </a:lnTo>
                <a:lnTo>
                  <a:pt x="54652" y="36048"/>
                </a:lnTo>
                <a:lnTo>
                  <a:pt x="54724" y="35558"/>
                </a:lnTo>
                <a:lnTo>
                  <a:pt x="54797" y="35069"/>
                </a:lnTo>
                <a:lnTo>
                  <a:pt x="54853" y="34580"/>
                </a:lnTo>
                <a:lnTo>
                  <a:pt x="54901" y="34090"/>
                </a:lnTo>
                <a:lnTo>
                  <a:pt x="54941" y="33601"/>
                </a:lnTo>
                <a:lnTo>
                  <a:pt x="54973" y="33111"/>
                </a:lnTo>
                <a:lnTo>
                  <a:pt x="54997" y="32614"/>
                </a:lnTo>
                <a:lnTo>
                  <a:pt x="55013" y="32125"/>
                </a:lnTo>
                <a:lnTo>
                  <a:pt x="55013" y="31635"/>
                </a:lnTo>
                <a:lnTo>
                  <a:pt x="55005" y="31154"/>
                </a:lnTo>
                <a:lnTo>
                  <a:pt x="54989" y="30664"/>
                </a:lnTo>
                <a:lnTo>
                  <a:pt x="54965" y="30175"/>
                </a:lnTo>
                <a:lnTo>
                  <a:pt x="54925" y="29694"/>
                </a:lnTo>
                <a:lnTo>
                  <a:pt x="54877" y="29212"/>
                </a:lnTo>
                <a:lnTo>
                  <a:pt x="54813" y="28731"/>
                </a:lnTo>
                <a:lnTo>
                  <a:pt x="54740" y="28250"/>
                </a:lnTo>
                <a:lnTo>
                  <a:pt x="54660" y="27776"/>
                </a:lnTo>
                <a:lnTo>
                  <a:pt x="54564" y="27303"/>
                </a:lnTo>
                <a:lnTo>
                  <a:pt x="54460" y="26829"/>
                </a:lnTo>
                <a:lnTo>
                  <a:pt x="54339" y="26364"/>
                </a:lnTo>
                <a:lnTo>
                  <a:pt x="54203" y="25899"/>
                </a:lnTo>
                <a:lnTo>
                  <a:pt x="54058" y="25434"/>
                </a:lnTo>
                <a:lnTo>
                  <a:pt x="53906" y="24976"/>
                </a:lnTo>
                <a:lnTo>
                  <a:pt x="53737" y="24527"/>
                </a:lnTo>
                <a:lnTo>
                  <a:pt x="53553" y="24078"/>
                </a:lnTo>
                <a:lnTo>
                  <a:pt x="53352" y="23628"/>
                </a:lnTo>
                <a:lnTo>
                  <a:pt x="53144" y="23187"/>
                </a:lnTo>
                <a:lnTo>
                  <a:pt x="52903" y="22722"/>
                </a:lnTo>
                <a:lnTo>
                  <a:pt x="52646" y="22264"/>
                </a:lnTo>
                <a:lnTo>
                  <a:pt x="52374" y="21815"/>
                </a:lnTo>
                <a:lnTo>
                  <a:pt x="52093" y="21374"/>
                </a:lnTo>
                <a:lnTo>
                  <a:pt x="51788" y="20949"/>
                </a:lnTo>
                <a:lnTo>
                  <a:pt x="51475" y="20523"/>
                </a:lnTo>
                <a:lnTo>
                  <a:pt x="51154" y="20114"/>
                </a:lnTo>
                <a:lnTo>
                  <a:pt x="50809" y="19721"/>
                </a:lnTo>
                <a:lnTo>
                  <a:pt x="50464" y="19328"/>
                </a:lnTo>
                <a:lnTo>
                  <a:pt x="50095" y="18951"/>
                </a:lnTo>
                <a:lnTo>
                  <a:pt x="49718" y="18590"/>
                </a:lnTo>
                <a:lnTo>
                  <a:pt x="49333" y="18229"/>
                </a:lnTo>
                <a:lnTo>
                  <a:pt x="48940" y="17892"/>
                </a:lnTo>
                <a:lnTo>
                  <a:pt x="48531" y="17563"/>
                </a:lnTo>
                <a:lnTo>
                  <a:pt x="48113" y="17242"/>
                </a:lnTo>
                <a:lnTo>
                  <a:pt x="47688" y="16937"/>
                </a:lnTo>
                <a:lnTo>
                  <a:pt x="47247" y="16648"/>
                </a:lnTo>
                <a:lnTo>
                  <a:pt x="46806" y="16368"/>
                </a:lnTo>
                <a:lnTo>
                  <a:pt x="46356" y="16103"/>
                </a:lnTo>
                <a:lnTo>
                  <a:pt x="45891" y="15854"/>
                </a:lnTo>
                <a:lnTo>
                  <a:pt x="45426" y="15613"/>
                </a:lnTo>
                <a:lnTo>
                  <a:pt x="44952" y="15397"/>
                </a:lnTo>
                <a:lnTo>
                  <a:pt x="44471" y="15188"/>
                </a:lnTo>
                <a:lnTo>
                  <a:pt x="43982" y="14996"/>
                </a:lnTo>
                <a:lnTo>
                  <a:pt x="43484" y="14819"/>
                </a:lnTo>
                <a:lnTo>
                  <a:pt x="42987" y="14659"/>
                </a:lnTo>
                <a:lnTo>
                  <a:pt x="42489" y="14514"/>
                </a:lnTo>
                <a:lnTo>
                  <a:pt x="41976" y="14386"/>
                </a:lnTo>
                <a:lnTo>
                  <a:pt x="41462" y="14274"/>
                </a:lnTo>
                <a:lnTo>
                  <a:pt x="40949" y="14177"/>
                </a:lnTo>
                <a:lnTo>
                  <a:pt x="40436" y="14097"/>
                </a:lnTo>
                <a:lnTo>
                  <a:pt x="39914" y="14041"/>
                </a:lnTo>
                <a:lnTo>
                  <a:pt x="39617" y="14009"/>
                </a:lnTo>
                <a:lnTo>
                  <a:pt x="39320" y="13985"/>
                </a:lnTo>
                <a:lnTo>
                  <a:pt x="39023" y="13969"/>
                </a:lnTo>
                <a:lnTo>
                  <a:pt x="38727" y="13961"/>
                </a:lnTo>
                <a:lnTo>
                  <a:pt x="38430" y="13953"/>
                </a:lnTo>
                <a:lnTo>
                  <a:pt x="38133" y="13953"/>
                </a:lnTo>
                <a:lnTo>
                  <a:pt x="37539" y="13961"/>
                </a:lnTo>
                <a:lnTo>
                  <a:pt x="36954" y="13993"/>
                </a:lnTo>
                <a:lnTo>
                  <a:pt x="36368" y="14041"/>
                </a:lnTo>
                <a:lnTo>
                  <a:pt x="35782" y="14097"/>
                </a:lnTo>
                <a:lnTo>
                  <a:pt x="35197" y="14177"/>
                </a:lnTo>
                <a:lnTo>
                  <a:pt x="34611" y="14266"/>
                </a:lnTo>
                <a:lnTo>
                  <a:pt x="34033" y="14378"/>
                </a:lnTo>
                <a:lnTo>
                  <a:pt x="33456" y="14490"/>
                </a:lnTo>
                <a:lnTo>
                  <a:pt x="32870" y="14627"/>
                </a:lnTo>
                <a:lnTo>
                  <a:pt x="32292" y="14763"/>
                </a:lnTo>
                <a:lnTo>
                  <a:pt x="31715" y="14915"/>
                </a:lnTo>
                <a:lnTo>
                  <a:pt x="31145" y="15076"/>
                </a:lnTo>
                <a:lnTo>
                  <a:pt x="30567" y="15252"/>
                </a:lnTo>
                <a:lnTo>
                  <a:pt x="29990" y="15429"/>
                </a:lnTo>
                <a:lnTo>
                  <a:pt x="29420" y="15613"/>
                </a:lnTo>
                <a:lnTo>
                  <a:pt x="28850" y="15806"/>
                </a:lnTo>
                <a:lnTo>
                  <a:pt x="28273" y="15999"/>
                </a:lnTo>
                <a:lnTo>
                  <a:pt x="27134" y="16408"/>
                </a:lnTo>
                <a:lnTo>
                  <a:pt x="25994" y="16825"/>
                </a:lnTo>
                <a:lnTo>
                  <a:pt x="23724" y="17667"/>
                </a:lnTo>
                <a:lnTo>
                  <a:pt x="22585" y="18077"/>
                </a:lnTo>
                <a:lnTo>
                  <a:pt x="22015" y="18277"/>
                </a:lnTo>
                <a:lnTo>
                  <a:pt x="21453" y="18470"/>
                </a:lnTo>
                <a:lnTo>
                  <a:pt x="20667" y="18726"/>
                </a:lnTo>
                <a:lnTo>
                  <a:pt x="20266" y="18847"/>
                </a:lnTo>
                <a:lnTo>
                  <a:pt x="19873" y="18959"/>
                </a:lnTo>
                <a:lnTo>
                  <a:pt x="19472" y="19071"/>
                </a:lnTo>
                <a:lnTo>
                  <a:pt x="19071" y="19168"/>
                </a:lnTo>
                <a:lnTo>
                  <a:pt x="18661" y="19256"/>
                </a:lnTo>
                <a:lnTo>
                  <a:pt x="18260" y="19336"/>
                </a:lnTo>
                <a:lnTo>
                  <a:pt x="17851" y="19400"/>
                </a:lnTo>
                <a:lnTo>
                  <a:pt x="17442" y="19448"/>
                </a:lnTo>
                <a:lnTo>
                  <a:pt x="17041" y="19489"/>
                </a:lnTo>
                <a:lnTo>
                  <a:pt x="16632" y="19505"/>
                </a:lnTo>
                <a:lnTo>
                  <a:pt x="16222" y="19513"/>
                </a:lnTo>
                <a:lnTo>
                  <a:pt x="16022" y="19505"/>
                </a:lnTo>
                <a:lnTo>
                  <a:pt x="15813" y="19497"/>
                </a:lnTo>
                <a:lnTo>
                  <a:pt x="15613" y="19481"/>
                </a:lnTo>
                <a:lnTo>
                  <a:pt x="15412" y="19456"/>
                </a:lnTo>
                <a:lnTo>
                  <a:pt x="15204" y="19432"/>
                </a:lnTo>
                <a:lnTo>
                  <a:pt x="15003" y="19400"/>
                </a:lnTo>
                <a:lnTo>
                  <a:pt x="14682" y="19336"/>
                </a:lnTo>
                <a:lnTo>
                  <a:pt x="14361" y="19264"/>
                </a:lnTo>
                <a:lnTo>
                  <a:pt x="14056" y="19168"/>
                </a:lnTo>
                <a:lnTo>
                  <a:pt x="13743" y="19071"/>
                </a:lnTo>
                <a:lnTo>
                  <a:pt x="13446" y="18959"/>
                </a:lnTo>
                <a:lnTo>
                  <a:pt x="13150" y="18831"/>
                </a:lnTo>
                <a:lnTo>
                  <a:pt x="12861" y="18694"/>
                </a:lnTo>
                <a:lnTo>
                  <a:pt x="12572" y="18550"/>
                </a:lnTo>
                <a:lnTo>
                  <a:pt x="12291" y="18389"/>
                </a:lnTo>
                <a:lnTo>
                  <a:pt x="12018" y="18221"/>
                </a:lnTo>
                <a:lnTo>
                  <a:pt x="11746" y="18044"/>
                </a:lnTo>
                <a:lnTo>
                  <a:pt x="11481" y="17852"/>
                </a:lnTo>
                <a:lnTo>
                  <a:pt x="11224" y="17659"/>
                </a:lnTo>
                <a:lnTo>
                  <a:pt x="10967" y="17451"/>
                </a:lnTo>
                <a:lnTo>
                  <a:pt x="10719" y="17242"/>
                </a:lnTo>
                <a:lnTo>
                  <a:pt x="10478" y="17017"/>
                </a:lnTo>
                <a:lnTo>
                  <a:pt x="10237" y="16793"/>
                </a:lnTo>
                <a:lnTo>
                  <a:pt x="10005" y="16560"/>
                </a:lnTo>
                <a:lnTo>
                  <a:pt x="9780" y="16311"/>
                </a:lnTo>
                <a:lnTo>
                  <a:pt x="9555" y="16071"/>
                </a:lnTo>
                <a:lnTo>
                  <a:pt x="9339" y="15814"/>
                </a:lnTo>
                <a:lnTo>
                  <a:pt x="9130" y="15557"/>
                </a:lnTo>
                <a:lnTo>
                  <a:pt x="8922" y="15293"/>
                </a:lnTo>
                <a:lnTo>
                  <a:pt x="8721" y="15020"/>
                </a:lnTo>
                <a:lnTo>
                  <a:pt x="8528" y="14747"/>
                </a:lnTo>
                <a:lnTo>
                  <a:pt x="8336" y="14474"/>
                </a:lnTo>
                <a:lnTo>
                  <a:pt x="8159" y="14193"/>
                </a:lnTo>
                <a:lnTo>
                  <a:pt x="7975" y="13905"/>
                </a:lnTo>
                <a:lnTo>
                  <a:pt x="7806" y="13624"/>
                </a:lnTo>
                <a:lnTo>
                  <a:pt x="7638" y="13335"/>
                </a:lnTo>
                <a:lnTo>
                  <a:pt x="7477" y="13046"/>
                </a:lnTo>
                <a:lnTo>
                  <a:pt x="7325" y="12757"/>
                </a:lnTo>
                <a:lnTo>
                  <a:pt x="7028" y="12172"/>
                </a:lnTo>
                <a:lnTo>
                  <a:pt x="6739" y="11578"/>
                </a:lnTo>
                <a:lnTo>
                  <a:pt x="6467" y="10976"/>
                </a:lnTo>
                <a:lnTo>
                  <a:pt x="6202" y="10375"/>
                </a:lnTo>
                <a:lnTo>
                  <a:pt x="5945" y="9765"/>
                </a:lnTo>
                <a:lnTo>
                  <a:pt x="5688" y="9155"/>
                </a:lnTo>
                <a:lnTo>
                  <a:pt x="5183" y="7944"/>
                </a:lnTo>
                <a:lnTo>
                  <a:pt x="4926" y="7334"/>
                </a:lnTo>
                <a:lnTo>
                  <a:pt x="4669" y="6732"/>
                </a:lnTo>
                <a:lnTo>
                  <a:pt x="4405" y="6130"/>
                </a:lnTo>
                <a:lnTo>
                  <a:pt x="4124" y="5529"/>
                </a:lnTo>
                <a:lnTo>
                  <a:pt x="3835" y="4943"/>
                </a:lnTo>
                <a:lnTo>
                  <a:pt x="3530" y="4357"/>
                </a:lnTo>
                <a:lnTo>
                  <a:pt x="3378" y="4069"/>
                </a:lnTo>
                <a:lnTo>
                  <a:pt x="3209" y="3788"/>
                </a:lnTo>
                <a:lnTo>
                  <a:pt x="3049" y="3507"/>
                </a:lnTo>
                <a:lnTo>
                  <a:pt x="2872" y="3226"/>
                </a:lnTo>
                <a:lnTo>
                  <a:pt x="2728" y="2993"/>
                </a:lnTo>
                <a:lnTo>
                  <a:pt x="2583" y="2769"/>
                </a:lnTo>
                <a:lnTo>
                  <a:pt x="2431" y="2544"/>
                </a:lnTo>
                <a:lnTo>
                  <a:pt x="2271" y="2328"/>
                </a:lnTo>
                <a:lnTo>
                  <a:pt x="2102" y="2111"/>
                </a:lnTo>
                <a:lnTo>
                  <a:pt x="1934" y="1894"/>
                </a:lnTo>
                <a:lnTo>
                  <a:pt x="1765" y="1686"/>
                </a:lnTo>
                <a:lnTo>
                  <a:pt x="1581" y="1477"/>
                </a:lnTo>
                <a:lnTo>
                  <a:pt x="1404" y="1269"/>
                </a:lnTo>
                <a:lnTo>
                  <a:pt x="1212" y="1076"/>
                </a:lnTo>
                <a:lnTo>
                  <a:pt x="1019" y="883"/>
                </a:lnTo>
                <a:lnTo>
                  <a:pt x="826" y="691"/>
                </a:lnTo>
                <a:lnTo>
                  <a:pt x="626" y="506"/>
                </a:lnTo>
                <a:lnTo>
                  <a:pt x="417" y="330"/>
                </a:lnTo>
                <a:lnTo>
                  <a:pt x="209" y="16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183372" y="-366800"/>
            <a:ext cx="10187626" cy="7872911"/>
          </a:xfrm>
          <a:custGeom>
            <a:rect b="b" l="l" r="r" t="t"/>
            <a:pathLst>
              <a:path extrusionOk="0" h="40027" w="51796">
                <a:moveTo>
                  <a:pt x="47504" y="0"/>
                </a:moveTo>
                <a:lnTo>
                  <a:pt x="47295" y="8"/>
                </a:lnTo>
                <a:lnTo>
                  <a:pt x="47078" y="24"/>
                </a:lnTo>
                <a:lnTo>
                  <a:pt x="46870" y="40"/>
                </a:lnTo>
                <a:lnTo>
                  <a:pt x="46661" y="64"/>
                </a:lnTo>
                <a:lnTo>
                  <a:pt x="46453" y="96"/>
                </a:lnTo>
                <a:lnTo>
                  <a:pt x="46244" y="128"/>
                </a:lnTo>
                <a:lnTo>
                  <a:pt x="46035" y="177"/>
                </a:lnTo>
                <a:lnTo>
                  <a:pt x="45835" y="225"/>
                </a:lnTo>
                <a:lnTo>
                  <a:pt x="45626" y="273"/>
                </a:lnTo>
                <a:lnTo>
                  <a:pt x="45426" y="337"/>
                </a:lnTo>
                <a:lnTo>
                  <a:pt x="45225" y="401"/>
                </a:lnTo>
                <a:lnTo>
                  <a:pt x="45025" y="473"/>
                </a:lnTo>
                <a:lnTo>
                  <a:pt x="44832" y="554"/>
                </a:lnTo>
                <a:lnTo>
                  <a:pt x="44639" y="634"/>
                </a:lnTo>
                <a:lnTo>
                  <a:pt x="44447" y="722"/>
                </a:lnTo>
                <a:lnTo>
                  <a:pt x="44262" y="818"/>
                </a:lnTo>
                <a:lnTo>
                  <a:pt x="44078" y="923"/>
                </a:lnTo>
                <a:lnTo>
                  <a:pt x="43893" y="1027"/>
                </a:lnTo>
                <a:lnTo>
                  <a:pt x="43717" y="1139"/>
                </a:lnTo>
                <a:lnTo>
                  <a:pt x="43540" y="1260"/>
                </a:lnTo>
                <a:lnTo>
                  <a:pt x="43364" y="1380"/>
                </a:lnTo>
                <a:lnTo>
                  <a:pt x="43131" y="1556"/>
                </a:lnTo>
                <a:lnTo>
                  <a:pt x="42906" y="1749"/>
                </a:lnTo>
                <a:lnTo>
                  <a:pt x="42698" y="1942"/>
                </a:lnTo>
                <a:lnTo>
                  <a:pt x="42497" y="2134"/>
                </a:lnTo>
                <a:lnTo>
                  <a:pt x="42305" y="2343"/>
                </a:lnTo>
                <a:lnTo>
                  <a:pt x="42128" y="2551"/>
                </a:lnTo>
                <a:lnTo>
                  <a:pt x="41968" y="2768"/>
                </a:lnTo>
                <a:lnTo>
                  <a:pt x="41815" y="2993"/>
                </a:lnTo>
                <a:lnTo>
                  <a:pt x="41671" y="3225"/>
                </a:lnTo>
                <a:lnTo>
                  <a:pt x="41551" y="3466"/>
                </a:lnTo>
                <a:lnTo>
                  <a:pt x="41438" y="3707"/>
                </a:lnTo>
                <a:lnTo>
                  <a:pt x="41334" y="3963"/>
                </a:lnTo>
                <a:lnTo>
                  <a:pt x="41254" y="4228"/>
                </a:lnTo>
                <a:lnTo>
                  <a:pt x="41182" y="4493"/>
                </a:lnTo>
                <a:lnTo>
                  <a:pt x="41125" y="4774"/>
                </a:lnTo>
                <a:lnTo>
                  <a:pt x="41077" y="5062"/>
                </a:lnTo>
                <a:lnTo>
                  <a:pt x="41053" y="5359"/>
                </a:lnTo>
                <a:lnTo>
                  <a:pt x="41037" y="5656"/>
                </a:lnTo>
                <a:lnTo>
                  <a:pt x="41037" y="5953"/>
                </a:lnTo>
                <a:lnTo>
                  <a:pt x="41045" y="6242"/>
                </a:lnTo>
                <a:lnTo>
                  <a:pt x="41077" y="6811"/>
                </a:lnTo>
                <a:lnTo>
                  <a:pt x="41085" y="7100"/>
                </a:lnTo>
                <a:lnTo>
                  <a:pt x="41085" y="7373"/>
                </a:lnTo>
                <a:lnTo>
                  <a:pt x="41077" y="7654"/>
                </a:lnTo>
                <a:lnTo>
                  <a:pt x="41061" y="7935"/>
                </a:lnTo>
                <a:lnTo>
                  <a:pt x="41045" y="8071"/>
                </a:lnTo>
                <a:lnTo>
                  <a:pt x="41021" y="8207"/>
                </a:lnTo>
                <a:lnTo>
                  <a:pt x="40997" y="8344"/>
                </a:lnTo>
                <a:lnTo>
                  <a:pt x="40957" y="8480"/>
                </a:lnTo>
                <a:lnTo>
                  <a:pt x="40925" y="8617"/>
                </a:lnTo>
                <a:lnTo>
                  <a:pt x="40877" y="8753"/>
                </a:lnTo>
                <a:lnTo>
                  <a:pt x="40821" y="8889"/>
                </a:lnTo>
                <a:lnTo>
                  <a:pt x="40756" y="9026"/>
                </a:lnTo>
                <a:lnTo>
                  <a:pt x="40692" y="9154"/>
                </a:lnTo>
                <a:lnTo>
                  <a:pt x="40612" y="9291"/>
                </a:lnTo>
                <a:lnTo>
                  <a:pt x="40524" y="9427"/>
                </a:lnTo>
                <a:lnTo>
                  <a:pt x="40427" y="9563"/>
                </a:lnTo>
                <a:lnTo>
                  <a:pt x="40283" y="9740"/>
                </a:lnTo>
                <a:lnTo>
                  <a:pt x="40123" y="9908"/>
                </a:lnTo>
                <a:lnTo>
                  <a:pt x="39962" y="10061"/>
                </a:lnTo>
                <a:lnTo>
                  <a:pt x="39786" y="10197"/>
                </a:lnTo>
                <a:lnTo>
                  <a:pt x="39609" y="10325"/>
                </a:lnTo>
                <a:lnTo>
                  <a:pt x="39425" y="10446"/>
                </a:lnTo>
                <a:lnTo>
                  <a:pt x="39232" y="10558"/>
                </a:lnTo>
                <a:lnTo>
                  <a:pt x="39031" y="10662"/>
                </a:lnTo>
                <a:lnTo>
                  <a:pt x="38831" y="10759"/>
                </a:lnTo>
                <a:lnTo>
                  <a:pt x="38622" y="10855"/>
                </a:lnTo>
                <a:lnTo>
                  <a:pt x="38213" y="11031"/>
                </a:lnTo>
                <a:lnTo>
                  <a:pt x="37788" y="11200"/>
                </a:lnTo>
                <a:lnTo>
                  <a:pt x="37371" y="11376"/>
                </a:lnTo>
                <a:lnTo>
                  <a:pt x="37058" y="11521"/>
                </a:lnTo>
                <a:lnTo>
                  <a:pt x="36737" y="11673"/>
                </a:lnTo>
                <a:lnTo>
                  <a:pt x="36432" y="11842"/>
                </a:lnTo>
                <a:lnTo>
                  <a:pt x="36127" y="12026"/>
                </a:lnTo>
                <a:lnTo>
                  <a:pt x="35838" y="12219"/>
                </a:lnTo>
                <a:lnTo>
                  <a:pt x="35549" y="12427"/>
                </a:lnTo>
                <a:lnTo>
                  <a:pt x="35277" y="12644"/>
                </a:lnTo>
                <a:lnTo>
                  <a:pt x="35012" y="12877"/>
                </a:lnTo>
                <a:lnTo>
                  <a:pt x="34884" y="12997"/>
                </a:lnTo>
                <a:lnTo>
                  <a:pt x="34763" y="13117"/>
                </a:lnTo>
                <a:lnTo>
                  <a:pt x="34643" y="13246"/>
                </a:lnTo>
                <a:lnTo>
                  <a:pt x="34531" y="13374"/>
                </a:lnTo>
                <a:lnTo>
                  <a:pt x="34418" y="13511"/>
                </a:lnTo>
                <a:lnTo>
                  <a:pt x="34314" y="13647"/>
                </a:lnTo>
                <a:lnTo>
                  <a:pt x="34210" y="13783"/>
                </a:lnTo>
                <a:lnTo>
                  <a:pt x="34113" y="13928"/>
                </a:lnTo>
                <a:lnTo>
                  <a:pt x="34017" y="14072"/>
                </a:lnTo>
                <a:lnTo>
                  <a:pt x="33937" y="14217"/>
                </a:lnTo>
                <a:lnTo>
                  <a:pt x="33849" y="14369"/>
                </a:lnTo>
                <a:lnTo>
                  <a:pt x="33776" y="14529"/>
                </a:lnTo>
                <a:lnTo>
                  <a:pt x="33704" y="14690"/>
                </a:lnTo>
                <a:lnTo>
                  <a:pt x="33640" y="14850"/>
                </a:lnTo>
                <a:lnTo>
                  <a:pt x="33584" y="15019"/>
                </a:lnTo>
                <a:lnTo>
                  <a:pt x="33528" y="15187"/>
                </a:lnTo>
                <a:lnTo>
                  <a:pt x="33464" y="15436"/>
                </a:lnTo>
                <a:lnTo>
                  <a:pt x="33407" y="15685"/>
                </a:lnTo>
                <a:lnTo>
                  <a:pt x="33367" y="15933"/>
                </a:lnTo>
                <a:lnTo>
                  <a:pt x="33335" y="16190"/>
                </a:lnTo>
                <a:lnTo>
                  <a:pt x="33311" y="16439"/>
                </a:lnTo>
                <a:lnTo>
                  <a:pt x="33287" y="16696"/>
                </a:lnTo>
                <a:lnTo>
                  <a:pt x="33247" y="17201"/>
                </a:lnTo>
                <a:lnTo>
                  <a:pt x="33199" y="17715"/>
                </a:lnTo>
                <a:lnTo>
                  <a:pt x="33167" y="17963"/>
                </a:lnTo>
                <a:lnTo>
                  <a:pt x="33135" y="18212"/>
                </a:lnTo>
                <a:lnTo>
                  <a:pt x="33086" y="18469"/>
                </a:lnTo>
                <a:lnTo>
                  <a:pt x="33030" y="18709"/>
                </a:lnTo>
                <a:lnTo>
                  <a:pt x="32958" y="18958"/>
                </a:lnTo>
                <a:lnTo>
                  <a:pt x="32870" y="19199"/>
                </a:lnTo>
                <a:lnTo>
                  <a:pt x="32782" y="19415"/>
                </a:lnTo>
                <a:lnTo>
                  <a:pt x="32685" y="19624"/>
                </a:lnTo>
                <a:lnTo>
                  <a:pt x="32581" y="19817"/>
                </a:lnTo>
                <a:lnTo>
                  <a:pt x="32469" y="20001"/>
                </a:lnTo>
                <a:lnTo>
                  <a:pt x="32356" y="20178"/>
                </a:lnTo>
                <a:lnTo>
                  <a:pt x="32236" y="20346"/>
                </a:lnTo>
                <a:lnTo>
                  <a:pt x="32108" y="20498"/>
                </a:lnTo>
                <a:lnTo>
                  <a:pt x="31979" y="20643"/>
                </a:lnTo>
                <a:lnTo>
                  <a:pt x="31835" y="20779"/>
                </a:lnTo>
                <a:lnTo>
                  <a:pt x="31698" y="20908"/>
                </a:lnTo>
                <a:lnTo>
                  <a:pt x="31546" y="21028"/>
                </a:lnTo>
                <a:lnTo>
                  <a:pt x="31394" y="21140"/>
                </a:lnTo>
                <a:lnTo>
                  <a:pt x="31233" y="21245"/>
                </a:lnTo>
                <a:lnTo>
                  <a:pt x="31073" y="21341"/>
                </a:lnTo>
                <a:lnTo>
                  <a:pt x="30904" y="21421"/>
                </a:lnTo>
                <a:lnTo>
                  <a:pt x="30736" y="21501"/>
                </a:lnTo>
                <a:lnTo>
                  <a:pt x="30559" y="21574"/>
                </a:lnTo>
                <a:lnTo>
                  <a:pt x="30375" y="21638"/>
                </a:lnTo>
                <a:lnTo>
                  <a:pt x="30190" y="21694"/>
                </a:lnTo>
                <a:lnTo>
                  <a:pt x="30006" y="21750"/>
                </a:lnTo>
                <a:lnTo>
                  <a:pt x="29813" y="21790"/>
                </a:lnTo>
                <a:lnTo>
                  <a:pt x="29621" y="21830"/>
                </a:lnTo>
                <a:lnTo>
                  <a:pt x="29420" y="21862"/>
                </a:lnTo>
                <a:lnTo>
                  <a:pt x="29219" y="21886"/>
                </a:lnTo>
                <a:lnTo>
                  <a:pt x="29019" y="21911"/>
                </a:lnTo>
                <a:lnTo>
                  <a:pt x="28810" y="21927"/>
                </a:lnTo>
                <a:lnTo>
                  <a:pt x="28602" y="21935"/>
                </a:lnTo>
                <a:lnTo>
                  <a:pt x="28385" y="21943"/>
                </a:lnTo>
                <a:lnTo>
                  <a:pt x="27960" y="21935"/>
                </a:lnTo>
                <a:lnTo>
                  <a:pt x="27519" y="21919"/>
                </a:lnTo>
                <a:lnTo>
                  <a:pt x="27061" y="21886"/>
                </a:lnTo>
                <a:lnTo>
                  <a:pt x="26604" y="21878"/>
                </a:lnTo>
                <a:lnTo>
                  <a:pt x="26163" y="21878"/>
                </a:lnTo>
                <a:lnTo>
                  <a:pt x="25713" y="21894"/>
                </a:lnTo>
                <a:lnTo>
                  <a:pt x="25280" y="21927"/>
                </a:lnTo>
                <a:lnTo>
                  <a:pt x="24847" y="21967"/>
                </a:lnTo>
                <a:lnTo>
                  <a:pt x="24422" y="22031"/>
                </a:lnTo>
                <a:lnTo>
                  <a:pt x="24205" y="22071"/>
                </a:lnTo>
                <a:lnTo>
                  <a:pt x="23997" y="22119"/>
                </a:lnTo>
                <a:lnTo>
                  <a:pt x="23788" y="22167"/>
                </a:lnTo>
                <a:lnTo>
                  <a:pt x="23579" y="22215"/>
                </a:lnTo>
                <a:lnTo>
                  <a:pt x="23371" y="22280"/>
                </a:lnTo>
                <a:lnTo>
                  <a:pt x="23170" y="22344"/>
                </a:lnTo>
                <a:lnTo>
                  <a:pt x="22962" y="22408"/>
                </a:lnTo>
                <a:lnTo>
                  <a:pt x="22761" y="22488"/>
                </a:lnTo>
                <a:lnTo>
                  <a:pt x="22560" y="22568"/>
                </a:lnTo>
                <a:lnTo>
                  <a:pt x="22360" y="22657"/>
                </a:lnTo>
                <a:lnTo>
                  <a:pt x="22167" y="22753"/>
                </a:lnTo>
                <a:lnTo>
                  <a:pt x="21967" y="22849"/>
                </a:lnTo>
                <a:lnTo>
                  <a:pt x="21774" y="22954"/>
                </a:lnTo>
                <a:lnTo>
                  <a:pt x="21582" y="23066"/>
                </a:lnTo>
                <a:lnTo>
                  <a:pt x="21389" y="23186"/>
                </a:lnTo>
                <a:lnTo>
                  <a:pt x="21197" y="23315"/>
                </a:lnTo>
                <a:lnTo>
                  <a:pt x="21004" y="23443"/>
                </a:lnTo>
                <a:lnTo>
                  <a:pt x="20819" y="23587"/>
                </a:lnTo>
                <a:lnTo>
                  <a:pt x="20587" y="23772"/>
                </a:lnTo>
                <a:lnTo>
                  <a:pt x="20362" y="23972"/>
                </a:lnTo>
                <a:lnTo>
                  <a:pt x="20137" y="24173"/>
                </a:lnTo>
                <a:lnTo>
                  <a:pt x="19929" y="24382"/>
                </a:lnTo>
                <a:lnTo>
                  <a:pt x="19720" y="24598"/>
                </a:lnTo>
                <a:lnTo>
                  <a:pt x="19512" y="24823"/>
                </a:lnTo>
                <a:lnTo>
                  <a:pt x="19119" y="25272"/>
                </a:lnTo>
                <a:lnTo>
                  <a:pt x="18725" y="25729"/>
                </a:lnTo>
                <a:lnTo>
                  <a:pt x="18324" y="26179"/>
                </a:lnTo>
                <a:lnTo>
                  <a:pt x="18124" y="26403"/>
                </a:lnTo>
                <a:lnTo>
                  <a:pt x="17915" y="26620"/>
                </a:lnTo>
                <a:lnTo>
                  <a:pt x="17707" y="26837"/>
                </a:lnTo>
                <a:lnTo>
                  <a:pt x="17490" y="27045"/>
                </a:lnTo>
                <a:lnTo>
                  <a:pt x="17313" y="27198"/>
                </a:lnTo>
                <a:lnTo>
                  <a:pt x="17137" y="27358"/>
                </a:lnTo>
                <a:lnTo>
                  <a:pt x="16952" y="27502"/>
                </a:lnTo>
                <a:lnTo>
                  <a:pt x="16768" y="27655"/>
                </a:lnTo>
                <a:lnTo>
                  <a:pt x="16575" y="27791"/>
                </a:lnTo>
                <a:lnTo>
                  <a:pt x="16383" y="27928"/>
                </a:lnTo>
                <a:lnTo>
                  <a:pt x="16182" y="28064"/>
                </a:lnTo>
                <a:lnTo>
                  <a:pt x="15982" y="28192"/>
                </a:lnTo>
                <a:lnTo>
                  <a:pt x="15781" y="28313"/>
                </a:lnTo>
                <a:lnTo>
                  <a:pt x="15580" y="28433"/>
                </a:lnTo>
                <a:lnTo>
                  <a:pt x="15372" y="28545"/>
                </a:lnTo>
                <a:lnTo>
                  <a:pt x="15163" y="28658"/>
                </a:lnTo>
                <a:lnTo>
                  <a:pt x="14947" y="28762"/>
                </a:lnTo>
                <a:lnTo>
                  <a:pt x="14730" y="28858"/>
                </a:lnTo>
                <a:lnTo>
                  <a:pt x="14513" y="28955"/>
                </a:lnTo>
                <a:lnTo>
                  <a:pt x="14297" y="29043"/>
                </a:lnTo>
                <a:lnTo>
                  <a:pt x="14072" y="29131"/>
                </a:lnTo>
                <a:lnTo>
                  <a:pt x="13848" y="29203"/>
                </a:lnTo>
                <a:lnTo>
                  <a:pt x="13623" y="29284"/>
                </a:lnTo>
                <a:lnTo>
                  <a:pt x="13398" y="29348"/>
                </a:lnTo>
                <a:lnTo>
                  <a:pt x="13174" y="29412"/>
                </a:lnTo>
                <a:lnTo>
                  <a:pt x="12941" y="29476"/>
                </a:lnTo>
                <a:lnTo>
                  <a:pt x="12708" y="29524"/>
                </a:lnTo>
                <a:lnTo>
                  <a:pt x="12476" y="29572"/>
                </a:lnTo>
                <a:lnTo>
                  <a:pt x="12243" y="29613"/>
                </a:lnTo>
                <a:lnTo>
                  <a:pt x="12010" y="29653"/>
                </a:lnTo>
                <a:lnTo>
                  <a:pt x="11778" y="29685"/>
                </a:lnTo>
                <a:lnTo>
                  <a:pt x="11537" y="29709"/>
                </a:lnTo>
                <a:lnTo>
                  <a:pt x="11304" y="29733"/>
                </a:lnTo>
                <a:lnTo>
                  <a:pt x="11072" y="29749"/>
                </a:lnTo>
                <a:lnTo>
                  <a:pt x="10831" y="29757"/>
                </a:lnTo>
                <a:lnTo>
                  <a:pt x="10590" y="29757"/>
                </a:lnTo>
                <a:lnTo>
                  <a:pt x="10213" y="29749"/>
                </a:lnTo>
                <a:lnTo>
                  <a:pt x="9828" y="29733"/>
                </a:lnTo>
                <a:lnTo>
                  <a:pt x="9443" y="29701"/>
                </a:lnTo>
                <a:lnTo>
                  <a:pt x="9066" y="29669"/>
                </a:lnTo>
                <a:lnTo>
                  <a:pt x="8681" y="29621"/>
                </a:lnTo>
                <a:lnTo>
                  <a:pt x="8296" y="29572"/>
                </a:lnTo>
                <a:lnTo>
                  <a:pt x="7534" y="29468"/>
                </a:lnTo>
                <a:lnTo>
                  <a:pt x="6771" y="29372"/>
                </a:lnTo>
                <a:lnTo>
                  <a:pt x="6386" y="29332"/>
                </a:lnTo>
                <a:lnTo>
                  <a:pt x="6009" y="29300"/>
                </a:lnTo>
                <a:lnTo>
                  <a:pt x="5624" y="29276"/>
                </a:lnTo>
                <a:lnTo>
                  <a:pt x="5247" y="29260"/>
                </a:lnTo>
                <a:lnTo>
                  <a:pt x="4862" y="29268"/>
                </a:lnTo>
                <a:lnTo>
                  <a:pt x="4477" y="29284"/>
                </a:lnTo>
                <a:lnTo>
                  <a:pt x="4381" y="29292"/>
                </a:lnTo>
                <a:lnTo>
                  <a:pt x="4284" y="29316"/>
                </a:lnTo>
                <a:lnTo>
                  <a:pt x="4188" y="29340"/>
                </a:lnTo>
                <a:lnTo>
                  <a:pt x="4092" y="29380"/>
                </a:lnTo>
                <a:lnTo>
                  <a:pt x="3995" y="29428"/>
                </a:lnTo>
                <a:lnTo>
                  <a:pt x="3899" y="29476"/>
                </a:lnTo>
                <a:lnTo>
                  <a:pt x="3803" y="29540"/>
                </a:lnTo>
                <a:lnTo>
                  <a:pt x="3707" y="29613"/>
                </a:lnTo>
                <a:lnTo>
                  <a:pt x="3610" y="29685"/>
                </a:lnTo>
                <a:lnTo>
                  <a:pt x="3514" y="29773"/>
                </a:lnTo>
                <a:lnTo>
                  <a:pt x="3418" y="29861"/>
                </a:lnTo>
                <a:lnTo>
                  <a:pt x="3322" y="29957"/>
                </a:lnTo>
                <a:lnTo>
                  <a:pt x="3137" y="30174"/>
                </a:lnTo>
                <a:lnTo>
                  <a:pt x="2944" y="30415"/>
                </a:lnTo>
                <a:lnTo>
                  <a:pt x="2760" y="30672"/>
                </a:lnTo>
                <a:lnTo>
                  <a:pt x="2575" y="30952"/>
                </a:lnTo>
                <a:lnTo>
                  <a:pt x="2399" y="31249"/>
                </a:lnTo>
                <a:lnTo>
                  <a:pt x="2222" y="31562"/>
                </a:lnTo>
                <a:lnTo>
                  <a:pt x="2046" y="31891"/>
                </a:lnTo>
                <a:lnTo>
                  <a:pt x="1877" y="32228"/>
                </a:lnTo>
                <a:lnTo>
                  <a:pt x="1709" y="32573"/>
                </a:lnTo>
                <a:lnTo>
                  <a:pt x="1548" y="32926"/>
                </a:lnTo>
                <a:lnTo>
                  <a:pt x="1396" y="33287"/>
                </a:lnTo>
                <a:lnTo>
                  <a:pt x="1252" y="33656"/>
                </a:lnTo>
                <a:lnTo>
                  <a:pt x="1107" y="34017"/>
                </a:lnTo>
                <a:lnTo>
                  <a:pt x="971" y="34386"/>
                </a:lnTo>
                <a:lnTo>
                  <a:pt x="842" y="34747"/>
                </a:lnTo>
                <a:lnTo>
                  <a:pt x="722" y="35108"/>
                </a:lnTo>
                <a:lnTo>
                  <a:pt x="610" y="35453"/>
                </a:lnTo>
                <a:lnTo>
                  <a:pt x="505" y="35798"/>
                </a:lnTo>
                <a:lnTo>
                  <a:pt x="401" y="36135"/>
                </a:lnTo>
                <a:lnTo>
                  <a:pt x="313" y="36456"/>
                </a:lnTo>
                <a:lnTo>
                  <a:pt x="241" y="36761"/>
                </a:lnTo>
                <a:lnTo>
                  <a:pt x="169" y="37050"/>
                </a:lnTo>
                <a:lnTo>
                  <a:pt x="112" y="37323"/>
                </a:lnTo>
                <a:lnTo>
                  <a:pt x="64" y="37571"/>
                </a:lnTo>
                <a:lnTo>
                  <a:pt x="24" y="37804"/>
                </a:lnTo>
                <a:lnTo>
                  <a:pt x="0" y="38004"/>
                </a:lnTo>
                <a:lnTo>
                  <a:pt x="51796" y="40026"/>
                </a:lnTo>
                <a:lnTo>
                  <a:pt x="51796" y="40026"/>
                </a:lnTo>
                <a:lnTo>
                  <a:pt x="49790" y="345"/>
                </a:lnTo>
                <a:lnTo>
                  <a:pt x="49582" y="281"/>
                </a:lnTo>
                <a:lnTo>
                  <a:pt x="49381" y="225"/>
                </a:lnTo>
                <a:lnTo>
                  <a:pt x="49180" y="177"/>
                </a:lnTo>
                <a:lnTo>
                  <a:pt x="48972" y="128"/>
                </a:lnTo>
                <a:lnTo>
                  <a:pt x="48763" y="96"/>
                </a:lnTo>
                <a:lnTo>
                  <a:pt x="48555" y="64"/>
                </a:lnTo>
                <a:lnTo>
                  <a:pt x="48346" y="40"/>
                </a:lnTo>
                <a:lnTo>
                  <a:pt x="48137" y="24"/>
                </a:lnTo>
                <a:lnTo>
                  <a:pt x="47929" y="8"/>
                </a:lnTo>
                <a:lnTo>
                  <a:pt x="4771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-366806"/>
            <a:ext cx="10385227" cy="8025614"/>
          </a:xfrm>
          <a:custGeom>
            <a:rect b="b" l="l" r="r" t="t"/>
            <a:pathLst>
              <a:path extrusionOk="0" h="40027" w="51796">
                <a:moveTo>
                  <a:pt x="47504" y="0"/>
                </a:moveTo>
                <a:lnTo>
                  <a:pt x="47295" y="8"/>
                </a:lnTo>
                <a:lnTo>
                  <a:pt x="47078" y="24"/>
                </a:lnTo>
                <a:lnTo>
                  <a:pt x="46870" y="40"/>
                </a:lnTo>
                <a:lnTo>
                  <a:pt x="46661" y="64"/>
                </a:lnTo>
                <a:lnTo>
                  <a:pt x="46453" y="96"/>
                </a:lnTo>
                <a:lnTo>
                  <a:pt x="46244" y="128"/>
                </a:lnTo>
                <a:lnTo>
                  <a:pt x="46035" y="177"/>
                </a:lnTo>
                <a:lnTo>
                  <a:pt x="45835" y="225"/>
                </a:lnTo>
                <a:lnTo>
                  <a:pt x="45626" y="273"/>
                </a:lnTo>
                <a:lnTo>
                  <a:pt x="45426" y="337"/>
                </a:lnTo>
                <a:lnTo>
                  <a:pt x="45225" y="401"/>
                </a:lnTo>
                <a:lnTo>
                  <a:pt x="45025" y="473"/>
                </a:lnTo>
                <a:lnTo>
                  <a:pt x="44832" y="554"/>
                </a:lnTo>
                <a:lnTo>
                  <a:pt x="44639" y="634"/>
                </a:lnTo>
                <a:lnTo>
                  <a:pt x="44447" y="722"/>
                </a:lnTo>
                <a:lnTo>
                  <a:pt x="44262" y="818"/>
                </a:lnTo>
                <a:lnTo>
                  <a:pt x="44078" y="923"/>
                </a:lnTo>
                <a:lnTo>
                  <a:pt x="43893" y="1027"/>
                </a:lnTo>
                <a:lnTo>
                  <a:pt x="43717" y="1139"/>
                </a:lnTo>
                <a:lnTo>
                  <a:pt x="43540" y="1260"/>
                </a:lnTo>
                <a:lnTo>
                  <a:pt x="43364" y="1380"/>
                </a:lnTo>
                <a:lnTo>
                  <a:pt x="43131" y="1556"/>
                </a:lnTo>
                <a:lnTo>
                  <a:pt x="42906" y="1749"/>
                </a:lnTo>
                <a:lnTo>
                  <a:pt x="42698" y="1942"/>
                </a:lnTo>
                <a:lnTo>
                  <a:pt x="42497" y="2134"/>
                </a:lnTo>
                <a:lnTo>
                  <a:pt x="42305" y="2343"/>
                </a:lnTo>
                <a:lnTo>
                  <a:pt x="42128" y="2551"/>
                </a:lnTo>
                <a:lnTo>
                  <a:pt x="41968" y="2768"/>
                </a:lnTo>
                <a:lnTo>
                  <a:pt x="41815" y="2993"/>
                </a:lnTo>
                <a:lnTo>
                  <a:pt x="41671" y="3225"/>
                </a:lnTo>
                <a:lnTo>
                  <a:pt x="41551" y="3466"/>
                </a:lnTo>
                <a:lnTo>
                  <a:pt x="41438" y="3707"/>
                </a:lnTo>
                <a:lnTo>
                  <a:pt x="41334" y="3963"/>
                </a:lnTo>
                <a:lnTo>
                  <a:pt x="41254" y="4228"/>
                </a:lnTo>
                <a:lnTo>
                  <a:pt x="41182" y="4493"/>
                </a:lnTo>
                <a:lnTo>
                  <a:pt x="41125" y="4774"/>
                </a:lnTo>
                <a:lnTo>
                  <a:pt x="41077" y="5062"/>
                </a:lnTo>
                <a:lnTo>
                  <a:pt x="41053" y="5359"/>
                </a:lnTo>
                <a:lnTo>
                  <a:pt x="41037" y="5656"/>
                </a:lnTo>
                <a:lnTo>
                  <a:pt x="41037" y="5953"/>
                </a:lnTo>
                <a:lnTo>
                  <a:pt x="41045" y="6242"/>
                </a:lnTo>
                <a:lnTo>
                  <a:pt x="41077" y="6811"/>
                </a:lnTo>
                <a:lnTo>
                  <a:pt x="41085" y="7100"/>
                </a:lnTo>
                <a:lnTo>
                  <a:pt x="41085" y="7373"/>
                </a:lnTo>
                <a:lnTo>
                  <a:pt x="41077" y="7654"/>
                </a:lnTo>
                <a:lnTo>
                  <a:pt x="41061" y="7935"/>
                </a:lnTo>
                <a:lnTo>
                  <a:pt x="41045" y="8071"/>
                </a:lnTo>
                <a:lnTo>
                  <a:pt x="41021" y="8207"/>
                </a:lnTo>
                <a:lnTo>
                  <a:pt x="40997" y="8344"/>
                </a:lnTo>
                <a:lnTo>
                  <a:pt x="40957" y="8480"/>
                </a:lnTo>
                <a:lnTo>
                  <a:pt x="40925" y="8617"/>
                </a:lnTo>
                <a:lnTo>
                  <a:pt x="40877" y="8753"/>
                </a:lnTo>
                <a:lnTo>
                  <a:pt x="40821" y="8889"/>
                </a:lnTo>
                <a:lnTo>
                  <a:pt x="40756" y="9026"/>
                </a:lnTo>
                <a:lnTo>
                  <a:pt x="40692" y="9154"/>
                </a:lnTo>
                <a:lnTo>
                  <a:pt x="40612" y="9291"/>
                </a:lnTo>
                <a:lnTo>
                  <a:pt x="40524" y="9427"/>
                </a:lnTo>
                <a:lnTo>
                  <a:pt x="40427" y="9563"/>
                </a:lnTo>
                <a:lnTo>
                  <a:pt x="40283" y="9740"/>
                </a:lnTo>
                <a:lnTo>
                  <a:pt x="40123" y="9908"/>
                </a:lnTo>
                <a:lnTo>
                  <a:pt x="39962" y="10061"/>
                </a:lnTo>
                <a:lnTo>
                  <a:pt x="39786" y="10197"/>
                </a:lnTo>
                <a:lnTo>
                  <a:pt x="39609" y="10325"/>
                </a:lnTo>
                <a:lnTo>
                  <a:pt x="39425" y="10446"/>
                </a:lnTo>
                <a:lnTo>
                  <a:pt x="39232" y="10558"/>
                </a:lnTo>
                <a:lnTo>
                  <a:pt x="39031" y="10662"/>
                </a:lnTo>
                <a:lnTo>
                  <a:pt x="38831" y="10759"/>
                </a:lnTo>
                <a:lnTo>
                  <a:pt x="38622" y="10855"/>
                </a:lnTo>
                <a:lnTo>
                  <a:pt x="38213" y="11031"/>
                </a:lnTo>
                <a:lnTo>
                  <a:pt x="37788" y="11200"/>
                </a:lnTo>
                <a:lnTo>
                  <a:pt x="37371" y="11376"/>
                </a:lnTo>
                <a:lnTo>
                  <a:pt x="37058" y="11521"/>
                </a:lnTo>
                <a:lnTo>
                  <a:pt x="36737" y="11673"/>
                </a:lnTo>
                <a:lnTo>
                  <a:pt x="36432" y="11842"/>
                </a:lnTo>
                <a:lnTo>
                  <a:pt x="36127" y="12026"/>
                </a:lnTo>
                <a:lnTo>
                  <a:pt x="35838" y="12219"/>
                </a:lnTo>
                <a:lnTo>
                  <a:pt x="35549" y="12427"/>
                </a:lnTo>
                <a:lnTo>
                  <a:pt x="35277" y="12644"/>
                </a:lnTo>
                <a:lnTo>
                  <a:pt x="35012" y="12877"/>
                </a:lnTo>
                <a:lnTo>
                  <a:pt x="34884" y="12997"/>
                </a:lnTo>
                <a:lnTo>
                  <a:pt x="34763" y="13117"/>
                </a:lnTo>
                <a:lnTo>
                  <a:pt x="34643" y="13246"/>
                </a:lnTo>
                <a:lnTo>
                  <a:pt x="34531" y="13374"/>
                </a:lnTo>
                <a:lnTo>
                  <a:pt x="34418" y="13511"/>
                </a:lnTo>
                <a:lnTo>
                  <a:pt x="34314" y="13647"/>
                </a:lnTo>
                <a:lnTo>
                  <a:pt x="34210" y="13783"/>
                </a:lnTo>
                <a:lnTo>
                  <a:pt x="34113" y="13928"/>
                </a:lnTo>
                <a:lnTo>
                  <a:pt x="34017" y="14072"/>
                </a:lnTo>
                <a:lnTo>
                  <a:pt x="33937" y="14217"/>
                </a:lnTo>
                <a:lnTo>
                  <a:pt x="33849" y="14369"/>
                </a:lnTo>
                <a:lnTo>
                  <a:pt x="33776" y="14529"/>
                </a:lnTo>
                <a:lnTo>
                  <a:pt x="33704" y="14690"/>
                </a:lnTo>
                <a:lnTo>
                  <a:pt x="33640" y="14850"/>
                </a:lnTo>
                <a:lnTo>
                  <a:pt x="33584" y="15019"/>
                </a:lnTo>
                <a:lnTo>
                  <a:pt x="33528" y="15187"/>
                </a:lnTo>
                <a:lnTo>
                  <a:pt x="33464" y="15436"/>
                </a:lnTo>
                <a:lnTo>
                  <a:pt x="33407" y="15685"/>
                </a:lnTo>
                <a:lnTo>
                  <a:pt x="33367" y="15933"/>
                </a:lnTo>
                <a:lnTo>
                  <a:pt x="33335" y="16190"/>
                </a:lnTo>
                <a:lnTo>
                  <a:pt x="33311" y="16439"/>
                </a:lnTo>
                <a:lnTo>
                  <a:pt x="33287" y="16696"/>
                </a:lnTo>
                <a:lnTo>
                  <a:pt x="33247" y="17201"/>
                </a:lnTo>
                <a:lnTo>
                  <a:pt x="33199" y="17715"/>
                </a:lnTo>
                <a:lnTo>
                  <a:pt x="33167" y="17963"/>
                </a:lnTo>
                <a:lnTo>
                  <a:pt x="33135" y="18212"/>
                </a:lnTo>
                <a:lnTo>
                  <a:pt x="33086" y="18469"/>
                </a:lnTo>
                <a:lnTo>
                  <a:pt x="33030" y="18709"/>
                </a:lnTo>
                <a:lnTo>
                  <a:pt x="32958" y="18958"/>
                </a:lnTo>
                <a:lnTo>
                  <a:pt x="32870" y="19199"/>
                </a:lnTo>
                <a:lnTo>
                  <a:pt x="32782" y="19415"/>
                </a:lnTo>
                <a:lnTo>
                  <a:pt x="32685" y="19624"/>
                </a:lnTo>
                <a:lnTo>
                  <a:pt x="32581" y="19817"/>
                </a:lnTo>
                <a:lnTo>
                  <a:pt x="32469" y="20001"/>
                </a:lnTo>
                <a:lnTo>
                  <a:pt x="32356" y="20178"/>
                </a:lnTo>
                <a:lnTo>
                  <a:pt x="32236" y="20346"/>
                </a:lnTo>
                <a:lnTo>
                  <a:pt x="32108" y="20498"/>
                </a:lnTo>
                <a:lnTo>
                  <a:pt x="31979" y="20643"/>
                </a:lnTo>
                <a:lnTo>
                  <a:pt x="31835" y="20779"/>
                </a:lnTo>
                <a:lnTo>
                  <a:pt x="31698" y="20908"/>
                </a:lnTo>
                <a:lnTo>
                  <a:pt x="31546" y="21028"/>
                </a:lnTo>
                <a:lnTo>
                  <a:pt x="31394" y="21140"/>
                </a:lnTo>
                <a:lnTo>
                  <a:pt x="31233" y="21245"/>
                </a:lnTo>
                <a:lnTo>
                  <a:pt x="31073" y="21341"/>
                </a:lnTo>
                <a:lnTo>
                  <a:pt x="30904" y="21421"/>
                </a:lnTo>
                <a:lnTo>
                  <a:pt x="30736" y="21501"/>
                </a:lnTo>
                <a:lnTo>
                  <a:pt x="30559" y="21574"/>
                </a:lnTo>
                <a:lnTo>
                  <a:pt x="30375" y="21638"/>
                </a:lnTo>
                <a:lnTo>
                  <a:pt x="30190" y="21694"/>
                </a:lnTo>
                <a:lnTo>
                  <a:pt x="30006" y="21750"/>
                </a:lnTo>
                <a:lnTo>
                  <a:pt x="29813" y="21790"/>
                </a:lnTo>
                <a:lnTo>
                  <a:pt x="29621" y="21830"/>
                </a:lnTo>
                <a:lnTo>
                  <a:pt x="29420" y="21862"/>
                </a:lnTo>
                <a:lnTo>
                  <a:pt x="29219" y="21886"/>
                </a:lnTo>
                <a:lnTo>
                  <a:pt x="29019" y="21911"/>
                </a:lnTo>
                <a:lnTo>
                  <a:pt x="28810" y="21927"/>
                </a:lnTo>
                <a:lnTo>
                  <a:pt x="28602" y="21935"/>
                </a:lnTo>
                <a:lnTo>
                  <a:pt x="28385" y="21943"/>
                </a:lnTo>
                <a:lnTo>
                  <a:pt x="27960" y="21935"/>
                </a:lnTo>
                <a:lnTo>
                  <a:pt x="27519" y="21919"/>
                </a:lnTo>
                <a:lnTo>
                  <a:pt x="27061" y="21886"/>
                </a:lnTo>
                <a:lnTo>
                  <a:pt x="26604" y="21878"/>
                </a:lnTo>
                <a:lnTo>
                  <a:pt x="26163" y="21878"/>
                </a:lnTo>
                <a:lnTo>
                  <a:pt x="25713" y="21894"/>
                </a:lnTo>
                <a:lnTo>
                  <a:pt x="25280" y="21927"/>
                </a:lnTo>
                <a:lnTo>
                  <a:pt x="24847" y="21967"/>
                </a:lnTo>
                <a:lnTo>
                  <a:pt x="24422" y="22031"/>
                </a:lnTo>
                <a:lnTo>
                  <a:pt x="24205" y="22071"/>
                </a:lnTo>
                <a:lnTo>
                  <a:pt x="23997" y="22119"/>
                </a:lnTo>
                <a:lnTo>
                  <a:pt x="23788" y="22167"/>
                </a:lnTo>
                <a:lnTo>
                  <a:pt x="23579" y="22215"/>
                </a:lnTo>
                <a:lnTo>
                  <a:pt x="23371" y="22280"/>
                </a:lnTo>
                <a:lnTo>
                  <a:pt x="23170" y="22344"/>
                </a:lnTo>
                <a:lnTo>
                  <a:pt x="22962" y="22408"/>
                </a:lnTo>
                <a:lnTo>
                  <a:pt x="22761" y="22488"/>
                </a:lnTo>
                <a:lnTo>
                  <a:pt x="22560" y="22568"/>
                </a:lnTo>
                <a:lnTo>
                  <a:pt x="22360" y="22657"/>
                </a:lnTo>
                <a:lnTo>
                  <a:pt x="22167" y="22753"/>
                </a:lnTo>
                <a:lnTo>
                  <a:pt x="21967" y="22849"/>
                </a:lnTo>
                <a:lnTo>
                  <a:pt x="21774" y="22954"/>
                </a:lnTo>
                <a:lnTo>
                  <a:pt x="21582" y="23066"/>
                </a:lnTo>
                <a:lnTo>
                  <a:pt x="21389" y="23186"/>
                </a:lnTo>
                <a:lnTo>
                  <a:pt x="21197" y="23315"/>
                </a:lnTo>
                <a:lnTo>
                  <a:pt x="21004" y="23443"/>
                </a:lnTo>
                <a:lnTo>
                  <a:pt x="20819" y="23587"/>
                </a:lnTo>
                <a:lnTo>
                  <a:pt x="20587" y="23772"/>
                </a:lnTo>
                <a:lnTo>
                  <a:pt x="20362" y="23972"/>
                </a:lnTo>
                <a:lnTo>
                  <a:pt x="20137" y="24173"/>
                </a:lnTo>
                <a:lnTo>
                  <a:pt x="19929" y="24382"/>
                </a:lnTo>
                <a:lnTo>
                  <a:pt x="19720" y="24598"/>
                </a:lnTo>
                <a:lnTo>
                  <a:pt x="19512" y="24823"/>
                </a:lnTo>
                <a:lnTo>
                  <a:pt x="19119" y="25272"/>
                </a:lnTo>
                <a:lnTo>
                  <a:pt x="18725" y="25729"/>
                </a:lnTo>
                <a:lnTo>
                  <a:pt x="18324" y="26179"/>
                </a:lnTo>
                <a:lnTo>
                  <a:pt x="18124" y="26403"/>
                </a:lnTo>
                <a:lnTo>
                  <a:pt x="17915" y="26620"/>
                </a:lnTo>
                <a:lnTo>
                  <a:pt x="17707" y="26837"/>
                </a:lnTo>
                <a:lnTo>
                  <a:pt x="17490" y="27045"/>
                </a:lnTo>
                <a:lnTo>
                  <a:pt x="17313" y="27198"/>
                </a:lnTo>
                <a:lnTo>
                  <a:pt x="17137" y="27358"/>
                </a:lnTo>
                <a:lnTo>
                  <a:pt x="16952" y="27502"/>
                </a:lnTo>
                <a:lnTo>
                  <a:pt x="16768" y="27655"/>
                </a:lnTo>
                <a:lnTo>
                  <a:pt x="16575" y="27791"/>
                </a:lnTo>
                <a:lnTo>
                  <a:pt x="16383" y="27928"/>
                </a:lnTo>
                <a:lnTo>
                  <a:pt x="16182" y="28064"/>
                </a:lnTo>
                <a:lnTo>
                  <a:pt x="15982" y="28192"/>
                </a:lnTo>
                <a:lnTo>
                  <a:pt x="15781" y="28313"/>
                </a:lnTo>
                <a:lnTo>
                  <a:pt x="15580" y="28433"/>
                </a:lnTo>
                <a:lnTo>
                  <a:pt x="15372" y="28545"/>
                </a:lnTo>
                <a:lnTo>
                  <a:pt x="15163" y="28658"/>
                </a:lnTo>
                <a:lnTo>
                  <a:pt x="14947" y="28762"/>
                </a:lnTo>
                <a:lnTo>
                  <a:pt x="14730" y="28858"/>
                </a:lnTo>
                <a:lnTo>
                  <a:pt x="14513" y="28955"/>
                </a:lnTo>
                <a:lnTo>
                  <a:pt x="14297" y="29043"/>
                </a:lnTo>
                <a:lnTo>
                  <a:pt x="14072" y="29131"/>
                </a:lnTo>
                <a:lnTo>
                  <a:pt x="13848" y="29203"/>
                </a:lnTo>
                <a:lnTo>
                  <a:pt x="13623" y="29284"/>
                </a:lnTo>
                <a:lnTo>
                  <a:pt x="13398" y="29348"/>
                </a:lnTo>
                <a:lnTo>
                  <a:pt x="13174" y="29412"/>
                </a:lnTo>
                <a:lnTo>
                  <a:pt x="12941" y="29476"/>
                </a:lnTo>
                <a:lnTo>
                  <a:pt x="12708" y="29524"/>
                </a:lnTo>
                <a:lnTo>
                  <a:pt x="12476" y="29572"/>
                </a:lnTo>
                <a:lnTo>
                  <a:pt x="12243" y="29613"/>
                </a:lnTo>
                <a:lnTo>
                  <a:pt x="12010" y="29653"/>
                </a:lnTo>
                <a:lnTo>
                  <a:pt x="11778" y="29685"/>
                </a:lnTo>
                <a:lnTo>
                  <a:pt x="11537" y="29709"/>
                </a:lnTo>
                <a:lnTo>
                  <a:pt x="11304" y="29733"/>
                </a:lnTo>
                <a:lnTo>
                  <a:pt x="11072" y="29749"/>
                </a:lnTo>
                <a:lnTo>
                  <a:pt x="10831" y="29757"/>
                </a:lnTo>
                <a:lnTo>
                  <a:pt x="10590" y="29757"/>
                </a:lnTo>
                <a:lnTo>
                  <a:pt x="10213" y="29749"/>
                </a:lnTo>
                <a:lnTo>
                  <a:pt x="9828" y="29733"/>
                </a:lnTo>
                <a:lnTo>
                  <a:pt x="9443" y="29701"/>
                </a:lnTo>
                <a:lnTo>
                  <a:pt x="9066" y="29669"/>
                </a:lnTo>
                <a:lnTo>
                  <a:pt x="8681" y="29621"/>
                </a:lnTo>
                <a:lnTo>
                  <a:pt x="8296" y="29572"/>
                </a:lnTo>
                <a:lnTo>
                  <a:pt x="7534" y="29468"/>
                </a:lnTo>
                <a:lnTo>
                  <a:pt x="6771" y="29372"/>
                </a:lnTo>
                <a:lnTo>
                  <a:pt x="6386" y="29332"/>
                </a:lnTo>
                <a:lnTo>
                  <a:pt x="6009" y="29300"/>
                </a:lnTo>
                <a:lnTo>
                  <a:pt x="5624" y="29276"/>
                </a:lnTo>
                <a:lnTo>
                  <a:pt x="5247" y="29260"/>
                </a:lnTo>
                <a:lnTo>
                  <a:pt x="4862" y="29268"/>
                </a:lnTo>
                <a:lnTo>
                  <a:pt x="4477" y="29284"/>
                </a:lnTo>
                <a:lnTo>
                  <a:pt x="4381" y="29292"/>
                </a:lnTo>
                <a:lnTo>
                  <a:pt x="4284" y="29316"/>
                </a:lnTo>
                <a:lnTo>
                  <a:pt x="4188" y="29340"/>
                </a:lnTo>
                <a:lnTo>
                  <a:pt x="4092" y="29380"/>
                </a:lnTo>
                <a:lnTo>
                  <a:pt x="3995" y="29428"/>
                </a:lnTo>
                <a:lnTo>
                  <a:pt x="3899" y="29476"/>
                </a:lnTo>
                <a:lnTo>
                  <a:pt x="3803" y="29540"/>
                </a:lnTo>
                <a:lnTo>
                  <a:pt x="3707" y="29613"/>
                </a:lnTo>
                <a:lnTo>
                  <a:pt x="3610" y="29685"/>
                </a:lnTo>
                <a:lnTo>
                  <a:pt x="3514" y="29773"/>
                </a:lnTo>
                <a:lnTo>
                  <a:pt x="3418" y="29861"/>
                </a:lnTo>
                <a:lnTo>
                  <a:pt x="3322" y="29957"/>
                </a:lnTo>
                <a:lnTo>
                  <a:pt x="3137" y="30174"/>
                </a:lnTo>
                <a:lnTo>
                  <a:pt x="2944" y="30415"/>
                </a:lnTo>
                <a:lnTo>
                  <a:pt x="2760" y="30672"/>
                </a:lnTo>
                <a:lnTo>
                  <a:pt x="2575" y="30952"/>
                </a:lnTo>
                <a:lnTo>
                  <a:pt x="2399" y="31249"/>
                </a:lnTo>
                <a:lnTo>
                  <a:pt x="2222" y="31562"/>
                </a:lnTo>
                <a:lnTo>
                  <a:pt x="2046" y="31891"/>
                </a:lnTo>
                <a:lnTo>
                  <a:pt x="1877" y="32228"/>
                </a:lnTo>
                <a:lnTo>
                  <a:pt x="1709" y="32573"/>
                </a:lnTo>
                <a:lnTo>
                  <a:pt x="1548" y="32926"/>
                </a:lnTo>
                <a:lnTo>
                  <a:pt x="1396" y="33287"/>
                </a:lnTo>
                <a:lnTo>
                  <a:pt x="1252" y="33656"/>
                </a:lnTo>
                <a:lnTo>
                  <a:pt x="1107" y="34017"/>
                </a:lnTo>
                <a:lnTo>
                  <a:pt x="971" y="34386"/>
                </a:lnTo>
                <a:lnTo>
                  <a:pt x="842" y="34747"/>
                </a:lnTo>
                <a:lnTo>
                  <a:pt x="722" y="35108"/>
                </a:lnTo>
                <a:lnTo>
                  <a:pt x="610" y="35453"/>
                </a:lnTo>
                <a:lnTo>
                  <a:pt x="505" y="35798"/>
                </a:lnTo>
                <a:lnTo>
                  <a:pt x="401" y="36135"/>
                </a:lnTo>
                <a:lnTo>
                  <a:pt x="313" y="36456"/>
                </a:lnTo>
                <a:lnTo>
                  <a:pt x="241" y="36761"/>
                </a:lnTo>
                <a:lnTo>
                  <a:pt x="169" y="37050"/>
                </a:lnTo>
                <a:lnTo>
                  <a:pt x="112" y="37323"/>
                </a:lnTo>
                <a:lnTo>
                  <a:pt x="64" y="37571"/>
                </a:lnTo>
                <a:lnTo>
                  <a:pt x="24" y="37804"/>
                </a:lnTo>
                <a:lnTo>
                  <a:pt x="0" y="38004"/>
                </a:lnTo>
                <a:lnTo>
                  <a:pt x="51796" y="40026"/>
                </a:lnTo>
                <a:lnTo>
                  <a:pt x="51796" y="40026"/>
                </a:lnTo>
                <a:lnTo>
                  <a:pt x="49790" y="345"/>
                </a:lnTo>
                <a:lnTo>
                  <a:pt x="49582" y="281"/>
                </a:lnTo>
                <a:lnTo>
                  <a:pt x="49381" y="225"/>
                </a:lnTo>
                <a:lnTo>
                  <a:pt x="49180" y="177"/>
                </a:lnTo>
                <a:lnTo>
                  <a:pt x="48972" y="128"/>
                </a:lnTo>
                <a:lnTo>
                  <a:pt x="48763" y="96"/>
                </a:lnTo>
                <a:lnTo>
                  <a:pt x="48555" y="64"/>
                </a:lnTo>
                <a:lnTo>
                  <a:pt x="48346" y="40"/>
                </a:lnTo>
                <a:lnTo>
                  <a:pt x="48137" y="24"/>
                </a:lnTo>
                <a:lnTo>
                  <a:pt x="47929" y="8"/>
                </a:lnTo>
                <a:lnTo>
                  <a:pt x="4771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713250" y="539500"/>
            <a:ext cx="5089800" cy="20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600">
                <a:latin typeface="Fugaz One"/>
                <a:ea typeface="Fugaz One"/>
                <a:cs typeface="Fugaz One"/>
                <a:sym typeface="Fugaz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13250" y="3679900"/>
            <a:ext cx="2408100" cy="9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hasCustomPrompt="1" type="title"/>
          </p:nvPr>
        </p:nvSpPr>
        <p:spPr>
          <a:xfrm>
            <a:off x="1581150" y="1106125"/>
            <a:ext cx="5981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257550" y="3069625"/>
            <a:ext cx="26289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1"/>
          <p:cNvSpPr/>
          <p:nvPr/>
        </p:nvSpPr>
        <p:spPr>
          <a:xfrm flipH="1" rot="10612097">
            <a:off x="6882953" y="-264712"/>
            <a:ext cx="5314565" cy="5672914"/>
          </a:xfrm>
          <a:custGeom>
            <a:rect b="b" l="l" r="r" t="t"/>
            <a:pathLst>
              <a:path extrusionOk="0" h="31234" w="29261">
                <a:moveTo>
                  <a:pt x="22296" y="0"/>
                </a:moveTo>
                <a:lnTo>
                  <a:pt x="5673" y="979"/>
                </a:lnTo>
                <a:lnTo>
                  <a:pt x="5184" y="1091"/>
                </a:lnTo>
                <a:lnTo>
                  <a:pt x="4694" y="1212"/>
                </a:lnTo>
                <a:lnTo>
                  <a:pt x="4453" y="1284"/>
                </a:lnTo>
                <a:lnTo>
                  <a:pt x="4213" y="1356"/>
                </a:lnTo>
                <a:lnTo>
                  <a:pt x="3980" y="1436"/>
                </a:lnTo>
                <a:lnTo>
                  <a:pt x="3739" y="1525"/>
                </a:lnTo>
                <a:lnTo>
                  <a:pt x="3507" y="1613"/>
                </a:lnTo>
                <a:lnTo>
                  <a:pt x="3282" y="1709"/>
                </a:lnTo>
                <a:lnTo>
                  <a:pt x="3049" y="1813"/>
                </a:lnTo>
                <a:lnTo>
                  <a:pt x="2833" y="1926"/>
                </a:lnTo>
                <a:lnTo>
                  <a:pt x="2608" y="2046"/>
                </a:lnTo>
                <a:lnTo>
                  <a:pt x="2400" y="2175"/>
                </a:lnTo>
                <a:lnTo>
                  <a:pt x="2183" y="2303"/>
                </a:lnTo>
                <a:lnTo>
                  <a:pt x="1982" y="2447"/>
                </a:lnTo>
                <a:lnTo>
                  <a:pt x="1782" y="2600"/>
                </a:lnTo>
                <a:lnTo>
                  <a:pt x="1589" y="2760"/>
                </a:lnTo>
                <a:lnTo>
                  <a:pt x="1405" y="2929"/>
                </a:lnTo>
                <a:lnTo>
                  <a:pt x="1228" y="3113"/>
                </a:lnTo>
                <a:lnTo>
                  <a:pt x="1060" y="3298"/>
                </a:lnTo>
                <a:lnTo>
                  <a:pt x="899" y="3490"/>
                </a:lnTo>
                <a:lnTo>
                  <a:pt x="747" y="3699"/>
                </a:lnTo>
                <a:lnTo>
                  <a:pt x="610" y="3907"/>
                </a:lnTo>
                <a:lnTo>
                  <a:pt x="490" y="4124"/>
                </a:lnTo>
                <a:lnTo>
                  <a:pt x="378" y="4341"/>
                </a:lnTo>
                <a:lnTo>
                  <a:pt x="274" y="4573"/>
                </a:lnTo>
                <a:lnTo>
                  <a:pt x="185" y="4798"/>
                </a:lnTo>
                <a:lnTo>
                  <a:pt x="121" y="5039"/>
                </a:lnTo>
                <a:lnTo>
                  <a:pt x="65" y="5279"/>
                </a:lnTo>
                <a:lnTo>
                  <a:pt x="25" y="5528"/>
                </a:lnTo>
                <a:lnTo>
                  <a:pt x="1" y="5777"/>
                </a:lnTo>
                <a:lnTo>
                  <a:pt x="1" y="5969"/>
                </a:lnTo>
                <a:lnTo>
                  <a:pt x="1" y="6162"/>
                </a:lnTo>
                <a:lnTo>
                  <a:pt x="17" y="6346"/>
                </a:lnTo>
                <a:lnTo>
                  <a:pt x="41" y="6531"/>
                </a:lnTo>
                <a:lnTo>
                  <a:pt x="81" y="6723"/>
                </a:lnTo>
                <a:lnTo>
                  <a:pt x="121" y="6900"/>
                </a:lnTo>
                <a:lnTo>
                  <a:pt x="169" y="7085"/>
                </a:lnTo>
                <a:lnTo>
                  <a:pt x="233" y="7261"/>
                </a:lnTo>
                <a:lnTo>
                  <a:pt x="298" y="7438"/>
                </a:lnTo>
                <a:lnTo>
                  <a:pt x="370" y="7614"/>
                </a:lnTo>
                <a:lnTo>
                  <a:pt x="458" y="7783"/>
                </a:lnTo>
                <a:lnTo>
                  <a:pt x="546" y="7951"/>
                </a:lnTo>
                <a:lnTo>
                  <a:pt x="635" y="8119"/>
                </a:lnTo>
                <a:lnTo>
                  <a:pt x="739" y="8280"/>
                </a:lnTo>
                <a:lnTo>
                  <a:pt x="843" y="8440"/>
                </a:lnTo>
                <a:lnTo>
                  <a:pt x="955" y="8601"/>
                </a:lnTo>
                <a:lnTo>
                  <a:pt x="1076" y="8761"/>
                </a:lnTo>
                <a:lnTo>
                  <a:pt x="1196" y="8914"/>
                </a:lnTo>
                <a:lnTo>
                  <a:pt x="1453" y="9219"/>
                </a:lnTo>
                <a:lnTo>
                  <a:pt x="1726" y="9507"/>
                </a:lnTo>
                <a:lnTo>
                  <a:pt x="2014" y="9796"/>
                </a:lnTo>
                <a:lnTo>
                  <a:pt x="2303" y="10069"/>
                </a:lnTo>
                <a:lnTo>
                  <a:pt x="2608" y="10334"/>
                </a:lnTo>
                <a:lnTo>
                  <a:pt x="2913" y="10583"/>
                </a:lnTo>
                <a:lnTo>
                  <a:pt x="3226" y="10831"/>
                </a:lnTo>
                <a:lnTo>
                  <a:pt x="3852" y="11313"/>
                </a:lnTo>
                <a:lnTo>
                  <a:pt x="4478" y="11802"/>
                </a:lnTo>
                <a:lnTo>
                  <a:pt x="4782" y="12051"/>
                </a:lnTo>
                <a:lnTo>
                  <a:pt x="5087" y="12307"/>
                </a:lnTo>
                <a:lnTo>
                  <a:pt x="5384" y="12572"/>
                </a:lnTo>
                <a:lnTo>
                  <a:pt x="5665" y="12845"/>
                </a:lnTo>
                <a:lnTo>
                  <a:pt x="5938" y="13126"/>
                </a:lnTo>
                <a:lnTo>
                  <a:pt x="6194" y="13415"/>
                </a:lnTo>
                <a:lnTo>
                  <a:pt x="6315" y="13559"/>
                </a:lnTo>
                <a:lnTo>
                  <a:pt x="6435" y="13711"/>
                </a:lnTo>
                <a:lnTo>
                  <a:pt x="6547" y="13872"/>
                </a:lnTo>
                <a:lnTo>
                  <a:pt x="6652" y="14024"/>
                </a:lnTo>
                <a:lnTo>
                  <a:pt x="6756" y="14185"/>
                </a:lnTo>
                <a:lnTo>
                  <a:pt x="6852" y="14353"/>
                </a:lnTo>
                <a:lnTo>
                  <a:pt x="6941" y="14514"/>
                </a:lnTo>
                <a:lnTo>
                  <a:pt x="7029" y="14690"/>
                </a:lnTo>
                <a:lnTo>
                  <a:pt x="7101" y="14859"/>
                </a:lnTo>
                <a:lnTo>
                  <a:pt x="7173" y="15043"/>
                </a:lnTo>
                <a:lnTo>
                  <a:pt x="7237" y="15220"/>
                </a:lnTo>
                <a:lnTo>
                  <a:pt x="7294" y="15412"/>
                </a:lnTo>
                <a:lnTo>
                  <a:pt x="7334" y="15549"/>
                </a:lnTo>
                <a:lnTo>
                  <a:pt x="7366" y="15693"/>
                </a:lnTo>
                <a:lnTo>
                  <a:pt x="7414" y="15982"/>
                </a:lnTo>
                <a:lnTo>
                  <a:pt x="7446" y="16271"/>
                </a:lnTo>
                <a:lnTo>
                  <a:pt x="7462" y="16552"/>
                </a:lnTo>
                <a:lnTo>
                  <a:pt x="7462" y="16840"/>
                </a:lnTo>
                <a:lnTo>
                  <a:pt x="7446" y="17129"/>
                </a:lnTo>
                <a:lnTo>
                  <a:pt x="7422" y="17410"/>
                </a:lnTo>
                <a:lnTo>
                  <a:pt x="7374" y="17699"/>
                </a:lnTo>
                <a:lnTo>
                  <a:pt x="7326" y="17988"/>
                </a:lnTo>
                <a:lnTo>
                  <a:pt x="7261" y="18268"/>
                </a:lnTo>
                <a:lnTo>
                  <a:pt x="7189" y="18557"/>
                </a:lnTo>
                <a:lnTo>
                  <a:pt x="7109" y="18846"/>
                </a:lnTo>
                <a:lnTo>
                  <a:pt x="7021" y="19127"/>
                </a:lnTo>
                <a:lnTo>
                  <a:pt x="6933" y="19416"/>
                </a:lnTo>
                <a:lnTo>
                  <a:pt x="6732" y="19993"/>
                </a:lnTo>
                <a:lnTo>
                  <a:pt x="6315" y="21141"/>
                </a:lnTo>
                <a:lnTo>
                  <a:pt x="6114" y="21718"/>
                </a:lnTo>
                <a:lnTo>
                  <a:pt x="6018" y="22007"/>
                </a:lnTo>
                <a:lnTo>
                  <a:pt x="5930" y="22304"/>
                </a:lnTo>
                <a:lnTo>
                  <a:pt x="5849" y="22593"/>
                </a:lnTo>
                <a:lnTo>
                  <a:pt x="5769" y="22890"/>
                </a:lnTo>
                <a:lnTo>
                  <a:pt x="5705" y="23178"/>
                </a:lnTo>
                <a:lnTo>
                  <a:pt x="5649" y="23475"/>
                </a:lnTo>
                <a:lnTo>
                  <a:pt x="5601" y="23764"/>
                </a:lnTo>
                <a:lnTo>
                  <a:pt x="5569" y="24061"/>
                </a:lnTo>
                <a:lnTo>
                  <a:pt x="5545" y="24358"/>
                </a:lnTo>
                <a:lnTo>
                  <a:pt x="5537" y="24655"/>
                </a:lnTo>
                <a:lnTo>
                  <a:pt x="5545" y="24903"/>
                </a:lnTo>
                <a:lnTo>
                  <a:pt x="5561" y="25144"/>
                </a:lnTo>
                <a:lnTo>
                  <a:pt x="5593" y="25393"/>
                </a:lnTo>
                <a:lnTo>
                  <a:pt x="5625" y="25625"/>
                </a:lnTo>
                <a:lnTo>
                  <a:pt x="5673" y="25866"/>
                </a:lnTo>
                <a:lnTo>
                  <a:pt x="5737" y="26099"/>
                </a:lnTo>
                <a:lnTo>
                  <a:pt x="5801" y="26331"/>
                </a:lnTo>
                <a:lnTo>
                  <a:pt x="5882" y="26564"/>
                </a:lnTo>
                <a:lnTo>
                  <a:pt x="5970" y="26789"/>
                </a:lnTo>
                <a:lnTo>
                  <a:pt x="6066" y="27013"/>
                </a:lnTo>
                <a:lnTo>
                  <a:pt x="6170" y="27238"/>
                </a:lnTo>
                <a:lnTo>
                  <a:pt x="6283" y="27455"/>
                </a:lnTo>
                <a:lnTo>
                  <a:pt x="6403" y="27663"/>
                </a:lnTo>
                <a:lnTo>
                  <a:pt x="6531" y="27872"/>
                </a:lnTo>
                <a:lnTo>
                  <a:pt x="6668" y="28072"/>
                </a:lnTo>
                <a:lnTo>
                  <a:pt x="6812" y="28273"/>
                </a:lnTo>
                <a:lnTo>
                  <a:pt x="6957" y="28466"/>
                </a:lnTo>
                <a:lnTo>
                  <a:pt x="7117" y="28658"/>
                </a:lnTo>
                <a:lnTo>
                  <a:pt x="7278" y="28843"/>
                </a:lnTo>
                <a:lnTo>
                  <a:pt x="7454" y="29019"/>
                </a:lnTo>
                <a:lnTo>
                  <a:pt x="7631" y="29196"/>
                </a:lnTo>
                <a:lnTo>
                  <a:pt x="7807" y="29356"/>
                </a:lnTo>
                <a:lnTo>
                  <a:pt x="8000" y="29517"/>
                </a:lnTo>
                <a:lnTo>
                  <a:pt x="8192" y="29677"/>
                </a:lnTo>
                <a:lnTo>
                  <a:pt x="8393" y="29821"/>
                </a:lnTo>
                <a:lnTo>
                  <a:pt x="8593" y="29966"/>
                </a:lnTo>
                <a:lnTo>
                  <a:pt x="8802" y="30094"/>
                </a:lnTo>
                <a:lnTo>
                  <a:pt x="9010" y="30223"/>
                </a:lnTo>
                <a:lnTo>
                  <a:pt x="9227" y="30343"/>
                </a:lnTo>
                <a:lnTo>
                  <a:pt x="9452" y="30455"/>
                </a:lnTo>
                <a:lnTo>
                  <a:pt x="9676" y="30560"/>
                </a:lnTo>
                <a:lnTo>
                  <a:pt x="9901" y="30656"/>
                </a:lnTo>
                <a:lnTo>
                  <a:pt x="10134" y="30744"/>
                </a:lnTo>
                <a:lnTo>
                  <a:pt x="10358" y="30816"/>
                </a:lnTo>
                <a:lnTo>
                  <a:pt x="10599" y="30896"/>
                </a:lnTo>
                <a:lnTo>
                  <a:pt x="10832" y="30961"/>
                </a:lnTo>
                <a:lnTo>
                  <a:pt x="11064" y="31017"/>
                </a:lnTo>
                <a:lnTo>
                  <a:pt x="11305" y="31065"/>
                </a:lnTo>
                <a:lnTo>
                  <a:pt x="11546" y="31113"/>
                </a:lnTo>
                <a:lnTo>
                  <a:pt x="11786" y="31145"/>
                </a:lnTo>
                <a:lnTo>
                  <a:pt x="12027" y="31177"/>
                </a:lnTo>
                <a:lnTo>
                  <a:pt x="12276" y="31201"/>
                </a:lnTo>
                <a:lnTo>
                  <a:pt x="12516" y="31217"/>
                </a:lnTo>
                <a:lnTo>
                  <a:pt x="12757" y="31233"/>
                </a:lnTo>
                <a:lnTo>
                  <a:pt x="13255" y="31233"/>
                </a:lnTo>
                <a:lnTo>
                  <a:pt x="13495" y="31225"/>
                </a:lnTo>
                <a:lnTo>
                  <a:pt x="13744" y="31209"/>
                </a:lnTo>
                <a:lnTo>
                  <a:pt x="13985" y="31185"/>
                </a:lnTo>
                <a:lnTo>
                  <a:pt x="14233" y="31161"/>
                </a:lnTo>
                <a:lnTo>
                  <a:pt x="14474" y="31129"/>
                </a:lnTo>
                <a:lnTo>
                  <a:pt x="14723" y="31089"/>
                </a:lnTo>
                <a:lnTo>
                  <a:pt x="14963" y="31049"/>
                </a:lnTo>
                <a:lnTo>
                  <a:pt x="15204" y="30993"/>
                </a:lnTo>
                <a:lnTo>
                  <a:pt x="15445" y="30945"/>
                </a:lnTo>
                <a:lnTo>
                  <a:pt x="15686" y="30880"/>
                </a:lnTo>
                <a:lnTo>
                  <a:pt x="15926" y="30816"/>
                </a:lnTo>
                <a:lnTo>
                  <a:pt x="16159" y="30744"/>
                </a:lnTo>
                <a:lnTo>
                  <a:pt x="16400" y="30664"/>
                </a:lnTo>
                <a:lnTo>
                  <a:pt x="16632" y="30584"/>
                </a:lnTo>
                <a:lnTo>
                  <a:pt x="16865" y="30503"/>
                </a:lnTo>
                <a:lnTo>
                  <a:pt x="17090" y="30407"/>
                </a:lnTo>
                <a:lnTo>
                  <a:pt x="17314" y="30311"/>
                </a:lnTo>
                <a:lnTo>
                  <a:pt x="17539" y="30215"/>
                </a:lnTo>
                <a:lnTo>
                  <a:pt x="17988" y="29998"/>
                </a:lnTo>
                <a:lnTo>
                  <a:pt x="18421" y="29773"/>
                </a:lnTo>
                <a:lnTo>
                  <a:pt x="18847" y="29525"/>
                </a:lnTo>
                <a:lnTo>
                  <a:pt x="19256" y="29268"/>
                </a:lnTo>
                <a:lnTo>
                  <a:pt x="19665" y="28995"/>
                </a:lnTo>
                <a:lnTo>
                  <a:pt x="20066" y="28706"/>
                </a:lnTo>
                <a:lnTo>
                  <a:pt x="20451" y="28409"/>
                </a:lnTo>
                <a:lnTo>
                  <a:pt x="20836" y="28096"/>
                </a:lnTo>
                <a:lnTo>
                  <a:pt x="21213" y="27776"/>
                </a:lnTo>
                <a:lnTo>
                  <a:pt x="21574" y="27447"/>
                </a:lnTo>
                <a:lnTo>
                  <a:pt x="21935" y="27110"/>
                </a:lnTo>
                <a:lnTo>
                  <a:pt x="22288" y="26765"/>
                </a:lnTo>
                <a:lnTo>
                  <a:pt x="22633" y="26412"/>
                </a:lnTo>
                <a:lnTo>
                  <a:pt x="22970" y="26051"/>
                </a:lnTo>
                <a:lnTo>
                  <a:pt x="23299" y="25682"/>
                </a:lnTo>
                <a:lnTo>
                  <a:pt x="23620" y="25313"/>
                </a:lnTo>
                <a:lnTo>
                  <a:pt x="23917" y="24960"/>
                </a:lnTo>
                <a:lnTo>
                  <a:pt x="24206" y="24599"/>
                </a:lnTo>
                <a:lnTo>
                  <a:pt x="24495" y="24237"/>
                </a:lnTo>
                <a:lnTo>
                  <a:pt x="24775" y="23868"/>
                </a:lnTo>
                <a:lnTo>
                  <a:pt x="25048" y="23499"/>
                </a:lnTo>
                <a:lnTo>
                  <a:pt x="25321" y="23122"/>
                </a:lnTo>
                <a:lnTo>
                  <a:pt x="25578" y="22737"/>
                </a:lnTo>
                <a:lnTo>
                  <a:pt x="25834" y="22352"/>
                </a:lnTo>
                <a:lnTo>
                  <a:pt x="26083" y="21959"/>
                </a:lnTo>
                <a:lnTo>
                  <a:pt x="26324" y="21566"/>
                </a:lnTo>
                <a:lnTo>
                  <a:pt x="26557" y="21165"/>
                </a:lnTo>
                <a:lnTo>
                  <a:pt x="26781" y="20764"/>
                </a:lnTo>
                <a:lnTo>
                  <a:pt x="26998" y="20354"/>
                </a:lnTo>
                <a:lnTo>
                  <a:pt x="27214" y="19945"/>
                </a:lnTo>
                <a:lnTo>
                  <a:pt x="27415" y="19528"/>
                </a:lnTo>
                <a:lnTo>
                  <a:pt x="27608" y="19111"/>
                </a:lnTo>
                <a:lnTo>
                  <a:pt x="27784" y="18694"/>
                </a:lnTo>
                <a:lnTo>
                  <a:pt x="27961" y="18268"/>
                </a:lnTo>
                <a:lnTo>
                  <a:pt x="28129" y="17835"/>
                </a:lnTo>
                <a:lnTo>
                  <a:pt x="28281" y="17410"/>
                </a:lnTo>
                <a:lnTo>
                  <a:pt x="28426" y="16969"/>
                </a:lnTo>
                <a:lnTo>
                  <a:pt x="28554" y="16535"/>
                </a:lnTo>
                <a:lnTo>
                  <a:pt x="28683" y="16094"/>
                </a:lnTo>
                <a:lnTo>
                  <a:pt x="28795" y="15653"/>
                </a:lnTo>
                <a:lnTo>
                  <a:pt x="28891" y="15204"/>
                </a:lnTo>
                <a:lnTo>
                  <a:pt x="28979" y="14762"/>
                </a:lnTo>
                <a:lnTo>
                  <a:pt x="29060" y="14313"/>
                </a:lnTo>
                <a:lnTo>
                  <a:pt x="29124" y="13856"/>
                </a:lnTo>
                <a:lnTo>
                  <a:pt x="29180" y="13407"/>
                </a:lnTo>
                <a:lnTo>
                  <a:pt x="29220" y="12949"/>
                </a:lnTo>
                <a:lnTo>
                  <a:pt x="29244" y="12492"/>
                </a:lnTo>
                <a:lnTo>
                  <a:pt x="29260" y="12035"/>
                </a:lnTo>
                <a:lnTo>
                  <a:pt x="29260" y="11569"/>
                </a:lnTo>
                <a:lnTo>
                  <a:pt x="29244" y="11112"/>
                </a:lnTo>
                <a:lnTo>
                  <a:pt x="29212" y="10647"/>
                </a:lnTo>
                <a:lnTo>
                  <a:pt x="29164" y="10189"/>
                </a:lnTo>
                <a:lnTo>
                  <a:pt x="29108" y="9732"/>
                </a:lnTo>
                <a:lnTo>
                  <a:pt x="29028" y="9275"/>
                </a:lnTo>
                <a:lnTo>
                  <a:pt x="28939" y="8817"/>
                </a:lnTo>
                <a:lnTo>
                  <a:pt x="28835" y="8368"/>
                </a:lnTo>
                <a:lnTo>
                  <a:pt x="28715" y="7919"/>
                </a:lnTo>
                <a:lnTo>
                  <a:pt x="28578" y="7478"/>
                </a:lnTo>
                <a:lnTo>
                  <a:pt x="28434" y="7036"/>
                </a:lnTo>
                <a:lnTo>
                  <a:pt x="28265" y="6603"/>
                </a:lnTo>
                <a:lnTo>
                  <a:pt x="28097" y="6178"/>
                </a:lnTo>
                <a:lnTo>
                  <a:pt x="27904" y="5753"/>
                </a:lnTo>
                <a:lnTo>
                  <a:pt x="27704" y="5344"/>
                </a:lnTo>
                <a:lnTo>
                  <a:pt x="27487" y="4934"/>
                </a:lnTo>
                <a:lnTo>
                  <a:pt x="27255" y="4533"/>
                </a:lnTo>
                <a:lnTo>
                  <a:pt x="27006" y="4148"/>
                </a:lnTo>
                <a:lnTo>
                  <a:pt x="26757" y="3771"/>
                </a:lnTo>
                <a:lnTo>
                  <a:pt x="26484" y="3402"/>
                </a:lnTo>
                <a:lnTo>
                  <a:pt x="26204" y="3041"/>
                </a:lnTo>
                <a:lnTo>
                  <a:pt x="25907" y="2696"/>
                </a:lnTo>
                <a:lnTo>
                  <a:pt x="25602" y="2367"/>
                </a:lnTo>
                <a:lnTo>
                  <a:pt x="25281" y="2038"/>
                </a:lnTo>
                <a:lnTo>
                  <a:pt x="24952" y="1733"/>
                </a:lnTo>
                <a:lnTo>
                  <a:pt x="24607" y="1436"/>
                </a:lnTo>
                <a:lnTo>
                  <a:pt x="24246" y="1164"/>
                </a:lnTo>
                <a:lnTo>
                  <a:pt x="24069" y="1027"/>
                </a:lnTo>
                <a:lnTo>
                  <a:pt x="23877" y="899"/>
                </a:lnTo>
                <a:lnTo>
                  <a:pt x="23692" y="771"/>
                </a:lnTo>
                <a:lnTo>
                  <a:pt x="23500" y="642"/>
                </a:lnTo>
                <a:lnTo>
                  <a:pt x="23307" y="530"/>
                </a:lnTo>
                <a:lnTo>
                  <a:pt x="23107" y="409"/>
                </a:lnTo>
                <a:lnTo>
                  <a:pt x="22914" y="305"/>
                </a:lnTo>
                <a:lnTo>
                  <a:pt x="22706" y="201"/>
                </a:lnTo>
                <a:lnTo>
                  <a:pt x="22505" y="97"/>
                </a:lnTo>
                <a:lnTo>
                  <a:pt x="22296" y="0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1"/>
          <p:cNvSpPr/>
          <p:nvPr/>
        </p:nvSpPr>
        <p:spPr>
          <a:xfrm flipH="1" rot="-196908">
            <a:off x="-2972181" y="-264705"/>
            <a:ext cx="5314540" cy="5672886"/>
          </a:xfrm>
          <a:custGeom>
            <a:rect b="b" l="l" r="r" t="t"/>
            <a:pathLst>
              <a:path extrusionOk="0" h="31234" w="29261">
                <a:moveTo>
                  <a:pt x="22296" y="0"/>
                </a:moveTo>
                <a:lnTo>
                  <a:pt x="5673" y="979"/>
                </a:lnTo>
                <a:lnTo>
                  <a:pt x="5184" y="1091"/>
                </a:lnTo>
                <a:lnTo>
                  <a:pt x="4694" y="1212"/>
                </a:lnTo>
                <a:lnTo>
                  <a:pt x="4453" y="1284"/>
                </a:lnTo>
                <a:lnTo>
                  <a:pt x="4213" y="1356"/>
                </a:lnTo>
                <a:lnTo>
                  <a:pt x="3980" y="1436"/>
                </a:lnTo>
                <a:lnTo>
                  <a:pt x="3739" y="1525"/>
                </a:lnTo>
                <a:lnTo>
                  <a:pt x="3507" y="1613"/>
                </a:lnTo>
                <a:lnTo>
                  <a:pt x="3282" y="1709"/>
                </a:lnTo>
                <a:lnTo>
                  <a:pt x="3049" y="1813"/>
                </a:lnTo>
                <a:lnTo>
                  <a:pt x="2833" y="1926"/>
                </a:lnTo>
                <a:lnTo>
                  <a:pt x="2608" y="2046"/>
                </a:lnTo>
                <a:lnTo>
                  <a:pt x="2400" y="2175"/>
                </a:lnTo>
                <a:lnTo>
                  <a:pt x="2183" y="2303"/>
                </a:lnTo>
                <a:lnTo>
                  <a:pt x="1982" y="2447"/>
                </a:lnTo>
                <a:lnTo>
                  <a:pt x="1782" y="2600"/>
                </a:lnTo>
                <a:lnTo>
                  <a:pt x="1589" y="2760"/>
                </a:lnTo>
                <a:lnTo>
                  <a:pt x="1405" y="2929"/>
                </a:lnTo>
                <a:lnTo>
                  <a:pt x="1228" y="3113"/>
                </a:lnTo>
                <a:lnTo>
                  <a:pt x="1060" y="3298"/>
                </a:lnTo>
                <a:lnTo>
                  <a:pt x="899" y="3490"/>
                </a:lnTo>
                <a:lnTo>
                  <a:pt x="747" y="3699"/>
                </a:lnTo>
                <a:lnTo>
                  <a:pt x="610" y="3907"/>
                </a:lnTo>
                <a:lnTo>
                  <a:pt x="490" y="4124"/>
                </a:lnTo>
                <a:lnTo>
                  <a:pt x="378" y="4341"/>
                </a:lnTo>
                <a:lnTo>
                  <a:pt x="274" y="4573"/>
                </a:lnTo>
                <a:lnTo>
                  <a:pt x="185" y="4798"/>
                </a:lnTo>
                <a:lnTo>
                  <a:pt x="121" y="5039"/>
                </a:lnTo>
                <a:lnTo>
                  <a:pt x="65" y="5279"/>
                </a:lnTo>
                <a:lnTo>
                  <a:pt x="25" y="5528"/>
                </a:lnTo>
                <a:lnTo>
                  <a:pt x="1" y="5777"/>
                </a:lnTo>
                <a:lnTo>
                  <a:pt x="1" y="5969"/>
                </a:lnTo>
                <a:lnTo>
                  <a:pt x="1" y="6162"/>
                </a:lnTo>
                <a:lnTo>
                  <a:pt x="17" y="6346"/>
                </a:lnTo>
                <a:lnTo>
                  <a:pt x="41" y="6531"/>
                </a:lnTo>
                <a:lnTo>
                  <a:pt x="81" y="6723"/>
                </a:lnTo>
                <a:lnTo>
                  <a:pt x="121" y="6900"/>
                </a:lnTo>
                <a:lnTo>
                  <a:pt x="169" y="7085"/>
                </a:lnTo>
                <a:lnTo>
                  <a:pt x="233" y="7261"/>
                </a:lnTo>
                <a:lnTo>
                  <a:pt x="298" y="7438"/>
                </a:lnTo>
                <a:lnTo>
                  <a:pt x="370" y="7614"/>
                </a:lnTo>
                <a:lnTo>
                  <a:pt x="458" y="7783"/>
                </a:lnTo>
                <a:lnTo>
                  <a:pt x="546" y="7951"/>
                </a:lnTo>
                <a:lnTo>
                  <a:pt x="635" y="8119"/>
                </a:lnTo>
                <a:lnTo>
                  <a:pt x="739" y="8280"/>
                </a:lnTo>
                <a:lnTo>
                  <a:pt x="843" y="8440"/>
                </a:lnTo>
                <a:lnTo>
                  <a:pt x="955" y="8601"/>
                </a:lnTo>
                <a:lnTo>
                  <a:pt x="1076" y="8761"/>
                </a:lnTo>
                <a:lnTo>
                  <a:pt x="1196" y="8914"/>
                </a:lnTo>
                <a:lnTo>
                  <a:pt x="1453" y="9219"/>
                </a:lnTo>
                <a:lnTo>
                  <a:pt x="1726" y="9507"/>
                </a:lnTo>
                <a:lnTo>
                  <a:pt x="2014" y="9796"/>
                </a:lnTo>
                <a:lnTo>
                  <a:pt x="2303" y="10069"/>
                </a:lnTo>
                <a:lnTo>
                  <a:pt x="2608" y="10334"/>
                </a:lnTo>
                <a:lnTo>
                  <a:pt x="2913" y="10583"/>
                </a:lnTo>
                <a:lnTo>
                  <a:pt x="3226" y="10831"/>
                </a:lnTo>
                <a:lnTo>
                  <a:pt x="3852" y="11313"/>
                </a:lnTo>
                <a:lnTo>
                  <a:pt x="4478" y="11802"/>
                </a:lnTo>
                <a:lnTo>
                  <a:pt x="4782" y="12051"/>
                </a:lnTo>
                <a:lnTo>
                  <a:pt x="5087" y="12307"/>
                </a:lnTo>
                <a:lnTo>
                  <a:pt x="5384" y="12572"/>
                </a:lnTo>
                <a:lnTo>
                  <a:pt x="5665" y="12845"/>
                </a:lnTo>
                <a:lnTo>
                  <a:pt x="5938" y="13126"/>
                </a:lnTo>
                <a:lnTo>
                  <a:pt x="6194" y="13415"/>
                </a:lnTo>
                <a:lnTo>
                  <a:pt x="6315" y="13559"/>
                </a:lnTo>
                <a:lnTo>
                  <a:pt x="6435" y="13711"/>
                </a:lnTo>
                <a:lnTo>
                  <a:pt x="6547" y="13872"/>
                </a:lnTo>
                <a:lnTo>
                  <a:pt x="6652" y="14024"/>
                </a:lnTo>
                <a:lnTo>
                  <a:pt x="6756" y="14185"/>
                </a:lnTo>
                <a:lnTo>
                  <a:pt x="6852" y="14353"/>
                </a:lnTo>
                <a:lnTo>
                  <a:pt x="6941" y="14514"/>
                </a:lnTo>
                <a:lnTo>
                  <a:pt x="7029" y="14690"/>
                </a:lnTo>
                <a:lnTo>
                  <a:pt x="7101" y="14859"/>
                </a:lnTo>
                <a:lnTo>
                  <a:pt x="7173" y="15043"/>
                </a:lnTo>
                <a:lnTo>
                  <a:pt x="7237" y="15220"/>
                </a:lnTo>
                <a:lnTo>
                  <a:pt x="7294" y="15412"/>
                </a:lnTo>
                <a:lnTo>
                  <a:pt x="7334" y="15549"/>
                </a:lnTo>
                <a:lnTo>
                  <a:pt x="7366" y="15693"/>
                </a:lnTo>
                <a:lnTo>
                  <a:pt x="7414" y="15982"/>
                </a:lnTo>
                <a:lnTo>
                  <a:pt x="7446" y="16271"/>
                </a:lnTo>
                <a:lnTo>
                  <a:pt x="7462" y="16552"/>
                </a:lnTo>
                <a:lnTo>
                  <a:pt x="7462" y="16840"/>
                </a:lnTo>
                <a:lnTo>
                  <a:pt x="7446" y="17129"/>
                </a:lnTo>
                <a:lnTo>
                  <a:pt x="7422" y="17410"/>
                </a:lnTo>
                <a:lnTo>
                  <a:pt x="7374" y="17699"/>
                </a:lnTo>
                <a:lnTo>
                  <a:pt x="7326" y="17988"/>
                </a:lnTo>
                <a:lnTo>
                  <a:pt x="7261" y="18268"/>
                </a:lnTo>
                <a:lnTo>
                  <a:pt x="7189" y="18557"/>
                </a:lnTo>
                <a:lnTo>
                  <a:pt x="7109" y="18846"/>
                </a:lnTo>
                <a:lnTo>
                  <a:pt x="7021" y="19127"/>
                </a:lnTo>
                <a:lnTo>
                  <a:pt x="6933" y="19416"/>
                </a:lnTo>
                <a:lnTo>
                  <a:pt x="6732" y="19993"/>
                </a:lnTo>
                <a:lnTo>
                  <a:pt x="6315" y="21141"/>
                </a:lnTo>
                <a:lnTo>
                  <a:pt x="6114" y="21718"/>
                </a:lnTo>
                <a:lnTo>
                  <a:pt x="6018" y="22007"/>
                </a:lnTo>
                <a:lnTo>
                  <a:pt x="5930" y="22304"/>
                </a:lnTo>
                <a:lnTo>
                  <a:pt x="5849" y="22593"/>
                </a:lnTo>
                <a:lnTo>
                  <a:pt x="5769" y="22890"/>
                </a:lnTo>
                <a:lnTo>
                  <a:pt x="5705" y="23178"/>
                </a:lnTo>
                <a:lnTo>
                  <a:pt x="5649" y="23475"/>
                </a:lnTo>
                <a:lnTo>
                  <a:pt x="5601" y="23764"/>
                </a:lnTo>
                <a:lnTo>
                  <a:pt x="5569" y="24061"/>
                </a:lnTo>
                <a:lnTo>
                  <a:pt x="5545" y="24358"/>
                </a:lnTo>
                <a:lnTo>
                  <a:pt x="5537" y="24655"/>
                </a:lnTo>
                <a:lnTo>
                  <a:pt x="5545" y="24903"/>
                </a:lnTo>
                <a:lnTo>
                  <a:pt x="5561" y="25144"/>
                </a:lnTo>
                <a:lnTo>
                  <a:pt x="5593" y="25393"/>
                </a:lnTo>
                <a:lnTo>
                  <a:pt x="5625" y="25625"/>
                </a:lnTo>
                <a:lnTo>
                  <a:pt x="5673" y="25866"/>
                </a:lnTo>
                <a:lnTo>
                  <a:pt x="5737" y="26099"/>
                </a:lnTo>
                <a:lnTo>
                  <a:pt x="5801" y="26331"/>
                </a:lnTo>
                <a:lnTo>
                  <a:pt x="5882" y="26564"/>
                </a:lnTo>
                <a:lnTo>
                  <a:pt x="5970" y="26789"/>
                </a:lnTo>
                <a:lnTo>
                  <a:pt x="6066" y="27013"/>
                </a:lnTo>
                <a:lnTo>
                  <a:pt x="6170" y="27238"/>
                </a:lnTo>
                <a:lnTo>
                  <a:pt x="6283" y="27455"/>
                </a:lnTo>
                <a:lnTo>
                  <a:pt x="6403" y="27663"/>
                </a:lnTo>
                <a:lnTo>
                  <a:pt x="6531" y="27872"/>
                </a:lnTo>
                <a:lnTo>
                  <a:pt x="6668" y="28072"/>
                </a:lnTo>
                <a:lnTo>
                  <a:pt x="6812" y="28273"/>
                </a:lnTo>
                <a:lnTo>
                  <a:pt x="6957" y="28466"/>
                </a:lnTo>
                <a:lnTo>
                  <a:pt x="7117" y="28658"/>
                </a:lnTo>
                <a:lnTo>
                  <a:pt x="7278" y="28843"/>
                </a:lnTo>
                <a:lnTo>
                  <a:pt x="7454" y="29019"/>
                </a:lnTo>
                <a:lnTo>
                  <a:pt x="7631" y="29196"/>
                </a:lnTo>
                <a:lnTo>
                  <a:pt x="7807" y="29356"/>
                </a:lnTo>
                <a:lnTo>
                  <a:pt x="8000" y="29517"/>
                </a:lnTo>
                <a:lnTo>
                  <a:pt x="8192" y="29677"/>
                </a:lnTo>
                <a:lnTo>
                  <a:pt x="8393" y="29821"/>
                </a:lnTo>
                <a:lnTo>
                  <a:pt x="8593" y="29966"/>
                </a:lnTo>
                <a:lnTo>
                  <a:pt x="8802" y="30094"/>
                </a:lnTo>
                <a:lnTo>
                  <a:pt x="9010" y="30223"/>
                </a:lnTo>
                <a:lnTo>
                  <a:pt x="9227" y="30343"/>
                </a:lnTo>
                <a:lnTo>
                  <a:pt x="9452" y="30455"/>
                </a:lnTo>
                <a:lnTo>
                  <a:pt x="9676" y="30560"/>
                </a:lnTo>
                <a:lnTo>
                  <a:pt x="9901" y="30656"/>
                </a:lnTo>
                <a:lnTo>
                  <a:pt x="10134" y="30744"/>
                </a:lnTo>
                <a:lnTo>
                  <a:pt x="10358" y="30816"/>
                </a:lnTo>
                <a:lnTo>
                  <a:pt x="10599" y="30896"/>
                </a:lnTo>
                <a:lnTo>
                  <a:pt x="10832" y="30961"/>
                </a:lnTo>
                <a:lnTo>
                  <a:pt x="11064" y="31017"/>
                </a:lnTo>
                <a:lnTo>
                  <a:pt x="11305" y="31065"/>
                </a:lnTo>
                <a:lnTo>
                  <a:pt x="11546" y="31113"/>
                </a:lnTo>
                <a:lnTo>
                  <a:pt x="11786" y="31145"/>
                </a:lnTo>
                <a:lnTo>
                  <a:pt x="12027" y="31177"/>
                </a:lnTo>
                <a:lnTo>
                  <a:pt x="12276" y="31201"/>
                </a:lnTo>
                <a:lnTo>
                  <a:pt x="12516" y="31217"/>
                </a:lnTo>
                <a:lnTo>
                  <a:pt x="12757" y="31233"/>
                </a:lnTo>
                <a:lnTo>
                  <a:pt x="13255" y="31233"/>
                </a:lnTo>
                <a:lnTo>
                  <a:pt x="13495" y="31225"/>
                </a:lnTo>
                <a:lnTo>
                  <a:pt x="13744" y="31209"/>
                </a:lnTo>
                <a:lnTo>
                  <a:pt x="13985" y="31185"/>
                </a:lnTo>
                <a:lnTo>
                  <a:pt x="14233" y="31161"/>
                </a:lnTo>
                <a:lnTo>
                  <a:pt x="14474" y="31129"/>
                </a:lnTo>
                <a:lnTo>
                  <a:pt x="14723" y="31089"/>
                </a:lnTo>
                <a:lnTo>
                  <a:pt x="14963" y="31049"/>
                </a:lnTo>
                <a:lnTo>
                  <a:pt x="15204" y="30993"/>
                </a:lnTo>
                <a:lnTo>
                  <a:pt x="15445" y="30945"/>
                </a:lnTo>
                <a:lnTo>
                  <a:pt x="15686" y="30880"/>
                </a:lnTo>
                <a:lnTo>
                  <a:pt x="15926" y="30816"/>
                </a:lnTo>
                <a:lnTo>
                  <a:pt x="16159" y="30744"/>
                </a:lnTo>
                <a:lnTo>
                  <a:pt x="16400" y="30664"/>
                </a:lnTo>
                <a:lnTo>
                  <a:pt x="16632" y="30584"/>
                </a:lnTo>
                <a:lnTo>
                  <a:pt x="16865" y="30503"/>
                </a:lnTo>
                <a:lnTo>
                  <a:pt x="17090" y="30407"/>
                </a:lnTo>
                <a:lnTo>
                  <a:pt x="17314" y="30311"/>
                </a:lnTo>
                <a:lnTo>
                  <a:pt x="17539" y="30215"/>
                </a:lnTo>
                <a:lnTo>
                  <a:pt x="17988" y="29998"/>
                </a:lnTo>
                <a:lnTo>
                  <a:pt x="18421" y="29773"/>
                </a:lnTo>
                <a:lnTo>
                  <a:pt x="18847" y="29525"/>
                </a:lnTo>
                <a:lnTo>
                  <a:pt x="19256" y="29268"/>
                </a:lnTo>
                <a:lnTo>
                  <a:pt x="19665" y="28995"/>
                </a:lnTo>
                <a:lnTo>
                  <a:pt x="20066" y="28706"/>
                </a:lnTo>
                <a:lnTo>
                  <a:pt x="20451" y="28409"/>
                </a:lnTo>
                <a:lnTo>
                  <a:pt x="20836" y="28096"/>
                </a:lnTo>
                <a:lnTo>
                  <a:pt x="21213" y="27776"/>
                </a:lnTo>
                <a:lnTo>
                  <a:pt x="21574" y="27447"/>
                </a:lnTo>
                <a:lnTo>
                  <a:pt x="21935" y="27110"/>
                </a:lnTo>
                <a:lnTo>
                  <a:pt x="22288" y="26765"/>
                </a:lnTo>
                <a:lnTo>
                  <a:pt x="22633" y="26412"/>
                </a:lnTo>
                <a:lnTo>
                  <a:pt x="22970" y="26051"/>
                </a:lnTo>
                <a:lnTo>
                  <a:pt x="23299" y="25682"/>
                </a:lnTo>
                <a:lnTo>
                  <a:pt x="23620" y="25313"/>
                </a:lnTo>
                <a:lnTo>
                  <a:pt x="23917" y="24960"/>
                </a:lnTo>
                <a:lnTo>
                  <a:pt x="24206" y="24599"/>
                </a:lnTo>
                <a:lnTo>
                  <a:pt x="24495" y="24237"/>
                </a:lnTo>
                <a:lnTo>
                  <a:pt x="24775" y="23868"/>
                </a:lnTo>
                <a:lnTo>
                  <a:pt x="25048" y="23499"/>
                </a:lnTo>
                <a:lnTo>
                  <a:pt x="25321" y="23122"/>
                </a:lnTo>
                <a:lnTo>
                  <a:pt x="25578" y="22737"/>
                </a:lnTo>
                <a:lnTo>
                  <a:pt x="25834" y="22352"/>
                </a:lnTo>
                <a:lnTo>
                  <a:pt x="26083" y="21959"/>
                </a:lnTo>
                <a:lnTo>
                  <a:pt x="26324" y="21566"/>
                </a:lnTo>
                <a:lnTo>
                  <a:pt x="26557" y="21165"/>
                </a:lnTo>
                <a:lnTo>
                  <a:pt x="26781" y="20764"/>
                </a:lnTo>
                <a:lnTo>
                  <a:pt x="26998" y="20354"/>
                </a:lnTo>
                <a:lnTo>
                  <a:pt x="27214" y="19945"/>
                </a:lnTo>
                <a:lnTo>
                  <a:pt x="27415" y="19528"/>
                </a:lnTo>
                <a:lnTo>
                  <a:pt x="27608" y="19111"/>
                </a:lnTo>
                <a:lnTo>
                  <a:pt x="27784" y="18694"/>
                </a:lnTo>
                <a:lnTo>
                  <a:pt x="27961" y="18268"/>
                </a:lnTo>
                <a:lnTo>
                  <a:pt x="28129" y="17835"/>
                </a:lnTo>
                <a:lnTo>
                  <a:pt x="28281" y="17410"/>
                </a:lnTo>
                <a:lnTo>
                  <a:pt x="28426" y="16969"/>
                </a:lnTo>
                <a:lnTo>
                  <a:pt x="28554" y="16535"/>
                </a:lnTo>
                <a:lnTo>
                  <a:pt x="28683" y="16094"/>
                </a:lnTo>
                <a:lnTo>
                  <a:pt x="28795" y="15653"/>
                </a:lnTo>
                <a:lnTo>
                  <a:pt x="28891" y="15204"/>
                </a:lnTo>
                <a:lnTo>
                  <a:pt x="28979" y="14762"/>
                </a:lnTo>
                <a:lnTo>
                  <a:pt x="29060" y="14313"/>
                </a:lnTo>
                <a:lnTo>
                  <a:pt x="29124" y="13856"/>
                </a:lnTo>
                <a:lnTo>
                  <a:pt x="29180" y="13407"/>
                </a:lnTo>
                <a:lnTo>
                  <a:pt x="29220" y="12949"/>
                </a:lnTo>
                <a:lnTo>
                  <a:pt x="29244" y="12492"/>
                </a:lnTo>
                <a:lnTo>
                  <a:pt x="29260" y="12035"/>
                </a:lnTo>
                <a:lnTo>
                  <a:pt x="29260" y="11569"/>
                </a:lnTo>
                <a:lnTo>
                  <a:pt x="29244" y="11112"/>
                </a:lnTo>
                <a:lnTo>
                  <a:pt x="29212" y="10647"/>
                </a:lnTo>
                <a:lnTo>
                  <a:pt x="29164" y="10189"/>
                </a:lnTo>
                <a:lnTo>
                  <a:pt x="29108" y="9732"/>
                </a:lnTo>
                <a:lnTo>
                  <a:pt x="29028" y="9275"/>
                </a:lnTo>
                <a:lnTo>
                  <a:pt x="28939" y="8817"/>
                </a:lnTo>
                <a:lnTo>
                  <a:pt x="28835" y="8368"/>
                </a:lnTo>
                <a:lnTo>
                  <a:pt x="28715" y="7919"/>
                </a:lnTo>
                <a:lnTo>
                  <a:pt x="28578" y="7478"/>
                </a:lnTo>
                <a:lnTo>
                  <a:pt x="28434" y="7036"/>
                </a:lnTo>
                <a:lnTo>
                  <a:pt x="28265" y="6603"/>
                </a:lnTo>
                <a:lnTo>
                  <a:pt x="28097" y="6178"/>
                </a:lnTo>
                <a:lnTo>
                  <a:pt x="27904" y="5753"/>
                </a:lnTo>
                <a:lnTo>
                  <a:pt x="27704" y="5344"/>
                </a:lnTo>
                <a:lnTo>
                  <a:pt x="27487" y="4934"/>
                </a:lnTo>
                <a:lnTo>
                  <a:pt x="27255" y="4533"/>
                </a:lnTo>
                <a:lnTo>
                  <a:pt x="27006" y="4148"/>
                </a:lnTo>
                <a:lnTo>
                  <a:pt x="26757" y="3771"/>
                </a:lnTo>
                <a:lnTo>
                  <a:pt x="26484" y="3402"/>
                </a:lnTo>
                <a:lnTo>
                  <a:pt x="26204" y="3041"/>
                </a:lnTo>
                <a:lnTo>
                  <a:pt x="25907" y="2696"/>
                </a:lnTo>
                <a:lnTo>
                  <a:pt x="25602" y="2367"/>
                </a:lnTo>
                <a:lnTo>
                  <a:pt x="25281" y="2038"/>
                </a:lnTo>
                <a:lnTo>
                  <a:pt x="24952" y="1733"/>
                </a:lnTo>
                <a:lnTo>
                  <a:pt x="24607" y="1436"/>
                </a:lnTo>
                <a:lnTo>
                  <a:pt x="24246" y="1164"/>
                </a:lnTo>
                <a:lnTo>
                  <a:pt x="24069" y="1027"/>
                </a:lnTo>
                <a:lnTo>
                  <a:pt x="23877" y="899"/>
                </a:lnTo>
                <a:lnTo>
                  <a:pt x="23692" y="771"/>
                </a:lnTo>
                <a:lnTo>
                  <a:pt x="23500" y="642"/>
                </a:lnTo>
                <a:lnTo>
                  <a:pt x="23307" y="530"/>
                </a:lnTo>
                <a:lnTo>
                  <a:pt x="23107" y="409"/>
                </a:lnTo>
                <a:lnTo>
                  <a:pt x="22914" y="305"/>
                </a:lnTo>
                <a:lnTo>
                  <a:pt x="22706" y="201"/>
                </a:lnTo>
                <a:lnTo>
                  <a:pt x="22505" y="97"/>
                </a:lnTo>
                <a:lnTo>
                  <a:pt x="22296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title"/>
          </p:nvPr>
        </p:nvSpPr>
        <p:spPr>
          <a:xfrm>
            <a:off x="616800" y="1958575"/>
            <a:ext cx="26991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729138" y="2312563"/>
            <a:ext cx="2474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2" type="title"/>
          </p:nvPr>
        </p:nvSpPr>
        <p:spPr>
          <a:xfrm>
            <a:off x="5832975" y="1958563"/>
            <a:ext cx="26991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13"/>
          <p:cNvSpPr txBox="1"/>
          <p:nvPr>
            <p:ph idx="3" type="subTitle"/>
          </p:nvPr>
        </p:nvSpPr>
        <p:spPr>
          <a:xfrm>
            <a:off x="5945313" y="2312563"/>
            <a:ext cx="2474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3"/>
          <p:cNvSpPr txBox="1"/>
          <p:nvPr>
            <p:ph idx="4" type="title"/>
          </p:nvPr>
        </p:nvSpPr>
        <p:spPr>
          <a:xfrm>
            <a:off x="616800" y="3616225"/>
            <a:ext cx="26991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" name="Google Shape;63;p13"/>
          <p:cNvSpPr txBox="1"/>
          <p:nvPr>
            <p:ph idx="5" type="subTitle"/>
          </p:nvPr>
        </p:nvSpPr>
        <p:spPr>
          <a:xfrm>
            <a:off x="729138" y="3970225"/>
            <a:ext cx="2474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6" type="title"/>
          </p:nvPr>
        </p:nvSpPr>
        <p:spPr>
          <a:xfrm>
            <a:off x="5832975" y="3616225"/>
            <a:ext cx="26991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5" name="Google Shape;65;p13"/>
          <p:cNvSpPr txBox="1"/>
          <p:nvPr>
            <p:ph idx="7" type="subTitle"/>
          </p:nvPr>
        </p:nvSpPr>
        <p:spPr>
          <a:xfrm>
            <a:off x="5945313" y="3970225"/>
            <a:ext cx="2474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hasCustomPrompt="1" idx="8" type="title"/>
          </p:nvPr>
        </p:nvSpPr>
        <p:spPr>
          <a:xfrm>
            <a:off x="1609500" y="1543575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hasCustomPrompt="1" idx="9" type="title"/>
          </p:nvPr>
        </p:nvSpPr>
        <p:spPr>
          <a:xfrm>
            <a:off x="1609500" y="3201652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hasCustomPrompt="1" idx="13" type="title"/>
          </p:nvPr>
        </p:nvSpPr>
        <p:spPr>
          <a:xfrm>
            <a:off x="6825675" y="1543575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hasCustomPrompt="1" idx="14" type="title"/>
          </p:nvPr>
        </p:nvSpPr>
        <p:spPr>
          <a:xfrm>
            <a:off x="6825675" y="3201652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/>
          <p:nvPr/>
        </p:nvSpPr>
        <p:spPr>
          <a:xfrm>
            <a:off x="11296275" y="-16300"/>
            <a:ext cx="41125" cy="49675"/>
          </a:xfrm>
          <a:custGeom>
            <a:rect b="b" l="l" r="r" t="t"/>
            <a:pathLst>
              <a:path extrusionOk="0" h="1987" w="1645">
                <a:moveTo>
                  <a:pt x="822" y="1"/>
                </a:moveTo>
                <a:cubicBezTo>
                  <a:pt x="822" y="754"/>
                  <a:pt x="1" y="982"/>
                  <a:pt x="1" y="982"/>
                </a:cubicBezTo>
                <a:cubicBezTo>
                  <a:pt x="1" y="982"/>
                  <a:pt x="822" y="1233"/>
                  <a:pt x="822" y="1987"/>
                </a:cubicBezTo>
                <a:cubicBezTo>
                  <a:pt x="822" y="1233"/>
                  <a:pt x="1644" y="982"/>
                  <a:pt x="1644" y="982"/>
                </a:cubicBezTo>
                <a:cubicBezTo>
                  <a:pt x="1644" y="982"/>
                  <a:pt x="822" y="754"/>
                  <a:pt x="8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/>
          <p:cNvSpPr txBox="1"/>
          <p:nvPr>
            <p:ph idx="15"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3"/>
          <p:cNvSpPr/>
          <p:nvPr/>
        </p:nvSpPr>
        <p:spPr>
          <a:xfrm rot="5400000">
            <a:off x="-854455" y="142027"/>
            <a:ext cx="3044032" cy="2357628"/>
          </a:xfrm>
          <a:custGeom>
            <a:rect b="b" l="l" r="r" t="t"/>
            <a:pathLst>
              <a:path extrusionOk="0" h="34171" w="44118">
                <a:moveTo>
                  <a:pt x="72" y="1"/>
                </a:moveTo>
                <a:lnTo>
                  <a:pt x="0" y="34170"/>
                </a:lnTo>
                <a:lnTo>
                  <a:pt x="44118" y="34170"/>
                </a:lnTo>
                <a:lnTo>
                  <a:pt x="44118" y="33119"/>
                </a:lnTo>
                <a:lnTo>
                  <a:pt x="44110" y="33135"/>
                </a:lnTo>
                <a:lnTo>
                  <a:pt x="44094" y="33143"/>
                </a:lnTo>
                <a:lnTo>
                  <a:pt x="44070" y="33151"/>
                </a:lnTo>
                <a:lnTo>
                  <a:pt x="44038" y="33159"/>
                </a:lnTo>
                <a:lnTo>
                  <a:pt x="43941" y="33159"/>
                </a:lnTo>
                <a:lnTo>
                  <a:pt x="43821" y="33151"/>
                </a:lnTo>
                <a:lnTo>
                  <a:pt x="43677" y="33135"/>
                </a:lnTo>
                <a:lnTo>
                  <a:pt x="43516" y="33111"/>
                </a:lnTo>
                <a:lnTo>
                  <a:pt x="43155" y="33047"/>
                </a:lnTo>
                <a:lnTo>
                  <a:pt x="42786" y="32967"/>
                </a:lnTo>
                <a:lnTo>
                  <a:pt x="42457" y="32879"/>
                </a:lnTo>
                <a:lnTo>
                  <a:pt x="42192" y="32814"/>
                </a:lnTo>
                <a:lnTo>
                  <a:pt x="42056" y="32766"/>
                </a:lnTo>
                <a:lnTo>
                  <a:pt x="41936" y="32710"/>
                </a:lnTo>
                <a:lnTo>
                  <a:pt x="41823" y="32646"/>
                </a:lnTo>
                <a:lnTo>
                  <a:pt x="41703" y="32582"/>
                </a:lnTo>
                <a:lnTo>
                  <a:pt x="41599" y="32510"/>
                </a:lnTo>
                <a:lnTo>
                  <a:pt x="41382" y="32357"/>
                </a:lnTo>
                <a:lnTo>
                  <a:pt x="41182" y="32189"/>
                </a:lnTo>
                <a:lnTo>
                  <a:pt x="40997" y="32012"/>
                </a:lnTo>
                <a:lnTo>
                  <a:pt x="40812" y="31828"/>
                </a:lnTo>
                <a:lnTo>
                  <a:pt x="40636" y="31627"/>
                </a:lnTo>
                <a:lnTo>
                  <a:pt x="40476" y="31426"/>
                </a:lnTo>
                <a:lnTo>
                  <a:pt x="40275" y="31162"/>
                </a:lnTo>
                <a:lnTo>
                  <a:pt x="40074" y="30889"/>
                </a:lnTo>
                <a:lnTo>
                  <a:pt x="39882" y="30616"/>
                </a:lnTo>
                <a:lnTo>
                  <a:pt x="39697" y="30335"/>
                </a:lnTo>
                <a:lnTo>
                  <a:pt x="39328" y="29774"/>
                </a:lnTo>
                <a:lnTo>
                  <a:pt x="38967" y="29204"/>
                </a:lnTo>
                <a:lnTo>
                  <a:pt x="38638" y="28667"/>
                </a:lnTo>
                <a:lnTo>
                  <a:pt x="38301" y="28137"/>
                </a:lnTo>
                <a:lnTo>
                  <a:pt x="37956" y="27608"/>
                </a:lnTo>
                <a:lnTo>
                  <a:pt x="37603" y="27094"/>
                </a:lnTo>
                <a:lnTo>
                  <a:pt x="37419" y="26837"/>
                </a:lnTo>
                <a:lnTo>
                  <a:pt x="37234" y="26589"/>
                </a:lnTo>
                <a:lnTo>
                  <a:pt x="37042" y="26348"/>
                </a:lnTo>
                <a:lnTo>
                  <a:pt x="36841" y="26107"/>
                </a:lnTo>
                <a:lnTo>
                  <a:pt x="36641" y="25867"/>
                </a:lnTo>
                <a:lnTo>
                  <a:pt x="36424" y="25642"/>
                </a:lnTo>
                <a:lnTo>
                  <a:pt x="36207" y="25417"/>
                </a:lnTo>
                <a:lnTo>
                  <a:pt x="35983" y="25201"/>
                </a:lnTo>
                <a:lnTo>
                  <a:pt x="35814" y="25056"/>
                </a:lnTo>
                <a:lnTo>
                  <a:pt x="35638" y="24912"/>
                </a:lnTo>
                <a:lnTo>
                  <a:pt x="35461" y="24783"/>
                </a:lnTo>
                <a:lnTo>
                  <a:pt x="35285" y="24655"/>
                </a:lnTo>
                <a:lnTo>
                  <a:pt x="35100" y="24535"/>
                </a:lnTo>
                <a:lnTo>
                  <a:pt x="34916" y="24430"/>
                </a:lnTo>
                <a:lnTo>
                  <a:pt x="34723" y="24318"/>
                </a:lnTo>
                <a:lnTo>
                  <a:pt x="34531" y="24222"/>
                </a:lnTo>
                <a:lnTo>
                  <a:pt x="34330" y="24134"/>
                </a:lnTo>
                <a:lnTo>
                  <a:pt x="34129" y="24045"/>
                </a:lnTo>
                <a:lnTo>
                  <a:pt x="33929" y="23965"/>
                </a:lnTo>
                <a:lnTo>
                  <a:pt x="33728" y="23893"/>
                </a:lnTo>
                <a:lnTo>
                  <a:pt x="33520" y="23829"/>
                </a:lnTo>
                <a:lnTo>
                  <a:pt x="33311" y="23765"/>
                </a:lnTo>
                <a:lnTo>
                  <a:pt x="33102" y="23708"/>
                </a:lnTo>
                <a:lnTo>
                  <a:pt x="32886" y="23660"/>
                </a:lnTo>
                <a:lnTo>
                  <a:pt x="32677" y="23612"/>
                </a:lnTo>
                <a:lnTo>
                  <a:pt x="32461" y="23572"/>
                </a:lnTo>
                <a:lnTo>
                  <a:pt x="32244" y="23540"/>
                </a:lnTo>
                <a:lnTo>
                  <a:pt x="32027" y="23508"/>
                </a:lnTo>
                <a:lnTo>
                  <a:pt x="31594" y="23460"/>
                </a:lnTo>
                <a:lnTo>
                  <a:pt x="31153" y="23428"/>
                </a:lnTo>
                <a:lnTo>
                  <a:pt x="30712" y="23412"/>
                </a:lnTo>
                <a:lnTo>
                  <a:pt x="30270" y="23412"/>
                </a:lnTo>
                <a:lnTo>
                  <a:pt x="29837" y="23420"/>
                </a:lnTo>
                <a:lnTo>
                  <a:pt x="29404" y="23444"/>
                </a:lnTo>
                <a:lnTo>
                  <a:pt x="27815" y="23548"/>
                </a:lnTo>
                <a:lnTo>
                  <a:pt x="27422" y="23572"/>
                </a:lnTo>
                <a:lnTo>
                  <a:pt x="27029" y="23596"/>
                </a:lnTo>
                <a:lnTo>
                  <a:pt x="26628" y="23604"/>
                </a:lnTo>
                <a:lnTo>
                  <a:pt x="26235" y="23604"/>
                </a:lnTo>
                <a:lnTo>
                  <a:pt x="25842" y="23596"/>
                </a:lnTo>
                <a:lnTo>
                  <a:pt x="25449" y="23580"/>
                </a:lnTo>
                <a:lnTo>
                  <a:pt x="25056" y="23548"/>
                </a:lnTo>
                <a:lnTo>
                  <a:pt x="24670" y="23508"/>
                </a:lnTo>
                <a:lnTo>
                  <a:pt x="24285" y="23444"/>
                </a:lnTo>
                <a:lnTo>
                  <a:pt x="24093" y="23404"/>
                </a:lnTo>
                <a:lnTo>
                  <a:pt x="23908" y="23363"/>
                </a:lnTo>
                <a:lnTo>
                  <a:pt x="23716" y="23315"/>
                </a:lnTo>
                <a:lnTo>
                  <a:pt x="23531" y="23259"/>
                </a:lnTo>
                <a:lnTo>
                  <a:pt x="23347" y="23203"/>
                </a:lnTo>
                <a:lnTo>
                  <a:pt x="23154" y="23139"/>
                </a:lnTo>
                <a:lnTo>
                  <a:pt x="22833" y="23010"/>
                </a:lnTo>
                <a:lnTo>
                  <a:pt x="22520" y="22874"/>
                </a:lnTo>
                <a:lnTo>
                  <a:pt x="22207" y="22714"/>
                </a:lnTo>
                <a:lnTo>
                  <a:pt x="21911" y="22537"/>
                </a:lnTo>
                <a:lnTo>
                  <a:pt x="21622" y="22353"/>
                </a:lnTo>
                <a:lnTo>
                  <a:pt x="21341" y="22152"/>
                </a:lnTo>
                <a:lnTo>
                  <a:pt x="21068" y="21935"/>
                </a:lnTo>
                <a:lnTo>
                  <a:pt x="20803" y="21711"/>
                </a:lnTo>
                <a:lnTo>
                  <a:pt x="20555" y="21470"/>
                </a:lnTo>
                <a:lnTo>
                  <a:pt x="20314" y="21221"/>
                </a:lnTo>
                <a:lnTo>
                  <a:pt x="20081" y="20965"/>
                </a:lnTo>
                <a:lnTo>
                  <a:pt x="19857" y="20692"/>
                </a:lnTo>
                <a:lnTo>
                  <a:pt x="19648" y="20411"/>
                </a:lnTo>
                <a:lnTo>
                  <a:pt x="19456" y="20122"/>
                </a:lnTo>
                <a:lnTo>
                  <a:pt x="19271" y="19833"/>
                </a:lnTo>
                <a:lnTo>
                  <a:pt x="19094" y="19528"/>
                </a:lnTo>
                <a:lnTo>
                  <a:pt x="18958" y="19264"/>
                </a:lnTo>
                <a:lnTo>
                  <a:pt x="18830" y="18999"/>
                </a:lnTo>
                <a:lnTo>
                  <a:pt x="18717" y="18734"/>
                </a:lnTo>
                <a:lnTo>
                  <a:pt x="18605" y="18461"/>
                </a:lnTo>
                <a:lnTo>
                  <a:pt x="18517" y="18197"/>
                </a:lnTo>
                <a:lnTo>
                  <a:pt x="18429" y="17924"/>
                </a:lnTo>
                <a:lnTo>
                  <a:pt x="18348" y="17651"/>
                </a:lnTo>
                <a:lnTo>
                  <a:pt x="18276" y="17378"/>
                </a:lnTo>
                <a:lnTo>
                  <a:pt x="18220" y="17106"/>
                </a:lnTo>
                <a:lnTo>
                  <a:pt x="18164" y="16833"/>
                </a:lnTo>
                <a:lnTo>
                  <a:pt x="18116" y="16560"/>
                </a:lnTo>
                <a:lnTo>
                  <a:pt x="18068" y="16279"/>
                </a:lnTo>
                <a:lnTo>
                  <a:pt x="18035" y="16006"/>
                </a:lnTo>
                <a:lnTo>
                  <a:pt x="18003" y="15726"/>
                </a:lnTo>
                <a:lnTo>
                  <a:pt x="17947" y="15172"/>
                </a:lnTo>
                <a:lnTo>
                  <a:pt x="17907" y="14610"/>
                </a:lnTo>
                <a:lnTo>
                  <a:pt x="17875" y="14049"/>
                </a:lnTo>
                <a:lnTo>
                  <a:pt x="17827" y="12918"/>
                </a:lnTo>
                <a:lnTo>
                  <a:pt x="17795" y="12348"/>
                </a:lnTo>
                <a:lnTo>
                  <a:pt x="17755" y="11778"/>
                </a:lnTo>
                <a:lnTo>
                  <a:pt x="17707" y="11209"/>
                </a:lnTo>
                <a:lnTo>
                  <a:pt x="17674" y="10920"/>
                </a:lnTo>
                <a:lnTo>
                  <a:pt x="17642" y="10639"/>
                </a:lnTo>
                <a:lnTo>
                  <a:pt x="17578" y="10254"/>
                </a:lnTo>
                <a:lnTo>
                  <a:pt x="17498" y="9885"/>
                </a:lnTo>
                <a:lnTo>
                  <a:pt x="17402" y="9516"/>
                </a:lnTo>
                <a:lnTo>
                  <a:pt x="17289" y="9163"/>
                </a:lnTo>
                <a:lnTo>
                  <a:pt x="17153" y="8810"/>
                </a:lnTo>
                <a:lnTo>
                  <a:pt x="17009" y="8465"/>
                </a:lnTo>
                <a:lnTo>
                  <a:pt x="16848" y="8128"/>
                </a:lnTo>
                <a:lnTo>
                  <a:pt x="16672" y="7799"/>
                </a:lnTo>
                <a:lnTo>
                  <a:pt x="16479" y="7478"/>
                </a:lnTo>
                <a:lnTo>
                  <a:pt x="16270" y="7165"/>
                </a:lnTo>
                <a:lnTo>
                  <a:pt x="16046" y="6868"/>
                </a:lnTo>
                <a:lnTo>
                  <a:pt x="15813" y="6580"/>
                </a:lnTo>
                <a:lnTo>
                  <a:pt x="15572" y="6299"/>
                </a:lnTo>
                <a:lnTo>
                  <a:pt x="15316" y="6034"/>
                </a:lnTo>
                <a:lnTo>
                  <a:pt x="15043" y="5777"/>
                </a:lnTo>
                <a:lnTo>
                  <a:pt x="14762" y="5537"/>
                </a:lnTo>
                <a:lnTo>
                  <a:pt x="14473" y="5304"/>
                </a:lnTo>
                <a:lnTo>
                  <a:pt x="14168" y="5087"/>
                </a:lnTo>
                <a:lnTo>
                  <a:pt x="13856" y="4887"/>
                </a:lnTo>
                <a:lnTo>
                  <a:pt x="13535" y="4702"/>
                </a:lnTo>
                <a:lnTo>
                  <a:pt x="13206" y="4534"/>
                </a:lnTo>
                <a:lnTo>
                  <a:pt x="12869" y="4373"/>
                </a:lnTo>
                <a:lnTo>
                  <a:pt x="12524" y="4237"/>
                </a:lnTo>
                <a:lnTo>
                  <a:pt x="12179" y="4117"/>
                </a:lnTo>
                <a:lnTo>
                  <a:pt x="11818" y="4004"/>
                </a:lnTo>
                <a:lnTo>
                  <a:pt x="11449" y="3916"/>
                </a:lnTo>
                <a:lnTo>
                  <a:pt x="11080" y="3852"/>
                </a:lnTo>
                <a:lnTo>
                  <a:pt x="10895" y="3820"/>
                </a:lnTo>
                <a:lnTo>
                  <a:pt x="10711" y="3796"/>
                </a:lnTo>
                <a:lnTo>
                  <a:pt x="10518" y="3780"/>
                </a:lnTo>
                <a:lnTo>
                  <a:pt x="10325" y="3763"/>
                </a:lnTo>
                <a:lnTo>
                  <a:pt x="10133" y="3755"/>
                </a:lnTo>
                <a:lnTo>
                  <a:pt x="9748" y="3755"/>
                </a:lnTo>
                <a:lnTo>
                  <a:pt x="9555" y="3763"/>
                </a:lnTo>
                <a:lnTo>
                  <a:pt x="9363" y="3772"/>
                </a:lnTo>
                <a:lnTo>
                  <a:pt x="9162" y="3788"/>
                </a:lnTo>
                <a:lnTo>
                  <a:pt x="8889" y="3820"/>
                </a:lnTo>
                <a:lnTo>
                  <a:pt x="8625" y="3860"/>
                </a:lnTo>
                <a:lnTo>
                  <a:pt x="8352" y="3908"/>
                </a:lnTo>
                <a:lnTo>
                  <a:pt x="8087" y="3956"/>
                </a:lnTo>
                <a:lnTo>
                  <a:pt x="7550" y="4068"/>
                </a:lnTo>
                <a:lnTo>
                  <a:pt x="7020" y="4181"/>
                </a:lnTo>
                <a:lnTo>
                  <a:pt x="6483" y="4285"/>
                </a:lnTo>
                <a:lnTo>
                  <a:pt x="6218" y="4325"/>
                </a:lnTo>
                <a:lnTo>
                  <a:pt x="5945" y="4365"/>
                </a:lnTo>
                <a:lnTo>
                  <a:pt x="5680" y="4397"/>
                </a:lnTo>
                <a:lnTo>
                  <a:pt x="5407" y="4413"/>
                </a:lnTo>
                <a:lnTo>
                  <a:pt x="5143" y="4421"/>
                </a:lnTo>
                <a:lnTo>
                  <a:pt x="4870" y="4413"/>
                </a:lnTo>
                <a:lnTo>
                  <a:pt x="4645" y="4397"/>
                </a:lnTo>
                <a:lnTo>
                  <a:pt x="4429" y="4373"/>
                </a:lnTo>
                <a:lnTo>
                  <a:pt x="4212" y="4333"/>
                </a:lnTo>
                <a:lnTo>
                  <a:pt x="4003" y="4285"/>
                </a:lnTo>
                <a:lnTo>
                  <a:pt x="3795" y="4229"/>
                </a:lnTo>
                <a:lnTo>
                  <a:pt x="3586" y="4165"/>
                </a:lnTo>
                <a:lnTo>
                  <a:pt x="3386" y="4084"/>
                </a:lnTo>
                <a:lnTo>
                  <a:pt x="3185" y="4004"/>
                </a:lnTo>
                <a:lnTo>
                  <a:pt x="2985" y="3908"/>
                </a:lnTo>
                <a:lnTo>
                  <a:pt x="2792" y="3804"/>
                </a:lnTo>
                <a:lnTo>
                  <a:pt x="2607" y="3691"/>
                </a:lnTo>
                <a:lnTo>
                  <a:pt x="2423" y="3571"/>
                </a:lnTo>
                <a:lnTo>
                  <a:pt x="2246" y="3451"/>
                </a:lnTo>
                <a:lnTo>
                  <a:pt x="2070" y="3314"/>
                </a:lnTo>
                <a:lnTo>
                  <a:pt x="1901" y="3170"/>
                </a:lnTo>
                <a:lnTo>
                  <a:pt x="1741" y="3025"/>
                </a:lnTo>
                <a:lnTo>
                  <a:pt x="1581" y="2873"/>
                </a:lnTo>
                <a:lnTo>
                  <a:pt x="1436" y="2712"/>
                </a:lnTo>
                <a:lnTo>
                  <a:pt x="1292" y="2544"/>
                </a:lnTo>
                <a:lnTo>
                  <a:pt x="1147" y="2376"/>
                </a:lnTo>
                <a:lnTo>
                  <a:pt x="1019" y="2199"/>
                </a:lnTo>
                <a:lnTo>
                  <a:pt x="891" y="2015"/>
                </a:lnTo>
                <a:lnTo>
                  <a:pt x="778" y="1830"/>
                </a:lnTo>
                <a:lnTo>
                  <a:pt x="666" y="1637"/>
                </a:lnTo>
                <a:lnTo>
                  <a:pt x="562" y="1445"/>
                </a:lnTo>
                <a:lnTo>
                  <a:pt x="465" y="1252"/>
                </a:lnTo>
                <a:lnTo>
                  <a:pt x="377" y="1044"/>
                </a:lnTo>
                <a:lnTo>
                  <a:pt x="305" y="843"/>
                </a:lnTo>
                <a:lnTo>
                  <a:pt x="233" y="635"/>
                </a:lnTo>
                <a:lnTo>
                  <a:pt x="168" y="426"/>
                </a:lnTo>
                <a:lnTo>
                  <a:pt x="120" y="217"/>
                </a:lnTo>
                <a:lnTo>
                  <a:pt x="72" y="1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3"/>
          <p:cNvSpPr/>
          <p:nvPr/>
        </p:nvSpPr>
        <p:spPr>
          <a:xfrm flipH="1" rot="-5400000">
            <a:off x="6954445" y="142027"/>
            <a:ext cx="3044032" cy="2357628"/>
          </a:xfrm>
          <a:custGeom>
            <a:rect b="b" l="l" r="r" t="t"/>
            <a:pathLst>
              <a:path extrusionOk="0" h="34171" w="44118">
                <a:moveTo>
                  <a:pt x="72" y="1"/>
                </a:moveTo>
                <a:lnTo>
                  <a:pt x="0" y="34170"/>
                </a:lnTo>
                <a:lnTo>
                  <a:pt x="44118" y="34170"/>
                </a:lnTo>
                <a:lnTo>
                  <a:pt x="44118" y="33119"/>
                </a:lnTo>
                <a:lnTo>
                  <a:pt x="44110" y="33135"/>
                </a:lnTo>
                <a:lnTo>
                  <a:pt x="44094" y="33143"/>
                </a:lnTo>
                <a:lnTo>
                  <a:pt x="44070" y="33151"/>
                </a:lnTo>
                <a:lnTo>
                  <a:pt x="44038" y="33159"/>
                </a:lnTo>
                <a:lnTo>
                  <a:pt x="43941" y="33159"/>
                </a:lnTo>
                <a:lnTo>
                  <a:pt x="43821" y="33151"/>
                </a:lnTo>
                <a:lnTo>
                  <a:pt x="43677" y="33135"/>
                </a:lnTo>
                <a:lnTo>
                  <a:pt x="43516" y="33111"/>
                </a:lnTo>
                <a:lnTo>
                  <a:pt x="43155" y="33047"/>
                </a:lnTo>
                <a:lnTo>
                  <a:pt x="42786" y="32967"/>
                </a:lnTo>
                <a:lnTo>
                  <a:pt x="42457" y="32879"/>
                </a:lnTo>
                <a:lnTo>
                  <a:pt x="42192" y="32814"/>
                </a:lnTo>
                <a:lnTo>
                  <a:pt x="42056" y="32766"/>
                </a:lnTo>
                <a:lnTo>
                  <a:pt x="41936" y="32710"/>
                </a:lnTo>
                <a:lnTo>
                  <a:pt x="41823" y="32646"/>
                </a:lnTo>
                <a:lnTo>
                  <a:pt x="41703" y="32582"/>
                </a:lnTo>
                <a:lnTo>
                  <a:pt x="41599" y="32510"/>
                </a:lnTo>
                <a:lnTo>
                  <a:pt x="41382" y="32357"/>
                </a:lnTo>
                <a:lnTo>
                  <a:pt x="41182" y="32189"/>
                </a:lnTo>
                <a:lnTo>
                  <a:pt x="40997" y="32012"/>
                </a:lnTo>
                <a:lnTo>
                  <a:pt x="40812" y="31828"/>
                </a:lnTo>
                <a:lnTo>
                  <a:pt x="40636" y="31627"/>
                </a:lnTo>
                <a:lnTo>
                  <a:pt x="40476" y="31426"/>
                </a:lnTo>
                <a:lnTo>
                  <a:pt x="40275" y="31162"/>
                </a:lnTo>
                <a:lnTo>
                  <a:pt x="40074" y="30889"/>
                </a:lnTo>
                <a:lnTo>
                  <a:pt x="39882" y="30616"/>
                </a:lnTo>
                <a:lnTo>
                  <a:pt x="39697" y="30335"/>
                </a:lnTo>
                <a:lnTo>
                  <a:pt x="39328" y="29774"/>
                </a:lnTo>
                <a:lnTo>
                  <a:pt x="38967" y="29204"/>
                </a:lnTo>
                <a:lnTo>
                  <a:pt x="38638" y="28667"/>
                </a:lnTo>
                <a:lnTo>
                  <a:pt x="38301" y="28137"/>
                </a:lnTo>
                <a:lnTo>
                  <a:pt x="37956" y="27608"/>
                </a:lnTo>
                <a:lnTo>
                  <a:pt x="37603" y="27094"/>
                </a:lnTo>
                <a:lnTo>
                  <a:pt x="37419" y="26837"/>
                </a:lnTo>
                <a:lnTo>
                  <a:pt x="37234" y="26589"/>
                </a:lnTo>
                <a:lnTo>
                  <a:pt x="37042" y="26348"/>
                </a:lnTo>
                <a:lnTo>
                  <a:pt x="36841" y="26107"/>
                </a:lnTo>
                <a:lnTo>
                  <a:pt x="36641" y="25867"/>
                </a:lnTo>
                <a:lnTo>
                  <a:pt x="36424" y="25642"/>
                </a:lnTo>
                <a:lnTo>
                  <a:pt x="36207" y="25417"/>
                </a:lnTo>
                <a:lnTo>
                  <a:pt x="35983" y="25201"/>
                </a:lnTo>
                <a:lnTo>
                  <a:pt x="35814" y="25056"/>
                </a:lnTo>
                <a:lnTo>
                  <a:pt x="35638" y="24912"/>
                </a:lnTo>
                <a:lnTo>
                  <a:pt x="35461" y="24783"/>
                </a:lnTo>
                <a:lnTo>
                  <a:pt x="35285" y="24655"/>
                </a:lnTo>
                <a:lnTo>
                  <a:pt x="35100" y="24535"/>
                </a:lnTo>
                <a:lnTo>
                  <a:pt x="34916" y="24430"/>
                </a:lnTo>
                <a:lnTo>
                  <a:pt x="34723" y="24318"/>
                </a:lnTo>
                <a:lnTo>
                  <a:pt x="34531" y="24222"/>
                </a:lnTo>
                <a:lnTo>
                  <a:pt x="34330" y="24134"/>
                </a:lnTo>
                <a:lnTo>
                  <a:pt x="34129" y="24045"/>
                </a:lnTo>
                <a:lnTo>
                  <a:pt x="33929" y="23965"/>
                </a:lnTo>
                <a:lnTo>
                  <a:pt x="33728" y="23893"/>
                </a:lnTo>
                <a:lnTo>
                  <a:pt x="33520" y="23829"/>
                </a:lnTo>
                <a:lnTo>
                  <a:pt x="33311" y="23765"/>
                </a:lnTo>
                <a:lnTo>
                  <a:pt x="33102" y="23708"/>
                </a:lnTo>
                <a:lnTo>
                  <a:pt x="32886" y="23660"/>
                </a:lnTo>
                <a:lnTo>
                  <a:pt x="32677" y="23612"/>
                </a:lnTo>
                <a:lnTo>
                  <a:pt x="32461" y="23572"/>
                </a:lnTo>
                <a:lnTo>
                  <a:pt x="32244" y="23540"/>
                </a:lnTo>
                <a:lnTo>
                  <a:pt x="32027" y="23508"/>
                </a:lnTo>
                <a:lnTo>
                  <a:pt x="31594" y="23460"/>
                </a:lnTo>
                <a:lnTo>
                  <a:pt x="31153" y="23428"/>
                </a:lnTo>
                <a:lnTo>
                  <a:pt x="30712" y="23412"/>
                </a:lnTo>
                <a:lnTo>
                  <a:pt x="30270" y="23412"/>
                </a:lnTo>
                <a:lnTo>
                  <a:pt x="29837" y="23420"/>
                </a:lnTo>
                <a:lnTo>
                  <a:pt x="29404" y="23444"/>
                </a:lnTo>
                <a:lnTo>
                  <a:pt x="27815" y="23548"/>
                </a:lnTo>
                <a:lnTo>
                  <a:pt x="27422" y="23572"/>
                </a:lnTo>
                <a:lnTo>
                  <a:pt x="27029" y="23596"/>
                </a:lnTo>
                <a:lnTo>
                  <a:pt x="26628" y="23604"/>
                </a:lnTo>
                <a:lnTo>
                  <a:pt x="26235" y="23604"/>
                </a:lnTo>
                <a:lnTo>
                  <a:pt x="25842" y="23596"/>
                </a:lnTo>
                <a:lnTo>
                  <a:pt x="25449" y="23580"/>
                </a:lnTo>
                <a:lnTo>
                  <a:pt x="25056" y="23548"/>
                </a:lnTo>
                <a:lnTo>
                  <a:pt x="24670" y="23508"/>
                </a:lnTo>
                <a:lnTo>
                  <a:pt x="24285" y="23444"/>
                </a:lnTo>
                <a:lnTo>
                  <a:pt x="24093" y="23404"/>
                </a:lnTo>
                <a:lnTo>
                  <a:pt x="23908" y="23363"/>
                </a:lnTo>
                <a:lnTo>
                  <a:pt x="23716" y="23315"/>
                </a:lnTo>
                <a:lnTo>
                  <a:pt x="23531" y="23259"/>
                </a:lnTo>
                <a:lnTo>
                  <a:pt x="23347" y="23203"/>
                </a:lnTo>
                <a:lnTo>
                  <a:pt x="23154" y="23139"/>
                </a:lnTo>
                <a:lnTo>
                  <a:pt x="22833" y="23010"/>
                </a:lnTo>
                <a:lnTo>
                  <a:pt x="22520" y="22874"/>
                </a:lnTo>
                <a:lnTo>
                  <a:pt x="22207" y="22714"/>
                </a:lnTo>
                <a:lnTo>
                  <a:pt x="21911" y="22537"/>
                </a:lnTo>
                <a:lnTo>
                  <a:pt x="21622" y="22353"/>
                </a:lnTo>
                <a:lnTo>
                  <a:pt x="21341" y="22152"/>
                </a:lnTo>
                <a:lnTo>
                  <a:pt x="21068" y="21935"/>
                </a:lnTo>
                <a:lnTo>
                  <a:pt x="20803" y="21711"/>
                </a:lnTo>
                <a:lnTo>
                  <a:pt x="20555" y="21470"/>
                </a:lnTo>
                <a:lnTo>
                  <a:pt x="20314" y="21221"/>
                </a:lnTo>
                <a:lnTo>
                  <a:pt x="20081" y="20965"/>
                </a:lnTo>
                <a:lnTo>
                  <a:pt x="19857" y="20692"/>
                </a:lnTo>
                <a:lnTo>
                  <a:pt x="19648" y="20411"/>
                </a:lnTo>
                <a:lnTo>
                  <a:pt x="19456" y="20122"/>
                </a:lnTo>
                <a:lnTo>
                  <a:pt x="19271" y="19833"/>
                </a:lnTo>
                <a:lnTo>
                  <a:pt x="19094" y="19528"/>
                </a:lnTo>
                <a:lnTo>
                  <a:pt x="18958" y="19264"/>
                </a:lnTo>
                <a:lnTo>
                  <a:pt x="18830" y="18999"/>
                </a:lnTo>
                <a:lnTo>
                  <a:pt x="18717" y="18734"/>
                </a:lnTo>
                <a:lnTo>
                  <a:pt x="18605" y="18461"/>
                </a:lnTo>
                <a:lnTo>
                  <a:pt x="18517" y="18197"/>
                </a:lnTo>
                <a:lnTo>
                  <a:pt x="18429" y="17924"/>
                </a:lnTo>
                <a:lnTo>
                  <a:pt x="18348" y="17651"/>
                </a:lnTo>
                <a:lnTo>
                  <a:pt x="18276" y="17378"/>
                </a:lnTo>
                <a:lnTo>
                  <a:pt x="18220" y="17106"/>
                </a:lnTo>
                <a:lnTo>
                  <a:pt x="18164" y="16833"/>
                </a:lnTo>
                <a:lnTo>
                  <a:pt x="18116" y="16560"/>
                </a:lnTo>
                <a:lnTo>
                  <a:pt x="18068" y="16279"/>
                </a:lnTo>
                <a:lnTo>
                  <a:pt x="18035" y="16006"/>
                </a:lnTo>
                <a:lnTo>
                  <a:pt x="18003" y="15726"/>
                </a:lnTo>
                <a:lnTo>
                  <a:pt x="17947" y="15172"/>
                </a:lnTo>
                <a:lnTo>
                  <a:pt x="17907" y="14610"/>
                </a:lnTo>
                <a:lnTo>
                  <a:pt x="17875" y="14049"/>
                </a:lnTo>
                <a:lnTo>
                  <a:pt x="17827" y="12918"/>
                </a:lnTo>
                <a:lnTo>
                  <a:pt x="17795" y="12348"/>
                </a:lnTo>
                <a:lnTo>
                  <a:pt x="17755" y="11778"/>
                </a:lnTo>
                <a:lnTo>
                  <a:pt x="17707" y="11209"/>
                </a:lnTo>
                <a:lnTo>
                  <a:pt x="17674" y="10920"/>
                </a:lnTo>
                <a:lnTo>
                  <a:pt x="17642" y="10639"/>
                </a:lnTo>
                <a:lnTo>
                  <a:pt x="17578" y="10254"/>
                </a:lnTo>
                <a:lnTo>
                  <a:pt x="17498" y="9885"/>
                </a:lnTo>
                <a:lnTo>
                  <a:pt x="17402" y="9516"/>
                </a:lnTo>
                <a:lnTo>
                  <a:pt x="17289" y="9163"/>
                </a:lnTo>
                <a:lnTo>
                  <a:pt x="17153" y="8810"/>
                </a:lnTo>
                <a:lnTo>
                  <a:pt x="17009" y="8465"/>
                </a:lnTo>
                <a:lnTo>
                  <a:pt x="16848" y="8128"/>
                </a:lnTo>
                <a:lnTo>
                  <a:pt x="16672" y="7799"/>
                </a:lnTo>
                <a:lnTo>
                  <a:pt x="16479" y="7478"/>
                </a:lnTo>
                <a:lnTo>
                  <a:pt x="16270" y="7165"/>
                </a:lnTo>
                <a:lnTo>
                  <a:pt x="16046" y="6868"/>
                </a:lnTo>
                <a:lnTo>
                  <a:pt x="15813" y="6580"/>
                </a:lnTo>
                <a:lnTo>
                  <a:pt x="15572" y="6299"/>
                </a:lnTo>
                <a:lnTo>
                  <a:pt x="15316" y="6034"/>
                </a:lnTo>
                <a:lnTo>
                  <a:pt x="15043" y="5777"/>
                </a:lnTo>
                <a:lnTo>
                  <a:pt x="14762" y="5537"/>
                </a:lnTo>
                <a:lnTo>
                  <a:pt x="14473" y="5304"/>
                </a:lnTo>
                <a:lnTo>
                  <a:pt x="14168" y="5087"/>
                </a:lnTo>
                <a:lnTo>
                  <a:pt x="13856" y="4887"/>
                </a:lnTo>
                <a:lnTo>
                  <a:pt x="13535" y="4702"/>
                </a:lnTo>
                <a:lnTo>
                  <a:pt x="13206" y="4534"/>
                </a:lnTo>
                <a:lnTo>
                  <a:pt x="12869" y="4373"/>
                </a:lnTo>
                <a:lnTo>
                  <a:pt x="12524" y="4237"/>
                </a:lnTo>
                <a:lnTo>
                  <a:pt x="12179" y="4117"/>
                </a:lnTo>
                <a:lnTo>
                  <a:pt x="11818" y="4004"/>
                </a:lnTo>
                <a:lnTo>
                  <a:pt x="11449" y="3916"/>
                </a:lnTo>
                <a:lnTo>
                  <a:pt x="11080" y="3852"/>
                </a:lnTo>
                <a:lnTo>
                  <a:pt x="10895" y="3820"/>
                </a:lnTo>
                <a:lnTo>
                  <a:pt x="10711" y="3796"/>
                </a:lnTo>
                <a:lnTo>
                  <a:pt x="10518" y="3780"/>
                </a:lnTo>
                <a:lnTo>
                  <a:pt x="10325" y="3763"/>
                </a:lnTo>
                <a:lnTo>
                  <a:pt x="10133" y="3755"/>
                </a:lnTo>
                <a:lnTo>
                  <a:pt x="9748" y="3755"/>
                </a:lnTo>
                <a:lnTo>
                  <a:pt x="9555" y="3763"/>
                </a:lnTo>
                <a:lnTo>
                  <a:pt x="9363" y="3772"/>
                </a:lnTo>
                <a:lnTo>
                  <a:pt x="9162" y="3788"/>
                </a:lnTo>
                <a:lnTo>
                  <a:pt x="8889" y="3820"/>
                </a:lnTo>
                <a:lnTo>
                  <a:pt x="8625" y="3860"/>
                </a:lnTo>
                <a:lnTo>
                  <a:pt x="8352" y="3908"/>
                </a:lnTo>
                <a:lnTo>
                  <a:pt x="8087" y="3956"/>
                </a:lnTo>
                <a:lnTo>
                  <a:pt x="7550" y="4068"/>
                </a:lnTo>
                <a:lnTo>
                  <a:pt x="7020" y="4181"/>
                </a:lnTo>
                <a:lnTo>
                  <a:pt x="6483" y="4285"/>
                </a:lnTo>
                <a:lnTo>
                  <a:pt x="6218" y="4325"/>
                </a:lnTo>
                <a:lnTo>
                  <a:pt x="5945" y="4365"/>
                </a:lnTo>
                <a:lnTo>
                  <a:pt x="5680" y="4397"/>
                </a:lnTo>
                <a:lnTo>
                  <a:pt x="5407" y="4413"/>
                </a:lnTo>
                <a:lnTo>
                  <a:pt x="5143" y="4421"/>
                </a:lnTo>
                <a:lnTo>
                  <a:pt x="4870" y="4413"/>
                </a:lnTo>
                <a:lnTo>
                  <a:pt x="4645" y="4397"/>
                </a:lnTo>
                <a:lnTo>
                  <a:pt x="4429" y="4373"/>
                </a:lnTo>
                <a:lnTo>
                  <a:pt x="4212" y="4333"/>
                </a:lnTo>
                <a:lnTo>
                  <a:pt x="4003" y="4285"/>
                </a:lnTo>
                <a:lnTo>
                  <a:pt x="3795" y="4229"/>
                </a:lnTo>
                <a:lnTo>
                  <a:pt x="3586" y="4165"/>
                </a:lnTo>
                <a:lnTo>
                  <a:pt x="3386" y="4084"/>
                </a:lnTo>
                <a:lnTo>
                  <a:pt x="3185" y="4004"/>
                </a:lnTo>
                <a:lnTo>
                  <a:pt x="2985" y="3908"/>
                </a:lnTo>
                <a:lnTo>
                  <a:pt x="2792" y="3804"/>
                </a:lnTo>
                <a:lnTo>
                  <a:pt x="2607" y="3691"/>
                </a:lnTo>
                <a:lnTo>
                  <a:pt x="2423" y="3571"/>
                </a:lnTo>
                <a:lnTo>
                  <a:pt x="2246" y="3451"/>
                </a:lnTo>
                <a:lnTo>
                  <a:pt x="2070" y="3314"/>
                </a:lnTo>
                <a:lnTo>
                  <a:pt x="1901" y="3170"/>
                </a:lnTo>
                <a:lnTo>
                  <a:pt x="1741" y="3025"/>
                </a:lnTo>
                <a:lnTo>
                  <a:pt x="1581" y="2873"/>
                </a:lnTo>
                <a:lnTo>
                  <a:pt x="1436" y="2712"/>
                </a:lnTo>
                <a:lnTo>
                  <a:pt x="1292" y="2544"/>
                </a:lnTo>
                <a:lnTo>
                  <a:pt x="1147" y="2376"/>
                </a:lnTo>
                <a:lnTo>
                  <a:pt x="1019" y="2199"/>
                </a:lnTo>
                <a:lnTo>
                  <a:pt x="891" y="2015"/>
                </a:lnTo>
                <a:lnTo>
                  <a:pt x="778" y="1830"/>
                </a:lnTo>
                <a:lnTo>
                  <a:pt x="666" y="1637"/>
                </a:lnTo>
                <a:lnTo>
                  <a:pt x="562" y="1445"/>
                </a:lnTo>
                <a:lnTo>
                  <a:pt x="465" y="1252"/>
                </a:lnTo>
                <a:lnTo>
                  <a:pt x="377" y="1044"/>
                </a:lnTo>
                <a:lnTo>
                  <a:pt x="305" y="843"/>
                </a:lnTo>
                <a:lnTo>
                  <a:pt x="233" y="635"/>
                </a:lnTo>
                <a:lnTo>
                  <a:pt x="168" y="426"/>
                </a:lnTo>
                <a:lnTo>
                  <a:pt x="120" y="217"/>
                </a:lnTo>
                <a:lnTo>
                  <a:pt x="72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2" type="title"/>
          </p:nvPr>
        </p:nvSpPr>
        <p:spPr>
          <a:xfrm>
            <a:off x="1402050" y="1599900"/>
            <a:ext cx="28698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4"/>
          <p:cNvSpPr txBox="1"/>
          <p:nvPr>
            <p:ph idx="1" type="subTitle"/>
          </p:nvPr>
        </p:nvSpPr>
        <p:spPr>
          <a:xfrm>
            <a:off x="1402225" y="1953900"/>
            <a:ext cx="2522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3" type="title"/>
          </p:nvPr>
        </p:nvSpPr>
        <p:spPr>
          <a:xfrm>
            <a:off x="1402050" y="2637350"/>
            <a:ext cx="28698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4"/>
          <p:cNvSpPr txBox="1"/>
          <p:nvPr>
            <p:ph idx="4" type="subTitle"/>
          </p:nvPr>
        </p:nvSpPr>
        <p:spPr>
          <a:xfrm>
            <a:off x="1402225" y="2991350"/>
            <a:ext cx="2522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5" type="title"/>
          </p:nvPr>
        </p:nvSpPr>
        <p:spPr>
          <a:xfrm>
            <a:off x="1402050" y="3674800"/>
            <a:ext cx="28698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1" name="Google Shape;81;p14"/>
          <p:cNvSpPr txBox="1"/>
          <p:nvPr>
            <p:ph idx="6" type="subTitle"/>
          </p:nvPr>
        </p:nvSpPr>
        <p:spPr>
          <a:xfrm>
            <a:off x="1402225" y="4028800"/>
            <a:ext cx="2522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/>
          <p:nvPr/>
        </p:nvSpPr>
        <p:spPr>
          <a:xfrm>
            <a:off x="4161700" y="-59075"/>
            <a:ext cx="4982251" cy="5715479"/>
          </a:xfrm>
          <a:custGeom>
            <a:rect b="b" l="l" r="r" t="t"/>
            <a:pathLst>
              <a:path extrusionOk="0" h="64794" w="52518">
                <a:moveTo>
                  <a:pt x="47062" y="1"/>
                </a:moveTo>
                <a:lnTo>
                  <a:pt x="47078" y="305"/>
                </a:lnTo>
                <a:lnTo>
                  <a:pt x="47087" y="610"/>
                </a:lnTo>
                <a:lnTo>
                  <a:pt x="47087" y="907"/>
                </a:lnTo>
                <a:lnTo>
                  <a:pt x="47078" y="1204"/>
                </a:lnTo>
                <a:lnTo>
                  <a:pt x="47054" y="1485"/>
                </a:lnTo>
                <a:lnTo>
                  <a:pt x="47030" y="1774"/>
                </a:lnTo>
                <a:lnTo>
                  <a:pt x="46990" y="2046"/>
                </a:lnTo>
                <a:lnTo>
                  <a:pt x="46950" y="2319"/>
                </a:lnTo>
                <a:lnTo>
                  <a:pt x="46894" y="2592"/>
                </a:lnTo>
                <a:lnTo>
                  <a:pt x="46838" y="2857"/>
                </a:lnTo>
                <a:lnTo>
                  <a:pt x="46766" y="3113"/>
                </a:lnTo>
                <a:lnTo>
                  <a:pt x="46693" y="3370"/>
                </a:lnTo>
                <a:lnTo>
                  <a:pt x="46613" y="3619"/>
                </a:lnTo>
                <a:lnTo>
                  <a:pt x="46525" y="3868"/>
                </a:lnTo>
                <a:lnTo>
                  <a:pt x="46429" y="4108"/>
                </a:lnTo>
                <a:lnTo>
                  <a:pt x="46324" y="4341"/>
                </a:lnTo>
                <a:lnTo>
                  <a:pt x="46212" y="4582"/>
                </a:lnTo>
                <a:lnTo>
                  <a:pt x="46092" y="4806"/>
                </a:lnTo>
                <a:lnTo>
                  <a:pt x="45971" y="5031"/>
                </a:lnTo>
                <a:lnTo>
                  <a:pt x="45843" y="5256"/>
                </a:lnTo>
                <a:lnTo>
                  <a:pt x="45707" y="5472"/>
                </a:lnTo>
                <a:lnTo>
                  <a:pt x="45570" y="5689"/>
                </a:lnTo>
                <a:lnTo>
                  <a:pt x="45418" y="5897"/>
                </a:lnTo>
                <a:lnTo>
                  <a:pt x="45265" y="6106"/>
                </a:lnTo>
                <a:lnTo>
                  <a:pt x="45113" y="6315"/>
                </a:lnTo>
                <a:lnTo>
                  <a:pt x="44952" y="6515"/>
                </a:lnTo>
                <a:lnTo>
                  <a:pt x="44784" y="6708"/>
                </a:lnTo>
                <a:lnTo>
                  <a:pt x="44607" y="6908"/>
                </a:lnTo>
                <a:lnTo>
                  <a:pt x="44431" y="7101"/>
                </a:lnTo>
                <a:lnTo>
                  <a:pt x="44254" y="7285"/>
                </a:lnTo>
                <a:lnTo>
                  <a:pt x="44062" y="7470"/>
                </a:lnTo>
                <a:lnTo>
                  <a:pt x="43877" y="7654"/>
                </a:lnTo>
                <a:lnTo>
                  <a:pt x="43484" y="8007"/>
                </a:lnTo>
                <a:lnTo>
                  <a:pt x="43083" y="8352"/>
                </a:lnTo>
                <a:lnTo>
                  <a:pt x="42658" y="8689"/>
                </a:lnTo>
                <a:lnTo>
                  <a:pt x="42233" y="9018"/>
                </a:lnTo>
                <a:lnTo>
                  <a:pt x="41791" y="9339"/>
                </a:lnTo>
                <a:lnTo>
                  <a:pt x="41342" y="9652"/>
                </a:lnTo>
                <a:lnTo>
                  <a:pt x="40885" y="9949"/>
                </a:lnTo>
                <a:lnTo>
                  <a:pt x="40419" y="10246"/>
                </a:lnTo>
                <a:lnTo>
                  <a:pt x="39946" y="10535"/>
                </a:lnTo>
                <a:lnTo>
                  <a:pt x="39473" y="10823"/>
                </a:lnTo>
                <a:lnTo>
                  <a:pt x="38526" y="11377"/>
                </a:lnTo>
                <a:lnTo>
                  <a:pt x="37571" y="11915"/>
                </a:lnTo>
                <a:lnTo>
                  <a:pt x="36641" y="12444"/>
                </a:lnTo>
                <a:lnTo>
                  <a:pt x="36304" y="12637"/>
                </a:lnTo>
                <a:lnTo>
                  <a:pt x="35983" y="12829"/>
                </a:lnTo>
                <a:lnTo>
                  <a:pt x="35662" y="13038"/>
                </a:lnTo>
                <a:lnTo>
                  <a:pt x="35349" y="13254"/>
                </a:lnTo>
                <a:lnTo>
                  <a:pt x="35036" y="13471"/>
                </a:lnTo>
                <a:lnTo>
                  <a:pt x="34731" y="13696"/>
                </a:lnTo>
                <a:lnTo>
                  <a:pt x="34426" y="13928"/>
                </a:lnTo>
                <a:lnTo>
                  <a:pt x="34130" y="14169"/>
                </a:lnTo>
                <a:lnTo>
                  <a:pt x="33841" y="14410"/>
                </a:lnTo>
                <a:lnTo>
                  <a:pt x="33552" y="14658"/>
                </a:lnTo>
                <a:lnTo>
                  <a:pt x="33271" y="14915"/>
                </a:lnTo>
                <a:lnTo>
                  <a:pt x="32990" y="15180"/>
                </a:lnTo>
                <a:lnTo>
                  <a:pt x="32726" y="15445"/>
                </a:lnTo>
                <a:lnTo>
                  <a:pt x="32461" y="15717"/>
                </a:lnTo>
                <a:lnTo>
                  <a:pt x="32196" y="15998"/>
                </a:lnTo>
                <a:lnTo>
                  <a:pt x="31947" y="16279"/>
                </a:lnTo>
                <a:lnTo>
                  <a:pt x="31699" y="16568"/>
                </a:lnTo>
                <a:lnTo>
                  <a:pt x="31450" y="16857"/>
                </a:lnTo>
                <a:lnTo>
                  <a:pt x="31217" y="17154"/>
                </a:lnTo>
                <a:lnTo>
                  <a:pt x="30985" y="17458"/>
                </a:lnTo>
                <a:lnTo>
                  <a:pt x="30760" y="17763"/>
                </a:lnTo>
                <a:lnTo>
                  <a:pt x="30543" y="18076"/>
                </a:lnTo>
                <a:lnTo>
                  <a:pt x="30335" y="18397"/>
                </a:lnTo>
                <a:lnTo>
                  <a:pt x="30126" y="18718"/>
                </a:lnTo>
                <a:lnTo>
                  <a:pt x="29926" y="19039"/>
                </a:lnTo>
                <a:lnTo>
                  <a:pt x="29733" y="19368"/>
                </a:lnTo>
                <a:lnTo>
                  <a:pt x="29548" y="19697"/>
                </a:lnTo>
                <a:lnTo>
                  <a:pt x="29364" y="20034"/>
                </a:lnTo>
                <a:lnTo>
                  <a:pt x="29187" y="20371"/>
                </a:lnTo>
                <a:lnTo>
                  <a:pt x="29027" y="20716"/>
                </a:lnTo>
                <a:lnTo>
                  <a:pt x="28867" y="21061"/>
                </a:lnTo>
                <a:lnTo>
                  <a:pt x="28714" y="21406"/>
                </a:lnTo>
                <a:lnTo>
                  <a:pt x="28554" y="21791"/>
                </a:lnTo>
                <a:lnTo>
                  <a:pt x="28409" y="22184"/>
                </a:lnTo>
                <a:lnTo>
                  <a:pt x="28281" y="22569"/>
                </a:lnTo>
                <a:lnTo>
                  <a:pt x="28169" y="22962"/>
                </a:lnTo>
                <a:lnTo>
                  <a:pt x="28064" y="23355"/>
                </a:lnTo>
                <a:lnTo>
                  <a:pt x="27968" y="23748"/>
                </a:lnTo>
                <a:lnTo>
                  <a:pt x="27880" y="24141"/>
                </a:lnTo>
                <a:lnTo>
                  <a:pt x="27807" y="24543"/>
                </a:lnTo>
                <a:lnTo>
                  <a:pt x="27743" y="24936"/>
                </a:lnTo>
                <a:lnTo>
                  <a:pt x="27679" y="25337"/>
                </a:lnTo>
                <a:lnTo>
                  <a:pt x="27623" y="25738"/>
                </a:lnTo>
                <a:lnTo>
                  <a:pt x="27575" y="26139"/>
                </a:lnTo>
                <a:lnTo>
                  <a:pt x="27479" y="26941"/>
                </a:lnTo>
                <a:lnTo>
                  <a:pt x="27398" y="27744"/>
                </a:lnTo>
                <a:lnTo>
                  <a:pt x="27318" y="28546"/>
                </a:lnTo>
                <a:lnTo>
                  <a:pt x="27222" y="29340"/>
                </a:lnTo>
                <a:lnTo>
                  <a:pt x="27174" y="29741"/>
                </a:lnTo>
                <a:lnTo>
                  <a:pt x="27118" y="30143"/>
                </a:lnTo>
                <a:lnTo>
                  <a:pt x="27061" y="30536"/>
                </a:lnTo>
                <a:lnTo>
                  <a:pt x="26989" y="30929"/>
                </a:lnTo>
                <a:lnTo>
                  <a:pt x="26917" y="31322"/>
                </a:lnTo>
                <a:lnTo>
                  <a:pt x="26837" y="31715"/>
                </a:lnTo>
                <a:lnTo>
                  <a:pt x="26740" y="32108"/>
                </a:lnTo>
                <a:lnTo>
                  <a:pt x="26636" y="32501"/>
                </a:lnTo>
                <a:lnTo>
                  <a:pt x="26524" y="32886"/>
                </a:lnTo>
                <a:lnTo>
                  <a:pt x="26395" y="33272"/>
                </a:lnTo>
                <a:lnTo>
                  <a:pt x="26259" y="33657"/>
                </a:lnTo>
                <a:lnTo>
                  <a:pt x="26107" y="34034"/>
                </a:lnTo>
                <a:lnTo>
                  <a:pt x="26010" y="34242"/>
                </a:lnTo>
                <a:lnTo>
                  <a:pt x="25914" y="34451"/>
                </a:lnTo>
                <a:lnTo>
                  <a:pt x="25810" y="34651"/>
                </a:lnTo>
                <a:lnTo>
                  <a:pt x="25697" y="34852"/>
                </a:lnTo>
                <a:lnTo>
                  <a:pt x="25585" y="35045"/>
                </a:lnTo>
                <a:lnTo>
                  <a:pt x="25465" y="35229"/>
                </a:lnTo>
                <a:lnTo>
                  <a:pt x="25344" y="35414"/>
                </a:lnTo>
                <a:lnTo>
                  <a:pt x="25216" y="35590"/>
                </a:lnTo>
                <a:lnTo>
                  <a:pt x="25080" y="35759"/>
                </a:lnTo>
                <a:lnTo>
                  <a:pt x="24943" y="35927"/>
                </a:lnTo>
                <a:lnTo>
                  <a:pt x="24807" y="36096"/>
                </a:lnTo>
                <a:lnTo>
                  <a:pt x="24663" y="36256"/>
                </a:lnTo>
                <a:lnTo>
                  <a:pt x="24510" y="36408"/>
                </a:lnTo>
                <a:lnTo>
                  <a:pt x="24358" y="36561"/>
                </a:lnTo>
                <a:lnTo>
                  <a:pt x="24205" y="36705"/>
                </a:lnTo>
                <a:lnTo>
                  <a:pt x="24045" y="36850"/>
                </a:lnTo>
                <a:lnTo>
                  <a:pt x="23884" y="36986"/>
                </a:lnTo>
                <a:lnTo>
                  <a:pt x="23716" y="37123"/>
                </a:lnTo>
                <a:lnTo>
                  <a:pt x="23547" y="37259"/>
                </a:lnTo>
                <a:lnTo>
                  <a:pt x="23371" y="37379"/>
                </a:lnTo>
                <a:lnTo>
                  <a:pt x="23018" y="37628"/>
                </a:lnTo>
                <a:lnTo>
                  <a:pt x="22657" y="37861"/>
                </a:lnTo>
                <a:lnTo>
                  <a:pt x="22280" y="38077"/>
                </a:lnTo>
                <a:lnTo>
                  <a:pt x="21887" y="38286"/>
                </a:lnTo>
                <a:lnTo>
                  <a:pt x="21493" y="38478"/>
                </a:lnTo>
                <a:lnTo>
                  <a:pt x="21092" y="38663"/>
                </a:lnTo>
                <a:lnTo>
                  <a:pt x="20683" y="38831"/>
                </a:lnTo>
                <a:lnTo>
                  <a:pt x="20266" y="38992"/>
                </a:lnTo>
                <a:lnTo>
                  <a:pt x="19849" y="39152"/>
                </a:lnTo>
                <a:lnTo>
                  <a:pt x="19424" y="39297"/>
                </a:lnTo>
                <a:lnTo>
                  <a:pt x="18998" y="39433"/>
                </a:lnTo>
                <a:lnTo>
                  <a:pt x="18565" y="39570"/>
                </a:lnTo>
                <a:lnTo>
                  <a:pt x="18132" y="39690"/>
                </a:lnTo>
                <a:lnTo>
                  <a:pt x="17699" y="39810"/>
                </a:lnTo>
                <a:lnTo>
                  <a:pt x="16832" y="40043"/>
                </a:lnTo>
                <a:lnTo>
                  <a:pt x="15974" y="40251"/>
                </a:lnTo>
                <a:lnTo>
                  <a:pt x="15131" y="40460"/>
                </a:lnTo>
                <a:lnTo>
                  <a:pt x="14313" y="40669"/>
                </a:lnTo>
                <a:lnTo>
                  <a:pt x="13471" y="40885"/>
                </a:lnTo>
                <a:lnTo>
                  <a:pt x="12636" y="41110"/>
                </a:lnTo>
                <a:lnTo>
                  <a:pt x="12227" y="41230"/>
                </a:lnTo>
                <a:lnTo>
                  <a:pt x="11810" y="41359"/>
                </a:lnTo>
                <a:lnTo>
                  <a:pt x="11401" y="41487"/>
                </a:lnTo>
                <a:lnTo>
                  <a:pt x="11000" y="41623"/>
                </a:lnTo>
                <a:lnTo>
                  <a:pt x="10598" y="41760"/>
                </a:lnTo>
                <a:lnTo>
                  <a:pt x="10197" y="41904"/>
                </a:lnTo>
                <a:lnTo>
                  <a:pt x="9804" y="42057"/>
                </a:lnTo>
                <a:lnTo>
                  <a:pt x="9411" y="42209"/>
                </a:lnTo>
                <a:lnTo>
                  <a:pt x="9026" y="42378"/>
                </a:lnTo>
                <a:lnTo>
                  <a:pt x="8641" y="42546"/>
                </a:lnTo>
                <a:lnTo>
                  <a:pt x="8264" y="42731"/>
                </a:lnTo>
                <a:lnTo>
                  <a:pt x="7895" y="42915"/>
                </a:lnTo>
                <a:lnTo>
                  <a:pt x="7526" y="43108"/>
                </a:lnTo>
                <a:lnTo>
                  <a:pt x="7165" y="43316"/>
                </a:lnTo>
                <a:lnTo>
                  <a:pt x="6812" y="43533"/>
                </a:lnTo>
                <a:lnTo>
                  <a:pt x="6459" y="43749"/>
                </a:lnTo>
                <a:lnTo>
                  <a:pt x="6114" y="43990"/>
                </a:lnTo>
                <a:lnTo>
                  <a:pt x="5777" y="44231"/>
                </a:lnTo>
                <a:lnTo>
                  <a:pt x="5448" y="44488"/>
                </a:lnTo>
                <a:lnTo>
                  <a:pt x="5127" y="44752"/>
                </a:lnTo>
                <a:lnTo>
                  <a:pt x="4814" y="45033"/>
                </a:lnTo>
                <a:lnTo>
                  <a:pt x="4501" y="45322"/>
                </a:lnTo>
                <a:lnTo>
                  <a:pt x="4204" y="45619"/>
                </a:lnTo>
                <a:lnTo>
                  <a:pt x="3907" y="45940"/>
                </a:lnTo>
                <a:lnTo>
                  <a:pt x="3626" y="46269"/>
                </a:lnTo>
                <a:lnTo>
                  <a:pt x="3346" y="46606"/>
                </a:lnTo>
                <a:lnTo>
                  <a:pt x="3081" y="46967"/>
                </a:lnTo>
                <a:lnTo>
                  <a:pt x="2824" y="47336"/>
                </a:lnTo>
                <a:lnTo>
                  <a:pt x="2672" y="47568"/>
                </a:lnTo>
                <a:lnTo>
                  <a:pt x="2519" y="47809"/>
                </a:lnTo>
                <a:lnTo>
                  <a:pt x="2375" y="48050"/>
                </a:lnTo>
                <a:lnTo>
                  <a:pt x="2230" y="48290"/>
                </a:lnTo>
                <a:lnTo>
                  <a:pt x="2094" y="48539"/>
                </a:lnTo>
                <a:lnTo>
                  <a:pt x="1958" y="48788"/>
                </a:lnTo>
                <a:lnTo>
                  <a:pt x="1829" y="49045"/>
                </a:lnTo>
                <a:lnTo>
                  <a:pt x="1701" y="49301"/>
                </a:lnTo>
                <a:lnTo>
                  <a:pt x="1581" y="49558"/>
                </a:lnTo>
                <a:lnTo>
                  <a:pt x="1460" y="49823"/>
                </a:lnTo>
                <a:lnTo>
                  <a:pt x="1348" y="50088"/>
                </a:lnTo>
                <a:lnTo>
                  <a:pt x="1244" y="50352"/>
                </a:lnTo>
                <a:lnTo>
                  <a:pt x="1139" y="50625"/>
                </a:lnTo>
                <a:lnTo>
                  <a:pt x="1035" y="50898"/>
                </a:lnTo>
                <a:lnTo>
                  <a:pt x="939" y="51171"/>
                </a:lnTo>
                <a:lnTo>
                  <a:pt x="851" y="51443"/>
                </a:lnTo>
                <a:lnTo>
                  <a:pt x="682" y="52005"/>
                </a:lnTo>
                <a:lnTo>
                  <a:pt x="602" y="52286"/>
                </a:lnTo>
                <a:lnTo>
                  <a:pt x="530" y="52567"/>
                </a:lnTo>
                <a:lnTo>
                  <a:pt x="457" y="52855"/>
                </a:lnTo>
                <a:lnTo>
                  <a:pt x="393" y="53136"/>
                </a:lnTo>
                <a:lnTo>
                  <a:pt x="337" y="53425"/>
                </a:lnTo>
                <a:lnTo>
                  <a:pt x="281" y="53714"/>
                </a:lnTo>
                <a:lnTo>
                  <a:pt x="225" y="54003"/>
                </a:lnTo>
                <a:lnTo>
                  <a:pt x="185" y="54292"/>
                </a:lnTo>
                <a:lnTo>
                  <a:pt x="145" y="54588"/>
                </a:lnTo>
                <a:lnTo>
                  <a:pt x="104" y="54877"/>
                </a:lnTo>
                <a:lnTo>
                  <a:pt x="72" y="55166"/>
                </a:lnTo>
                <a:lnTo>
                  <a:pt x="48" y="55463"/>
                </a:lnTo>
                <a:lnTo>
                  <a:pt x="32" y="55752"/>
                </a:lnTo>
                <a:lnTo>
                  <a:pt x="16" y="56049"/>
                </a:lnTo>
                <a:lnTo>
                  <a:pt x="0" y="56337"/>
                </a:lnTo>
                <a:lnTo>
                  <a:pt x="0" y="56634"/>
                </a:lnTo>
                <a:lnTo>
                  <a:pt x="0" y="56923"/>
                </a:lnTo>
                <a:lnTo>
                  <a:pt x="0" y="57220"/>
                </a:lnTo>
                <a:lnTo>
                  <a:pt x="8" y="57509"/>
                </a:lnTo>
                <a:lnTo>
                  <a:pt x="24" y="57798"/>
                </a:lnTo>
                <a:lnTo>
                  <a:pt x="48" y="58094"/>
                </a:lnTo>
                <a:lnTo>
                  <a:pt x="72" y="58383"/>
                </a:lnTo>
                <a:lnTo>
                  <a:pt x="104" y="58672"/>
                </a:lnTo>
                <a:lnTo>
                  <a:pt x="145" y="58961"/>
                </a:lnTo>
                <a:lnTo>
                  <a:pt x="185" y="59242"/>
                </a:lnTo>
                <a:lnTo>
                  <a:pt x="233" y="59530"/>
                </a:lnTo>
                <a:lnTo>
                  <a:pt x="289" y="59811"/>
                </a:lnTo>
                <a:lnTo>
                  <a:pt x="345" y="60092"/>
                </a:lnTo>
                <a:lnTo>
                  <a:pt x="409" y="60373"/>
                </a:lnTo>
                <a:lnTo>
                  <a:pt x="482" y="60654"/>
                </a:lnTo>
                <a:lnTo>
                  <a:pt x="554" y="60934"/>
                </a:lnTo>
                <a:lnTo>
                  <a:pt x="634" y="61207"/>
                </a:lnTo>
                <a:lnTo>
                  <a:pt x="722" y="61480"/>
                </a:lnTo>
                <a:lnTo>
                  <a:pt x="818" y="61753"/>
                </a:lnTo>
                <a:lnTo>
                  <a:pt x="915" y="62026"/>
                </a:lnTo>
                <a:lnTo>
                  <a:pt x="1019" y="62290"/>
                </a:lnTo>
                <a:lnTo>
                  <a:pt x="1131" y="62555"/>
                </a:lnTo>
                <a:lnTo>
                  <a:pt x="1244" y="62812"/>
                </a:lnTo>
                <a:lnTo>
                  <a:pt x="1372" y="63069"/>
                </a:lnTo>
                <a:lnTo>
                  <a:pt x="1500" y="63325"/>
                </a:lnTo>
                <a:lnTo>
                  <a:pt x="1637" y="63582"/>
                </a:lnTo>
                <a:lnTo>
                  <a:pt x="1773" y="63831"/>
                </a:lnTo>
                <a:lnTo>
                  <a:pt x="1926" y="64079"/>
                </a:lnTo>
                <a:lnTo>
                  <a:pt x="2078" y="64320"/>
                </a:lnTo>
                <a:lnTo>
                  <a:pt x="2239" y="64561"/>
                </a:lnTo>
                <a:lnTo>
                  <a:pt x="2399" y="64793"/>
                </a:lnTo>
                <a:lnTo>
                  <a:pt x="52518" y="64753"/>
                </a:lnTo>
                <a:lnTo>
                  <a:pt x="52518" y="1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613138" y="1958563"/>
            <a:ext cx="24744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15"/>
          <p:cNvSpPr txBox="1"/>
          <p:nvPr>
            <p:ph idx="1" type="subTitle"/>
          </p:nvPr>
        </p:nvSpPr>
        <p:spPr>
          <a:xfrm>
            <a:off x="729125" y="2312575"/>
            <a:ext cx="224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5"/>
          <p:cNvSpPr txBox="1"/>
          <p:nvPr>
            <p:ph idx="2" type="title"/>
          </p:nvPr>
        </p:nvSpPr>
        <p:spPr>
          <a:xfrm>
            <a:off x="6070638" y="1958575"/>
            <a:ext cx="24744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15"/>
          <p:cNvSpPr txBox="1"/>
          <p:nvPr>
            <p:ph idx="3" type="subTitle"/>
          </p:nvPr>
        </p:nvSpPr>
        <p:spPr>
          <a:xfrm>
            <a:off x="6186575" y="2312575"/>
            <a:ext cx="224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4" type="title"/>
          </p:nvPr>
        </p:nvSpPr>
        <p:spPr>
          <a:xfrm>
            <a:off x="613138" y="3616225"/>
            <a:ext cx="24744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" name="Google Shape;89;p15"/>
          <p:cNvSpPr txBox="1"/>
          <p:nvPr>
            <p:ph idx="5" type="subTitle"/>
          </p:nvPr>
        </p:nvSpPr>
        <p:spPr>
          <a:xfrm>
            <a:off x="729125" y="3970228"/>
            <a:ext cx="224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5"/>
          <p:cNvSpPr txBox="1"/>
          <p:nvPr>
            <p:ph idx="6" type="title"/>
          </p:nvPr>
        </p:nvSpPr>
        <p:spPr>
          <a:xfrm>
            <a:off x="6070638" y="3616225"/>
            <a:ext cx="24744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5"/>
          <p:cNvSpPr txBox="1"/>
          <p:nvPr>
            <p:ph idx="7" type="subTitle"/>
          </p:nvPr>
        </p:nvSpPr>
        <p:spPr>
          <a:xfrm>
            <a:off x="6186575" y="3970228"/>
            <a:ext cx="224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5"/>
          <p:cNvSpPr txBox="1"/>
          <p:nvPr>
            <p:ph idx="8"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" name="Google Shape;93;p15"/>
          <p:cNvSpPr/>
          <p:nvPr/>
        </p:nvSpPr>
        <p:spPr>
          <a:xfrm rot="-5400000">
            <a:off x="3090859" y="1677475"/>
            <a:ext cx="3705730" cy="4231504"/>
          </a:xfrm>
          <a:custGeom>
            <a:rect b="b" l="l" r="r" t="t"/>
            <a:pathLst>
              <a:path extrusionOk="0" h="46486" w="40710">
                <a:moveTo>
                  <a:pt x="7639" y="1"/>
                </a:moveTo>
                <a:lnTo>
                  <a:pt x="7398" y="9"/>
                </a:lnTo>
                <a:lnTo>
                  <a:pt x="7157" y="25"/>
                </a:lnTo>
                <a:lnTo>
                  <a:pt x="6925" y="49"/>
                </a:lnTo>
                <a:lnTo>
                  <a:pt x="6684" y="89"/>
                </a:lnTo>
                <a:lnTo>
                  <a:pt x="6451" y="129"/>
                </a:lnTo>
                <a:lnTo>
                  <a:pt x="6211" y="177"/>
                </a:lnTo>
                <a:lnTo>
                  <a:pt x="5978" y="233"/>
                </a:lnTo>
                <a:lnTo>
                  <a:pt x="5753" y="298"/>
                </a:lnTo>
                <a:lnTo>
                  <a:pt x="5521" y="370"/>
                </a:lnTo>
                <a:lnTo>
                  <a:pt x="5296" y="450"/>
                </a:lnTo>
                <a:lnTo>
                  <a:pt x="5079" y="538"/>
                </a:lnTo>
                <a:lnTo>
                  <a:pt x="4863" y="634"/>
                </a:lnTo>
                <a:lnTo>
                  <a:pt x="4646" y="739"/>
                </a:lnTo>
                <a:lnTo>
                  <a:pt x="4438" y="843"/>
                </a:lnTo>
                <a:lnTo>
                  <a:pt x="4237" y="963"/>
                </a:lnTo>
                <a:lnTo>
                  <a:pt x="4044" y="1092"/>
                </a:lnTo>
                <a:lnTo>
                  <a:pt x="3852" y="1220"/>
                </a:lnTo>
                <a:lnTo>
                  <a:pt x="3667" y="1365"/>
                </a:lnTo>
                <a:lnTo>
                  <a:pt x="3499" y="1517"/>
                </a:lnTo>
                <a:lnTo>
                  <a:pt x="3330" y="1669"/>
                </a:lnTo>
                <a:lnTo>
                  <a:pt x="3170" y="1830"/>
                </a:lnTo>
                <a:lnTo>
                  <a:pt x="3017" y="1998"/>
                </a:lnTo>
                <a:lnTo>
                  <a:pt x="2873" y="2183"/>
                </a:lnTo>
                <a:lnTo>
                  <a:pt x="2737" y="2367"/>
                </a:lnTo>
                <a:lnTo>
                  <a:pt x="2616" y="2552"/>
                </a:lnTo>
                <a:lnTo>
                  <a:pt x="2496" y="2753"/>
                </a:lnTo>
                <a:lnTo>
                  <a:pt x="2400" y="2961"/>
                </a:lnTo>
                <a:lnTo>
                  <a:pt x="2303" y="3170"/>
                </a:lnTo>
                <a:lnTo>
                  <a:pt x="2223" y="3394"/>
                </a:lnTo>
                <a:lnTo>
                  <a:pt x="1" y="46389"/>
                </a:lnTo>
                <a:lnTo>
                  <a:pt x="338" y="46429"/>
                </a:lnTo>
                <a:lnTo>
                  <a:pt x="675" y="46461"/>
                </a:lnTo>
                <a:lnTo>
                  <a:pt x="1012" y="46477"/>
                </a:lnTo>
                <a:lnTo>
                  <a:pt x="1357" y="46485"/>
                </a:lnTo>
                <a:lnTo>
                  <a:pt x="1694" y="46485"/>
                </a:lnTo>
                <a:lnTo>
                  <a:pt x="2031" y="46469"/>
                </a:lnTo>
                <a:lnTo>
                  <a:pt x="2376" y="46445"/>
                </a:lnTo>
                <a:lnTo>
                  <a:pt x="2713" y="46413"/>
                </a:lnTo>
                <a:lnTo>
                  <a:pt x="3050" y="46365"/>
                </a:lnTo>
                <a:lnTo>
                  <a:pt x="3378" y="46301"/>
                </a:lnTo>
                <a:lnTo>
                  <a:pt x="3715" y="46237"/>
                </a:lnTo>
                <a:lnTo>
                  <a:pt x="4044" y="46156"/>
                </a:lnTo>
                <a:lnTo>
                  <a:pt x="4373" y="46068"/>
                </a:lnTo>
                <a:lnTo>
                  <a:pt x="4694" y="45964"/>
                </a:lnTo>
                <a:lnTo>
                  <a:pt x="5023" y="45852"/>
                </a:lnTo>
                <a:lnTo>
                  <a:pt x="5336" y="45731"/>
                </a:lnTo>
                <a:lnTo>
                  <a:pt x="5649" y="45603"/>
                </a:lnTo>
                <a:lnTo>
                  <a:pt x="5962" y="45466"/>
                </a:lnTo>
                <a:lnTo>
                  <a:pt x="6267" y="45314"/>
                </a:lnTo>
                <a:lnTo>
                  <a:pt x="6572" y="45154"/>
                </a:lnTo>
                <a:lnTo>
                  <a:pt x="6860" y="44985"/>
                </a:lnTo>
                <a:lnTo>
                  <a:pt x="7157" y="44809"/>
                </a:lnTo>
                <a:lnTo>
                  <a:pt x="7438" y="44616"/>
                </a:lnTo>
                <a:lnTo>
                  <a:pt x="7719" y="44423"/>
                </a:lnTo>
                <a:lnTo>
                  <a:pt x="7984" y="44223"/>
                </a:lnTo>
                <a:lnTo>
                  <a:pt x="8248" y="44006"/>
                </a:lnTo>
                <a:lnTo>
                  <a:pt x="8505" y="43782"/>
                </a:lnTo>
                <a:lnTo>
                  <a:pt x="8754" y="43549"/>
                </a:lnTo>
                <a:lnTo>
                  <a:pt x="9003" y="43316"/>
                </a:lnTo>
                <a:lnTo>
                  <a:pt x="9235" y="43068"/>
                </a:lnTo>
                <a:lnTo>
                  <a:pt x="9460" y="42811"/>
                </a:lnTo>
                <a:lnTo>
                  <a:pt x="9676" y="42546"/>
                </a:lnTo>
                <a:lnTo>
                  <a:pt x="9877" y="42281"/>
                </a:lnTo>
                <a:lnTo>
                  <a:pt x="10078" y="42001"/>
                </a:lnTo>
                <a:lnTo>
                  <a:pt x="10262" y="41720"/>
                </a:lnTo>
                <a:lnTo>
                  <a:pt x="10439" y="41423"/>
                </a:lnTo>
                <a:lnTo>
                  <a:pt x="10607" y="41134"/>
                </a:lnTo>
                <a:lnTo>
                  <a:pt x="10768" y="40829"/>
                </a:lnTo>
                <a:lnTo>
                  <a:pt x="10912" y="40524"/>
                </a:lnTo>
                <a:lnTo>
                  <a:pt x="11048" y="40211"/>
                </a:lnTo>
                <a:lnTo>
                  <a:pt x="11177" y="39899"/>
                </a:lnTo>
                <a:lnTo>
                  <a:pt x="11297" y="39578"/>
                </a:lnTo>
                <a:lnTo>
                  <a:pt x="11401" y="39257"/>
                </a:lnTo>
                <a:lnTo>
                  <a:pt x="11498" y="38928"/>
                </a:lnTo>
                <a:lnTo>
                  <a:pt x="11586" y="38599"/>
                </a:lnTo>
                <a:lnTo>
                  <a:pt x="11658" y="38270"/>
                </a:lnTo>
                <a:lnTo>
                  <a:pt x="11722" y="37933"/>
                </a:lnTo>
                <a:lnTo>
                  <a:pt x="11778" y="37596"/>
                </a:lnTo>
                <a:lnTo>
                  <a:pt x="11827" y="37259"/>
                </a:lnTo>
                <a:lnTo>
                  <a:pt x="11859" y="36922"/>
                </a:lnTo>
                <a:lnTo>
                  <a:pt x="11883" y="36585"/>
                </a:lnTo>
                <a:lnTo>
                  <a:pt x="11891" y="36240"/>
                </a:lnTo>
                <a:lnTo>
                  <a:pt x="11891" y="35903"/>
                </a:lnTo>
                <a:lnTo>
                  <a:pt x="11883" y="35566"/>
                </a:lnTo>
                <a:lnTo>
                  <a:pt x="11867" y="35221"/>
                </a:lnTo>
                <a:lnTo>
                  <a:pt x="11835" y="34884"/>
                </a:lnTo>
                <a:lnTo>
                  <a:pt x="11795" y="34547"/>
                </a:lnTo>
                <a:lnTo>
                  <a:pt x="11738" y="34210"/>
                </a:lnTo>
                <a:lnTo>
                  <a:pt x="11674" y="33881"/>
                </a:lnTo>
                <a:lnTo>
                  <a:pt x="11602" y="33544"/>
                </a:lnTo>
                <a:lnTo>
                  <a:pt x="11514" y="33215"/>
                </a:lnTo>
                <a:lnTo>
                  <a:pt x="11417" y="32895"/>
                </a:lnTo>
                <a:lnTo>
                  <a:pt x="11305" y="32574"/>
                </a:lnTo>
                <a:lnTo>
                  <a:pt x="11193" y="32253"/>
                </a:lnTo>
                <a:lnTo>
                  <a:pt x="11064" y="31956"/>
                </a:lnTo>
                <a:lnTo>
                  <a:pt x="10936" y="31659"/>
                </a:lnTo>
                <a:lnTo>
                  <a:pt x="10800" y="31362"/>
                </a:lnTo>
                <a:lnTo>
                  <a:pt x="10655" y="31073"/>
                </a:lnTo>
                <a:lnTo>
                  <a:pt x="10358" y="30496"/>
                </a:lnTo>
                <a:lnTo>
                  <a:pt x="10054" y="29926"/>
                </a:lnTo>
                <a:lnTo>
                  <a:pt x="9765" y="29348"/>
                </a:lnTo>
                <a:lnTo>
                  <a:pt x="9620" y="29060"/>
                </a:lnTo>
                <a:lnTo>
                  <a:pt x="9484" y="28763"/>
                </a:lnTo>
                <a:lnTo>
                  <a:pt x="9356" y="28466"/>
                </a:lnTo>
                <a:lnTo>
                  <a:pt x="9235" y="28169"/>
                </a:lnTo>
                <a:lnTo>
                  <a:pt x="9123" y="27872"/>
                </a:lnTo>
                <a:lnTo>
                  <a:pt x="9027" y="27559"/>
                </a:lnTo>
                <a:lnTo>
                  <a:pt x="8938" y="27246"/>
                </a:lnTo>
                <a:lnTo>
                  <a:pt x="8874" y="26926"/>
                </a:lnTo>
                <a:lnTo>
                  <a:pt x="8818" y="26597"/>
                </a:lnTo>
                <a:lnTo>
                  <a:pt x="8794" y="26268"/>
                </a:lnTo>
                <a:lnTo>
                  <a:pt x="8778" y="26107"/>
                </a:lnTo>
                <a:lnTo>
                  <a:pt x="8778" y="25939"/>
                </a:lnTo>
                <a:lnTo>
                  <a:pt x="8778" y="25770"/>
                </a:lnTo>
                <a:lnTo>
                  <a:pt x="8786" y="25610"/>
                </a:lnTo>
                <a:lnTo>
                  <a:pt x="8794" y="25441"/>
                </a:lnTo>
                <a:lnTo>
                  <a:pt x="8810" y="25281"/>
                </a:lnTo>
                <a:lnTo>
                  <a:pt x="8834" y="25120"/>
                </a:lnTo>
                <a:lnTo>
                  <a:pt x="8866" y="24960"/>
                </a:lnTo>
                <a:lnTo>
                  <a:pt x="8898" y="24799"/>
                </a:lnTo>
                <a:lnTo>
                  <a:pt x="8938" y="24647"/>
                </a:lnTo>
                <a:lnTo>
                  <a:pt x="8978" y="24495"/>
                </a:lnTo>
                <a:lnTo>
                  <a:pt x="9035" y="24342"/>
                </a:lnTo>
                <a:lnTo>
                  <a:pt x="9091" y="24198"/>
                </a:lnTo>
                <a:lnTo>
                  <a:pt x="9147" y="24053"/>
                </a:lnTo>
                <a:lnTo>
                  <a:pt x="9219" y="23909"/>
                </a:lnTo>
                <a:lnTo>
                  <a:pt x="9291" y="23773"/>
                </a:lnTo>
                <a:lnTo>
                  <a:pt x="9372" y="23644"/>
                </a:lnTo>
                <a:lnTo>
                  <a:pt x="9460" y="23516"/>
                </a:lnTo>
                <a:lnTo>
                  <a:pt x="9556" y="23387"/>
                </a:lnTo>
                <a:lnTo>
                  <a:pt x="9660" y="23267"/>
                </a:lnTo>
                <a:lnTo>
                  <a:pt x="9765" y="23155"/>
                </a:lnTo>
                <a:lnTo>
                  <a:pt x="9877" y="23050"/>
                </a:lnTo>
                <a:lnTo>
                  <a:pt x="9997" y="22946"/>
                </a:lnTo>
                <a:lnTo>
                  <a:pt x="10126" y="22850"/>
                </a:lnTo>
                <a:lnTo>
                  <a:pt x="10278" y="22746"/>
                </a:lnTo>
                <a:lnTo>
                  <a:pt x="10439" y="22657"/>
                </a:lnTo>
                <a:lnTo>
                  <a:pt x="10599" y="22577"/>
                </a:lnTo>
                <a:lnTo>
                  <a:pt x="10760" y="22513"/>
                </a:lnTo>
                <a:lnTo>
                  <a:pt x="10928" y="22449"/>
                </a:lnTo>
                <a:lnTo>
                  <a:pt x="11097" y="22401"/>
                </a:lnTo>
                <a:lnTo>
                  <a:pt x="11273" y="22369"/>
                </a:lnTo>
                <a:lnTo>
                  <a:pt x="11450" y="22336"/>
                </a:lnTo>
                <a:lnTo>
                  <a:pt x="11618" y="22320"/>
                </a:lnTo>
                <a:lnTo>
                  <a:pt x="11803" y="22312"/>
                </a:lnTo>
                <a:lnTo>
                  <a:pt x="11979" y="22312"/>
                </a:lnTo>
                <a:lnTo>
                  <a:pt x="12156" y="22320"/>
                </a:lnTo>
                <a:lnTo>
                  <a:pt x="12340" y="22344"/>
                </a:lnTo>
                <a:lnTo>
                  <a:pt x="12517" y="22369"/>
                </a:lnTo>
                <a:lnTo>
                  <a:pt x="12701" y="22401"/>
                </a:lnTo>
                <a:lnTo>
                  <a:pt x="12878" y="22449"/>
                </a:lnTo>
                <a:lnTo>
                  <a:pt x="13054" y="22497"/>
                </a:lnTo>
                <a:lnTo>
                  <a:pt x="13231" y="22553"/>
                </a:lnTo>
                <a:lnTo>
                  <a:pt x="13415" y="22617"/>
                </a:lnTo>
                <a:lnTo>
                  <a:pt x="13584" y="22689"/>
                </a:lnTo>
                <a:lnTo>
                  <a:pt x="13760" y="22762"/>
                </a:lnTo>
                <a:lnTo>
                  <a:pt x="13929" y="22842"/>
                </a:lnTo>
                <a:lnTo>
                  <a:pt x="14097" y="22938"/>
                </a:lnTo>
                <a:lnTo>
                  <a:pt x="14266" y="23026"/>
                </a:lnTo>
                <a:lnTo>
                  <a:pt x="14426" y="23131"/>
                </a:lnTo>
                <a:lnTo>
                  <a:pt x="14586" y="23235"/>
                </a:lnTo>
                <a:lnTo>
                  <a:pt x="14747" y="23347"/>
                </a:lnTo>
                <a:lnTo>
                  <a:pt x="14899" y="23460"/>
                </a:lnTo>
                <a:lnTo>
                  <a:pt x="15044" y="23580"/>
                </a:lnTo>
                <a:lnTo>
                  <a:pt x="15188" y="23700"/>
                </a:lnTo>
                <a:lnTo>
                  <a:pt x="15325" y="23829"/>
                </a:lnTo>
                <a:lnTo>
                  <a:pt x="15453" y="23957"/>
                </a:lnTo>
                <a:lnTo>
                  <a:pt x="15710" y="24230"/>
                </a:lnTo>
                <a:lnTo>
                  <a:pt x="15950" y="24511"/>
                </a:lnTo>
                <a:lnTo>
                  <a:pt x="16183" y="24799"/>
                </a:lnTo>
                <a:lnTo>
                  <a:pt x="16408" y="25088"/>
                </a:lnTo>
                <a:lnTo>
                  <a:pt x="16616" y="25393"/>
                </a:lnTo>
                <a:lnTo>
                  <a:pt x="16833" y="25698"/>
                </a:lnTo>
                <a:lnTo>
                  <a:pt x="17242" y="26316"/>
                </a:lnTo>
                <a:lnTo>
                  <a:pt x="17643" y="26942"/>
                </a:lnTo>
                <a:lnTo>
                  <a:pt x="17852" y="27246"/>
                </a:lnTo>
                <a:lnTo>
                  <a:pt x="18060" y="27559"/>
                </a:lnTo>
                <a:lnTo>
                  <a:pt x="18277" y="27856"/>
                </a:lnTo>
                <a:lnTo>
                  <a:pt x="18494" y="28153"/>
                </a:lnTo>
                <a:lnTo>
                  <a:pt x="18726" y="28450"/>
                </a:lnTo>
                <a:lnTo>
                  <a:pt x="18967" y="28731"/>
                </a:lnTo>
                <a:lnTo>
                  <a:pt x="19127" y="28915"/>
                </a:lnTo>
                <a:lnTo>
                  <a:pt x="19296" y="29084"/>
                </a:lnTo>
                <a:lnTo>
                  <a:pt x="19464" y="29260"/>
                </a:lnTo>
                <a:lnTo>
                  <a:pt x="19641" y="29429"/>
                </a:lnTo>
                <a:lnTo>
                  <a:pt x="19825" y="29589"/>
                </a:lnTo>
                <a:lnTo>
                  <a:pt x="20010" y="29742"/>
                </a:lnTo>
                <a:lnTo>
                  <a:pt x="20203" y="29894"/>
                </a:lnTo>
                <a:lnTo>
                  <a:pt x="20395" y="30046"/>
                </a:lnTo>
                <a:lnTo>
                  <a:pt x="20596" y="30183"/>
                </a:lnTo>
                <a:lnTo>
                  <a:pt x="20796" y="30319"/>
                </a:lnTo>
                <a:lnTo>
                  <a:pt x="21005" y="30456"/>
                </a:lnTo>
                <a:lnTo>
                  <a:pt x="21213" y="30576"/>
                </a:lnTo>
                <a:lnTo>
                  <a:pt x="21422" y="30696"/>
                </a:lnTo>
                <a:lnTo>
                  <a:pt x="21639" y="30809"/>
                </a:lnTo>
                <a:lnTo>
                  <a:pt x="21855" y="30921"/>
                </a:lnTo>
                <a:lnTo>
                  <a:pt x="22080" y="31017"/>
                </a:lnTo>
                <a:lnTo>
                  <a:pt x="22305" y="31113"/>
                </a:lnTo>
                <a:lnTo>
                  <a:pt x="22529" y="31202"/>
                </a:lnTo>
                <a:lnTo>
                  <a:pt x="22754" y="31282"/>
                </a:lnTo>
                <a:lnTo>
                  <a:pt x="22986" y="31362"/>
                </a:lnTo>
                <a:lnTo>
                  <a:pt x="23219" y="31426"/>
                </a:lnTo>
                <a:lnTo>
                  <a:pt x="23452" y="31491"/>
                </a:lnTo>
                <a:lnTo>
                  <a:pt x="23684" y="31547"/>
                </a:lnTo>
                <a:lnTo>
                  <a:pt x="23925" y="31595"/>
                </a:lnTo>
                <a:lnTo>
                  <a:pt x="24166" y="31635"/>
                </a:lnTo>
                <a:lnTo>
                  <a:pt x="24398" y="31667"/>
                </a:lnTo>
                <a:lnTo>
                  <a:pt x="24639" y="31691"/>
                </a:lnTo>
                <a:lnTo>
                  <a:pt x="24880" y="31707"/>
                </a:lnTo>
                <a:lnTo>
                  <a:pt x="25121" y="31715"/>
                </a:lnTo>
                <a:lnTo>
                  <a:pt x="25369" y="31723"/>
                </a:lnTo>
                <a:lnTo>
                  <a:pt x="25610" y="31715"/>
                </a:lnTo>
                <a:lnTo>
                  <a:pt x="25851" y="31699"/>
                </a:lnTo>
                <a:lnTo>
                  <a:pt x="26091" y="31683"/>
                </a:lnTo>
                <a:lnTo>
                  <a:pt x="26332" y="31651"/>
                </a:lnTo>
                <a:lnTo>
                  <a:pt x="26573" y="31611"/>
                </a:lnTo>
                <a:lnTo>
                  <a:pt x="26813" y="31563"/>
                </a:lnTo>
                <a:lnTo>
                  <a:pt x="27046" y="31507"/>
                </a:lnTo>
                <a:lnTo>
                  <a:pt x="27287" y="31442"/>
                </a:lnTo>
                <a:lnTo>
                  <a:pt x="27519" y="31370"/>
                </a:lnTo>
                <a:lnTo>
                  <a:pt x="27744" y="31290"/>
                </a:lnTo>
                <a:lnTo>
                  <a:pt x="27977" y="31202"/>
                </a:lnTo>
                <a:lnTo>
                  <a:pt x="28201" y="31113"/>
                </a:lnTo>
                <a:lnTo>
                  <a:pt x="28418" y="31009"/>
                </a:lnTo>
                <a:lnTo>
                  <a:pt x="28635" y="30897"/>
                </a:lnTo>
                <a:lnTo>
                  <a:pt x="28851" y="30785"/>
                </a:lnTo>
                <a:lnTo>
                  <a:pt x="29060" y="30656"/>
                </a:lnTo>
                <a:lnTo>
                  <a:pt x="29268" y="30528"/>
                </a:lnTo>
                <a:lnTo>
                  <a:pt x="29469" y="30391"/>
                </a:lnTo>
                <a:lnTo>
                  <a:pt x="29662" y="30247"/>
                </a:lnTo>
                <a:lnTo>
                  <a:pt x="29854" y="30103"/>
                </a:lnTo>
                <a:lnTo>
                  <a:pt x="30039" y="29942"/>
                </a:lnTo>
                <a:lnTo>
                  <a:pt x="30215" y="29782"/>
                </a:lnTo>
                <a:lnTo>
                  <a:pt x="30392" y="29613"/>
                </a:lnTo>
                <a:lnTo>
                  <a:pt x="30560" y="29437"/>
                </a:lnTo>
                <a:lnTo>
                  <a:pt x="30721" y="29260"/>
                </a:lnTo>
                <a:lnTo>
                  <a:pt x="30873" y="29076"/>
                </a:lnTo>
                <a:lnTo>
                  <a:pt x="31017" y="28883"/>
                </a:lnTo>
                <a:lnTo>
                  <a:pt x="31162" y="28683"/>
                </a:lnTo>
                <a:lnTo>
                  <a:pt x="31290" y="28482"/>
                </a:lnTo>
                <a:lnTo>
                  <a:pt x="31419" y="28281"/>
                </a:lnTo>
                <a:lnTo>
                  <a:pt x="31531" y="28065"/>
                </a:lnTo>
                <a:lnTo>
                  <a:pt x="31635" y="27848"/>
                </a:lnTo>
                <a:lnTo>
                  <a:pt x="31739" y="27632"/>
                </a:lnTo>
                <a:lnTo>
                  <a:pt x="31828" y="27407"/>
                </a:lnTo>
                <a:lnTo>
                  <a:pt x="31900" y="27214"/>
                </a:lnTo>
                <a:lnTo>
                  <a:pt x="31956" y="27030"/>
                </a:lnTo>
                <a:lnTo>
                  <a:pt x="32012" y="26837"/>
                </a:lnTo>
                <a:lnTo>
                  <a:pt x="32068" y="26645"/>
                </a:lnTo>
                <a:lnTo>
                  <a:pt x="32108" y="26452"/>
                </a:lnTo>
                <a:lnTo>
                  <a:pt x="32149" y="26252"/>
                </a:lnTo>
                <a:lnTo>
                  <a:pt x="32189" y="26059"/>
                </a:lnTo>
                <a:lnTo>
                  <a:pt x="32221" y="25858"/>
                </a:lnTo>
                <a:lnTo>
                  <a:pt x="32269" y="25457"/>
                </a:lnTo>
                <a:lnTo>
                  <a:pt x="32301" y="25056"/>
                </a:lnTo>
                <a:lnTo>
                  <a:pt x="32317" y="24655"/>
                </a:lnTo>
                <a:lnTo>
                  <a:pt x="32325" y="24246"/>
                </a:lnTo>
                <a:lnTo>
                  <a:pt x="32317" y="23837"/>
                </a:lnTo>
                <a:lnTo>
                  <a:pt x="32301" y="23420"/>
                </a:lnTo>
                <a:lnTo>
                  <a:pt x="32277" y="23010"/>
                </a:lnTo>
                <a:lnTo>
                  <a:pt x="32253" y="22593"/>
                </a:lnTo>
                <a:lnTo>
                  <a:pt x="32189" y="21759"/>
                </a:lnTo>
                <a:lnTo>
                  <a:pt x="32125" y="20932"/>
                </a:lnTo>
                <a:lnTo>
                  <a:pt x="32092" y="20523"/>
                </a:lnTo>
                <a:lnTo>
                  <a:pt x="32068" y="20114"/>
                </a:lnTo>
                <a:lnTo>
                  <a:pt x="32044" y="19705"/>
                </a:lnTo>
                <a:lnTo>
                  <a:pt x="32036" y="19296"/>
                </a:lnTo>
                <a:lnTo>
                  <a:pt x="32036" y="18895"/>
                </a:lnTo>
                <a:lnTo>
                  <a:pt x="32044" y="18501"/>
                </a:lnTo>
                <a:lnTo>
                  <a:pt x="32068" y="18108"/>
                </a:lnTo>
                <a:lnTo>
                  <a:pt x="32108" y="17723"/>
                </a:lnTo>
                <a:lnTo>
                  <a:pt x="32157" y="17338"/>
                </a:lnTo>
                <a:lnTo>
                  <a:pt x="32197" y="17154"/>
                </a:lnTo>
                <a:lnTo>
                  <a:pt x="32237" y="16961"/>
                </a:lnTo>
                <a:lnTo>
                  <a:pt x="32277" y="16777"/>
                </a:lnTo>
                <a:lnTo>
                  <a:pt x="32325" y="16592"/>
                </a:lnTo>
                <a:lnTo>
                  <a:pt x="32381" y="16407"/>
                </a:lnTo>
                <a:lnTo>
                  <a:pt x="32445" y="16231"/>
                </a:lnTo>
                <a:lnTo>
                  <a:pt x="32510" y="16054"/>
                </a:lnTo>
                <a:lnTo>
                  <a:pt x="32582" y="15878"/>
                </a:lnTo>
                <a:lnTo>
                  <a:pt x="32662" y="15701"/>
                </a:lnTo>
                <a:lnTo>
                  <a:pt x="32742" y="15525"/>
                </a:lnTo>
                <a:lnTo>
                  <a:pt x="32839" y="15356"/>
                </a:lnTo>
                <a:lnTo>
                  <a:pt x="32935" y="15188"/>
                </a:lnTo>
                <a:lnTo>
                  <a:pt x="33039" y="15020"/>
                </a:lnTo>
                <a:lnTo>
                  <a:pt x="33159" y="14859"/>
                </a:lnTo>
                <a:lnTo>
                  <a:pt x="33248" y="14731"/>
                </a:lnTo>
                <a:lnTo>
                  <a:pt x="33352" y="14602"/>
                </a:lnTo>
                <a:lnTo>
                  <a:pt x="33561" y="14362"/>
                </a:lnTo>
                <a:lnTo>
                  <a:pt x="33785" y="14129"/>
                </a:lnTo>
                <a:lnTo>
                  <a:pt x="34018" y="13904"/>
                </a:lnTo>
                <a:lnTo>
                  <a:pt x="34267" y="13696"/>
                </a:lnTo>
                <a:lnTo>
                  <a:pt x="34523" y="13495"/>
                </a:lnTo>
                <a:lnTo>
                  <a:pt x="34788" y="13295"/>
                </a:lnTo>
                <a:lnTo>
                  <a:pt x="35061" y="13102"/>
                </a:lnTo>
                <a:lnTo>
                  <a:pt x="35334" y="12918"/>
                </a:lnTo>
                <a:lnTo>
                  <a:pt x="35614" y="12741"/>
                </a:lnTo>
                <a:lnTo>
                  <a:pt x="36192" y="12388"/>
                </a:lnTo>
                <a:lnTo>
                  <a:pt x="36770" y="12051"/>
                </a:lnTo>
                <a:lnTo>
                  <a:pt x="37347" y="11706"/>
                </a:lnTo>
                <a:lnTo>
                  <a:pt x="37628" y="11538"/>
                </a:lnTo>
                <a:lnTo>
                  <a:pt x="37909" y="11361"/>
                </a:lnTo>
                <a:lnTo>
                  <a:pt x="38182" y="11185"/>
                </a:lnTo>
                <a:lnTo>
                  <a:pt x="38447" y="11000"/>
                </a:lnTo>
                <a:lnTo>
                  <a:pt x="38703" y="10816"/>
                </a:lnTo>
                <a:lnTo>
                  <a:pt x="38952" y="10615"/>
                </a:lnTo>
                <a:lnTo>
                  <a:pt x="39185" y="10414"/>
                </a:lnTo>
                <a:lnTo>
                  <a:pt x="39409" y="10206"/>
                </a:lnTo>
                <a:lnTo>
                  <a:pt x="39618" y="9989"/>
                </a:lnTo>
                <a:lnTo>
                  <a:pt x="39818" y="9765"/>
                </a:lnTo>
                <a:lnTo>
                  <a:pt x="39907" y="9644"/>
                </a:lnTo>
                <a:lnTo>
                  <a:pt x="39995" y="9524"/>
                </a:lnTo>
                <a:lnTo>
                  <a:pt x="40083" y="9404"/>
                </a:lnTo>
                <a:lnTo>
                  <a:pt x="40163" y="9275"/>
                </a:lnTo>
                <a:lnTo>
                  <a:pt x="40236" y="9147"/>
                </a:lnTo>
                <a:lnTo>
                  <a:pt x="40308" y="9010"/>
                </a:lnTo>
                <a:lnTo>
                  <a:pt x="40372" y="8874"/>
                </a:lnTo>
                <a:lnTo>
                  <a:pt x="40428" y="8738"/>
                </a:lnTo>
                <a:lnTo>
                  <a:pt x="40484" y="8593"/>
                </a:lnTo>
                <a:lnTo>
                  <a:pt x="40541" y="8449"/>
                </a:lnTo>
                <a:lnTo>
                  <a:pt x="40581" y="8296"/>
                </a:lnTo>
                <a:lnTo>
                  <a:pt x="40621" y="8144"/>
                </a:lnTo>
                <a:lnTo>
                  <a:pt x="40669" y="7919"/>
                </a:lnTo>
                <a:lnTo>
                  <a:pt x="40693" y="7695"/>
                </a:lnTo>
                <a:lnTo>
                  <a:pt x="40709" y="7470"/>
                </a:lnTo>
                <a:lnTo>
                  <a:pt x="40709" y="7245"/>
                </a:lnTo>
                <a:lnTo>
                  <a:pt x="40693" y="7021"/>
                </a:lnTo>
                <a:lnTo>
                  <a:pt x="40669" y="6804"/>
                </a:lnTo>
                <a:lnTo>
                  <a:pt x="40629" y="6587"/>
                </a:lnTo>
                <a:lnTo>
                  <a:pt x="40573" y="6371"/>
                </a:lnTo>
                <a:lnTo>
                  <a:pt x="40508" y="6162"/>
                </a:lnTo>
                <a:lnTo>
                  <a:pt x="40428" y="5954"/>
                </a:lnTo>
                <a:lnTo>
                  <a:pt x="40340" y="5745"/>
                </a:lnTo>
                <a:lnTo>
                  <a:pt x="40244" y="5544"/>
                </a:lnTo>
                <a:lnTo>
                  <a:pt x="40131" y="5344"/>
                </a:lnTo>
                <a:lnTo>
                  <a:pt x="40011" y="5151"/>
                </a:lnTo>
                <a:lnTo>
                  <a:pt x="39883" y="4967"/>
                </a:lnTo>
                <a:lnTo>
                  <a:pt x="39738" y="4782"/>
                </a:lnTo>
                <a:lnTo>
                  <a:pt x="39594" y="4606"/>
                </a:lnTo>
                <a:lnTo>
                  <a:pt x="39441" y="4429"/>
                </a:lnTo>
                <a:lnTo>
                  <a:pt x="39273" y="4269"/>
                </a:lnTo>
                <a:lnTo>
                  <a:pt x="39104" y="4108"/>
                </a:lnTo>
                <a:lnTo>
                  <a:pt x="38928" y="3956"/>
                </a:lnTo>
                <a:lnTo>
                  <a:pt x="38743" y="3804"/>
                </a:lnTo>
                <a:lnTo>
                  <a:pt x="38551" y="3667"/>
                </a:lnTo>
                <a:lnTo>
                  <a:pt x="38358" y="3539"/>
                </a:lnTo>
                <a:lnTo>
                  <a:pt x="38158" y="3410"/>
                </a:lnTo>
                <a:lnTo>
                  <a:pt x="37949" y="3298"/>
                </a:lnTo>
                <a:lnTo>
                  <a:pt x="37741" y="3186"/>
                </a:lnTo>
                <a:lnTo>
                  <a:pt x="37524" y="3089"/>
                </a:lnTo>
                <a:lnTo>
                  <a:pt x="37307" y="3001"/>
                </a:lnTo>
                <a:lnTo>
                  <a:pt x="37091" y="2921"/>
                </a:lnTo>
                <a:lnTo>
                  <a:pt x="36866" y="2857"/>
                </a:lnTo>
                <a:lnTo>
                  <a:pt x="36641" y="2793"/>
                </a:lnTo>
                <a:lnTo>
                  <a:pt x="36417" y="2745"/>
                </a:lnTo>
                <a:lnTo>
                  <a:pt x="36192" y="2704"/>
                </a:lnTo>
                <a:lnTo>
                  <a:pt x="35968" y="2664"/>
                </a:lnTo>
                <a:lnTo>
                  <a:pt x="35743" y="2640"/>
                </a:lnTo>
                <a:lnTo>
                  <a:pt x="35518" y="2616"/>
                </a:lnTo>
                <a:lnTo>
                  <a:pt x="35286" y="2600"/>
                </a:lnTo>
                <a:lnTo>
                  <a:pt x="35061" y="2592"/>
                </a:lnTo>
                <a:lnTo>
                  <a:pt x="34828" y="2592"/>
                </a:lnTo>
                <a:lnTo>
                  <a:pt x="34604" y="2600"/>
                </a:lnTo>
                <a:lnTo>
                  <a:pt x="34379" y="2608"/>
                </a:lnTo>
                <a:lnTo>
                  <a:pt x="34146" y="2624"/>
                </a:lnTo>
                <a:lnTo>
                  <a:pt x="33922" y="2640"/>
                </a:lnTo>
                <a:lnTo>
                  <a:pt x="33689" y="2664"/>
                </a:lnTo>
                <a:lnTo>
                  <a:pt x="33464" y="2696"/>
                </a:lnTo>
                <a:lnTo>
                  <a:pt x="33007" y="2769"/>
                </a:lnTo>
                <a:lnTo>
                  <a:pt x="32550" y="2857"/>
                </a:lnTo>
                <a:lnTo>
                  <a:pt x="32100" y="2961"/>
                </a:lnTo>
                <a:lnTo>
                  <a:pt x="31643" y="3081"/>
                </a:lnTo>
                <a:lnTo>
                  <a:pt x="31194" y="3210"/>
                </a:lnTo>
                <a:lnTo>
                  <a:pt x="30745" y="3346"/>
                </a:lnTo>
                <a:lnTo>
                  <a:pt x="30303" y="3491"/>
                </a:lnTo>
                <a:lnTo>
                  <a:pt x="29862" y="3643"/>
                </a:lnTo>
                <a:lnTo>
                  <a:pt x="29429" y="3796"/>
                </a:lnTo>
                <a:lnTo>
                  <a:pt x="28554" y="4116"/>
                </a:lnTo>
                <a:lnTo>
                  <a:pt x="27680" y="4429"/>
                </a:lnTo>
                <a:lnTo>
                  <a:pt x="27239" y="4582"/>
                </a:lnTo>
                <a:lnTo>
                  <a:pt x="26789" y="4726"/>
                </a:lnTo>
                <a:lnTo>
                  <a:pt x="26348" y="4863"/>
                </a:lnTo>
                <a:lnTo>
                  <a:pt x="25899" y="4991"/>
                </a:lnTo>
                <a:lnTo>
                  <a:pt x="25458" y="5103"/>
                </a:lnTo>
                <a:lnTo>
                  <a:pt x="25008" y="5208"/>
                </a:lnTo>
                <a:lnTo>
                  <a:pt x="24551" y="5296"/>
                </a:lnTo>
                <a:lnTo>
                  <a:pt x="24102" y="5368"/>
                </a:lnTo>
                <a:lnTo>
                  <a:pt x="23877" y="5392"/>
                </a:lnTo>
                <a:lnTo>
                  <a:pt x="23644" y="5416"/>
                </a:lnTo>
                <a:lnTo>
                  <a:pt x="23420" y="5440"/>
                </a:lnTo>
                <a:lnTo>
                  <a:pt x="23187" y="5448"/>
                </a:lnTo>
                <a:lnTo>
                  <a:pt x="22962" y="5456"/>
                </a:lnTo>
                <a:lnTo>
                  <a:pt x="22505" y="5456"/>
                </a:lnTo>
                <a:lnTo>
                  <a:pt x="22272" y="5448"/>
                </a:lnTo>
                <a:lnTo>
                  <a:pt x="22040" y="5432"/>
                </a:lnTo>
                <a:lnTo>
                  <a:pt x="21807" y="5408"/>
                </a:lnTo>
                <a:lnTo>
                  <a:pt x="21574" y="5376"/>
                </a:lnTo>
                <a:lnTo>
                  <a:pt x="21342" y="5344"/>
                </a:lnTo>
                <a:lnTo>
                  <a:pt x="21109" y="5304"/>
                </a:lnTo>
                <a:lnTo>
                  <a:pt x="20884" y="5256"/>
                </a:lnTo>
                <a:lnTo>
                  <a:pt x="20660" y="5200"/>
                </a:lnTo>
                <a:lnTo>
                  <a:pt x="20427" y="5143"/>
                </a:lnTo>
                <a:lnTo>
                  <a:pt x="20203" y="5087"/>
                </a:lnTo>
                <a:lnTo>
                  <a:pt x="19978" y="5015"/>
                </a:lnTo>
                <a:lnTo>
                  <a:pt x="19537" y="4871"/>
                </a:lnTo>
                <a:lnTo>
                  <a:pt x="19095" y="4710"/>
                </a:lnTo>
                <a:lnTo>
                  <a:pt x="18662" y="4534"/>
                </a:lnTo>
                <a:lnTo>
                  <a:pt x="18229" y="4341"/>
                </a:lnTo>
                <a:lnTo>
                  <a:pt x="17796" y="4140"/>
                </a:lnTo>
                <a:lnTo>
                  <a:pt x="17370" y="3932"/>
                </a:lnTo>
                <a:lnTo>
                  <a:pt x="16953" y="3707"/>
                </a:lnTo>
                <a:lnTo>
                  <a:pt x="16536" y="3483"/>
                </a:lnTo>
                <a:lnTo>
                  <a:pt x="16119" y="3258"/>
                </a:lnTo>
                <a:lnTo>
                  <a:pt x="15292" y="2785"/>
                </a:lnTo>
                <a:lnTo>
                  <a:pt x="14474" y="2319"/>
                </a:lnTo>
                <a:lnTo>
                  <a:pt x="14057" y="2087"/>
                </a:lnTo>
                <a:lnTo>
                  <a:pt x="13640" y="1862"/>
                </a:lnTo>
                <a:lnTo>
                  <a:pt x="13223" y="1637"/>
                </a:lnTo>
                <a:lnTo>
                  <a:pt x="12797" y="1421"/>
                </a:lnTo>
                <a:lnTo>
                  <a:pt x="12372" y="1212"/>
                </a:lnTo>
                <a:lnTo>
                  <a:pt x="11939" y="1020"/>
                </a:lnTo>
                <a:lnTo>
                  <a:pt x="11506" y="835"/>
                </a:lnTo>
                <a:lnTo>
                  <a:pt x="11072" y="667"/>
                </a:lnTo>
                <a:lnTo>
                  <a:pt x="10631" y="514"/>
                </a:lnTo>
                <a:lnTo>
                  <a:pt x="10182" y="370"/>
                </a:lnTo>
                <a:lnTo>
                  <a:pt x="9957" y="314"/>
                </a:lnTo>
                <a:lnTo>
                  <a:pt x="9733" y="257"/>
                </a:lnTo>
                <a:lnTo>
                  <a:pt x="9508" y="201"/>
                </a:lnTo>
                <a:lnTo>
                  <a:pt x="9275" y="153"/>
                </a:lnTo>
                <a:lnTo>
                  <a:pt x="9043" y="113"/>
                </a:lnTo>
                <a:lnTo>
                  <a:pt x="8818" y="81"/>
                </a:lnTo>
                <a:lnTo>
                  <a:pt x="8585" y="49"/>
                </a:lnTo>
                <a:lnTo>
                  <a:pt x="8345" y="25"/>
                </a:lnTo>
                <a:lnTo>
                  <a:pt x="8112" y="9"/>
                </a:lnTo>
                <a:lnTo>
                  <a:pt x="7879" y="1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16"/>
          <p:cNvSpPr txBox="1"/>
          <p:nvPr>
            <p:ph idx="2" type="title"/>
          </p:nvPr>
        </p:nvSpPr>
        <p:spPr>
          <a:xfrm>
            <a:off x="713200" y="1958575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16"/>
          <p:cNvSpPr txBox="1"/>
          <p:nvPr>
            <p:ph idx="1" type="subTitle"/>
          </p:nvPr>
        </p:nvSpPr>
        <p:spPr>
          <a:xfrm>
            <a:off x="713250" y="2312575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3" type="title"/>
          </p:nvPr>
        </p:nvSpPr>
        <p:spPr>
          <a:xfrm>
            <a:off x="6238050" y="1958575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9" name="Google Shape;99;p16"/>
          <p:cNvSpPr txBox="1"/>
          <p:nvPr>
            <p:ph idx="4" type="subTitle"/>
          </p:nvPr>
        </p:nvSpPr>
        <p:spPr>
          <a:xfrm>
            <a:off x="6238038" y="2312575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5" type="title"/>
          </p:nvPr>
        </p:nvSpPr>
        <p:spPr>
          <a:xfrm>
            <a:off x="713200" y="3616227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1" name="Google Shape;101;p16"/>
          <p:cNvSpPr txBox="1"/>
          <p:nvPr>
            <p:ph idx="6" type="subTitle"/>
          </p:nvPr>
        </p:nvSpPr>
        <p:spPr>
          <a:xfrm>
            <a:off x="713250" y="3970228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7" type="title"/>
          </p:nvPr>
        </p:nvSpPr>
        <p:spPr>
          <a:xfrm>
            <a:off x="6238050" y="3616225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16"/>
          <p:cNvSpPr txBox="1"/>
          <p:nvPr>
            <p:ph idx="8" type="subTitle"/>
          </p:nvPr>
        </p:nvSpPr>
        <p:spPr>
          <a:xfrm>
            <a:off x="6238038" y="3970228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9" type="title"/>
          </p:nvPr>
        </p:nvSpPr>
        <p:spPr>
          <a:xfrm>
            <a:off x="3475650" y="1958575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5" name="Google Shape;105;p16"/>
          <p:cNvSpPr txBox="1"/>
          <p:nvPr>
            <p:ph idx="13" type="subTitle"/>
          </p:nvPr>
        </p:nvSpPr>
        <p:spPr>
          <a:xfrm>
            <a:off x="3475638" y="2312575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6"/>
          <p:cNvSpPr txBox="1"/>
          <p:nvPr>
            <p:ph idx="14" type="title"/>
          </p:nvPr>
        </p:nvSpPr>
        <p:spPr>
          <a:xfrm>
            <a:off x="3475650" y="3616225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16"/>
          <p:cNvSpPr txBox="1"/>
          <p:nvPr>
            <p:ph idx="15" type="subTitle"/>
          </p:nvPr>
        </p:nvSpPr>
        <p:spPr>
          <a:xfrm>
            <a:off x="3475638" y="3970228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6"/>
          <p:cNvSpPr/>
          <p:nvPr/>
        </p:nvSpPr>
        <p:spPr>
          <a:xfrm>
            <a:off x="-850662" y="3032960"/>
            <a:ext cx="3159621" cy="2447242"/>
          </a:xfrm>
          <a:custGeom>
            <a:rect b="b" l="l" r="r" t="t"/>
            <a:pathLst>
              <a:path extrusionOk="0" h="34171" w="44118">
                <a:moveTo>
                  <a:pt x="72" y="1"/>
                </a:moveTo>
                <a:lnTo>
                  <a:pt x="0" y="34170"/>
                </a:lnTo>
                <a:lnTo>
                  <a:pt x="44118" y="34170"/>
                </a:lnTo>
                <a:lnTo>
                  <a:pt x="44118" y="33119"/>
                </a:lnTo>
                <a:lnTo>
                  <a:pt x="44110" y="33135"/>
                </a:lnTo>
                <a:lnTo>
                  <a:pt x="44094" y="33143"/>
                </a:lnTo>
                <a:lnTo>
                  <a:pt x="44070" y="33151"/>
                </a:lnTo>
                <a:lnTo>
                  <a:pt x="44038" y="33159"/>
                </a:lnTo>
                <a:lnTo>
                  <a:pt x="43941" y="33159"/>
                </a:lnTo>
                <a:lnTo>
                  <a:pt x="43821" y="33151"/>
                </a:lnTo>
                <a:lnTo>
                  <a:pt x="43677" y="33135"/>
                </a:lnTo>
                <a:lnTo>
                  <a:pt x="43516" y="33111"/>
                </a:lnTo>
                <a:lnTo>
                  <a:pt x="43155" y="33047"/>
                </a:lnTo>
                <a:lnTo>
                  <a:pt x="42786" y="32967"/>
                </a:lnTo>
                <a:lnTo>
                  <a:pt x="42457" y="32879"/>
                </a:lnTo>
                <a:lnTo>
                  <a:pt x="42192" y="32814"/>
                </a:lnTo>
                <a:lnTo>
                  <a:pt x="42056" y="32766"/>
                </a:lnTo>
                <a:lnTo>
                  <a:pt x="41936" y="32710"/>
                </a:lnTo>
                <a:lnTo>
                  <a:pt x="41823" y="32646"/>
                </a:lnTo>
                <a:lnTo>
                  <a:pt x="41703" y="32582"/>
                </a:lnTo>
                <a:lnTo>
                  <a:pt x="41599" y="32510"/>
                </a:lnTo>
                <a:lnTo>
                  <a:pt x="41382" y="32357"/>
                </a:lnTo>
                <a:lnTo>
                  <a:pt x="41182" y="32189"/>
                </a:lnTo>
                <a:lnTo>
                  <a:pt x="40997" y="32012"/>
                </a:lnTo>
                <a:lnTo>
                  <a:pt x="40812" y="31828"/>
                </a:lnTo>
                <a:lnTo>
                  <a:pt x="40636" y="31627"/>
                </a:lnTo>
                <a:lnTo>
                  <a:pt x="40476" y="31426"/>
                </a:lnTo>
                <a:lnTo>
                  <a:pt x="40275" y="31162"/>
                </a:lnTo>
                <a:lnTo>
                  <a:pt x="40074" y="30889"/>
                </a:lnTo>
                <a:lnTo>
                  <a:pt x="39882" y="30616"/>
                </a:lnTo>
                <a:lnTo>
                  <a:pt x="39697" y="30335"/>
                </a:lnTo>
                <a:lnTo>
                  <a:pt x="39328" y="29774"/>
                </a:lnTo>
                <a:lnTo>
                  <a:pt x="38967" y="29204"/>
                </a:lnTo>
                <a:lnTo>
                  <a:pt x="38638" y="28667"/>
                </a:lnTo>
                <a:lnTo>
                  <a:pt x="38301" y="28137"/>
                </a:lnTo>
                <a:lnTo>
                  <a:pt x="37956" y="27608"/>
                </a:lnTo>
                <a:lnTo>
                  <a:pt x="37603" y="27094"/>
                </a:lnTo>
                <a:lnTo>
                  <a:pt x="37419" y="26837"/>
                </a:lnTo>
                <a:lnTo>
                  <a:pt x="37234" y="26589"/>
                </a:lnTo>
                <a:lnTo>
                  <a:pt x="37042" y="26348"/>
                </a:lnTo>
                <a:lnTo>
                  <a:pt x="36841" y="26107"/>
                </a:lnTo>
                <a:lnTo>
                  <a:pt x="36641" y="25867"/>
                </a:lnTo>
                <a:lnTo>
                  <a:pt x="36424" y="25642"/>
                </a:lnTo>
                <a:lnTo>
                  <a:pt x="36207" y="25417"/>
                </a:lnTo>
                <a:lnTo>
                  <a:pt x="35983" y="25201"/>
                </a:lnTo>
                <a:lnTo>
                  <a:pt x="35814" y="25056"/>
                </a:lnTo>
                <a:lnTo>
                  <a:pt x="35638" y="24912"/>
                </a:lnTo>
                <a:lnTo>
                  <a:pt x="35461" y="24783"/>
                </a:lnTo>
                <a:lnTo>
                  <a:pt x="35285" y="24655"/>
                </a:lnTo>
                <a:lnTo>
                  <a:pt x="35100" y="24535"/>
                </a:lnTo>
                <a:lnTo>
                  <a:pt x="34916" y="24430"/>
                </a:lnTo>
                <a:lnTo>
                  <a:pt x="34723" y="24318"/>
                </a:lnTo>
                <a:lnTo>
                  <a:pt x="34531" y="24222"/>
                </a:lnTo>
                <a:lnTo>
                  <a:pt x="34330" y="24134"/>
                </a:lnTo>
                <a:lnTo>
                  <a:pt x="34129" y="24045"/>
                </a:lnTo>
                <a:lnTo>
                  <a:pt x="33929" y="23965"/>
                </a:lnTo>
                <a:lnTo>
                  <a:pt x="33728" y="23893"/>
                </a:lnTo>
                <a:lnTo>
                  <a:pt x="33520" y="23829"/>
                </a:lnTo>
                <a:lnTo>
                  <a:pt x="33311" y="23765"/>
                </a:lnTo>
                <a:lnTo>
                  <a:pt x="33102" y="23708"/>
                </a:lnTo>
                <a:lnTo>
                  <a:pt x="32886" y="23660"/>
                </a:lnTo>
                <a:lnTo>
                  <a:pt x="32677" y="23612"/>
                </a:lnTo>
                <a:lnTo>
                  <a:pt x="32461" y="23572"/>
                </a:lnTo>
                <a:lnTo>
                  <a:pt x="32244" y="23540"/>
                </a:lnTo>
                <a:lnTo>
                  <a:pt x="32027" y="23508"/>
                </a:lnTo>
                <a:lnTo>
                  <a:pt x="31594" y="23460"/>
                </a:lnTo>
                <a:lnTo>
                  <a:pt x="31153" y="23428"/>
                </a:lnTo>
                <a:lnTo>
                  <a:pt x="30712" y="23412"/>
                </a:lnTo>
                <a:lnTo>
                  <a:pt x="30270" y="23412"/>
                </a:lnTo>
                <a:lnTo>
                  <a:pt x="29837" y="23420"/>
                </a:lnTo>
                <a:lnTo>
                  <a:pt x="29404" y="23444"/>
                </a:lnTo>
                <a:lnTo>
                  <a:pt x="27815" y="23548"/>
                </a:lnTo>
                <a:lnTo>
                  <a:pt x="27422" y="23572"/>
                </a:lnTo>
                <a:lnTo>
                  <a:pt x="27029" y="23596"/>
                </a:lnTo>
                <a:lnTo>
                  <a:pt x="26628" y="23604"/>
                </a:lnTo>
                <a:lnTo>
                  <a:pt x="26235" y="23604"/>
                </a:lnTo>
                <a:lnTo>
                  <a:pt x="25842" y="23596"/>
                </a:lnTo>
                <a:lnTo>
                  <a:pt x="25449" y="23580"/>
                </a:lnTo>
                <a:lnTo>
                  <a:pt x="25056" y="23548"/>
                </a:lnTo>
                <a:lnTo>
                  <a:pt x="24670" y="23508"/>
                </a:lnTo>
                <a:lnTo>
                  <a:pt x="24285" y="23444"/>
                </a:lnTo>
                <a:lnTo>
                  <a:pt x="24093" y="23404"/>
                </a:lnTo>
                <a:lnTo>
                  <a:pt x="23908" y="23363"/>
                </a:lnTo>
                <a:lnTo>
                  <a:pt x="23716" y="23315"/>
                </a:lnTo>
                <a:lnTo>
                  <a:pt x="23531" y="23259"/>
                </a:lnTo>
                <a:lnTo>
                  <a:pt x="23347" y="23203"/>
                </a:lnTo>
                <a:lnTo>
                  <a:pt x="23154" y="23139"/>
                </a:lnTo>
                <a:lnTo>
                  <a:pt x="22833" y="23010"/>
                </a:lnTo>
                <a:lnTo>
                  <a:pt x="22520" y="22874"/>
                </a:lnTo>
                <a:lnTo>
                  <a:pt x="22207" y="22714"/>
                </a:lnTo>
                <a:lnTo>
                  <a:pt x="21911" y="22537"/>
                </a:lnTo>
                <a:lnTo>
                  <a:pt x="21622" y="22353"/>
                </a:lnTo>
                <a:lnTo>
                  <a:pt x="21341" y="22152"/>
                </a:lnTo>
                <a:lnTo>
                  <a:pt x="21068" y="21935"/>
                </a:lnTo>
                <a:lnTo>
                  <a:pt x="20803" y="21711"/>
                </a:lnTo>
                <a:lnTo>
                  <a:pt x="20555" y="21470"/>
                </a:lnTo>
                <a:lnTo>
                  <a:pt x="20314" y="21221"/>
                </a:lnTo>
                <a:lnTo>
                  <a:pt x="20081" y="20965"/>
                </a:lnTo>
                <a:lnTo>
                  <a:pt x="19857" y="20692"/>
                </a:lnTo>
                <a:lnTo>
                  <a:pt x="19648" y="20411"/>
                </a:lnTo>
                <a:lnTo>
                  <a:pt x="19456" y="20122"/>
                </a:lnTo>
                <a:lnTo>
                  <a:pt x="19271" y="19833"/>
                </a:lnTo>
                <a:lnTo>
                  <a:pt x="19094" y="19528"/>
                </a:lnTo>
                <a:lnTo>
                  <a:pt x="18958" y="19264"/>
                </a:lnTo>
                <a:lnTo>
                  <a:pt x="18830" y="18999"/>
                </a:lnTo>
                <a:lnTo>
                  <a:pt x="18717" y="18734"/>
                </a:lnTo>
                <a:lnTo>
                  <a:pt x="18605" y="18461"/>
                </a:lnTo>
                <a:lnTo>
                  <a:pt x="18517" y="18197"/>
                </a:lnTo>
                <a:lnTo>
                  <a:pt x="18429" y="17924"/>
                </a:lnTo>
                <a:lnTo>
                  <a:pt x="18348" y="17651"/>
                </a:lnTo>
                <a:lnTo>
                  <a:pt x="18276" y="17378"/>
                </a:lnTo>
                <a:lnTo>
                  <a:pt x="18220" y="17106"/>
                </a:lnTo>
                <a:lnTo>
                  <a:pt x="18164" y="16833"/>
                </a:lnTo>
                <a:lnTo>
                  <a:pt x="18116" y="16560"/>
                </a:lnTo>
                <a:lnTo>
                  <a:pt x="18068" y="16279"/>
                </a:lnTo>
                <a:lnTo>
                  <a:pt x="18035" y="16006"/>
                </a:lnTo>
                <a:lnTo>
                  <a:pt x="18003" y="15726"/>
                </a:lnTo>
                <a:lnTo>
                  <a:pt x="17947" y="15172"/>
                </a:lnTo>
                <a:lnTo>
                  <a:pt x="17907" y="14610"/>
                </a:lnTo>
                <a:lnTo>
                  <a:pt x="17875" y="14049"/>
                </a:lnTo>
                <a:lnTo>
                  <a:pt x="17827" y="12918"/>
                </a:lnTo>
                <a:lnTo>
                  <a:pt x="17795" y="12348"/>
                </a:lnTo>
                <a:lnTo>
                  <a:pt x="17755" y="11778"/>
                </a:lnTo>
                <a:lnTo>
                  <a:pt x="17707" y="11209"/>
                </a:lnTo>
                <a:lnTo>
                  <a:pt x="17674" y="10920"/>
                </a:lnTo>
                <a:lnTo>
                  <a:pt x="17642" y="10639"/>
                </a:lnTo>
                <a:lnTo>
                  <a:pt x="17578" y="10254"/>
                </a:lnTo>
                <a:lnTo>
                  <a:pt x="17498" y="9885"/>
                </a:lnTo>
                <a:lnTo>
                  <a:pt x="17402" y="9516"/>
                </a:lnTo>
                <a:lnTo>
                  <a:pt x="17289" y="9163"/>
                </a:lnTo>
                <a:lnTo>
                  <a:pt x="17153" y="8810"/>
                </a:lnTo>
                <a:lnTo>
                  <a:pt x="17009" y="8465"/>
                </a:lnTo>
                <a:lnTo>
                  <a:pt x="16848" y="8128"/>
                </a:lnTo>
                <a:lnTo>
                  <a:pt x="16672" y="7799"/>
                </a:lnTo>
                <a:lnTo>
                  <a:pt x="16479" y="7478"/>
                </a:lnTo>
                <a:lnTo>
                  <a:pt x="16270" y="7165"/>
                </a:lnTo>
                <a:lnTo>
                  <a:pt x="16046" y="6868"/>
                </a:lnTo>
                <a:lnTo>
                  <a:pt x="15813" y="6580"/>
                </a:lnTo>
                <a:lnTo>
                  <a:pt x="15572" y="6299"/>
                </a:lnTo>
                <a:lnTo>
                  <a:pt x="15316" y="6034"/>
                </a:lnTo>
                <a:lnTo>
                  <a:pt x="15043" y="5777"/>
                </a:lnTo>
                <a:lnTo>
                  <a:pt x="14762" y="5537"/>
                </a:lnTo>
                <a:lnTo>
                  <a:pt x="14473" y="5304"/>
                </a:lnTo>
                <a:lnTo>
                  <a:pt x="14168" y="5087"/>
                </a:lnTo>
                <a:lnTo>
                  <a:pt x="13856" y="4887"/>
                </a:lnTo>
                <a:lnTo>
                  <a:pt x="13535" y="4702"/>
                </a:lnTo>
                <a:lnTo>
                  <a:pt x="13206" y="4534"/>
                </a:lnTo>
                <a:lnTo>
                  <a:pt x="12869" y="4373"/>
                </a:lnTo>
                <a:lnTo>
                  <a:pt x="12524" y="4237"/>
                </a:lnTo>
                <a:lnTo>
                  <a:pt x="12179" y="4117"/>
                </a:lnTo>
                <a:lnTo>
                  <a:pt x="11818" y="4004"/>
                </a:lnTo>
                <a:lnTo>
                  <a:pt x="11449" y="3916"/>
                </a:lnTo>
                <a:lnTo>
                  <a:pt x="11080" y="3852"/>
                </a:lnTo>
                <a:lnTo>
                  <a:pt x="10895" y="3820"/>
                </a:lnTo>
                <a:lnTo>
                  <a:pt x="10711" y="3796"/>
                </a:lnTo>
                <a:lnTo>
                  <a:pt x="10518" y="3780"/>
                </a:lnTo>
                <a:lnTo>
                  <a:pt x="10325" y="3763"/>
                </a:lnTo>
                <a:lnTo>
                  <a:pt x="10133" y="3755"/>
                </a:lnTo>
                <a:lnTo>
                  <a:pt x="9748" y="3755"/>
                </a:lnTo>
                <a:lnTo>
                  <a:pt x="9555" y="3763"/>
                </a:lnTo>
                <a:lnTo>
                  <a:pt x="9363" y="3772"/>
                </a:lnTo>
                <a:lnTo>
                  <a:pt x="9162" y="3788"/>
                </a:lnTo>
                <a:lnTo>
                  <a:pt x="8889" y="3820"/>
                </a:lnTo>
                <a:lnTo>
                  <a:pt x="8625" y="3860"/>
                </a:lnTo>
                <a:lnTo>
                  <a:pt x="8352" y="3908"/>
                </a:lnTo>
                <a:lnTo>
                  <a:pt x="8087" y="3956"/>
                </a:lnTo>
                <a:lnTo>
                  <a:pt x="7550" y="4068"/>
                </a:lnTo>
                <a:lnTo>
                  <a:pt x="7020" y="4181"/>
                </a:lnTo>
                <a:lnTo>
                  <a:pt x="6483" y="4285"/>
                </a:lnTo>
                <a:lnTo>
                  <a:pt x="6218" y="4325"/>
                </a:lnTo>
                <a:lnTo>
                  <a:pt x="5945" y="4365"/>
                </a:lnTo>
                <a:lnTo>
                  <a:pt x="5680" y="4397"/>
                </a:lnTo>
                <a:lnTo>
                  <a:pt x="5407" y="4413"/>
                </a:lnTo>
                <a:lnTo>
                  <a:pt x="5143" y="4421"/>
                </a:lnTo>
                <a:lnTo>
                  <a:pt x="4870" y="4413"/>
                </a:lnTo>
                <a:lnTo>
                  <a:pt x="4645" y="4397"/>
                </a:lnTo>
                <a:lnTo>
                  <a:pt x="4429" y="4373"/>
                </a:lnTo>
                <a:lnTo>
                  <a:pt x="4212" y="4333"/>
                </a:lnTo>
                <a:lnTo>
                  <a:pt x="4003" y="4285"/>
                </a:lnTo>
                <a:lnTo>
                  <a:pt x="3795" y="4229"/>
                </a:lnTo>
                <a:lnTo>
                  <a:pt x="3586" y="4165"/>
                </a:lnTo>
                <a:lnTo>
                  <a:pt x="3386" y="4084"/>
                </a:lnTo>
                <a:lnTo>
                  <a:pt x="3185" y="4004"/>
                </a:lnTo>
                <a:lnTo>
                  <a:pt x="2985" y="3908"/>
                </a:lnTo>
                <a:lnTo>
                  <a:pt x="2792" y="3804"/>
                </a:lnTo>
                <a:lnTo>
                  <a:pt x="2607" y="3691"/>
                </a:lnTo>
                <a:lnTo>
                  <a:pt x="2423" y="3571"/>
                </a:lnTo>
                <a:lnTo>
                  <a:pt x="2246" y="3451"/>
                </a:lnTo>
                <a:lnTo>
                  <a:pt x="2070" y="3314"/>
                </a:lnTo>
                <a:lnTo>
                  <a:pt x="1901" y="3170"/>
                </a:lnTo>
                <a:lnTo>
                  <a:pt x="1741" y="3025"/>
                </a:lnTo>
                <a:lnTo>
                  <a:pt x="1581" y="2873"/>
                </a:lnTo>
                <a:lnTo>
                  <a:pt x="1436" y="2712"/>
                </a:lnTo>
                <a:lnTo>
                  <a:pt x="1292" y="2544"/>
                </a:lnTo>
                <a:lnTo>
                  <a:pt x="1147" y="2376"/>
                </a:lnTo>
                <a:lnTo>
                  <a:pt x="1019" y="2199"/>
                </a:lnTo>
                <a:lnTo>
                  <a:pt x="891" y="2015"/>
                </a:lnTo>
                <a:lnTo>
                  <a:pt x="778" y="1830"/>
                </a:lnTo>
                <a:lnTo>
                  <a:pt x="666" y="1637"/>
                </a:lnTo>
                <a:lnTo>
                  <a:pt x="562" y="1445"/>
                </a:lnTo>
                <a:lnTo>
                  <a:pt x="465" y="1252"/>
                </a:lnTo>
                <a:lnTo>
                  <a:pt x="377" y="1044"/>
                </a:lnTo>
                <a:lnTo>
                  <a:pt x="305" y="843"/>
                </a:lnTo>
                <a:lnTo>
                  <a:pt x="233" y="635"/>
                </a:lnTo>
                <a:lnTo>
                  <a:pt x="168" y="426"/>
                </a:lnTo>
                <a:lnTo>
                  <a:pt x="120" y="217"/>
                </a:lnTo>
                <a:lnTo>
                  <a:pt x="72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 rot="-1753144">
            <a:off x="7599174" y="-1372340"/>
            <a:ext cx="2963115" cy="3162910"/>
          </a:xfrm>
          <a:custGeom>
            <a:rect b="b" l="l" r="r" t="t"/>
            <a:pathLst>
              <a:path extrusionOk="0" h="31234" w="29261">
                <a:moveTo>
                  <a:pt x="22296" y="0"/>
                </a:moveTo>
                <a:lnTo>
                  <a:pt x="5673" y="979"/>
                </a:lnTo>
                <a:lnTo>
                  <a:pt x="5184" y="1091"/>
                </a:lnTo>
                <a:lnTo>
                  <a:pt x="4694" y="1212"/>
                </a:lnTo>
                <a:lnTo>
                  <a:pt x="4453" y="1284"/>
                </a:lnTo>
                <a:lnTo>
                  <a:pt x="4213" y="1356"/>
                </a:lnTo>
                <a:lnTo>
                  <a:pt x="3980" y="1436"/>
                </a:lnTo>
                <a:lnTo>
                  <a:pt x="3739" y="1525"/>
                </a:lnTo>
                <a:lnTo>
                  <a:pt x="3507" y="1613"/>
                </a:lnTo>
                <a:lnTo>
                  <a:pt x="3282" y="1709"/>
                </a:lnTo>
                <a:lnTo>
                  <a:pt x="3049" y="1813"/>
                </a:lnTo>
                <a:lnTo>
                  <a:pt x="2833" y="1926"/>
                </a:lnTo>
                <a:lnTo>
                  <a:pt x="2608" y="2046"/>
                </a:lnTo>
                <a:lnTo>
                  <a:pt x="2400" y="2175"/>
                </a:lnTo>
                <a:lnTo>
                  <a:pt x="2183" y="2303"/>
                </a:lnTo>
                <a:lnTo>
                  <a:pt x="1982" y="2447"/>
                </a:lnTo>
                <a:lnTo>
                  <a:pt x="1782" y="2600"/>
                </a:lnTo>
                <a:lnTo>
                  <a:pt x="1589" y="2760"/>
                </a:lnTo>
                <a:lnTo>
                  <a:pt x="1405" y="2929"/>
                </a:lnTo>
                <a:lnTo>
                  <a:pt x="1228" y="3113"/>
                </a:lnTo>
                <a:lnTo>
                  <a:pt x="1060" y="3298"/>
                </a:lnTo>
                <a:lnTo>
                  <a:pt x="899" y="3490"/>
                </a:lnTo>
                <a:lnTo>
                  <a:pt x="747" y="3699"/>
                </a:lnTo>
                <a:lnTo>
                  <a:pt x="610" y="3907"/>
                </a:lnTo>
                <a:lnTo>
                  <a:pt x="490" y="4124"/>
                </a:lnTo>
                <a:lnTo>
                  <a:pt x="378" y="4341"/>
                </a:lnTo>
                <a:lnTo>
                  <a:pt x="274" y="4573"/>
                </a:lnTo>
                <a:lnTo>
                  <a:pt x="185" y="4798"/>
                </a:lnTo>
                <a:lnTo>
                  <a:pt x="121" y="5039"/>
                </a:lnTo>
                <a:lnTo>
                  <a:pt x="65" y="5279"/>
                </a:lnTo>
                <a:lnTo>
                  <a:pt x="25" y="5528"/>
                </a:lnTo>
                <a:lnTo>
                  <a:pt x="1" y="5777"/>
                </a:lnTo>
                <a:lnTo>
                  <a:pt x="1" y="5969"/>
                </a:lnTo>
                <a:lnTo>
                  <a:pt x="1" y="6162"/>
                </a:lnTo>
                <a:lnTo>
                  <a:pt x="17" y="6346"/>
                </a:lnTo>
                <a:lnTo>
                  <a:pt x="41" y="6531"/>
                </a:lnTo>
                <a:lnTo>
                  <a:pt x="81" y="6723"/>
                </a:lnTo>
                <a:lnTo>
                  <a:pt x="121" y="6900"/>
                </a:lnTo>
                <a:lnTo>
                  <a:pt x="169" y="7085"/>
                </a:lnTo>
                <a:lnTo>
                  <a:pt x="233" y="7261"/>
                </a:lnTo>
                <a:lnTo>
                  <a:pt x="298" y="7438"/>
                </a:lnTo>
                <a:lnTo>
                  <a:pt x="370" y="7614"/>
                </a:lnTo>
                <a:lnTo>
                  <a:pt x="458" y="7783"/>
                </a:lnTo>
                <a:lnTo>
                  <a:pt x="546" y="7951"/>
                </a:lnTo>
                <a:lnTo>
                  <a:pt x="635" y="8119"/>
                </a:lnTo>
                <a:lnTo>
                  <a:pt x="739" y="8280"/>
                </a:lnTo>
                <a:lnTo>
                  <a:pt x="843" y="8440"/>
                </a:lnTo>
                <a:lnTo>
                  <a:pt x="955" y="8601"/>
                </a:lnTo>
                <a:lnTo>
                  <a:pt x="1076" y="8761"/>
                </a:lnTo>
                <a:lnTo>
                  <a:pt x="1196" y="8914"/>
                </a:lnTo>
                <a:lnTo>
                  <a:pt x="1453" y="9219"/>
                </a:lnTo>
                <a:lnTo>
                  <a:pt x="1726" y="9507"/>
                </a:lnTo>
                <a:lnTo>
                  <a:pt x="2014" y="9796"/>
                </a:lnTo>
                <a:lnTo>
                  <a:pt x="2303" y="10069"/>
                </a:lnTo>
                <a:lnTo>
                  <a:pt x="2608" y="10334"/>
                </a:lnTo>
                <a:lnTo>
                  <a:pt x="2913" y="10583"/>
                </a:lnTo>
                <a:lnTo>
                  <a:pt x="3226" y="10831"/>
                </a:lnTo>
                <a:lnTo>
                  <a:pt x="3852" y="11313"/>
                </a:lnTo>
                <a:lnTo>
                  <a:pt x="4478" y="11802"/>
                </a:lnTo>
                <a:lnTo>
                  <a:pt x="4782" y="12051"/>
                </a:lnTo>
                <a:lnTo>
                  <a:pt x="5087" y="12307"/>
                </a:lnTo>
                <a:lnTo>
                  <a:pt x="5384" y="12572"/>
                </a:lnTo>
                <a:lnTo>
                  <a:pt x="5665" y="12845"/>
                </a:lnTo>
                <a:lnTo>
                  <a:pt x="5938" y="13126"/>
                </a:lnTo>
                <a:lnTo>
                  <a:pt x="6194" y="13415"/>
                </a:lnTo>
                <a:lnTo>
                  <a:pt x="6315" y="13559"/>
                </a:lnTo>
                <a:lnTo>
                  <a:pt x="6435" y="13711"/>
                </a:lnTo>
                <a:lnTo>
                  <a:pt x="6547" y="13872"/>
                </a:lnTo>
                <a:lnTo>
                  <a:pt x="6652" y="14024"/>
                </a:lnTo>
                <a:lnTo>
                  <a:pt x="6756" y="14185"/>
                </a:lnTo>
                <a:lnTo>
                  <a:pt x="6852" y="14353"/>
                </a:lnTo>
                <a:lnTo>
                  <a:pt x="6941" y="14514"/>
                </a:lnTo>
                <a:lnTo>
                  <a:pt x="7029" y="14690"/>
                </a:lnTo>
                <a:lnTo>
                  <a:pt x="7101" y="14859"/>
                </a:lnTo>
                <a:lnTo>
                  <a:pt x="7173" y="15043"/>
                </a:lnTo>
                <a:lnTo>
                  <a:pt x="7237" y="15220"/>
                </a:lnTo>
                <a:lnTo>
                  <a:pt x="7294" y="15412"/>
                </a:lnTo>
                <a:lnTo>
                  <a:pt x="7334" y="15549"/>
                </a:lnTo>
                <a:lnTo>
                  <a:pt x="7366" y="15693"/>
                </a:lnTo>
                <a:lnTo>
                  <a:pt x="7414" y="15982"/>
                </a:lnTo>
                <a:lnTo>
                  <a:pt x="7446" y="16271"/>
                </a:lnTo>
                <a:lnTo>
                  <a:pt x="7462" y="16552"/>
                </a:lnTo>
                <a:lnTo>
                  <a:pt x="7462" y="16840"/>
                </a:lnTo>
                <a:lnTo>
                  <a:pt x="7446" y="17129"/>
                </a:lnTo>
                <a:lnTo>
                  <a:pt x="7422" y="17410"/>
                </a:lnTo>
                <a:lnTo>
                  <a:pt x="7374" y="17699"/>
                </a:lnTo>
                <a:lnTo>
                  <a:pt x="7326" y="17988"/>
                </a:lnTo>
                <a:lnTo>
                  <a:pt x="7261" y="18268"/>
                </a:lnTo>
                <a:lnTo>
                  <a:pt x="7189" y="18557"/>
                </a:lnTo>
                <a:lnTo>
                  <a:pt x="7109" y="18846"/>
                </a:lnTo>
                <a:lnTo>
                  <a:pt x="7021" y="19127"/>
                </a:lnTo>
                <a:lnTo>
                  <a:pt x="6933" y="19416"/>
                </a:lnTo>
                <a:lnTo>
                  <a:pt x="6732" y="19993"/>
                </a:lnTo>
                <a:lnTo>
                  <a:pt x="6315" y="21141"/>
                </a:lnTo>
                <a:lnTo>
                  <a:pt x="6114" y="21718"/>
                </a:lnTo>
                <a:lnTo>
                  <a:pt x="6018" y="22007"/>
                </a:lnTo>
                <a:lnTo>
                  <a:pt x="5930" y="22304"/>
                </a:lnTo>
                <a:lnTo>
                  <a:pt x="5849" y="22593"/>
                </a:lnTo>
                <a:lnTo>
                  <a:pt x="5769" y="22890"/>
                </a:lnTo>
                <a:lnTo>
                  <a:pt x="5705" y="23178"/>
                </a:lnTo>
                <a:lnTo>
                  <a:pt x="5649" y="23475"/>
                </a:lnTo>
                <a:lnTo>
                  <a:pt x="5601" y="23764"/>
                </a:lnTo>
                <a:lnTo>
                  <a:pt x="5569" y="24061"/>
                </a:lnTo>
                <a:lnTo>
                  <a:pt x="5545" y="24358"/>
                </a:lnTo>
                <a:lnTo>
                  <a:pt x="5537" y="24655"/>
                </a:lnTo>
                <a:lnTo>
                  <a:pt x="5545" y="24903"/>
                </a:lnTo>
                <a:lnTo>
                  <a:pt x="5561" y="25144"/>
                </a:lnTo>
                <a:lnTo>
                  <a:pt x="5593" y="25393"/>
                </a:lnTo>
                <a:lnTo>
                  <a:pt x="5625" y="25625"/>
                </a:lnTo>
                <a:lnTo>
                  <a:pt x="5673" y="25866"/>
                </a:lnTo>
                <a:lnTo>
                  <a:pt x="5737" y="26099"/>
                </a:lnTo>
                <a:lnTo>
                  <a:pt x="5801" y="26331"/>
                </a:lnTo>
                <a:lnTo>
                  <a:pt x="5882" y="26564"/>
                </a:lnTo>
                <a:lnTo>
                  <a:pt x="5970" y="26789"/>
                </a:lnTo>
                <a:lnTo>
                  <a:pt x="6066" y="27013"/>
                </a:lnTo>
                <a:lnTo>
                  <a:pt x="6170" y="27238"/>
                </a:lnTo>
                <a:lnTo>
                  <a:pt x="6283" y="27455"/>
                </a:lnTo>
                <a:lnTo>
                  <a:pt x="6403" y="27663"/>
                </a:lnTo>
                <a:lnTo>
                  <a:pt x="6531" y="27872"/>
                </a:lnTo>
                <a:lnTo>
                  <a:pt x="6668" y="28072"/>
                </a:lnTo>
                <a:lnTo>
                  <a:pt x="6812" y="28273"/>
                </a:lnTo>
                <a:lnTo>
                  <a:pt x="6957" y="28466"/>
                </a:lnTo>
                <a:lnTo>
                  <a:pt x="7117" y="28658"/>
                </a:lnTo>
                <a:lnTo>
                  <a:pt x="7278" y="28843"/>
                </a:lnTo>
                <a:lnTo>
                  <a:pt x="7454" y="29019"/>
                </a:lnTo>
                <a:lnTo>
                  <a:pt x="7631" y="29196"/>
                </a:lnTo>
                <a:lnTo>
                  <a:pt x="7807" y="29356"/>
                </a:lnTo>
                <a:lnTo>
                  <a:pt x="8000" y="29517"/>
                </a:lnTo>
                <a:lnTo>
                  <a:pt x="8192" y="29677"/>
                </a:lnTo>
                <a:lnTo>
                  <a:pt x="8393" y="29821"/>
                </a:lnTo>
                <a:lnTo>
                  <a:pt x="8593" y="29966"/>
                </a:lnTo>
                <a:lnTo>
                  <a:pt x="8802" y="30094"/>
                </a:lnTo>
                <a:lnTo>
                  <a:pt x="9010" y="30223"/>
                </a:lnTo>
                <a:lnTo>
                  <a:pt x="9227" y="30343"/>
                </a:lnTo>
                <a:lnTo>
                  <a:pt x="9452" y="30455"/>
                </a:lnTo>
                <a:lnTo>
                  <a:pt x="9676" y="30560"/>
                </a:lnTo>
                <a:lnTo>
                  <a:pt x="9901" y="30656"/>
                </a:lnTo>
                <a:lnTo>
                  <a:pt x="10134" y="30744"/>
                </a:lnTo>
                <a:lnTo>
                  <a:pt x="10358" y="30816"/>
                </a:lnTo>
                <a:lnTo>
                  <a:pt x="10599" y="30896"/>
                </a:lnTo>
                <a:lnTo>
                  <a:pt x="10832" y="30961"/>
                </a:lnTo>
                <a:lnTo>
                  <a:pt x="11064" y="31017"/>
                </a:lnTo>
                <a:lnTo>
                  <a:pt x="11305" y="31065"/>
                </a:lnTo>
                <a:lnTo>
                  <a:pt x="11546" y="31113"/>
                </a:lnTo>
                <a:lnTo>
                  <a:pt x="11786" y="31145"/>
                </a:lnTo>
                <a:lnTo>
                  <a:pt x="12027" y="31177"/>
                </a:lnTo>
                <a:lnTo>
                  <a:pt x="12276" y="31201"/>
                </a:lnTo>
                <a:lnTo>
                  <a:pt x="12516" y="31217"/>
                </a:lnTo>
                <a:lnTo>
                  <a:pt x="12757" y="31233"/>
                </a:lnTo>
                <a:lnTo>
                  <a:pt x="13255" y="31233"/>
                </a:lnTo>
                <a:lnTo>
                  <a:pt x="13495" y="31225"/>
                </a:lnTo>
                <a:lnTo>
                  <a:pt x="13744" y="31209"/>
                </a:lnTo>
                <a:lnTo>
                  <a:pt x="13985" y="31185"/>
                </a:lnTo>
                <a:lnTo>
                  <a:pt x="14233" y="31161"/>
                </a:lnTo>
                <a:lnTo>
                  <a:pt x="14474" y="31129"/>
                </a:lnTo>
                <a:lnTo>
                  <a:pt x="14723" y="31089"/>
                </a:lnTo>
                <a:lnTo>
                  <a:pt x="14963" y="31049"/>
                </a:lnTo>
                <a:lnTo>
                  <a:pt x="15204" y="30993"/>
                </a:lnTo>
                <a:lnTo>
                  <a:pt x="15445" y="30945"/>
                </a:lnTo>
                <a:lnTo>
                  <a:pt x="15686" y="30880"/>
                </a:lnTo>
                <a:lnTo>
                  <a:pt x="15926" y="30816"/>
                </a:lnTo>
                <a:lnTo>
                  <a:pt x="16159" y="30744"/>
                </a:lnTo>
                <a:lnTo>
                  <a:pt x="16400" y="30664"/>
                </a:lnTo>
                <a:lnTo>
                  <a:pt x="16632" y="30584"/>
                </a:lnTo>
                <a:lnTo>
                  <a:pt x="16865" y="30503"/>
                </a:lnTo>
                <a:lnTo>
                  <a:pt x="17090" y="30407"/>
                </a:lnTo>
                <a:lnTo>
                  <a:pt x="17314" y="30311"/>
                </a:lnTo>
                <a:lnTo>
                  <a:pt x="17539" y="30215"/>
                </a:lnTo>
                <a:lnTo>
                  <a:pt x="17988" y="29998"/>
                </a:lnTo>
                <a:lnTo>
                  <a:pt x="18421" y="29773"/>
                </a:lnTo>
                <a:lnTo>
                  <a:pt x="18847" y="29525"/>
                </a:lnTo>
                <a:lnTo>
                  <a:pt x="19256" y="29268"/>
                </a:lnTo>
                <a:lnTo>
                  <a:pt x="19665" y="28995"/>
                </a:lnTo>
                <a:lnTo>
                  <a:pt x="20066" y="28706"/>
                </a:lnTo>
                <a:lnTo>
                  <a:pt x="20451" y="28409"/>
                </a:lnTo>
                <a:lnTo>
                  <a:pt x="20836" y="28096"/>
                </a:lnTo>
                <a:lnTo>
                  <a:pt x="21213" y="27776"/>
                </a:lnTo>
                <a:lnTo>
                  <a:pt x="21574" y="27447"/>
                </a:lnTo>
                <a:lnTo>
                  <a:pt x="21935" y="27110"/>
                </a:lnTo>
                <a:lnTo>
                  <a:pt x="22288" y="26765"/>
                </a:lnTo>
                <a:lnTo>
                  <a:pt x="22633" y="26412"/>
                </a:lnTo>
                <a:lnTo>
                  <a:pt x="22970" y="26051"/>
                </a:lnTo>
                <a:lnTo>
                  <a:pt x="23299" y="25682"/>
                </a:lnTo>
                <a:lnTo>
                  <a:pt x="23620" y="25313"/>
                </a:lnTo>
                <a:lnTo>
                  <a:pt x="23917" y="24960"/>
                </a:lnTo>
                <a:lnTo>
                  <a:pt x="24206" y="24599"/>
                </a:lnTo>
                <a:lnTo>
                  <a:pt x="24495" y="24237"/>
                </a:lnTo>
                <a:lnTo>
                  <a:pt x="24775" y="23868"/>
                </a:lnTo>
                <a:lnTo>
                  <a:pt x="25048" y="23499"/>
                </a:lnTo>
                <a:lnTo>
                  <a:pt x="25321" y="23122"/>
                </a:lnTo>
                <a:lnTo>
                  <a:pt x="25578" y="22737"/>
                </a:lnTo>
                <a:lnTo>
                  <a:pt x="25834" y="22352"/>
                </a:lnTo>
                <a:lnTo>
                  <a:pt x="26083" y="21959"/>
                </a:lnTo>
                <a:lnTo>
                  <a:pt x="26324" y="21566"/>
                </a:lnTo>
                <a:lnTo>
                  <a:pt x="26557" y="21165"/>
                </a:lnTo>
                <a:lnTo>
                  <a:pt x="26781" y="20764"/>
                </a:lnTo>
                <a:lnTo>
                  <a:pt x="26998" y="20354"/>
                </a:lnTo>
                <a:lnTo>
                  <a:pt x="27214" y="19945"/>
                </a:lnTo>
                <a:lnTo>
                  <a:pt x="27415" y="19528"/>
                </a:lnTo>
                <a:lnTo>
                  <a:pt x="27608" y="19111"/>
                </a:lnTo>
                <a:lnTo>
                  <a:pt x="27784" y="18694"/>
                </a:lnTo>
                <a:lnTo>
                  <a:pt x="27961" y="18268"/>
                </a:lnTo>
                <a:lnTo>
                  <a:pt x="28129" y="17835"/>
                </a:lnTo>
                <a:lnTo>
                  <a:pt x="28281" y="17410"/>
                </a:lnTo>
                <a:lnTo>
                  <a:pt x="28426" y="16969"/>
                </a:lnTo>
                <a:lnTo>
                  <a:pt x="28554" y="16535"/>
                </a:lnTo>
                <a:lnTo>
                  <a:pt x="28683" y="16094"/>
                </a:lnTo>
                <a:lnTo>
                  <a:pt x="28795" y="15653"/>
                </a:lnTo>
                <a:lnTo>
                  <a:pt x="28891" y="15204"/>
                </a:lnTo>
                <a:lnTo>
                  <a:pt x="28979" y="14762"/>
                </a:lnTo>
                <a:lnTo>
                  <a:pt x="29060" y="14313"/>
                </a:lnTo>
                <a:lnTo>
                  <a:pt x="29124" y="13856"/>
                </a:lnTo>
                <a:lnTo>
                  <a:pt x="29180" y="13407"/>
                </a:lnTo>
                <a:lnTo>
                  <a:pt x="29220" y="12949"/>
                </a:lnTo>
                <a:lnTo>
                  <a:pt x="29244" y="12492"/>
                </a:lnTo>
                <a:lnTo>
                  <a:pt x="29260" y="12035"/>
                </a:lnTo>
                <a:lnTo>
                  <a:pt x="29260" y="11569"/>
                </a:lnTo>
                <a:lnTo>
                  <a:pt x="29244" y="11112"/>
                </a:lnTo>
                <a:lnTo>
                  <a:pt x="29212" y="10647"/>
                </a:lnTo>
                <a:lnTo>
                  <a:pt x="29164" y="10189"/>
                </a:lnTo>
                <a:lnTo>
                  <a:pt x="29108" y="9732"/>
                </a:lnTo>
                <a:lnTo>
                  <a:pt x="29028" y="9275"/>
                </a:lnTo>
                <a:lnTo>
                  <a:pt x="28939" y="8817"/>
                </a:lnTo>
                <a:lnTo>
                  <a:pt x="28835" y="8368"/>
                </a:lnTo>
                <a:lnTo>
                  <a:pt x="28715" y="7919"/>
                </a:lnTo>
                <a:lnTo>
                  <a:pt x="28578" y="7478"/>
                </a:lnTo>
                <a:lnTo>
                  <a:pt x="28434" y="7036"/>
                </a:lnTo>
                <a:lnTo>
                  <a:pt x="28265" y="6603"/>
                </a:lnTo>
                <a:lnTo>
                  <a:pt x="28097" y="6178"/>
                </a:lnTo>
                <a:lnTo>
                  <a:pt x="27904" y="5753"/>
                </a:lnTo>
                <a:lnTo>
                  <a:pt x="27704" y="5344"/>
                </a:lnTo>
                <a:lnTo>
                  <a:pt x="27487" y="4934"/>
                </a:lnTo>
                <a:lnTo>
                  <a:pt x="27255" y="4533"/>
                </a:lnTo>
                <a:lnTo>
                  <a:pt x="27006" y="4148"/>
                </a:lnTo>
                <a:lnTo>
                  <a:pt x="26757" y="3771"/>
                </a:lnTo>
                <a:lnTo>
                  <a:pt x="26484" y="3402"/>
                </a:lnTo>
                <a:lnTo>
                  <a:pt x="26204" y="3041"/>
                </a:lnTo>
                <a:lnTo>
                  <a:pt x="25907" y="2696"/>
                </a:lnTo>
                <a:lnTo>
                  <a:pt x="25602" y="2367"/>
                </a:lnTo>
                <a:lnTo>
                  <a:pt x="25281" y="2038"/>
                </a:lnTo>
                <a:lnTo>
                  <a:pt x="24952" y="1733"/>
                </a:lnTo>
                <a:lnTo>
                  <a:pt x="24607" y="1436"/>
                </a:lnTo>
                <a:lnTo>
                  <a:pt x="24246" y="1164"/>
                </a:lnTo>
                <a:lnTo>
                  <a:pt x="24069" y="1027"/>
                </a:lnTo>
                <a:lnTo>
                  <a:pt x="23877" y="899"/>
                </a:lnTo>
                <a:lnTo>
                  <a:pt x="23692" y="771"/>
                </a:lnTo>
                <a:lnTo>
                  <a:pt x="23500" y="642"/>
                </a:lnTo>
                <a:lnTo>
                  <a:pt x="23307" y="530"/>
                </a:lnTo>
                <a:lnTo>
                  <a:pt x="23107" y="409"/>
                </a:lnTo>
                <a:lnTo>
                  <a:pt x="22914" y="305"/>
                </a:lnTo>
                <a:lnTo>
                  <a:pt x="22706" y="201"/>
                </a:lnTo>
                <a:lnTo>
                  <a:pt x="22505" y="97"/>
                </a:lnTo>
                <a:lnTo>
                  <a:pt x="22296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4947100" y="539500"/>
            <a:ext cx="3071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_4_1_1_1_1_1"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709625" y="1200150"/>
            <a:ext cx="3852600" cy="13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1" type="subTitle"/>
          </p:nvPr>
        </p:nvSpPr>
        <p:spPr>
          <a:xfrm>
            <a:off x="713225" y="3668200"/>
            <a:ext cx="3076200" cy="9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4_1_1_1_1_1_1">
    <p:bg>
      <p:bgPr>
        <a:solidFill>
          <a:schemeClr val="lt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idx="1" type="subTitle"/>
          </p:nvPr>
        </p:nvSpPr>
        <p:spPr>
          <a:xfrm>
            <a:off x="713225" y="1079575"/>
            <a:ext cx="3586500" cy="3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Roboto Medium"/>
              <a:buChar char="■"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19"/>
          <p:cNvSpPr txBox="1"/>
          <p:nvPr>
            <p:ph idx="2" type="subTitle"/>
          </p:nvPr>
        </p:nvSpPr>
        <p:spPr>
          <a:xfrm>
            <a:off x="4844275" y="1079575"/>
            <a:ext cx="3586500" cy="3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Roboto Medium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Roboto Medium"/>
              <a:buChar char="■"/>
              <a:defRPr/>
            </a:lvl9pPr>
          </a:lstStyle>
          <a:p/>
        </p:txBody>
      </p:sp>
      <p:sp>
        <p:nvSpPr>
          <p:cNvPr id="119" name="Google Shape;119;p19"/>
          <p:cNvSpPr/>
          <p:nvPr/>
        </p:nvSpPr>
        <p:spPr>
          <a:xfrm flipH="1">
            <a:off x="6469611" y="2709013"/>
            <a:ext cx="3334438" cy="2582730"/>
          </a:xfrm>
          <a:custGeom>
            <a:rect b="b" l="l" r="r" t="t"/>
            <a:pathLst>
              <a:path extrusionOk="0" h="34171" w="44118">
                <a:moveTo>
                  <a:pt x="72" y="1"/>
                </a:moveTo>
                <a:lnTo>
                  <a:pt x="0" y="34170"/>
                </a:lnTo>
                <a:lnTo>
                  <a:pt x="44118" y="34170"/>
                </a:lnTo>
                <a:lnTo>
                  <a:pt x="44118" y="33119"/>
                </a:lnTo>
                <a:lnTo>
                  <a:pt x="44110" y="33135"/>
                </a:lnTo>
                <a:lnTo>
                  <a:pt x="44094" y="33143"/>
                </a:lnTo>
                <a:lnTo>
                  <a:pt x="44070" y="33151"/>
                </a:lnTo>
                <a:lnTo>
                  <a:pt x="44038" y="33159"/>
                </a:lnTo>
                <a:lnTo>
                  <a:pt x="43941" y="33159"/>
                </a:lnTo>
                <a:lnTo>
                  <a:pt x="43821" y="33151"/>
                </a:lnTo>
                <a:lnTo>
                  <a:pt x="43677" y="33135"/>
                </a:lnTo>
                <a:lnTo>
                  <a:pt x="43516" y="33111"/>
                </a:lnTo>
                <a:lnTo>
                  <a:pt x="43155" y="33047"/>
                </a:lnTo>
                <a:lnTo>
                  <a:pt x="42786" y="32967"/>
                </a:lnTo>
                <a:lnTo>
                  <a:pt x="42457" y="32879"/>
                </a:lnTo>
                <a:lnTo>
                  <a:pt x="42192" y="32814"/>
                </a:lnTo>
                <a:lnTo>
                  <a:pt x="42056" y="32766"/>
                </a:lnTo>
                <a:lnTo>
                  <a:pt x="41936" y="32710"/>
                </a:lnTo>
                <a:lnTo>
                  <a:pt x="41823" y="32646"/>
                </a:lnTo>
                <a:lnTo>
                  <a:pt x="41703" y="32582"/>
                </a:lnTo>
                <a:lnTo>
                  <a:pt x="41599" y="32510"/>
                </a:lnTo>
                <a:lnTo>
                  <a:pt x="41382" y="32357"/>
                </a:lnTo>
                <a:lnTo>
                  <a:pt x="41182" y="32189"/>
                </a:lnTo>
                <a:lnTo>
                  <a:pt x="40997" y="32012"/>
                </a:lnTo>
                <a:lnTo>
                  <a:pt x="40812" y="31828"/>
                </a:lnTo>
                <a:lnTo>
                  <a:pt x="40636" y="31627"/>
                </a:lnTo>
                <a:lnTo>
                  <a:pt x="40476" y="31426"/>
                </a:lnTo>
                <a:lnTo>
                  <a:pt x="40275" y="31162"/>
                </a:lnTo>
                <a:lnTo>
                  <a:pt x="40074" y="30889"/>
                </a:lnTo>
                <a:lnTo>
                  <a:pt x="39882" y="30616"/>
                </a:lnTo>
                <a:lnTo>
                  <a:pt x="39697" y="30335"/>
                </a:lnTo>
                <a:lnTo>
                  <a:pt x="39328" y="29774"/>
                </a:lnTo>
                <a:lnTo>
                  <a:pt x="38967" y="29204"/>
                </a:lnTo>
                <a:lnTo>
                  <a:pt x="38638" y="28667"/>
                </a:lnTo>
                <a:lnTo>
                  <a:pt x="38301" y="28137"/>
                </a:lnTo>
                <a:lnTo>
                  <a:pt x="37956" y="27608"/>
                </a:lnTo>
                <a:lnTo>
                  <a:pt x="37603" y="27094"/>
                </a:lnTo>
                <a:lnTo>
                  <a:pt x="37419" y="26837"/>
                </a:lnTo>
                <a:lnTo>
                  <a:pt x="37234" y="26589"/>
                </a:lnTo>
                <a:lnTo>
                  <a:pt x="37042" y="26348"/>
                </a:lnTo>
                <a:lnTo>
                  <a:pt x="36841" y="26107"/>
                </a:lnTo>
                <a:lnTo>
                  <a:pt x="36641" y="25867"/>
                </a:lnTo>
                <a:lnTo>
                  <a:pt x="36424" y="25642"/>
                </a:lnTo>
                <a:lnTo>
                  <a:pt x="36207" y="25417"/>
                </a:lnTo>
                <a:lnTo>
                  <a:pt x="35983" y="25201"/>
                </a:lnTo>
                <a:lnTo>
                  <a:pt x="35814" y="25056"/>
                </a:lnTo>
                <a:lnTo>
                  <a:pt x="35638" y="24912"/>
                </a:lnTo>
                <a:lnTo>
                  <a:pt x="35461" y="24783"/>
                </a:lnTo>
                <a:lnTo>
                  <a:pt x="35285" y="24655"/>
                </a:lnTo>
                <a:lnTo>
                  <a:pt x="35100" y="24535"/>
                </a:lnTo>
                <a:lnTo>
                  <a:pt x="34916" y="24430"/>
                </a:lnTo>
                <a:lnTo>
                  <a:pt x="34723" y="24318"/>
                </a:lnTo>
                <a:lnTo>
                  <a:pt x="34531" y="24222"/>
                </a:lnTo>
                <a:lnTo>
                  <a:pt x="34330" y="24134"/>
                </a:lnTo>
                <a:lnTo>
                  <a:pt x="34129" y="24045"/>
                </a:lnTo>
                <a:lnTo>
                  <a:pt x="33929" y="23965"/>
                </a:lnTo>
                <a:lnTo>
                  <a:pt x="33728" y="23893"/>
                </a:lnTo>
                <a:lnTo>
                  <a:pt x="33520" y="23829"/>
                </a:lnTo>
                <a:lnTo>
                  <a:pt x="33311" y="23765"/>
                </a:lnTo>
                <a:lnTo>
                  <a:pt x="33102" y="23708"/>
                </a:lnTo>
                <a:lnTo>
                  <a:pt x="32886" y="23660"/>
                </a:lnTo>
                <a:lnTo>
                  <a:pt x="32677" y="23612"/>
                </a:lnTo>
                <a:lnTo>
                  <a:pt x="32461" y="23572"/>
                </a:lnTo>
                <a:lnTo>
                  <a:pt x="32244" y="23540"/>
                </a:lnTo>
                <a:lnTo>
                  <a:pt x="32027" y="23508"/>
                </a:lnTo>
                <a:lnTo>
                  <a:pt x="31594" y="23460"/>
                </a:lnTo>
                <a:lnTo>
                  <a:pt x="31153" y="23428"/>
                </a:lnTo>
                <a:lnTo>
                  <a:pt x="30712" y="23412"/>
                </a:lnTo>
                <a:lnTo>
                  <a:pt x="30270" y="23412"/>
                </a:lnTo>
                <a:lnTo>
                  <a:pt x="29837" y="23420"/>
                </a:lnTo>
                <a:lnTo>
                  <a:pt x="29404" y="23444"/>
                </a:lnTo>
                <a:lnTo>
                  <a:pt x="27815" y="23548"/>
                </a:lnTo>
                <a:lnTo>
                  <a:pt x="27422" y="23572"/>
                </a:lnTo>
                <a:lnTo>
                  <a:pt x="27029" y="23596"/>
                </a:lnTo>
                <a:lnTo>
                  <a:pt x="26628" y="23604"/>
                </a:lnTo>
                <a:lnTo>
                  <a:pt x="26235" y="23604"/>
                </a:lnTo>
                <a:lnTo>
                  <a:pt x="25842" y="23596"/>
                </a:lnTo>
                <a:lnTo>
                  <a:pt x="25449" y="23580"/>
                </a:lnTo>
                <a:lnTo>
                  <a:pt x="25056" y="23548"/>
                </a:lnTo>
                <a:lnTo>
                  <a:pt x="24670" y="23508"/>
                </a:lnTo>
                <a:lnTo>
                  <a:pt x="24285" y="23444"/>
                </a:lnTo>
                <a:lnTo>
                  <a:pt x="24093" y="23404"/>
                </a:lnTo>
                <a:lnTo>
                  <a:pt x="23908" y="23363"/>
                </a:lnTo>
                <a:lnTo>
                  <a:pt x="23716" y="23315"/>
                </a:lnTo>
                <a:lnTo>
                  <a:pt x="23531" y="23259"/>
                </a:lnTo>
                <a:lnTo>
                  <a:pt x="23347" y="23203"/>
                </a:lnTo>
                <a:lnTo>
                  <a:pt x="23154" y="23139"/>
                </a:lnTo>
                <a:lnTo>
                  <a:pt x="22833" y="23010"/>
                </a:lnTo>
                <a:lnTo>
                  <a:pt x="22520" y="22874"/>
                </a:lnTo>
                <a:lnTo>
                  <a:pt x="22207" y="22714"/>
                </a:lnTo>
                <a:lnTo>
                  <a:pt x="21911" y="22537"/>
                </a:lnTo>
                <a:lnTo>
                  <a:pt x="21622" y="22353"/>
                </a:lnTo>
                <a:lnTo>
                  <a:pt x="21341" y="22152"/>
                </a:lnTo>
                <a:lnTo>
                  <a:pt x="21068" y="21935"/>
                </a:lnTo>
                <a:lnTo>
                  <a:pt x="20803" y="21711"/>
                </a:lnTo>
                <a:lnTo>
                  <a:pt x="20555" y="21470"/>
                </a:lnTo>
                <a:lnTo>
                  <a:pt x="20314" y="21221"/>
                </a:lnTo>
                <a:lnTo>
                  <a:pt x="20081" y="20965"/>
                </a:lnTo>
                <a:lnTo>
                  <a:pt x="19857" y="20692"/>
                </a:lnTo>
                <a:lnTo>
                  <a:pt x="19648" y="20411"/>
                </a:lnTo>
                <a:lnTo>
                  <a:pt x="19456" y="20122"/>
                </a:lnTo>
                <a:lnTo>
                  <a:pt x="19271" y="19833"/>
                </a:lnTo>
                <a:lnTo>
                  <a:pt x="19094" y="19528"/>
                </a:lnTo>
                <a:lnTo>
                  <a:pt x="18958" y="19264"/>
                </a:lnTo>
                <a:lnTo>
                  <a:pt x="18830" y="18999"/>
                </a:lnTo>
                <a:lnTo>
                  <a:pt x="18717" y="18734"/>
                </a:lnTo>
                <a:lnTo>
                  <a:pt x="18605" y="18461"/>
                </a:lnTo>
                <a:lnTo>
                  <a:pt x="18517" y="18197"/>
                </a:lnTo>
                <a:lnTo>
                  <a:pt x="18429" y="17924"/>
                </a:lnTo>
                <a:lnTo>
                  <a:pt x="18348" y="17651"/>
                </a:lnTo>
                <a:lnTo>
                  <a:pt x="18276" y="17378"/>
                </a:lnTo>
                <a:lnTo>
                  <a:pt x="18220" y="17106"/>
                </a:lnTo>
                <a:lnTo>
                  <a:pt x="18164" y="16833"/>
                </a:lnTo>
                <a:lnTo>
                  <a:pt x="18116" y="16560"/>
                </a:lnTo>
                <a:lnTo>
                  <a:pt x="18068" y="16279"/>
                </a:lnTo>
                <a:lnTo>
                  <a:pt x="18035" y="16006"/>
                </a:lnTo>
                <a:lnTo>
                  <a:pt x="18003" y="15726"/>
                </a:lnTo>
                <a:lnTo>
                  <a:pt x="17947" y="15172"/>
                </a:lnTo>
                <a:lnTo>
                  <a:pt x="17907" y="14610"/>
                </a:lnTo>
                <a:lnTo>
                  <a:pt x="17875" y="14049"/>
                </a:lnTo>
                <a:lnTo>
                  <a:pt x="17827" y="12918"/>
                </a:lnTo>
                <a:lnTo>
                  <a:pt x="17795" y="12348"/>
                </a:lnTo>
                <a:lnTo>
                  <a:pt x="17755" y="11778"/>
                </a:lnTo>
                <a:lnTo>
                  <a:pt x="17707" y="11209"/>
                </a:lnTo>
                <a:lnTo>
                  <a:pt x="17674" y="10920"/>
                </a:lnTo>
                <a:lnTo>
                  <a:pt x="17642" y="10639"/>
                </a:lnTo>
                <a:lnTo>
                  <a:pt x="17578" y="10254"/>
                </a:lnTo>
                <a:lnTo>
                  <a:pt x="17498" y="9885"/>
                </a:lnTo>
                <a:lnTo>
                  <a:pt x="17402" y="9516"/>
                </a:lnTo>
                <a:lnTo>
                  <a:pt x="17289" y="9163"/>
                </a:lnTo>
                <a:lnTo>
                  <a:pt x="17153" y="8810"/>
                </a:lnTo>
                <a:lnTo>
                  <a:pt x="17009" y="8465"/>
                </a:lnTo>
                <a:lnTo>
                  <a:pt x="16848" y="8128"/>
                </a:lnTo>
                <a:lnTo>
                  <a:pt x="16672" y="7799"/>
                </a:lnTo>
                <a:lnTo>
                  <a:pt x="16479" y="7478"/>
                </a:lnTo>
                <a:lnTo>
                  <a:pt x="16270" y="7165"/>
                </a:lnTo>
                <a:lnTo>
                  <a:pt x="16046" y="6868"/>
                </a:lnTo>
                <a:lnTo>
                  <a:pt x="15813" y="6580"/>
                </a:lnTo>
                <a:lnTo>
                  <a:pt x="15572" y="6299"/>
                </a:lnTo>
                <a:lnTo>
                  <a:pt x="15316" y="6034"/>
                </a:lnTo>
                <a:lnTo>
                  <a:pt x="15043" y="5777"/>
                </a:lnTo>
                <a:lnTo>
                  <a:pt x="14762" y="5537"/>
                </a:lnTo>
                <a:lnTo>
                  <a:pt x="14473" y="5304"/>
                </a:lnTo>
                <a:lnTo>
                  <a:pt x="14168" y="5087"/>
                </a:lnTo>
                <a:lnTo>
                  <a:pt x="13856" y="4887"/>
                </a:lnTo>
                <a:lnTo>
                  <a:pt x="13535" y="4702"/>
                </a:lnTo>
                <a:lnTo>
                  <a:pt x="13206" y="4534"/>
                </a:lnTo>
                <a:lnTo>
                  <a:pt x="12869" y="4373"/>
                </a:lnTo>
                <a:lnTo>
                  <a:pt x="12524" y="4237"/>
                </a:lnTo>
                <a:lnTo>
                  <a:pt x="12179" y="4117"/>
                </a:lnTo>
                <a:lnTo>
                  <a:pt x="11818" y="4004"/>
                </a:lnTo>
                <a:lnTo>
                  <a:pt x="11449" y="3916"/>
                </a:lnTo>
                <a:lnTo>
                  <a:pt x="11080" y="3852"/>
                </a:lnTo>
                <a:lnTo>
                  <a:pt x="10895" y="3820"/>
                </a:lnTo>
                <a:lnTo>
                  <a:pt x="10711" y="3796"/>
                </a:lnTo>
                <a:lnTo>
                  <a:pt x="10518" y="3780"/>
                </a:lnTo>
                <a:lnTo>
                  <a:pt x="10325" y="3763"/>
                </a:lnTo>
                <a:lnTo>
                  <a:pt x="10133" y="3755"/>
                </a:lnTo>
                <a:lnTo>
                  <a:pt x="9748" y="3755"/>
                </a:lnTo>
                <a:lnTo>
                  <a:pt x="9555" y="3763"/>
                </a:lnTo>
                <a:lnTo>
                  <a:pt x="9363" y="3772"/>
                </a:lnTo>
                <a:lnTo>
                  <a:pt x="9162" y="3788"/>
                </a:lnTo>
                <a:lnTo>
                  <a:pt x="8889" y="3820"/>
                </a:lnTo>
                <a:lnTo>
                  <a:pt x="8625" y="3860"/>
                </a:lnTo>
                <a:lnTo>
                  <a:pt x="8352" y="3908"/>
                </a:lnTo>
                <a:lnTo>
                  <a:pt x="8087" y="3956"/>
                </a:lnTo>
                <a:lnTo>
                  <a:pt x="7550" y="4068"/>
                </a:lnTo>
                <a:lnTo>
                  <a:pt x="7020" y="4181"/>
                </a:lnTo>
                <a:lnTo>
                  <a:pt x="6483" y="4285"/>
                </a:lnTo>
                <a:lnTo>
                  <a:pt x="6218" y="4325"/>
                </a:lnTo>
                <a:lnTo>
                  <a:pt x="5945" y="4365"/>
                </a:lnTo>
                <a:lnTo>
                  <a:pt x="5680" y="4397"/>
                </a:lnTo>
                <a:lnTo>
                  <a:pt x="5407" y="4413"/>
                </a:lnTo>
                <a:lnTo>
                  <a:pt x="5143" y="4421"/>
                </a:lnTo>
                <a:lnTo>
                  <a:pt x="4870" y="4413"/>
                </a:lnTo>
                <a:lnTo>
                  <a:pt x="4645" y="4397"/>
                </a:lnTo>
                <a:lnTo>
                  <a:pt x="4429" y="4373"/>
                </a:lnTo>
                <a:lnTo>
                  <a:pt x="4212" y="4333"/>
                </a:lnTo>
                <a:lnTo>
                  <a:pt x="4003" y="4285"/>
                </a:lnTo>
                <a:lnTo>
                  <a:pt x="3795" y="4229"/>
                </a:lnTo>
                <a:lnTo>
                  <a:pt x="3586" y="4165"/>
                </a:lnTo>
                <a:lnTo>
                  <a:pt x="3386" y="4084"/>
                </a:lnTo>
                <a:lnTo>
                  <a:pt x="3185" y="4004"/>
                </a:lnTo>
                <a:lnTo>
                  <a:pt x="2985" y="3908"/>
                </a:lnTo>
                <a:lnTo>
                  <a:pt x="2792" y="3804"/>
                </a:lnTo>
                <a:lnTo>
                  <a:pt x="2607" y="3691"/>
                </a:lnTo>
                <a:lnTo>
                  <a:pt x="2423" y="3571"/>
                </a:lnTo>
                <a:lnTo>
                  <a:pt x="2246" y="3451"/>
                </a:lnTo>
                <a:lnTo>
                  <a:pt x="2070" y="3314"/>
                </a:lnTo>
                <a:lnTo>
                  <a:pt x="1901" y="3170"/>
                </a:lnTo>
                <a:lnTo>
                  <a:pt x="1741" y="3025"/>
                </a:lnTo>
                <a:lnTo>
                  <a:pt x="1581" y="2873"/>
                </a:lnTo>
                <a:lnTo>
                  <a:pt x="1436" y="2712"/>
                </a:lnTo>
                <a:lnTo>
                  <a:pt x="1292" y="2544"/>
                </a:lnTo>
                <a:lnTo>
                  <a:pt x="1147" y="2376"/>
                </a:lnTo>
                <a:lnTo>
                  <a:pt x="1019" y="2199"/>
                </a:lnTo>
                <a:lnTo>
                  <a:pt x="891" y="2015"/>
                </a:lnTo>
                <a:lnTo>
                  <a:pt x="778" y="1830"/>
                </a:lnTo>
                <a:lnTo>
                  <a:pt x="666" y="1637"/>
                </a:lnTo>
                <a:lnTo>
                  <a:pt x="562" y="1445"/>
                </a:lnTo>
                <a:lnTo>
                  <a:pt x="465" y="1252"/>
                </a:lnTo>
                <a:lnTo>
                  <a:pt x="377" y="1044"/>
                </a:lnTo>
                <a:lnTo>
                  <a:pt x="305" y="843"/>
                </a:lnTo>
                <a:lnTo>
                  <a:pt x="233" y="635"/>
                </a:lnTo>
                <a:lnTo>
                  <a:pt x="168" y="426"/>
                </a:lnTo>
                <a:lnTo>
                  <a:pt x="120" y="217"/>
                </a:lnTo>
                <a:lnTo>
                  <a:pt x="72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9"/>
          <p:cNvSpPr/>
          <p:nvPr/>
        </p:nvSpPr>
        <p:spPr>
          <a:xfrm flipH="1" rot="1608571">
            <a:off x="-1205428" y="-870831"/>
            <a:ext cx="2392324" cy="2553632"/>
          </a:xfrm>
          <a:custGeom>
            <a:rect b="b" l="l" r="r" t="t"/>
            <a:pathLst>
              <a:path extrusionOk="0" h="31234" w="29261">
                <a:moveTo>
                  <a:pt x="22296" y="0"/>
                </a:moveTo>
                <a:lnTo>
                  <a:pt x="5673" y="979"/>
                </a:lnTo>
                <a:lnTo>
                  <a:pt x="5184" y="1091"/>
                </a:lnTo>
                <a:lnTo>
                  <a:pt x="4694" y="1212"/>
                </a:lnTo>
                <a:lnTo>
                  <a:pt x="4453" y="1284"/>
                </a:lnTo>
                <a:lnTo>
                  <a:pt x="4213" y="1356"/>
                </a:lnTo>
                <a:lnTo>
                  <a:pt x="3980" y="1436"/>
                </a:lnTo>
                <a:lnTo>
                  <a:pt x="3739" y="1525"/>
                </a:lnTo>
                <a:lnTo>
                  <a:pt x="3507" y="1613"/>
                </a:lnTo>
                <a:lnTo>
                  <a:pt x="3282" y="1709"/>
                </a:lnTo>
                <a:lnTo>
                  <a:pt x="3049" y="1813"/>
                </a:lnTo>
                <a:lnTo>
                  <a:pt x="2833" y="1926"/>
                </a:lnTo>
                <a:lnTo>
                  <a:pt x="2608" y="2046"/>
                </a:lnTo>
                <a:lnTo>
                  <a:pt x="2400" y="2175"/>
                </a:lnTo>
                <a:lnTo>
                  <a:pt x="2183" y="2303"/>
                </a:lnTo>
                <a:lnTo>
                  <a:pt x="1982" y="2447"/>
                </a:lnTo>
                <a:lnTo>
                  <a:pt x="1782" y="2600"/>
                </a:lnTo>
                <a:lnTo>
                  <a:pt x="1589" y="2760"/>
                </a:lnTo>
                <a:lnTo>
                  <a:pt x="1405" y="2929"/>
                </a:lnTo>
                <a:lnTo>
                  <a:pt x="1228" y="3113"/>
                </a:lnTo>
                <a:lnTo>
                  <a:pt x="1060" y="3298"/>
                </a:lnTo>
                <a:lnTo>
                  <a:pt x="899" y="3490"/>
                </a:lnTo>
                <a:lnTo>
                  <a:pt x="747" y="3699"/>
                </a:lnTo>
                <a:lnTo>
                  <a:pt x="610" y="3907"/>
                </a:lnTo>
                <a:lnTo>
                  <a:pt x="490" y="4124"/>
                </a:lnTo>
                <a:lnTo>
                  <a:pt x="378" y="4341"/>
                </a:lnTo>
                <a:lnTo>
                  <a:pt x="274" y="4573"/>
                </a:lnTo>
                <a:lnTo>
                  <a:pt x="185" y="4798"/>
                </a:lnTo>
                <a:lnTo>
                  <a:pt x="121" y="5039"/>
                </a:lnTo>
                <a:lnTo>
                  <a:pt x="65" y="5279"/>
                </a:lnTo>
                <a:lnTo>
                  <a:pt x="25" y="5528"/>
                </a:lnTo>
                <a:lnTo>
                  <a:pt x="1" y="5777"/>
                </a:lnTo>
                <a:lnTo>
                  <a:pt x="1" y="5969"/>
                </a:lnTo>
                <a:lnTo>
                  <a:pt x="1" y="6162"/>
                </a:lnTo>
                <a:lnTo>
                  <a:pt x="17" y="6346"/>
                </a:lnTo>
                <a:lnTo>
                  <a:pt x="41" y="6531"/>
                </a:lnTo>
                <a:lnTo>
                  <a:pt x="81" y="6723"/>
                </a:lnTo>
                <a:lnTo>
                  <a:pt x="121" y="6900"/>
                </a:lnTo>
                <a:lnTo>
                  <a:pt x="169" y="7085"/>
                </a:lnTo>
                <a:lnTo>
                  <a:pt x="233" y="7261"/>
                </a:lnTo>
                <a:lnTo>
                  <a:pt x="298" y="7438"/>
                </a:lnTo>
                <a:lnTo>
                  <a:pt x="370" y="7614"/>
                </a:lnTo>
                <a:lnTo>
                  <a:pt x="458" y="7783"/>
                </a:lnTo>
                <a:lnTo>
                  <a:pt x="546" y="7951"/>
                </a:lnTo>
                <a:lnTo>
                  <a:pt x="635" y="8119"/>
                </a:lnTo>
                <a:lnTo>
                  <a:pt x="739" y="8280"/>
                </a:lnTo>
                <a:lnTo>
                  <a:pt x="843" y="8440"/>
                </a:lnTo>
                <a:lnTo>
                  <a:pt x="955" y="8601"/>
                </a:lnTo>
                <a:lnTo>
                  <a:pt x="1076" y="8761"/>
                </a:lnTo>
                <a:lnTo>
                  <a:pt x="1196" y="8914"/>
                </a:lnTo>
                <a:lnTo>
                  <a:pt x="1453" y="9219"/>
                </a:lnTo>
                <a:lnTo>
                  <a:pt x="1726" y="9507"/>
                </a:lnTo>
                <a:lnTo>
                  <a:pt x="2014" y="9796"/>
                </a:lnTo>
                <a:lnTo>
                  <a:pt x="2303" y="10069"/>
                </a:lnTo>
                <a:lnTo>
                  <a:pt x="2608" y="10334"/>
                </a:lnTo>
                <a:lnTo>
                  <a:pt x="2913" y="10583"/>
                </a:lnTo>
                <a:lnTo>
                  <a:pt x="3226" y="10831"/>
                </a:lnTo>
                <a:lnTo>
                  <a:pt x="3852" y="11313"/>
                </a:lnTo>
                <a:lnTo>
                  <a:pt x="4478" y="11802"/>
                </a:lnTo>
                <a:lnTo>
                  <a:pt x="4782" y="12051"/>
                </a:lnTo>
                <a:lnTo>
                  <a:pt x="5087" y="12307"/>
                </a:lnTo>
                <a:lnTo>
                  <a:pt x="5384" y="12572"/>
                </a:lnTo>
                <a:lnTo>
                  <a:pt x="5665" y="12845"/>
                </a:lnTo>
                <a:lnTo>
                  <a:pt x="5938" y="13126"/>
                </a:lnTo>
                <a:lnTo>
                  <a:pt x="6194" y="13415"/>
                </a:lnTo>
                <a:lnTo>
                  <a:pt x="6315" y="13559"/>
                </a:lnTo>
                <a:lnTo>
                  <a:pt x="6435" y="13711"/>
                </a:lnTo>
                <a:lnTo>
                  <a:pt x="6547" y="13872"/>
                </a:lnTo>
                <a:lnTo>
                  <a:pt x="6652" y="14024"/>
                </a:lnTo>
                <a:lnTo>
                  <a:pt x="6756" y="14185"/>
                </a:lnTo>
                <a:lnTo>
                  <a:pt x="6852" y="14353"/>
                </a:lnTo>
                <a:lnTo>
                  <a:pt x="6941" y="14514"/>
                </a:lnTo>
                <a:lnTo>
                  <a:pt x="7029" y="14690"/>
                </a:lnTo>
                <a:lnTo>
                  <a:pt x="7101" y="14859"/>
                </a:lnTo>
                <a:lnTo>
                  <a:pt x="7173" y="15043"/>
                </a:lnTo>
                <a:lnTo>
                  <a:pt x="7237" y="15220"/>
                </a:lnTo>
                <a:lnTo>
                  <a:pt x="7294" y="15412"/>
                </a:lnTo>
                <a:lnTo>
                  <a:pt x="7334" y="15549"/>
                </a:lnTo>
                <a:lnTo>
                  <a:pt x="7366" y="15693"/>
                </a:lnTo>
                <a:lnTo>
                  <a:pt x="7414" y="15982"/>
                </a:lnTo>
                <a:lnTo>
                  <a:pt x="7446" y="16271"/>
                </a:lnTo>
                <a:lnTo>
                  <a:pt x="7462" y="16552"/>
                </a:lnTo>
                <a:lnTo>
                  <a:pt x="7462" y="16840"/>
                </a:lnTo>
                <a:lnTo>
                  <a:pt x="7446" y="17129"/>
                </a:lnTo>
                <a:lnTo>
                  <a:pt x="7422" y="17410"/>
                </a:lnTo>
                <a:lnTo>
                  <a:pt x="7374" y="17699"/>
                </a:lnTo>
                <a:lnTo>
                  <a:pt x="7326" y="17988"/>
                </a:lnTo>
                <a:lnTo>
                  <a:pt x="7261" y="18268"/>
                </a:lnTo>
                <a:lnTo>
                  <a:pt x="7189" y="18557"/>
                </a:lnTo>
                <a:lnTo>
                  <a:pt x="7109" y="18846"/>
                </a:lnTo>
                <a:lnTo>
                  <a:pt x="7021" y="19127"/>
                </a:lnTo>
                <a:lnTo>
                  <a:pt x="6933" y="19416"/>
                </a:lnTo>
                <a:lnTo>
                  <a:pt x="6732" y="19993"/>
                </a:lnTo>
                <a:lnTo>
                  <a:pt x="6315" y="21141"/>
                </a:lnTo>
                <a:lnTo>
                  <a:pt x="6114" y="21718"/>
                </a:lnTo>
                <a:lnTo>
                  <a:pt x="6018" y="22007"/>
                </a:lnTo>
                <a:lnTo>
                  <a:pt x="5930" y="22304"/>
                </a:lnTo>
                <a:lnTo>
                  <a:pt x="5849" y="22593"/>
                </a:lnTo>
                <a:lnTo>
                  <a:pt x="5769" y="22890"/>
                </a:lnTo>
                <a:lnTo>
                  <a:pt x="5705" y="23178"/>
                </a:lnTo>
                <a:lnTo>
                  <a:pt x="5649" y="23475"/>
                </a:lnTo>
                <a:lnTo>
                  <a:pt x="5601" y="23764"/>
                </a:lnTo>
                <a:lnTo>
                  <a:pt x="5569" y="24061"/>
                </a:lnTo>
                <a:lnTo>
                  <a:pt x="5545" y="24358"/>
                </a:lnTo>
                <a:lnTo>
                  <a:pt x="5537" y="24655"/>
                </a:lnTo>
                <a:lnTo>
                  <a:pt x="5545" y="24903"/>
                </a:lnTo>
                <a:lnTo>
                  <a:pt x="5561" y="25144"/>
                </a:lnTo>
                <a:lnTo>
                  <a:pt x="5593" y="25393"/>
                </a:lnTo>
                <a:lnTo>
                  <a:pt x="5625" y="25625"/>
                </a:lnTo>
                <a:lnTo>
                  <a:pt x="5673" y="25866"/>
                </a:lnTo>
                <a:lnTo>
                  <a:pt x="5737" y="26099"/>
                </a:lnTo>
                <a:lnTo>
                  <a:pt x="5801" y="26331"/>
                </a:lnTo>
                <a:lnTo>
                  <a:pt x="5882" y="26564"/>
                </a:lnTo>
                <a:lnTo>
                  <a:pt x="5970" y="26789"/>
                </a:lnTo>
                <a:lnTo>
                  <a:pt x="6066" y="27013"/>
                </a:lnTo>
                <a:lnTo>
                  <a:pt x="6170" y="27238"/>
                </a:lnTo>
                <a:lnTo>
                  <a:pt x="6283" y="27455"/>
                </a:lnTo>
                <a:lnTo>
                  <a:pt x="6403" y="27663"/>
                </a:lnTo>
                <a:lnTo>
                  <a:pt x="6531" y="27872"/>
                </a:lnTo>
                <a:lnTo>
                  <a:pt x="6668" y="28072"/>
                </a:lnTo>
                <a:lnTo>
                  <a:pt x="6812" y="28273"/>
                </a:lnTo>
                <a:lnTo>
                  <a:pt x="6957" y="28466"/>
                </a:lnTo>
                <a:lnTo>
                  <a:pt x="7117" y="28658"/>
                </a:lnTo>
                <a:lnTo>
                  <a:pt x="7278" y="28843"/>
                </a:lnTo>
                <a:lnTo>
                  <a:pt x="7454" y="29019"/>
                </a:lnTo>
                <a:lnTo>
                  <a:pt x="7631" y="29196"/>
                </a:lnTo>
                <a:lnTo>
                  <a:pt x="7807" y="29356"/>
                </a:lnTo>
                <a:lnTo>
                  <a:pt x="8000" y="29517"/>
                </a:lnTo>
                <a:lnTo>
                  <a:pt x="8192" y="29677"/>
                </a:lnTo>
                <a:lnTo>
                  <a:pt x="8393" y="29821"/>
                </a:lnTo>
                <a:lnTo>
                  <a:pt x="8593" y="29966"/>
                </a:lnTo>
                <a:lnTo>
                  <a:pt x="8802" y="30094"/>
                </a:lnTo>
                <a:lnTo>
                  <a:pt x="9010" y="30223"/>
                </a:lnTo>
                <a:lnTo>
                  <a:pt x="9227" y="30343"/>
                </a:lnTo>
                <a:lnTo>
                  <a:pt x="9452" y="30455"/>
                </a:lnTo>
                <a:lnTo>
                  <a:pt x="9676" y="30560"/>
                </a:lnTo>
                <a:lnTo>
                  <a:pt x="9901" y="30656"/>
                </a:lnTo>
                <a:lnTo>
                  <a:pt x="10134" y="30744"/>
                </a:lnTo>
                <a:lnTo>
                  <a:pt x="10358" y="30816"/>
                </a:lnTo>
                <a:lnTo>
                  <a:pt x="10599" y="30896"/>
                </a:lnTo>
                <a:lnTo>
                  <a:pt x="10832" y="30961"/>
                </a:lnTo>
                <a:lnTo>
                  <a:pt x="11064" y="31017"/>
                </a:lnTo>
                <a:lnTo>
                  <a:pt x="11305" y="31065"/>
                </a:lnTo>
                <a:lnTo>
                  <a:pt x="11546" y="31113"/>
                </a:lnTo>
                <a:lnTo>
                  <a:pt x="11786" y="31145"/>
                </a:lnTo>
                <a:lnTo>
                  <a:pt x="12027" y="31177"/>
                </a:lnTo>
                <a:lnTo>
                  <a:pt x="12276" y="31201"/>
                </a:lnTo>
                <a:lnTo>
                  <a:pt x="12516" y="31217"/>
                </a:lnTo>
                <a:lnTo>
                  <a:pt x="12757" y="31233"/>
                </a:lnTo>
                <a:lnTo>
                  <a:pt x="13255" y="31233"/>
                </a:lnTo>
                <a:lnTo>
                  <a:pt x="13495" y="31225"/>
                </a:lnTo>
                <a:lnTo>
                  <a:pt x="13744" y="31209"/>
                </a:lnTo>
                <a:lnTo>
                  <a:pt x="13985" y="31185"/>
                </a:lnTo>
                <a:lnTo>
                  <a:pt x="14233" y="31161"/>
                </a:lnTo>
                <a:lnTo>
                  <a:pt x="14474" y="31129"/>
                </a:lnTo>
                <a:lnTo>
                  <a:pt x="14723" y="31089"/>
                </a:lnTo>
                <a:lnTo>
                  <a:pt x="14963" y="31049"/>
                </a:lnTo>
                <a:lnTo>
                  <a:pt x="15204" y="30993"/>
                </a:lnTo>
                <a:lnTo>
                  <a:pt x="15445" y="30945"/>
                </a:lnTo>
                <a:lnTo>
                  <a:pt x="15686" y="30880"/>
                </a:lnTo>
                <a:lnTo>
                  <a:pt x="15926" y="30816"/>
                </a:lnTo>
                <a:lnTo>
                  <a:pt x="16159" y="30744"/>
                </a:lnTo>
                <a:lnTo>
                  <a:pt x="16400" y="30664"/>
                </a:lnTo>
                <a:lnTo>
                  <a:pt x="16632" y="30584"/>
                </a:lnTo>
                <a:lnTo>
                  <a:pt x="16865" y="30503"/>
                </a:lnTo>
                <a:lnTo>
                  <a:pt x="17090" y="30407"/>
                </a:lnTo>
                <a:lnTo>
                  <a:pt x="17314" y="30311"/>
                </a:lnTo>
                <a:lnTo>
                  <a:pt x="17539" y="30215"/>
                </a:lnTo>
                <a:lnTo>
                  <a:pt x="17988" y="29998"/>
                </a:lnTo>
                <a:lnTo>
                  <a:pt x="18421" y="29773"/>
                </a:lnTo>
                <a:lnTo>
                  <a:pt x="18847" y="29525"/>
                </a:lnTo>
                <a:lnTo>
                  <a:pt x="19256" y="29268"/>
                </a:lnTo>
                <a:lnTo>
                  <a:pt x="19665" y="28995"/>
                </a:lnTo>
                <a:lnTo>
                  <a:pt x="20066" y="28706"/>
                </a:lnTo>
                <a:lnTo>
                  <a:pt x="20451" y="28409"/>
                </a:lnTo>
                <a:lnTo>
                  <a:pt x="20836" y="28096"/>
                </a:lnTo>
                <a:lnTo>
                  <a:pt x="21213" y="27776"/>
                </a:lnTo>
                <a:lnTo>
                  <a:pt x="21574" y="27447"/>
                </a:lnTo>
                <a:lnTo>
                  <a:pt x="21935" y="27110"/>
                </a:lnTo>
                <a:lnTo>
                  <a:pt x="22288" y="26765"/>
                </a:lnTo>
                <a:lnTo>
                  <a:pt x="22633" y="26412"/>
                </a:lnTo>
                <a:lnTo>
                  <a:pt x="22970" y="26051"/>
                </a:lnTo>
                <a:lnTo>
                  <a:pt x="23299" y="25682"/>
                </a:lnTo>
                <a:lnTo>
                  <a:pt x="23620" y="25313"/>
                </a:lnTo>
                <a:lnTo>
                  <a:pt x="23917" y="24960"/>
                </a:lnTo>
                <a:lnTo>
                  <a:pt x="24206" y="24599"/>
                </a:lnTo>
                <a:lnTo>
                  <a:pt x="24495" y="24237"/>
                </a:lnTo>
                <a:lnTo>
                  <a:pt x="24775" y="23868"/>
                </a:lnTo>
                <a:lnTo>
                  <a:pt x="25048" y="23499"/>
                </a:lnTo>
                <a:lnTo>
                  <a:pt x="25321" y="23122"/>
                </a:lnTo>
                <a:lnTo>
                  <a:pt x="25578" y="22737"/>
                </a:lnTo>
                <a:lnTo>
                  <a:pt x="25834" y="22352"/>
                </a:lnTo>
                <a:lnTo>
                  <a:pt x="26083" y="21959"/>
                </a:lnTo>
                <a:lnTo>
                  <a:pt x="26324" y="21566"/>
                </a:lnTo>
                <a:lnTo>
                  <a:pt x="26557" y="21165"/>
                </a:lnTo>
                <a:lnTo>
                  <a:pt x="26781" y="20764"/>
                </a:lnTo>
                <a:lnTo>
                  <a:pt x="26998" y="20354"/>
                </a:lnTo>
                <a:lnTo>
                  <a:pt x="27214" y="19945"/>
                </a:lnTo>
                <a:lnTo>
                  <a:pt x="27415" y="19528"/>
                </a:lnTo>
                <a:lnTo>
                  <a:pt x="27608" y="19111"/>
                </a:lnTo>
                <a:lnTo>
                  <a:pt x="27784" y="18694"/>
                </a:lnTo>
                <a:lnTo>
                  <a:pt x="27961" y="18268"/>
                </a:lnTo>
                <a:lnTo>
                  <a:pt x="28129" y="17835"/>
                </a:lnTo>
                <a:lnTo>
                  <a:pt x="28281" y="17410"/>
                </a:lnTo>
                <a:lnTo>
                  <a:pt x="28426" y="16969"/>
                </a:lnTo>
                <a:lnTo>
                  <a:pt x="28554" y="16535"/>
                </a:lnTo>
                <a:lnTo>
                  <a:pt x="28683" y="16094"/>
                </a:lnTo>
                <a:lnTo>
                  <a:pt x="28795" y="15653"/>
                </a:lnTo>
                <a:lnTo>
                  <a:pt x="28891" y="15204"/>
                </a:lnTo>
                <a:lnTo>
                  <a:pt x="28979" y="14762"/>
                </a:lnTo>
                <a:lnTo>
                  <a:pt x="29060" y="14313"/>
                </a:lnTo>
                <a:lnTo>
                  <a:pt x="29124" y="13856"/>
                </a:lnTo>
                <a:lnTo>
                  <a:pt x="29180" y="13407"/>
                </a:lnTo>
                <a:lnTo>
                  <a:pt x="29220" y="12949"/>
                </a:lnTo>
                <a:lnTo>
                  <a:pt x="29244" y="12492"/>
                </a:lnTo>
                <a:lnTo>
                  <a:pt x="29260" y="12035"/>
                </a:lnTo>
                <a:lnTo>
                  <a:pt x="29260" y="11569"/>
                </a:lnTo>
                <a:lnTo>
                  <a:pt x="29244" y="11112"/>
                </a:lnTo>
                <a:lnTo>
                  <a:pt x="29212" y="10647"/>
                </a:lnTo>
                <a:lnTo>
                  <a:pt x="29164" y="10189"/>
                </a:lnTo>
                <a:lnTo>
                  <a:pt x="29108" y="9732"/>
                </a:lnTo>
                <a:lnTo>
                  <a:pt x="29028" y="9275"/>
                </a:lnTo>
                <a:lnTo>
                  <a:pt x="28939" y="8817"/>
                </a:lnTo>
                <a:lnTo>
                  <a:pt x="28835" y="8368"/>
                </a:lnTo>
                <a:lnTo>
                  <a:pt x="28715" y="7919"/>
                </a:lnTo>
                <a:lnTo>
                  <a:pt x="28578" y="7478"/>
                </a:lnTo>
                <a:lnTo>
                  <a:pt x="28434" y="7036"/>
                </a:lnTo>
                <a:lnTo>
                  <a:pt x="28265" y="6603"/>
                </a:lnTo>
                <a:lnTo>
                  <a:pt x="28097" y="6178"/>
                </a:lnTo>
                <a:lnTo>
                  <a:pt x="27904" y="5753"/>
                </a:lnTo>
                <a:lnTo>
                  <a:pt x="27704" y="5344"/>
                </a:lnTo>
                <a:lnTo>
                  <a:pt x="27487" y="4934"/>
                </a:lnTo>
                <a:lnTo>
                  <a:pt x="27255" y="4533"/>
                </a:lnTo>
                <a:lnTo>
                  <a:pt x="27006" y="4148"/>
                </a:lnTo>
                <a:lnTo>
                  <a:pt x="26757" y="3771"/>
                </a:lnTo>
                <a:lnTo>
                  <a:pt x="26484" y="3402"/>
                </a:lnTo>
                <a:lnTo>
                  <a:pt x="26204" y="3041"/>
                </a:lnTo>
                <a:lnTo>
                  <a:pt x="25907" y="2696"/>
                </a:lnTo>
                <a:lnTo>
                  <a:pt x="25602" y="2367"/>
                </a:lnTo>
                <a:lnTo>
                  <a:pt x="25281" y="2038"/>
                </a:lnTo>
                <a:lnTo>
                  <a:pt x="24952" y="1733"/>
                </a:lnTo>
                <a:lnTo>
                  <a:pt x="24607" y="1436"/>
                </a:lnTo>
                <a:lnTo>
                  <a:pt x="24246" y="1164"/>
                </a:lnTo>
                <a:lnTo>
                  <a:pt x="24069" y="1027"/>
                </a:lnTo>
                <a:lnTo>
                  <a:pt x="23877" y="899"/>
                </a:lnTo>
                <a:lnTo>
                  <a:pt x="23692" y="771"/>
                </a:lnTo>
                <a:lnTo>
                  <a:pt x="23500" y="642"/>
                </a:lnTo>
                <a:lnTo>
                  <a:pt x="23307" y="530"/>
                </a:lnTo>
                <a:lnTo>
                  <a:pt x="23107" y="409"/>
                </a:lnTo>
                <a:lnTo>
                  <a:pt x="22914" y="305"/>
                </a:lnTo>
                <a:lnTo>
                  <a:pt x="22706" y="201"/>
                </a:lnTo>
                <a:lnTo>
                  <a:pt x="22505" y="97"/>
                </a:lnTo>
                <a:lnTo>
                  <a:pt x="22296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_4_1_1_1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hasCustomPrompt="1" type="title"/>
          </p:nvPr>
        </p:nvSpPr>
        <p:spPr>
          <a:xfrm>
            <a:off x="2012132" y="820675"/>
            <a:ext cx="51198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0"/>
          <p:cNvSpPr txBox="1"/>
          <p:nvPr>
            <p:ph idx="1" type="subTitle"/>
          </p:nvPr>
        </p:nvSpPr>
        <p:spPr>
          <a:xfrm>
            <a:off x="2012000" y="1572472"/>
            <a:ext cx="51198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4" name="Google Shape;124;p20"/>
          <p:cNvSpPr txBox="1"/>
          <p:nvPr>
            <p:ph hasCustomPrompt="1" idx="2" type="title"/>
          </p:nvPr>
        </p:nvSpPr>
        <p:spPr>
          <a:xfrm>
            <a:off x="2012132" y="2048416"/>
            <a:ext cx="51198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125" name="Google Shape;125;p20"/>
          <p:cNvSpPr txBox="1"/>
          <p:nvPr>
            <p:ph idx="3" type="subTitle"/>
          </p:nvPr>
        </p:nvSpPr>
        <p:spPr>
          <a:xfrm>
            <a:off x="2012000" y="2799023"/>
            <a:ext cx="51198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hasCustomPrompt="1" idx="4" type="title"/>
          </p:nvPr>
        </p:nvSpPr>
        <p:spPr>
          <a:xfrm>
            <a:off x="2012042" y="3241031"/>
            <a:ext cx="51198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Montserrat ExtraBold"/>
              <a:buNone/>
              <a:defRPr sz="48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0"/>
          <p:cNvSpPr txBox="1"/>
          <p:nvPr>
            <p:ph idx="5" type="subTitle"/>
          </p:nvPr>
        </p:nvSpPr>
        <p:spPr>
          <a:xfrm>
            <a:off x="2012000" y="3992825"/>
            <a:ext cx="51198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8" name="Google Shape;128;p20"/>
          <p:cNvSpPr/>
          <p:nvPr/>
        </p:nvSpPr>
        <p:spPr>
          <a:xfrm rot="6352719">
            <a:off x="-2700182" y="2091146"/>
            <a:ext cx="5800889" cy="2784867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0"/>
          <p:cNvSpPr/>
          <p:nvPr/>
        </p:nvSpPr>
        <p:spPr>
          <a:xfrm rot="-5257164">
            <a:off x="6713273" y="-631766"/>
            <a:ext cx="5951150" cy="4122294"/>
          </a:xfrm>
          <a:custGeom>
            <a:rect b="b" l="l" r="r" t="t"/>
            <a:pathLst>
              <a:path extrusionOk="0" h="55102" w="79548">
                <a:moveTo>
                  <a:pt x="35469" y="1"/>
                </a:moveTo>
                <a:lnTo>
                  <a:pt x="35116" y="9"/>
                </a:lnTo>
                <a:lnTo>
                  <a:pt x="34755" y="41"/>
                </a:lnTo>
                <a:lnTo>
                  <a:pt x="34394" y="81"/>
                </a:lnTo>
                <a:lnTo>
                  <a:pt x="34065" y="137"/>
                </a:lnTo>
                <a:lnTo>
                  <a:pt x="33745" y="209"/>
                </a:lnTo>
                <a:lnTo>
                  <a:pt x="33432" y="290"/>
                </a:lnTo>
                <a:lnTo>
                  <a:pt x="33127" y="394"/>
                </a:lnTo>
                <a:lnTo>
                  <a:pt x="32822" y="498"/>
                </a:lnTo>
                <a:lnTo>
                  <a:pt x="32525" y="619"/>
                </a:lnTo>
                <a:lnTo>
                  <a:pt x="32228" y="755"/>
                </a:lnTo>
                <a:lnTo>
                  <a:pt x="31939" y="899"/>
                </a:lnTo>
                <a:lnTo>
                  <a:pt x="31659" y="1060"/>
                </a:lnTo>
                <a:lnTo>
                  <a:pt x="31378" y="1220"/>
                </a:lnTo>
                <a:lnTo>
                  <a:pt x="31105" y="1397"/>
                </a:lnTo>
                <a:lnTo>
                  <a:pt x="30832" y="1581"/>
                </a:lnTo>
                <a:lnTo>
                  <a:pt x="30567" y="1774"/>
                </a:lnTo>
                <a:lnTo>
                  <a:pt x="30311" y="1974"/>
                </a:lnTo>
                <a:lnTo>
                  <a:pt x="30054" y="2183"/>
                </a:lnTo>
                <a:lnTo>
                  <a:pt x="29805" y="2400"/>
                </a:lnTo>
                <a:lnTo>
                  <a:pt x="29557" y="2624"/>
                </a:lnTo>
                <a:lnTo>
                  <a:pt x="29316" y="2857"/>
                </a:lnTo>
                <a:lnTo>
                  <a:pt x="29075" y="3090"/>
                </a:lnTo>
                <a:lnTo>
                  <a:pt x="28843" y="3338"/>
                </a:lnTo>
                <a:lnTo>
                  <a:pt x="28610" y="3579"/>
                </a:lnTo>
                <a:lnTo>
                  <a:pt x="28377" y="3836"/>
                </a:lnTo>
                <a:lnTo>
                  <a:pt x="28153" y="4084"/>
                </a:lnTo>
                <a:lnTo>
                  <a:pt x="27936" y="4349"/>
                </a:lnTo>
                <a:lnTo>
                  <a:pt x="27503" y="4871"/>
                </a:lnTo>
                <a:lnTo>
                  <a:pt x="27086" y="5408"/>
                </a:lnTo>
                <a:lnTo>
                  <a:pt x="26684" y="5946"/>
                </a:lnTo>
                <a:lnTo>
                  <a:pt x="26283" y="6483"/>
                </a:lnTo>
                <a:lnTo>
                  <a:pt x="25497" y="7566"/>
                </a:lnTo>
                <a:lnTo>
                  <a:pt x="25096" y="8104"/>
                </a:lnTo>
                <a:lnTo>
                  <a:pt x="24687" y="8649"/>
                </a:lnTo>
                <a:lnTo>
                  <a:pt x="24269" y="9179"/>
                </a:lnTo>
                <a:lnTo>
                  <a:pt x="23836" y="9692"/>
                </a:lnTo>
                <a:lnTo>
                  <a:pt x="23620" y="9949"/>
                </a:lnTo>
                <a:lnTo>
                  <a:pt x="23395" y="10198"/>
                </a:lnTo>
                <a:lnTo>
                  <a:pt x="23170" y="10447"/>
                </a:lnTo>
                <a:lnTo>
                  <a:pt x="22938" y="10687"/>
                </a:lnTo>
                <a:lnTo>
                  <a:pt x="22705" y="10920"/>
                </a:lnTo>
                <a:lnTo>
                  <a:pt x="22464" y="11153"/>
                </a:lnTo>
                <a:lnTo>
                  <a:pt x="22224" y="11377"/>
                </a:lnTo>
                <a:lnTo>
                  <a:pt x="21975" y="11594"/>
                </a:lnTo>
                <a:lnTo>
                  <a:pt x="21726" y="11802"/>
                </a:lnTo>
                <a:lnTo>
                  <a:pt x="21469" y="12003"/>
                </a:lnTo>
                <a:lnTo>
                  <a:pt x="21205" y="12204"/>
                </a:lnTo>
                <a:lnTo>
                  <a:pt x="20940" y="12388"/>
                </a:lnTo>
                <a:lnTo>
                  <a:pt x="20667" y="12565"/>
                </a:lnTo>
                <a:lnTo>
                  <a:pt x="20394" y="12733"/>
                </a:lnTo>
                <a:lnTo>
                  <a:pt x="20106" y="12894"/>
                </a:lnTo>
                <a:lnTo>
                  <a:pt x="19817" y="13038"/>
                </a:lnTo>
                <a:lnTo>
                  <a:pt x="19528" y="13174"/>
                </a:lnTo>
                <a:lnTo>
                  <a:pt x="19223" y="13303"/>
                </a:lnTo>
                <a:lnTo>
                  <a:pt x="18918" y="13415"/>
                </a:lnTo>
                <a:lnTo>
                  <a:pt x="18605" y="13519"/>
                </a:lnTo>
                <a:lnTo>
                  <a:pt x="18252" y="13616"/>
                </a:lnTo>
                <a:lnTo>
                  <a:pt x="17891" y="13704"/>
                </a:lnTo>
                <a:lnTo>
                  <a:pt x="17530" y="13768"/>
                </a:lnTo>
                <a:lnTo>
                  <a:pt x="17177" y="13824"/>
                </a:lnTo>
                <a:lnTo>
                  <a:pt x="16816" y="13864"/>
                </a:lnTo>
                <a:lnTo>
                  <a:pt x="16447" y="13888"/>
                </a:lnTo>
                <a:lnTo>
                  <a:pt x="16086" y="13904"/>
                </a:lnTo>
                <a:lnTo>
                  <a:pt x="15717" y="13912"/>
                </a:lnTo>
                <a:lnTo>
                  <a:pt x="15356" y="13912"/>
                </a:lnTo>
                <a:lnTo>
                  <a:pt x="14987" y="13896"/>
                </a:lnTo>
                <a:lnTo>
                  <a:pt x="14618" y="13880"/>
                </a:lnTo>
                <a:lnTo>
                  <a:pt x="14249" y="13856"/>
                </a:lnTo>
                <a:lnTo>
                  <a:pt x="13503" y="13792"/>
                </a:lnTo>
                <a:lnTo>
                  <a:pt x="12757" y="13720"/>
                </a:lnTo>
                <a:lnTo>
                  <a:pt x="12019" y="13640"/>
                </a:lnTo>
                <a:lnTo>
                  <a:pt x="11272" y="13567"/>
                </a:lnTo>
                <a:lnTo>
                  <a:pt x="10526" y="13511"/>
                </a:lnTo>
                <a:lnTo>
                  <a:pt x="10157" y="13487"/>
                </a:lnTo>
                <a:lnTo>
                  <a:pt x="9788" y="13471"/>
                </a:lnTo>
                <a:lnTo>
                  <a:pt x="9419" y="13463"/>
                </a:lnTo>
                <a:lnTo>
                  <a:pt x="9050" y="13455"/>
                </a:lnTo>
                <a:lnTo>
                  <a:pt x="8681" y="13463"/>
                </a:lnTo>
                <a:lnTo>
                  <a:pt x="8312" y="13487"/>
                </a:lnTo>
                <a:lnTo>
                  <a:pt x="7943" y="13511"/>
                </a:lnTo>
                <a:lnTo>
                  <a:pt x="7582" y="13559"/>
                </a:lnTo>
                <a:lnTo>
                  <a:pt x="7221" y="13616"/>
                </a:lnTo>
                <a:lnTo>
                  <a:pt x="6852" y="13680"/>
                </a:lnTo>
                <a:lnTo>
                  <a:pt x="6643" y="13728"/>
                </a:lnTo>
                <a:lnTo>
                  <a:pt x="6435" y="13784"/>
                </a:lnTo>
                <a:lnTo>
                  <a:pt x="6234" y="13848"/>
                </a:lnTo>
                <a:lnTo>
                  <a:pt x="6033" y="13912"/>
                </a:lnTo>
                <a:lnTo>
                  <a:pt x="5825" y="13985"/>
                </a:lnTo>
                <a:lnTo>
                  <a:pt x="5632" y="14057"/>
                </a:lnTo>
                <a:lnTo>
                  <a:pt x="5432" y="14137"/>
                </a:lnTo>
                <a:lnTo>
                  <a:pt x="5239" y="14225"/>
                </a:lnTo>
                <a:lnTo>
                  <a:pt x="5047" y="14314"/>
                </a:lnTo>
                <a:lnTo>
                  <a:pt x="4854" y="14410"/>
                </a:lnTo>
                <a:lnTo>
                  <a:pt x="4670" y="14514"/>
                </a:lnTo>
                <a:lnTo>
                  <a:pt x="4485" y="14618"/>
                </a:lnTo>
                <a:lnTo>
                  <a:pt x="4309" y="14731"/>
                </a:lnTo>
                <a:lnTo>
                  <a:pt x="4124" y="14843"/>
                </a:lnTo>
                <a:lnTo>
                  <a:pt x="3956" y="14963"/>
                </a:lnTo>
                <a:lnTo>
                  <a:pt x="3779" y="15092"/>
                </a:lnTo>
                <a:lnTo>
                  <a:pt x="3611" y="15220"/>
                </a:lnTo>
                <a:lnTo>
                  <a:pt x="3442" y="15349"/>
                </a:lnTo>
                <a:lnTo>
                  <a:pt x="3282" y="15485"/>
                </a:lnTo>
                <a:lnTo>
                  <a:pt x="3121" y="15629"/>
                </a:lnTo>
                <a:lnTo>
                  <a:pt x="2961" y="15774"/>
                </a:lnTo>
                <a:lnTo>
                  <a:pt x="2808" y="15918"/>
                </a:lnTo>
                <a:lnTo>
                  <a:pt x="2656" y="16071"/>
                </a:lnTo>
                <a:lnTo>
                  <a:pt x="2511" y="16231"/>
                </a:lnTo>
                <a:lnTo>
                  <a:pt x="2367" y="16384"/>
                </a:lnTo>
                <a:lnTo>
                  <a:pt x="2223" y="16552"/>
                </a:lnTo>
                <a:lnTo>
                  <a:pt x="2086" y="16712"/>
                </a:lnTo>
                <a:lnTo>
                  <a:pt x="1958" y="16881"/>
                </a:lnTo>
                <a:lnTo>
                  <a:pt x="1701" y="17226"/>
                </a:lnTo>
                <a:lnTo>
                  <a:pt x="1460" y="17579"/>
                </a:lnTo>
                <a:lnTo>
                  <a:pt x="1236" y="17948"/>
                </a:lnTo>
                <a:lnTo>
                  <a:pt x="1035" y="18325"/>
                </a:lnTo>
                <a:lnTo>
                  <a:pt x="939" y="18518"/>
                </a:lnTo>
                <a:lnTo>
                  <a:pt x="843" y="18710"/>
                </a:lnTo>
                <a:lnTo>
                  <a:pt x="754" y="18903"/>
                </a:lnTo>
                <a:lnTo>
                  <a:pt x="674" y="19103"/>
                </a:lnTo>
                <a:lnTo>
                  <a:pt x="594" y="19304"/>
                </a:lnTo>
                <a:lnTo>
                  <a:pt x="522" y="19504"/>
                </a:lnTo>
                <a:lnTo>
                  <a:pt x="449" y="19705"/>
                </a:lnTo>
                <a:lnTo>
                  <a:pt x="385" y="19906"/>
                </a:lnTo>
                <a:lnTo>
                  <a:pt x="321" y="20114"/>
                </a:lnTo>
                <a:lnTo>
                  <a:pt x="265" y="20315"/>
                </a:lnTo>
                <a:lnTo>
                  <a:pt x="217" y="20523"/>
                </a:lnTo>
                <a:lnTo>
                  <a:pt x="177" y="20732"/>
                </a:lnTo>
                <a:lnTo>
                  <a:pt x="137" y="20941"/>
                </a:lnTo>
                <a:lnTo>
                  <a:pt x="96" y="21149"/>
                </a:lnTo>
                <a:lnTo>
                  <a:pt x="72" y="21358"/>
                </a:lnTo>
                <a:lnTo>
                  <a:pt x="48" y="21574"/>
                </a:lnTo>
                <a:lnTo>
                  <a:pt x="24" y="21783"/>
                </a:lnTo>
                <a:lnTo>
                  <a:pt x="8" y="22000"/>
                </a:lnTo>
                <a:lnTo>
                  <a:pt x="0" y="22208"/>
                </a:lnTo>
                <a:lnTo>
                  <a:pt x="0" y="22425"/>
                </a:lnTo>
                <a:lnTo>
                  <a:pt x="0" y="22633"/>
                </a:lnTo>
                <a:lnTo>
                  <a:pt x="16" y="22850"/>
                </a:lnTo>
                <a:lnTo>
                  <a:pt x="24" y="23059"/>
                </a:lnTo>
                <a:lnTo>
                  <a:pt x="48" y="23267"/>
                </a:lnTo>
                <a:lnTo>
                  <a:pt x="72" y="23484"/>
                </a:lnTo>
                <a:lnTo>
                  <a:pt x="105" y="23692"/>
                </a:lnTo>
                <a:lnTo>
                  <a:pt x="145" y="23909"/>
                </a:lnTo>
                <a:lnTo>
                  <a:pt x="185" y="24118"/>
                </a:lnTo>
                <a:lnTo>
                  <a:pt x="32790" y="55102"/>
                </a:lnTo>
                <a:lnTo>
                  <a:pt x="79547" y="17282"/>
                </a:lnTo>
                <a:lnTo>
                  <a:pt x="79290" y="16953"/>
                </a:lnTo>
                <a:lnTo>
                  <a:pt x="79026" y="16616"/>
                </a:lnTo>
                <a:lnTo>
                  <a:pt x="78769" y="16295"/>
                </a:lnTo>
                <a:lnTo>
                  <a:pt x="78496" y="15974"/>
                </a:lnTo>
                <a:lnTo>
                  <a:pt x="78223" y="15653"/>
                </a:lnTo>
                <a:lnTo>
                  <a:pt x="77951" y="15333"/>
                </a:lnTo>
                <a:lnTo>
                  <a:pt x="77670" y="15020"/>
                </a:lnTo>
                <a:lnTo>
                  <a:pt x="77381" y="14715"/>
                </a:lnTo>
                <a:lnTo>
                  <a:pt x="77100" y="14410"/>
                </a:lnTo>
                <a:lnTo>
                  <a:pt x="76803" y="14105"/>
                </a:lnTo>
                <a:lnTo>
                  <a:pt x="76507" y="13808"/>
                </a:lnTo>
                <a:lnTo>
                  <a:pt x="76210" y="13519"/>
                </a:lnTo>
                <a:lnTo>
                  <a:pt x="75905" y="13222"/>
                </a:lnTo>
                <a:lnTo>
                  <a:pt x="75600" y="12942"/>
                </a:lnTo>
                <a:lnTo>
                  <a:pt x="75287" y="12661"/>
                </a:lnTo>
                <a:lnTo>
                  <a:pt x="74974" y="12380"/>
                </a:lnTo>
                <a:lnTo>
                  <a:pt x="74653" y="12099"/>
                </a:lnTo>
                <a:lnTo>
                  <a:pt x="74324" y="11827"/>
                </a:lnTo>
                <a:lnTo>
                  <a:pt x="73987" y="11554"/>
                </a:lnTo>
                <a:lnTo>
                  <a:pt x="73642" y="11297"/>
                </a:lnTo>
                <a:lnTo>
                  <a:pt x="73297" y="11040"/>
                </a:lnTo>
                <a:lnTo>
                  <a:pt x="72944" y="10792"/>
                </a:lnTo>
                <a:lnTo>
                  <a:pt x="72583" y="10559"/>
                </a:lnTo>
                <a:lnTo>
                  <a:pt x="72222" y="10334"/>
                </a:lnTo>
                <a:lnTo>
                  <a:pt x="71845" y="10126"/>
                </a:lnTo>
                <a:lnTo>
                  <a:pt x="71468" y="9925"/>
                </a:lnTo>
                <a:lnTo>
                  <a:pt x="71083" y="9749"/>
                </a:lnTo>
                <a:lnTo>
                  <a:pt x="70698" y="9580"/>
                </a:lnTo>
                <a:lnTo>
                  <a:pt x="70297" y="9428"/>
                </a:lnTo>
                <a:lnTo>
                  <a:pt x="70096" y="9363"/>
                </a:lnTo>
                <a:lnTo>
                  <a:pt x="69896" y="9299"/>
                </a:lnTo>
                <a:lnTo>
                  <a:pt x="69687" y="9243"/>
                </a:lnTo>
                <a:lnTo>
                  <a:pt x="69487" y="9187"/>
                </a:lnTo>
                <a:lnTo>
                  <a:pt x="69278" y="9139"/>
                </a:lnTo>
                <a:lnTo>
                  <a:pt x="69069" y="9099"/>
                </a:lnTo>
                <a:lnTo>
                  <a:pt x="68837" y="9059"/>
                </a:lnTo>
                <a:lnTo>
                  <a:pt x="68604" y="9027"/>
                </a:lnTo>
                <a:lnTo>
                  <a:pt x="68379" y="8994"/>
                </a:lnTo>
                <a:lnTo>
                  <a:pt x="68147" y="8978"/>
                </a:lnTo>
                <a:lnTo>
                  <a:pt x="67914" y="8962"/>
                </a:lnTo>
                <a:lnTo>
                  <a:pt x="67689" y="8954"/>
                </a:lnTo>
                <a:lnTo>
                  <a:pt x="67457" y="8946"/>
                </a:lnTo>
                <a:lnTo>
                  <a:pt x="67224" y="8954"/>
                </a:lnTo>
                <a:lnTo>
                  <a:pt x="66991" y="8954"/>
                </a:lnTo>
                <a:lnTo>
                  <a:pt x="66767" y="8970"/>
                </a:lnTo>
                <a:lnTo>
                  <a:pt x="66309" y="9010"/>
                </a:lnTo>
                <a:lnTo>
                  <a:pt x="65844" y="9059"/>
                </a:lnTo>
                <a:lnTo>
                  <a:pt x="65387" y="9131"/>
                </a:lnTo>
                <a:lnTo>
                  <a:pt x="64930" y="9219"/>
                </a:lnTo>
                <a:lnTo>
                  <a:pt x="64472" y="9315"/>
                </a:lnTo>
                <a:lnTo>
                  <a:pt x="64007" y="9420"/>
                </a:lnTo>
                <a:lnTo>
                  <a:pt x="63550" y="9540"/>
                </a:lnTo>
                <a:lnTo>
                  <a:pt x="63092" y="9660"/>
                </a:lnTo>
                <a:lnTo>
                  <a:pt x="62635" y="9797"/>
                </a:lnTo>
                <a:lnTo>
                  <a:pt x="61712" y="10061"/>
                </a:lnTo>
                <a:lnTo>
                  <a:pt x="60798" y="10334"/>
                </a:lnTo>
                <a:lnTo>
                  <a:pt x="59875" y="10599"/>
                </a:lnTo>
                <a:lnTo>
                  <a:pt x="59418" y="10727"/>
                </a:lnTo>
                <a:lnTo>
                  <a:pt x="58960" y="10840"/>
                </a:lnTo>
                <a:lnTo>
                  <a:pt x="58495" y="10944"/>
                </a:lnTo>
                <a:lnTo>
                  <a:pt x="58038" y="11040"/>
                </a:lnTo>
                <a:lnTo>
                  <a:pt x="57573" y="11120"/>
                </a:lnTo>
                <a:lnTo>
                  <a:pt x="57115" y="11193"/>
                </a:lnTo>
                <a:lnTo>
                  <a:pt x="56650" y="11241"/>
                </a:lnTo>
                <a:lnTo>
                  <a:pt x="56185" y="11281"/>
                </a:lnTo>
                <a:lnTo>
                  <a:pt x="55960" y="11289"/>
                </a:lnTo>
                <a:lnTo>
                  <a:pt x="55727" y="11297"/>
                </a:lnTo>
                <a:lnTo>
                  <a:pt x="55495" y="11297"/>
                </a:lnTo>
                <a:lnTo>
                  <a:pt x="55262" y="11289"/>
                </a:lnTo>
                <a:lnTo>
                  <a:pt x="55029" y="11281"/>
                </a:lnTo>
                <a:lnTo>
                  <a:pt x="54797" y="11265"/>
                </a:lnTo>
                <a:lnTo>
                  <a:pt x="54564" y="11241"/>
                </a:lnTo>
                <a:lnTo>
                  <a:pt x="54331" y="11209"/>
                </a:lnTo>
                <a:lnTo>
                  <a:pt x="53970" y="11153"/>
                </a:lnTo>
                <a:lnTo>
                  <a:pt x="53617" y="11080"/>
                </a:lnTo>
                <a:lnTo>
                  <a:pt x="53264" y="10992"/>
                </a:lnTo>
                <a:lnTo>
                  <a:pt x="52919" y="10896"/>
                </a:lnTo>
                <a:lnTo>
                  <a:pt x="52574" y="10784"/>
                </a:lnTo>
                <a:lnTo>
                  <a:pt x="52237" y="10655"/>
                </a:lnTo>
                <a:lnTo>
                  <a:pt x="51908" y="10519"/>
                </a:lnTo>
                <a:lnTo>
                  <a:pt x="51579" y="10374"/>
                </a:lnTo>
                <a:lnTo>
                  <a:pt x="51258" y="10214"/>
                </a:lnTo>
                <a:lnTo>
                  <a:pt x="50938" y="10045"/>
                </a:lnTo>
                <a:lnTo>
                  <a:pt x="50625" y="9869"/>
                </a:lnTo>
                <a:lnTo>
                  <a:pt x="50312" y="9684"/>
                </a:lnTo>
                <a:lnTo>
                  <a:pt x="50007" y="9492"/>
                </a:lnTo>
                <a:lnTo>
                  <a:pt x="49702" y="9283"/>
                </a:lnTo>
                <a:lnTo>
                  <a:pt x="49405" y="9075"/>
                </a:lnTo>
                <a:lnTo>
                  <a:pt x="49108" y="8858"/>
                </a:lnTo>
                <a:lnTo>
                  <a:pt x="48812" y="8633"/>
                </a:lnTo>
                <a:lnTo>
                  <a:pt x="48523" y="8409"/>
                </a:lnTo>
                <a:lnTo>
                  <a:pt x="48234" y="8168"/>
                </a:lnTo>
                <a:lnTo>
                  <a:pt x="47945" y="7935"/>
                </a:lnTo>
                <a:lnTo>
                  <a:pt x="47383" y="7438"/>
                </a:lnTo>
                <a:lnTo>
                  <a:pt x="46822" y="6941"/>
                </a:lnTo>
                <a:lnTo>
                  <a:pt x="46276" y="6427"/>
                </a:lnTo>
                <a:lnTo>
                  <a:pt x="45739" y="5906"/>
                </a:lnTo>
                <a:lnTo>
                  <a:pt x="44664" y="4879"/>
                </a:lnTo>
                <a:lnTo>
                  <a:pt x="44126" y="4373"/>
                </a:lnTo>
                <a:lnTo>
                  <a:pt x="43573" y="3876"/>
                </a:lnTo>
                <a:lnTo>
                  <a:pt x="43284" y="3627"/>
                </a:lnTo>
                <a:lnTo>
                  <a:pt x="42995" y="3386"/>
                </a:lnTo>
                <a:lnTo>
                  <a:pt x="42706" y="3146"/>
                </a:lnTo>
                <a:lnTo>
                  <a:pt x="42409" y="2905"/>
                </a:lnTo>
                <a:lnTo>
                  <a:pt x="42112" y="2672"/>
                </a:lnTo>
                <a:lnTo>
                  <a:pt x="41808" y="2448"/>
                </a:lnTo>
                <a:lnTo>
                  <a:pt x="41503" y="2231"/>
                </a:lnTo>
                <a:lnTo>
                  <a:pt x="41190" y="2023"/>
                </a:lnTo>
                <a:lnTo>
                  <a:pt x="40877" y="1814"/>
                </a:lnTo>
                <a:lnTo>
                  <a:pt x="40564" y="1613"/>
                </a:lnTo>
                <a:lnTo>
                  <a:pt x="40243" y="1429"/>
                </a:lnTo>
                <a:lnTo>
                  <a:pt x="39922" y="1244"/>
                </a:lnTo>
                <a:lnTo>
                  <a:pt x="39593" y="1076"/>
                </a:lnTo>
                <a:lnTo>
                  <a:pt x="39264" y="915"/>
                </a:lnTo>
                <a:lnTo>
                  <a:pt x="38935" y="771"/>
                </a:lnTo>
                <a:lnTo>
                  <a:pt x="38598" y="627"/>
                </a:lnTo>
                <a:lnTo>
                  <a:pt x="38261" y="506"/>
                </a:lnTo>
                <a:lnTo>
                  <a:pt x="37924" y="394"/>
                </a:lnTo>
                <a:lnTo>
                  <a:pt x="37579" y="290"/>
                </a:lnTo>
                <a:lnTo>
                  <a:pt x="37234" y="209"/>
                </a:lnTo>
                <a:lnTo>
                  <a:pt x="36889" y="137"/>
                </a:lnTo>
                <a:lnTo>
                  <a:pt x="36536" y="73"/>
                </a:lnTo>
                <a:lnTo>
                  <a:pt x="36183" y="33"/>
                </a:lnTo>
                <a:lnTo>
                  <a:pt x="35830" y="9"/>
                </a:lnTo>
                <a:lnTo>
                  <a:pt x="35469" y="1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ctrTitle"/>
          </p:nvPr>
        </p:nvSpPr>
        <p:spPr>
          <a:xfrm>
            <a:off x="729150" y="1212950"/>
            <a:ext cx="49479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200">
                <a:latin typeface="Fugaz One"/>
                <a:ea typeface="Fugaz One"/>
                <a:cs typeface="Fugaz One"/>
                <a:sym typeface="Fugaz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713250" y="2592350"/>
            <a:ext cx="2868300" cy="9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>
            <a:off x="4069427" y="-59075"/>
            <a:ext cx="5246023" cy="5715479"/>
          </a:xfrm>
          <a:custGeom>
            <a:rect b="b" l="l" r="r" t="t"/>
            <a:pathLst>
              <a:path extrusionOk="0" h="64794" w="52518">
                <a:moveTo>
                  <a:pt x="47062" y="1"/>
                </a:moveTo>
                <a:lnTo>
                  <a:pt x="47078" y="305"/>
                </a:lnTo>
                <a:lnTo>
                  <a:pt x="47087" y="610"/>
                </a:lnTo>
                <a:lnTo>
                  <a:pt x="47087" y="907"/>
                </a:lnTo>
                <a:lnTo>
                  <a:pt x="47078" y="1204"/>
                </a:lnTo>
                <a:lnTo>
                  <a:pt x="47054" y="1485"/>
                </a:lnTo>
                <a:lnTo>
                  <a:pt x="47030" y="1774"/>
                </a:lnTo>
                <a:lnTo>
                  <a:pt x="46990" y="2046"/>
                </a:lnTo>
                <a:lnTo>
                  <a:pt x="46950" y="2319"/>
                </a:lnTo>
                <a:lnTo>
                  <a:pt x="46894" y="2592"/>
                </a:lnTo>
                <a:lnTo>
                  <a:pt x="46838" y="2857"/>
                </a:lnTo>
                <a:lnTo>
                  <a:pt x="46766" y="3113"/>
                </a:lnTo>
                <a:lnTo>
                  <a:pt x="46693" y="3370"/>
                </a:lnTo>
                <a:lnTo>
                  <a:pt x="46613" y="3619"/>
                </a:lnTo>
                <a:lnTo>
                  <a:pt x="46525" y="3868"/>
                </a:lnTo>
                <a:lnTo>
                  <a:pt x="46429" y="4108"/>
                </a:lnTo>
                <a:lnTo>
                  <a:pt x="46324" y="4341"/>
                </a:lnTo>
                <a:lnTo>
                  <a:pt x="46212" y="4582"/>
                </a:lnTo>
                <a:lnTo>
                  <a:pt x="46092" y="4806"/>
                </a:lnTo>
                <a:lnTo>
                  <a:pt x="45971" y="5031"/>
                </a:lnTo>
                <a:lnTo>
                  <a:pt x="45843" y="5256"/>
                </a:lnTo>
                <a:lnTo>
                  <a:pt x="45707" y="5472"/>
                </a:lnTo>
                <a:lnTo>
                  <a:pt x="45570" y="5689"/>
                </a:lnTo>
                <a:lnTo>
                  <a:pt x="45418" y="5897"/>
                </a:lnTo>
                <a:lnTo>
                  <a:pt x="45265" y="6106"/>
                </a:lnTo>
                <a:lnTo>
                  <a:pt x="45113" y="6315"/>
                </a:lnTo>
                <a:lnTo>
                  <a:pt x="44952" y="6515"/>
                </a:lnTo>
                <a:lnTo>
                  <a:pt x="44784" y="6708"/>
                </a:lnTo>
                <a:lnTo>
                  <a:pt x="44607" y="6908"/>
                </a:lnTo>
                <a:lnTo>
                  <a:pt x="44431" y="7101"/>
                </a:lnTo>
                <a:lnTo>
                  <a:pt x="44254" y="7285"/>
                </a:lnTo>
                <a:lnTo>
                  <a:pt x="44062" y="7470"/>
                </a:lnTo>
                <a:lnTo>
                  <a:pt x="43877" y="7654"/>
                </a:lnTo>
                <a:lnTo>
                  <a:pt x="43484" y="8007"/>
                </a:lnTo>
                <a:lnTo>
                  <a:pt x="43083" y="8352"/>
                </a:lnTo>
                <a:lnTo>
                  <a:pt x="42658" y="8689"/>
                </a:lnTo>
                <a:lnTo>
                  <a:pt x="42233" y="9018"/>
                </a:lnTo>
                <a:lnTo>
                  <a:pt x="41791" y="9339"/>
                </a:lnTo>
                <a:lnTo>
                  <a:pt x="41342" y="9652"/>
                </a:lnTo>
                <a:lnTo>
                  <a:pt x="40885" y="9949"/>
                </a:lnTo>
                <a:lnTo>
                  <a:pt x="40419" y="10246"/>
                </a:lnTo>
                <a:lnTo>
                  <a:pt x="39946" y="10535"/>
                </a:lnTo>
                <a:lnTo>
                  <a:pt x="39473" y="10823"/>
                </a:lnTo>
                <a:lnTo>
                  <a:pt x="38526" y="11377"/>
                </a:lnTo>
                <a:lnTo>
                  <a:pt x="37571" y="11915"/>
                </a:lnTo>
                <a:lnTo>
                  <a:pt x="36641" y="12444"/>
                </a:lnTo>
                <a:lnTo>
                  <a:pt x="36304" y="12637"/>
                </a:lnTo>
                <a:lnTo>
                  <a:pt x="35983" y="12829"/>
                </a:lnTo>
                <a:lnTo>
                  <a:pt x="35662" y="13038"/>
                </a:lnTo>
                <a:lnTo>
                  <a:pt x="35349" y="13254"/>
                </a:lnTo>
                <a:lnTo>
                  <a:pt x="35036" y="13471"/>
                </a:lnTo>
                <a:lnTo>
                  <a:pt x="34731" y="13696"/>
                </a:lnTo>
                <a:lnTo>
                  <a:pt x="34426" y="13928"/>
                </a:lnTo>
                <a:lnTo>
                  <a:pt x="34130" y="14169"/>
                </a:lnTo>
                <a:lnTo>
                  <a:pt x="33841" y="14410"/>
                </a:lnTo>
                <a:lnTo>
                  <a:pt x="33552" y="14658"/>
                </a:lnTo>
                <a:lnTo>
                  <a:pt x="33271" y="14915"/>
                </a:lnTo>
                <a:lnTo>
                  <a:pt x="32990" y="15180"/>
                </a:lnTo>
                <a:lnTo>
                  <a:pt x="32726" y="15445"/>
                </a:lnTo>
                <a:lnTo>
                  <a:pt x="32461" y="15717"/>
                </a:lnTo>
                <a:lnTo>
                  <a:pt x="32196" y="15998"/>
                </a:lnTo>
                <a:lnTo>
                  <a:pt x="31947" y="16279"/>
                </a:lnTo>
                <a:lnTo>
                  <a:pt x="31699" y="16568"/>
                </a:lnTo>
                <a:lnTo>
                  <a:pt x="31450" y="16857"/>
                </a:lnTo>
                <a:lnTo>
                  <a:pt x="31217" y="17154"/>
                </a:lnTo>
                <a:lnTo>
                  <a:pt x="30985" y="17458"/>
                </a:lnTo>
                <a:lnTo>
                  <a:pt x="30760" y="17763"/>
                </a:lnTo>
                <a:lnTo>
                  <a:pt x="30543" y="18076"/>
                </a:lnTo>
                <a:lnTo>
                  <a:pt x="30335" y="18397"/>
                </a:lnTo>
                <a:lnTo>
                  <a:pt x="30126" y="18718"/>
                </a:lnTo>
                <a:lnTo>
                  <a:pt x="29926" y="19039"/>
                </a:lnTo>
                <a:lnTo>
                  <a:pt x="29733" y="19368"/>
                </a:lnTo>
                <a:lnTo>
                  <a:pt x="29548" y="19697"/>
                </a:lnTo>
                <a:lnTo>
                  <a:pt x="29364" y="20034"/>
                </a:lnTo>
                <a:lnTo>
                  <a:pt x="29187" y="20371"/>
                </a:lnTo>
                <a:lnTo>
                  <a:pt x="29027" y="20716"/>
                </a:lnTo>
                <a:lnTo>
                  <a:pt x="28867" y="21061"/>
                </a:lnTo>
                <a:lnTo>
                  <a:pt x="28714" y="21406"/>
                </a:lnTo>
                <a:lnTo>
                  <a:pt x="28554" y="21791"/>
                </a:lnTo>
                <a:lnTo>
                  <a:pt x="28409" y="22184"/>
                </a:lnTo>
                <a:lnTo>
                  <a:pt x="28281" y="22569"/>
                </a:lnTo>
                <a:lnTo>
                  <a:pt x="28169" y="22962"/>
                </a:lnTo>
                <a:lnTo>
                  <a:pt x="28064" y="23355"/>
                </a:lnTo>
                <a:lnTo>
                  <a:pt x="27968" y="23748"/>
                </a:lnTo>
                <a:lnTo>
                  <a:pt x="27880" y="24141"/>
                </a:lnTo>
                <a:lnTo>
                  <a:pt x="27807" y="24543"/>
                </a:lnTo>
                <a:lnTo>
                  <a:pt x="27743" y="24936"/>
                </a:lnTo>
                <a:lnTo>
                  <a:pt x="27679" y="25337"/>
                </a:lnTo>
                <a:lnTo>
                  <a:pt x="27623" y="25738"/>
                </a:lnTo>
                <a:lnTo>
                  <a:pt x="27575" y="26139"/>
                </a:lnTo>
                <a:lnTo>
                  <a:pt x="27479" y="26941"/>
                </a:lnTo>
                <a:lnTo>
                  <a:pt x="27398" y="27744"/>
                </a:lnTo>
                <a:lnTo>
                  <a:pt x="27318" y="28546"/>
                </a:lnTo>
                <a:lnTo>
                  <a:pt x="27222" y="29340"/>
                </a:lnTo>
                <a:lnTo>
                  <a:pt x="27174" y="29741"/>
                </a:lnTo>
                <a:lnTo>
                  <a:pt x="27118" y="30143"/>
                </a:lnTo>
                <a:lnTo>
                  <a:pt x="27061" y="30536"/>
                </a:lnTo>
                <a:lnTo>
                  <a:pt x="26989" y="30929"/>
                </a:lnTo>
                <a:lnTo>
                  <a:pt x="26917" y="31322"/>
                </a:lnTo>
                <a:lnTo>
                  <a:pt x="26837" y="31715"/>
                </a:lnTo>
                <a:lnTo>
                  <a:pt x="26740" y="32108"/>
                </a:lnTo>
                <a:lnTo>
                  <a:pt x="26636" y="32501"/>
                </a:lnTo>
                <a:lnTo>
                  <a:pt x="26524" y="32886"/>
                </a:lnTo>
                <a:lnTo>
                  <a:pt x="26395" y="33272"/>
                </a:lnTo>
                <a:lnTo>
                  <a:pt x="26259" y="33657"/>
                </a:lnTo>
                <a:lnTo>
                  <a:pt x="26107" y="34034"/>
                </a:lnTo>
                <a:lnTo>
                  <a:pt x="26010" y="34242"/>
                </a:lnTo>
                <a:lnTo>
                  <a:pt x="25914" y="34451"/>
                </a:lnTo>
                <a:lnTo>
                  <a:pt x="25810" y="34651"/>
                </a:lnTo>
                <a:lnTo>
                  <a:pt x="25697" y="34852"/>
                </a:lnTo>
                <a:lnTo>
                  <a:pt x="25585" y="35045"/>
                </a:lnTo>
                <a:lnTo>
                  <a:pt x="25465" y="35229"/>
                </a:lnTo>
                <a:lnTo>
                  <a:pt x="25344" y="35414"/>
                </a:lnTo>
                <a:lnTo>
                  <a:pt x="25216" y="35590"/>
                </a:lnTo>
                <a:lnTo>
                  <a:pt x="25080" y="35759"/>
                </a:lnTo>
                <a:lnTo>
                  <a:pt x="24943" y="35927"/>
                </a:lnTo>
                <a:lnTo>
                  <a:pt x="24807" y="36096"/>
                </a:lnTo>
                <a:lnTo>
                  <a:pt x="24663" y="36256"/>
                </a:lnTo>
                <a:lnTo>
                  <a:pt x="24510" y="36408"/>
                </a:lnTo>
                <a:lnTo>
                  <a:pt x="24358" y="36561"/>
                </a:lnTo>
                <a:lnTo>
                  <a:pt x="24205" y="36705"/>
                </a:lnTo>
                <a:lnTo>
                  <a:pt x="24045" y="36850"/>
                </a:lnTo>
                <a:lnTo>
                  <a:pt x="23884" y="36986"/>
                </a:lnTo>
                <a:lnTo>
                  <a:pt x="23716" y="37123"/>
                </a:lnTo>
                <a:lnTo>
                  <a:pt x="23547" y="37259"/>
                </a:lnTo>
                <a:lnTo>
                  <a:pt x="23371" y="37379"/>
                </a:lnTo>
                <a:lnTo>
                  <a:pt x="23018" y="37628"/>
                </a:lnTo>
                <a:lnTo>
                  <a:pt x="22657" y="37861"/>
                </a:lnTo>
                <a:lnTo>
                  <a:pt x="22280" y="38077"/>
                </a:lnTo>
                <a:lnTo>
                  <a:pt x="21887" y="38286"/>
                </a:lnTo>
                <a:lnTo>
                  <a:pt x="21493" y="38478"/>
                </a:lnTo>
                <a:lnTo>
                  <a:pt x="21092" y="38663"/>
                </a:lnTo>
                <a:lnTo>
                  <a:pt x="20683" y="38831"/>
                </a:lnTo>
                <a:lnTo>
                  <a:pt x="20266" y="38992"/>
                </a:lnTo>
                <a:lnTo>
                  <a:pt x="19849" y="39152"/>
                </a:lnTo>
                <a:lnTo>
                  <a:pt x="19424" y="39297"/>
                </a:lnTo>
                <a:lnTo>
                  <a:pt x="18998" y="39433"/>
                </a:lnTo>
                <a:lnTo>
                  <a:pt x="18565" y="39570"/>
                </a:lnTo>
                <a:lnTo>
                  <a:pt x="18132" y="39690"/>
                </a:lnTo>
                <a:lnTo>
                  <a:pt x="17699" y="39810"/>
                </a:lnTo>
                <a:lnTo>
                  <a:pt x="16832" y="40043"/>
                </a:lnTo>
                <a:lnTo>
                  <a:pt x="15974" y="40251"/>
                </a:lnTo>
                <a:lnTo>
                  <a:pt x="15131" y="40460"/>
                </a:lnTo>
                <a:lnTo>
                  <a:pt x="14313" y="40669"/>
                </a:lnTo>
                <a:lnTo>
                  <a:pt x="13471" y="40885"/>
                </a:lnTo>
                <a:lnTo>
                  <a:pt x="12636" y="41110"/>
                </a:lnTo>
                <a:lnTo>
                  <a:pt x="12227" y="41230"/>
                </a:lnTo>
                <a:lnTo>
                  <a:pt x="11810" y="41359"/>
                </a:lnTo>
                <a:lnTo>
                  <a:pt x="11401" y="41487"/>
                </a:lnTo>
                <a:lnTo>
                  <a:pt x="11000" y="41623"/>
                </a:lnTo>
                <a:lnTo>
                  <a:pt x="10598" y="41760"/>
                </a:lnTo>
                <a:lnTo>
                  <a:pt x="10197" y="41904"/>
                </a:lnTo>
                <a:lnTo>
                  <a:pt x="9804" y="42057"/>
                </a:lnTo>
                <a:lnTo>
                  <a:pt x="9411" y="42209"/>
                </a:lnTo>
                <a:lnTo>
                  <a:pt x="9026" y="42378"/>
                </a:lnTo>
                <a:lnTo>
                  <a:pt x="8641" y="42546"/>
                </a:lnTo>
                <a:lnTo>
                  <a:pt x="8264" y="42731"/>
                </a:lnTo>
                <a:lnTo>
                  <a:pt x="7895" y="42915"/>
                </a:lnTo>
                <a:lnTo>
                  <a:pt x="7526" y="43108"/>
                </a:lnTo>
                <a:lnTo>
                  <a:pt x="7165" y="43316"/>
                </a:lnTo>
                <a:lnTo>
                  <a:pt x="6812" y="43533"/>
                </a:lnTo>
                <a:lnTo>
                  <a:pt x="6459" y="43749"/>
                </a:lnTo>
                <a:lnTo>
                  <a:pt x="6114" y="43990"/>
                </a:lnTo>
                <a:lnTo>
                  <a:pt x="5777" y="44231"/>
                </a:lnTo>
                <a:lnTo>
                  <a:pt x="5448" y="44488"/>
                </a:lnTo>
                <a:lnTo>
                  <a:pt x="5127" y="44752"/>
                </a:lnTo>
                <a:lnTo>
                  <a:pt x="4814" y="45033"/>
                </a:lnTo>
                <a:lnTo>
                  <a:pt x="4501" y="45322"/>
                </a:lnTo>
                <a:lnTo>
                  <a:pt x="4204" y="45619"/>
                </a:lnTo>
                <a:lnTo>
                  <a:pt x="3907" y="45940"/>
                </a:lnTo>
                <a:lnTo>
                  <a:pt x="3626" y="46269"/>
                </a:lnTo>
                <a:lnTo>
                  <a:pt x="3346" y="46606"/>
                </a:lnTo>
                <a:lnTo>
                  <a:pt x="3081" y="46967"/>
                </a:lnTo>
                <a:lnTo>
                  <a:pt x="2824" y="47336"/>
                </a:lnTo>
                <a:lnTo>
                  <a:pt x="2672" y="47568"/>
                </a:lnTo>
                <a:lnTo>
                  <a:pt x="2519" y="47809"/>
                </a:lnTo>
                <a:lnTo>
                  <a:pt x="2375" y="48050"/>
                </a:lnTo>
                <a:lnTo>
                  <a:pt x="2230" y="48290"/>
                </a:lnTo>
                <a:lnTo>
                  <a:pt x="2094" y="48539"/>
                </a:lnTo>
                <a:lnTo>
                  <a:pt x="1958" y="48788"/>
                </a:lnTo>
                <a:lnTo>
                  <a:pt x="1829" y="49045"/>
                </a:lnTo>
                <a:lnTo>
                  <a:pt x="1701" y="49301"/>
                </a:lnTo>
                <a:lnTo>
                  <a:pt x="1581" y="49558"/>
                </a:lnTo>
                <a:lnTo>
                  <a:pt x="1460" y="49823"/>
                </a:lnTo>
                <a:lnTo>
                  <a:pt x="1348" y="50088"/>
                </a:lnTo>
                <a:lnTo>
                  <a:pt x="1244" y="50352"/>
                </a:lnTo>
                <a:lnTo>
                  <a:pt x="1139" y="50625"/>
                </a:lnTo>
                <a:lnTo>
                  <a:pt x="1035" y="50898"/>
                </a:lnTo>
                <a:lnTo>
                  <a:pt x="939" y="51171"/>
                </a:lnTo>
                <a:lnTo>
                  <a:pt x="851" y="51443"/>
                </a:lnTo>
                <a:lnTo>
                  <a:pt x="682" y="52005"/>
                </a:lnTo>
                <a:lnTo>
                  <a:pt x="602" y="52286"/>
                </a:lnTo>
                <a:lnTo>
                  <a:pt x="530" y="52567"/>
                </a:lnTo>
                <a:lnTo>
                  <a:pt x="457" y="52855"/>
                </a:lnTo>
                <a:lnTo>
                  <a:pt x="393" y="53136"/>
                </a:lnTo>
                <a:lnTo>
                  <a:pt x="337" y="53425"/>
                </a:lnTo>
                <a:lnTo>
                  <a:pt x="281" y="53714"/>
                </a:lnTo>
                <a:lnTo>
                  <a:pt x="225" y="54003"/>
                </a:lnTo>
                <a:lnTo>
                  <a:pt x="185" y="54292"/>
                </a:lnTo>
                <a:lnTo>
                  <a:pt x="145" y="54588"/>
                </a:lnTo>
                <a:lnTo>
                  <a:pt x="104" y="54877"/>
                </a:lnTo>
                <a:lnTo>
                  <a:pt x="72" y="55166"/>
                </a:lnTo>
                <a:lnTo>
                  <a:pt x="48" y="55463"/>
                </a:lnTo>
                <a:lnTo>
                  <a:pt x="32" y="55752"/>
                </a:lnTo>
                <a:lnTo>
                  <a:pt x="16" y="56049"/>
                </a:lnTo>
                <a:lnTo>
                  <a:pt x="0" y="56337"/>
                </a:lnTo>
                <a:lnTo>
                  <a:pt x="0" y="56634"/>
                </a:lnTo>
                <a:lnTo>
                  <a:pt x="0" y="56923"/>
                </a:lnTo>
                <a:lnTo>
                  <a:pt x="0" y="57220"/>
                </a:lnTo>
                <a:lnTo>
                  <a:pt x="8" y="57509"/>
                </a:lnTo>
                <a:lnTo>
                  <a:pt x="24" y="57798"/>
                </a:lnTo>
                <a:lnTo>
                  <a:pt x="48" y="58094"/>
                </a:lnTo>
                <a:lnTo>
                  <a:pt x="72" y="58383"/>
                </a:lnTo>
                <a:lnTo>
                  <a:pt x="104" y="58672"/>
                </a:lnTo>
                <a:lnTo>
                  <a:pt x="145" y="58961"/>
                </a:lnTo>
                <a:lnTo>
                  <a:pt x="185" y="59242"/>
                </a:lnTo>
                <a:lnTo>
                  <a:pt x="233" y="59530"/>
                </a:lnTo>
                <a:lnTo>
                  <a:pt x="289" y="59811"/>
                </a:lnTo>
                <a:lnTo>
                  <a:pt x="345" y="60092"/>
                </a:lnTo>
                <a:lnTo>
                  <a:pt x="409" y="60373"/>
                </a:lnTo>
                <a:lnTo>
                  <a:pt x="482" y="60654"/>
                </a:lnTo>
                <a:lnTo>
                  <a:pt x="554" y="60934"/>
                </a:lnTo>
                <a:lnTo>
                  <a:pt x="634" y="61207"/>
                </a:lnTo>
                <a:lnTo>
                  <a:pt x="722" y="61480"/>
                </a:lnTo>
                <a:lnTo>
                  <a:pt x="818" y="61753"/>
                </a:lnTo>
                <a:lnTo>
                  <a:pt x="915" y="62026"/>
                </a:lnTo>
                <a:lnTo>
                  <a:pt x="1019" y="62290"/>
                </a:lnTo>
                <a:lnTo>
                  <a:pt x="1131" y="62555"/>
                </a:lnTo>
                <a:lnTo>
                  <a:pt x="1244" y="62812"/>
                </a:lnTo>
                <a:lnTo>
                  <a:pt x="1372" y="63069"/>
                </a:lnTo>
                <a:lnTo>
                  <a:pt x="1500" y="63325"/>
                </a:lnTo>
                <a:lnTo>
                  <a:pt x="1637" y="63582"/>
                </a:lnTo>
                <a:lnTo>
                  <a:pt x="1773" y="63831"/>
                </a:lnTo>
                <a:lnTo>
                  <a:pt x="1926" y="64079"/>
                </a:lnTo>
                <a:lnTo>
                  <a:pt x="2078" y="64320"/>
                </a:lnTo>
                <a:lnTo>
                  <a:pt x="2239" y="64561"/>
                </a:lnTo>
                <a:lnTo>
                  <a:pt x="2399" y="64793"/>
                </a:lnTo>
                <a:lnTo>
                  <a:pt x="52518" y="64753"/>
                </a:lnTo>
                <a:lnTo>
                  <a:pt x="52518" y="1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729150" y="539500"/>
            <a:ext cx="1061400" cy="56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4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idx="1" type="subTitle"/>
          </p:nvPr>
        </p:nvSpPr>
        <p:spPr>
          <a:xfrm>
            <a:off x="2638025" y="3374136"/>
            <a:ext cx="3858900" cy="8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Montserrat ExtraBold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1"/>
          <p:cNvSpPr txBox="1"/>
          <p:nvPr>
            <p:ph type="title"/>
          </p:nvPr>
        </p:nvSpPr>
        <p:spPr>
          <a:xfrm>
            <a:off x="2255975" y="1340325"/>
            <a:ext cx="4647000" cy="19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3" name="Google Shape;133;p21"/>
          <p:cNvSpPr/>
          <p:nvPr/>
        </p:nvSpPr>
        <p:spPr>
          <a:xfrm rot="10800000">
            <a:off x="-877544" y="-1377736"/>
            <a:ext cx="6252943" cy="4832160"/>
          </a:xfrm>
          <a:custGeom>
            <a:rect b="b" l="l" r="r" t="t"/>
            <a:pathLst>
              <a:path extrusionOk="0" h="40027" w="51796">
                <a:moveTo>
                  <a:pt x="47504" y="0"/>
                </a:moveTo>
                <a:lnTo>
                  <a:pt x="47295" y="8"/>
                </a:lnTo>
                <a:lnTo>
                  <a:pt x="47078" y="24"/>
                </a:lnTo>
                <a:lnTo>
                  <a:pt x="46870" y="40"/>
                </a:lnTo>
                <a:lnTo>
                  <a:pt x="46661" y="64"/>
                </a:lnTo>
                <a:lnTo>
                  <a:pt x="46453" y="96"/>
                </a:lnTo>
                <a:lnTo>
                  <a:pt x="46244" y="128"/>
                </a:lnTo>
                <a:lnTo>
                  <a:pt x="46035" y="177"/>
                </a:lnTo>
                <a:lnTo>
                  <a:pt x="45835" y="225"/>
                </a:lnTo>
                <a:lnTo>
                  <a:pt x="45626" y="273"/>
                </a:lnTo>
                <a:lnTo>
                  <a:pt x="45426" y="337"/>
                </a:lnTo>
                <a:lnTo>
                  <a:pt x="45225" y="401"/>
                </a:lnTo>
                <a:lnTo>
                  <a:pt x="45025" y="473"/>
                </a:lnTo>
                <a:lnTo>
                  <a:pt x="44832" y="554"/>
                </a:lnTo>
                <a:lnTo>
                  <a:pt x="44639" y="634"/>
                </a:lnTo>
                <a:lnTo>
                  <a:pt x="44447" y="722"/>
                </a:lnTo>
                <a:lnTo>
                  <a:pt x="44262" y="818"/>
                </a:lnTo>
                <a:lnTo>
                  <a:pt x="44078" y="923"/>
                </a:lnTo>
                <a:lnTo>
                  <a:pt x="43893" y="1027"/>
                </a:lnTo>
                <a:lnTo>
                  <a:pt x="43717" y="1139"/>
                </a:lnTo>
                <a:lnTo>
                  <a:pt x="43540" y="1260"/>
                </a:lnTo>
                <a:lnTo>
                  <a:pt x="43364" y="1380"/>
                </a:lnTo>
                <a:lnTo>
                  <a:pt x="43131" y="1556"/>
                </a:lnTo>
                <a:lnTo>
                  <a:pt x="42906" y="1749"/>
                </a:lnTo>
                <a:lnTo>
                  <a:pt x="42698" y="1942"/>
                </a:lnTo>
                <a:lnTo>
                  <a:pt x="42497" y="2134"/>
                </a:lnTo>
                <a:lnTo>
                  <a:pt x="42305" y="2343"/>
                </a:lnTo>
                <a:lnTo>
                  <a:pt x="42128" y="2551"/>
                </a:lnTo>
                <a:lnTo>
                  <a:pt x="41968" y="2768"/>
                </a:lnTo>
                <a:lnTo>
                  <a:pt x="41815" y="2993"/>
                </a:lnTo>
                <a:lnTo>
                  <a:pt x="41671" y="3225"/>
                </a:lnTo>
                <a:lnTo>
                  <a:pt x="41551" y="3466"/>
                </a:lnTo>
                <a:lnTo>
                  <a:pt x="41438" y="3707"/>
                </a:lnTo>
                <a:lnTo>
                  <a:pt x="41334" y="3963"/>
                </a:lnTo>
                <a:lnTo>
                  <a:pt x="41254" y="4228"/>
                </a:lnTo>
                <a:lnTo>
                  <a:pt x="41182" y="4493"/>
                </a:lnTo>
                <a:lnTo>
                  <a:pt x="41125" y="4774"/>
                </a:lnTo>
                <a:lnTo>
                  <a:pt x="41077" y="5062"/>
                </a:lnTo>
                <a:lnTo>
                  <a:pt x="41053" y="5359"/>
                </a:lnTo>
                <a:lnTo>
                  <a:pt x="41037" y="5656"/>
                </a:lnTo>
                <a:lnTo>
                  <a:pt x="41037" y="5953"/>
                </a:lnTo>
                <a:lnTo>
                  <a:pt x="41045" y="6242"/>
                </a:lnTo>
                <a:lnTo>
                  <a:pt x="41077" y="6811"/>
                </a:lnTo>
                <a:lnTo>
                  <a:pt x="41085" y="7100"/>
                </a:lnTo>
                <a:lnTo>
                  <a:pt x="41085" y="7373"/>
                </a:lnTo>
                <a:lnTo>
                  <a:pt x="41077" y="7654"/>
                </a:lnTo>
                <a:lnTo>
                  <a:pt x="41061" y="7935"/>
                </a:lnTo>
                <a:lnTo>
                  <a:pt x="41045" y="8071"/>
                </a:lnTo>
                <a:lnTo>
                  <a:pt x="41021" y="8207"/>
                </a:lnTo>
                <a:lnTo>
                  <a:pt x="40997" y="8344"/>
                </a:lnTo>
                <a:lnTo>
                  <a:pt x="40957" y="8480"/>
                </a:lnTo>
                <a:lnTo>
                  <a:pt x="40925" y="8617"/>
                </a:lnTo>
                <a:lnTo>
                  <a:pt x="40877" y="8753"/>
                </a:lnTo>
                <a:lnTo>
                  <a:pt x="40821" y="8889"/>
                </a:lnTo>
                <a:lnTo>
                  <a:pt x="40756" y="9026"/>
                </a:lnTo>
                <a:lnTo>
                  <a:pt x="40692" y="9154"/>
                </a:lnTo>
                <a:lnTo>
                  <a:pt x="40612" y="9291"/>
                </a:lnTo>
                <a:lnTo>
                  <a:pt x="40524" y="9427"/>
                </a:lnTo>
                <a:lnTo>
                  <a:pt x="40427" y="9563"/>
                </a:lnTo>
                <a:lnTo>
                  <a:pt x="40283" y="9740"/>
                </a:lnTo>
                <a:lnTo>
                  <a:pt x="40123" y="9908"/>
                </a:lnTo>
                <a:lnTo>
                  <a:pt x="39962" y="10061"/>
                </a:lnTo>
                <a:lnTo>
                  <a:pt x="39786" y="10197"/>
                </a:lnTo>
                <a:lnTo>
                  <a:pt x="39609" y="10325"/>
                </a:lnTo>
                <a:lnTo>
                  <a:pt x="39425" y="10446"/>
                </a:lnTo>
                <a:lnTo>
                  <a:pt x="39232" y="10558"/>
                </a:lnTo>
                <a:lnTo>
                  <a:pt x="39031" y="10662"/>
                </a:lnTo>
                <a:lnTo>
                  <a:pt x="38831" y="10759"/>
                </a:lnTo>
                <a:lnTo>
                  <a:pt x="38622" y="10855"/>
                </a:lnTo>
                <a:lnTo>
                  <a:pt x="38213" y="11031"/>
                </a:lnTo>
                <a:lnTo>
                  <a:pt x="37788" y="11200"/>
                </a:lnTo>
                <a:lnTo>
                  <a:pt x="37371" y="11376"/>
                </a:lnTo>
                <a:lnTo>
                  <a:pt x="37058" y="11521"/>
                </a:lnTo>
                <a:lnTo>
                  <a:pt x="36737" y="11673"/>
                </a:lnTo>
                <a:lnTo>
                  <a:pt x="36432" y="11842"/>
                </a:lnTo>
                <a:lnTo>
                  <a:pt x="36127" y="12026"/>
                </a:lnTo>
                <a:lnTo>
                  <a:pt x="35838" y="12219"/>
                </a:lnTo>
                <a:lnTo>
                  <a:pt x="35549" y="12427"/>
                </a:lnTo>
                <a:lnTo>
                  <a:pt x="35277" y="12644"/>
                </a:lnTo>
                <a:lnTo>
                  <a:pt x="35012" y="12877"/>
                </a:lnTo>
                <a:lnTo>
                  <a:pt x="34884" y="12997"/>
                </a:lnTo>
                <a:lnTo>
                  <a:pt x="34763" y="13117"/>
                </a:lnTo>
                <a:lnTo>
                  <a:pt x="34643" y="13246"/>
                </a:lnTo>
                <a:lnTo>
                  <a:pt x="34531" y="13374"/>
                </a:lnTo>
                <a:lnTo>
                  <a:pt x="34418" y="13511"/>
                </a:lnTo>
                <a:lnTo>
                  <a:pt x="34314" y="13647"/>
                </a:lnTo>
                <a:lnTo>
                  <a:pt x="34210" y="13783"/>
                </a:lnTo>
                <a:lnTo>
                  <a:pt x="34113" y="13928"/>
                </a:lnTo>
                <a:lnTo>
                  <a:pt x="34017" y="14072"/>
                </a:lnTo>
                <a:lnTo>
                  <a:pt x="33937" y="14217"/>
                </a:lnTo>
                <a:lnTo>
                  <a:pt x="33849" y="14369"/>
                </a:lnTo>
                <a:lnTo>
                  <a:pt x="33776" y="14529"/>
                </a:lnTo>
                <a:lnTo>
                  <a:pt x="33704" y="14690"/>
                </a:lnTo>
                <a:lnTo>
                  <a:pt x="33640" y="14850"/>
                </a:lnTo>
                <a:lnTo>
                  <a:pt x="33584" y="15019"/>
                </a:lnTo>
                <a:lnTo>
                  <a:pt x="33528" y="15187"/>
                </a:lnTo>
                <a:lnTo>
                  <a:pt x="33464" y="15436"/>
                </a:lnTo>
                <a:lnTo>
                  <a:pt x="33407" y="15685"/>
                </a:lnTo>
                <a:lnTo>
                  <a:pt x="33367" y="15933"/>
                </a:lnTo>
                <a:lnTo>
                  <a:pt x="33335" y="16190"/>
                </a:lnTo>
                <a:lnTo>
                  <a:pt x="33311" y="16439"/>
                </a:lnTo>
                <a:lnTo>
                  <a:pt x="33287" y="16696"/>
                </a:lnTo>
                <a:lnTo>
                  <a:pt x="33247" y="17201"/>
                </a:lnTo>
                <a:lnTo>
                  <a:pt x="33199" y="17715"/>
                </a:lnTo>
                <a:lnTo>
                  <a:pt x="33167" y="17963"/>
                </a:lnTo>
                <a:lnTo>
                  <a:pt x="33135" y="18212"/>
                </a:lnTo>
                <a:lnTo>
                  <a:pt x="33086" y="18469"/>
                </a:lnTo>
                <a:lnTo>
                  <a:pt x="33030" y="18709"/>
                </a:lnTo>
                <a:lnTo>
                  <a:pt x="32958" y="18958"/>
                </a:lnTo>
                <a:lnTo>
                  <a:pt x="32870" y="19199"/>
                </a:lnTo>
                <a:lnTo>
                  <a:pt x="32782" y="19415"/>
                </a:lnTo>
                <a:lnTo>
                  <a:pt x="32685" y="19624"/>
                </a:lnTo>
                <a:lnTo>
                  <a:pt x="32581" y="19817"/>
                </a:lnTo>
                <a:lnTo>
                  <a:pt x="32469" y="20001"/>
                </a:lnTo>
                <a:lnTo>
                  <a:pt x="32356" y="20178"/>
                </a:lnTo>
                <a:lnTo>
                  <a:pt x="32236" y="20346"/>
                </a:lnTo>
                <a:lnTo>
                  <a:pt x="32108" y="20498"/>
                </a:lnTo>
                <a:lnTo>
                  <a:pt x="31979" y="20643"/>
                </a:lnTo>
                <a:lnTo>
                  <a:pt x="31835" y="20779"/>
                </a:lnTo>
                <a:lnTo>
                  <a:pt x="31698" y="20908"/>
                </a:lnTo>
                <a:lnTo>
                  <a:pt x="31546" y="21028"/>
                </a:lnTo>
                <a:lnTo>
                  <a:pt x="31394" y="21140"/>
                </a:lnTo>
                <a:lnTo>
                  <a:pt x="31233" y="21245"/>
                </a:lnTo>
                <a:lnTo>
                  <a:pt x="31073" y="21341"/>
                </a:lnTo>
                <a:lnTo>
                  <a:pt x="30904" y="21421"/>
                </a:lnTo>
                <a:lnTo>
                  <a:pt x="30736" y="21501"/>
                </a:lnTo>
                <a:lnTo>
                  <a:pt x="30559" y="21574"/>
                </a:lnTo>
                <a:lnTo>
                  <a:pt x="30375" y="21638"/>
                </a:lnTo>
                <a:lnTo>
                  <a:pt x="30190" y="21694"/>
                </a:lnTo>
                <a:lnTo>
                  <a:pt x="30006" y="21750"/>
                </a:lnTo>
                <a:lnTo>
                  <a:pt x="29813" y="21790"/>
                </a:lnTo>
                <a:lnTo>
                  <a:pt x="29621" y="21830"/>
                </a:lnTo>
                <a:lnTo>
                  <a:pt x="29420" y="21862"/>
                </a:lnTo>
                <a:lnTo>
                  <a:pt x="29219" y="21886"/>
                </a:lnTo>
                <a:lnTo>
                  <a:pt x="29019" y="21911"/>
                </a:lnTo>
                <a:lnTo>
                  <a:pt x="28810" y="21927"/>
                </a:lnTo>
                <a:lnTo>
                  <a:pt x="28602" y="21935"/>
                </a:lnTo>
                <a:lnTo>
                  <a:pt x="28385" y="21943"/>
                </a:lnTo>
                <a:lnTo>
                  <a:pt x="27960" y="21935"/>
                </a:lnTo>
                <a:lnTo>
                  <a:pt x="27519" y="21919"/>
                </a:lnTo>
                <a:lnTo>
                  <a:pt x="27061" y="21886"/>
                </a:lnTo>
                <a:lnTo>
                  <a:pt x="26604" y="21878"/>
                </a:lnTo>
                <a:lnTo>
                  <a:pt x="26163" y="21878"/>
                </a:lnTo>
                <a:lnTo>
                  <a:pt x="25713" y="21894"/>
                </a:lnTo>
                <a:lnTo>
                  <a:pt x="25280" y="21927"/>
                </a:lnTo>
                <a:lnTo>
                  <a:pt x="24847" y="21967"/>
                </a:lnTo>
                <a:lnTo>
                  <a:pt x="24422" y="22031"/>
                </a:lnTo>
                <a:lnTo>
                  <a:pt x="24205" y="22071"/>
                </a:lnTo>
                <a:lnTo>
                  <a:pt x="23997" y="22119"/>
                </a:lnTo>
                <a:lnTo>
                  <a:pt x="23788" y="22167"/>
                </a:lnTo>
                <a:lnTo>
                  <a:pt x="23579" y="22215"/>
                </a:lnTo>
                <a:lnTo>
                  <a:pt x="23371" y="22280"/>
                </a:lnTo>
                <a:lnTo>
                  <a:pt x="23170" y="22344"/>
                </a:lnTo>
                <a:lnTo>
                  <a:pt x="22962" y="22408"/>
                </a:lnTo>
                <a:lnTo>
                  <a:pt x="22761" y="22488"/>
                </a:lnTo>
                <a:lnTo>
                  <a:pt x="22560" y="22568"/>
                </a:lnTo>
                <a:lnTo>
                  <a:pt x="22360" y="22657"/>
                </a:lnTo>
                <a:lnTo>
                  <a:pt x="22167" y="22753"/>
                </a:lnTo>
                <a:lnTo>
                  <a:pt x="21967" y="22849"/>
                </a:lnTo>
                <a:lnTo>
                  <a:pt x="21774" y="22954"/>
                </a:lnTo>
                <a:lnTo>
                  <a:pt x="21582" y="23066"/>
                </a:lnTo>
                <a:lnTo>
                  <a:pt x="21389" y="23186"/>
                </a:lnTo>
                <a:lnTo>
                  <a:pt x="21197" y="23315"/>
                </a:lnTo>
                <a:lnTo>
                  <a:pt x="21004" y="23443"/>
                </a:lnTo>
                <a:lnTo>
                  <a:pt x="20819" y="23587"/>
                </a:lnTo>
                <a:lnTo>
                  <a:pt x="20587" y="23772"/>
                </a:lnTo>
                <a:lnTo>
                  <a:pt x="20362" y="23972"/>
                </a:lnTo>
                <a:lnTo>
                  <a:pt x="20137" y="24173"/>
                </a:lnTo>
                <a:lnTo>
                  <a:pt x="19929" y="24382"/>
                </a:lnTo>
                <a:lnTo>
                  <a:pt x="19720" y="24598"/>
                </a:lnTo>
                <a:lnTo>
                  <a:pt x="19512" y="24823"/>
                </a:lnTo>
                <a:lnTo>
                  <a:pt x="19119" y="25272"/>
                </a:lnTo>
                <a:lnTo>
                  <a:pt x="18725" y="25729"/>
                </a:lnTo>
                <a:lnTo>
                  <a:pt x="18324" y="26179"/>
                </a:lnTo>
                <a:lnTo>
                  <a:pt x="18124" y="26403"/>
                </a:lnTo>
                <a:lnTo>
                  <a:pt x="17915" y="26620"/>
                </a:lnTo>
                <a:lnTo>
                  <a:pt x="17707" y="26837"/>
                </a:lnTo>
                <a:lnTo>
                  <a:pt x="17490" y="27045"/>
                </a:lnTo>
                <a:lnTo>
                  <a:pt x="17313" y="27198"/>
                </a:lnTo>
                <a:lnTo>
                  <a:pt x="17137" y="27358"/>
                </a:lnTo>
                <a:lnTo>
                  <a:pt x="16952" y="27502"/>
                </a:lnTo>
                <a:lnTo>
                  <a:pt x="16768" y="27655"/>
                </a:lnTo>
                <a:lnTo>
                  <a:pt x="16575" y="27791"/>
                </a:lnTo>
                <a:lnTo>
                  <a:pt x="16383" y="27928"/>
                </a:lnTo>
                <a:lnTo>
                  <a:pt x="16182" y="28064"/>
                </a:lnTo>
                <a:lnTo>
                  <a:pt x="15982" y="28192"/>
                </a:lnTo>
                <a:lnTo>
                  <a:pt x="15781" y="28313"/>
                </a:lnTo>
                <a:lnTo>
                  <a:pt x="15580" y="28433"/>
                </a:lnTo>
                <a:lnTo>
                  <a:pt x="15372" y="28545"/>
                </a:lnTo>
                <a:lnTo>
                  <a:pt x="15163" y="28658"/>
                </a:lnTo>
                <a:lnTo>
                  <a:pt x="14947" y="28762"/>
                </a:lnTo>
                <a:lnTo>
                  <a:pt x="14730" y="28858"/>
                </a:lnTo>
                <a:lnTo>
                  <a:pt x="14513" y="28955"/>
                </a:lnTo>
                <a:lnTo>
                  <a:pt x="14297" y="29043"/>
                </a:lnTo>
                <a:lnTo>
                  <a:pt x="14072" y="29131"/>
                </a:lnTo>
                <a:lnTo>
                  <a:pt x="13848" y="29203"/>
                </a:lnTo>
                <a:lnTo>
                  <a:pt x="13623" y="29284"/>
                </a:lnTo>
                <a:lnTo>
                  <a:pt x="13398" y="29348"/>
                </a:lnTo>
                <a:lnTo>
                  <a:pt x="13174" y="29412"/>
                </a:lnTo>
                <a:lnTo>
                  <a:pt x="12941" y="29476"/>
                </a:lnTo>
                <a:lnTo>
                  <a:pt x="12708" y="29524"/>
                </a:lnTo>
                <a:lnTo>
                  <a:pt x="12476" y="29572"/>
                </a:lnTo>
                <a:lnTo>
                  <a:pt x="12243" y="29613"/>
                </a:lnTo>
                <a:lnTo>
                  <a:pt x="12010" y="29653"/>
                </a:lnTo>
                <a:lnTo>
                  <a:pt x="11778" y="29685"/>
                </a:lnTo>
                <a:lnTo>
                  <a:pt x="11537" y="29709"/>
                </a:lnTo>
                <a:lnTo>
                  <a:pt x="11304" y="29733"/>
                </a:lnTo>
                <a:lnTo>
                  <a:pt x="11072" y="29749"/>
                </a:lnTo>
                <a:lnTo>
                  <a:pt x="10831" y="29757"/>
                </a:lnTo>
                <a:lnTo>
                  <a:pt x="10590" y="29757"/>
                </a:lnTo>
                <a:lnTo>
                  <a:pt x="10213" y="29749"/>
                </a:lnTo>
                <a:lnTo>
                  <a:pt x="9828" y="29733"/>
                </a:lnTo>
                <a:lnTo>
                  <a:pt x="9443" y="29701"/>
                </a:lnTo>
                <a:lnTo>
                  <a:pt x="9066" y="29669"/>
                </a:lnTo>
                <a:lnTo>
                  <a:pt x="8681" y="29621"/>
                </a:lnTo>
                <a:lnTo>
                  <a:pt x="8296" y="29572"/>
                </a:lnTo>
                <a:lnTo>
                  <a:pt x="7534" y="29468"/>
                </a:lnTo>
                <a:lnTo>
                  <a:pt x="6771" y="29372"/>
                </a:lnTo>
                <a:lnTo>
                  <a:pt x="6386" y="29332"/>
                </a:lnTo>
                <a:lnTo>
                  <a:pt x="6009" y="29300"/>
                </a:lnTo>
                <a:lnTo>
                  <a:pt x="5624" y="29276"/>
                </a:lnTo>
                <a:lnTo>
                  <a:pt x="5247" y="29260"/>
                </a:lnTo>
                <a:lnTo>
                  <a:pt x="4862" y="29268"/>
                </a:lnTo>
                <a:lnTo>
                  <a:pt x="4477" y="29284"/>
                </a:lnTo>
                <a:lnTo>
                  <a:pt x="4381" y="29292"/>
                </a:lnTo>
                <a:lnTo>
                  <a:pt x="4284" y="29316"/>
                </a:lnTo>
                <a:lnTo>
                  <a:pt x="4188" y="29340"/>
                </a:lnTo>
                <a:lnTo>
                  <a:pt x="4092" y="29380"/>
                </a:lnTo>
                <a:lnTo>
                  <a:pt x="3995" y="29428"/>
                </a:lnTo>
                <a:lnTo>
                  <a:pt x="3899" y="29476"/>
                </a:lnTo>
                <a:lnTo>
                  <a:pt x="3803" y="29540"/>
                </a:lnTo>
                <a:lnTo>
                  <a:pt x="3707" y="29613"/>
                </a:lnTo>
                <a:lnTo>
                  <a:pt x="3610" y="29685"/>
                </a:lnTo>
                <a:lnTo>
                  <a:pt x="3514" y="29773"/>
                </a:lnTo>
                <a:lnTo>
                  <a:pt x="3418" y="29861"/>
                </a:lnTo>
                <a:lnTo>
                  <a:pt x="3322" y="29957"/>
                </a:lnTo>
                <a:lnTo>
                  <a:pt x="3137" y="30174"/>
                </a:lnTo>
                <a:lnTo>
                  <a:pt x="2944" y="30415"/>
                </a:lnTo>
                <a:lnTo>
                  <a:pt x="2760" y="30672"/>
                </a:lnTo>
                <a:lnTo>
                  <a:pt x="2575" y="30952"/>
                </a:lnTo>
                <a:lnTo>
                  <a:pt x="2399" y="31249"/>
                </a:lnTo>
                <a:lnTo>
                  <a:pt x="2222" y="31562"/>
                </a:lnTo>
                <a:lnTo>
                  <a:pt x="2046" y="31891"/>
                </a:lnTo>
                <a:lnTo>
                  <a:pt x="1877" y="32228"/>
                </a:lnTo>
                <a:lnTo>
                  <a:pt x="1709" y="32573"/>
                </a:lnTo>
                <a:lnTo>
                  <a:pt x="1548" y="32926"/>
                </a:lnTo>
                <a:lnTo>
                  <a:pt x="1396" y="33287"/>
                </a:lnTo>
                <a:lnTo>
                  <a:pt x="1252" y="33656"/>
                </a:lnTo>
                <a:lnTo>
                  <a:pt x="1107" y="34017"/>
                </a:lnTo>
                <a:lnTo>
                  <a:pt x="971" y="34386"/>
                </a:lnTo>
                <a:lnTo>
                  <a:pt x="842" y="34747"/>
                </a:lnTo>
                <a:lnTo>
                  <a:pt x="722" y="35108"/>
                </a:lnTo>
                <a:lnTo>
                  <a:pt x="610" y="35453"/>
                </a:lnTo>
                <a:lnTo>
                  <a:pt x="505" y="35798"/>
                </a:lnTo>
                <a:lnTo>
                  <a:pt x="401" y="36135"/>
                </a:lnTo>
                <a:lnTo>
                  <a:pt x="313" y="36456"/>
                </a:lnTo>
                <a:lnTo>
                  <a:pt x="241" y="36761"/>
                </a:lnTo>
                <a:lnTo>
                  <a:pt x="169" y="37050"/>
                </a:lnTo>
                <a:lnTo>
                  <a:pt x="112" y="37323"/>
                </a:lnTo>
                <a:lnTo>
                  <a:pt x="64" y="37571"/>
                </a:lnTo>
                <a:lnTo>
                  <a:pt x="24" y="37804"/>
                </a:lnTo>
                <a:lnTo>
                  <a:pt x="0" y="38004"/>
                </a:lnTo>
                <a:lnTo>
                  <a:pt x="51796" y="40026"/>
                </a:lnTo>
                <a:lnTo>
                  <a:pt x="51796" y="40026"/>
                </a:lnTo>
                <a:lnTo>
                  <a:pt x="49790" y="345"/>
                </a:lnTo>
                <a:lnTo>
                  <a:pt x="49582" y="281"/>
                </a:lnTo>
                <a:lnTo>
                  <a:pt x="49381" y="225"/>
                </a:lnTo>
                <a:lnTo>
                  <a:pt x="49180" y="177"/>
                </a:lnTo>
                <a:lnTo>
                  <a:pt x="48972" y="128"/>
                </a:lnTo>
                <a:lnTo>
                  <a:pt x="48763" y="96"/>
                </a:lnTo>
                <a:lnTo>
                  <a:pt x="48555" y="64"/>
                </a:lnTo>
                <a:lnTo>
                  <a:pt x="48346" y="40"/>
                </a:lnTo>
                <a:lnTo>
                  <a:pt x="48137" y="24"/>
                </a:lnTo>
                <a:lnTo>
                  <a:pt x="47929" y="8"/>
                </a:lnTo>
                <a:lnTo>
                  <a:pt x="47712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/>
          <p:nvPr/>
        </p:nvSpPr>
        <p:spPr>
          <a:xfrm rot="-247795">
            <a:off x="3140634" y="1142696"/>
            <a:ext cx="6909789" cy="5339758"/>
          </a:xfrm>
          <a:custGeom>
            <a:rect b="b" l="l" r="r" t="t"/>
            <a:pathLst>
              <a:path extrusionOk="0" h="40027" w="51796">
                <a:moveTo>
                  <a:pt x="47504" y="0"/>
                </a:moveTo>
                <a:lnTo>
                  <a:pt x="47295" y="8"/>
                </a:lnTo>
                <a:lnTo>
                  <a:pt x="47078" y="24"/>
                </a:lnTo>
                <a:lnTo>
                  <a:pt x="46870" y="40"/>
                </a:lnTo>
                <a:lnTo>
                  <a:pt x="46661" y="64"/>
                </a:lnTo>
                <a:lnTo>
                  <a:pt x="46453" y="96"/>
                </a:lnTo>
                <a:lnTo>
                  <a:pt x="46244" y="128"/>
                </a:lnTo>
                <a:lnTo>
                  <a:pt x="46035" y="177"/>
                </a:lnTo>
                <a:lnTo>
                  <a:pt x="45835" y="225"/>
                </a:lnTo>
                <a:lnTo>
                  <a:pt x="45626" y="273"/>
                </a:lnTo>
                <a:lnTo>
                  <a:pt x="45426" y="337"/>
                </a:lnTo>
                <a:lnTo>
                  <a:pt x="45225" y="401"/>
                </a:lnTo>
                <a:lnTo>
                  <a:pt x="45025" y="473"/>
                </a:lnTo>
                <a:lnTo>
                  <a:pt x="44832" y="554"/>
                </a:lnTo>
                <a:lnTo>
                  <a:pt x="44639" y="634"/>
                </a:lnTo>
                <a:lnTo>
                  <a:pt x="44447" y="722"/>
                </a:lnTo>
                <a:lnTo>
                  <a:pt x="44262" y="818"/>
                </a:lnTo>
                <a:lnTo>
                  <a:pt x="44078" y="923"/>
                </a:lnTo>
                <a:lnTo>
                  <a:pt x="43893" y="1027"/>
                </a:lnTo>
                <a:lnTo>
                  <a:pt x="43717" y="1139"/>
                </a:lnTo>
                <a:lnTo>
                  <a:pt x="43540" y="1260"/>
                </a:lnTo>
                <a:lnTo>
                  <a:pt x="43364" y="1380"/>
                </a:lnTo>
                <a:lnTo>
                  <a:pt x="43131" y="1556"/>
                </a:lnTo>
                <a:lnTo>
                  <a:pt x="42906" y="1749"/>
                </a:lnTo>
                <a:lnTo>
                  <a:pt x="42698" y="1942"/>
                </a:lnTo>
                <a:lnTo>
                  <a:pt x="42497" y="2134"/>
                </a:lnTo>
                <a:lnTo>
                  <a:pt x="42305" y="2343"/>
                </a:lnTo>
                <a:lnTo>
                  <a:pt x="42128" y="2551"/>
                </a:lnTo>
                <a:lnTo>
                  <a:pt x="41968" y="2768"/>
                </a:lnTo>
                <a:lnTo>
                  <a:pt x="41815" y="2993"/>
                </a:lnTo>
                <a:lnTo>
                  <a:pt x="41671" y="3225"/>
                </a:lnTo>
                <a:lnTo>
                  <a:pt x="41551" y="3466"/>
                </a:lnTo>
                <a:lnTo>
                  <a:pt x="41438" y="3707"/>
                </a:lnTo>
                <a:lnTo>
                  <a:pt x="41334" y="3963"/>
                </a:lnTo>
                <a:lnTo>
                  <a:pt x="41254" y="4228"/>
                </a:lnTo>
                <a:lnTo>
                  <a:pt x="41182" y="4493"/>
                </a:lnTo>
                <a:lnTo>
                  <a:pt x="41125" y="4774"/>
                </a:lnTo>
                <a:lnTo>
                  <a:pt x="41077" y="5062"/>
                </a:lnTo>
                <a:lnTo>
                  <a:pt x="41053" y="5359"/>
                </a:lnTo>
                <a:lnTo>
                  <a:pt x="41037" y="5656"/>
                </a:lnTo>
                <a:lnTo>
                  <a:pt x="41037" y="5953"/>
                </a:lnTo>
                <a:lnTo>
                  <a:pt x="41045" y="6242"/>
                </a:lnTo>
                <a:lnTo>
                  <a:pt x="41077" y="6811"/>
                </a:lnTo>
                <a:lnTo>
                  <a:pt x="41085" y="7100"/>
                </a:lnTo>
                <a:lnTo>
                  <a:pt x="41085" y="7373"/>
                </a:lnTo>
                <a:lnTo>
                  <a:pt x="41077" y="7654"/>
                </a:lnTo>
                <a:lnTo>
                  <a:pt x="41061" y="7935"/>
                </a:lnTo>
                <a:lnTo>
                  <a:pt x="41045" y="8071"/>
                </a:lnTo>
                <a:lnTo>
                  <a:pt x="41021" y="8207"/>
                </a:lnTo>
                <a:lnTo>
                  <a:pt x="40997" y="8344"/>
                </a:lnTo>
                <a:lnTo>
                  <a:pt x="40957" y="8480"/>
                </a:lnTo>
                <a:lnTo>
                  <a:pt x="40925" y="8617"/>
                </a:lnTo>
                <a:lnTo>
                  <a:pt x="40877" y="8753"/>
                </a:lnTo>
                <a:lnTo>
                  <a:pt x="40821" y="8889"/>
                </a:lnTo>
                <a:lnTo>
                  <a:pt x="40756" y="9026"/>
                </a:lnTo>
                <a:lnTo>
                  <a:pt x="40692" y="9154"/>
                </a:lnTo>
                <a:lnTo>
                  <a:pt x="40612" y="9291"/>
                </a:lnTo>
                <a:lnTo>
                  <a:pt x="40524" y="9427"/>
                </a:lnTo>
                <a:lnTo>
                  <a:pt x="40427" y="9563"/>
                </a:lnTo>
                <a:lnTo>
                  <a:pt x="40283" y="9740"/>
                </a:lnTo>
                <a:lnTo>
                  <a:pt x="40123" y="9908"/>
                </a:lnTo>
                <a:lnTo>
                  <a:pt x="39962" y="10061"/>
                </a:lnTo>
                <a:lnTo>
                  <a:pt x="39786" y="10197"/>
                </a:lnTo>
                <a:lnTo>
                  <a:pt x="39609" y="10325"/>
                </a:lnTo>
                <a:lnTo>
                  <a:pt x="39425" y="10446"/>
                </a:lnTo>
                <a:lnTo>
                  <a:pt x="39232" y="10558"/>
                </a:lnTo>
                <a:lnTo>
                  <a:pt x="39031" y="10662"/>
                </a:lnTo>
                <a:lnTo>
                  <a:pt x="38831" y="10759"/>
                </a:lnTo>
                <a:lnTo>
                  <a:pt x="38622" y="10855"/>
                </a:lnTo>
                <a:lnTo>
                  <a:pt x="38213" y="11031"/>
                </a:lnTo>
                <a:lnTo>
                  <a:pt x="37788" y="11200"/>
                </a:lnTo>
                <a:lnTo>
                  <a:pt x="37371" y="11376"/>
                </a:lnTo>
                <a:lnTo>
                  <a:pt x="37058" y="11521"/>
                </a:lnTo>
                <a:lnTo>
                  <a:pt x="36737" y="11673"/>
                </a:lnTo>
                <a:lnTo>
                  <a:pt x="36432" y="11842"/>
                </a:lnTo>
                <a:lnTo>
                  <a:pt x="36127" y="12026"/>
                </a:lnTo>
                <a:lnTo>
                  <a:pt x="35838" y="12219"/>
                </a:lnTo>
                <a:lnTo>
                  <a:pt x="35549" y="12427"/>
                </a:lnTo>
                <a:lnTo>
                  <a:pt x="35277" y="12644"/>
                </a:lnTo>
                <a:lnTo>
                  <a:pt x="35012" y="12877"/>
                </a:lnTo>
                <a:lnTo>
                  <a:pt x="34884" y="12997"/>
                </a:lnTo>
                <a:lnTo>
                  <a:pt x="34763" y="13117"/>
                </a:lnTo>
                <a:lnTo>
                  <a:pt x="34643" y="13246"/>
                </a:lnTo>
                <a:lnTo>
                  <a:pt x="34531" y="13374"/>
                </a:lnTo>
                <a:lnTo>
                  <a:pt x="34418" y="13511"/>
                </a:lnTo>
                <a:lnTo>
                  <a:pt x="34314" y="13647"/>
                </a:lnTo>
                <a:lnTo>
                  <a:pt x="34210" y="13783"/>
                </a:lnTo>
                <a:lnTo>
                  <a:pt x="34113" y="13928"/>
                </a:lnTo>
                <a:lnTo>
                  <a:pt x="34017" y="14072"/>
                </a:lnTo>
                <a:lnTo>
                  <a:pt x="33937" y="14217"/>
                </a:lnTo>
                <a:lnTo>
                  <a:pt x="33849" y="14369"/>
                </a:lnTo>
                <a:lnTo>
                  <a:pt x="33776" y="14529"/>
                </a:lnTo>
                <a:lnTo>
                  <a:pt x="33704" y="14690"/>
                </a:lnTo>
                <a:lnTo>
                  <a:pt x="33640" y="14850"/>
                </a:lnTo>
                <a:lnTo>
                  <a:pt x="33584" y="15019"/>
                </a:lnTo>
                <a:lnTo>
                  <a:pt x="33528" y="15187"/>
                </a:lnTo>
                <a:lnTo>
                  <a:pt x="33464" y="15436"/>
                </a:lnTo>
                <a:lnTo>
                  <a:pt x="33407" y="15685"/>
                </a:lnTo>
                <a:lnTo>
                  <a:pt x="33367" y="15933"/>
                </a:lnTo>
                <a:lnTo>
                  <a:pt x="33335" y="16190"/>
                </a:lnTo>
                <a:lnTo>
                  <a:pt x="33311" y="16439"/>
                </a:lnTo>
                <a:lnTo>
                  <a:pt x="33287" y="16696"/>
                </a:lnTo>
                <a:lnTo>
                  <a:pt x="33247" y="17201"/>
                </a:lnTo>
                <a:lnTo>
                  <a:pt x="33199" y="17715"/>
                </a:lnTo>
                <a:lnTo>
                  <a:pt x="33167" y="17963"/>
                </a:lnTo>
                <a:lnTo>
                  <a:pt x="33135" y="18212"/>
                </a:lnTo>
                <a:lnTo>
                  <a:pt x="33086" y="18469"/>
                </a:lnTo>
                <a:lnTo>
                  <a:pt x="33030" y="18709"/>
                </a:lnTo>
                <a:lnTo>
                  <a:pt x="32958" y="18958"/>
                </a:lnTo>
                <a:lnTo>
                  <a:pt x="32870" y="19199"/>
                </a:lnTo>
                <a:lnTo>
                  <a:pt x="32782" y="19415"/>
                </a:lnTo>
                <a:lnTo>
                  <a:pt x="32685" y="19624"/>
                </a:lnTo>
                <a:lnTo>
                  <a:pt x="32581" y="19817"/>
                </a:lnTo>
                <a:lnTo>
                  <a:pt x="32469" y="20001"/>
                </a:lnTo>
                <a:lnTo>
                  <a:pt x="32356" y="20178"/>
                </a:lnTo>
                <a:lnTo>
                  <a:pt x="32236" y="20346"/>
                </a:lnTo>
                <a:lnTo>
                  <a:pt x="32108" y="20498"/>
                </a:lnTo>
                <a:lnTo>
                  <a:pt x="31979" y="20643"/>
                </a:lnTo>
                <a:lnTo>
                  <a:pt x="31835" y="20779"/>
                </a:lnTo>
                <a:lnTo>
                  <a:pt x="31698" y="20908"/>
                </a:lnTo>
                <a:lnTo>
                  <a:pt x="31546" y="21028"/>
                </a:lnTo>
                <a:lnTo>
                  <a:pt x="31394" y="21140"/>
                </a:lnTo>
                <a:lnTo>
                  <a:pt x="31233" y="21245"/>
                </a:lnTo>
                <a:lnTo>
                  <a:pt x="31073" y="21341"/>
                </a:lnTo>
                <a:lnTo>
                  <a:pt x="30904" y="21421"/>
                </a:lnTo>
                <a:lnTo>
                  <a:pt x="30736" y="21501"/>
                </a:lnTo>
                <a:lnTo>
                  <a:pt x="30559" y="21574"/>
                </a:lnTo>
                <a:lnTo>
                  <a:pt x="30375" y="21638"/>
                </a:lnTo>
                <a:lnTo>
                  <a:pt x="30190" y="21694"/>
                </a:lnTo>
                <a:lnTo>
                  <a:pt x="30006" y="21750"/>
                </a:lnTo>
                <a:lnTo>
                  <a:pt x="29813" y="21790"/>
                </a:lnTo>
                <a:lnTo>
                  <a:pt x="29621" y="21830"/>
                </a:lnTo>
                <a:lnTo>
                  <a:pt x="29420" y="21862"/>
                </a:lnTo>
                <a:lnTo>
                  <a:pt x="29219" y="21886"/>
                </a:lnTo>
                <a:lnTo>
                  <a:pt x="29019" y="21911"/>
                </a:lnTo>
                <a:lnTo>
                  <a:pt x="28810" y="21927"/>
                </a:lnTo>
                <a:lnTo>
                  <a:pt x="28602" y="21935"/>
                </a:lnTo>
                <a:lnTo>
                  <a:pt x="28385" y="21943"/>
                </a:lnTo>
                <a:lnTo>
                  <a:pt x="27960" y="21935"/>
                </a:lnTo>
                <a:lnTo>
                  <a:pt x="27519" y="21919"/>
                </a:lnTo>
                <a:lnTo>
                  <a:pt x="27061" y="21886"/>
                </a:lnTo>
                <a:lnTo>
                  <a:pt x="26604" y="21878"/>
                </a:lnTo>
                <a:lnTo>
                  <a:pt x="26163" y="21878"/>
                </a:lnTo>
                <a:lnTo>
                  <a:pt x="25713" y="21894"/>
                </a:lnTo>
                <a:lnTo>
                  <a:pt x="25280" y="21927"/>
                </a:lnTo>
                <a:lnTo>
                  <a:pt x="24847" y="21967"/>
                </a:lnTo>
                <a:lnTo>
                  <a:pt x="24422" y="22031"/>
                </a:lnTo>
                <a:lnTo>
                  <a:pt x="24205" y="22071"/>
                </a:lnTo>
                <a:lnTo>
                  <a:pt x="23997" y="22119"/>
                </a:lnTo>
                <a:lnTo>
                  <a:pt x="23788" y="22167"/>
                </a:lnTo>
                <a:lnTo>
                  <a:pt x="23579" y="22215"/>
                </a:lnTo>
                <a:lnTo>
                  <a:pt x="23371" y="22280"/>
                </a:lnTo>
                <a:lnTo>
                  <a:pt x="23170" y="22344"/>
                </a:lnTo>
                <a:lnTo>
                  <a:pt x="22962" y="22408"/>
                </a:lnTo>
                <a:lnTo>
                  <a:pt x="22761" y="22488"/>
                </a:lnTo>
                <a:lnTo>
                  <a:pt x="22560" y="22568"/>
                </a:lnTo>
                <a:lnTo>
                  <a:pt x="22360" y="22657"/>
                </a:lnTo>
                <a:lnTo>
                  <a:pt x="22167" y="22753"/>
                </a:lnTo>
                <a:lnTo>
                  <a:pt x="21967" y="22849"/>
                </a:lnTo>
                <a:lnTo>
                  <a:pt x="21774" y="22954"/>
                </a:lnTo>
                <a:lnTo>
                  <a:pt x="21582" y="23066"/>
                </a:lnTo>
                <a:lnTo>
                  <a:pt x="21389" y="23186"/>
                </a:lnTo>
                <a:lnTo>
                  <a:pt x="21197" y="23315"/>
                </a:lnTo>
                <a:lnTo>
                  <a:pt x="21004" y="23443"/>
                </a:lnTo>
                <a:lnTo>
                  <a:pt x="20819" y="23587"/>
                </a:lnTo>
                <a:lnTo>
                  <a:pt x="20587" y="23772"/>
                </a:lnTo>
                <a:lnTo>
                  <a:pt x="20362" y="23972"/>
                </a:lnTo>
                <a:lnTo>
                  <a:pt x="20137" y="24173"/>
                </a:lnTo>
                <a:lnTo>
                  <a:pt x="19929" y="24382"/>
                </a:lnTo>
                <a:lnTo>
                  <a:pt x="19720" y="24598"/>
                </a:lnTo>
                <a:lnTo>
                  <a:pt x="19512" y="24823"/>
                </a:lnTo>
                <a:lnTo>
                  <a:pt x="19119" y="25272"/>
                </a:lnTo>
                <a:lnTo>
                  <a:pt x="18725" y="25729"/>
                </a:lnTo>
                <a:lnTo>
                  <a:pt x="18324" y="26179"/>
                </a:lnTo>
                <a:lnTo>
                  <a:pt x="18124" y="26403"/>
                </a:lnTo>
                <a:lnTo>
                  <a:pt x="17915" y="26620"/>
                </a:lnTo>
                <a:lnTo>
                  <a:pt x="17707" y="26837"/>
                </a:lnTo>
                <a:lnTo>
                  <a:pt x="17490" y="27045"/>
                </a:lnTo>
                <a:lnTo>
                  <a:pt x="17313" y="27198"/>
                </a:lnTo>
                <a:lnTo>
                  <a:pt x="17137" y="27358"/>
                </a:lnTo>
                <a:lnTo>
                  <a:pt x="16952" y="27502"/>
                </a:lnTo>
                <a:lnTo>
                  <a:pt x="16768" y="27655"/>
                </a:lnTo>
                <a:lnTo>
                  <a:pt x="16575" y="27791"/>
                </a:lnTo>
                <a:lnTo>
                  <a:pt x="16383" y="27928"/>
                </a:lnTo>
                <a:lnTo>
                  <a:pt x="16182" y="28064"/>
                </a:lnTo>
                <a:lnTo>
                  <a:pt x="15982" y="28192"/>
                </a:lnTo>
                <a:lnTo>
                  <a:pt x="15781" y="28313"/>
                </a:lnTo>
                <a:lnTo>
                  <a:pt x="15580" y="28433"/>
                </a:lnTo>
                <a:lnTo>
                  <a:pt x="15372" y="28545"/>
                </a:lnTo>
                <a:lnTo>
                  <a:pt x="15163" y="28658"/>
                </a:lnTo>
                <a:lnTo>
                  <a:pt x="14947" y="28762"/>
                </a:lnTo>
                <a:lnTo>
                  <a:pt x="14730" y="28858"/>
                </a:lnTo>
                <a:lnTo>
                  <a:pt x="14513" y="28955"/>
                </a:lnTo>
                <a:lnTo>
                  <a:pt x="14297" y="29043"/>
                </a:lnTo>
                <a:lnTo>
                  <a:pt x="14072" y="29131"/>
                </a:lnTo>
                <a:lnTo>
                  <a:pt x="13848" y="29203"/>
                </a:lnTo>
                <a:lnTo>
                  <a:pt x="13623" y="29284"/>
                </a:lnTo>
                <a:lnTo>
                  <a:pt x="13398" y="29348"/>
                </a:lnTo>
                <a:lnTo>
                  <a:pt x="13174" y="29412"/>
                </a:lnTo>
                <a:lnTo>
                  <a:pt x="12941" y="29476"/>
                </a:lnTo>
                <a:lnTo>
                  <a:pt x="12708" y="29524"/>
                </a:lnTo>
                <a:lnTo>
                  <a:pt x="12476" y="29572"/>
                </a:lnTo>
                <a:lnTo>
                  <a:pt x="12243" y="29613"/>
                </a:lnTo>
                <a:lnTo>
                  <a:pt x="12010" y="29653"/>
                </a:lnTo>
                <a:lnTo>
                  <a:pt x="11778" y="29685"/>
                </a:lnTo>
                <a:lnTo>
                  <a:pt x="11537" y="29709"/>
                </a:lnTo>
                <a:lnTo>
                  <a:pt x="11304" y="29733"/>
                </a:lnTo>
                <a:lnTo>
                  <a:pt x="11072" y="29749"/>
                </a:lnTo>
                <a:lnTo>
                  <a:pt x="10831" y="29757"/>
                </a:lnTo>
                <a:lnTo>
                  <a:pt x="10590" y="29757"/>
                </a:lnTo>
                <a:lnTo>
                  <a:pt x="10213" y="29749"/>
                </a:lnTo>
                <a:lnTo>
                  <a:pt x="9828" y="29733"/>
                </a:lnTo>
                <a:lnTo>
                  <a:pt x="9443" y="29701"/>
                </a:lnTo>
                <a:lnTo>
                  <a:pt x="9066" y="29669"/>
                </a:lnTo>
                <a:lnTo>
                  <a:pt x="8681" y="29621"/>
                </a:lnTo>
                <a:lnTo>
                  <a:pt x="8296" y="29572"/>
                </a:lnTo>
                <a:lnTo>
                  <a:pt x="7534" y="29468"/>
                </a:lnTo>
                <a:lnTo>
                  <a:pt x="6771" y="29372"/>
                </a:lnTo>
                <a:lnTo>
                  <a:pt x="6386" y="29332"/>
                </a:lnTo>
                <a:lnTo>
                  <a:pt x="6009" y="29300"/>
                </a:lnTo>
                <a:lnTo>
                  <a:pt x="5624" y="29276"/>
                </a:lnTo>
                <a:lnTo>
                  <a:pt x="5247" y="29260"/>
                </a:lnTo>
                <a:lnTo>
                  <a:pt x="4862" y="29268"/>
                </a:lnTo>
                <a:lnTo>
                  <a:pt x="4477" y="29284"/>
                </a:lnTo>
                <a:lnTo>
                  <a:pt x="4381" y="29292"/>
                </a:lnTo>
                <a:lnTo>
                  <a:pt x="4284" y="29316"/>
                </a:lnTo>
                <a:lnTo>
                  <a:pt x="4188" y="29340"/>
                </a:lnTo>
                <a:lnTo>
                  <a:pt x="4092" y="29380"/>
                </a:lnTo>
                <a:lnTo>
                  <a:pt x="3995" y="29428"/>
                </a:lnTo>
                <a:lnTo>
                  <a:pt x="3899" y="29476"/>
                </a:lnTo>
                <a:lnTo>
                  <a:pt x="3803" y="29540"/>
                </a:lnTo>
                <a:lnTo>
                  <a:pt x="3707" y="29613"/>
                </a:lnTo>
                <a:lnTo>
                  <a:pt x="3610" y="29685"/>
                </a:lnTo>
                <a:lnTo>
                  <a:pt x="3514" y="29773"/>
                </a:lnTo>
                <a:lnTo>
                  <a:pt x="3418" y="29861"/>
                </a:lnTo>
                <a:lnTo>
                  <a:pt x="3322" y="29957"/>
                </a:lnTo>
                <a:lnTo>
                  <a:pt x="3137" y="30174"/>
                </a:lnTo>
                <a:lnTo>
                  <a:pt x="2944" y="30415"/>
                </a:lnTo>
                <a:lnTo>
                  <a:pt x="2760" y="30672"/>
                </a:lnTo>
                <a:lnTo>
                  <a:pt x="2575" y="30952"/>
                </a:lnTo>
                <a:lnTo>
                  <a:pt x="2399" y="31249"/>
                </a:lnTo>
                <a:lnTo>
                  <a:pt x="2222" y="31562"/>
                </a:lnTo>
                <a:lnTo>
                  <a:pt x="2046" y="31891"/>
                </a:lnTo>
                <a:lnTo>
                  <a:pt x="1877" y="32228"/>
                </a:lnTo>
                <a:lnTo>
                  <a:pt x="1709" y="32573"/>
                </a:lnTo>
                <a:lnTo>
                  <a:pt x="1548" y="32926"/>
                </a:lnTo>
                <a:lnTo>
                  <a:pt x="1396" y="33287"/>
                </a:lnTo>
                <a:lnTo>
                  <a:pt x="1252" y="33656"/>
                </a:lnTo>
                <a:lnTo>
                  <a:pt x="1107" y="34017"/>
                </a:lnTo>
                <a:lnTo>
                  <a:pt x="971" y="34386"/>
                </a:lnTo>
                <a:lnTo>
                  <a:pt x="842" y="34747"/>
                </a:lnTo>
                <a:lnTo>
                  <a:pt x="722" y="35108"/>
                </a:lnTo>
                <a:lnTo>
                  <a:pt x="610" y="35453"/>
                </a:lnTo>
                <a:lnTo>
                  <a:pt x="505" y="35798"/>
                </a:lnTo>
                <a:lnTo>
                  <a:pt x="401" y="36135"/>
                </a:lnTo>
                <a:lnTo>
                  <a:pt x="313" y="36456"/>
                </a:lnTo>
                <a:lnTo>
                  <a:pt x="241" y="36761"/>
                </a:lnTo>
                <a:lnTo>
                  <a:pt x="169" y="37050"/>
                </a:lnTo>
                <a:lnTo>
                  <a:pt x="112" y="37323"/>
                </a:lnTo>
                <a:lnTo>
                  <a:pt x="64" y="37571"/>
                </a:lnTo>
                <a:lnTo>
                  <a:pt x="24" y="37804"/>
                </a:lnTo>
                <a:lnTo>
                  <a:pt x="0" y="38004"/>
                </a:lnTo>
                <a:lnTo>
                  <a:pt x="51796" y="40026"/>
                </a:lnTo>
                <a:lnTo>
                  <a:pt x="51796" y="40026"/>
                </a:lnTo>
                <a:lnTo>
                  <a:pt x="49790" y="345"/>
                </a:lnTo>
                <a:lnTo>
                  <a:pt x="49582" y="281"/>
                </a:lnTo>
                <a:lnTo>
                  <a:pt x="49381" y="225"/>
                </a:lnTo>
                <a:lnTo>
                  <a:pt x="49180" y="177"/>
                </a:lnTo>
                <a:lnTo>
                  <a:pt x="48972" y="128"/>
                </a:lnTo>
                <a:lnTo>
                  <a:pt x="48763" y="96"/>
                </a:lnTo>
                <a:lnTo>
                  <a:pt x="48555" y="64"/>
                </a:lnTo>
                <a:lnTo>
                  <a:pt x="48346" y="40"/>
                </a:lnTo>
                <a:lnTo>
                  <a:pt x="48137" y="24"/>
                </a:lnTo>
                <a:lnTo>
                  <a:pt x="47929" y="8"/>
                </a:lnTo>
                <a:lnTo>
                  <a:pt x="47712" y="0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720400" y="707100"/>
            <a:ext cx="3858900" cy="6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Montserrat ExtraBold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1" type="subTitle"/>
          </p:nvPr>
        </p:nvSpPr>
        <p:spPr>
          <a:xfrm>
            <a:off x="720400" y="1480950"/>
            <a:ext cx="26331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2"/>
          <p:cNvSpPr txBox="1"/>
          <p:nvPr/>
        </p:nvSpPr>
        <p:spPr>
          <a:xfrm>
            <a:off x="720400" y="3357050"/>
            <a:ext cx="3000000" cy="9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</a:t>
            </a: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100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Flaticon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100">
                <a:latin typeface="Roboto"/>
                <a:ea typeface="Roboto"/>
                <a:cs typeface="Roboto"/>
                <a:sym typeface="Roboto"/>
              </a:rPr>
              <a:t>.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22"/>
          <p:cNvSpPr/>
          <p:nvPr/>
        </p:nvSpPr>
        <p:spPr>
          <a:xfrm>
            <a:off x="4161700" y="-59075"/>
            <a:ext cx="4982251" cy="5715479"/>
          </a:xfrm>
          <a:custGeom>
            <a:rect b="b" l="l" r="r" t="t"/>
            <a:pathLst>
              <a:path extrusionOk="0" h="64794" w="52518">
                <a:moveTo>
                  <a:pt x="47062" y="1"/>
                </a:moveTo>
                <a:lnTo>
                  <a:pt x="47078" y="305"/>
                </a:lnTo>
                <a:lnTo>
                  <a:pt x="47087" y="610"/>
                </a:lnTo>
                <a:lnTo>
                  <a:pt x="47087" y="907"/>
                </a:lnTo>
                <a:lnTo>
                  <a:pt x="47078" y="1204"/>
                </a:lnTo>
                <a:lnTo>
                  <a:pt x="47054" y="1485"/>
                </a:lnTo>
                <a:lnTo>
                  <a:pt x="47030" y="1774"/>
                </a:lnTo>
                <a:lnTo>
                  <a:pt x="46990" y="2046"/>
                </a:lnTo>
                <a:lnTo>
                  <a:pt x="46950" y="2319"/>
                </a:lnTo>
                <a:lnTo>
                  <a:pt x="46894" y="2592"/>
                </a:lnTo>
                <a:lnTo>
                  <a:pt x="46838" y="2857"/>
                </a:lnTo>
                <a:lnTo>
                  <a:pt x="46766" y="3113"/>
                </a:lnTo>
                <a:lnTo>
                  <a:pt x="46693" y="3370"/>
                </a:lnTo>
                <a:lnTo>
                  <a:pt x="46613" y="3619"/>
                </a:lnTo>
                <a:lnTo>
                  <a:pt x="46525" y="3868"/>
                </a:lnTo>
                <a:lnTo>
                  <a:pt x="46429" y="4108"/>
                </a:lnTo>
                <a:lnTo>
                  <a:pt x="46324" y="4341"/>
                </a:lnTo>
                <a:lnTo>
                  <a:pt x="46212" y="4582"/>
                </a:lnTo>
                <a:lnTo>
                  <a:pt x="46092" y="4806"/>
                </a:lnTo>
                <a:lnTo>
                  <a:pt x="45971" y="5031"/>
                </a:lnTo>
                <a:lnTo>
                  <a:pt x="45843" y="5256"/>
                </a:lnTo>
                <a:lnTo>
                  <a:pt x="45707" y="5472"/>
                </a:lnTo>
                <a:lnTo>
                  <a:pt x="45570" y="5689"/>
                </a:lnTo>
                <a:lnTo>
                  <a:pt x="45418" y="5897"/>
                </a:lnTo>
                <a:lnTo>
                  <a:pt x="45265" y="6106"/>
                </a:lnTo>
                <a:lnTo>
                  <a:pt x="45113" y="6315"/>
                </a:lnTo>
                <a:lnTo>
                  <a:pt x="44952" y="6515"/>
                </a:lnTo>
                <a:lnTo>
                  <a:pt x="44784" y="6708"/>
                </a:lnTo>
                <a:lnTo>
                  <a:pt x="44607" y="6908"/>
                </a:lnTo>
                <a:lnTo>
                  <a:pt x="44431" y="7101"/>
                </a:lnTo>
                <a:lnTo>
                  <a:pt x="44254" y="7285"/>
                </a:lnTo>
                <a:lnTo>
                  <a:pt x="44062" y="7470"/>
                </a:lnTo>
                <a:lnTo>
                  <a:pt x="43877" y="7654"/>
                </a:lnTo>
                <a:lnTo>
                  <a:pt x="43484" y="8007"/>
                </a:lnTo>
                <a:lnTo>
                  <a:pt x="43083" y="8352"/>
                </a:lnTo>
                <a:lnTo>
                  <a:pt x="42658" y="8689"/>
                </a:lnTo>
                <a:lnTo>
                  <a:pt x="42233" y="9018"/>
                </a:lnTo>
                <a:lnTo>
                  <a:pt x="41791" y="9339"/>
                </a:lnTo>
                <a:lnTo>
                  <a:pt x="41342" y="9652"/>
                </a:lnTo>
                <a:lnTo>
                  <a:pt x="40885" y="9949"/>
                </a:lnTo>
                <a:lnTo>
                  <a:pt x="40419" y="10246"/>
                </a:lnTo>
                <a:lnTo>
                  <a:pt x="39946" y="10535"/>
                </a:lnTo>
                <a:lnTo>
                  <a:pt x="39473" y="10823"/>
                </a:lnTo>
                <a:lnTo>
                  <a:pt x="38526" y="11377"/>
                </a:lnTo>
                <a:lnTo>
                  <a:pt x="37571" y="11915"/>
                </a:lnTo>
                <a:lnTo>
                  <a:pt x="36641" y="12444"/>
                </a:lnTo>
                <a:lnTo>
                  <a:pt x="36304" y="12637"/>
                </a:lnTo>
                <a:lnTo>
                  <a:pt x="35983" y="12829"/>
                </a:lnTo>
                <a:lnTo>
                  <a:pt x="35662" y="13038"/>
                </a:lnTo>
                <a:lnTo>
                  <a:pt x="35349" y="13254"/>
                </a:lnTo>
                <a:lnTo>
                  <a:pt x="35036" y="13471"/>
                </a:lnTo>
                <a:lnTo>
                  <a:pt x="34731" y="13696"/>
                </a:lnTo>
                <a:lnTo>
                  <a:pt x="34426" y="13928"/>
                </a:lnTo>
                <a:lnTo>
                  <a:pt x="34130" y="14169"/>
                </a:lnTo>
                <a:lnTo>
                  <a:pt x="33841" y="14410"/>
                </a:lnTo>
                <a:lnTo>
                  <a:pt x="33552" y="14658"/>
                </a:lnTo>
                <a:lnTo>
                  <a:pt x="33271" y="14915"/>
                </a:lnTo>
                <a:lnTo>
                  <a:pt x="32990" y="15180"/>
                </a:lnTo>
                <a:lnTo>
                  <a:pt x="32726" y="15445"/>
                </a:lnTo>
                <a:lnTo>
                  <a:pt x="32461" y="15717"/>
                </a:lnTo>
                <a:lnTo>
                  <a:pt x="32196" y="15998"/>
                </a:lnTo>
                <a:lnTo>
                  <a:pt x="31947" y="16279"/>
                </a:lnTo>
                <a:lnTo>
                  <a:pt x="31699" y="16568"/>
                </a:lnTo>
                <a:lnTo>
                  <a:pt x="31450" y="16857"/>
                </a:lnTo>
                <a:lnTo>
                  <a:pt x="31217" y="17154"/>
                </a:lnTo>
                <a:lnTo>
                  <a:pt x="30985" y="17458"/>
                </a:lnTo>
                <a:lnTo>
                  <a:pt x="30760" y="17763"/>
                </a:lnTo>
                <a:lnTo>
                  <a:pt x="30543" y="18076"/>
                </a:lnTo>
                <a:lnTo>
                  <a:pt x="30335" y="18397"/>
                </a:lnTo>
                <a:lnTo>
                  <a:pt x="30126" y="18718"/>
                </a:lnTo>
                <a:lnTo>
                  <a:pt x="29926" y="19039"/>
                </a:lnTo>
                <a:lnTo>
                  <a:pt x="29733" y="19368"/>
                </a:lnTo>
                <a:lnTo>
                  <a:pt x="29548" y="19697"/>
                </a:lnTo>
                <a:lnTo>
                  <a:pt x="29364" y="20034"/>
                </a:lnTo>
                <a:lnTo>
                  <a:pt x="29187" y="20371"/>
                </a:lnTo>
                <a:lnTo>
                  <a:pt x="29027" y="20716"/>
                </a:lnTo>
                <a:lnTo>
                  <a:pt x="28867" y="21061"/>
                </a:lnTo>
                <a:lnTo>
                  <a:pt x="28714" y="21406"/>
                </a:lnTo>
                <a:lnTo>
                  <a:pt x="28554" y="21791"/>
                </a:lnTo>
                <a:lnTo>
                  <a:pt x="28409" y="22184"/>
                </a:lnTo>
                <a:lnTo>
                  <a:pt x="28281" y="22569"/>
                </a:lnTo>
                <a:lnTo>
                  <a:pt x="28169" y="22962"/>
                </a:lnTo>
                <a:lnTo>
                  <a:pt x="28064" y="23355"/>
                </a:lnTo>
                <a:lnTo>
                  <a:pt x="27968" y="23748"/>
                </a:lnTo>
                <a:lnTo>
                  <a:pt x="27880" y="24141"/>
                </a:lnTo>
                <a:lnTo>
                  <a:pt x="27807" y="24543"/>
                </a:lnTo>
                <a:lnTo>
                  <a:pt x="27743" y="24936"/>
                </a:lnTo>
                <a:lnTo>
                  <a:pt x="27679" y="25337"/>
                </a:lnTo>
                <a:lnTo>
                  <a:pt x="27623" y="25738"/>
                </a:lnTo>
                <a:lnTo>
                  <a:pt x="27575" y="26139"/>
                </a:lnTo>
                <a:lnTo>
                  <a:pt x="27479" y="26941"/>
                </a:lnTo>
                <a:lnTo>
                  <a:pt x="27398" y="27744"/>
                </a:lnTo>
                <a:lnTo>
                  <a:pt x="27318" y="28546"/>
                </a:lnTo>
                <a:lnTo>
                  <a:pt x="27222" y="29340"/>
                </a:lnTo>
                <a:lnTo>
                  <a:pt x="27174" y="29741"/>
                </a:lnTo>
                <a:lnTo>
                  <a:pt x="27118" y="30143"/>
                </a:lnTo>
                <a:lnTo>
                  <a:pt x="27061" y="30536"/>
                </a:lnTo>
                <a:lnTo>
                  <a:pt x="26989" y="30929"/>
                </a:lnTo>
                <a:lnTo>
                  <a:pt x="26917" y="31322"/>
                </a:lnTo>
                <a:lnTo>
                  <a:pt x="26837" y="31715"/>
                </a:lnTo>
                <a:lnTo>
                  <a:pt x="26740" y="32108"/>
                </a:lnTo>
                <a:lnTo>
                  <a:pt x="26636" y="32501"/>
                </a:lnTo>
                <a:lnTo>
                  <a:pt x="26524" y="32886"/>
                </a:lnTo>
                <a:lnTo>
                  <a:pt x="26395" y="33272"/>
                </a:lnTo>
                <a:lnTo>
                  <a:pt x="26259" y="33657"/>
                </a:lnTo>
                <a:lnTo>
                  <a:pt x="26107" y="34034"/>
                </a:lnTo>
                <a:lnTo>
                  <a:pt x="26010" y="34242"/>
                </a:lnTo>
                <a:lnTo>
                  <a:pt x="25914" y="34451"/>
                </a:lnTo>
                <a:lnTo>
                  <a:pt x="25810" y="34651"/>
                </a:lnTo>
                <a:lnTo>
                  <a:pt x="25697" y="34852"/>
                </a:lnTo>
                <a:lnTo>
                  <a:pt x="25585" y="35045"/>
                </a:lnTo>
                <a:lnTo>
                  <a:pt x="25465" y="35229"/>
                </a:lnTo>
                <a:lnTo>
                  <a:pt x="25344" y="35414"/>
                </a:lnTo>
                <a:lnTo>
                  <a:pt x="25216" y="35590"/>
                </a:lnTo>
                <a:lnTo>
                  <a:pt x="25080" y="35759"/>
                </a:lnTo>
                <a:lnTo>
                  <a:pt x="24943" y="35927"/>
                </a:lnTo>
                <a:lnTo>
                  <a:pt x="24807" y="36096"/>
                </a:lnTo>
                <a:lnTo>
                  <a:pt x="24663" y="36256"/>
                </a:lnTo>
                <a:lnTo>
                  <a:pt x="24510" y="36408"/>
                </a:lnTo>
                <a:lnTo>
                  <a:pt x="24358" y="36561"/>
                </a:lnTo>
                <a:lnTo>
                  <a:pt x="24205" y="36705"/>
                </a:lnTo>
                <a:lnTo>
                  <a:pt x="24045" y="36850"/>
                </a:lnTo>
                <a:lnTo>
                  <a:pt x="23884" y="36986"/>
                </a:lnTo>
                <a:lnTo>
                  <a:pt x="23716" y="37123"/>
                </a:lnTo>
                <a:lnTo>
                  <a:pt x="23547" y="37259"/>
                </a:lnTo>
                <a:lnTo>
                  <a:pt x="23371" y="37379"/>
                </a:lnTo>
                <a:lnTo>
                  <a:pt x="23018" y="37628"/>
                </a:lnTo>
                <a:lnTo>
                  <a:pt x="22657" y="37861"/>
                </a:lnTo>
                <a:lnTo>
                  <a:pt x="22280" y="38077"/>
                </a:lnTo>
                <a:lnTo>
                  <a:pt x="21887" y="38286"/>
                </a:lnTo>
                <a:lnTo>
                  <a:pt x="21493" y="38478"/>
                </a:lnTo>
                <a:lnTo>
                  <a:pt x="21092" y="38663"/>
                </a:lnTo>
                <a:lnTo>
                  <a:pt x="20683" y="38831"/>
                </a:lnTo>
                <a:lnTo>
                  <a:pt x="20266" y="38992"/>
                </a:lnTo>
                <a:lnTo>
                  <a:pt x="19849" y="39152"/>
                </a:lnTo>
                <a:lnTo>
                  <a:pt x="19424" y="39297"/>
                </a:lnTo>
                <a:lnTo>
                  <a:pt x="18998" y="39433"/>
                </a:lnTo>
                <a:lnTo>
                  <a:pt x="18565" y="39570"/>
                </a:lnTo>
                <a:lnTo>
                  <a:pt x="18132" y="39690"/>
                </a:lnTo>
                <a:lnTo>
                  <a:pt x="17699" y="39810"/>
                </a:lnTo>
                <a:lnTo>
                  <a:pt x="16832" y="40043"/>
                </a:lnTo>
                <a:lnTo>
                  <a:pt x="15974" y="40251"/>
                </a:lnTo>
                <a:lnTo>
                  <a:pt x="15131" y="40460"/>
                </a:lnTo>
                <a:lnTo>
                  <a:pt x="14313" y="40669"/>
                </a:lnTo>
                <a:lnTo>
                  <a:pt x="13471" y="40885"/>
                </a:lnTo>
                <a:lnTo>
                  <a:pt x="12636" y="41110"/>
                </a:lnTo>
                <a:lnTo>
                  <a:pt x="12227" y="41230"/>
                </a:lnTo>
                <a:lnTo>
                  <a:pt x="11810" y="41359"/>
                </a:lnTo>
                <a:lnTo>
                  <a:pt x="11401" y="41487"/>
                </a:lnTo>
                <a:lnTo>
                  <a:pt x="11000" y="41623"/>
                </a:lnTo>
                <a:lnTo>
                  <a:pt x="10598" y="41760"/>
                </a:lnTo>
                <a:lnTo>
                  <a:pt x="10197" y="41904"/>
                </a:lnTo>
                <a:lnTo>
                  <a:pt x="9804" y="42057"/>
                </a:lnTo>
                <a:lnTo>
                  <a:pt x="9411" y="42209"/>
                </a:lnTo>
                <a:lnTo>
                  <a:pt x="9026" y="42378"/>
                </a:lnTo>
                <a:lnTo>
                  <a:pt x="8641" y="42546"/>
                </a:lnTo>
                <a:lnTo>
                  <a:pt x="8264" y="42731"/>
                </a:lnTo>
                <a:lnTo>
                  <a:pt x="7895" y="42915"/>
                </a:lnTo>
                <a:lnTo>
                  <a:pt x="7526" y="43108"/>
                </a:lnTo>
                <a:lnTo>
                  <a:pt x="7165" y="43316"/>
                </a:lnTo>
                <a:lnTo>
                  <a:pt x="6812" y="43533"/>
                </a:lnTo>
                <a:lnTo>
                  <a:pt x="6459" y="43749"/>
                </a:lnTo>
                <a:lnTo>
                  <a:pt x="6114" y="43990"/>
                </a:lnTo>
                <a:lnTo>
                  <a:pt x="5777" y="44231"/>
                </a:lnTo>
                <a:lnTo>
                  <a:pt x="5448" y="44488"/>
                </a:lnTo>
                <a:lnTo>
                  <a:pt x="5127" y="44752"/>
                </a:lnTo>
                <a:lnTo>
                  <a:pt x="4814" y="45033"/>
                </a:lnTo>
                <a:lnTo>
                  <a:pt x="4501" y="45322"/>
                </a:lnTo>
                <a:lnTo>
                  <a:pt x="4204" y="45619"/>
                </a:lnTo>
                <a:lnTo>
                  <a:pt x="3907" y="45940"/>
                </a:lnTo>
                <a:lnTo>
                  <a:pt x="3626" y="46269"/>
                </a:lnTo>
                <a:lnTo>
                  <a:pt x="3346" y="46606"/>
                </a:lnTo>
                <a:lnTo>
                  <a:pt x="3081" y="46967"/>
                </a:lnTo>
                <a:lnTo>
                  <a:pt x="2824" y="47336"/>
                </a:lnTo>
                <a:lnTo>
                  <a:pt x="2672" y="47568"/>
                </a:lnTo>
                <a:lnTo>
                  <a:pt x="2519" y="47809"/>
                </a:lnTo>
                <a:lnTo>
                  <a:pt x="2375" y="48050"/>
                </a:lnTo>
                <a:lnTo>
                  <a:pt x="2230" y="48290"/>
                </a:lnTo>
                <a:lnTo>
                  <a:pt x="2094" y="48539"/>
                </a:lnTo>
                <a:lnTo>
                  <a:pt x="1958" y="48788"/>
                </a:lnTo>
                <a:lnTo>
                  <a:pt x="1829" y="49045"/>
                </a:lnTo>
                <a:lnTo>
                  <a:pt x="1701" y="49301"/>
                </a:lnTo>
                <a:lnTo>
                  <a:pt x="1581" y="49558"/>
                </a:lnTo>
                <a:lnTo>
                  <a:pt x="1460" y="49823"/>
                </a:lnTo>
                <a:lnTo>
                  <a:pt x="1348" y="50088"/>
                </a:lnTo>
                <a:lnTo>
                  <a:pt x="1244" y="50352"/>
                </a:lnTo>
                <a:lnTo>
                  <a:pt x="1139" y="50625"/>
                </a:lnTo>
                <a:lnTo>
                  <a:pt x="1035" y="50898"/>
                </a:lnTo>
                <a:lnTo>
                  <a:pt x="939" y="51171"/>
                </a:lnTo>
                <a:lnTo>
                  <a:pt x="851" y="51443"/>
                </a:lnTo>
                <a:lnTo>
                  <a:pt x="682" y="52005"/>
                </a:lnTo>
                <a:lnTo>
                  <a:pt x="602" y="52286"/>
                </a:lnTo>
                <a:lnTo>
                  <a:pt x="530" y="52567"/>
                </a:lnTo>
                <a:lnTo>
                  <a:pt x="457" y="52855"/>
                </a:lnTo>
                <a:lnTo>
                  <a:pt x="393" y="53136"/>
                </a:lnTo>
                <a:lnTo>
                  <a:pt x="337" y="53425"/>
                </a:lnTo>
                <a:lnTo>
                  <a:pt x="281" y="53714"/>
                </a:lnTo>
                <a:lnTo>
                  <a:pt x="225" y="54003"/>
                </a:lnTo>
                <a:lnTo>
                  <a:pt x="185" y="54292"/>
                </a:lnTo>
                <a:lnTo>
                  <a:pt x="145" y="54588"/>
                </a:lnTo>
                <a:lnTo>
                  <a:pt x="104" y="54877"/>
                </a:lnTo>
                <a:lnTo>
                  <a:pt x="72" y="55166"/>
                </a:lnTo>
                <a:lnTo>
                  <a:pt x="48" y="55463"/>
                </a:lnTo>
                <a:lnTo>
                  <a:pt x="32" y="55752"/>
                </a:lnTo>
                <a:lnTo>
                  <a:pt x="16" y="56049"/>
                </a:lnTo>
                <a:lnTo>
                  <a:pt x="0" y="56337"/>
                </a:lnTo>
                <a:lnTo>
                  <a:pt x="0" y="56634"/>
                </a:lnTo>
                <a:lnTo>
                  <a:pt x="0" y="56923"/>
                </a:lnTo>
                <a:lnTo>
                  <a:pt x="0" y="57220"/>
                </a:lnTo>
                <a:lnTo>
                  <a:pt x="8" y="57509"/>
                </a:lnTo>
                <a:lnTo>
                  <a:pt x="24" y="57798"/>
                </a:lnTo>
                <a:lnTo>
                  <a:pt x="48" y="58094"/>
                </a:lnTo>
                <a:lnTo>
                  <a:pt x="72" y="58383"/>
                </a:lnTo>
                <a:lnTo>
                  <a:pt x="104" y="58672"/>
                </a:lnTo>
                <a:lnTo>
                  <a:pt x="145" y="58961"/>
                </a:lnTo>
                <a:lnTo>
                  <a:pt x="185" y="59242"/>
                </a:lnTo>
                <a:lnTo>
                  <a:pt x="233" y="59530"/>
                </a:lnTo>
                <a:lnTo>
                  <a:pt x="289" y="59811"/>
                </a:lnTo>
                <a:lnTo>
                  <a:pt x="345" y="60092"/>
                </a:lnTo>
                <a:lnTo>
                  <a:pt x="409" y="60373"/>
                </a:lnTo>
                <a:lnTo>
                  <a:pt x="482" y="60654"/>
                </a:lnTo>
                <a:lnTo>
                  <a:pt x="554" y="60934"/>
                </a:lnTo>
                <a:lnTo>
                  <a:pt x="634" y="61207"/>
                </a:lnTo>
                <a:lnTo>
                  <a:pt x="722" y="61480"/>
                </a:lnTo>
                <a:lnTo>
                  <a:pt x="818" y="61753"/>
                </a:lnTo>
                <a:lnTo>
                  <a:pt x="915" y="62026"/>
                </a:lnTo>
                <a:lnTo>
                  <a:pt x="1019" y="62290"/>
                </a:lnTo>
                <a:lnTo>
                  <a:pt x="1131" y="62555"/>
                </a:lnTo>
                <a:lnTo>
                  <a:pt x="1244" y="62812"/>
                </a:lnTo>
                <a:lnTo>
                  <a:pt x="1372" y="63069"/>
                </a:lnTo>
                <a:lnTo>
                  <a:pt x="1500" y="63325"/>
                </a:lnTo>
                <a:lnTo>
                  <a:pt x="1637" y="63582"/>
                </a:lnTo>
                <a:lnTo>
                  <a:pt x="1773" y="63831"/>
                </a:lnTo>
                <a:lnTo>
                  <a:pt x="1926" y="64079"/>
                </a:lnTo>
                <a:lnTo>
                  <a:pt x="2078" y="64320"/>
                </a:lnTo>
                <a:lnTo>
                  <a:pt x="2239" y="64561"/>
                </a:lnTo>
                <a:lnTo>
                  <a:pt x="2399" y="64793"/>
                </a:lnTo>
                <a:lnTo>
                  <a:pt x="52518" y="64753"/>
                </a:lnTo>
                <a:lnTo>
                  <a:pt x="52518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/>
          <p:nvPr/>
        </p:nvSpPr>
        <p:spPr>
          <a:xfrm rot="-5400000">
            <a:off x="-1126483" y="-869260"/>
            <a:ext cx="6088893" cy="6828677"/>
          </a:xfrm>
          <a:custGeom>
            <a:rect b="b" l="l" r="r" t="t"/>
            <a:pathLst>
              <a:path extrusionOk="0" h="46486" w="40710">
                <a:moveTo>
                  <a:pt x="7639" y="1"/>
                </a:moveTo>
                <a:lnTo>
                  <a:pt x="7398" y="9"/>
                </a:lnTo>
                <a:lnTo>
                  <a:pt x="7157" y="25"/>
                </a:lnTo>
                <a:lnTo>
                  <a:pt x="6925" y="49"/>
                </a:lnTo>
                <a:lnTo>
                  <a:pt x="6684" y="89"/>
                </a:lnTo>
                <a:lnTo>
                  <a:pt x="6451" y="129"/>
                </a:lnTo>
                <a:lnTo>
                  <a:pt x="6211" y="177"/>
                </a:lnTo>
                <a:lnTo>
                  <a:pt x="5978" y="233"/>
                </a:lnTo>
                <a:lnTo>
                  <a:pt x="5753" y="298"/>
                </a:lnTo>
                <a:lnTo>
                  <a:pt x="5521" y="370"/>
                </a:lnTo>
                <a:lnTo>
                  <a:pt x="5296" y="450"/>
                </a:lnTo>
                <a:lnTo>
                  <a:pt x="5079" y="538"/>
                </a:lnTo>
                <a:lnTo>
                  <a:pt x="4863" y="634"/>
                </a:lnTo>
                <a:lnTo>
                  <a:pt x="4646" y="739"/>
                </a:lnTo>
                <a:lnTo>
                  <a:pt x="4438" y="843"/>
                </a:lnTo>
                <a:lnTo>
                  <a:pt x="4237" y="963"/>
                </a:lnTo>
                <a:lnTo>
                  <a:pt x="4044" y="1092"/>
                </a:lnTo>
                <a:lnTo>
                  <a:pt x="3852" y="1220"/>
                </a:lnTo>
                <a:lnTo>
                  <a:pt x="3667" y="1365"/>
                </a:lnTo>
                <a:lnTo>
                  <a:pt x="3499" y="1517"/>
                </a:lnTo>
                <a:lnTo>
                  <a:pt x="3330" y="1669"/>
                </a:lnTo>
                <a:lnTo>
                  <a:pt x="3170" y="1830"/>
                </a:lnTo>
                <a:lnTo>
                  <a:pt x="3017" y="1998"/>
                </a:lnTo>
                <a:lnTo>
                  <a:pt x="2873" y="2183"/>
                </a:lnTo>
                <a:lnTo>
                  <a:pt x="2737" y="2367"/>
                </a:lnTo>
                <a:lnTo>
                  <a:pt x="2616" y="2552"/>
                </a:lnTo>
                <a:lnTo>
                  <a:pt x="2496" y="2753"/>
                </a:lnTo>
                <a:lnTo>
                  <a:pt x="2400" y="2961"/>
                </a:lnTo>
                <a:lnTo>
                  <a:pt x="2303" y="3170"/>
                </a:lnTo>
                <a:lnTo>
                  <a:pt x="2223" y="3394"/>
                </a:lnTo>
                <a:lnTo>
                  <a:pt x="1" y="46389"/>
                </a:lnTo>
                <a:lnTo>
                  <a:pt x="338" y="46429"/>
                </a:lnTo>
                <a:lnTo>
                  <a:pt x="675" y="46461"/>
                </a:lnTo>
                <a:lnTo>
                  <a:pt x="1012" y="46477"/>
                </a:lnTo>
                <a:lnTo>
                  <a:pt x="1357" y="46485"/>
                </a:lnTo>
                <a:lnTo>
                  <a:pt x="1694" y="46485"/>
                </a:lnTo>
                <a:lnTo>
                  <a:pt x="2031" y="46469"/>
                </a:lnTo>
                <a:lnTo>
                  <a:pt x="2376" y="46445"/>
                </a:lnTo>
                <a:lnTo>
                  <a:pt x="2713" y="46413"/>
                </a:lnTo>
                <a:lnTo>
                  <a:pt x="3050" y="46365"/>
                </a:lnTo>
                <a:lnTo>
                  <a:pt x="3378" y="46301"/>
                </a:lnTo>
                <a:lnTo>
                  <a:pt x="3715" y="46237"/>
                </a:lnTo>
                <a:lnTo>
                  <a:pt x="4044" y="46156"/>
                </a:lnTo>
                <a:lnTo>
                  <a:pt x="4373" y="46068"/>
                </a:lnTo>
                <a:lnTo>
                  <a:pt x="4694" y="45964"/>
                </a:lnTo>
                <a:lnTo>
                  <a:pt x="5023" y="45852"/>
                </a:lnTo>
                <a:lnTo>
                  <a:pt x="5336" y="45731"/>
                </a:lnTo>
                <a:lnTo>
                  <a:pt x="5649" y="45603"/>
                </a:lnTo>
                <a:lnTo>
                  <a:pt x="5962" y="45466"/>
                </a:lnTo>
                <a:lnTo>
                  <a:pt x="6267" y="45314"/>
                </a:lnTo>
                <a:lnTo>
                  <a:pt x="6572" y="45154"/>
                </a:lnTo>
                <a:lnTo>
                  <a:pt x="6860" y="44985"/>
                </a:lnTo>
                <a:lnTo>
                  <a:pt x="7157" y="44809"/>
                </a:lnTo>
                <a:lnTo>
                  <a:pt x="7438" y="44616"/>
                </a:lnTo>
                <a:lnTo>
                  <a:pt x="7719" y="44423"/>
                </a:lnTo>
                <a:lnTo>
                  <a:pt x="7984" y="44223"/>
                </a:lnTo>
                <a:lnTo>
                  <a:pt x="8248" y="44006"/>
                </a:lnTo>
                <a:lnTo>
                  <a:pt x="8505" y="43782"/>
                </a:lnTo>
                <a:lnTo>
                  <a:pt x="8754" y="43549"/>
                </a:lnTo>
                <a:lnTo>
                  <a:pt x="9003" y="43316"/>
                </a:lnTo>
                <a:lnTo>
                  <a:pt x="9235" y="43068"/>
                </a:lnTo>
                <a:lnTo>
                  <a:pt x="9460" y="42811"/>
                </a:lnTo>
                <a:lnTo>
                  <a:pt x="9676" y="42546"/>
                </a:lnTo>
                <a:lnTo>
                  <a:pt x="9877" y="42281"/>
                </a:lnTo>
                <a:lnTo>
                  <a:pt x="10078" y="42001"/>
                </a:lnTo>
                <a:lnTo>
                  <a:pt x="10262" y="41720"/>
                </a:lnTo>
                <a:lnTo>
                  <a:pt x="10439" y="41423"/>
                </a:lnTo>
                <a:lnTo>
                  <a:pt x="10607" y="41134"/>
                </a:lnTo>
                <a:lnTo>
                  <a:pt x="10768" y="40829"/>
                </a:lnTo>
                <a:lnTo>
                  <a:pt x="10912" y="40524"/>
                </a:lnTo>
                <a:lnTo>
                  <a:pt x="11048" y="40211"/>
                </a:lnTo>
                <a:lnTo>
                  <a:pt x="11177" y="39899"/>
                </a:lnTo>
                <a:lnTo>
                  <a:pt x="11297" y="39578"/>
                </a:lnTo>
                <a:lnTo>
                  <a:pt x="11401" y="39257"/>
                </a:lnTo>
                <a:lnTo>
                  <a:pt x="11498" y="38928"/>
                </a:lnTo>
                <a:lnTo>
                  <a:pt x="11586" y="38599"/>
                </a:lnTo>
                <a:lnTo>
                  <a:pt x="11658" y="38270"/>
                </a:lnTo>
                <a:lnTo>
                  <a:pt x="11722" y="37933"/>
                </a:lnTo>
                <a:lnTo>
                  <a:pt x="11778" y="37596"/>
                </a:lnTo>
                <a:lnTo>
                  <a:pt x="11827" y="37259"/>
                </a:lnTo>
                <a:lnTo>
                  <a:pt x="11859" y="36922"/>
                </a:lnTo>
                <a:lnTo>
                  <a:pt x="11883" y="36585"/>
                </a:lnTo>
                <a:lnTo>
                  <a:pt x="11891" y="36240"/>
                </a:lnTo>
                <a:lnTo>
                  <a:pt x="11891" y="35903"/>
                </a:lnTo>
                <a:lnTo>
                  <a:pt x="11883" y="35566"/>
                </a:lnTo>
                <a:lnTo>
                  <a:pt x="11867" y="35221"/>
                </a:lnTo>
                <a:lnTo>
                  <a:pt x="11835" y="34884"/>
                </a:lnTo>
                <a:lnTo>
                  <a:pt x="11795" y="34547"/>
                </a:lnTo>
                <a:lnTo>
                  <a:pt x="11738" y="34210"/>
                </a:lnTo>
                <a:lnTo>
                  <a:pt x="11674" y="33881"/>
                </a:lnTo>
                <a:lnTo>
                  <a:pt x="11602" y="33544"/>
                </a:lnTo>
                <a:lnTo>
                  <a:pt x="11514" y="33215"/>
                </a:lnTo>
                <a:lnTo>
                  <a:pt x="11417" y="32895"/>
                </a:lnTo>
                <a:lnTo>
                  <a:pt x="11305" y="32574"/>
                </a:lnTo>
                <a:lnTo>
                  <a:pt x="11193" y="32253"/>
                </a:lnTo>
                <a:lnTo>
                  <a:pt x="11064" y="31956"/>
                </a:lnTo>
                <a:lnTo>
                  <a:pt x="10936" y="31659"/>
                </a:lnTo>
                <a:lnTo>
                  <a:pt x="10800" y="31362"/>
                </a:lnTo>
                <a:lnTo>
                  <a:pt x="10655" y="31073"/>
                </a:lnTo>
                <a:lnTo>
                  <a:pt x="10358" y="30496"/>
                </a:lnTo>
                <a:lnTo>
                  <a:pt x="10054" y="29926"/>
                </a:lnTo>
                <a:lnTo>
                  <a:pt x="9765" y="29348"/>
                </a:lnTo>
                <a:lnTo>
                  <a:pt x="9620" y="29060"/>
                </a:lnTo>
                <a:lnTo>
                  <a:pt x="9484" y="28763"/>
                </a:lnTo>
                <a:lnTo>
                  <a:pt x="9356" y="28466"/>
                </a:lnTo>
                <a:lnTo>
                  <a:pt x="9235" y="28169"/>
                </a:lnTo>
                <a:lnTo>
                  <a:pt x="9123" y="27872"/>
                </a:lnTo>
                <a:lnTo>
                  <a:pt x="9027" y="27559"/>
                </a:lnTo>
                <a:lnTo>
                  <a:pt x="8938" y="27246"/>
                </a:lnTo>
                <a:lnTo>
                  <a:pt x="8874" y="26926"/>
                </a:lnTo>
                <a:lnTo>
                  <a:pt x="8818" y="26597"/>
                </a:lnTo>
                <a:lnTo>
                  <a:pt x="8794" y="26268"/>
                </a:lnTo>
                <a:lnTo>
                  <a:pt x="8778" y="26107"/>
                </a:lnTo>
                <a:lnTo>
                  <a:pt x="8778" y="25939"/>
                </a:lnTo>
                <a:lnTo>
                  <a:pt x="8778" y="25770"/>
                </a:lnTo>
                <a:lnTo>
                  <a:pt x="8786" y="25610"/>
                </a:lnTo>
                <a:lnTo>
                  <a:pt x="8794" y="25441"/>
                </a:lnTo>
                <a:lnTo>
                  <a:pt x="8810" y="25281"/>
                </a:lnTo>
                <a:lnTo>
                  <a:pt x="8834" y="25120"/>
                </a:lnTo>
                <a:lnTo>
                  <a:pt x="8866" y="24960"/>
                </a:lnTo>
                <a:lnTo>
                  <a:pt x="8898" y="24799"/>
                </a:lnTo>
                <a:lnTo>
                  <a:pt x="8938" y="24647"/>
                </a:lnTo>
                <a:lnTo>
                  <a:pt x="8978" y="24495"/>
                </a:lnTo>
                <a:lnTo>
                  <a:pt x="9035" y="24342"/>
                </a:lnTo>
                <a:lnTo>
                  <a:pt x="9091" y="24198"/>
                </a:lnTo>
                <a:lnTo>
                  <a:pt x="9147" y="24053"/>
                </a:lnTo>
                <a:lnTo>
                  <a:pt x="9219" y="23909"/>
                </a:lnTo>
                <a:lnTo>
                  <a:pt x="9291" y="23773"/>
                </a:lnTo>
                <a:lnTo>
                  <a:pt x="9372" y="23644"/>
                </a:lnTo>
                <a:lnTo>
                  <a:pt x="9460" y="23516"/>
                </a:lnTo>
                <a:lnTo>
                  <a:pt x="9556" y="23387"/>
                </a:lnTo>
                <a:lnTo>
                  <a:pt x="9660" y="23267"/>
                </a:lnTo>
                <a:lnTo>
                  <a:pt x="9765" y="23155"/>
                </a:lnTo>
                <a:lnTo>
                  <a:pt x="9877" y="23050"/>
                </a:lnTo>
                <a:lnTo>
                  <a:pt x="9997" y="22946"/>
                </a:lnTo>
                <a:lnTo>
                  <a:pt x="10126" y="22850"/>
                </a:lnTo>
                <a:lnTo>
                  <a:pt x="10278" y="22746"/>
                </a:lnTo>
                <a:lnTo>
                  <a:pt x="10439" y="22657"/>
                </a:lnTo>
                <a:lnTo>
                  <a:pt x="10599" y="22577"/>
                </a:lnTo>
                <a:lnTo>
                  <a:pt x="10760" y="22513"/>
                </a:lnTo>
                <a:lnTo>
                  <a:pt x="10928" y="22449"/>
                </a:lnTo>
                <a:lnTo>
                  <a:pt x="11097" y="22401"/>
                </a:lnTo>
                <a:lnTo>
                  <a:pt x="11273" y="22369"/>
                </a:lnTo>
                <a:lnTo>
                  <a:pt x="11450" y="22336"/>
                </a:lnTo>
                <a:lnTo>
                  <a:pt x="11618" y="22320"/>
                </a:lnTo>
                <a:lnTo>
                  <a:pt x="11803" y="22312"/>
                </a:lnTo>
                <a:lnTo>
                  <a:pt x="11979" y="22312"/>
                </a:lnTo>
                <a:lnTo>
                  <a:pt x="12156" y="22320"/>
                </a:lnTo>
                <a:lnTo>
                  <a:pt x="12340" y="22344"/>
                </a:lnTo>
                <a:lnTo>
                  <a:pt x="12517" y="22369"/>
                </a:lnTo>
                <a:lnTo>
                  <a:pt x="12701" y="22401"/>
                </a:lnTo>
                <a:lnTo>
                  <a:pt x="12878" y="22449"/>
                </a:lnTo>
                <a:lnTo>
                  <a:pt x="13054" y="22497"/>
                </a:lnTo>
                <a:lnTo>
                  <a:pt x="13231" y="22553"/>
                </a:lnTo>
                <a:lnTo>
                  <a:pt x="13415" y="22617"/>
                </a:lnTo>
                <a:lnTo>
                  <a:pt x="13584" y="22689"/>
                </a:lnTo>
                <a:lnTo>
                  <a:pt x="13760" y="22762"/>
                </a:lnTo>
                <a:lnTo>
                  <a:pt x="13929" y="22842"/>
                </a:lnTo>
                <a:lnTo>
                  <a:pt x="14097" y="22938"/>
                </a:lnTo>
                <a:lnTo>
                  <a:pt x="14266" y="23026"/>
                </a:lnTo>
                <a:lnTo>
                  <a:pt x="14426" y="23131"/>
                </a:lnTo>
                <a:lnTo>
                  <a:pt x="14586" y="23235"/>
                </a:lnTo>
                <a:lnTo>
                  <a:pt x="14747" y="23347"/>
                </a:lnTo>
                <a:lnTo>
                  <a:pt x="14899" y="23460"/>
                </a:lnTo>
                <a:lnTo>
                  <a:pt x="15044" y="23580"/>
                </a:lnTo>
                <a:lnTo>
                  <a:pt x="15188" y="23700"/>
                </a:lnTo>
                <a:lnTo>
                  <a:pt x="15325" y="23829"/>
                </a:lnTo>
                <a:lnTo>
                  <a:pt x="15453" y="23957"/>
                </a:lnTo>
                <a:lnTo>
                  <a:pt x="15710" y="24230"/>
                </a:lnTo>
                <a:lnTo>
                  <a:pt x="15950" y="24511"/>
                </a:lnTo>
                <a:lnTo>
                  <a:pt x="16183" y="24799"/>
                </a:lnTo>
                <a:lnTo>
                  <a:pt x="16408" y="25088"/>
                </a:lnTo>
                <a:lnTo>
                  <a:pt x="16616" y="25393"/>
                </a:lnTo>
                <a:lnTo>
                  <a:pt x="16833" y="25698"/>
                </a:lnTo>
                <a:lnTo>
                  <a:pt x="17242" y="26316"/>
                </a:lnTo>
                <a:lnTo>
                  <a:pt x="17643" y="26942"/>
                </a:lnTo>
                <a:lnTo>
                  <a:pt x="17852" y="27246"/>
                </a:lnTo>
                <a:lnTo>
                  <a:pt x="18060" y="27559"/>
                </a:lnTo>
                <a:lnTo>
                  <a:pt x="18277" y="27856"/>
                </a:lnTo>
                <a:lnTo>
                  <a:pt x="18494" y="28153"/>
                </a:lnTo>
                <a:lnTo>
                  <a:pt x="18726" y="28450"/>
                </a:lnTo>
                <a:lnTo>
                  <a:pt x="18967" y="28731"/>
                </a:lnTo>
                <a:lnTo>
                  <a:pt x="19127" y="28915"/>
                </a:lnTo>
                <a:lnTo>
                  <a:pt x="19296" y="29084"/>
                </a:lnTo>
                <a:lnTo>
                  <a:pt x="19464" y="29260"/>
                </a:lnTo>
                <a:lnTo>
                  <a:pt x="19641" y="29429"/>
                </a:lnTo>
                <a:lnTo>
                  <a:pt x="19825" y="29589"/>
                </a:lnTo>
                <a:lnTo>
                  <a:pt x="20010" y="29742"/>
                </a:lnTo>
                <a:lnTo>
                  <a:pt x="20203" y="29894"/>
                </a:lnTo>
                <a:lnTo>
                  <a:pt x="20395" y="30046"/>
                </a:lnTo>
                <a:lnTo>
                  <a:pt x="20596" y="30183"/>
                </a:lnTo>
                <a:lnTo>
                  <a:pt x="20796" y="30319"/>
                </a:lnTo>
                <a:lnTo>
                  <a:pt x="21005" y="30456"/>
                </a:lnTo>
                <a:lnTo>
                  <a:pt x="21213" y="30576"/>
                </a:lnTo>
                <a:lnTo>
                  <a:pt x="21422" y="30696"/>
                </a:lnTo>
                <a:lnTo>
                  <a:pt x="21639" y="30809"/>
                </a:lnTo>
                <a:lnTo>
                  <a:pt x="21855" y="30921"/>
                </a:lnTo>
                <a:lnTo>
                  <a:pt x="22080" y="31017"/>
                </a:lnTo>
                <a:lnTo>
                  <a:pt x="22305" y="31113"/>
                </a:lnTo>
                <a:lnTo>
                  <a:pt x="22529" y="31202"/>
                </a:lnTo>
                <a:lnTo>
                  <a:pt x="22754" y="31282"/>
                </a:lnTo>
                <a:lnTo>
                  <a:pt x="22986" y="31362"/>
                </a:lnTo>
                <a:lnTo>
                  <a:pt x="23219" y="31426"/>
                </a:lnTo>
                <a:lnTo>
                  <a:pt x="23452" y="31491"/>
                </a:lnTo>
                <a:lnTo>
                  <a:pt x="23684" y="31547"/>
                </a:lnTo>
                <a:lnTo>
                  <a:pt x="23925" y="31595"/>
                </a:lnTo>
                <a:lnTo>
                  <a:pt x="24166" y="31635"/>
                </a:lnTo>
                <a:lnTo>
                  <a:pt x="24398" y="31667"/>
                </a:lnTo>
                <a:lnTo>
                  <a:pt x="24639" y="31691"/>
                </a:lnTo>
                <a:lnTo>
                  <a:pt x="24880" y="31707"/>
                </a:lnTo>
                <a:lnTo>
                  <a:pt x="25121" y="31715"/>
                </a:lnTo>
                <a:lnTo>
                  <a:pt x="25369" y="31723"/>
                </a:lnTo>
                <a:lnTo>
                  <a:pt x="25610" y="31715"/>
                </a:lnTo>
                <a:lnTo>
                  <a:pt x="25851" y="31699"/>
                </a:lnTo>
                <a:lnTo>
                  <a:pt x="26091" y="31683"/>
                </a:lnTo>
                <a:lnTo>
                  <a:pt x="26332" y="31651"/>
                </a:lnTo>
                <a:lnTo>
                  <a:pt x="26573" y="31611"/>
                </a:lnTo>
                <a:lnTo>
                  <a:pt x="26813" y="31563"/>
                </a:lnTo>
                <a:lnTo>
                  <a:pt x="27046" y="31507"/>
                </a:lnTo>
                <a:lnTo>
                  <a:pt x="27287" y="31442"/>
                </a:lnTo>
                <a:lnTo>
                  <a:pt x="27519" y="31370"/>
                </a:lnTo>
                <a:lnTo>
                  <a:pt x="27744" y="31290"/>
                </a:lnTo>
                <a:lnTo>
                  <a:pt x="27977" y="31202"/>
                </a:lnTo>
                <a:lnTo>
                  <a:pt x="28201" y="31113"/>
                </a:lnTo>
                <a:lnTo>
                  <a:pt x="28418" y="31009"/>
                </a:lnTo>
                <a:lnTo>
                  <a:pt x="28635" y="30897"/>
                </a:lnTo>
                <a:lnTo>
                  <a:pt x="28851" y="30785"/>
                </a:lnTo>
                <a:lnTo>
                  <a:pt x="29060" y="30656"/>
                </a:lnTo>
                <a:lnTo>
                  <a:pt x="29268" y="30528"/>
                </a:lnTo>
                <a:lnTo>
                  <a:pt x="29469" y="30391"/>
                </a:lnTo>
                <a:lnTo>
                  <a:pt x="29662" y="30247"/>
                </a:lnTo>
                <a:lnTo>
                  <a:pt x="29854" y="30103"/>
                </a:lnTo>
                <a:lnTo>
                  <a:pt x="30039" y="29942"/>
                </a:lnTo>
                <a:lnTo>
                  <a:pt x="30215" y="29782"/>
                </a:lnTo>
                <a:lnTo>
                  <a:pt x="30392" y="29613"/>
                </a:lnTo>
                <a:lnTo>
                  <a:pt x="30560" y="29437"/>
                </a:lnTo>
                <a:lnTo>
                  <a:pt x="30721" y="29260"/>
                </a:lnTo>
                <a:lnTo>
                  <a:pt x="30873" y="29076"/>
                </a:lnTo>
                <a:lnTo>
                  <a:pt x="31017" y="28883"/>
                </a:lnTo>
                <a:lnTo>
                  <a:pt x="31162" y="28683"/>
                </a:lnTo>
                <a:lnTo>
                  <a:pt x="31290" y="28482"/>
                </a:lnTo>
                <a:lnTo>
                  <a:pt x="31419" y="28281"/>
                </a:lnTo>
                <a:lnTo>
                  <a:pt x="31531" y="28065"/>
                </a:lnTo>
                <a:lnTo>
                  <a:pt x="31635" y="27848"/>
                </a:lnTo>
                <a:lnTo>
                  <a:pt x="31739" y="27632"/>
                </a:lnTo>
                <a:lnTo>
                  <a:pt x="31828" y="27407"/>
                </a:lnTo>
                <a:lnTo>
                  <a:pt x="31900" y="27214"/>
                </a:lnTo>
                <a:lnTo>
                  <a:pt x="31956" y="27030"/>
                </a:lnTo>
                <a:lnTo>
                  <a:pt x="32012" y="26837"/>
                </a:lnTo>
                <a:lnTo>
                  <a:pt x="32068" y="26645"/>
                </a:lnTo>
                <a:lnTo>
                  <a:pt x="32108" y="26452"/>
                </a:lnTo>
                <a:lnTo>
                  <a:pt x="32149" y="26252"/>
                </a:lnTo>
                <a:lnTo>
                  <a:pt x="32189" y="26059"/>
                </a:lnTo>
                <a:lnTo>
                  <a:pt x="32221" y="25858"/>
                </a:lnTo>
                <a:lnTo>
                  <a:pt x="32269" y="25457"/>
                </a:lnTo>
                <a:lnTo>
                  <a:pt x="32301" y="25056"/>
                </a:lnTo>
                <a:lnTo>
                  <a:pt x="32317" y="24655"/>
                </a:lnTo>
                <a:lnTo>
                  <a:pt x="32325" y="24246"/>
                </a:lnTo>
                <a:lnTo>
                  <a:pt x="32317" y="23837"/>
                </a:lnTo>
                <a:lnTo>
                  <a:pt x="32301" y="23420"/>
                </a:lnTo>
                <a:lnTo>
                  <a:pt x="32277" y="23010"/>
                </a:lnTo>
                <a:lnTo>
                  <a:pt x="32253" y="22593"/>
                </a:lnTo>
                <a:lnTo>
                  <a:pt x="32189" y="21759"/>
                </a:lnTo>
                <a:lnTo>
                  <a:pt x="32125" y="20932"/>
                </a:lnTo>
                <a:lnTo>
                  <a:pt x="32092" y="20523"/>
                </a:lnTo>
                <a:lnTo>
                  <a:pt x="32068" y="20114"/>
                </a:lnTo>
                <a:lnTo>
                  <a:pt x="32044" y="19705"/>
                </a:lnTo>
                <a:lnTo>
                  <a:pt x="32036" y="19296"/>
                </a:lnTo>
                <a:lnTo>
                  <a:pt x="32036" y="18895"/>
                </a:lnTo>
                <a:lnTo>
                  <a:pt x="32044" y="18501"/>
                </a:lnTo>
                <a:lnTo>
                  <a:pt x="32068" y="18108"/>
                </a:lnTo>
                <a:lnTo>
                  <a:pt x="32108" y="17723"/>
                </a:lnTo>
                <a:lnTo>
                  <a:pt x="32157" y="17338"/>
                </a:lnTo>
                <a:lnTo>
                  <a:pt x="32197" y="17154"/>
                </a:lnTo>
                <a:lnTo>
                  <a:pt x="32237" y="16961"/>
                </a:lnTo>
                <a:lnTo>
                  <a:pt x="32277" y="16777"/>
                </a:lnTo>
                <a:lnTo>
                  <a:pt x="32325" y="16592"/>
                </a:lnTo>
                <a:lnTo>
                  <a:pt x="32381" y="16407"/>
                </a:lnTo>
                <a:lnTo>
                  <a:pt x="32445" y="16231"/>
                </a:lnTo>
                <a:lnTo>
                  <a:pt x="32510" y="16054"/>
                </a:lnTo>
                <a:lnTo>
                  <a:pt x="32582" y="15878"/>
                </a:lnTo>
                <a:lnTo>
                  <a:pt x="32662" y="15701"/>
                </a:lnTo>
                <a:lnTo>
                  <a:pt x="32742" y="15525"/>
                </a:lnTo>
                <a:lnTo>
                  <a:pt x="32839" y="15356"/>
                </a:lnTo>
                <a:lnTo>
                  <a:pt x="32935" y="15188"/>
                </a:lnTo>
                <a:lnTo>
                  <a:pt x="33039" y="15020"/>
                </a:lnTo>
                <a:lnTo>
                  <a:pt x="33159" y="14859"/>
                </a:lnTo>
                <a:lnTo>
                  <a:pt x="33248" y="14731"/>
                </a:lnTo>
                <a:lnTo>
                  <a:pt x="33352" y="14602"/>
                </a:lnTo>
                <a:lnTo>
                  <a:pt x="33561" y="14362"/>
                </a:lnTo>
                <a:lnTo>
                  <a:pt x="33785" y="14129"/>
                </a:lnTo>
                <a:lnTo>
                  <a:pt x="34018" y="13904"/>
                </a:lnTo>
                <a:lnTo>
                  <a:pt x="34267" y="13696"/>
                </a:lnTo>
                <a:lnTo>
                  <a:pt x="34523" y="13495"/>
                </a:lnTo>
                <a:lnTo>
                  <a:pt x="34788" y="13295"/>
                </a:lnTo>
                <a:lnTo>
                  <a:pt x="35061" y="13102"/>
                </a:lnTo>
                <a:lnTo>
                  <a:pt x="35334" y="12918"/>
                </a:lnTo>
                <a:lnTo>
                  <a:pt x="35614" y="12741"/>
                </a:lnTo>
                <a:lnTo>
                  <a:pt x="36192" y="12388"/>
                </a:lnTo>
                <a:lnTo>
                  <a:pt x="36770" y="12051"/>
                </a:lnTo>
                <a:lnTo>
                  <a:pt x="37347" y="11706"/>
                </a:lnTo>
                <a:lnTo>
                  <a:pt x="37628" y="11538"/>
                </a:lnTo>
                <a:lnTo>
                  <a:pt x="37909" y="11361"/>
                </a:lnTo>
                <a:lnTo>
                  <a:pt x="38182" y="11185"/>
                </a:lnTo>
                <a:lnTo>
                  <a:pt x="38447" y="11000"/>
                </a:lnTo>
                <a:lnTo>
                  <a:pt x="38703" y="10816"/>
                </a:lnTo>
                <a:lnTo>
                  <a:pt x="38952" y="10615"/>
                </a:lnTo>
                <a:lnTo>
                  <a:pt x="39185" y="10414"/>
                </a:lnTo>
                <a:lnTo>
                  <a:pt x="39409" y="10206"/>
                </a:lnTo>
                <a:lnTo>
                  <a:pt x="39618" y="9989"/>
                </a:lnTo>
                <a:lnTo>
                  <a:pt x="39818" y="9765"/>
                </a:lnTo>
                <a:lnTo>
                  <a:pt x="39907" y="9644"/>
                </a:lnTo>
                <a:lnTo>
                  <a:pt x="39995" y="9524"/>
                </a:lnTo>
                <a:lnTo>
                  <a:pt x="40083" y="9404"/>
                </a:lnTo>
                <a:lnTo>
                  <a:pt x="40163" y="9275"/>
                </a:lnTo>
                <a:lnTo>
                  <a:pt x="40236" y="9147"/>
                </a:lnTo>
                <a:lnTo>
                  <a:pt x="40308" y="9010"/>
                </a:lnTo>
                <a:lnTo>
                  <a:pt x="40372" y="8874"/>
                </a:lnTo>
                <a:lnTo>
                  <a:pt x="40428" y="8738"/>
                </a:lnTo>
                <a:lnTo>
                  <a:pt x="40484" y="8593"/>
                </a:lnTo>
                <a:lnTo>
                  <a:pt x="40541" y="8449"/>
                </a:lnTo>
                <a:lnTo>
                  <a:pt x="40581" y="8296"/>
                </a:lnTo>
                <a:lnTo>
                  <a:pt x="40621" y="8144"/>
                </a:lnTo>
                <a:lnTo>
                  <a:pt x="40669" y="7919"/>
                </a:lnTo>
                <a:lnTo>
                  <a:pt x="40693" y="7695"/>
                </a:lnTo>
                <a:lnTo>
                  <a:pt x="40709" y="7470"/>
                </a:lnTo>
                <a:lnTo>
                  <a:pt x="40709" y="7245"/>
                </a:lnTo>
                <a:lnTo>
                  <a:pt x="40693" y="7021"/>
                </a:lnTo>
                <a:lnTo>
                  <a:pt x="40669" y="6804"/>
                </a:lnTo>
                <a:lnTo>
                  <a:pt x="40629" y="6587"/>
                </a:lnTo>
                <a:lnTo>
                  <a:pt x="40573" y="6371"/>
                </a:lnTo>
                <a:lnTo>
                  <a:pt x="40508" y="6162"/>
                </a:lnTo>
                <a:lnTo>
                  <a:pt x="40428" y="5954"/>
                </a:lnTo>
                <a:lnTo>
                  <a:pt x="40340" y="5745"/>
                </a:lnTo>
                <a:lnTo>
                  <a:pt x="40244" y="5544"/>
                </a:lnTo>
                <a:lnTo>
                  <a:pt x="40131" y="5344"/>
                </a:lnTo>
                <a:lnTo>
                  <a:pt x="40011" y="5151"/>
                </a:lnTo>
                <a:lnTo>
                  <a:pt x="39883" y="4967"/>
                </a:lnTo>
                <a:lnTo>
                  <a:pt x="39738" y="4782"/>
                </a:lnTo>
                <a:lnTo>
                  <a:pt x="39594" y="4606"/>
                </a:lnTo>
                <a:lnTo>
                  <a:pt x="39441" y="4429"/>
                </a:lnTo>
                <a:lnTo>
                  <a:pt x="39273" y="4269"/>
                </a:lnTo>
                <a:lnTo>
                  <a:pt x="39104" y="4108"/>
                </a:lnTo>
                <a:lnTo>
                  <a:pt x="38928" y="3956"/>
                </a:lnTo>
                <a:lnTo>
                  <a:pt x="38743" y="3804"/>
                </a:lnTo>
                <a:lnTo>
                  <a:pt x="38551" y="3667"/>
                </a:lnTo>
                <a:lnTo>
                  <a:pt x="38358" y="3539"/>
                </a:lnTo>
                <a:lnTo>
                  <a:pt x="38158" y="3410"/>
                </a:lnTo>
                <a:lnTo>
                  <a:pt x="37949" y="3298"/>
                </a:lnTo>
                <a:lnTo>
                  <a:pt x="37741" y="3186"/>
                </a:lnTo>
                <a:lnTo>
                  <a:pt x="37524" y="3089"/>
                </a:lnTo>
                <a:lnTo>
                  <a:pt x="37307" y="3001"/>
                </a:lnTo>
                <a:lnTo>
                  <a:pt x="37091" y="2921"/>
                </a:lnTo>
                <a:lnTo>
                  <a:pt x="36866" y="2857"/>
                </a:lnTo>
                <a:lnTo>
                  <a:pt x="36641" y="2793"/>
                </a:lnTo>
                <a:lnTo>
                  <a:pt x="36417" y="2745"/>
                </a:lnTo>
                <a:lnTo>
                  <a:pt x="36192" y="2704"/>
                </a:lnTo>
                <a:lnTo>
                  <a:pt x="35968" y="2664"/>
                </a:lnTo>
                <a:lnTo>
                  <a:pt x="35743" y="2640"/>
                </a:lnTo>
                <a:lnTo>
                  <a:pt x="35518" y="2616"/>
                </a:lnTo>
                <a:lnTo>
                  <a:pt x="35286" y="2600"/>
                </a:lnTo>
                <a:lnTo>
                  <a:pt x="35061" y="2592"/>
                </a:lnTo>
                <a:lnTo>
                  <a:pt x="34828" y="2592"/>
                </a:lnTo>
                <a:lnTo>
                  <a:pt x="34604" y="2600"/>
                </a:lnTo>
                <a:lnTo>
                  <a:pt x="34379" y="2608"/>
                </a:lnTo>
                <a:lnTo>
                  <a:pt x="34146" y="2624"/>
                </a:lnTo>
                <a:lnTo>
                  <a:pt x="33922" y="2640"/>
                </a:lnTo>
                <a:lnTo>
                  <a:pt x="33689" y="2664"/>
                </a:lnTo>
                <a:lnTo>
                  <a:pt x="33464" y="2696"/>
                </a:lnTo>
                <a:lnTo>
                  <a:pt x="33007" y="2769"/>
                </a:lnTo>
                <a:lnTo>
                  <a:pt x="32550" y="2857"/>
                </a:lnTo>
                <a:lnTo>
                  <a:pt x="32100" y="2961"/>
                </a:lnTo>
                <a:lnTo>
                  <a:pt x="31643" y="3081"/>
                </a:lnTo>
                <a:lnTo>
                  <a:pt x="31194" y="3210"/>
                </a:lnTo>
                <a:lnTo>
                  <a:pt x="30745" y="3346"/>
                </a:lnTo>
                <a:lnTo>
                  <a:pt x="30303" y="3491"/>
                </a:lnTo>
                <a:lnTo>
                  <a:pt x="29862" y="3643"/>
                </a:lnTo>
                <a:lnTo>
                  <a:pt x="29429" y="3796"/>
                </a:lnTo>
                <a:lnTo>
                  <a:pt x="28554" y="4116"/>
                </a:lnTo>
                <a:lnTo>
                  <a:pt x="27680" y="4429"/>
                </a:lnTo>
                <a:lnTo>
                  <a:pt x="27239" y="4582"/>
                </a:lnTo>
                <a:lnTo>
                  <a:pt x="26789" y="4726"/>
                </a:lnTo>
                <a:lnTo>
                  <a:pt x="26348" y="4863"/>
                </a:lnTo>
                <a:lnTo>
                  <a:pt x="25899" y="4991"/>
                </a:lnTo>
                <a:lnTo>
                  <a:pt x="25458" y="5103"/>
                </a:lnTo>
                <a:lnTo>
                  <a:pt x="25008" y="5208"/>
                </a:lnTo>
                <a:lnTo>
                  <a:pt x="24551" y="5296"/>
                </a:lnTo>
                <a:lnTo>
                  <a:pt x="24102" y="5368"/>
                </a:lnTo>
                <a:lnTo>
                  <a:pt x="23877" y="5392"/>
                </a:lnTo>
                <a:lnTo>
                  <a:pt x="23644" y="5416"/>
                </a:lnTo>
                <a:lnTo>
                  <a:pt x="23420" y="5440"/>
                </a:lnTo>
                <a:lnTo>
                  <a:pt x="23187" y="5448"/>
                </a:lnTo>
                <a:lnTo>
                  <a:pt x="22962" y="5456"/>
                </a:lnTo>
                <a:lnTo>
                  <a:pt x="22505" y="5456"/>
                </a:lnTo>
                <a:lnTo>
                  <a:pt x="22272" y="5448"/>
                </a:lnTo>
                <a:lnTo>
                  <a:pt x="22040" y="5432"/>
                </a:lnTo>
                <a:lnTo>
                  <a:pt x="21807" y="5408"/>
                </a:lnTo>
                <a:lnTo>
                  <a:pt x="21574" y="5376"/>
                </a:lnTo>
                <a:lnTo>
                  <a:pt x="21342" y="5344"/>
                </a:lnTo>
                <a:lnTo>
                  <a:pt x="21109" y="5304"/>
                </a:lnTo>
                <a:lnTo>
                  <a:pt x="20884" y="5256"/>
                </a:lnTo>
                <a:lnTo>
                  <a:pt x="20660" y="5200"/>
                </a:lnTo>
                <a:lnTo>
                  <a:pt x="20427" y="5143"/>
                </a:lnTo>
                <a:lnTo>
                  <a:pt x="20203" y="5087"/>
                </a:lnTo>
                <a:lnTo>
                  <a:pt x="19978" y="5015"/>
                </a:lnTo>
                <a:lnTo>
                  <a:pt x="19537" y="4871"/>
                </a:lnTo>
                <a:lnTo>
                  <a:pt x="19095" y="4710"/>
                </a:lnTo>
                <a:lnTo>
                  <a:pt x="18662" y="4534"/>
                </a:lnTo>
                <a:lnTo>
                  <a:pt x="18229" y="4341"/>
                </a:lnTo>
                <a:lnTo>
                  <a:pt x="17796" y="4140"/>
                </a:lnTo>
                <a:lnTo>
                  <a:pt x="17370" y="3932"/>
                </a:lnTo>
                <a:lnTo>
                  <a:pt x="16953" y="3707"/>
                </a:lnTo>
                <a:lnTo>
                  <a:pt x="16536" y="3483"/>
                </a:lnTo>
                <a:lnTo>
                  <a:pt x="16119" y="3258"/>
                </a:lnTo>
                <a:lnTo>
                  <a:pt x="15292" y="2785"/>
                </a:lnTo>
                <a:lnTo>
                  <a:pt x="14474" y="2319"/>
                </a:lnTo>
                <a:lnTo>
                  <a:pt x="14057" y="2087"/>
                </a:lnTo>
                <a:lnTo>
                  <a:pt x="13640" y="1862"/>
                </a:lnTo>
                <a:lnTo>
                  <a:pt x="13223" y="1637"/>
                </a:lnTo>
                <a:lnTo>
                  <a:pt x="12797" y="1421"/>
                </a:lnTo>
                <a:lnTo>
                  <a:pt x="12372" y="1212"/>
                </a:lnTo>
                <a:lnTo>
                  <a:pt x="11939" y="1020"/>
                </a:lnTo>
                <a:lnTo>
                  <a:pt x="11506" y="835"/>
                </a:lnTo>
                <a:lnTo>
                  <a:pt x="11072" y="667"/>
                </a:lnTo>
                <a:lnTo>
                  <a:pt x="10631" y="514"/>
                </a:lnTo>
                <a:lnTo>
                  <a:pt x="10182" y="370"/>
                </a:lnTo>
                <a:lnTo>
                  <a:pt x="9957" y="314"/>
                </a:lnTo>
                <a:lnTo>
                  <a:pt x="9733" y="257"/>
                </a:lnTo>
                <a:lnTo>
                  <a:pt x="9508" y="201"/>
                </a:lnTo>
                <a:lnTo>
                  <a:pt x="9275" y="153"/>
                </a:lnTo>
                <a:lnTo>
                  <a:pt x="9043" y="113"/>
                </a:lnTo>
                <a:lnTo>
                  <a:pt x="8818" y="81"/>
                </a:lnTo>
                <a:lnTo>
                  <a:pt x="8585" y="49"/>
                </a:lnTo>
                <a:lnTo>
                  <a:pt x="8345" y="25"/>
                </a:lnTo>
                <a:lnTo>
                  <a:pt x="8112" y="9"/>
                </a:lnTo>
                <a:lnTo>
                  <a:pt x="7879" y="1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3"/>
          <p:cNvSpPr/>
          <p:nvPr/>
        </p:nvSpPr>
        <p:spPr>
          <a:xfrm flipH="1" rot="10800000">
            <a:off x="4752250" y="-59099"/>
            <a:ext cx="4558562" cy="5229524"/>
          </a:xfrm>
          <a:custGeom>
            <a:rect b="b" l="l" r="r" t="t"/>
            <a:pathLst>
              <a:path extrusionOk="0" h="64794" w="52518">
                <a:moveTo>
                  <a:pt x="47062" y="1"/>
                </a:moveTo>
                <a:lnTo>
                  <a:pt x="47078" y="305"/>
                </a:lnTo>
                <a:lnTo>
                  <a:pt x="47087" y="610"/>
                </a:lnTo>
                <a:lnTo>
                  <a:pt x="47087" y="907"/>
                </a:lnTo>
                <a:lnTo>
                  <a:pt x="47078" y="1204"/>
                </a:lnTo>
                <a:lnTo>
                  <a:pt x="47054" y="1485"/>
                </a:lnTo>
                <a:lnTo>
                  <a:pt x="47030" y="1774"/>
                </a:lnTo>
                <a:lnTo>
                  <a:pt x="46990" y="2046"/>
                </a:lnTo>
                <a:lnTo>
                  <a:pt x="46950" y="2319"/>
                </a:lnTo>
                <a:lnTo>
                  <a:pt x="46894" y="2592"/>
                </a:lnTo>
                <a:lnTo>
                  <a:pt x="46838" y="2857"/>
                </a:lnTo>
                <a:lnTo>
                  <a:pt x="46766" y="3113"/>
                </a:lnTo>
                <a:lnTo>
                  <a:pt x="46693" y="3370"/>
                </a:lnTo>
                <a:lnTo>
                  <a:pt x="46613" y="3619"/>
                </a:lnTo>
                <a:lnTo>
                  <a:pt x="46525" y="3868"/>
                </a:lnTo>
                <a:lnTo>
                  <a:pt x="46429" y="4108"/>
                </a:lnTo>
                <a:lnTo>
                  <a:pt x="46324" y="4341"/>
                </a:lnTo>
                <a:lnTo>
                  <a:pt x="46212" y="4582"/>
                </a:lnTo>
                <a:lnTo>
                  <a:pt x="46092" y="4806"/>
                </a:lnTo>
                <a:lnTo>
                  <a:pt x="45971" y="5031"/>
                </a:lnTo>
                <a:lnTo>
                  <a:pt x="45843" y="5256"/>
                </a:lnTo>
                <a:lnTo>
                  <a:pt x="45707" y="5472"/>
                </a:lnTo>
                <a:lnTo>
                  <a:pt x="45570" y="5689"/>
                </a:lnTo>
                <a:lnTo>
                  <a:pt x="45418" y="5897"/>
                </a:lnTo>
                <a:lnTo>
                  <a:pt x="45265" y="6106"/>
                </a:lnTo>
                <a:lnTo>
                  <a:pt x="45113" y="6315"/>
                </a:lnTo>
                <a:lnTo>
                  <a:pt x="44952" y="6515"/>
                </a:lnTo>
                <a:lnTo>
                  <a:pt x="44784" y="6708"/>
                </a:lnTo>
                <a:lnTo>
                  <a:pt x="44607" y="6908"/>
                </a:lnTo>
                <a:lnTo>
                  <a:pt x="44431" y="7101"/>
                </a:lnTo>
                <a:lnTo>
                  <a:pt x="44254" y="7285"/>
                </a:lnTo>
                <a:lnTo>
                  <a:pt x="44062" y="7470"/>
                </a:lnTo>
                <a:lnTo>
                  <a:pt x="43877" y="7654"/>
                </a:lnTo>
                <a:lnTo>
                  <a:pt x="43484" y="8007"/>
                </a:lnTo>
                <a:lnTo>
                  <a:pt x="43083" y="8352"/>
                </a:lnTo>
                <a:lnTo>
                  <a:pt x="42658" y="8689"/>
                </a:lnTo>
                <a:lnTo>
                  <a:pt x="42233" y="9018"/>
                </a:lnTo>
                <a:lnTo>
                  <a:pt x="41791" y="9339"/>
                </a:lnTo>
                <a:lnTo>
                  <a:pt x="41342" y="9652"/>
                </a:lnTo>
                <a:lnTo>
                  <a:pt x="40885" y="9949"/>
                </a:lnTo>
                <a:lnTo>
                  <a:pt x="40419" y="10246"/>
                </a:lnTo>
                <a:lnTo>
                  <a:pt x="39946" y="10535"/>
                </a:lnTo>
                <a:lnTo>
                  <a:pt x="39473" y="10823"/>
                </a:lnTo>
                <a:lnTo>
                  <a:pt x="38526" y="11377"/>
                </a:lnTo>
                <a:lnTo>
                  <a:pt x="37571" y="11915"/>
                </a:lnTo>
                <a:lnTo>
                  <a:pt x="36641" y="12444"/>
                </a:lnTo>
                <a:lnTo>
                  <a:pt x="36304" y="12637"/>
                </a:lnTo>
                <a:lnTo>
                  <a:pt x="35983" y="12829"/>
                </a:lnTo>
                <a:lnTo>
                  <a:pt x="35662" y="13038"/>
                </a:lnTo>
                <a:lnTo>
                  <a:pt x="35349" y="13254"/>
                </a:lnTo>
                <a:lnTo>
                  <a:pt x="35036" y="13471"/>
                </a:lnTo>
                <a:lnTo>
                  <a:pt x="34731" y="13696"/>
                </a:lnTo>
                <a:lnTo>
                  <a:pt x="34426" y="13928"/>
                </a:lnTo>
                <a:lnTo>
                  <a:pt x="34130" y="14169"/>
                </a:lnTo>
                <a:lnTo>
                  <a:pt x="33841" y="14410"/>
                </a:lnTo>
                <a:lnTo>
                  <a:pt x="33552" y="14658"/>
                </a:lnTo>
                <a:lnTo>
                  <a:pt x="33271" y="14915"/>
                </a:lnTo>
                <a:lnTo>
                  <a:pt x="32990" y="15180"/>
                </a:lnTo>
                <a:lnTo>
                  <a:pt x="32726" y="15445"/>
                </a:lnTo>
                <a:lnTo>
                  <a:pt x="32461" y="15717"/>
                </a:lnTo>
                <a:lnTo>
                  <a:pt x="32196" y="15998"/>
                </a:lnTo>
                <a:lnTo>
                  <a:pt x="31947" y="16279"/>
                </a:lnTo>
                <a:lnTo>
                  <a:pt x="31699" y="16568"/>
                </a:lnTo>
                <a:lnTo>
                  <a:pt x="31450" y="16857"/>
                </a:lnTo>
                <a:lnTo>
                  <a:pt x="31217" y="17154"/>
                </a:lnTo>
                <a:lnTo>
                  <a:pt x="30985" y="17458"/>
                </a:lnTo>
                <a:lnTo>
                  <a:pt x="30760" y="17763"/>
                </a:lnTo>
                <a:lnTo>
                  <a:pt x="30543" y="18076"/>
                </a:lnTo>
                <a:lnTo>
                  <a:pt x="30335" y="18397"/>
                </a:lnTo>
                <a:lnTo>
                  <a:pt x="30126" y="18718"/>
                </a:lnTo>
                <a:lnTo>
                  <a:pt x="29926" y="19039"/>
                </a:lnTo>
                <a:lnTo>
                  <a:pt x="29733" y="19368"/>
                </a:lnTo>
                <a:lnTo>
                  <a:pt x="29548" y="19697"/>
                </a:lnTo>
                <a:lnTo>
                  <a:pt x="29364" y="20034"/>
                </a:lnTo>
                <a:lnTo>
                  <a:pt x="29187" y="20371"/>
                </a:lnTo>
                <a:lnTo>
                  <a:pt x="29027" y="20716"/>
                </a:lnTo>
                <a:lnTo>
                  <a:pt x="28867" y="21061"/>
                </a:lnTo>
                <a:lnTo>
                  <a:pt x="28714" y="21406"/>
                </a:lnTo>
                <a:lnTo>
                  <a:pt x="28554" y="21791"/>
                </a:lnTo>
                <a:lnTo>
                  <a:pt x="28409" y="22184"/>
                </a:lnTo>
                <a:lnTo>
                  <a:pt x="28281" y="22569"/>
                </a:lnTo>
                <a:lnTo>
                  <a:pt x="28169" y="22962"/>
                </a:lnTo>
                <a:lnTo>
                  <a:pt x="28064" y="23355"/>
                </a:lnTo>
                <a:lnTo>
                  <a:pt x="27968" y="23748"/>
                </a:lnTo>
                <a:lnTo>
                  <a:pt x="27880" y="24141"/>
                </a:lnTo>
                <a:lnTo>
                  <a:pt x="27807" y="24543"/>
                </a:lnTo>
                <a:lnTo>
                  <a:pt x="27743" y="24936"/>
                </a:lnTo>
                <a:lnTo>
                  <a:pt x="27679" y="25337"/>
                </a:lnTo>
                <a:lnTo>
                  <a:pt x="27623" y="25738"/>
                </a:lnTo>
                <a:lnTo>
                  <a:pt x="27575" y="26139"/>
                </a:lnTo>
                <a:lnTo>
                  <a:pt x="27479" y="26941"/>
                </a:lnTo>
                <a:lnTo>
                  <a:pt x="27398" y="27744"/>
                </a:lnTo>
                <a:lnTo>
                  <a:pt x="27318" y="28546"/>
                </a:lnTo>
                <a:lnTo>
                  <a:pt x="27222" y="29340"/>
                </a:lnTo>
                <a:lnTo>
                  <a:pt x="27174" y="29741"/>
                </a:lnTo>
                <a:lnTo>
                  <a:pt x="27118" y="30143"/>
                </a:lnTo>
                <a:lnTo>
                  <a:pt x="27061" y="30536"/>
                </a:lnTo>
                <a:lnTo>
                  <a:pt x="26989" y="30929"/>
                </a:lnTo>
                <a:lnTo>
                  <a:pt x="26917" y="31322"/>
                </a:lnTo>
                <a:lnTo>
                  <a:pt x="26837" y="31715"/>
                </a:lnTo>
                <a:lnTo>
                  <a:pt x="26740" y="32108"/>
                </a:lnTo>
                <a:lnTo>
                  <a:pt x="26636" y="32501"/>
                </a:lnTo>
                <a:lnTo>
                  <a:pt x="26524" y="32886"/>
                </a:lnTo>
                <a:lnTo>
                  <a:pt x="26395" y="33272"/>
                </a:lnTo>
                <a:lnTo>
                  <a:pt x="26259" y="33657"/>
                </a:lnTo>
                <a:lnTo>
                  <a:pt x="26107" y="34034"/>
                </a:lnTo>
                <a:lnTo>
                  <a:pt x="26010" y="34242"/>
                </a:lnTo>
                <a:lnTo>
                  <a:pt x="25914" y="34451"/>
                </a:lnTo>
                <a:lnTo>
                  <a:pt x="25810" y="34651"/>
                </a:lnTo>
                <a:lnTo>
                  <a:pt x="25697" y="34852"/>
                </a:lnTo>
                <a:lnTo>
                  <a:pt x="25585" y="35045"/>
                </a:lnTo>
                <a:lnTo>
                  <a:pt x="25465" y="35229"/>
                </a:lnTo>
                <a:lnTo>
                  <a:pt x="25344" y="35414"/>
                </a:lnTo>
                <a:lnTo>
                  <a:pt x="25216" y="35590"/>
                </a:lnTo>
                <a:lnTo>
                  <a:pt x="25080" y="35759"/>
                </a:lnTo>
                <a:lnTo>
                  <a:pt x="24943" y="35927"/>
                </a:lnTo>
                <a:lnTo>
                  <a:pt x="24807" y="36096"/>
                </a:lnTo>
                <a:lnTo>
                  <a:pt x="24663" y="36256"/>
                </a:lnTo>
                <a:lnTo>
                  <a:pt x="24510" y="36408"/>
                </a:lnTo>
                <a:lnTo>
                  <a:pt x="24358" y="36561"/>
                </a:lnTo>
                <a:lnTo>
                  <a:pt x="24205" y="36705"/>
                </a:lnTo>
                <a:lnTo>
                  <a:pt x="24045" y="36850"/>
                </a:lnTo>
                <a:lnTo>
                  <a:pt x="23884" y="36986"/>
                </a:lnTo>
                <a:lnTo>
                  <a:pt x="23716" y="37123"/>
                </a:lnTo>
                <a:lnTo>
                  <a:pt x="23547" y="37259"/>
                </a:lnTo>
                <a:lnTo>
                  <a:pt x="23371" y="37379"/>
                </a:lnTo>
                <a:lnTo>
                  <a:pt x="23018" y="37628"/>
                </a:lnTo>
                <a:lnTo>
                  <a:pt x="22657" y="37861"/>
                </a:lnTo>
                <a:lnTo>
                  <a:pt x="22280" y="38077"/>
                </a:lnTo>
                <a:lnTo>
                  <a:pt x="21887" y="38286"/>
                </a:lnTo>
                <a:lnTo>
                  <a:pt x="21493" y="38478"/>
                </a:lnTo>
                <a:lnTo>
                  <a:pt x="21092" y="38663"/>
                </a:lnTo>
                <a:lnTo>
                  <a:pt x="20683" y="38831"/>
                </a:lnTo>
                <a:lnTo>
                  <a:pt x="20266" y="38992"/>
                </a:lnTo>
                <a:lnTo>
                  <a:pt x="19849" y="39152"/>
                </a:lnTo>
                <a:lnTo>
                  <a:pt x="19424" y="39297"/>
                </a:lnTo>
                <a:lnTo>
                  <a:pt x="18998" y="39433"/>
                </a:lnTo>
                <a:lnTo>
                  <a:pt x="18565" y="39570"/>
                </a:lnTo>
                <a:lnTo>
                  <a:pt x="18132" y="39690"/>
                </a:lnTo>
                <a:lnTo>
                  <a:pt x="17699" y="39810"/>
                </a:lnTo>
                <a:lnTo>
                  <a:pt x="16832" y="40043"/>
                </a:lnTo>
                <a:lnTo>
                  <a:pt x="15974" y="40251"/>
                </a:lnTo>
                <a:lnTo>
                  <a:pt x="15131" y="40460"/>
                </a:lnTo>
                <a:lnTo>
                  <a:pt x="14313" y="40669"/>
                </a:lnTo>
                <a:lnTo>
                  <a:pt x="13471" y="40885"/>
                </a:lnTo>
                <a:lnTo>
                  <a:pt x="12636" y="41110"/>
                </a:lnTo>
                <a:lnTo>
                  <a:pt x="12227" y="41230"/>
                </a:lnTo>
                <a:lnTo>
                  <a:pt x="11810" y="41359"/>
                </a:lnTo>
                <a:lnTo>
                  <a:pt x="11401" y="41487"/>
                </a:lnTo>
                <a:lnTo>
                  <a:pt x="11000" y="41623"/>
                </a:lnTo>
                <a:lnTo>
                  <a:pt x="10598" y="41760"/>
                </a:lnTo>
                <a:lnTo>
                  <a:pt x="10197" y="41904"/>
                </a:lnTo>
                <a:lnTo>
                  <a:pt x="9804" y="42057"/>
                </a:lnTo>
                <a:lnTo>
                  <a:pt x="9411" y="42209"/>
                </a:lnTo>
                <a:lnTo>
                  <a:pt x="9026" y="42378"/>
                </a:lnTo>
                <a:lnTo>
                  <a:pt x="8641" y="42546"/>
                </a:lnTo>
                <a:lnTo>
                  <a:pt x="8264" y="42731"/>
                </a:lnTo>
                <a:lnTo>
                  <a:pt x="7895" y="42915"/>
                </a:lnTo>
                <a:lnTo>
                  <a:pt x="7526" y="43108"/>
                </a:lnTo>
                <a:lnTo>
                  <a:pt x="7165" y="43316"/>
                </a:lnTo>
                <a:lnTo>
                  <a:pt x="6812" y="43533"/>
                </a:lnTo>
                <a:lnTo>
                  <a:pt x="6459" y="43749"/>
                </a:lnTo>
                <a:lnTo>
                  <a:pt x="6114" y="43990"/>
                </a:lnTo>
                <a:lnTo>
                  <a:pt x="5777" y="44231"/>
                </a:lnTo>
                <a:lnTo>
                  <a:pt x="5448" y="44488"/>
                </a:lnTo>
                <a:lnTo>
                  <a:pt x="5127" y="44752"/>
                </a:lnTo>
                <a:lnTo>
                  <a:pt x="4814" y="45033"/>
                </a:lnTo>
                <a:lnTo>
                  <a:pt x="4501" y="45322"/>
                </a:lnTo>
                <a:lnTo>
                  <a:pt x="4204" y="45619"/>
                </a:lnTo>
                <a:lnTo>
                  <a:pt x="3907" y="45940"/>
                </a:lnTo>
                <a:lnTo>
                  <a:pt x="3626" y="46269"/>
                </a:lnTo>
                <a:lnTo>
                  <a:pt x="3346" y="46606"/>
                </a:lnTo>
                <a:lnTo>
                  <a:pt x="3081" y="46967"/>
                </a:lnTo>
                <a:lnTo>
                  <a:pt x="2824" y="47336"/>
                </a:lnTo>
                <a:lnTo>
                  <a:pt x="2672" y="47568"/>
                </a:lnTo>
                <a:lnTo>
                  <a:pt x="2519" y="47809"/>
                </a:lnTo>
                <a:lnTo>
                  <a:pt x="2375" y="48050"/>
                </a:lnTo>
                <a:lnTo>
                  <a:pt x="2230" y="48290"/>
                </a:lnTo>
                <a:lnTo>
                  <a:pt x="2094" y="48539"/>
                </a:lnTo>
                <a:lnTo>
                  <a:pt x="1958" y="48788"/>
                </a:lnTo>
                <a:lnTo>
                  <a:pt x="1829" y="49045"/>
                </a:lnTo>
                <a:lnTo>
                  <a:pt x="1701" y="49301"/>
                </a:lnTo>
                <a:lnTo>
                  <a:pt x="1581" y="49558"/>
                </a:lnTo>
                <a:lnTo>
                  <a:pt x="1460" y="49823"/>
                </a:lnTo>
                <a:lnTo>
                  <a:pt x="1348" y="50088"/>
                </a:lnTo>
                <a:lnTo>
                  <a:pt x="1244" y="50352"/>
                </a:lnTo>
                <a:lnTo>
                  <a:pt x="1139" y="50625"/>
                </a:lnTo>
                <a:lnTo>
                  <a:pt x="1035" y="50898"/>
                </a:lnTo>
                <a:lnTo>
                  <a:pt x="939" y="51171"/>
                </a:lnTo>
                <a:lnTo>
                  <a:pt x="851" y="51443"/>
                </a:lnTo>
                <a:lnTo>
                  <a:pt x="682" y="52005"/>
                </a:lnTo>
                <a:lnTo>
                  <a:pt x="602" y="52286"/>
                </a:lnTo>
                <a:lnTo>
                  <a:pt x="530" y="52567"/>
                </a:lnTo>
                <a:lnTo>
                  <a:pt x="457" y="52855"/>
                </a:lnTo>
                <a:lnTo>
                  <a:pt x="393" y="53136"/>
                </a:lnTo>
                <a:lnTo>
                  <a:pt x="337" y="53425"/>
                </a:lnTo>
                <a:lnTo>
                  <a:pt x="281" y="53714"/>
                </a:lnTo>
                <a:lnTo>
                  <a:pt x="225" y="54003"/>
                </a:lnTo>
                <a:lnTo>
                  <a:pt x="185" y="54292"/>
                </a:lnTo>
                <a:lnTo>
                  <a:pt x="145" y="54588"/>
                </a:lnTo>
                <a:lnTo>
                  <a:pt x="104" y="54877"/>
                </a:lnTo>
                <a:lnTo>
                  <a:pt x="72" y="55166"/>
                </a:lnTo>
                <a:lnTo>
                  <a:pt x="48" y="55463"/>
                </a:lnTo>
                <a:lnTo>
                  <a:pt x="32" y="55752"/>
                </a:lnTo>
                <a:lnTo>
                  <a:pt x="16" y="56049"/>
                </a:lnTo>
                <a:lnTo>
                  <a:pt x="0" y="56337"/>
                </a:lnTo>
                <a:lnTo>
                  <a:pt x="0" y="56634"/>
                </a:lnTo>
                <a:lnTo>
                  <a:pt x="0" y="56923"/>
                </a:lnTo>
                <a:lnTo>
                  <a:pt x="0" y="57220"/>
                </a:lnTo>
                <a:lnTo>
                  <a:pt x="8" y="57509"/>
                </a:lnTo>
                <a:lnTo>
                  <a:pt x="24" y="57798"/>
                </a:lnTo>
                <a:lnTo>
                  <a:pt x="48" y="58094"/>
                </a:lnTo>
                <a:lnTo>
                  <a:pt x="72" y="58383"/>
                </a:lnTo>
                <a:lnTo>
                  <a:pt x="104" y="58672"/>
                </a:lnTo>
                <a:lnTo>
                  <a:pt x="145" y="58961"/>
                </a:lnTo>
                <a:lnTo>
                  <a:pt x="185" y="59242"/>
                </a:lnTo>
                <a:lnTo>
                  <a:pt x="233" y="59530"/>
                </a:lnTo>
                <a:lnTo>
                  <a:pt x="289" y="59811"/>
                </a:lnTo>
                <a:lnTo>
                  <a:pt x="345" y="60092"/>
                </a:lnTo>
                <a:lnTo>
                  <a:pt x="409" y="60373"/>
                </a:lnTo>
                <a:lnTo>
                  <a:pt x="482" y="60654"/>
                </a:lnTo>
                <a:lnTo>
                  <a:pt x="554" y="60934"/>
                </a:lnTo>
                <a:lnTo>
                  <a:pt x="634" y="61207"/>
                </a:lnTo>
                <a:lnTo>
                  <a:pt x="722" y="61480"/>
                </a:lnTo>
                <a:lnTo>
                  <a:pt x="818" y="61753"/>
                </a:lnTo>
                <a:lnTo>
                  <a:pt x="915" y="62026"/>
                </a:lnTo>
                <a:lnTo>
                  <a:pt x="1019" y="62290"/>
                </a:lnTo>
                <a:lnTo>
                  <a:pt x="1131" y="62555"/>
                </a:lnTo>
                <a:lnTo>
                  <a:pt x="1244" y="62812"/>
                </a:lnTo>
                <a:lnTo>
                  <a:pt x="1372" y="63069"/>
                </a:lnTo>
                <a:lnTo>
                  <a:pt x="1500" y="63325"/>
                </a:lnTo>
                <a:lnTo>
                  <a:pt x="1637" y="63582"/>
                </a:lnTo>
                <a:lnTo>
                  <a:pt x="1773" y="63831"/>
                </a:lnTo>
                <a:lnTo>
                  <a:pt x="1926" y="64079"/>
                </a:lnTo>
                <a:lnTo>
                  <a:pt x="2078" y="64320"/>
                </a:lnTo>
                <a:lnTo>
                  <a:pt x="2239" y="64561"/>
                </a:lnTo>
                <a:lnTo>
                  <a:pt x="2399" y="64793"/>
                </a:lnTo>
                <a:lnTo>
                  <a:pt x="52518" y="64753"/>
                </a:lnTo>
                <a:lnTo>
                  <a:pt x="52518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/>
          <p:nvPr/>
        </p:nvSpPr>
        <p:spPr>
          <a:xfrm rot="5197560">
            <a:off x="4791149" y="-1021477"/>
            <a:ext cx="6088863" cy="6828659"/>
          </a:xfrm>
          <a:custGeom>
            <a:rect b="b" l="l" r="r" t="t"/>
            <a:pathLst>
              <a:path extrusionOk="0" h="46486" w="40710">
                <a:moveTo>
                  <a:pt x="7639" y="1"/>
                </a:moveTo>
                <a:lnTo>
                  <a:pt x="7398" y="9"/>
                </a:lnTo>
                <a:lnTo>
                  <a:pt x="7157" y="25"/>
                </a:lnTo>
                <a:lnTo>
                  <a:pt x="6925" y="49"/>
                </a:lnTo>
                <a:lnTo>
                  <a:pt x="6684" y="89"/>
                </a:lnTo>
                <a:lnTo>
                  <a:pt x="6451" y="129"/>
                </a:lnTo>
                <a:lnTo>
                  <a:pt x="6211" y="177"/>
                </a:lnTo>
                <a:lnTo>
                  <a:pt x="5978" y="233"/>
                </a:lnTo>
                <a:lnTo>
                  <a:pt x="5753" y="298"/>
                </a:lnTo>
                <a:lnTo>
                  <a:pt x="5521" y="370"/>
                </a:lnTo>
                <a:lnTo>
                  <a:pt x="5296" y="450"/>
                </a:lnTo>
                <a:lnTo>
                  <a:pt x="5079" y="538"/>
                </a:lnTo>
                <a:lnTo>
                  <a:pt x="4863" y="634"/>
                </a:lnTo>
                <a:lnTo>
                  <a:pt x="4646" y="739"/>
                </a:lnTo>
                <a:lnTo>
                  <a:pt x="4438" y="843"/>
                </a:lnTo>
                <a:lnTo>
                  <a:pt x="4237" y="963"/>
                </a:lnTo>
                <a:lnTo>
                  <a:pt x="4044" y="1092"/>
                </a:lnTo>
                <a:lnTo>
                  <a:pt x="3852" y="1220"/>
                </a:lnTo>
                <a:lnTo>
                  <a:pt x="3667" y="1365"/>
                </a:lnTo>
                <a:lnTo>
                  <a:pt x="3499" y="1517"/>
                </a:lnTo>
                <a:lnTo>
                  <a:pt x="3330" y="1669"/>
                </a:lnTo>
                <a:lnTo>
                  <a:pt x="3170" y="1830"/>
                </a:lnTo>
                <a:lnTo>
                  <a:pt x="3017" y="1998"/>
                </a:lnTo>
                <a:lnTo>
                  <a:pt x="2873" y="2183"/>
                </a:lnTo>
                <a:lnTo>
                  <a:pt x="2737" y="2367"/>
                </a:lnTo>
                <a:lnTo>
                  <a:pt x="2616" y="2552"/>
                </a:lnTo>
                <a:lnTo>
                  <a:pt x="2496" y="2753"/>
                </a:lnTo>
                <a:lnTo>
                  <a:pt x="2400" y="2961"/>
                </a:lnTo>
                <a:lnTo>
                  <a:pt x="2303" y="3170"/>
                </a:lnTo>
                <a:lnTo>
                  <a:pt x="2223" y="3394"/>
                </a:lnTo>
                <a:lnTo>
                  <a:pt x="1" y="46389"/>
                </a:lnTo>
                <a:lnTo>
                  <a:pt x="338" y="46429"/>
                </a:lnTo>
                <a:lnTo>
                  <a:pt x="675" y="46461"/>
                </a:lnTo>
                <a:lnTo>
                  <a:pt x="1012" y="46477"/>
                </a:lnTo>
                <a:lnTo>
                  <a:pt x="1357" y="46485"/>
                </a:lnTo>
                <a:lnTo>
                  <a:pt x="1694" y="46485"/>
                </a:lnTo>
                <a:lnTo>
                  <a:pt x="2031" y="46469"/>
                </a:lnTo>
                <a:lnTo>
                  <a:pt x="2376" y="46445"/>
                </a:lnTo>
                <a:lnTo>
                  <a:pt x="2713" y="46413"/>
                </a:lnTo>
                <a:lnTo>
                  <a:pt x="3050" y="46365"/>
                </a:lnTo>
                <a:lnTo>
                  <a:pt x="3378" y="46301"/>
                </a:lnTo>
                <a:lnTo>
                  <a:pt x="3715" y="46237"/>
                </a:lnTo>
                <a:lnTo>
                  <a:pt x="4044" y="46156"/>
                </a:lnTo>
                <a:lnTo>
                  <a:pt x="4373" y="46068"/>
                </a:lnTo>
                <a:lnTo>
                  <a:pt x="4694" y="45964"/>
                </a:lnTo>
                <a:lnTo>
                  <a:pt x="5023" y="45852"/>
                </a:lnTo>
                <a:lnTo>
                  <a:pt x="5336" y="45731"/>
                </a:lnTo>
                <a:lnTo>
                  <a:pt x="5649" y="45603"/>
                </a:lnTo>
                <a:lnTo>
                  <a:pt x="5962" y="45466"/>
                </a:lnTo>
                <a:lnTo>
                  <a:pt x="6267" y="45314"/>
                </a:lnTo>
                <a:lnTo>
                  <a:pt x="6572" y="45154"/>
                </a:lnTo>
                <a:lnTo>
                  <a:pt x="6860" y="44985"/>
                </a:lnTo>
                <a:lnTo>
                  <a:pt x="7157" y="44809"/>
                </a:lnTo>
                <a:lnTo>
                  <a:pt x="7438" y="44616"/>
                </a:lnTo>
                <a:lnTo>
                  <a:pt x="7719" y="44423"/>
                </a:lnTo>
                <a:lnTo>
                  <a:pt x="7984" y="44223"/>
                </a:lnTo>
                <a:lnTo>
                  <a:pt x="8248" y="44006"/>
                </a:lnTo>
                <a:lnTo>
                  <a:pt x="8505" y="43782"/>
                </a:lnTo>
                <a:lnTo>
                  <a:pt x="8754" y="43549"/>
                </a:lnTo>
                <a:lnTo>
                  <a:pt x="9003" y="43316"/>
                </a:lnTo>
                <a:lnTo>
                  <a:pt x="9235" y="43068"/>
                </a:lnTo>
                <a:lnTo>
                  <a:pt x="9460" y="42811"/>
                </a:lnTo>
                <a:lnTo>
                  <a:pt x="9676" y="42546"/>
                </a:lnTo>
                <a:lnTo>
                  <a:pt x="9877" y="42281"/>
                </a:lnTo>
                <a:lnTo>
                  <a:pt x="10078" y="42001"/>
                </a:lnTo>
                <a:lnTo>
                  <a:pt x="10262" y="41720"/>
                </a:lnTo>
                <a:lnTo>
                  <a:pt x="10439" y="41423"/>
                </a:lnTo>
                <a:lnTo>
                  <a:pt x="10607" y="41134"/>
                </a:lnTo>
                <a:lnTo>
                  <a:pt x="10768" y="40829"/>
                </a:lnTo>
                <a:lnTo>
                  <a:pt x="10912" y="40524"/>
                </a:lnTo>
                <a:lnTo>
                  <a:pt x="11048" y="40211"/>
                </a:lnTo>
                <a:lnTo>
                  <a:pt x="11177" y="39899"/>
                </a:lnTo>
                <a:lnTo>
                  <a:pt x="11297" y="39578"/>
                </a:lnTo>
                <a:lnTo>
                  <a:pt x="11401" y="39257"/>
                </a:lnTo>
                <a:lnTo>
                  <a:pt x="11498" y="38928"/>
                </a:lnTo>
                <a:lnTo>
                  <a:pt x="11586" y="38599"/>
                </a:lnTo>
                <a:lnTo>
                  <a:pt x="11658" y="38270"/>
                </a:lnTo>
                <a:lnTo>
                  <a:pt x="11722" y="37933"/>
                </a:lnTo>
                <a:lnTo>
                  <a:pt x="11778" y="37596"/>
                </a:lnTo>
                <a:lnTo>
                  <a:pt x="11827" y="37259"/>
                </a:lnTo>
                <a:lnTo>
                  <a:pt x="11859" y="36922"/>
                </a:lnTo>
                <a:lnTo>
                  <a:pt x="11883" y="36585"/>
                </a:lnTo>
                <a:lnTo>
                  <a:pt x="11891" y="36240"/>
                </a:lnTo>
                <a:lnTo>
                  <a:pt x="11891" y="35903"/>
                </a:lnTo>
                <a:lnTo>
                  <a:pt x="11883" y="35566"/>
                </a:lnTo>
                <a:lnTo>
                  <a:pt x="11867" y="35221"/>
                </a:lnTo>
                <a:lnTo>
                  <a:pt x="11835" y="34884"/>
                </a:lnTo>
                <a:lnTo>
                  <a:pt x="11795" y="34547"/>
                </a:lnTo>
                <a:lnTo>
                  <a:pt x="11738" y="34210"/>
                </a:lnTo>
                <a:lnTo>
                  <a:pt x="11674" y="33881"/>
                </a:lnTo>
                <a:lnTo>
                  <a:pt x="11602" y="33544"/>
                </a:lnTo>
                <a:lnTo>
                  <a:pt x="11514" y="33215"/>
                </a:lnTo>
                <a:lnTo>
                  <a:pt x="11417" y="32895"/>
                </a:lnTo>
                <a:lnTo>
                  <a:pt x="11305" y="32574"/>
                </a:lnTo>
                <a:lnTo>
                  <a:pt x="11193" y="32253"/>
                </a:lnTo>
                <a:lnTo>
                  <a:pt x="11064" y="31956"/>
                </a:lnTo>
                <a:lnTo>
                  <a:pt x="10936" y="31659"/>
                </a:lnTo>
                <a:lnTo>
                  <a:pt x="10800" y="31362"/>
                </a:lnTo>
                <a:lnTo>
                  <a:pt x="10655" y="31073"/>
                </a:lnTo>
                <a:lnTo>
                  <a:pt x="10358" y="30496"/>
                </a:lnTo>
                <a:lnTo>
                  <a:pt x="10054" y="29926"/>
                </a:lnTo>
                <a:lnTo>
                  <a:pt x="9765" y="29348"/>
                </a:lnTo>
                <a:lnTo>
                  <a:pt x="9620" y="29060"/>
                </a:lnTo>
                <a:lnTo>
                  <a:pt x="9484" y="28763"/>
                </a:lnTo>
                <a:lnTo>
                  <a:pt x="9356" y="28466"/>
                </a:lnTo>
                <a:lnTo>
                  <a:pt x="9235" y="28169"/>
                </a:lnTo>
                <a:lnTo>
                  <a:pt x="9123" y="27872"/>
                </a:lnTo>
                <a:lnTo>
                  <a:pt x="9027" y="27559"/>
                </a:lnTo>
                <a:lnTo>
                  <a:pt x="8938" y="27246"/>
                </a:lnTo>
                <a:lnTo>
                  <a:pt x="8874" y="26926"/>
                </a:lnTo>
                <a:lnTo>
                  <a:pt x="8818" y="26597"/>
                </a:lnTo>
                <a:lnTo>
                  <a:pt x="8794" y="26268"/>
                </a:lnTo>
                <a:lnTo>
                  <a:pt x="8778" y="26107"/>
                </a:lnTo>
                <a:lnTo>
                  <a:pt x="8778" y="25939"/>
                </a:lnTo>
                <a:lnTo>
                  <a:pt x="8778" y="25770"/>
                </a:lnTo>
                <a:lnTo>
                  <a:pt x="8786" y="25610"/>
                </a:lnTo>
                <a:lnTo>
                  <a:pt x="8794" y="25441"/>
                </a:lnTo>
                <a:lnTo>
                  <a:pt x="8810" y="25281"/>
                </a:lnTo>
                <a:lnTo>
                  <a:pt x="8834" y="25120"/>
                </a:lnTo>
                <a:lnTo>
                  <a:pt x="8866" y="24960"/>
                </a:lnTo>
                <a:lnTo>
                  <a:pt x="8898" y="24799"/>
                </a:lnTo>
                <a:lnTo>
                  <a:pt x="8938" y="24647"/>
                </a:lnTo>
                <a:lnTo>
                  <a:pt x="8978" y="24495"/>
                </a:lnTo>
                <a:lnTo>
                  <a:pt x="9035" y="24342"/>
                </a:lnTo>
                <a:lnTo>
                  <a:pt x="9091" y="24198"/>
                </a:lnTo>
                <a:lnTo>
                  <a:pt x="9147" y="24053"/>
                </a:lnTo>
                <a:lnTo>
                  <a:pt x="9219" y="23909"/>
                </a:lnTo>
                <a:lnTo>
                  <a:pt x="9291" y="23773"/>
                </a:lnTo>
                <a:lnTo>
                  <a:pt x="9372" y="23644"/>
                </a:lnTo>
                <a:lnTo>
                  <a:pt x="9460" y="23516"/>
                </a:lnTo>
                <a:lnTo>
                  <a:pt x="9556" y="23387"/>
                </a:lnTo>
                <a:lnTo>
                  <a:pt x="9660" y="23267"/>
                </a:lnTo>
                <a:lnTo>
                  <a:pt x="9765" y="23155"/>
                </a:lnTo>
                <a:lnTo>
                  <a:pt x="9877" y="23050"/>
                </a:lnTo>
                <a:lnTo>
                  <a:pt x="9997" y="22946"/>
                </a:lnTo>
                <a:lnTo>
                  <a:pt x="10126" y="22850"/>
                </a:lnTo>
                <a:lnTo>
                  <a:pt x="10278" y="22746"/>
                </a:lnTo>
                <a:lnTo>
                  <a:pt x="10439" y="22657"/>
                </a:lnTo>
                <a:lnTo>
                  <a:pt x="10599" y="22577"/>
                </a:lnTo>
                <a:lnTo>
                  <a:pt x="10760" y="22513"/>
                </a:lnTo>
                <a:lnTo>
                  <a:pt x="10928" y="22449"/>
                </a:lnTo>
                <a:lnTo>
                  <a:pt x="11097" y="22401"/>
                </a:lnTo>
                <a:lnTo>
                  <a:pt x="11273" y="22369"/>
                </a:lnTo>
                <a:lnTo>
                  <a:pt x="11450" y="22336"/>
                </a:lnTo>
                <a:lnTo>
                  <a:pt x="11618" y="22320"/>
                </a:lnTo>
                <a:lnTo>
                  <a:pt x="11803" y="22312"/>
                </a:lnTo>
                <a:lnTo>
                  <a:pt x="11979" y="22312"/>
                </a:lnTo>
                <a:lnTo>
                  <a:pt x="12156" y="22320"/>
                </a:lnTo>
                <a:lnTo>
                  <a:pt x="12340" y="22344"/>
                </a:lnTo>
                <a:lnTo>
                  <a:pt x="12517" y="22369"/>
                </a:lnTo>
                <a:lnTo>
                  <a:pt x="12701" y="22401"/>
                </a:lnTo>
                <a:lnTo>
                  <a:pt x="12878" y="22449"/>
                </a:lnTo>
                <a:lnTo>
                  <a:pt x="13054" y="22497"/>
                </a:lnTo>
                <a:lnTo>
                  <a:pt x="13231" y="22553"/>
                </a:lnTo>
                <a:lnTo>
                  <a:pt x="13415" y="22617"/>
                </a:lnTo>
                <a:lnTo>
                  <a:pt x="13584" y="22689"/>
                </a:lnTo>
                <a:lnTo>
                  <a:pt x="13760" y="22762"/>
                </a:lnTo>
                <a:lnTo>
                  <a:pt x="13929" y="22842"/>
                </a:lnTo>
                <a:lnTo>
                  <a:pt x="14097" y="22938"/>
                </a:lnTo>
                <a:lnTo>
                  <a:pt x="14266" y="23026"/>
                </a:lnTo>
                <a:lnTo>
                  <a:pt x="14426" y="23131"/>
                </a:lnTo>
                <a:lnTo>
                  <a:pt x="14586" y="23235"/>
                </a:lnTo>
                <a:lnTo>
                  <a:pt x="14747" y="23347"/>
                </a:lnTo>
                <a:lnTo>
                  <a:pt x="14899" y="23460"/>
                </a:lnTo>
                <a:lnTo>
                  <a:pt x="15044" y="23580"/>
                </a:lnTo>
                <a:lnTo>
                  <a:pt x="15188" y="23700"/>
                </a:lnTo>
                <a:lnTo>
                  <a:pt x="15325" y="23829"/>
                </a:lnTo>
                <a:lnTo>
                  <a:pt x="15453" y="23957"/>
                </a:lnTo>
                <a:lnTo>
                  <a:pt x="15710" y="24230"/>
                </a:lnTo>
                <a:lnTo>
                  <a:pt x="15950" y="24511"/>
                </a:lnTo>
                <a:lnTo>
                  <a:pt x="16183" y="24799"/>
                </a:lnTo>
                <a:lnTo>
                  <a:pt x="16408" y="25088"/>
                </a:lnTo>
                <a:lnTo>
                  <a:pt x="16616" y="25393"/>
                </a:lnTo>
                <a:lnTo>
                  <a:pt x="16833" y="25698"/>
                </a:lnTo>
                <a:lnTo>
                  <a:pt x="17242" y="26316"/>
                </a:lnTo>
                <a:lnTo>
                  <a:pt x="17643" y="26942"/>
                </a:lnTo>
                <a:lnTo>
                  <a:pt x="17852" y="27246"/>
                </a:lnTo>
                <a:lnTo>
                  <a:pt x="18060" y="27559"/>
                </a:lnTo>
                <a:lnTo>
                  <a:pt x="18277" y="27856"/>
                </a:lnTo>
                <a:lnTo>
                  <a:pt x="18494" y="28153"/>
                </a:lnTo>
                <a:lnTo>
                  <a:pt x="18726" y="28450"/>
                </a:lnTo>
                <a:lnTo>
                  <a:pt x="18967" y="28731"/>
                </a:lnTo>
                <a:lnTo>
                  <a:pt x="19127" y="28915"/>
                </a:lnTo>
                <a:lnTo>
                  <a:pt x="19296" y="29084"/>
                </a:lnTo>
                <a:lnTo>
                  <a:pt x="19464" y="29260"/>
                </a:lnTo>
                <a:lnTo>
                  <a:pt x="19641" y="29429"/>
                </a:lnTo>
                <a:lnTo>
                  <a:pt x="19825" y="29589"/>
                </a:lnTo>
                <a:lnTo>
                  <a:pt x="20010" y="29742"/>
                </a:lnTo>
                <a:lnTo>
                  <a:pt x="20203" y="29894"/>
                </a:lnTo>
                <a:lnTo>
                  <a:pt x="20395" y="30046"/>
                </a:lnTo>
                <a:lnTo>
                  <a:pt x="20596" y="30183"/>
                </a:lnTo>
                <a:lnTo>
                  <a:pt x="20796" y="30319"/>
                </a:lnTo>
                <a:lnTo>
                  <a:pt x="21005" y="30456"/>
                </a:lnTo>
                <a:lnTo>
                  <a:pt x="21213" y="30576"/>
                </a:lnTo>
                <a:lnTo>
                  <a:pt x="21422" y="30696"/>
                </a:lnTo>
                <a:lnTo>
                  <a:pt x="21639" y="30809"/>
                </a:lnTo>
                <a:lnTo>
                  <a:pt x="21855" y="30921"/>
                </a:lnTo>
                <a:lnTo>
                  <a:pt x="22080" y="31017"/>
                </a:lnTo>
                <a:lnTo>
                  <a:pt x="22305" y="31113"/>
                </a:lnTo>
                <a:lnTo>
                  <a:pt x="22529" y="31202"/>
                </a:lnTo>
                <a:lnTo>
                  <a:pt x="22754" y="31282"/>
                </a:lnTo>
                <a:lnTo>
                  <a:pt x="22986" y="31362"/>
                </a:lnTo>
                <a:lnTo>
                  <a:pt x="23219" y="31426"/>
                </a:lnTo>
                <a:lnTo>
                  <a:pt x="23452" y="31491"/>
                </a:lnTo>
                <a:lnTo>
                  <a:pt x="23684" y="31547"/>
                </a:lnTo>
                <a:lnTo>
                  <a:pt x="23925" y="31595"/>
                </a:lnTo>
                <a:lnTo>
                  <a:pt x="24166" y="31635"/>
                </a:lnTo>
                <a:lnTo>
                  <a:pt x="24398" y="31667"/>
                </a:lnTo>
                <a:lnTo>
                  <a:pt x="24639" y="31691"/>
                </a:lnTo>
                <a:lnTo>
                  <a:pt x="24880" y="31707"/>
                </a:lnTo>
                <a:lnTo>
                  <a:pt x="25121" y="31715"/>
                </a:lnTo>
                <a:lnTo>
                  <a:pt x="25369" y="31723"/>
                </a:lnTo>
                <a:lnTo>
                  <a:pt x="25610" y="31715"/>
                </a:lnTo>
                <a:lnTo>
                  <a:pt x="25851" y="31699"/>
                </a:lnTo>
                <a:lnTo>
                  <a:pt x="26091" y="31683"/>
                </a:lnTo>
                <a:lnTo>
                  <a:pt x="26332" y="31651"/>
                </a:lnTo>
                <a:lnTo>
                  <a:pt x="26573" y="31611"/>
                </a:lnTo>
                <a:lnTo>
                  <a:pt x="26813" y="31563"/>
                </a:lnTo>
                <a:lnTo>
                  <a:pt x="27046" y="31507"/>
                </a:lnTo>
                <a:lnTo>
                  <a:pt x="27287" y="31442"/>
                </a:lnTo>
                <a:lnTo>
                  <a:pt x="27519" y="31370"/>
                </a:lnTo>
                <a:lnTo>
                  <a:pt x="27744" y="31290"/>
                </a:lnTo>
                <a:lnTo>
                  <a:pt x="27977" y="31202"/>
                </a:lnTo>
                <a:lnTo>
                  <a:pt x="28201" y="31113"/>
                </a:lnTo>
                <a:lnTo>
                  <a:pt x="28418" y="31009"/>
                </a:lnTo>
                <a:lnTo>
                  <a:pt x="28635" y="30897"/>
                </a:lnTo>
                <a:lnTo>
                  <a:pt x="28851" y="30785"/>
                </a:lnTo>
                <a:lnTo>
                  <a:pt x="29060" y="30656"/>
                </a:lnTo>
                <a:lnTo>
                  <a:pt x="29268" y="30528"/>
                </a:lnTo>
                <a:lnTo>
                  <a:pt x="29469" y="30391"/>
                </a:lnTo>
                <a:lnTo>
                  <a:pt x="29662" y="30247"/>
                </a:lnTo>
                <a:lnTo>
                  <a:pt x="29854" y="30103"/>
                </a:lnTo>
                <a:lnTo>
                  <a:pt x="30039" y="29942"/>
                </a:lnTo>
                <a:lnTo>
                  <a:pt x="30215" y="29782"/>
                </a:lnTo>
                <a:lnTo>
                  <a:pt x="30392" y="29613"/>
                </a:lnTo>
                <a:lnTo>
                  <a:pt x="30560" y="29437"/>
                </a:lnTo>
                <a:lnTo>
                  <a:pt x="30721" y="29260"/>
                </a:lnTo>
                <a:lnTo>
                  <a:pt x="30873" y="29076"/>
                </a:lnTo>
                <a:lnTo>
                  <a:pt x="31017" y="28883"/>
                </a:lnTo>
                <a:lnTo>
                  <a:pt x="31162" y="28683"/>
                </a:lnTo>
                <a:lnTo>
                  <a:pt x="31290" y="28482"/>
                </a:lnTo>
                <a:lnTo>
                  <a:pt x="31419" y="28281"/>
                </a:lnTo>
                <a:lnTo>
                  <a:pt x="31531" y="28065"/>
                </a:lnTo>
                <a:lnTo>
                  <a:pt x="31635" y="27848"/>
                </a:lnTo>
                <a:lnTo>
                  <a:pt x="31739" y="27632"/>
                </a:lnTo>
                <a:lnTo>
                  <a:pt x="31828" y="27407"/>
                </a:lnTo>
                <a:lnTo>
                  <a:pt x="31900" y="27214"/>
                </a:lnTo>
                <a:lnTo>
                  <a:pt x="31956" y="27030"/>
                </a:lnTo>
                <a:lnTo>
                  <a:pt x="32012" y="26837"/>
                </a:lnTo>
                <a:lnTo>
                  <a:pt x="32068" y="26645"/>
                </a:lnTo>
                <a:lnTo>
                  <a:pt x="32108" y="26452"/>
                </a:lnTo>
                <a:lnTo>
                  <a:pt x="32149" y="26252"/>
                </a:lnTo>
                <a:lnTo>
                  <a:pt x="32189" y="26059"/>
                </a:lnTo>
                <a:lnTo>
                  <a:pt x="32221" y="25858"/>
                </a:lnTo>
                <a:lnTo>
                  <a:pt x="32269" y="25457"/>
                </a:lnTo>
                <a:lnTo>
                  <a:pt x="32301" y="25056"/>
                </a:lnTo>
                <a:lnTo>
                  <a:pt x="32317" y="24655"/>
                </a:lnTo>
                <a:lnTo>
                  <a:pt x="32325" y="24246"/>
                </a:lnTo>
                <a:lnTo>
                  <a:pt x="32317" y="23837"/>
                </a:lnTo>
                <a:lnTo>
                  <a:pt x="32301" y="23420"/>
                </a:lnTo>
                <a:lnTo>
                  <a:pt x="32277" y="23010"/>
                </a:lnTo>
                <a:lnTo>
                  <a:pt x="32253" y="22593"/>
                </a:lnTo>
                <a:lnTo>
                  <a:pt x="32189" y="21759"/>
                </a:lnTo>
                <a:lnTo>
                  <a:pt x="32125" y="20932"/>
                </a:lnTo>
                <a:lnTo>
                  <a:pt x="32092" y="20523"/>
                </a:lnTo>
                <a:lnTo>
                  <a:pt x="32068" y="20114"/>
                </a:lnTo>
                <a:lnTo>
                  <a:pt x="32044" y="19705"/>
                </a:lnTo>
                <a:lnTo>
                  <a:pt x="32036" y="19296"/>
                </a:lnTo>
                <a:lnTo>
                  <a:pt x="32036" y="18895"/>
                </a:lnTo>
                <a:lnTo>
                  <a:pt x="32044" y="18501"/>
                </a:lnTo>
                <a:lnTo>
                  <a:pt x="32068" y="18108"/>
                </a:lnTo>
                <a:lnTo>
                  <a:pt x="32108" y="17723"/>
                </a:lnTo>
                <a:lnTo>
                  <a:pt x="32157" y="17338"/>
                </a:lnTo>
                <a:lnTo>
                  <a:pt x="32197" y="17154"/>
                </a:lnTo>
                <a:lnTo>
                  <a:pt x="32237" y="16961"/>
                </a:lnTo>
                <a:lnTo>
                  <a:pt x="32277" y="16777"/>
                </a:lnTo>
                <a:lnTo>
                  <a:pt x="32325" y="16592"/>
                </a:lnTo>
                <a:lnTo>
                  <a:pt x="32381" y="16407"/>
                </a:lnTo>
                <a:lnTo>
                  <a:pt x="32445" y="16231"/>
                </a:lnTo>
                <a:lnTo>
                  <a:pt x="32510" y="16054"/>
                </a:lnTo>
                <a:lnTo>
                  <a:pt x="32582" y="15878"/>
                </a:lnTo>
                <a:lnTo>
                  <a:pt x="32662" y="15701"/>
                </a:lnTo>
                <a:lnTo>
                  <a:pt x="32742" y="15525"/>
                </a:lnTo>
                <a:lnTo>
                  <a:pt x="32839" y="15356"/>
                </a:lnTo>
                <a:lnTo>
                  <a:pt x="32935" y="15188"/>
                </a:lnTo>
                <a:lnTo>
                  <a:pt x="33039" y="15020"/>
                </a:lnTo>
                <a:lnTo>
                  <a:pt x="33159" y="14859"/>
                </a:lnTo>
                <a:lnTo>
                  <a:pt x="33248" y="14731"/>
                </a:lnTo>
                <a:lnTo>
                  <a:pt x="33352" y="14602"/>
                </a:lnTo>
                <a:lnTo>
                  <a:pt x="33561" y="14362"/>
                </a:lnTo>
                <a:lnTo>
                  <a:pt x="33785" y="14129"/>
                </a:lnTo>
                <a:lnTo>
                  <a:pt x="34018" y="13904"/>
                </a:lnTo>
                <a:lnTo>
                  <a:pt x="34267" y="13696"/>
                </a:lnTo>
                <a:lnTo>
                  <a:pt x="34523" y="13495"/>
                </a:lnTo>
                <a:lnTo>
                  <a:pt x="34788" y="13295"/>
                </a:lnTo>
                <a:lnTo>
                  <a:pt x="35061" y="13102"/>
                </a:lnTo>
                <a:lnTo>
                  <a:pt x="35334" y="12918"/>
                </a:lnTo>
                <a:lnTo>
                  <a:pt x="35614" y="12741"/>
                </a:lnTo>
                <a:lnTo>
                  <a:pt x="36192" y="12388"/>
                </a:lnTo>
                <a:lnTo>
                  <a:pt x="36770" y="12051"/>
                </a:lnTo>
                <a:lnTo>
                  <a:pt x="37347" y="11706"/>
                </a:lnTo>
                <a:lnTo>
                  <a:pt x="37628" y="11538"/>
                </a:lnTo>
                <a:lnTo>
                  <a:pt x="37909" y="11361"/>
                </a:lnTo>
                <a:lnTo>
                  <a:pt x="38182" y="11185"/>
                </a:lnTo>
                <a:lnTo>
                  <a:pt x="38447" y="11000"/>
                </a:lnTo>
                <a:lnTo>
                  <a:pt x="38703" y="10816"/>
                </a:lnTo>
                <a:lnTo>
                  <a:pt x="38952" y="10615"/>
                </a:lnTo>
                <a:lnTo>
                  <a:pt x="39185" y="10414"/>
                </a:lnTo>
                <a:lnTo>
                  <a:pt x="39409" y="10206"/>
                </a:lnTo>
                <a:lnTo>
                  <a:pt x="39618" y="9989"/>
                </a:lnTo>
                <a:lnTo>
                  <a:pt x="39818" y="9765"/>
                </a:lnTo>
                <a:lnTo>
                  <a:pt x="39907" y="9644"/>
                </a:lnTo>
                <a:lnTo>
                  <a:pt x="39995" y="9524"/>
                </a:lnTo>
                <a:lnTo>
                  <a:pt x="40083" y="9404"/>
                </a:lnTo>
                <a:lnTo>
                  <a:pt x="40163" y="9275"/>
                </a:lnTo>
                <a:lnTo>
                  <a:pt x="40236" y="9147"/>
                </a:lnTo>
                <a:lnTo>
                  <a:pt x="40308" y="9010"/>
                </a:lnTo>
                <a:lnTo>
                  <a:pt x="40372" y="8874"/>
                </a:lnTo>
                <a:lnTo>
                  <a:pt x="40428" y="8738"/>
                </a:lnTo>
                <a:lnTo>
                  <a:pt x="40484" y="8593"/>
                </a:lnTo>
                <a:lnTo>
                  <a:pt x="40541" y="8449"/>
                </a:lnTo>
                <a:lnTo>
                  <a:pt x="40581" y="8296"/>
                </a:lnTo>
                <a:lnTo>
                  <a:pt x="40621" y="8144"/>
                </a:lnTo>
                <a:lnTo>
                  <a:pt x="40669" y="7919"/>
                </a:lnTo>
                <a:lnTo>
                  <a:pt x="40693" y="7695"/>
                </a:lnTo>
                <a:lnTo>
                  <a:pt x="40709" y="7470"/>
                </a:lnTo>
                <a:lnTo>
                  <a:pt x="40709" y="7245"/>
                </a:lnTo>
                <a:lnTo>
                  <a:pt x="40693" y="7021"/>
                </a:lnTo>
                <a:lnTo>
                  <a:pt x="40669" y="6804"/>
                </a:lnTo>
                <a:lnTo>
                  <a:pt x="40629" y="6587"/>
                </a:lnTo>
                <a:lnTo>
                  <a:pt x="40573" y="6371"/>
                </a:lnTo>
                <a:lnTo>
                  <a:pt x="40508" y="6162"/>
                </a:lnTo>
                <a:lnTo>
                  <a:pt x="40428" y="5954"/>
                </a:lnTo>
                <a:lnTo>
                  <a:pt x="40340" y="5745"/>
                </a:lnTo>
                <a:lnTo>
                  <a:pt x="40244" y="5544"/>
                </a:lnTo>
                <a:lnTo>
                  <a:pt x="40131" y="5344"/>
                </a:lnTo>
                <a:lnTo>
                  <a:pt x="40011" y="5151"/>
                </a:lnTo>
                <a:lnTo>
                  <a:pt x="39883" y="4967"/>
                </a:lnTo>
                <a:lnTo>
                  <a:pt x="39738" y="4782"/>
                </a:lnTo>
                <a:lnTo>
                  <a:pt x="39594" y="4606"/>
                </a:lnTo>
                <a:lnTo>
                  <a:pt x="39441" y="4429"/>
                </a:lnTo>
                <a:lnTo>
                  <a:pt x="39273" y="4269"/>
                </a:lnTo>
                <a:lnTo>
                  <a:pt x="39104" y="4108"/>
                </a:lnTo>
                <a:lnTo>
                  <a:pt x="38928" y="3956"/>
                </a:lnTo>
                <a:lnTo>
                  <a:pt x="38743" y="3804"/>
                </a:lnTo>
                <a:lnTo>
                  <a:pt x="38551" y="3667"/>
                </a:lnTo>
                <a:lnTo>
                  <a:pt x="38358" y="3539"/>
                </a:lnTo>
                <a:lnTo>
                  <a:pt x="38158" y="3410"/>
                </a:lnTo>
                <a:lnTo>
                  <a:pt x="37949" y="3298"/>
                </a:lnTo>
                <a:lnTo>
                  <a:pt x="37741" y="3186"/>
                </a:lnTo>
                <a:lnTo>
                  <a:pt x="37524" y="3089"/>
                </a:lnTo>
                <a:lnTo>
                  <a:pt x="37307" y="3001"/>
                </a:lnTo>
                <a:lnTo>
                  <a:pt x="37091" y="2921"/>
                </a:lnTo>
                <a:lnTo>
                  <a:pt x="36866" y="2857"/>
                </a:lnTo>
                <a:lnTo>
                  <a:pt x="36641" y="2793"/>
                </a:lnTo>
                <a:lnTo>
                  <a:pt x="36417" y="2745"/>
                </a:lnTo>
                <a:lnTo>
                  <a:pt x="36192" y="2704"/>
                </a:lnTo>
                <a:lnTo>
                  <a:pt x="35968" y="2664"/>
                </a:lnTo>
                <a:lnTo>
                  <a:pt x="35743" y="2640"/>
                </a:lnTo>
                <a:lnTo>
                  <a:pt x="35518" y="2616"/>
                </a:lnTo>
                <a:lnTo>
                  <a:pt x="35286" y="2600"/>
                </a:lnTo>
                <a:lnTo>
                  <a:pt x="35061" y="2592"/>
                </a:lnTo>
                <a:lnTo>
                  <a:pt x="34828" y="2592"/>
                </a:lnTo>
                <a:lnTo>
                  <a:pt x="34604" y="2600"/>
                </a:lnTo>
                <a:lnTo>
                  <a:pt x="34379" y="2608"/>
                </a:lnTo>
                <a:lnTo>
                  <a:pt x="34146" y="2624"/>
                </a:lnTo>
                <a:lnTo>
                  <a:pt x="33922" y="2640"/>
                </a:lnTo>
                <a:lnTo>
                  <a:pt x="33689" y="2664"/>
                </a:lnTo>
                <a:lnTo>
                  <a:pt x="33464" y="2696"/>
                </a:lnTo>
                <a:lnTo>
                  <a:pt x="33007" y="2769"/>
                </a:lnTo>
                <a:lnTo>
                  <a:pt x="32550" y="2857"/>
                </a:lnTo>
                <a:lnTo>
                  <a:pt x="32100" y="2961"/>
                </a:lnTo>
                <a:lnTo>
                  <a:pt x="31643" y="3081"/>
                </a:lnTo>
                <a:lnTo>
                  <a:pt x="31194" y="3210"/>
                </a:lnTo>
                <a:lnTo>
                  <a:pt x="30745" y="3346"/>
                </a:lnTo>
                <a:lnTo>
                  <a:pt x="30303" y="3491"/>
                </a:lnTo>
                <a:lnTo>
                  <a:pt x="29862" y="3643"/>
                </a:lnTo>
                <a:lnTo>
                  <a:pt x="29429" y="3796"/>
                </a:lnTo>
                <a:lnTo>
                  <a:pt x="28554" y="4116"/>
                </a:lnTo>
                <a:lnTo>
                  <a:pt x="27680" y="4429"/>
                </a:lnTo>
                <a:lnTo>
                  <a:pt x="27239" y="4582"/>
                </a:lnTo>
                <a:lnTo>
                  <a:pt x="26789" y="4726"/>
                </a:lnTo>
                <a:lnTo>
                  <a:pt x="26348" y="4863"/>
                </a:lnTo>
                <a:lnTo>
                  <a:pt x="25899" y="4991"/>
                </a:lnTo>
                <a:lnTo>
                  <a:pt x="25458" y="5103"/>
                </a:lnTo>
                <a:lnTo>
                  <a:pt x="25008" y="5208"/>
                </a:lnTo>
                <a:lnTo>
                  <a:pt x="24551" y="5296"/>
                </a:lnTo>
                <a:lnTo>
                  <a:pt x="24102" y="5368"/>
                </a:lnTo>
                <a:lnTo>
                  <a:pt x="23877" y="5392"/>
                </a:lnTo>
                <a:lnTo>
                  <a:pt x="23644" y="5416"/>
                </a:lnTo>
                <a:lnTo>
                  <a:pt x="23420" y="5440"/>
                </a:lnTo>
                <a:lnTo>
                  <a:pt x="23187" y="5448"/>
                </a:lnTo>
                <a:lnTo>
                  <a:pt x="22962" y="5456"/>
                </a:lnTo>
                <a:lnTo>
                  <a:pt x="22505" y="5456"/>
                </a:lnTo>
                <a:lnTo>
                  <a:pt x="22272" y="5448"/>
                </a:lnTo>
                <a:lnTo>
                  <a:pt x="22040" y="5432"/>
                </a:lnTo>
                <a:lnTo>
                  <a:pt x="21807" y="5408"/>
                </a:lnTo>
                <a:lnTo>
                  <a:pt x="21574" y="5376"/>
                </a:lnTo>
                <a:lnTo>
                  <a:pt x="21342" y="5344"/>
                </a:lnTo>
                <a:lnTo>
                  <a:pt x="21109" y="5304"/>
                </a:lnTo>
                <a:lnTo>
                  <a:pt x="20884" y="5256"/>
                </a:lnTo>
                <a:lnTo>
                  <a:pt x="20660" y="5200"/>
                </a:lnTo>
                <a:lnTo>
                  <a:pt x="20427" y="5143"/>
                </a:lnTo>
                <a:lnTo>
                  <a:pt x="20203" y="5087"/>
                </a:lnTo>
                <a:lnTo>
                  <a:pt x="19978" y="5015"/>
                </a:lnTo>
                <a:lnTo>
                  <a:pt x="19537" y="4871"/>
                </a:lnTo>
                <a:lnTo>
                  <a:pt x="19095" y="4710"/>
                </a:lnTo>
                <a:lnTo>
                  <a:pt x="18662" y="4534"/>
                </a:lnTo>
                <a:lnTo>
                  <a:pt x="18229" y="4341"/>
                </a:lnTo>
                <a:lnTo>
                  <a:pt x="17796" y="4140"/>
                </a:lnTo>
                <a:lnTo>
                  <a:pt x="17370" y="3932"/>
                </a:lnTo>
                <a:lnTo>
                  <a:pt x="16953" y="3707"/>
                </a:lnTo>
                <a:lnTo>
                  <a:pt x="16536" y="3483"/>
                </a:lnTo>
                <a:lnTo>
                  <a:pt x="16119" y="3258"/>
                </a:lnTo>
                <a:lnTo>
                  <a:pt x="15292" y="2785"/>
                </a:lnTo>
                <a:lnTo>
                  <a:pt x="14474" y="2319"/>
                </a:lnTo>
                <a:lnTo>
                  <a:pt x="14057" y="2087"/>
                </a:lnTo>
                <a:lnTo>
                  <a:pt x="13640" y="1862"/>
                </a:lnTo>
                <a:lnTo>
                  <a:pt x="13223" y="1637"/>
                </a:lnTo>
                <a:lnTo>
                  <a:pt x="12797" y="1421"/>
                </a:lnTo>
                <a:lnTo>
                  <a:pt x="12372" y="1212"/>
                </a:lnTo>
                <a:lnTo>
                  <a:pt x="11939" y="1020"/>
                </a:lnTo>
                <a:lnTo>
                  <a:pt x="11506" y="835"/>
                </a:lnTo>
                <a:lnTo>
                  <a:pt x="11072" y="667"/>
                </a:lnTo>
                <a:lnTo>
                  <a:pt x="10631" y="514"/>
                </a:lnTo>
                <a:lnTo>
                  <a:pt x="10182" y="370"/>
                </a:lnTo>
                <a:lnTo>
                  <a:pt x="9957" y="314"/>
                </a:lnTo>
                <a:lnTo>
                  <a:pt x="9733" y="257"/>
                </a:lnTo>
                <a:lnTo>
                  <a:pt x="9508" y="201"/>
                </a:lnTo>
                <a:lnTo>
                  <a:pt x="9275" y="153"/>
                </a:lnTo>
                <a:lnTo>
                  <a:pt x="9043" y="113"/>
                </a:lnTo>
                <a:lnTo>
                  <a:pt x="8818" y="81"/>
                </a:lnTo>
                <a:lnTo>
                  <a:pt x="8585" y="49"/>
                </a:lnTo>
                <a:lnTo>
                  <a:pt x="8345" y="25"/>
                </a:lnTo>
                <a:lnTo>
                  <a:pt x="8112" y="9"/>
                </a:lnTo>
                <a:lnTo>
                  <a:pt x="7879" y="1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4"/>
          <p:cNvSpPr/>
          <p:nvPr/>
        </p:nvSpPr>
        <p:spPr>
          <a:xfrm flipH="1">
            <a:off x="-310570" y="219025"/>
            <a:ext cx="4558562" cy="5229524"/>
          </a:xfrm>
          <a:custGeom>
            <a:rect b="b" l="l" r="r" t="t"/>
            <a:pathLst>
              <a:path extrusionOk="0" h="64794" w="52518">
                <a:moveTo>
                  <a:pt x="47062" y="1"/>
                </a:moveTo>
                <a:lnTo>
                  <a:pt x="47078" y="305"/>
                </a:lnTo>
                <a:lnTo>
                  <a:pt x="47087" y="610"/>
                </a:lnTo>
                <a:lnTo>
                  <a:pt x="47087" y="907"/>
                </a:lnTo>
                <a:lnTo>
                  <a:pt x="47078" y="1204"/>
                </a:lnTo>
                <a:lnTo>
                  <a:pt x="47054" y="1485"/>
                </a:lnTo>
                <a:lnTo>
                  <a:pt x="47030" y="1774"/>
                </a:lnTo>
                <a:lnTo>
                  <a:pt x="46990" y="2046"/>
                </a:lnTo>
                <a:lnTo>
                  <a:pt x="46950" y="2319"/>
                </a:lnTo>
                <a:lnTo>
                  <a:pt x="46894" y="2592"/>
                </a:lnTo>
                <a:lnTo>
                  <a:pt x="46838" y="2857"/>
                </a:lnTo>
                <a:lnTo>
                  <a:pt x="46766" y="3113"/>
                </a:lnTo>
                <a:lnTo>
                  <a:pt x="46693" y="3370"/>
                </a:lnTo>
                <a:lnTo>
                  <a:pt x="46613" y="3619"/>
                </a:lnTo>
                <a:lnTo>
                  <a:pt x="46525" y="3868"/>
                </a:lnTo>
                <a:lnTo>
                  <a:pt x="46429" y="4108"/>
                </a:lnTo>
                <a:lnTo>
                  <a:pt x="46324" y="4341"/>
                </a:lnTo>
                <a:lnTo>
                  <a:pt x="46212" y="4582"/>
                </a:lnTo>
                <a:lnTo>
                  <a:pt x="46092" y="4806"/>
                </a:lnTo>
                <a:lnTo>
                  <a:pt x="45971" y="5031"/>
                </a:lnTo>
                <a:lnTo>
                  <a:pt x="45843" y="5256"/>
                </a:lnTo>
                <a:lnTo>
                  <a:pt x="45707" y="5472"/>
                </a:lnTo>
                <a:lnTo>
                  <a:pt x="45570" y="5689"/>
                </a:lnTo>
                <a:lnTo>
                  <a:pt x="45418" y="5897"/>
                </a:lnTo>
                <a:lnTo>
                  <a:pt x="45265" y="6106"/>
                </a:lnTo>
                <a:lnTo>
                  <a:pt x="45113" y="6315"/>
                </a:lnTo>
                <a:lnTo>
                  <a:pt x="44952" y="6515"/>
                </a:lnTo>
                <a:lnTo>
                  <a:pt x="44784" y="6708"/>
                </a:lnTo>
                <a:lnTo>
                  <a:pt x="44607" y="6908"/>
                </a:lnTo>
                <a:lnTo>
                  <a:pt x="44431" y="7101"/>
                </a:lnTo>
                <a:lnTo>
                  <a:pt x="44254" y="7285"/>
                </a:lnTo>
                <a:lnTo>
                  <a:pt x="44062" y="7470"/>
                </a:lnTo>
                <a:lnTo>
                  <a:pt x="43877" y="7654"/>
                </a:lnTo>
                <a:lnTo>
                  <a:pt x="43484" y="8007"/>
                </a:lnTo>
                <a:lnTo>
                  <a:pt x="43083" y="8352"/>
                </a:lnTo>
                <a:lnTo>
                  <a:pt x="42658" y="8689"/>
                </a:lnTo>
                <a:lnTo>
                  <a:pt x="42233" y="9018"/>
                </a:lnTo>
                <a:lnTo>
                  <a:pt x="41791" y="9339"/>
                </a:lnTo>
                <a:lnTo>
                  <a:pt x="41342" y="9652"/>
                </a:lnTo>
                <a:lnTo>
                  <a:pt x="40885" y="9949"/>
                </a:lnTo>
                <a:lnTo>
                  <a:pt x="40419" y="10246"/>
                </a:lnTo>
                <a:lnTo>
                  <a:pt x="39946" y="10535"/>
                </a:lnTo>
                <a:lnTo>
                  <a:pt x="39473" y="10823"/>
                </a:lnTo>
                <a:lnTo>
                  <a:pt x="38526" y="11377"/>
                </a:lnTo>
                <a:lnTo>
                  <a:pt x="37571" y="11915"/>
                </a:lnTo>
                <a:lnTo>
                  <a:pt x="36641" y="12444"/>
                </a:lnTo>
                <a:lnTo>
                  <a:pt x="36304" y="12637"/>
                </a:lnTo>
                <a:lnTo>
                  <a:pt x="35983" y="12829"/>
                </a:lnTo>
                <a:lnTo>
                  <a:pt x="35662" y="13038"/>
                </a:lnTo>
                <a:lnTo>
                  <a:pt x="35349" y="13254"/>
                </a:lnTo>
                <a:lnTo>
                  <a:pt x="35036" y="13471"/>
                </a:lnTo>
                <a:lnTo>
                  <a:pt x="34731" y="13696"/>
                </a:lnTo>
                <a:lnTo>
                  <a:pt x="34426" y="13928"/>
                </a:lnTo>
                <a:lnTo>
                  <a:pt x="34130" y="14169"/>
                </a:lnTo>
                <a:lnTo>
                  <a:pt x="33841" y="14410"/>
                </a:lnTo>
                <a:lnTo>
                  <a:pt x="33552" y="14658"/>
                </a:lnTo>
                <a:lnTo>
                  <a:pt x="33271" y="14915"/>
                </a:lnTo>
                <a:lnTo>
                  <a:pt x="32990" y="15180"/>
                </a:lnTo>
                <a:lnTo>
                  <a:pt x="32726" y="15445"/>
                </a:lnTo>
                <a:lnTo>
                  <a:pt x="32461" y="15717"/>
                </a:lnTo>
                <a:lnTo>
                  <a:pt x="32196" y="15998"/>
                </a:lnTo>
                <a:lnTo>
                  <a:pt x="31947" y="16279"/>
                </a:lnTo>
                <a:lnTo>
                  <a:pt x="31699" y="16568"/>
                </a:lnTo>
                <a:lnTo>
                  <a:pt x="31450" y="16857"/>
                </a:lnTo>
                <a:lnTo>
                  <a:pt x="31217" y="17154"/>
                </a:lnTo>
                <a:lnTo>
                  <a:pt x="30985" y="17458"/>
                </a:lnTo>
                <a:lnTo>
                  <a:pt x="30760" y="17763"/>
                </a:lnTo>
                <a:lnTo>
                  <a:pt x="30543" y="18076"/>
                </a:lnTo>
                <a:lnTo>
                  <a:pt x="30335" y="18397"/>
                </a:lnTo>
                <a:lnTo>
                  <a:pt x="30126" y="18718"/>
                </a:lnTo>
                <a:lnTo>
                  <a:pt x="29926" y="19039"/>
                </a:lnTo>
                <a:lnTo>
                  <a:pt x="29733" y="19368"/>
                </a:lnTo>
                <a:lnTo>
                  <a:pt x="29548" y="19697"/>
                </a:lnTo>
                <a:lnTo>
                  <a:pt x="29364" y="20034"/>
                </a:lnTo>
                <a:lnTo>
                  <a:pt x="29187" y="20371"/>
                </a:lnTo>
                <a:lnTo>
                  <a:pt x="29027" y="20716"/>
                </a:lnTo>
                <a:lnTo>
                  <a:pt x="28867" y="21061"/>
                </a:lnTo>
                <a:lnTo>
                  <a:pt x="28714" y="21406"/>
                </a:lnTo>
                <a:lnTo>
                  <a:pt x="28554" y="21791"/>
                </a:lnTo>
                <a:lnTo>
                  <a:pt x="28409" y="22184"/>
                </a:lnTo>
                <a:lnTo>
                  <a:pt x="28281" y="22569"/>
                </a:lnTo>
                <a:lnTo>
                  <a:pt x="28169" y="22962"/>
                </a:lnTo>
                <a:lnTo>
                  <a:pt x="28064" y="23355"/>
                </a:lnTo>
                <a:lnTo>
                  <a:pt x="27968" y="23748"/>
                </a:lnTo>
                <a:lnTo>
                  <a:pt x="27880" y="24141"/>
                </a:lnTo>
                <a:lnTo>
                  <a:pt x="27807" y="24543"/>
                </a:lnTo>
                <a:lnTo>
                  <a:pt x="27743" y="24936"/>
                </a:lnTo>
                <a:lnTo>
                  <a:pt x="27679" y="25337"/>
                </a:lnTo>
                <a:lnTo>
                  <a:pt x="27623" y="25738"/>
                </a:lnTo>
                <a:lnTo>
                  <a:pt x="27575" y="26139"/>
                </a:lnTo>
                <a:lnTo>
                  <a:pt x="27479" y="26941"/>
                </a:lnTo>
                <a:lnTo>
                  <a:pt x="27398" y="27744"/>
                </a:lnTo>
                <a:lnTo>
                  <a:pt x="27318" y="28546"/>
                </a:lnTo>
                <a:lnTo>
                  <a:pt x="27222" y="29340"/>
                </a:lnTo>
                <a:lnTo>
                  <a:pt x="27174" y="29741"/>
                </a:lnTo>
                <a:lnTo>
                  <a:pt x="27118" y="30143"/>
                </a:lnTo>
                <a:lnTo>
                  <a:pt x="27061" y="30536"/>
                </a:lnTo>
                <a:lnTo>
                  <a:pt x="26989" y="30929"/>
                </a:lnTo>
                <a:lnTo>
                  <a:pt x="26917" y="31322"/>
                </a:lnTo>
                <a:lnTo>
                  <a:pt x="26837" y="31715"/>
                </a:lnTo>
                <a:lnTo>
                  <a:pt x="26740" y="32108"/>
                </a:lnTo>
                <a:lnTo>
                  <a:pt x="26636" y="32501"/>
                </a:lnTo>
                <a:lnTo>
                  <a:pt x="26524" y="32886"/>
                </a:lnTo>
                <a:lnTo>
                  <a:pt x="26395" y="33272"/>
                </a:lnTo>
                <a:lnTo>
                  <a:pt x="26259" y="33657"/>
                </a:lnTo>
                <a:lnTo>
                  <a:pt x="26107" y="34034"/>
                </a:lnTo>
                <a:lnTo>
                  <a:pt x="26010" y="34242"/>
                </a:lnTo>
                <a:lnTo>
                  <a:pt x="25914" y="34451"/>
                </a:lnTo>
                <a:lnTo>
                  <a:pt x="25810" y="34651"/>
                </a:lnTo>
                <a:lnTo>
                  <a:pt x="25697" y="34852"/>
                </a:lnTo>
                <a:lnTo>
                  <a:pt x="25585" y="35045"/>
                </a:lnTo>
                <a:lnTo>
                  <a:pt x="25465" y="35229"/>
                </a:lnTo>
                <a:lnTo>
                  <a:pt x="25344" y="35414"/>
                </a:lnTo>
                <a:lnTo>
                  <a:pt x="25216" y="35590"/>
                </a:lnTo>
                <a:lnTo>
                  <a:pt x="25080" y="35759"/>
                </a:lnTo>
                <a:lnTo>
                  <a:pt x="24943" y="35927"/>
                </a:lnTo>
                <a:lnTo>
                  <a:pt x="24807" y="36096"/>
                </a:lnTo>
                <a:lnTo>
                  <a:pt x="24663" y="36256"/>
                </a:lnTo>
                <a:lnTo>
                  <a:pt x="24510" y="36408"/>
                </a:lnTo>
                <a:lnTo>
                  <a:pt x="24358" y="36561"/>
                </a:lnTo>
                <a:lnTo>
                  <a:pt x="24205" y="36705"/>
                </a:lnTo>
                <a:lnTo>
                  <a:pt x="24045" y="36850"/>
                </a:lnTo>
                <a:lnTo>
                  <a:pt x="23884" y="36986"/>
                </a:lnTo>
                <a:lnTo>
                  <a:pt x="23716" y="37123"/>
                </a:lnTo>
                <a:lnTo>
                  <a:pt x="23547" y="37259"/>
                </a:lnTo>
                <a:lnTo>
                  <a:pt x="23371" y="37379"/>
                </a:lnTo>
                <a:lnTo>
                  <a:pt x="23018" y="37628"/>
                </a:lnTo>
                <a:lnTo>
                  <a:pt x="22657" y="37861"/>
                </a:lnTo>
                <a:lnTo>
                  <a:pt x="22280" y="38077"/>
                </a:lnTo>
                <a:lnTo>
                  <a:pt x="21887" y="38286"/>
                </a:lnTo>
                <a:lnTo>
                  <a:pt x="21493" y="38478"/>
                </a:lnTo>
                <a:lnTo>
                  <a:pt x="21092" y="38663"/>
                </a:lnTo>
                <a:lnTo>
                  <a:pt x="20683" y="38831"/>
                </a:lnTo>
                <a:lnTo>
                  <a:pt x="20266" y="38992"/>
                </a:lnTo>
                <a:lnTo>
                  <a:pt x="19849" y="39152"/>
                </a:lnTo>
                <a:lnTo>
                  <a:pt x="19424" y="39297"/>
                </a:lnTo>
                <a:lnTo>
                  <a:pt x="18998" y="39433"/>
                </a:lnTo>
                <a:lnTo>
                  <a:pt x="18565" y="39570"/>
                </a:lnTo>
                <a:lnTo>
                  <a:pt x="18132" y="39690"/>
                </a:lnTo>
                <a:lnTo>
                  <a:pt x="17699" y="39810"/>
                </a:lnTo>
                <a:lnTo>
                  <a:pt x="16832" y="40043"/>
                </a:lnTo>
                <a:lnTo>
                  <a:pt x="15974" y="40251"/>
                </a:lnTo>
                <a:lnTo>
                  <a:pt x="15131" y="40460"/>
                </a:lnTo>
                <a:lnTo>
                  <a:pt x="14313" y="40669"/>
                </a:lnTo>
                <a:lnTo>
                  <a:pt x="13471" y="40885"/>
                </a:lnTo>
                <a:lnTo>
                  <a:pt x="12636" y="41110"/>
                </a:lnTo>
                <a:lnTo>
                  <a:pt x="12227" y="41230"/>
                </a:lnTo>
                <a:lnTo>
                  <a:pt x="11810" y="41359"/>
                </a:lnTo>
                <a:lnTo>
                  <a:pt x="11401" y="41487"/>
                </a:lnTo>
                <a:lnTo>
                  <a:pt x="11000" y="41623"/>
                </a:lnTo>
                <a:lnTo>
                  <a:pt x="10598" y="41760"/>
                </a:lnTo>
                <a:lnTo>
                  <a:pt x="10197" y="41904"/>
                </a:lnTo>
                <a:lnTo>
                  <a:pt x="9804" y="42057"/>
                </a:lnTo>
                <a:lnTo>
                  <a:pt x="9411" y="42209"/>
                </a:lnTo>
                <a:lnTo>
                  <a:pt x="9026" y="42378"/>
                </a:lnTo>
                <a:lnTo>
                  <a:pt x="8641" y="42546"/>
                </a:lnTo>
                <a:lnTo>
                  <a:pt x="8264" y="42731"/>
                </a:lnTo>
                <a:lnTo>
                  <a:pt x="7895" y="42915"/>
                </a:lnTo>
                <a:lnTo>
                  <a:pt x="7526" y="43108"/>
                </a:lnTo>
                <a:lnTo>
                  <a:pt x="7165" y="43316"/>
                </a:lnTo>
                <a:lnTo>
                  <a:pt x="6812" y="43533"/>
                </a:lnTo>
                <a:lnTo>
                  <a:pt x="6459" y="43749"/>
                </a:lnTo>
                <a:lnTo>
                  <a:pt x="6114" y="43990"/>
                </a:lnTo>
                <a:lnTo>
                  <a:pt x="5777" y="44231"/>
                </a:lnTo>
                <a:lnTo>
                  <a:pt x="5448" y="44488"/>
                </a:lnTo>
                <a:lnTo>
                  <a:pt x="5127" y="44752"/>
                </a:lnTo>
                <a:lnTo>
                  <a:pt x="4814" y="45033"/>
                </a:lnTo>
                <a:lnTo>
                  <a:pt x="4501" y="45322"/>
                </a:lnTo>
                <a:lnTo>
                  <a:pt x="4204" y="45619"/>
                </a:lnTo>
                <a:lnTo>
                  <a:pt x="3907" y="45940"/>
                </a:lnTo>
                <a:lnTo>
                  <a:pt x="3626" y="46269"/>
                </a:lnTo>
                <a:lnTo>
                  <a:pt x="3346" y="46606"/>
                </a:lnTo>
                <a:lnTo>
                  <a:pt x="3081" y="46967"/>
                </a:lnTo>
                <a:lnTo>
                  <a:pt x="2824" y="47336"/>
                </a:lnTo>
                <a:lnTo>
                  <a:pt x="2672" y="47568"/>
                </a:lnTo>
                <a:lnTo>
                  <a:pt x="2519" y="47809"/>
                </a:lnTo>
                <a:lnTo>
                  <a:pt x="2375" y="48050"/>
                </a:lnTo>
                <a:lnTo>
                  <a:pt x="2230" y="48290"/>
                </a:lnTo>
                <a:lnTo>
                  <a:pt x="2094" y="48539"/>
                </a:lnTo>
                <a:lnTo>
                  <a:pt x="1958" y="48788"/>
                </a:lnTo>
                <a:lnTo>
                  <a:pt x="1829" y="49045"/>
                </a:lnTo>
                <a:lnTo>
                  <a:pt x="1701" y="49301"/>
                </a:lnTo>
                <a:lnTo>
                  <a:pt x="1581" y="49558"/>
                </a:lnTo>
                <a:lnTo>
                  <a:pt x="1460" y="49823"/>
                </a:lnTo>
                <a:lnTo>
                  <a:pt x="1348" y="50088"/>
                </a:lnTo>
                <a:lnTo>
                  <a:pt x="1244" y="50352"/>
                </a:lnTo>
                <a:lnTo>
                  <a:pt x="1139" y="50625"/>
                </a:lnTo>
                <a:lnTo>
                  <a:pt x="1035" y="50898"/>
                </a:lnTo>
                <a:lnTo>
                  <a:pt x="939" y="51171"/>
                </a:lnTo>
                <a:lnTo>
                  <a:pt x="851" y="51443"/>
                </a:lnTo>
                <a:lnTo>
                  <a:pt x="682" y="52005"/>
                </a:lnTo>
                <a:lnTo>
                  <a:pt x="602" y="52286"/>
                </a:lnTo>
                <a:lnTo>
                  <a:pt x="530" y="52567"/>
                </a:lnTo>
                <a:lnTo>
                  <a:pt x="457" y="52855"/>
                </a:lnTo>
                <a:lnTo>
                  <a:pt x="393" y="53136"/>
                </a:lnTo>
                <a:lnTo>
                  <a:pt x="337" y="53425"/>
                </a:lnTo>
                <a:lnTo>
                  <a:pt x="281" y="53714"/>
                </a:lnTo>
                <a:lnTo>
                  <a:pt x="225" y="54003"/>
                </a:lnTo>
                <a:lnTo>
                  <a:pt x="185" y="54292"/>
                </a:lnTo>
                <a:lnTo>
                  <a:pt x="145" y="54588"/>
                </a:lnTo>
                <a:lnTo>
                  <a:pt x="104" y="54877"/>
                </a:lnTo>
                <a:lnTo>
                  <a:pt x="72" y="55166"/>
                </a:lnTo>
                <a:lnTo>
                  <a:pt x="48" y="55463"/>
                </a:lnTo>
                <a:lnTo>
                  <a:pt x="32" y="55752"/>
                </a:lnTo>
                <a:lnTo>
                  <a:pt x="16" y="56049"/>
                </a:lnTo>
                <a:lnTo>
                  <a:pt x="0" y="56337"/>
                </a:lnTo>
                <a:lnTo>
                  <a:pt x="0" y="56634"/>
                </a:lnTo>
                <a:lnTo>
                  <a:pt x="0" y="56923"/>
                </a:lnTo>
                <a:lnTo>
                  <a:pt x="0" y="57220"/>
                </a:lnTo>
                <a:lnTo>
                  <a:pt x="8" y="57509"/>
                </a:lnTo>
                <a:lnTo>
                  <a:pt x="24" y="57798"/>
                </a:lnTo>
                <a:lnTo>
                  <a:pt x="48" y="58094"/>
                </a:lnTo>
                <a:lnTo>
                  <a:pt x="72" y="58383"/>
                </a:lnTo>
                <a:lnTo>
                  <a:pt x="104" y="58672"/>
                </a:lnTo>
                <a:lnTo>
                  <a:pt x="145" y="58961"/>
                </a:lnTo>
                <a:lnTo>
                  <a:pt x="185" y="59242"/>
                </a:lnTo>
                <a:lnTo>
                  <a:pt x="233" y="59530"/>
                </a:lnTo>
                <a:lnTo>
                  <a:pt x="289" y="59811"/>
                </a:lnTo>
                <a:lnTo>
                  <a:pt x="345" y="60092"/>
                </a:lnTo>
                <a:lnTo>
                  <a:pt x="409" y="60373"/>
                </a:lnTo>
                <a:lnTo>
                  <a:pt x="482" y="60654"/>
                </a:lnTo>
                <a:lnTo>
                  <a:pt x="554" y="60934"/>
                </a:lnTo>
                <a:lnTo>
                  <a:pt x="634" y="61207"/>
                </a:lnTo>
                <a:lnTo>
                  <a:pt x="722" y="61480"/>
                </a:lnTo>
                <a:lnTo>
                  <a:pt x="818" y="61753"/>
                </a:lnTo>
                <a:lnTo>
                  <a:pt x="915" y="62026"/>
                </a:lnTo>
                <a:lnTo>
                  <a:pt x="1019" y="62290"/>
                </a:lnTo>
                <a:lnTo>
                  <a:pt x="1131" y="62555"/>
                </a:lnTo>
                <a:lnTo>
                  <a:pt x="1244" y="62812"/>
                </a:lnTo>
                <a:lnTo>
                  <a:pt x="1372" y="63069"/>
                </a:lnTo>
                <a:lnTo>
                  <a:pt x="1500" y="63325"/>
                </a:lnTo>
                <a:lnTo>
                  <a:pt x="1637" y="63582"/>
                </a:lnTo>
                <a:lnTo>
                  <a:pt x="1773" y="63831"/>
                </a:lnTo>
                <a:lnTo>
                  <a:pt x="1926" y="64079"/>
                </a:lnTo>
                <a:lnTo>
                  <a:pt x="2078" y="64320"/>
                </a:lnTo>
                <a:lnTo>
                  <a:pt x="2239" y="64561"/>
                </a:lnTo>
                <a:lnTo>
                  <a:pt x="2399" y="64793"/>
                </a:lnTo>
                <a:lnTo>
                  <a:pt x="52518" y="64753"/>
                </a:lnTo>
                <a:lnTo>
                  <a:pt x="52518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8_1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/>
          <p:nvPr/>
        </p:nvSpPr>
        <p:spPr>
          <a:xfrm rot="10800000">
            <a:off x="-550314" y="-1037715"/>
            <a:ext cx="7556389" cy="5839439"/>
          </a:xfrm>
          <a:custGeom>
            <a:rect b="b" l="l" r="r" t="t"/>
            <a:pathLst>
              <a:path extrusionOk="0" h="40027" w="51796">
                <a:moveTo>
                  <a:pt x="47504" y="0"/>
                </a:moveTo>
                <a:lnTo>
                  <a:pt x="47295" y="8"/>
                </a:lnTo>
                <a:lnTo>
                  <a:pt x="47078" y="24"/>
                </a:lnTo>
                <a:lnTo>
                  <a:pt x="46870" y="40"/>
                </a:lnTo>
                <a:lnTo>
                  <a:pt x="46661" y="64"/>
                </a:lnTo>
                <a:lnTo>
                  <a:pt x="46453" y="96"/>
                </a:lnTo>
                <a:lnTo>
                  <a:pt x="46244" y="128"/>
                </a:lnTo>
                <a:lnTo>
                  <a:pt x="46035" y="177"/>
                </a:lnTo>
                <a:lnTo>
                  <a:pt x="45835" y="225"/>
                </a:lnTo>
                <a:lnTo>
                  <a:pt x="45626" y="273"/>
                </a:lnTo>
                <a:lnTo>
                  <a:pt x="45426" y="337"/>
                </a:lnTo>
                <a:lnTo>
                  <a:pt x="45225" y="401"/>
                </a:lnTo>
                <a:lnTo>
                  <a:pt x="45025" y="473"/>
                </a:lnTo>
                <a:lnTo>
                  <a:pt x="44832" y="554"/>
                </a:lnTo>
                <a:lnTo>
                  <a:pt x="44639" y="634"/>
                </a:lnTo>
                <a:lnTo>
                  <a:pt x="44447" y="722"/>
                </a:lnTo>
                <a:lnTo>
                  <a:pt x="44262" y="818"/>
                </a:lnTo>
                <a:lnTo>
                  <a:pt x="44078" y="923"/>
                </a:lnTo>
                <a:lnTo>
                  <a:pt x="43893" y="1027"/>
                </a:lnTo>
                <a:lnTo>
                  <a:pt x="43717" y="1139"/>
                </a:lnTo>
                <a:lnTo>
                  <a:pt x="43540" y="1260"/>
                </a:lnTo>
                <a:lnTo>
                  <a:pt x="43364" y="1380"/>
                </a:lnTo>
                <a:lnTo>
                  <a:pt x="43131" y="1556"/>
                </a:lnTo>
                <a:lnTo>
                  <a:pt x="42906" y="1749"/>
                </a:lnTo>
                <a:lnTo>
                  <a:pt x="42698" y="1942"/>
                </a:lnTo>
                <a:lnTo>
                  <a:pt x="42497" y="2134"/>
                </a:lnTo>
                <a:lnTo>
                  <a:pt x="42305" y="2343"/>
                </a:lnTo>
                <a:lnTo>
                  <a:pt x="42128" y="2551"/>
                </a:lnTo>
                <a:lnTo>
                  <a:pt x="41968" y="2768"/>
                </a:lnTo>
                <a:lnTo>
                  <a:pt x="41815" y="2993"/>
                </a:lnTo>
                <a:lnTo>
                  <a:pt x="41671" y="3225"/>
                </a:lnTo>
                <a:lnTo>
                  <a:pt x="41551" y="3466"/>
                </a:lnTo>
                <a:lnTo>
                  <a:pt x="41438" y="3707"/>
                </a:lnTo>
                <a:lnTo>
                  <a:pt x="41334" y="3963"/>
                </a:lnTo>
                <a:lnTo>
                  <a:pt x="41254" y="4228"/>
                </a:lnTo>
                <a:lnTo>
                  <a:pt x="41182" y="4493"/>
                </a:lnTo>
                <a:lnTo>
                  <a:pt x="41125" y="4774"/>
                </a:lnTo>
                <a:lnTo>
                  <a:pt x="41077" y="5062"/>
                </a:lnTo>
                <a:lnTo>
                  <a:pt x="41053" y="5359"/>
                </a:lnTo>
                <a:lnTo>
                  <a:pt x="41037" y="5656"/>
                </a:lnTo>
                <a:lnTo>
                  <a:pt x="41037" y="5953"/>
                </a:lnTo>
                <a:lnTo>
                  <a:pt x="41045" y="6242"/>
                </a:lnTo>
                <a:lnTo>
                  <a:pt x="41077" y="6811"/>
                </a:lnTo>
                <a:lnTo>
                  <a:pt x="41085" y="7100"/>
                </a:lnTo>
                <a:lnTo>
                  <a:pt x="41085" y="7373"/>
                </a:lnTo>
                <a:lnTo>
                  <a:pt x="41077" y="7654"/>
                </a:lnTo>
                <a:lnTo>
                  <a:pt x="41061" y="7935"/>
                </a:lnTo>
                <a:lnTo>
                  <a:pt x="41045" y="8071"/>
                </a:lnTo>
                <a:lnTo>
                  <a:pt x="41021" y="8207"/>
                </a:lnTo>
                <a:lnTo>
                  <a:pt x="40997" y="8344"/>
                </a:lnTo>
                <a:lnTo>
                  <a:pt x="40957" y="8480"/>
                </a:lnTo>
                <a:lnTo>
                  <a:pt x="40925" y="8617"/>
                </a:lnTo>
                <a:lnTo>
                  <a:pt x="40877" y="8753"/>
                </a:lnTo>
                <a:lnTo>
                  <a:pt x="40821" y="8889"/>
                </a:lnTo>
                <a:lnTo>
                  <a:pt x="40756" y="9026"/>
                </a:lnTo>
                <a:lnTo>
                  <a:pt x="40692" y="9154"/>
                </a:lnTo>
                <a:lnTo>
                  <a:pt x="40612" y="9291"/>
                </a:lnTo>
                <a:lnTo>
                  <a:pt x="40524" y="9427"/>
                </a:lnTo>
                <a:lnTo>
                  <a:pt x="40427" y="9563"/>
                </a:lnTo>
                <a:lnTo>
                  <a:pt x="40283" y="9740"/>
                </a:lnTo>
                <a:lnTo>
                  <a:pt x="40123" y="9908"/>
                </a:lnTo>
                <a:lnTo>
                  <a:pt x="39962" y="10061"/>
                </a:lnTo>
                <a:lnTo>
                  <a:pt x="39786" y="10197"/>
                </a:lnTo>
                <a:lnTo>
                  <a:pt x="39609" y="10325"/>
                </a:lnTo>
                <a:lnTo>
                  <a:pt x="39425" y="10446"/>
                </a:lnTo>
                <a:lnTo>
                  <a:pt x="39232" y="10558"/>
                </a:lnTo>
                <a:lnTo>
                  <a:pt x="39031" y="10662"/>
                </a:lnTo>
                <a:lnTo>
                  <a:pt x="38831" y="10759"/>
                </a:lnTo>
                <a:lnTo>
                  <a:pt x="38622" y="10855"/>
                </a:lnTo>
                <a:lnTo>
                  <a:pt x="38213" y="11031"/>
                </a:lnTo>
                <a:lnTo>
                  <a:pt x="37788" y="11200"/>
                </a:lnTo>
                <a:lnTo>
                  <a:pt x="37371" y="11376"/>
                </a:lnTo>
                <a:lnTo>
                  <a:pt x="37058" y="11521"/>
                </a:lnTo>
                <a:lnTo>
                  <a:pt x="36737" y="11673"/>
                </a:lnTo>
                <a:lnTo>
                  <a:pt x="36432" y="11842"/>
                </a:lnTo>
                <a:lnTo>
                  <a:pt x="36127" y="12026"/>
                </a:lnTo>
                <a:lnTo>
                  <a:pt x="35838" y="12219"/>
                </a:lnTo>
                <a:lnTo>
                  <a:pt x="35549" y="12427"/>
                </a:lnTo>
                <a:lnTo>
                  <a:pt x="35277" y="12644"/>
                </a:lnTo>
                <a:lnTo>
                  <a:pt x="35012" y="12877"/>
                </a:lnTo>
                <a:lnTo>
                  <a:pt x="34884" y="12997"/>
                </a:lnTo>
                <a:lnTo>
                  <a:pt x="34763" y="13117"/>
                </a:lnTo>
                <a:lnTo>
                  <a:pt x="34643" y="13246"/>
                </a:lnTo>
                <a:lnTo>
                  <a:pt x="34531" y="13374"/>
                </a:lnTo>
                <a:lnTo>
                  <a:pt x="34418" y="13511"/>
                </a:lnTo>
                <a:lnTo>
                  <a:pt x="34314" y="13647"/>
                </a:lnTo>
                <a:lnTo>
                  <a:pt x="34210" y="13783"/>
                </a:lnTo>
                <a:lnTo>
                  <a:pt x="34113" y="13928"/>
                </a:lnTo>
                <a:lnTo>
                  <a:pt x="34017" y="14072"/>
                </a:lnTo>
                <a:lnTo>
                  <a:pt x="33937" y="14217"/>
                </a:lnTo>
                <a:lnTo>
                  <a:pt x="33849" y="14369"/>
                </a:lnTo>
                <a:lnTo>
                  <a:pt x="33776" y="14529"/>
                </a:lnTo>
                <a:lnTo>
                  <a:pt x="33704" y="14690"/>
                </a:lnTo>
                <a:lnTo>
                  <a:pt x="33640" y="14850"/>
                </a:lnTo>
                <a:lnTo>
                  <a:pt x="33584" y="15019"/>
                </a:lnTo>
                <a:lnTo>
                  <a:pt x="33528" y="15187"/>
                </a:lnTo>
                <a:lnTo>
                  <a:pt x="33464" y="15436"/>
                </a:lnTo>
                <a:lnTo>
                  <a:pt x="33407" y="15685"/>
                </a:lnTo>
                <a:lnTo>
                  <a:pt x="33367" y="15933"/>
                </a:lnTo>
                <a:lnTo>
                  <a:pt x="33335" y="16190"/>
                </a:lnTo>
                <a:lnTo>
                  <a:pt x="33311" y="16439"/>
                </a:lnTo>
                <a:lnTo>
                  <a:pt x="33287" y="16696"/>
                </a:lnTo>
                <a:lnTo>
                  <a:pt x="33247" y="17201"/>
                </a:lnTo>
                <a:lnTo>
                  <a:pt x="33199" y="17715"/>
                </a:lnTo>
                <a:lnTo>
                  <a:pt x="33167" y="17963"/>
                </a:lnTo>
                <a:lnTo>
                  <a:pt x="33135" y="18212"/>
                </a:lnTo>
                <a:lnTo>
                  <a:pt x="33086" y="18469"/>
                </a:lnTo>
                <a:lnTo>
                  <a:pt x="33030" y="18709"/>
                </a:lnTo>
                <a:lnTo>
                  <a:pt x="32958" y="18958"/>
                </a:lnTo>
                <a:lnTo>
                  <a:pt x="32870" y="19199"/>
                </a:lnTo>
                <a:lnTo>
                  <a:pt x="32782" y="19415"/>
                </a:lnTo>
                <a:lnTo>
                  <a:pt x="32685" y="19624"/>
                </a:lnTo>
                <a:lnTo>
                  <a:pt x="32581" y="19817"/>
                </a:lnTo>
                <a:lnTo>
                  <a:pt x="32469" y="20001"/>
                </a:lnTo>
                <a:lnTo>
                  <a:pt x="32356" y="20178"/>
                </a:lnTo>
                <a:lnTo>
                  <a:pt x="32236" y="20346"/>
                </a:lnTo>
                <a:lnTo>
                  <a:pt x="32108" y="20498"/>
                </a:lnTo>
                <a:lnTo>
                  <a:pt x="31979" y="20643"/>
                </a:lnTo>
                <a:lnTo>
                  <a:pt x="31835" y="20779"/>
                </a:lnTo>
                <a:lnTo>
                  <a:pt x="31698" y="20908"/>
                </a:lnTo>
                <a:lnTo>
                  <a:pt x="31546" y="21028"/>
                </a:lnTo>
                <a:lnTo>
                  <a:pt x="31394" y="21140"/>
                </a:lnTo>
                <a:lnTo>
                  <a:pt x="31233" y="21245"/>
                </a:lnTo>
                <a:lnTo>
                  <a:pt x="31073" y="21341"/>
                </a:lnTo>
                <a:lnTo>
                  <a:pt x="30904" y="21421"/>
                </a:lnTo>
                <a:lnTo>
                  <a:pt x="30736" y="21501"/>
                </a:lnTo>
                <a:lnTo>
                  <a:pt x="30559" y="21574"/>
                </a:lnTo>
                <a:lnTo>
                  <a:pt x="30375" y="21638"/>
                </a:lnTo>
                <a:lnTo>
                  <a:pt x="30190" y="21694"/>
                </a:lnTo>
                <a:lnTo>
                  <a:pt x="30006" y="21750"/>
                </a:lnTo>
                <a:lnTo>
                  <a:pt x="29813" y="21790"/>
                </a:lnTo>
                <a:lnTo>
                  <a:pt x="29621" y="21830"/>
                </a:lnTo>
                <a:lnTo>
                  <a:pt x="29420" y="21862"/>
                </a:lnTo>
                <a:lnTo>
                  <a:pt x="29219" y="21886"/>
                </a:lnTo>
                <a:lnTo>
                  <a:pt x="29019" y="21911"/>
                </a:lnTo>
                <a:lnTo>
                  <a:pt x="28810" y="21927"/>
                </a:lnTo>
                <a:lnTo>
                  <a:pt x="28602" y="21935"/>
                </a:lnTo>
                <a:lnTo>
                  <a:pt x="28385" y="21943"/>
                </a:lnTo>
                <a:lnTo>
                  <a:pt x="27960" y="21935"/>
                </a:lnTo>
                <a:lnTo>
                  <a:pt x="27519" y="21919"/>
                </a:lnTo>
                <a:lnTo>
                  <a:pt x="27061" y="21886"/>
                </a:lnTo>
                <a:lnTo>
                  <a:pt x="26604" y="21878"/>
                </a:lnTo>
                <a:lnTo>
                  <a:pt x="26163" y="21878"/>
                </a:lnTo>
                <a:lnTo>
                  <a:pt x="25713" y="21894"/>
                </a:lnTo>
                <a:lnTo>
                  <a:pt x="25280" y="21927"/>
                </a:lnTo>
                <a:lnTo>
                  <a:pt x="24847" y="21967"/>
                </a:lnTo>
                <a:lnTo>
                  <a:pt x="24422" y="22031"/>
                </a:lnTo>
                <a:lnTo>
                  <a:pt x="24205" y="22071"/>
                </a:lnTo>
                <a:lnTo>
                  <a:pt x="23997" y="22119"/>
                </a:lnTo>
                <a:lnTo>
                  <a:pt x="23788" y="22167"/>
                </a:lnTo>
                <a:lnTo>
                  <a:pt x="23579" y="22215"/>
                </a:lnTo>
                <a:lnTo>
                  <a:pt x="23371" y="22280"/>
                </a:lnTo>
                <a:lnTo>
                  <a:pt x="23170" y="22344"/>
                </a:lnTo>
                <a:lnTo>
                  <a:pt x="22962" y="22408"/>
                </a:lnTo>
                <a:lnTo>
                  <a:pt x="22761" y="22488"/>
                </a:lnTo>
                <a:lnTo>
                  <a:pt x="22560" y="22568"/>
                </a:lnTo>
                <a:lnTo>
                  <a:pt x="22360" y="22657"/>
                </a:lnTo>
                <a:lnTo>
                  <a:pt x="22167" y="22753"/>
                </a:lnTo>
                <a:lnTo>
                  <a:pt x="21967" y="22849"/>
                </a:lnTo>
                <a:lnTo>
                  <a:pt x="21774" y="22954"/>
                </a:lnTo>
                <a:lnTo>
                  <a:pt x="21582" y="23066"/>
                </a:lnTo>
                <a:lnTo>
                  <a:pt x="21389" y="23186"/>
                </a:lnTo>
                <a:lnTo>
                  <a:pt x="21197" y="23315"/>
                </a:lnTo>
                <a:lnTo>
                  <a:pt x="21004" y="23443"/>
                </a:lnTo>
                <a:lnTo>
                  <a:pt x="20819" y="23587"/>
                </a:lnTo>
                <a:lnTo>
                  <a:pt x="20587" y="23772"/>
                </a:lnTo>
                <a:lnTo>
                  <a:pt x="20362" y="23972"/>
                </a:lnTo>
                <a:lnTo>
                  <a:pt x="20137" y="24173"/>
                </a:lnTo>
                <a:lnTo>
                  <a:pt x="19929" y="24382"/>
                </a:lnTo>
                <a:lnTo>
                  <a:pt x="19720" y="24598"/>
                </a:lnTo>
                <a:lnTo>
                  <a:pt x="19512" y="24823"/>
                </a:lnTo>
                <a:lnTo>
                  <a:pt x="19119" y="25272"/>
                </a:lnTo>
                <a:lnTo>
                  <a:pt x="18725" y="25729"/>
                </a:lnTo>
                <a:lnTo>
                  <a:pt x="18324" y="26179"/>
                </a:lnTo>
                <a:lnTo>
                  <a:pt x="18124" y="26403"/>
                </a:lnTo>
                <a:lnTo>
                  <a:pt x="17915" y="26620"/>
                </a:lnTo>
                <a:lnTo>
                  <a:pt x="17707" y="26837"/>
                </a:lnTo>
                <a:lnTo>
                  <a:pt x="17490" y="27045"/>
                </a:lnTo>
                <a:lnTo>
                  <a:pt x="17313" y="27198"/>
                </a:lnTo>
                <a:lnTo>
                  <a:pt x="17137" y="27358"/>
                </a:lnTo>
                <a:lnTo>
                  <a:pt x="16952" y="27502"/>
                </a:lnTo>
                <a:lnTo>
                  <a:pt x="16768" y="27655"/>
                </a:lnTo>
                <a:lnTo>
                  <a:pt x="16575" y="27791"/>
                </a:lnTo>
                <a:lnTo>
                  <a:pt x="16383" y="27928"/>
                </a:lnTo>
                <a:lnTo>
                  <a:pt x="16182" y="28064"/>
                </a:lnTo>
                <a:lnTo>
                  <a:pt x="15982" y="28192"/>
                </a:lnTo>
                <a:lnTo>
                  <a:pt x="15781" y="28313"/>
                </a:lnTo>
                <a:lnTo>
                  <a:pt x="15580" y="28433"/>
                </a:lnTo>
                <a:lnTo>
                  <a:pt x="15372" y="28545"/>
                </a:lnTo>
                <a:lnTo>
                  <a:pt x="15163" y="28658"/>
                </a:lnTo>
                <a:lnTo>
                  <a:pt x="14947" y="28762"/>
                </a:lnTo>
                <a:lnTo>
                  <a:pt x="14730" y="28858"/>
                </a:lnTo>
                <a:lnTo>
                  <a:pt x="14513" y="28955"/>
                </a:lnTo>
                <a:lnTo>
                  <a:pt x="14297" y="29043"/>
                </a:lnTo>
                <a:lnTo>
                  <a:pt x="14072" y="29131"/>
                </a:lnTo>
                <a:lnTo>
                  <a:pt x="13848" y="29203"/>
                </a:lnTo>
                <a:lnTo>
                  <a:pt x="13623" y="29284"/>
                </a:lnTo>
                <a:lnTo>
                  <a:pt x="13398" y="29348"/>
                </a:lnTo>
                <a:lnTo>
                  <a:pt x="13174" y="29412"/>
                </a:lnTo>
                <a:lnTo>
                  <a:pt x="12941" y="29476"/>
                </a:lnTo>
                <a:lnTo>
                  <a:pt x="12708" y="29524"/>
                </a:lnTo>
                <a:lnTo>
                  <a:pt x="12476" y="29572"/>
                </a:lnTo>
                <a:lnTo>
                  <a:pt x="12243" y="29613"/>
                </a:lnTo>
                <a:lnTo>
                  <a:pt x="12010" y="29653"/>
                </a:lnTo>
                <a:lnTo>
                  <a:pt x="11778" y="29685"/>
                </a:lnTo>
                <a:lnTo>
                  <a:pt x="11537" y="29709"/>
                </a:lnTo>
                <a:lnTo>
                  <a:pt x="11304" y="29733"/>
                </a:lnTo>
                <a:lnTo>
                  <a:pt x="11072" y="29749"/>
                </a:lnTo>
                <a:lnTo>
                  <a:pt x="10831" y="29757"/>
                </a:lnTo>
                <a:lnTo>
                  <a:pt x="10590" y="29757"/>
                </a:lnTo>
                <a:lnTo>
                  <a:pt x="10213" y="29749"/>
                </a:lnTo>
                <a:lnTo>
                  <a:pt x="9828" y="29733"/>
                </a:lnTo>
                <a:lnTo>
                  <a:pt x="9443" y="29701"/>
                </a:lnTo>
                <a:lnTo>
                  <a:pt x="9066" y="29669"/>
                </a:lnTo>
                <a:lnTo>
                  <a:pt x="8681" y="29621"/>
                </a:lnTo>
                <a:lnTo>
                  <a:pt x="8296" y="29572"/>
                </a:lnTo>
                <a:lnTo>
                  <a:pt x="7534" y="29468"/>
                </a:lnTo>
                <a:lnTo>
                  <a:pt x="6771" y="29372"/>
                </a:lnTo>
                <a:lnTo>
                  <a:pt x="6386" y="29332"/>
                </a:lnTo>
                <a:lnTo>
                  <a:pt x="6009" y="29300"/>
                </a:lnTo>
                <a:lnTo>
                  <a:pt x="5624" y="29276"/>
                </a:lnTo>
                <a:lnTo>
                  <a:pt x="5247" y="29260"/>
                </a:lnTo>
                <a:lnTo>
                  <a:pt x="4862" y="29268"/>
                </a:lnTo>
                <a:lnTo>
                  <a:pt x="4477" y="29284"/>
                </a:lnTo>
                <a:lnTo>
                  <a:pt x="4381" y="29292"/>
                </a:lnTo>
                <a:lnTo>
                  <a:pt x="4284" y="29316"/>
                </a:lnTo>
                <a:lnTo>
                  <a:pt x="4188" y="29340"/>
                </a:lnTo>
                <a:lnTo>
                  <a:pt x="4092" y="29380"/>
                </a:lnTo>
                <a:lnTo>
                  <a:pt x="3995" y="29428"/>
                </a:lnTo>
                <a:lnTo>
                  <a:pt x="3899" y="29476"/>
                </a:lnTo>
                <a:lnTo>
                  <a:pt x="3803" y="29540"/>
                </a:lnTo>
                <a:lnTo>
                  <a:pt x="3707" y="29613"/>
                </a:lnTo>
                <a:lnTo>
                  <a:pt x="3610" y="29685"/>
                </a:lnTo>
                <a:lnTo>
                  <a:pt x="3514" y="29773"/>
                </a:lnTo>
                <a:lnTo>
                  <a:pt x="3418" y="29861"/>
                </a:lnTo>
                <a:lnTo>
                  <a:pt x="3322" y="29957"/>
                </a:lnTo>
                <a:lnTo>
                  <a:pt x="3137" y="30174"/>
                </a:lnTo>
                <a:lnTo>
                  <a:pt x="2944" y="30415"/>
                </a:lnTo>
                <a:lnTo>
                  <a:pt x="2760" y="30672"/>
                </a:lnTo>
                <a:lnTo>
                  <a:pt x="2575" y="30952"/>
                </a:lnTo>
                <a:lnTo>
                  <a:pt x="2399" y="31249"/>
                </a:lnTo>
                <a:lnTo>
                  <a:pt x="2222" y="31562"/>
                </a:lnTo>
                <a:lnTo>
                  <a:pt x="2046" y="31891"/>
                </a:lnTo>
                <a:lnTo>
                  <a:pt x="1877" y="32228"/>
                </a:lnTo>
                <a:lnTo>
                  <a:pt x="1709" y="32573"/>
                </a:lnTo>
                <a:lnTo>
                  <a:pt x="1548" y="32926"/>
                </a:lnTo>
                <a:lnTo>
                  <a:pt x="1396" y="33287"/>
                </a:lnTo>
                <a:lnTo>
                  <a:pt x="1252" y="33656"/>
                </a:lnTo>
                <a:lnTo>
                  <a:pt x="1107" y="34017"/>
                </a:lnTo>
                <a:lnTo>
                  <a:pt x="971" y="34386"/>
                </a:lnTo>
                <a:lnTo>
                  <a:pt x="842" y="34747"/>
                </a:lnTo>
                <a:lnTo>
                  <a:pt x="722" y="35108"/>
                </a:lnTo>
                <a:lnTo>
                  <a:pt x="610" y="35453"/>
                </a:lnTo>
                <a:lnTo>
                  <a:pt x="505" y="35798"/>
                </a:lnTo>
                <a:lnTo>
                  <a:pt x="401" y="36135"/>
                </a:lnTo>
                <a:lnTo>
                  <a:pt x="313" y="36456"/>
                </a:lnTo>
                <a:lnTo>
                  <a:pt x="241" y="36761"/>
                </a:lnTo>
                <a:lnTo>
                  <a:pt x="169" y="37050"/>
                </a:lnTo>
                <a:lnTo>
                  <a:pt x="112" y="37323"/>
                </a:lnTo>
                <a:lnTo>
                  <a:pt x="64" y="37571"/>
                </a:lnTo>
                <a:lnTo>
                  <a:pt x="24" y="37804"/>
                </a:lnTo>
                <a:lnTo>
                  <a:pt x="0" y="38004"/>
                </a:lnTo>
                <a:lnTo>
                  <a:pt x="51796" y="40026"/>
                </a:lnTo>
                <a:lnTo>
                  <a:pt x="51796" y="40026"/>
                </a:lnTo>
                <a:lnTo>
                  <a:pt x="49790" y="345"/>
                </a:lnTo>
                <a:lnTo>
                  <a:pt x="49582" y="281"/>
                </a:lnTo>
                <a:lnTo>
                  <a:pt x="49381" y="225"/>
                </a:lnTo>
                <a:lnTo>
                  <a:pt x="49180" y="177"/>
                </a:lnTo>
                <a:lnTo>
                  <a:pt x="48972" y="128"/>
                </a:lnTo>
                <a:lnTo>
                  <a:pt x="48763" y="96"/>
                </a:lnTo>
                <a:lnTo>
                  <a:pt x="48555" y="64"/>
                </a:lnTo>
                <a:lnTo>
                  <a:pt x="48346" y="40"/>
                </a:lnTo>
                <a:lnTo>
                  <a:pt x="48137" y="24"/>
                </a:lnTo>
                <a:lnTo>
                  <a:pt x="47929" y="8"/>
                </a:lnTo>
                <a:lnTo>
                  <a:pt x="47712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5"/>
          <p:cNvSpPr/>
          <p:nvPr/>
        </p:nvSpPr>
        <p:spPr>
          <a:xfrm rot="-128829">
            <a:off x="1294649" y="-526725"/>
            <a:ext cx="8357066" cy="6458188"/>
          </a:xfrm>
          <a:custGeom>
            <a:rect b="b" l="l" r="r" t="t"/>
            <a:pathLst>
              <a:path extrusionOk="0" h="40027" w="51796">
                <a:moveTo>
                  <a:pt x="47504" y="0"/>
                </a:moveTo>
                <a:lnTo>
                  <a:pt x="47295" y="8"/>
                </a:lnTo>
                <a:lnTo>
                  <a:pt x="47078" y="24"/>
                </a:lnTo>
                <a:lnTo>
                  <a:pt x="46870" y="40"/>
                </a:lnTo>
                <a:lnTo>
                  <a:pt x="46661" y="64"/>
                </a:lnTo>
                <a:lnTo>
                  <a:pt x="46453" y="96"/>
                </a:lnTo>
                <a:lnTo>
                  <a:pt x="46244" y="128"/>
                </a:lnTo>
                <a:lnTo>
                  <a:pt x="46035" y="177"/>
                </a:lnTo>
                <a:lnTo>
                  <a:pt x="45835" y="225"/>
                </a:lnTo>
                <a:lnTo>
                  <a:pt x="45626" y="273"/>
                </a:lnTo>
                <a:lnTo>
                  <a:pt x="45426" y="337"/>
                </a:lnTo>
                <a:lnTo>
                  <a:pt x="45225" y="401"/>
                </a:lnTo>
                <a:lnTo>
                  <a:pt x="45025" y="473"/>
                </a:lnTo>
                <a:lnTo>
                  <a:pt x="44832" y="554"/>
                </a:lnTo>
                <a:lnTo>
                  <a:pt x="44639" y="634"/>
                </a:lnTo>
                <a:lnTo>
                  <a:pt x="44447" y="722"/>
                </a:lnTo>
                <a:lnTo>
                  <a:pt x="44262" y="818"/>
                </a:lnTo>
                <a:lnTo>
                  <a:pt x="44078" y="923"/>
                </a:lnTo>
                <a:lnTo>
                  <a:pt x="43893" y="1027"/>
                </a:lnTo>
                <a:lnTo>
                  <a:pt x="43717" y="1139"/>
                </a:lnTo>
                <a:lnTo>
                  <a:pt x="43540" y="1260"/>
                </a:lnTo>
                <a:lnTo>
                  <a:pt x="43364" y="1380"/>
                </a:lnTo>
                <a:lnTo>
                  <a:pt x="43131" y="1556"/>
                </a:lnTo>
                <a:lnTo>
                  <a:pt x="42906" y="1749"/>
                </a:lnTo>
                <a:lnTo>
                  <a:pt x="42698" y="1942"/>
                </a:lnTo>
                <a:lnTo>
                  <a:pt x="42497" y="2134"/>
                </a:lnTo>
                <a:lnTo>
                  <a:pt x="42305" y="2343"/>
                </a:lnTo>
                <a:lnTo>
                  <a:pt x="42128" y="2551"/>
                </a:lnTo>
                <a:lnTo>
                  <a:pt x="41968" y="2768"/>
                </a:lnTo>
                <a:lnTo>
                  <a:pt x="41815" y="2993"/>
                </a:lnTo>
                <a:lnTo>
                  <a:pt x="41671" y="3225"/>
                </a:lnTo>
                <a:lnTo>
                  <a:pt x="41551" y="3466"/>
                </a:lnTo>
                <a:lnTo>
                  <a:pt x="41438" y="3707"/>
                </a:lnTo>
                <a:lnTo>
                  <a:pt x="41334" y="3963"/>
                </a:lnTo>
                <a:lnTo>
                  <a:pt x="41254" y="4228"/>
                </a:lnTo>
                <a:lnTo>
                  <a:pt x="41182" y="4493"/>
                </a:lnTo>
                <a:lnTo>
                  <a:pt x="41125" y="4774"/>
                </a:lnTo>
                <a:lnTo>
                  <a:pt x="41077" y="5062"/>
                </a:lnTo>
                <a:lnTo>
                  <a:pt x="41053" y="5359"/>
                </a:lnTo>
                <a:lnTo>
                  <a:pt x="41037" y="5656"/>
                </a:lnTo>
                <a:lnTo>
                  <a:pt x="41037" y="5953"/>
                </a:lnTo>
                <a:lnTo>
                  <a:pt x="41045" y="6242"/>
                </a:lnTo>
                <a:lnTo>
                  <a:pt x="41077" y="6811"/>
                </a:lnTo>
                <a:lnTo>
                  <a:pt x="41085" y="7100"/>
                </a:lnTo>
                <a:lnTo>
                  <a:pt x="41085" y="7373"/>
                </a:lnTo>
                <a:lnTo>
                  <a:pt x="41077" y="7654"/>
                </a:lnTo>
                <a:lnTo>
                  <a:pt x="41061" y="7935"/>
                </a:lnTo>
                <a:lnTo>
                  <a:pt x="41045" y="8071"/>
                </a:lnTo>
                <a:lnTo>
                  <a:pt x="41021" y="8207"/>
                </a:lnTo>
                <a:lnTo>
                  <a:pt x="40997" y="8344"/>
                </a:lnTo>
                <a:lnTo>
                  <a:pt x="40957" y="8480"/>
                </a:lnTo>
                <a:lnTo>
                  <a:pt x="40925" y="8617"/>
                </a:lnTo>
                <a:lnTo>
                  <a:pt x="40877" y="8753"/>
                </a:lnTo>
                <a:lnTo>
                  <a:pt x="40821" y="8889"/>
                </a:lnTo>
                <a:lnTo>
                  <a:pt x="40756" y="9026"/>
                </a:lnTo>
                <a:lnTo>
                  <a:pt x="40692" y="9154"/>
                </a:lnTo>
                <a:lnTo>
                  <a:pt x="40612" y="9291"/>
                </a:lnTo>
                <a:lnTo>
                  <a:pt x="40524" y="9427"/>
                </a:lnTo>
                <a:lnTo>
                  <a:pt x="40427" y="9563"/>
                </a:lnTo>
                <a:lnTo>
                  <a:pt x="40283" y="9740"/>
                </a:lnTo>
                <a:lnTo>
                  <a:pt x="40123" y="9908"/>
                </a:lnTo>
                <a:lnTo>
                  <a:pt x="39962" y="10061"/>
                </a:lnTo>
                <a:lnTo>
                  <a:pt x="39786" y="10197"/>
                </a:lnTo>
                <a:lnTo>
                  <a:pt x="39609" y="10325"/>
                </a:lnTo>
                <a:lnTo>
                  <a:pt x="39425" y="10446"/>
                </a:lnTo>
                <a:lnTo>
                  <a:pt x="39232" y="10558"/>
                </a:lnTo>
                <a:lnTo>
                  <a:pt x="39031" y="10662"/>
                </a:lnTo>
                <a:lnTo>
                  <a:pt x="38831" y="10759"/>
                </a:lnTo>
                <a:lnTo>
                  <a:pt x="38622" y="10855"/>
                </a:lnTo>
                <a:lnTo>
                  <a:pt x="38213" y="11031"/>
                </a:lnTo>
                <a:lnTo>
                  <a:pt x="37788" y="11200"/>
                </a:lnTo>
                <a:lnTo>
                  <a:pt x="37371" y="11376"/>
                </a:lnTo>
                <a:lnTo>
                  <a:pt x="37058" y="11521"/>
                </a:lnTo>
                <a:lnTo>
                  <a:pt x="36737" y="11673"/>
                </a:lnTo>
                <a:lnTo>
                  <a:pt x="36432" y="11842"/>
                </a:lnTo>
                <a:lnTo>
                  <a:pt x="36127" y="12026"/>
                </a:lnTo>
                <a:lnTo>
                  <a:pt x="35838" y="12219"/>
                </a:lnTo>
                <a:lnTo>
                  <a:pt x="35549" y="12427"/>
                </a:lnTo>
                <a:lnTo>
                  <a:pt x="35277" y="12644"/>
                </a:lnTo>
                <a:lnTo>
                  <a:pt x="35012" y="12877"/>
                </a:lnTo>
                <a:lnTo>
                  <a:pt x="34884" y="12997"/>
                </a:lnTo>
                <a:lnTo>
                  <a:pt x="34763" y="13117"/>
                </a:lnTo>
                <a:lnTo>
                  <a:pt x="34643" y="13246"/>
                </a:lnTo>
                <a:lnTo>
                  <a:pt x="34531" y="13374"/>
                </a:lnTo>
                <a:lnTo>
                  <a:pt x="34418" y="13511"/>
                </a:lnTo>
                <a:lnTo>
                  <a:pt x="34314" y="13647"/>
                </a:lnTo>
                <a:lnTo>
                  <a:pt x="34210" y="13783"/>
                </a:lnTo>
                <a:lnTo>
                  <a:pt x="34113" y="13928"/>
                </a:lnTo>
                <a:lnTo>
                  <a:pt x="34017" y="14072"/>
                </a:lnTo>
                <a:lnTo>
                  <a:pt x="33937" y="14217"/>
                </a:lnTo>
                <a:lnTo>
                  <a:pt x="33849" y="14369"/>
                </a:lnTo>
                <a:lnTo>
                  <a:pt x="33776" y="14529"/>
                </a:lnTo>
                <a:lnTo>
                  <a:pt x="33704" y="14690"/>
                </a:lnTo>
                <a:lnTo>
                  <a:pt x="33640" y="14850"/>
                </a:lnTo>
                <a:lnTo>
                  <a:pt x="33584" y="15019"/>
                </a:lnTo>
                <a:lnTo>
                  <a:pt x="33528" y="15187"/>
                </a:lnTo>
                <a:lnTo>
                  <a:pt x="33464" y="15436"/>
                </a:lnTo>
                <a:lnTo>
                  <a:pt x="33407" y="15685"/>
                </a:lnTo>
                <a:lnTo>
                  <a:pt x="33367" y="15933"/>
                </a:lnTo>
                <a:lnTo>
                  <a:pt x="33335" y="16190"/>
                </a:lnTo>
                <a:lnTo>
                  <a:pt x="33311" y="16439"/>
                </a:lnTo>
                <a:lnTo>
                  <a:pt x="33287" y="16696"/>
                </a:lnTo>
                <a:lnTo>
                  <a:pt x="33247" y="17201"/>
                </a:lnTo>
                <a:lnTo>
                  <a:pt x="33199" y="17715"/>
                </a:lnTo>
                <a:lnTo>
                  <a:pt x="33167" y="17963"/>
                </a:lnTo>
                <a:lnTo>
                  <a:pt x="33135" y="18212"/>
                </a:lnTo>
                <a:lnTo>
                  <a:pt x="33086" y="18469"/>
                </a:lnTo>
                <a:lnTo>
                  <a:pt x="33030" y="18709"/>
                </a:lnTo>
                <a:lnTo>
                  <a:pt x="32958" y="18958"/>
                </a:lnTo>
                <a:lnTo>
                  <a:pt x="32870" y="19199"/>
                </a:lnTo>
                <a:lnTo>
                  <a:pt x="32782" y="19415"/>
                </a:lnTo>
                <a:lnTo>
                  <a:pt x="32685" y="19624"/>
                </a:lnTo>
                <a:lnTo>
                  <a:pt x="32581" y="19817"/>
                </a:lnTo>
                <a:lnTo>
                  <a:pt x="32469" y="20001"/>
                </a:lnTo>
                <a:lnTo>
                  <a:pt x="32356" y="20178"/>
                </a:lnTo>
                <a:lnTo>
                  <a:pt x="32236" y="20346"/>
                </a:lnTo>
                <a:lnTo>
                  <a:pt x="32108" y="20498"/>
                </a:lnTo>
                <a:lnTo>
                  <a:pt x="31979" y="20643"/>
                </a:lnTo>
                <a:lnTo>
                  <a:pt x="31835" y="20779"/>
                </a:lnTo>
                <a:lnTo>
                  <a:pt x="31698" y="20908"/>
                </a:lnTo>
                <a:lnTo>
                  <a:pt x="31546" y="21028"/>
                </a:lnTo>
                <a:lnTo>
                  <a:pt x="31394" y="21140"/>
                </a:lnTo>
                <a:lnTo>
                  <a:pt x="31233" y="21245"/>
                </a:lnTo>
                <a:lnTo>
                  <a:pt x="31073" y="21341"/>
                </a:lnTo>
                <a:lnTo>
                  <a:pt x="30904" y="21421"/>
                </a:lnTo>
                <a:lnTo>
                  <a:pt x="30736" y="21501"/>
                </a:lnTo>
                <a:lnTo>
                  <a:pt x="30559" y="21574"/>
                </a:lnTo>
                <a:lnTo>
                  <a:pt x="30375" y="21638"/>
                </a:lnTo>
                <a:lnTo>
                  <a:pt x="30190" y="21694"/>
                </a:lnTo>
                <a:lnTo>
                  <a:pt x="30006" y="21750"/>
                </a:lnTo>
                <a:lnTo>
                  <a:pt x="29813" y="21790"/>
                </a:lnTo>
                <a:lnTo>
                  <a:pt x="29621" y="21830"/>
                </a:lnTo>
                <a:lnTo>
                  <a:pt x="29420" y="21862"/>
                </a:lnTo>
                <a:lnTo>
                  <a:pt x="29219" y="21886"/>
                </a:lnTo>
                <a:lnTo>
                  <a:pt x="29019" y="21911"/>
                </a:lnTo>
                <a:lnTo>
                  <a:pt x="28810" y="21927"/>
                </a:lnTo>
                <a:lnTo>
                  <a:pt x="28602" y="21935"/>
                </a:lnTo>
                <a:lnTo>
                  <a:pt x="28385" y="21943"/>
                </a:lnTo>
                <a:lnTo>
                  <a:pt x="27960" y="21935"/>
                </a:lnTo>
                <a:lnTo>
                  <a:pt x="27519" y="21919"/>
                </a:lnTo>
                <a:lnTo>
                  <a:pt x="27061" y="21886"/>
                </a:lnTo>
                <a:lnTo>
                  <a:pt x="26604" y="21878"/>
                </a:lnTo>
                <a:lnTo>
                  <a:pt x="26163" y="21878"/>
                </a:lnTo>
                <a:lnTo>
                  <a:pt x="25713" y="21894"/>
                </a:lnTo>
                <a:lnTo>
                  <a:pt x="25280" y="21927"/>
                </a:lnTo>
                <a:lnTo>
                  <a:pt x="24847" y="21967"/>
                </a:lnTo>
                <a:lnTo>
                  <a:pt x="24422" y="22031"/>
                </a:lnTo>
                <a:lnTo>
                  <a:pt x="24205" y="22071"/>
                </a:lnTo>
                <a:lnTo>
                  <a:pt x="23997" y="22119"/>
                </a:lnTo>
                <a:lnTo>
                  <a:pt x="23788" y="22167"/>
                </a:lnTo>
                <a:lnTo>
                  <a:pt x="23579" y="22215"/>
                </a:lnTo>
                <a:lnTo>
                  <a:pt x="23371" y="22280"/>
                </a:lnTo>
                <a:lnTo>
                  <a:pt x="23170" y="22344"/>
                </a:lnTo>
                <a:lnTo>
                  <a:pt x="22962" y="22408"/>
                </a:lnTo>
                <a:lnTo>
                  <a:pt x="22761" y="22488"/>
                </a:lnTo>
                <a:lnTo>
                  <a:pt x="22560" y="22568"/>
                </a:lnTo>
                <a:lnTo>
                  <a:pt x="22360" y="22657"/>
                </a:lnTo>
                <a:lnTo>
                  <a:pt x="22167" y="22753"/>
                </a:lnTo>
                <a:lnTo>
                  <a:pt x="21967" y="22849"/>
                </a:lnTo>
                <a:lnTo>
                  <a:pt x="21774" y="22954"/>
                </a:lnTo>
                <a:lnTo>
                  <a:pt x="21582" y="23066"/>
                </a:lnTo>
                <a:lnTo>
                  <a:pt x="21389" y="23186"/>
                </a:lnTo>
                <a:lnTo>
                  <a:pt x="21197" y="23315"/>
                </a:lnTo>
                <a:lnTo>
                  <a:pt x="21004" y="23443"/>
                </a:lnTo>
                <a:lnTo>
                  <a:pt x="20819" y="23587"/>
                </a:lnTo>
                <a:lnTo>
                  <a:pt x="20587" y="23772"/>
                </a:lnTo>
                <a:lnTo>
                  <a:pt x="20362" y="23972"/>
                </a:lnTo>
                <a:lnTo>
                  <a:pt x="20137" y="24173"/>
                </a:lnTo>
                <a:lnTo>
                  <a:pt x="19929" y="24382"/>
                </a:lnTo>
                <a:lnTo>
                  <a:pt x="19720" y="24598"/>
                </a:lnTo>
                <a:lnTo>
                  <a:pt x="19512" y="24823"/>
                </a:lnTo>
                <a:lnTo>
                  <a:pt x="19119" y="25272"/>
                </a:lnTo>
                <a:lnTo>
                  <a:pt x="18725" y="25729"/>
                </a:lnTo>
                <a:lnTo>
                  <a:pt x="18324" y="26179"/>
                </a:lnTo>
                <a:lnTo>
                  <a:pt x="18124" y="26403"/>
                </a:lnTo>
                <a:lnTo>
                  <a:pt x="17915" y="26620"/>
                </a:lnTo>
                <a:lnTo>
                  <a:pt x="17707" y="26837"/>
                </a:lnTo>
                <a:lnTo>
                  <a:pt x="17490" y="27045"/>
                </a:lnTo>
                <a:lnTo>
                  <a:pt x="17313" y="27198"/>
                </a:lnTo>
                <a:lnTo>
                  <a:pt x="17137" y="27358"/>
                </a:lnTo>
                <a:lnTo>
                  <a:pt x="16952" y="27502"/>
                </a:lnTo>
                <a:lnTo>
                  <a:pt x="16768" y="27655"/>
                </a:lnTo>
                <a:lnTo>
                  <a:pt x="16575" y="27791"/>
                </a:lnTo>
                <a:lnTo>
                  <a:pt x="16383" y="27928"/>
                </a:lnTo>
                <a:lnTo>
                  <a:pt x="16182" y="28064"/>
                </a:lnTo>
                <a:lnTo>
                  <a:pt x="15982" y="28192"/>
                </a:lnTo>
                <a:lnTo>
                  <a:pt x="15781" y="28313"/>
                </a:lnTo>
                <a:lnTo>
                  <a:pt x="15580" y="28433"/>
                </a:lnTo>
                <a:lnTo>
                  <a:pt x="15372" y="28545"/>
                </a:lnTo>
                <a:lnTo>
                  <a:pt x="15163" y="28658"/>
                </a:lnTo>
                <a:lnTo>
                  <a:pt x="14947" y="28762"/>
                </a:lnTo>
                <a:lnTo>
                  <a:pt x="14730" y="28858"/>
                </a:lnTo>
                <a:lnTo>
                  <a:pt x="14513" y="28955"/>
                </a:lnTo>
                <a:lnTo>
                  <a:pt x="14297" y="29043"/>
                </a:lnTo>
                <a:lnTo>
                  <a:pt x="14072" y="29131"/>
                </a:lnTo>
                <a:lnTo>
                  <a:pt x="13848" y="29203"/>
                </a:lnTo>
                <a:lnTo>
                  <a:pt x="13623" y="29284"/>
                </a:lnTo>
                <a:lnTo>
                  <a:pt x="13398" y="29348"/>
                </a:lnTo>
                <a:lnTo>
                  <a:pt x="13174" y="29412"/>
                </a:lnTo>
                <a:lnTo>
                  <a:pt x="12941" y="29476"/>
                </a:lnTo>
                <a:lnTo>
                  <a:pt x="12708" y="29524"/>
                </a:lnTo>
                <a:lnTo>
                  <a:pt x="12476" y="29572"/>
                </a:lnTo>
                <a:lnTo>
                  <a:pt x="12243" y="29613"/>
                </a:lnTo>
                <a:lnTo>
                  <a:pt x="12010" y="29653"/>
                </a:lnTo>
                <a:lnTo>
                  <a:pt x="11778" y="29685"/>
                </a:lnTo>
                <a:lnTo>
                  <a:pt x="11537" y="29709"/>
                </a:lnTo>
                <a:lnTo>
                  <a:pt x="11304" y="29733"/>
                </a:lnTo>
                <a:lnTo>
                  <a:pt x="11072" y="29749"/>
                </a:lnTo>
                <a:lnTo>
                  <a:pt x="10831" y="29757"/>
                </a:lnTo>
                <a:lnTo>
                  <a:pt x="10590" y="29757"/>
                </a:lnTo>
                <a:lnTo>
                  <a:pt x="10213" y="29749"/>
                </a:lnTo>
                <a:lnTo>
                  <a:pt x="9828" y="29733"/>
                </a:lnTo>
                <a:lnTo>
                  <a:pt x="9443" y="29701"/>
                </a:lnTo>
                <a:lnTo>
                  <a:pt x="9066" y="29669"/>
                </a:lnTo>
                <a:lnTo>
                  <a:pt x="8681" y="29621"/>
                </a:lnTo>
                <a:lnTo>
                  <a:pt x="8296" y="29572"/>
                </a:lnTo>
                <a:lnTo>
                  <a:pt x="7534" y="29468"/>
                </a:lnTo>
                <a:lnTo>
                  <a:pt x="6771" y="29372"/>
                </a:lnTo>
                <a:lnTo>
                  <a:pt x="6386" y="29332"/>
                </a:lnTo>
                <a:lnTo>
                  <a:pt x="6009" y="29300"/>
                </a:lnTo>
                <a:lnTo>
                  <a:pt x="5624" y="29276"/>
                </a:lnTo>
                <a:lnTo>
                  <a:pt x="5247" y="29260"/>
                </a:lnTo>
                <a:lnTo>
                  <a:pt x="4862" y="29268"/>
                </a:lnTo>
                <a:lnTo>
                  <a:pt x="4477" y="29284"/>
                </a:lnTo>
                <a:lnTo>
                  <a:pt x="4381" y="29292"/>
                </a:lnTo>
                <a:lnTo>
                  <a:pt x="4284" y="29316"/>
                </a:lnTo>
                <a:lnTo>
                  <a:pt x="4188" y="29340"/>
                </a:lnTo>
                <a:lnTo>
                  <a:pt x="4092" y="29380"/>
                </a:lnTo>
                <a:lnTo>
                  <a:pt x="3995" y="29428"/>
                </a:lnTo>
                <a:lnTo>
                  <a:pt x="3899" y="29476"/>
                </a:lnTo>
                <a:lnTo>
                  <a:pt x="3803" y="29540"/>
                </a:lnTo>
                <a:lnTo>
                  <a:pt x="3707" y="29613"/>
                </a:lnTo>
                <a:lnTo>
                  <a:pt x="3610" y="29685"/>
                </a:lnTo>
                <a:lnTo>
                  <a:pt x="3514" y="29773"/>
                </a:lnTo>
                <a:lnTo>
                  <a:pt x="3418" y="29861"/>
                </a:lnTo>
                <a:lnTo>
                  <a:pt x="3322" y="29957"/>
                </a:lnTo>
                <a:lnTo>
                  <a:pt x="3137" y="30174"/>
                </a:lnTo>
                <a:lnTo>
                  <a:pt x="2944" y="30415"/>
                </a:lnTo>
                <a:lnTo>
                  <a:pt x="2760" y="30672"/>
                </a:lnTo>
                <a:lnTo>
                  <a:pt x="2575" y="30952"/>
                </a:lnTo>
                <a:lnTo>
                  <a:pt x="2399" y="31249"/>
                </a:lnTo>
                <a:lnTo>
                  <a:pt x="2222" y="31562"/>
                </a:lnTo>
                <a:lnTo>
                  <a:pt x="2046" y="31891"/>
                </a:lnTo>
                <a:lnTo>
                  <a:pt x="1877" y="32228"/>
                </a:lnTo>
                <a:lnTo>
                  <a:pt x="1709" y="32573"/>
                </a:lnTo>
                <a:lnTo>
                  <a:pt x="1548" y="32926"/>
                </a:lnTo>
                <a:lnTo>
                  <a:pt x="1396" y="33287"/>
                </a:lnTo>
                <a:lnTo>
                  <a:pt x="1252" y="33656"/>
                </a:lnTo>
                <a:lnTo>
                  <a:pt x="1107" y="34017"/>
                </a:lnTo>
                <a:lnTo>
                  <a:pt x="971" y="34386"/>
                </a:lnTo>
                <a:lnTo>
                  <a:pt x="842" y="34747"/>
                </a:lnTo>
                <a:lnTo>
                  <a:pt x="722" y="35108"/>
                </a:lnTo>
                <a:lnTo>
                  <a:pt x="610" y="35453"/>
                </a:lnTo>
                <a:lnTo>
                  <a:pt x="505" y="35798"/>
                </a:lnTo>
                <a:lnTo>
                  <a:pt x="401" y="36135"/>
                </a:lnTo>
                <a:lnTo>
                  <a:pt x="313" y="36456"/>
                </a:lnTo>
                <a:lnTo>
                  <a:pt x="241" y="36761"/>
                </a:lnTo>
                <a:lnTo>
                  <a:pt x="169" y="37050"/>
                </a:lnTo>
                <a:lnTo>
                  <a:pt x="112" y="37323"/>
                </a:lnTo>
                <a:lnTo>
                  <a:pt x="64" y="37571"/>
                </a:lnTo>
                <a:lnTo>
                  <a:pt x="24" y="37804"/>
                </a:lnTo>
                <a:lnTo>
                  <a:pt x="0" y="38004"/>
                </a:lnTo>
                <a:lnTo>
                  <a:pt x="51796" y="40026"/>
                </a:lnTo>
                <a:lnTo>
                  <a:pt x="51796" y="40026"/>
                </a:lnTo>
                <a:lnTo>
                  <a:pt x="49790" y="345"/>
                </a:lnTo>
                <a:lnTo>
                  <a:pt x="49582" y="281"/>
                </a:lnTo>
                <a:lnTo>
                  <a:pt x="49381" y="225"/>
                </a:lnTo>
                <a:lnTo>
                  <a:pt x="49180" y="177"/>
                </a:lnTo>
                <a:lnTo>
                  <a:pt x="48972" y="128"/>
                </a:lnTo>
                <a:lnTo>
                  <a:pt x="48763" y="96"/>
                </a:lnTo>
                <a:lnTo>
                  <a:pt x="48555" y="64"/>
                </a:lnTo>
                <a:lnTo>
                  <a:pt x="48346" y="40"/>
                </a:lnTo>
                <a:lnTo>
                  <a:pt x="48137" y="24"/>
                </a:lnTo>
                <a:lnTo>
                  <a:pt x="47929" y="8"/>
                </a:lnTo>
                <a:lnTo>
                  <a:pt x="47712" y="0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29150" y="1097775"/>
            <a:ext cx="7701600" cy="36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1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/>
          <p:nvPr/>
        </p:nvSpPr>
        <p:spPr>
          <a:xfrm flipH="1" rot="10800000">
            <a:off x="0" y="-61"/>
            <a:ext cx="1550295" cy="1084434"/>
          </a:xfrm>
          <a:custGeom>
            <a:rect b="b" l="l" r="r" t="t"/>
            <a:pathLst>
              <a:path extrusionOk="0" h="38479" w="55014">
                <a:moveTo>
                  <a:pt x="0" y="1"/>
                </a:moveTo>
                <a:lnTo>
                  <a:pt x="0" y="38479"/>
                </a:lnTo>
                <a:lnTo>
                  <a:pt x="54155" y="38479"/>
                </a:lnTo>
                <a:lnTo>
                  <a:pt x="54267" y="37997"/>
                </a:lnTo>
                <a:lnTo>
                  <a:pt x="54371" y="37508"/>
                </a:lnTo>
                <a:lnTo>
                  <a:pt x="54476" y="37027"/>
                </a:lnTo>
                <a:lnTo>
                  <a:pt x="54564" y="36537"/>
                </a:lnTo>
                <a:lnTo>
                  <a:pt x="54652" y="36048"/>
                </a:lnTo>
                <a:lnTo>
                  <a:pt x="54724" y="35558"/>
                </a:lnTo>
                <a:lnTo>
                  <a:pt x="54797" y="35069"/>
                </a:lnTo>
                <a:lnTo>
                  <a:pt x="54853" y="34580"/>
                </a:lnTo>
                <a:lnTo>
                  <a:pt x="54901" y="34090"/>
                </a:lnTo>
                <a:lnTo>
                  <a:pt x="54941" y="33601"/>
                </a:lnTo>
                <a:lnTo>
                  <a:pt x="54973" y="33111"/>
                </a:lnTo>
                <a:lnTo>
                  <a:pt x="54997" y="32614"/>
                </a:lnTo>
                <a:lnTo>
                  <a:pt x="55013" y="32125"/>
                </a:lnTo>
                <a:lnTo>
                  <a:pt x="55013" y="31635"/>
                </a:lnTo>
                <a:lnTo>
                  <a:pt x="55005" y="31154"/>
                </a:lnTo>
                <a:lnTo>
                  <a:pt x="54989" y="30664"/>
                </a:lnTo>
                <a:lnTo>
                  <a:pt x="54965" y="30175"/>
                </a:lnTo>
                <a:lnTo>
                  <a:pt x="54925" y="29694"/>
                </a:lnTo>
                <a:lnTo>
                  <a:pt x="54877" y="29212"/>
                </a:lnTo>
                <a:lnTo>
                  <a:pt x="54813" y="28731"/>
                </a:lnTo>
                <a:lnTo>
                  <a:pt x="54740" y="28250"/>
                </a:lnTo>
                <a:lnTo>
                  <a:pt x="54660" y="27776"/>
                </a:lnTo>
                <a:lnTo>
                  <a:pt x="54564" y="27303"/>
                </a:lnTo>
                <a:lnTo>
                  <a:pt x="54460" y="26829"/>
                </a:lnTo>
                <a:lnTo>
                  <a:pt x="54339" y="26364"/>
                </a:lnTo>
                <a:lnTo>
                  <a:pt x="54203" y="25899"/>
                </a:lnTo>
                <a:lnTo>
                  <a:pt x="54058" y="25434"/>
                </a:lnTo>
                <a:lnTo>
                  <a:pt x="53906" y="24976"/>
                </a:lnTo>
                <a:lnTo>
                  <a:pt x="53737" y="24527"/>
                </a:lnTo>
                <a:lnTo>
                  <a:pt x="53553" y="24078"/>
                </a:lnTo>
                <a:lnTo>
                  <a:pt x="53352" y="23628"/>
                </a:lnTo>
                <a:lnTo>
                  <a:pt x="53144" y="23187"/>
                </a:lnTo>
                <a:lnTo>
                  <a:pt x="52903" y="22722"/>
                </a:lnTo>
                <a:lnTo>
                  <a:pt x="52646" y="22264"/>
                </a:lnTo>
                <a:lnTo>
                  <a:pt x="52374" y="21815"/>
                </a:lnTo>
                <a:lnTo>
                  <a:pt x="52093" y="21374"/>
                </a:lnTo>
                <a:lnTo>
                  <a:pt x="51788" y="20949"/>
                </a:lnTo>
                <a:lnTo>
                  <a:pt x="51475" y="20523"/>
                </a:lnTo>
                <a:lnTo>
                  <a:pt x="51154" y="20114"/>
                </a:lnTo>
                <a:lnTo>
                  <a:pt x="50809" y="19721"/>
                </a:lnTo>
                <a:lnTo>
                  <a:pt x="50464" y="19328"/>
                </a:lnTo>
                <a:lnTo>
                  <a:pt x="50095" y="18951"/>
                </a:lnTo>
                <a:lnTo>
                  <a:pt x="49718" y="18590"/>
                </a:lnTo>
                <a:lnTo>
                  <a:pt x="49333" y="18229"/>
                </a:lnTo>
                <a:lnTo>
                  <a:pt x="48940" y="17892"/>
                </a:lnTo>
                <a:lnTo>
                  <a:pt x="48531" y="17563"/>
                </a:lnTo>
                <a:lnTo>
                  <a:pt x="48113" y="17242"/>
                </a:lnTo>
                <a:lnTo>
                  <a:pt x="47688" y="16937"/>
                </a:lnTo>
                <a:lnTo>
                  <a:pt x="47247" y="16648"/>
                </a:lnTo>
                <a:lnTo>
                  <a:pt x="46806" y="16368"/>
                </a:lnTo>
                <a:lnTo>
                  <a:pt x="46356" y="16103"/>
                </a:lnTo>
                <a:lnTo>
                  <a:pt x="45891" y="15854"/>
                </a:lnTo>
                <a:lnTo>
                  <a:pt x="45426" y="15613"/>
                </a:lnTo>
                <a:lnTo>
                  <a:pt x="44952" y="15397"/>
                </a:lnTo>
                <a:lnTo>
                  <a:pt x="44471" y="15188"/>
                </a:lnTo>
                <a:lnTo>
                  <a:pt x="43982" y="14996"/>
                </a:lnTo>
                <a:lnTo>
                  <a:pt x="43484" y="14819"/>
                </a:lnTo>
                <a:lnTo>
                  <a:pt x="42987" y="14659"/>
                </a:lnTo>
                <a:lnTo>
                  <a:pt x="42489" y="14514"/>
                </a:lnTo>
                <a:lnTo>
                  <a:pt x="41976" y="14386"/>
                </a:lnTo>
                <a:lnTo>
                  <a:pt x="41462" y="14274"/>
                </a:lnTo>
                <a:lnTo>
                  <a:pt x="40949" y="14177"/>
                </a:lnTo>
                <a:lnTo>
                  <a:pt x="40436" y="14097"/>
                </a:lnTo>
                <a:lnTo>
                  <a:pt x="39914" y="14041"/>
                </a:lnTo>
                <a:lnTo>
                  <a:pt x="39617" y="14009"/>
                </a:lnTo>
                <a:lnTo>
                  <a:pt x="39320" y="13985"/>
                </a:lnTo>
                <a:lnTo>
                  <a:pt x="39023" y="13969"/>
                </a:lnTo>
                <a:lnTo>
                  <a:pt x="38727" y="13961"/>
                </a:lnTo>
                <a:lnTo>
                  <a:pt x="38430" y="13953"/>
                </a:lnTo>
                <a:lnTo>
                  <a:pt x="38133" y="13953"/>
                </a:lnTo>
                <a:lnTo>
                  <a:pt x="37539" y="13961"/>
                </a:lnTo>
                <a:lnTo>
                  <a:pt x="36954" y="13993"/>
                </a:lnTo>
                <a:lnTo>
                  <a:pt x="36368" y="14041"/>
                </a:lnTo>
                <a:lnTo>
                  <a:pt x="35782" y="14097"/>
                </a:lnTo>
                <a:lnTo>
                  <a:pt x="35197" y="14177"/>
                </a:lnTo>
                <a:lnTo>
                  <a:pt x="34611" y="14266"/>
                </a:lnTo>
                <a:lnTo>
                  <a:pt x="34033" y="14378"/>
                </a:lnTo>
                <a:lnTo>
                  <a:pt x="33456" y="14490"/>
                </a:lnTo>
                <a:lnTo>
                  <a:pt x="32870" y="14627"/>
                </a:lnTo>
                <a:lnTo>
                  <a:pt x="32292" y="14763"/>
                </a:lnTo>
                <a:lnTo>
                  <a:pt x="31715" y="14915"/>
                </a:lnTo>
                <a:lnTo>
                  <a:pt x="31145" y="15076"/>
                </a:lnTo>
                <a:lnTo>
                  <a:pt x="30567" y="15252"/>
                </a:lnTo>
                <a:lnTo>
                  <a:pt x="29990" y="15429"/>
                </a:lnTo>
                <a:lnTo>
                  <a:pt x="29420" y="15613"/>
                </a:lnTo>
                <a:lnTo>
                  <a:pt x="28850" y="15806"/>
                </a:lnTo>
                <a:lnTo>
                  <a:pt x="28273" y="15999"/>
                </a:lnTo>
                <a:lnTo>
                  <a:pt x="27134" y="16408"/>
                </a:lnTo>
                <a:lnTo>
                  <a:pt x="25994" y="16825"/>
                </a:lnTo>
                <a:lnTo>
                  <a:pt x="23724" y="17667"/>
                </a:lnTo>
                <a:lnTo>
                  <a:pt x="22585" y="18077"/>
                </a:lnTo>
                <a:lnTo>
                  <a:pt x="22015" y="18277"/>
                </a:lnTo>
                <a:lnTo>
                  <a:pt x="21453" y="18470"/>
                </a:lnTo>
                <a:lnTo>
                  <a:pt x="20667" y="18726"/>
                </a:lnTo>
                <a:lnTo>
                  <a:pt x="20266" y="18847"/>
                </a:lnTo>
                <a:lnTo>
                  <a:pt x="19873" y="18959"/>
                </a:lnTo>
                <a:lnTo>
                  <a:pt x="19472" y="19071"/>
                </a:lnTo>
                <a:lnTo>
                  <a:pt x="19071" y="19168"/>
                </a:lnTo>
                <a:lnTo>
                  <a:pt x="18661" y="19256"/>
                </a:lnTo>
                <a:lnTo>
                  <a:pt x="18260" y="19336"/>
                </a:lnTo>
                <a:lnTo>
                  <a:pt x="17851" y="19400"/>
                </a:lnTo>
                <a:lnTo>
                  <a:pt x="17442" y="19448"/>
                </a:lnTo>
                <a:lnTo>
                  <a:pt x="17041" y="19489"/>
                </a:lnTo>
                <a:lnTo>
                  <a:pt x="16632" y="19505"/>
                </a:lnTo>
                <a:lnTo>
                  <a:pt x="16222" y="19513"/>
                </a:lnTo>
                <a:lnTo>
                  <a:pt x="16022" y="19505"/>
                </a:lnTo>
                <a:lnTo>
                  <a:pt x="15813" y="19497"/>
                </a:lnTo>
                <a:lnTo>
                  <a:pt x="15613" y="19481"/>
                </a:lnTo>
                <a:lnTo>
                  <a:pt x="15412" y="19456"/>
                </a:lnTo>
                <a:lnTo>
                  <a:pt x="15204" y="19432"/>
                </a:lnTo>
                <a:lnTo>
                  <a:pt x="15003" y="19400"/>
                </a:lnTo>
                <a:lnTo>
                  <a:pt x="14682" y="19336"/>
                </a:lnTo>
                <a:lnTo>
                  <a:pt x="14361" y="19264"/>
                </a:lnTo>
                <a:lnTo>
                  <a:pt x="14056" y="19168"/>
                </a:lnTo>
                <a:lnTo>
                  <a:pt x="13743" y="19071"/>
                </a:lnTo>
                <a:lnTo>
                  <a:pt x="13446" y="18959"/>
                </a:lnTo>
                <a:lnTo>
                  <a:pt x="13150" y="18831"/>
                </a:lnTo>
                <a:lnTo>
                  <a:pt x="12861" y="18694"/>
                </a:lnTo>
                <a:lnTo>
                  <a:pt x="12572" y="18550"/>
                </a:lnTo>
                <a:lnTo>
                  <a:pt x="12291" y="18389"/>
                </a:lnTo>
                <a:lnTo>
                  <a:pt x="12018" y="18221"/>
                </a:lnTo>
                <a:lnTo>
                  <a:pt x="11746" y="18044"/>
                </a:lnTo>
                <a:lnTo>
                  <a:pt x="11481" y="17852"/>
                </a:lnTo>
                <a:lnTo>
                  <a:pt x="11224" y="17659"/>
                </a:lnTo>
                <a:lnTo>
                  <a:pt x="10967" y="17451"/>
                </a:lnTo>
                <a:lnTo>
                  <a:pt x="10719" y="17242"/>
                </a:lnTo>
                <a:lnTo>
                  <a:pt x="10478" y="17017"/>
                </a:lnTo>
                <a:lnTo>
                  <a:pt x="10237" y="16793"/>
                </a:lnTo>
                <a:lnTo>
                  <a:pt x="10005" y="16560"/>
                </a:lnTo>
                <a:lnTo>
                  <a:pt x="9780" y="16311"/>
                </a:lnTo>
                <a:lnTo>
                  <a:pt x="9555" y="16071"/>
                </a:lnTo>
                <a:lnTo>
                  <a:pt x="9339" y="15814"/>
                </a:lnTo>
                <a:lnTo>
                  <a:pt x="9130" y="15557"/>
                </a:lnTo>
                <a:lnTo>
                  <a:pt x="8922" y="15293"/>
                </a:lnTo>
                <a:lnTo>
                  <a:pt x="8721" y="15020"/>
                </a:lnTo>
                <a:lnTo>
                  <a:pt x="8528" y="14747"/>
                </a:lnTo>
                <a:lnTo>
                  <a:pt x="8336" y="14474"/>
                </a:lnTo>
                <a:lnTo>
                  <a:pt x="8159" y="14193"/>
                </a:lnTo>
                <a:lnTo>
                  <a:pt x="7975" y="13905"/>
                </a:lnTo>
                <a:lnTo>
                  <a:pt x="7806" y="13624"/>
                </a:lnTo>
                <a:lnTo>
                  <a:pt x="7638" y="13335"/>
                </a:lnTo>
                <a:lnTo>
                  <a:pt x="7477" y="13046"/>
                </a:lnTo>
                <a:lnTo>
                  <a:pt x="7325" y="12757"/>
                </a:lnTo>
                <a:lnTo>
                  <a:pt x="7028" y="12172"/>
                </a:lnTo>
                <a:lnTo>
                  <a:pt x="6739" y="11578"/>
                </a:lnTo>
                <a:lnTo>
                  <a:pt x="6467" y="10976"/>
                </a:lnTo>
                <a:lnTo>
                  <a:pt x="6202" y="10375"/>
                </a:lnTo>
                <a:lnTo>
                  <a:pt x="5945" y="9765"/>
                </a:lnTo>
                <a:lnTo>
                  <a:pt x="5688" y="9155"/>
                </a:lnTo>
                <a:lnTo>
                  <a:pt x="5183" y="7944"/>
                </a:lnTo>
                <a:lnTo>
                  <a:pt x="4926" y="7334"/>
                </a:lnTo>
                <a:lnTo>
                  <a:pt x="4669" y="6732"/>
                </a:lnTo>
                <a:lnTo>
                  <a:pt x="4405" y="6130"/>
                </a:lnTo>
                <a:lnTo>
                  <a:pt x="4124" y="5529"/>
                </a:lnTo>
                <a:lnTo>
                  <a:pt x="3835" y="4943"/>
                </a:lnTo>
                <a:lnTo>
                  <a:pt x="3530" y="4357"/>
                </a:lnTo>
                <a:lnTo>
                  <a:pt x="3378" y="4069"/>
                </a:lnTo>
                <a:lnTo>
                  <a:pt x="3209" y="3788"/>
                </a:lnTo>
                <a:lnTo>
                  <a:pt x="3049" y="3507"/>
                </a:lnTo>
                <a:lnTo>
                  <a:pt x="2872" y="3226"/>
                </a:lnTo>
                <a:lnTo>
                  <a:pt x="2728" y="2993"/>
                </a:lnTo>
                <a:lnTo>
                  <a:pt x="2583" y="2769"/>
                </a:lnTo>
                <a:lnTo>
                  <a:pt x="2431" y="2544"/>
                </a:lnTo>
                <a:lnTo>
                  <a:pt x="2271" y="2328"/>
                </a:lnTo>
                <a:lnTo>
                  <a:pt x="2102" y="2111"/>
                </a:lnTo>
                <a:lnTo>
                  <a:pt x="1934" y="1894"/>
                </a:lnTo>
                <a:lnTo>
                  <a:pt x="1765" y="1686"/>
                </a:lnTo>
                <a:lnTo>
                  <a:pt x="1581" y="1477"/>
                </a:lnTo>
                <a:lnTo>
                  <a:pt x="1404" y="1269"/>
                </a:lnTo>
                <a:lnTo>
                  <a:pt x="1212" y="1076"/>
                </a:lnTo>
                <a:lnTo>
                  <a:pt x="1019" y="883"/>
                </a:lnTo>
                <a:lnTo>
                  <a:pt x="826" y="691"/>
                </a:lnTo>
                <a:lnTo>
                  <a:pt x="626" y="506"/>
                </a:lnTo>
                <a:lnTo>
                  <a:pt x="417" y="330"/>
                </a:lnTo>
                <a:lnTo>
                  <a:pt x="209" y="161"/>
                </a:lnTo>
                <a:lnTo>
                  <a:pt x="0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/>
          <p:nvPr/>
        </p:nvSpPr>
        <p:spPr>
          <a:xfrm rot="273297">
            <a:off x="6908037" y="3487363"/>
            <a:ext cx="3570223" cy="2228274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2" type="title"/>
          </p:nvPr>
        </p:nvSpPr>
        <p:spPr>
          <a:xfrm>
            <a:off x="1195725" y="1958563"/>
            <a:ext cx="24744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1303475" y="2312575"/>
            <a:ext cx="2259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3" type="title"/>
          </p:nvPr>
        </p:nvSpPr>
        <p:spPr>
          <a:xfrm>
            <a:off x="5249150" y="1958563"/>
            <a:ext cx="26991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" name="Google Shape;29;p5"/>
          <p:cNvSpPr txBox="1"/>
          <p:nvPr>
            <p:ph idx="4" type="subTitle"/>
          </p:nvPr>
        </p:nvSpPr>
        <p:spPr>
          <a:xfrm>
            <a:off x="5469188" y="2312575"/>
            <a:ext cx="2259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hasCustomPrompt="1" idx="5" type="title"/>
          </p:nvPr>
        </p:nvSpPr>
        <p:spPr>
          <a:xfrm>
            <a:off x="2076075" y="1543575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" name="Google Shape;31;p5"/>
          <p:cNvSpPr txBox="1"/>
          <p:nvPr>
            <p:ph hasCustomPrompt="1" idx="6" type="title"/>
          </p:nvPr>
        </p:nvSpPr>
        <p:spPr>
          <a:xfrm>
            <a:off x="6241850" y="1543575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" name="Google Shape;32;p5"/>
          <p:cNvSpPr/>
          <p:nvPr/>
        </p:nvSpPr>
        <p:spPr>
          <a:xfrm rot="-10612097">
            <a:off x="-2979210" y="-155949"/>
            <a:ext cx="5314565" cy="5672914"/>
          </a:xfrm>
          <a:custGeom>
            <a:rect b="b" l="l" r="r" t="t"/>
            <a:pathLst>
              <a:path extrusionOk="0" h="31234" w="29261">
                <a:moveTo>
                  <a:pt x="22296" y="0"/>
                </a:moveTo>
                <a:lnTo>
                  <a:pt x="5673" y="979"/>
                </a:lnTo>
                <a:lnTo>
                  <a:pt x="5184" y="1091"/>
                </a:lnTo>
                <a:lnTo>
                  <a:pt x="4694" y="1212"/>
                </a:lnTo>
                <a:lnTo>
                  <a:pt x="4453" y="1284"/>
                </a:lnTo>
                <a:lnTo>
                  <a:pt x="4213" y="1356"/>
                </a:lnTo>
                <a:lnTo>
                  <a:pt x="3980" y="1436"/>
                </a:lnTo>
                <a:lnTo>
                  <a:pt x="3739" y="1525"/>
                </a:lnTo>
                <a:lnTo>
                  <a:pt x="3507" y="1613"/>
                </a:lnTo>
                <a:lnTo>
                  <a:pt x="3282" y="1709"/>
                </a:lnTo>
                <a:lnTo>
                  <a:pt x="3049" y="1813"/>
                </a:lnTo>
                <a:lnTo>
                  <a:pt x="2833" y="1926"/>
                </a:lnTo>
                <a:lnTo>
                  <a:pt x="2608" y="2046"/>
                </a:lnTo>
                <a:lnTo>
                  <a:pt x="2400" y="2175"/>
                </a:lnTo>
                <a:lnTo>
                  <a:pt x="2183" y="2303"/>
                </a:lnTo>
                <a:lnTo>
                  <a:pt x="1982" y="2447"/>
                </a:lnTo>
                <a:lnTo>
                  <a:pt x="1782" y="2600"/>
                </a:lnTo>
                <a:lnTo>
                  <a:pt x="1589" y="2760"/>
                </a:lnTo>
                <a:lnTo>
                  <a:pt x="1405" y="2929"/>
                </a:lnTo>
                <a:lnTo>
                  <a:pt x="1228" y="3113"/>
                </a:lnTo>
                <a:lnTo>
                  <a:pt x="1060" y="3298"/>
                </a:lnTo>
                <a:lnTo>
                  <a:pt x="899" y="3490"/>
                </a:lnTo>
                <a:lnTo>
                  <a:pt x="747" y="3699"/>
                </a:lnTo>
                <a:lnTo>
                  <a:pt x="610" y="3907"/>
                </a:lnTo>
                <a:lnTo>
                  <a:pt x="490" y="4124"/>
                </a:lnTo>
                <a:lnTo>
                  <a:pt x="378" y="4341"/>
                </a:lnTo>
                <a:lnTo>
                  <a:pt x="274" y="4573"/>
                </a:lnTo>
                <a:lnTo>
                  <a:pt x="185" y="4798"/>
                </a:lnTo>
                <a:lnTo>
                  <a:pt x="121" y="5039"/>
                </a:lnTo>
                <a:lnTo>
                  <a:pt x="65" y="5279"/>
                </a:lnTo>
                <a:lnTo>
                  <a:pt x="25" y="5528"/>
                </a:lnTo>
                <a:lnTo>
                  <a:pt x="1" y="5777"/>
                </a:lnTo>
                <a:lnTo>
                  <a:pt x="1" y="5969"/>
                </a:lnTo>
                <a:lnTo>
                  <a:pt x="1" y="6162"/>
                </a:lnTo>
                <a:lnTo>
                  <a:pt x="17" y="6346"/>
                </a:lnTo>
                <a:lnTo>
                  <a:pt x="41" y="6531"/>
                </a:lnTo>
                <a:lnTo>
                  <a:pt x="81" y="6723"/>
                </a:lnTo>
                <a:lnTo>
                  <a:pt x="121" y="6900"/>
                </a:lnTo>
                <a:lnTo>
                  <a:pt x="169" y="7085"/>
                </a:lnTo>
                <a:lnTo>
                  <a:pt x="233" y="7261"/>
                </a:lnTo>
                <a:lnTo>
                  <a:pt x="298" y="7438"/>
                </a:lnTo>
                <a:lnTo>
                  <a:pt x="370" y="7614"/>
                </a:lnTo>
                <a:lnTo>
                  <a:pt x="458" y="7783"/>
                </a:lnTo>
                <a:lnTo>
                  <a:pt x="546" y="7951"/>
                </a:lnTo>
                <a:lnTo>
                  <a:pt x="635" y="8119"/>
                </a:lnTo>
                <a:lnTo>
                  <a:pt x="739" y="8280"/>
                </a:lnTo>
                <a:lnTo>
                  <a:pt x="843" y="8440"/>
                </a:lnTo>
                <a:lnTo>
                  <a:pt x="955" y="8601"/>
                </a:lnTo>
                <a:lnTo>
                  <a:pt x="1076" y="8761"/>
                </a:lnTo>
                <a:lnTo>
                  <a:pt x="1196" y="8914"/>
                </a:lnTo>
                <a:lnTo>
                  <a:pt x="1453" y="9219"/>
                </a:lnTo>
                <a:lnTo>
                  <a:pt x="1726" y="9507"/>
                </a:lnTo>
                <a:lnTo>
                  <a:pt x="2014" y="9796"/>
                </a:lnTo>
                <a:lnTo>
                  <a:pt x="2303" y="10069"/>
                </a:lnTo>
                <a:lnTo>
                  <a:pt x="2608" y="10334"/>
                </a:lnTo>
                <a:lnTo>
                  <a:pt x="2913" y="10583"/>
                </a:lnTo>
                <a:lnTo>
                  <a:pt x="3226" y="10831"/>
                </a:lnTo>
                <a:lnTo>
                  <a:pt x="3852" y="11313"/>
                </a:lnTo>
                <a:lnTo>
                  <a:pt x="4478" y="11802"/>
                </a:lnTo>
                <a:lnTo>
                  <a:pt x="4782" y="12051"/>
                </a:lnTo>
                <a:lnTo>
                  <a:pt x="5087" y="12307"/>
                </a:lnTo>
                <a:lnTo>
                  <a:pt x="5384" y="12572"/>
                </a:lnTo>
                <a:lnTo>
                  <a:pt x="5665" y="12845"/>
                </a:lnTo>
                <a:lnTo>
                  <a:pt x="5938" y="13126"/>
                </a:lnTo>
                <a:lnTo>
                  <a:pt x="6194" y="13415"/>
                </a:lnTo>
                <a:lnTo>
                  <a:pt x="6315" y="13559"/>
                </a:lnTo>
                <a:lnTo>
                  <a:pt x="6435" y="13711"/>
                </a:lnTo>
                <a:lnTo>
                  <a:pt x="6547" y="13872"/>
                </a:lnTo>
                <a:lnTo>
                  <a:pt x="6652" y="14024"/>
                </a:lnTo>
                <a:lnTo>
                  <a:pt x="6756" y="14185"/>
                </a:lnTo>
                <a:lnTo>
                  <a:pt x="6852" y="14353"/>
                </a:lnTo>
                <a:lnTo>
                  <a:pt x="6941" y="14514"/>
                </a:lnTo>
                <a:lnTo>
                  <a:pt x="7029" y="14690"/>
                </a:lnTo>
                <a:lnTo>
                  <a:pt x="7101" y="14859"/>
                </a:lnTo>
                <a:lnTo>
                  <a:pt x="7173" y="15043"/>
                </a:lnTo>
                <a:lnTo>
                  <a:pt x="7237" y="15220"/>
                </a:lnTo>
                <a:lnTo>
                  <a:pt x="7294" y="15412"/>
                </a:lnTo>
                <a:lnTo>
                  <a:pt x="7334" y="15549"/>
                </a:lnTo>
                <a:lnTo>
                  <a:pt x="7366" y="15693"/>
                </a:lnTo>
                <a:lnTo>
                  <a:pt x="7414" y="15982"/>
                </a:lnTo>
                <a:lnTo>
                  <a:pt x="7446" y="16271"/>
                </a:lnTo>
                <a:lnTo>
                  <a:pt x="7462" y="16552"/>
                </a:lnTo>
                <a:lnTo>
                  <a:pt x="7462" y="16840"/>
                </a:lnTo>
                <a:lnTo>
                  <a:pt x="7446" y="17129"/>
                </a:lnTo>
                <a:lnTo>
                  <a:pt x="7422" y="17410"/>
                </a:lnTo>
                <a:lnTo>
                  <a:pt x="7374" y="17699"/>
                </a:lnTo>
                <a:lnTo>
                  <a:pt x="7326" y="17988"/>
                </a:lnTo>
                <a:lnTo>
                  <a:pt x="7261" y="18268"/>
                </a:lnTo>
                <a:lnTo>
                  <a:pt x="7189" y="18557"/>
                </a:lnTo>
                <a:lnTo>
                  <a:pt x="7109" y="18846"/>
                </a:lnTo>
                <a:lnTo>
                  <a:pt x="7021" y="19127"/>
                </a:lnTo>
                <a:lnTo>
                  <a:pt x="6933" y="19416"/>
                </a:lnTo>
                <a:lnTo>
                  <a:pt x="6732" y="19993"/>
                </a:lnTo>
                <a:lnTo>
                  <a:pt x="6315" y="21141"/>
                </a:lnTo>
                <a:lnTo>
                  <a:pt x="6114" y="21718"/>
                </a:lnTo>
                <a:lnTo>
                  <a:pt x="6018" y="22007"/>
                </a:lnTo>
                <a:lnTo>
                  <a:pt x="5930" y="22304"/>
                </a:lnTo>
                <a:lnTo>
                  <a:pt x="5849" y="22593"/>
                </a:lnTo>
                <a:lnTo>
                  <a:pt x="5769" y="22890"/>
                </a:lnTo>
                <a:lnTo>
                  <a:pt x="5705" y="23178"/>
                </a:lnTo>
                <a:lnTo>
                  <a:pt x="5649" y="23475"/>
                </a:lnTo>
                <a:lnTo>
                  <a:pt x="5601" y="23764"/>
                </a:lnTo>
                <a:lnTo>
                  <a:pt x="5569" y="24061"/>
                </a:lnTo>
                <a:lnTo>
                  <a:pt x="5545" y="24358"/>
                </a:lnTo>
                <a:lnTo>
                  <a:pt x="5537" y="24655"/>
                </a:lnTo>
                <a:lnTo>
                  <a:pt x="5545" y="24903"/>
                </a:lnTo>
                <a:lnTo>
                  <a:pt x="5561" y="25144"/>
                </a:lnTo>
                <a:lnTo>
                  <a:pt x="5593" y="25393"/>
                </a:lnTo>
                <a:lnTo>
                  <a:pt x="5625" y="25625"/>
                </a:lnTo>
                <a:lnTo>
                  <a:pt x="5673" y="25866"/>
                </a:lnTo>
                <a:lnTo>
                  <a:pt x="5737" y="26099"/>
                </a:lnTo>
                <a:lnTo>
                  <a:pt x="5801" y="26331"/>
                </a:lnTo>
                <a:lnTo>
                  <a:pt x="5882" y="26564"/>
                </a:lnTo>
                <a:lnTo>
                  <a:pt x="5970" y="26789"/>
                </a:lnTo>
                <a:lnTo>
                  <a:pt x="6066" y="27013"/>
                </a:lnTo>
                <a:lnTo>
                  <a:pt x="6170" y="27238"/>
                </a:lnTo>
                <a:lnTo>
                  <a:pt x="6283" y="27455"/>
                </a:lnTo>
                <a:lnTo>
                  <a:pt x="6403" y="27663"/>
                </a:lnTo>
                <a:lnTo>
                  <a:pt x="6531" y="27872"/>
                </a:lnTo>
                <a:lnTo>
                  <a:pt x="6668" y="28072"/>
                </a:lnTo>
                <a:lnTo>
                  <a:pt x="6812" y="28273"/>
                </a:lnTo>
                <a:lnTo>
                  <a:pt x="6957" y="28466"/>
                </a:lnTo>
                <a:lnTo>
                  <a:pt x="7117" y="28658"/>
                </a:lnTo>
                <a:lnTo>
                  <a:pt x="7278" y="28843"/>
                </a:lnTo>
                <a:lnTo>
                  <a:pt x="7454" y="29019"/>
                </a:lnTo>
                <a:lnTo>
                  <a:pt x="7631" y="29196"/>
                </a:lnTo>
                <a:lnTo>
                  <a:pt x="7807" y="29356"/>
                </a:lnTo>
                <a:lnTo>
                  <a:pt x="8000" y="29517"/>
                </a:lnTo>
                <a:lnTo>
                  <a:pt x="8192" y="29677"/>
                </a:lnTo>
                <a:lnTo>
                  <a:pt x="8393" y="29821"/>
                </a:lnTo>
                <a:lnTo>
                  <a:pt x="8593" y="29966"/>
                </a:lnTo>
                <a:lnTo>
                  <a:pt x="8802" y="30094"/>
                </a:lnTo>
                <a:lnTo>
                  <a:pt x="9010" y="30223"/>
                </a:lnTo>
                <a:lnTo>
                  <a:pt x="9227" y="30343"/>
                </a:lnTo>
                <a:lnTo>
                  <a:pt x="9452" y="30455"/>
                </a:lnTo>
                <a:lnTo>
                  <a:pt x="9676" y="30560"/>
                </a:lnTo>
                <a:lnTo>
                  <a:pt x="9901" y="30656"/>
                </a:lnTo>
                <a:lnTo>
                  <a:pt x="10134" y="30744"/>
                </a:lnTo>
                <a:lnTo>
                  <a:pt x="10358" y="30816"/>
                </a:lnTo>
                <a:lnTo>
                  <a:pt x="10599" y="30896"/>
                </a:lnTo>
                <a:lnTo>
                  <a:pt x="10832" y="30961"/>
                </a:lnTo>
                <a:lnTo>
                  <a:pt x="11064" y="31017"/>
                </a:lnTo>
                <a:lnTo>
                  <a:pt x="11305" y="31065"/>
                </a:lnTo>
                <a:lnTo>
                  <a:pt x="11546" y="31113"/>
                </a:lnTo>
                <a:lnTo>
                  <a:pt x="11786" y="31145"/>
                </a:lnTo>
                <a:lnTo>
                  <a:pt x="12027" y="31177"/>
                </a:lnTo>
                <a:lnTo>
                  <a:pt x="12276" y="31201"/>
                </a:lnTo>
                <a:lnTo>
                  <a:pt x="12516" y="31217"/>
                </a:lnTo>
                <a:lnTo>
                  <a:pt x="12757" y="31233"/>
                </a:lnTo>
                <a:lnTo>
                  <a:pt x="13255" y="31233"/>
                </a:lnTo>
                <a:lnTo>
                  <a:pt x="13495" y="31225"/>
                </a:lnTo>
                <a:lnTo>
                  <a:pt x="13744" y="31209"/>
                </a:lnTo>
                <a:lnTo>
                  <a:pt x="13985" y="31185"/>
                </a:lnTo>
                <a:lnTo>
                  <a:pt x="14233" y="31161"/>
                </a:lnTo>
                <a:lnTo>
                  <a:pt x="14474" y="31129"/>
                </a:lnTo>
                <a:lnTo>
                  <a:pt x="14723" y="31089"/>
                </a:lnTo>
                <a:lnTo>
                  <a:pt x="14963" y="31049"/>
                </a:lnTo>
                <a:lnTo>
                  <a:pt x="15204" y="30993"/>
                </a:lnTo>
                <a:lnTo>
                  <a:pt x="15445" y="30945"/>
                </a:lnTo>
                <a:lnTo>
                  <a:pt x="15686" y="30880"/>
                </a:lnTo>
                <a:lnTo>
                  <a:pt x="15926" y="30816"/>
                </a:lnTo>
                <a:lnTo>
                  <a:pt x="16159" y="30744"/>
                </a:lnTo>
                <a:lnTo>
                  <a:pt x="16400" y="30664"/>
                </a:lnTo>
                <a:lnTo>
                  <a:pt x="16632" y="30584"/>
                </a:lnTo>
                <a:lnTo>
                  <a:pt x="16865" y="30503"/>
                </a:lnTo>
                <a:lnTo>
                  <a:pt x="17090" y="30407"/>
                </a:lnTo>
                <a:lnTo>
                  <a:pt x="17314" y="30311"/>
                </a:lnTo>
                <a:lnTo>
                  <a:pt x="17539" y="30215"/>
                </a:lnTo>
                <a:lnTo>
                  <a:pt x="17988" y="29998"/>
                </a:lnTo>
                <a:lnTo>
                  <a:pt x="18421" y="29773"/>
                </a:lnTo>
                <a:lnTo>
                  <a:pt x="18847" y="29525"/>
                </a:lnTo>
                <a:lnTo>
                  <a:pt x="19256" y="29268"/>
                </a:lnTo>
                <a:lnTo>
                  <a:pt x="19665" y="28995"/>
                </a:lnTo>
                <a:lnTo>
                  <a:pt x="20066" y="28706"/>
                </a:lnTo>
                <a:lnTo>
                  <a:pt x="20451" y="28409"/>
                </a:lnTo>
                <a:lnTo>
                  <a:pt x="20836" y="28096"/>
                </a:lnTo>
                <a:lnTo>
                  <a:pt x="21213" y="27776"/>
                </a:lnTo>
                <a:lnTo>
                  <a:pt x="21574" y="27447"/>
                </a:lnTo>
                <a:lnTo>
                  <a:pt x="21935" y="27110"/>
                </a:lnTo>
                <a:lnTo>
                  <a:pt x="22288" y="26765"/>
                </a:lnTo>
                <a:lnTo>
                  <a:pt x="22633" y="26412"/>
                </a:lnTo>
                <a:lnTo>
                  <a:pt x="22970" y="26051"/>
                </a:lnTo>
                <a:lnTo>
                  <a:pt x="23299" y="25682"/>
                </a:lnTo>
                <a:lnTo>
                  <a:pt x="23620" y="25313"/>
                </a:lnTo>
                <a:lnTo>
                  <a:pt x="23917" y="24960"/>
                </a:lnTo>
                <a:lnTo>
                  <a:pt x="24206" y="24599"/>
                </a:lnTo>
                <a:lnTo>
                  <a:pt x="24495" y="24237"/>
                </a:lnTo>
                <a:lnTo>
                  <a:pt x="24775" y="23868"/>
                </a:lnTo>
                <a:lnTo>
                  <a:pt x="25048" y="23499"/>
                </a:lnTo>
                <a:lnTo>
                  <a:pt x="25321" y="23122"/>
                </a:lnTo>
                <a:lnTo>
                  <a:pt x="25578" y="22737"/>
                </a:lnTo>
                <a:lnTo>
                  <a:pt x="25834" y="22352"/>
                </a:lnTo>
                <a:lnTo>
                  <a:pt x="26083" y="21959"/>
                </a:lnTo>
                <a:lnTo>
                  <a:pt x="26324" y="21566"/>
                </a:lnTo>
                <a:lnTo>
                  <a:pt x="26557" y="21165"/>
                </a:lnTo>
                <a:lnTo>
                  <a:pt x="26781" y="20764"/>
                </a:lnTo>
                <a:lnTo>
                  <a:pt x="26998" y="20354"/>
                </a:lnTo>
                <a:lnTo>
                  <a:pt x="27214" y="19945"/>
                </a:lnTo>
                <a:lnTo>
                  <a:pt x="27415" y="19528"/>
                </a:lnTo>
                <a:lnTo>
                  <a:pt x="27608" y="19111"/>
                </a:lnTo>
                <a:lnTo>
                  <a:pt x="27784" y="18694"/>
                </a:lnTo>
                <a:lnTo>
                  <a:pt x="27961" y="18268"/>
                </a:lnTo>
                <a:lnTo>
                  <a:pt x="28129" y="17835"/>
                </a:lnTo>
                <a:lnTo>
                  <a:pt x="28281" y="17410"/>
                </a:lnTo>
                <a:lnTo>
                  <a:pt x="28426" y="16969"/>
                </a:lnTo>
                <a:lnTo>
                  <a:pt x="28554" y="16535"/>
                </a:lnTo>
                <a:lnTo>
                  <a:pt x="28683" y="16094"/>
                </a:lnTo>
                <a:lnTo>
                  <a:pt x="28795" y="15653"/>
                </a:lnTo>
                <a:lnTo>
                  <a:pt x="28891" y="15204"/>
                </a:lnTo>
                <a:lnTo>
                  <a:pt x="28979" y="14762"/>
                </a:lnTo>
                <a:lnTo>
                  <a:pt x="29060" y="14313"/>
                </a:lnTo>
                <a:lnTo>
                  <a:pt x="29124" y="13856"/>
                </a:lnTo>
                <a:lnTo>
                  <a:pt x="29180" y="13407"/>
                </a:lnTo>
                <a:lnTo>
                  <a:pt x="29220" y="12949"/>
                </a:lnTo>
                <a:lnTo>
                  <a:pt x="29244" y="12492"/>
                </a:lnTo>
                <a:lnTo>
                  <a:pt x="29260" y="12035"/>
                </a:lnTo>
                <a:lnTo>
                  <a:pt x="29260" y="11569"/>
                </a:lnTo>
                <a:lnTo>
                  <a:pt x="29244" y="11112"/>
                </a:lnTo>
                <a:lnTo>
                  <a:pt x="29212" y="10647"/>
                </a:lnTo>
                <a:lnTo>
                  <a:pt x="29164" y="10189"/>
                </a:lnTo>
                <a:lnTo>
                  <a:pt x="29108" y="9732"/>
                </a:lnTo>
                <a:lnTo>
                  <a:pt x="29028" y="9275"/>
                </a:lnTo>
                <a:lnTo>
                  <a:pt x="28939" y="8817"/>
                </a:lnTo>
                <a:lnTo>
                  <a:pt x="28835" y="8368"/>
                </a:lnTo>
                <a:lnTo>
                  <a:pt x="28715" y="7919"/>
                </a:lnTo>
                <a:lnTo>
                  <a:pt x="28578" y="7478"/>
                </a:lnTo>
                <a:lnTo>
                  <a:pt x="28434" y="7036"/>
                </a:lnTo>
                <a:lnTo>
                  <a:pt x="28265" y="6603"/>
                </a:lnTo>
                <a:lnTo>
                  <a:pt x="28097" y="6178"/>
                </a:lnTo>
                <a:lnTo>
                  <a:pt x="27904" y="5753"/>
                </a:lnTo>
                <a:lnTo>
                  <a:pt x="27704" y="5344"/>
                </a:lnTo>
                <a:lnTo>
                  <a:pt x="27487" y="4934"/>
                </a:lnTo>
                <a:lnTo>
                  <a:pt x="27255" y="4533"/>
                </a:lnTo>
                <a:lnTo>
                  <a:pt x="27006" y="4148"/>
                </a:lnTo>
                <a:lnTo>
                  <a:pt x="26757" y="3771"/>
                </a:lnTo>
                <a:lnTo>
                  <a:pt x="26484" y="3402"/>
                </a:lnTo>
                <a:lnTo>
                  <a:pt x="26204" y="3041"/>
                </a:lnTo>
                <a:lnTo>
                  <a:pt x="25907" y="2696"/>
                </a:lnTo>
                <a:lnTo>
                  <a:pt x="25602" y="2367"/>
                </a:lnTo>
                <a:lnTo>
                  <a:pt x="25281" y="2038"/>
                </a:lnTo>
                <a:lnTo>
                  <a:pt x="24952" y="1733"/>
                </a:lnTo>
                <a:lnTo>
                  <a:pt x="24607" y="1436"/>
                </a:lnTo>
                <a:lnTo>
                  <a:pt x="24246" y="1164"/>
                </a:lnTo>
                <a:lnTo>
                  <a:pt x="24069" y="1027"/>
                </a:lnTo>
                <a:lnTo>
                  <a:pt x="23877" y="899"/>
                </a:lnTo>
                <a:lnTo>
                  <a:pt x="23692" y="771"/>
                </a:lnTo>
                <a:lnTo>
                  <a:pt x="23500" y="642"/>
                </a:lnTo>
                <a:lnTo>
                  <a:pt x="23307" y="530"/>
                </a:lnTo>
                <a:lnTo>
                  <a:pt x="23107" y="409"/>
                </a:lnTo>
                <a:lnTo>
                  <a:pt x="22914" y="305"/>
                </a:lnTo>
                <a:lnTo>
                  <a:pt x="22706" y="201"/>
                </a:lnTo>
                <a:lnTo>
                  <a:pt x="22505" y="97"/>
                </a:lnTo>
                <a:lnTo>
                  <a:pt x="22296" y="0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/>
          <p:nvPr/>
        </p:nvSpPr>
        <p:spPr>
          <a:xfrm rot="196908">
            <a:off x="6875950" y="-155942"/>
            <a:ext cx="5314540" cy="5672886"/>
          </a:xfrm>
          <a:custGeom>
            <a:rect b="b" l="l" r="r" t="t"/>
            <a:pathLst>
              <a:path extrusionOk="0" h="31234" w="29261">
                <a:moveTo>
                  <a:pt x="22296" y="0"/>
                </a:moveTo>
                <a:lnTo>
                  <a:pt x="5673" y="979"/>
                </a:lnTo>
                <a:lnTo>
                  <a:pt x="5184" y="1091"/>
                </a:lnTo>
                <a:lnTo>
                  <a:pt x="4694" y="1212"/>
                </a:lnTo>
                <a:lnTo>
                  <a:pt x="4453" y="1284"/>
                </a:lnTo>
                <a:lnTo>
                  <a:pt x="4213" y="1356"/>
                </a:lnTo>
                <a:lnTo>
                  <a:pt x="3980" y="1436"/>
                </a:lnTo>
                <a:lnTo>
                  <a:pt x="3739" y="1525"/>
                </a:lnTo>
                <a:lnTo>
                  <a:pt x="3507" y="1613"/>
                </a:lnTo>
                <a:lnTo>
                  <a:pt x="3282" y="1709"/>
                </a:lnTo>
                <a:lnTo>
                  <a:pt x="3049" y="1813"/>
                </a:lnTo>
                <a:lnTo>
                  <a:pt x="2833" y="1926"/>
                </a:lnTo>
                <a:lnTo>
                  <a:pt x="2608" y="2046"/>
                </a:lnTo>
                <a:lnTo>
                  <a:pt x="2400" y="2175"/>
                </a:lnTo>
                <a:lnTo>
                  <a:pt x="2183" y="2303"/>
                </a:lnTo>
                <a:lnTo>
                  <a:pt x="1982" y="2447"/>
                </a:lnTo>
                <a:lnTo>
                  <a:pt x="1782" y="2600"/>
                </a:lnTo>
                <a:lnTo>
                  <a:pt x="1589" y="2760"/>
                </a:lnTo>
                <a:lnTo>
                  <a:pt x="1405" y="2929"/>
                </a:lnTo>
                <a:lnTo>
                  <a:pt x="1228" y="3113"/>
                </a:lnTo>
                <a:lnTo>
                  <a:pt x="1060" y="3298"/>
                </a:lnTo>
                <a:lnTo>
                  <a:pt x="899" y="3490"/>
                </a:lnTo>
                <a:lnTo>
                  <a:pt x="747" y="3699"/>
                </a:lnTo>
                <a:lnTo>
                  <a:pt x="610" y="3907"/>
                </a:lnTo>
                <a:lnTo>
                  <a:pt x="490" y="4124"/>
                </a:lnTo>
                <a:lnTo>
                  <a:pt x="378" y="4341"/>
                </a:lnTo>
                <a:lnTo>
                  <a:pt x="274" y="4573"/>
                </a:lnTo>
                <a:lnTo>
                  <a:pt x="185" y="4798"/>
                </a:lnTo>
                <a:lnTo>
                  <a:pt x="121" y="5039"/>
                </a:lnTo>
                <a:lnTo>
                  <a:pt x="65" y="5279"/>
                </a:lnTo>
                <a:lnTo>
                  <a:pt x="25" y="5528"/>
                </a:lnTo>
                <a:lnTo>
                  <a:pt x="1" y="5777"/>
                </a:lnTo>
                <a:lnTo>
                  <a:pt x="1" y="5969"/>
                </a:lnTo>
                <a:lnTo>
                  <a:pt x="1" y="6162"/>
                </a:lnTo>
                <a:lnTo>
                  <a:pt x="17" y="6346"/>
                </a:lnTo>
                <a:lnTo>
                  <a:pt x="41" y="6531"/>
                </a:lnTo>
                <a:lnTo>
                  <a:pt x="81" y="6723"/>
                </a:lnTo>
                <a:lnTo>
                  <a:pt x="121" y="6900"/>
                </a:lnTo>
                <a:lnTo>
                  <a:pt x="169" y="7085"/>
                </a:lnTo>
                <a:lnTo>
                  <a:pt x="233" y="7261"/>
                </a:lnTo>
                <a:lnTo>
                  <a:pt x="298" y="7438"/>
                </a:lnTo>
                <a:lnTo>
                  <a:pt x="370" y="7614"/>
                </a:lnTo>
                <a:lnTo>
                  <a:pt x="458" y="7783"/>
                </a:lnTo>
                <a:lnTo>
                  <a:pt x="546" y="7951"/>
                </a:lnTo>
                <a:lnTo>
                  <a:pt x="635" y="8119"/>
                </a:lnTo>
                <a:lnTo>
                  <a:pt x="739" y="8280"/>
                </a:lnTo>
                <a:lnTo>
                  <a:pt x="843" y="8440"/>
                </a:lnTo>
                <a:lnTo>
                  <a:pt x="955" y="8601"/>
                </a:lnTo>
                <a:lnTo>
                  <a:pt x="1076" y="8761"/>
                </a:lnTo>
                <a:lnTo>
                  <a:pt x="1196" y="8914"/>
                </a:lnTo>
                <a:lnTo>
                  <a:pt x="1453" y="9219"/>
                </a:lnTo>
                <a:lnTo>
                  <a:pt x="1726" y="9507"/>
                </a:lnTo>
                <a:lnTo>
                  <a:pt x="2014" y="9796"/>
                </a:lnTo>
                <a:lnTo>
                  <a:pt x="2303" y="10069"/>
                </a:lnTo>
                <a:lnTo>
                  <a:pt x="2608" y="10334"/>
                </a:lnTo>
                <a:lnTo>
                  <a:pt x="2913" y="10583"/>
                </a:lnTo>
                <a:lnTo>
                  <a:pt x="3226" y="10831"/>
                </a:lnTo>
                <a:lnTo>
                  <a:pt x="3852" y="11313"/>
                </a:lnTo>
                <a:lnTo>
                  <a:pt x="4478" y="11802"/>
                </a:lnTo>
                <a:lnTo>
                  <a:pt x="4782" y="12051"/>
                </a:lnTo>
                <a:lnTo>
                  <a:pt x="5087" y="12307"/>
                </a:lnTo>
                <a:lnTo>
                  <a:pt x="5384" y="12572"/>
                </a:lnTo>
                <a:lnTo>
                  <a:pt x="5665" y="12845"/>
                </a:lnTo>
                <a:lnTo>
                  <a:pt x="5938" y="13126"/>
                </a:lnTo>
                <a:lnTo>
                  <a:pt x="6194" y="13415"/>
                </a:lnTo>
                <a:lnTo>
                  <a:pt x="6315" y="13559"/>
                </a:lnTo>
                <a:lnTo>
                  <a:pt x="6435" y="13711"/>
                </a:lnTo>
                <a:lnTo>
                  <a:pt x="6547" y="13872"/>
                </a:lnTo>
                <a:lnTo>
                  <a:pt x="6652" y="14024"/>
                </a:lnTo>
                <a:lnTo>
                  <a:pt x="6756" y="14185"/>
                </a:lnTo>
                <a:lnTo>
                  <a:pt x="6852" y="14353"/>
                </a:lnTo>
                <a:lnTo>
                  <a:pt x="6941" y="14514"/>
                </a:lnTo>
                <a:lnTo>
                  <a:pt x="7029" y="14690"/>
                </a:lnTo>
                <a:lnTo>
                  <a:pt x="7101" y="14859"/>
                </a:lnTo>
                <a:lnTo>
                  <a:pt x="7173" y="15043"/>
                </a:lnTo>
                <a:lnTo>
                  <a:pt x="7237" y="15220"/>
                </a:lnTo>
                <a:lnTo>
                  <a:pt x="7294" y="15412"/>
                </a:lnTo>
                <a:lnTo>
                  <a:pt x="7334" y="15549"/>
                </a:lnTo>
                <a:lnTo>
                  <a:pt x="7366" y="15693"/>
                </a:lnTo>
                <a:lnTo>
                  <a:pt x="7414" y="15982"/>
                </a:lnTo>
                <a:lnTo>
                  <a:pt x="7446" y="16271"/>
                </a:lnTo>
                <a:lnTo>
                  <a:pt x="7462" y="16552"/>
                </a:lnTo>
                <a:lnTo>
                  <a:pt x="7462" y="16840"/>
                </a:lnTo>
                <a:lnTo>
                  <a:pt x="7446" y="17129"/>
                </a:lnTo>
                <a:lnTo>
                  <a:pt x="7422" y="17410"/>
                </a:lnTo>
                <a:lnTo>
                  <a:pt x="7374" y="17699"/>
                </a:lnTo>
                <a:lnTo>
                  <a:pt x="7326" y="17988"/>
                </a:lnTo>
                <a:lnTo>
                  <a:pt x="7261" y="18268"/>
                </a:lnTo>
                <a:lnTo>
                  <a:pt x="7189" y="18557"/>
                </a:lnTo>
                <a:lnTo>
                  <a:pt x="7109" y="18846"/>
                </a:lnTo>
                <a:lnTo>
                  <a:pt x="7021" y="19127"/>
                </a:lnTo>
                <a:lnTo>
                  <a:pt x="6933" y="19416"/>
                </a:lnTo>
                <a:lnTo>
                  <a:pt x="6732" y="19993"/>
                </a:lnTo>
                <a:lnTo>
                  <a:pt x="6315" y="21141"/>
                </a:lnTo>
                <a:lnTo>
                  <a:pt x="6114" y="21718"/>
                </a:lnTo>
                <a:lnTo>
                  <a:pt x="6018" y="22007"/>
                </a:lnTo>
                <a:lnTo>
                  <a:pt x="5930" y="22304"/>
                </a:lnTo>
                <a:lnTo>
                  <a:pt x="5849" y="22593"/>
                </a:lnTo>
                <a:lnTo>
                  <a:pt x="5769" y="22890"/>
                </a:lnTo>
                <a:lnTo>
                  <a:pt x="5705" y="23178"/>
                </a:lnTo>
                <a:lnTo>
                  <a:pt x="5649" y="23475"/>
                </a:lnTo>
                <a:lnTo>
                  <a:pt x="5601" y="23764"/>
                </a:lnTo>
                <a:lnTo>
                  <a:pt x="5569" y="24061"/>
                </a:lnTo>
                <a:lnTo>
                  <a:pt x="5545" y="24358"/>
                </a:lnTo>
                <a:lnTo>
                  <a:pt x="5537" y="24655"/>
                </a:lnTo>
                <a:lnTo>
                  <a:pt x="5545" y="24903"/>
                </a:lnTo>
                <a:lnTo>
                  <a:pt x="5561" y="25144"/>
                </a:lnTo>
                <a:lnTo>
                  <a:pt x="5593" y="25393"/>
                </a:lnTo>
                <a:lnTo>
                  <a:pt x="5625" y="25625"/>
                </a:lnTo>
                <a:lnTo>
                  <a:pt x="5673" y="25866"/>
                </a:lnTo>
                <a:lnTo>
                  <a:pt x="5737" y="26099"/>
                </a:lnTo>
                <a:lnTo>
                  <a:pt x="5801" y="26331"/>
                </a:lnTo>
                <a:lnTo>
                  <a:pt x="5882" y="26564"/>
                </a:lnTo>
                <a:lnTo>
                  <a:pt x="5970" y="26789"/>
                </a:lnTo>
                <a:lnTo>
                  <a:pt x="6066" y="27013"/>
                </a:lnTo>
                <a:lnTo>
                  <a:pt x="6170" y="27238"/>
                </a:lnTo>
                <a:lnTo>
                  <a:pt x="6283" y="27455"/>
                </a:lnTo>
                <a:lnTo>
                  <a:pt x="6403" y="27663"/>
                </a:lnTo>
                <a:lnTo>
                  <a:pt x="6531" y="27872"/>
                </a:lnTo>
                <a:lnTo>
                  <a:pt x="6668" y="28072"/>
                </a:lnTo>
                <a:lnTo>
                  <a:pt x="6812" y="28273"/>
                </a:lnTo>
                <a:lnTo>
                  <a:pt x="6957" y="28466"/>
                </a:lnTo>
                <a:lnTo>
                  <a:pt x="7117" y="28658"/>
                </a:lnTo>
                <a:lnTo>
                  <a:pt x="7278" y="28843"/>
                </a:lnTo>
                <a:lnTo>
                  <a:pt x="7454" y="29019"/>
                </a:lnTo>
                <a:lnTo>
                  <a:pt x="7631" y="29196"/>
                </a:lnTo>
                <a:lnTo>
                  <a:pt x="7807" y="29356"/>
                </a:lnTo>
                <a:lnTo>
                  <a:pt x="8000" y="29517"/>
                </a:lnTo>
                <a:lnTo>
                  <a:pt x="8192" y="29677"/>
                </a:lnTo>
                <a:lnTo>
                  <a:pt x="8393" y="29821"/>
                </a:lnTo>
                <a:lnTo>
                  <a:pt x="8593" y="29966"/>
                </a:lnTo>
                <a:lnTo>
                  <a:pt x="8802" y="30094"/>
                </a:lnTo>
                <a:lnTo>
                  <a:pt x="9010" y="30223"/>
                </a:lnTo>
                <a:lnTo>
                  <a:pt x="9227" y="30343"/>
                </a:lnTo>
                <a:lnTo>
                  <a:pt x="9452" y="30455"/>
                </a:lnTo>
                <a:lnTo>
                  <a:pt x="9676" y="30560"/>
                </a:lnTo>
                <a:lnTo>
                  <a:pt x="9901" y="30656"/>
                </a:lnTo>
                <a:lnTo>
                  <a:pt x="10134" y="30744"/>
                </a:lnTo>
                <a:lnTo>
                  <a:pt x="10358" y="30816"/>
                </a:lnTo>
                <a:lnTo>
                  <a:pt x="10599" y="30896"/>
                </a:lnTo>
                <a:lnTo>
                  <a:pt x="10832" y="30961"/>
                </a:lnTo>
                <a:lnTo>
                  <a:pt x="11064" y="31017"/>
                </a:lnTo>
                <a:lnTo>
                  <a:pt x="11305" y="31065"/>
                </a:lnTo>
                <a:lnTo>
                  <a:pt x="11546" y="31113"/>
                </a:lnTo>
                <a:lnTo>
                  <a:pt x="11786" y="31145"/>
                </a:lnTo>
                <a:lnTo>
                  <a:pt x="12027" y="31177"/>
                </a:lnTo>
                <a:lnTo>
                  <a:pt x="12276" y="31201"/>
                </a:lnTo>
                <a:lnTo>
                  <a:pt x="12516" y="31217"/>
                </a:lnTo>
                <a:lnTo>
                  <a:pt x="12757" y="31233"/>
                </a:lnTo>
                <a:lnTo>
                  <a:pt x="13255" y="31233"/>
                </a:lnTo>
                <a:lnTo>
                  <a:pt x="13495" y="31225"/>
                </a:lnTo>
                <a:lnTo>
                  <a:pt x="13744" y="31209"/>
                </a:lnTo>
                <a:lnTo>
                  <a:pt x="13985" y="31185"/>
                </a:lnTo>
                <a:lnTo>
                  <a:pt x="14233" y="31161"/>
                </a:lnTo>
                <a:lnTo>
                  <a:pt x="14474" y="31129"/>
                </a:lnTo>
                <a:lnTo>
                  <a:pt x="14723" y="31089"/>
                </a:lnTo>
                <a:lnTo>
                  <a:pt x="14963" y="31049"/>
                </a:lnTo>
                <a:lnTo>
                  <a:pt x="15204" y="30993"/>
                </a:lnTo>
                <a:lnTo>
                  <a:pt x="15445" y="30945"/>
                </a:lnTo>
                <a:lnTo>
                  <a:pt x="15686" y="30880"/>
                </a:lnTo>
                <a:lnTo>
                  <a:pt x="15926" y="30816"/>
                </a:lnTo>
                <a:lnTo>
                  <a:pt x="16159" y="30744"/>
                </a:lnTo>
                <a:lnTo>
                  <a:pt x="16400" y="30664"/>
                </a:lnTo>
                <a:lnTo>
                  <a:pt x="16632" y="30584"/>
                </a:lnTo>
                <a:lnTo>
                  <a:pt x="16865" y="30503"/>
                </a:lnTo>
                <a:lnTo>
                  <a:pt x="17090" y="30407"/>
                </a:lnTo>
                <a:lnTo>
                  <a:pt x="17314" y="30311"/>
                </a:lnTo>
                <a:lnTo>
                  <a:pt x="17539" y="30215"/>
                </a:lnTo>
                <a:lnTo>
                  <a:pt x="17988" y="29998"/>
                </a:lnTo>
                <a:lnTo>
                  <a:pt x="18421" y="29773"/>
                </a:lnTo>
                <a:lnTo>
                  <a:pt x="18847" y="29525"/>
                </a:lnTo>
                <a:lnTo>
                  <a:pt x="19256" y="29268"/>
                </a:lnTo>
                <a:lnTo>
                  <a:pt x="19665" y="28995"/>
                </a:lnTo>
                <a:lnTo>
                  <a:pt x="20066" y="28706"/>
                </a:lnTo>
                <a:lnTo>
                  <a:pt x="20451" y="28409"/>
                </a:lnTo>
                <a:lnTo>
                  <a:pt x="20836" y="28096"/>
                </a:lnTo>
                <a:lnTo>
                  <a:pt x="21213" y="27776"/>
                </a:lnTo>
                <a:lnTo>
                  <a:pt x="21574" y="27447"/>
                </a:lnTo>
                <a:lnTo>
                  <a:pt x="21935" y="27110"/>
                </a:lnTo>
                <a:lnTo>
                  <a:pt x="22288" y="26765"/>
                </a:lnTo>
                <a:lnTo>
                  <a:pt x="22633" y="26412"/>
                </a:lnTo>
                <a:lnTo>
                  <a:pt x="22970" y="26051"/>
                </a:lnTo>
                <a:lnTo>
                  <a:pt x="23299" y="25682"/>
                </a:lnTo>
                <a:lnTo>
                  <a:pt x="23620" y="25313"/>
                </a:lnTo>
                <a:lnTo>
                  <a:pt x="23917" y="24960"/>
                </a:lnTo>
                <a:lnTo>
                  <a:pt x="24206" y="24599"/>
                </a:lnTo>
                <a:lnTo>
                  <a:pt x="24495" y="24237"/>
                </a:lnTo>
                <a:lnTo>
                  <a:pt x="24775" y="23868"/>
                </a:lnTo>
                <a:lnTo>
                  <a:pt x="25048" y="23499"/>
                </a:lnTo>
                <a:lnTo>
                  <a:pt x="25321" y="23122"/>
                </a:lnTo>
                <a:lnTo>
                  <a:pt x="25578" y="22737"/>
                </a:lnTo>
                <a:lnTo>
                  <a:pt x="25834" y="22352"/>
                </a:lnTo>
                <a:lnTo>
                  <a:pt x="26083" y="21959"/>
                </a:lnTo>
                <a:lnTo>
                  <a:pt x="26324" y="21566"/>
                </a:lnTo>
                <a:lnTo>
                  <a:pt x="26557" y="21165"/>
                </a:lnTo>
                <a:lnTo>
                  <a:pt x="26781" y="20764"/>
                </a:lnTo>
                <a:lnTo>
                  <a:pt x="26998" y="20354"/>
                </a:lnTo>
                <a:lnTo>
                  <a:pt x="27214" y="19945"/>
                </a:lnTo>
                <a:lnTo>
                  <a:pt x="27415" y="19528"/>
                </a:lnTo>
                <a:lnTo>
                  <a:pt x="27608" y="19111"/>
                </a:lnTo>
                <a:lnTo>
                  <a:pt x="27784" y="18694"/>
                </a:lnTo>
                <a:lnTo>
                  <a:pt x="27961" y="18268"/>
                </a:lnTo>
                <a:lnTo>
                  <a:pt x="28129" y="17835"/>
                </a:lnTo>
                <a:lnTo>
                  <a:pt x="28281" y="17410"/>
                </a:lnTo>
                <a:lnTo>
                  <a:pt x="28426" y="16969"/>
                </a:lnTo>
                <a:lnTo>
                  <a:pt x="28554" y="16535"/>
                </a:lnTo>
                <a:lnTo>
                  <a:pt x="28683" y="16094"/>
                </a:lnTo>
                <a:lnTo>
                  <a:pt x="28795" y="15653"/>
                </a:lnTo>
                <a:lnTo>
                  <a:pt x="28891" y="15204"/>
                </a:lnTo>
                <a:lnTo>
                  <a:pt x="28979" y="14762"/>
                </a:lnTo>
                <a:lnTo>
                  <a:pt x="29060" y="14313"/>
                </a:lnTo>
                <a:lnTo>
                  <a:pt x="29124" y="13856"/>
                </a:lnTo>
                <a:lnTo>
                  <a:pt x="29180" y="13407"/>
                </a:lnTo>
                <a:lnTo>
                  <a:pt x="29220" y="12949"/>
                </a:lnTo>
                <a:lnTo>
                  <a:pt x="29244" y="12492"/>
                </a:lnTo>
                <a:lnTo>
                  <a:pt x="29260" y="12035"/>
                </a:lnTo>
                <a:lnTo>
                  <a:pt x="29260" y="11569"/>
                </a:lnTo>
                <a:lnTo>
                  <a:pt x="29244" y="11112"/>
                </a:lnTo>
                <a:lnTo>
                  <a:pt x="29212" y="10647"/>
                </a:lnTo>
                <a:lnTo>
                  <a:pt x="29164" y="10189"/>
                </a:lnTo>
                <a:lnTo>
                  <a:pt x="29108" y="9732"/>
                </a:lnTo>
                <a:lnTo>
                  <a:pt x="29028" y="9275"/>
                </a:lnTo>
                <a:lnTo>
                  <a:pt x="28939" y="8817"/>
                </a:lnTo>
                <a:lnTo>
                  <a:pt x="28835" y="8368"/>
                </a:lnTo>
                <a:lnTo>
                  <a:pt x="28715" y="7919"/>
                </a:lnTo>
                <a:lnTo>
                  <a:pt x="28578" y="7478"/>
                </a:lnTo>
                <a:lnTo>
                  <a:pt x="28434" y="7036"/>
                </a:lnTo>
                <a:lnTo>
                  <a:pt x="28265" y="6603"/>
                </a:lnTo>
                <a:lnTo>
                  <a:pt x="28097" y="6178"/>
                </a:lnTo>
                <a:lnTo>
                  <a:pt x="27904" y="5753"/>
                </a:lnTo>
                <a:lnTo>
                  <a:pt x="27704" y="5344"/>
                </a:lnTo>
                <a:lnTo>
                  <a:pt x="27487" y="4934"/>
                </a:lnTo>
                <a:lnTo>
                  <a:pt x="27255" y="4533"/>
                </a:lnTo>
                <a:lnTo>
                  <a:pt x="27006" y="4148"/>
                </a:lnTo>
                <a:lnTo>
                  <a:pt x="26757" y="3771"/>
                </a:lnTo>
                <a:lnTo>
                  <a:pt x="26484" y="3402"/>
                </a:lnTo>
                <a:lnTo>
                  <a:pt x="26204" y="3041"/>
                </a:lnTo>
                <a:lnTo>
                  <a:pt x="25907" y="2696"/>
                </a:lnTo>
                <a:lnTo>
                  <a:pt x="25602" y="2367"/>
                </a:lnTo>
                <a:lnTo>
                  <a:pt x="25281" y="2038"/>
                </a:lnTo>
                <a:lnTo>
                  <a:pt x="24952" y="1733"/>
                </a:lnTo>
                <a:lnTo>
                  <a:pt x="24607" y="1436"/>
                </a:lnTo>
                <a:lnTo>
                  <a:pt x="24246" y="1164"/>
                </a:lnTo>
                <a:lnTo>
                  <a:pt x="24069" y="1027"/>
                </a:lnTo>
                <a:lnTo>
                  <a:pt x="23877" y="899"/>
                </a:lnTo>
                <a:lnTo>
                  <a:pt x="23692" y="771"/>
                </a:lnTo>
                <a:lnTo>
                  <a:pt x="23500" y="642"/>
                </a:lnTo>
                <a:lnTo>
                  <a:pt x="23307" y="530"/>
                </a:lnTo>
                <a:lnTo>
                  <a:pt x="23107" y="409"/>
                </a:lnTo>
                <a:lnTo>
                  <a:pt x="22914" y="305"/>
                </a:lnTo>
                <a:lnTo>
                  <a:pt x="22706" y="201"/>
                </a:lnTo>
                <a:lnTo>
                  <a:pt x="22505" y="97"/>
                </a:lnTo>
                <a:lnTo>
                  <a:pt x="22296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2019300" y="539500"/>
            <a:ext cx="51054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idx="1" type="body"/>
          </p:nvPr>
        </p:nvSpPr>
        <p:spPr>
          <a:xfrm>
            <a:off x="5562600" y="2533300"/>
            <a:ext cx="2867700" cy="1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indent="-304800" lvl="1" marL="914400" algn="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4572000" y="2104000"/>
            <a:ext cx="3842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7"/>
          <p:cNvSpPr/>
          <p:nvPr/>
        </p:nvSpPr>
        <p:spPr>
          <a:xfrm flipH="1">
            <a:off x="52" y="-59075"/>
            <a:ext cx="5246023" cy="5715479"/>
          </a:xfrm>
          <a:custGeom>
            <a:rect b="b" l="l" r="r" t="t"/>
            <a:pathLst>
              <a:path extrusionOk="0" h="64794" w="52518">
                <a:moveTo>
                  <a:pt x="47062" y="1"/>
                </a:moveTo>
                <a:lnTo>
                  <a:pt x="47078" y="305"/>
                </a:lnTo>
                <a:lnTo>
                  <a:pt x="47087" y="610"/>
                </a:lnTo>
                <a:lnTo>
                  <a:pt x="47087" y="907"/>
                </a:lnTo>
                <a:lnTo>
                  <a:pt x="47078" y="1204"/>
                </a:lnTo>
                <a:lnTo>
                  <a:pt x="47054" y="1485"/>
                </a:lnTo>
                <a:lnTo>
                  <a:pt x="47030" y="1774"/>
                </a:lnTo>
                <a:lnTo>
                  <a:pt x="46990" y="2046"/>
                </a:lnTo>
                <a:lnTo>
                  <a:pt x="46950" y="2319"/>
                </a:lnTo>
                <a:lnTo>
                  <a:pt x="46894" y="2592"/>
                </a:lnTo>
                <a:lnTo>
                  <a:pt x="46838" y="2857"/>
                </a:lnTo>
                <a:lnTo>
                  <a:pt x="46766" y="3113"/>
                </a:lnTo>
                <a:lnTo>
                  <a:pt x="46693" y="3370"/>
                </a:lnTo>
                <a:lnTo>
                  <a:pt x="46613" y="3619"/>
                </a:lnTo>
                <a:lnTo>
                  <a:pt x="46525" y="3868"/>
                </a:lnTo>
                <a:lnTo>
                  <a:pt x="46429" y="4108"/>
                </a:lnTo>
                <a:lnTo>
                  <a:pt x="46324" y="4341"/>
                </a:lnTo>
                <a:lnTo>
                  <a:pt x="46212" y="4582"/>
                </a:lnTo>
                <a:lnTo>
                  <a:pt x="46092" y="4806"/>
                </a:lnTo>
                <a:lnTo>
                  <a:pt x="45971" y="5031"/>
                </a:lnTo>
                <a:lnTo>
                  <a:pt x="45843" y="5256"/>
                </a:lnTo>
                <a:lnTo>
                  <a:pt x="45707" y="5472"/>
                </a:lnTo>
                <a:lnTo>
                  <a:pt x="45570" y="5689"/>
                </a:lnTo>
                <a:lnTo>
                  <a:pt x="45418" y="5897"/>
                </a:lnTo>
                <a:lnTo>
                  <a:pt x="45265" y="6106"/>
                </a:lnTo>
                <a:lnTo>
                  <a:pt x="45113" y="6315"/>
                </a:lnTo>
                <a:lnTo>
                  <a:pt x="44952" y="6515"/>
                </a:lnTo>
                <a:lnTo>
                  <a:pt x="44784" y="6708"/>
                </a:lnTo>
                <a:lnTo>
                  <a:pt x="44607" y="6908"/>
                </a:lnTo>
                <a:lnTo>
                  <a:pt x="44431" y="7101"/>
                </a:lnTo>
                <a:lnTo>
                  <a:pt x="44254" y="7285"/>
                </a:lnTo>
                <a:lnTo>
                  <a:pt x="44062" y="7470"/>
                </a:lnTo>
                <a:lnTo>
                  <a:pt x="43877" y="7654"/>
                </a:lnTo>
                <a:lnTo>
                  <a:pt x="43484" y="8007"/>
                </a:lnTo>
                <a:lnTo>
                  <a:pt x="43083" y="8352"/>
                </a:lnTo>
                <a:lnTo>
                  <a:pt x="42658" y="8689"/>
                </a:lnTo>
                <a:lnTo>
                  <a:pt x="42233" y="9018"/>
                </a:lnTo>
                <a:lnTo>
                  <a:pt x="41791" y="9339"/>
                </a:lnTo>
                <a:lnTo>
                  <a:pt x="41342" y="9652"/>
                </a:lnTo>
                <a:lnTo>
                  <a:pt x="40885" y="9949"/>
                </a:lnTo>
                <a:lnTo>
                  <a:pt x="40419" y="10246"/>
                </a:lnTo>
                <a:lnTo>
                  <a:pt x="39946" y="10535"/>
                </a:lnTo>
                <a:lnTo>
                  <a:pt x="39473" y="10823"/>
                </a:lnTo>
                <a:lnTo>
                  <a:pt x="38526" y="11377"/>
                </a:lnTo>
                <a:lnTo>
                  <a:pt x="37571" y="11915"/>
                </a:lnTo>
                <a:lnTo>
                  <a:pt x="36641" y="12444"/>
                </a:lnTo>
                <a:lnTo>
                  <a:pt x="36304" y="12637"/>
                </a:lnTo>
                <a:lnTo>
                  <a:pt x="35983" y="12829"/>
                </a:lnTo>
                <a:lnTo>
                  <a:pt x="35662" y="13038"/>
                </a:lnTo>
                <a:lnTo>
                  <a:pt x="35349" y="13254"/>
                </a:lnTo>
                <a:lnTo>
                  <a:pt x="35036" y="13471"/>
                </a:lnTo>
                <a:lnTo>
                  <a:pt x="34731" y="13696"/>
                </a:lnTo>
                <a:lnTo>
                  <a:pt x="34426" y="13928"/>
                </a:lnTo>
                <a:lnTo>
                  <a:pt x="34130" y="14169"/>
                </a:lnTo>
                <a:lnTo>
                  <a:pt x="33841" y="14410"/>
                </a:lnTo>
                <a:lnTo>
                  <a:pt x="33552" y="14658"/>
                </a:lnTo>
                <a:lnTo>
                  <a:pt x="33271" y="14915"/>
                </a:lnTo>
                <a:lnTo>
                  <a:pt x="32990" y="15180"/>
                </a:lnTo>
                <a:lnTo>
                  <a:pt x="32726" y="15445"/>
                </a:lnTo>
                <a:lnTo>
                  <a:pt x="32461" y="15717"/>
                </a:lnTo>
                <a:lnTo>
                  <a:pt x="32196" y="15998"/>
                </a:lnTo>
                <a:lnTo>
                  <a:pt x="31947" y="16279"/>
                </a:lnTo>
                <a:lnTo>
                  <a:pt x="31699" y="16568"/>
                </a:lnTo>
                <a:lnTo>
                  <a:pt x="31450" y="16857"/>
                </a:lnTo>
                <a:lnTo>
                  <a:pt x="31217" y="17154"/>
                </a:lnTo>
                <a:lnTo>
                  <a:pt x="30985" y="17458"/>
                </a:lnTo>
                <a:lnTo>
                  <a:pt x="30760" y="17763"/>
                </a:lnTo>
                <a:lnTo>
                  <a:pt x="30543" y="18076"/>
                </a:lnTo>
                <a:lnTo>
                  <a:pt x="30335" y="18397"/>
                </a:lnTo>
                <a:lnTo>
                  <a:pt x="30126" y="18718"/>
                </a:lnTo>
                <a:lnTo>
                  <a:pt x="29926" y="19039"/>
                </a:lnTo>
                <a:lnTo>
                  <a:pt x="29733" y="19368"/>
                </a:lnTo>
                <a:lnTo>
                  <a:pt x="29548" y="19697"/>
                </a:lnTo>
                <a:lnTo>
                  <a:pt x="29364" y="20034"/>
                </a:lnTo>
                <a:lnTo>
                  <a:pt x="29187" y="20371"/>
                </a:lnTo>
                <a:lnTo>
                  <a:pt x="29027" y="20716"/>
                </a:lnTo>
                <a:lnTo>
                  <a:pt x="28867" y="21061"/>
                </a:lnTo>
                <a:lnTo>
                  <a:pt x="28714" y="21406"/>
                </a:lnTo>
                <a:lnTo>
                  <a:pt x="28554" y="21791"/>
                </a:lnTo>
                <a:lnTo>
                  <a:pt x="28409" y="22184"/>
                </a:lnTo>
                <a:lnTo>
                  <a:pt x="28281" y="22569"/>
                </a:lnTo>
                <a:lnTo>
                  <a:pt x="28169" y="22962"/>
                </a:lnTo>
                <a:lnTo>
                  <a:pt x="28064" y="23355"/>
                </a:lnTo>
                <a:lnTo>
                  <a:pt x="27968" y="23748"/>
                </a:lnTo>
                <a:lnTo>
                  <a:pt x="27880" y="24141"/>
                </a:lnTo>
                <a:lnTo>
                  <a:pt x="27807" y="24543"/>
                </a:lnTo>
                <a:lnTo>
                  <a:pt x="27743" y="24936"/>
                </a:lnTo>
                <a:lnTo>
                  <a:pt x="27679" y="25337"/>
                </a:lnTo>
                <a:lnTo>
                  <a:pt x="27623" y="25738"/>
                </a:lnTo>
                <a:lnTo>
                  <a:pt x="27575" y="26139"/>
                </a:lnTo>
                <a:lnTo>
                  <a:pt x="27479" y="26941"/>
                </a:lnTo>
                <a:lnTo>
                  <a:pt x="27398" y="27744"/>
                </a:lnTo>
                <a:lnTo>
                  <a:pt x="27318" y="28546"/>
                </a:lnTo>
                <a:lnTo>
                  <a:pt x="27222" y="29340"/>
                </a:lnTo>
                <a:lnTo>
                  <a:pt x="27174" y="29741"/>
                </a:lnTo>
                <a:lnTo>
                  <a:pt x="27118" y="30143"/>
                </a:lnTo>
                <a:lnTo>
                  <a:pt x="27061" y="30536"/>
                </a:lnTo>
                <a:lnTo>
                  <a:pt x="26989" y="30929"/>
                </a:lnTo>
                <a:lnTo>
                  <a:pt x="26917" y="31322"/>
                </a:lnTo>
                <a:lnTo>
                  <a:pt x="26837" y="31715"/>
                </a:lnTo>
                <a:lnTo>
                  <a:pt x="26740" y="32108"/>
                </a:lnTo>
                <a:lnTo>
                  <a:pt x="26636" y="32501"/>
                </a:lnTo>
                <a:lnTo>
                  <a:pt x="26524" y="32886"/>
                </a:lnTo>
                <a:lnTo>
                  <a:pt x="26395" y="33272"/>
                </a:lnTo>
                <a:lnTo>
                  <a:pt x="26259" y="33657"/>
                </a:lnTo>
                <a:lnTo>
                  <a:pt x="26107" y="34034"/>
                </a:lnTo>
                <a:lnTo>
                  <a:pt x="26010" y="34242"/>
                </a:lnTo>
                <a:lnTo>
                  <a:pt x="25914" y="34451"/>
                </a:lnTo>
                <a:lnTo>
                  <a:pt x="25810" y="34651"/>
                </a:lnTo>
                <a:lnTo>
                  <a:pt x="25697" y="34852"/>
                </a:lnTo>
                <a:lnTo>
                  <a:pt x="25585" y="35045"/>
                </a:lnTo>
                <a:lnTo>
                  <a:pt x="25465" y="35229"/>
                </a:lnTo>
                <a:lnTo>
                  <a:pt x="25344" y="35414"/>
                </a:lnTo>
                <a:lnTo>
                  <a:pt x="25216" y="35590"/>
                </a:lnTo>
                <a:lnTo>
                  <a:pt x="25080" y="35759"/>
                </a:lnTo>
                <a:lnTo>
                  <a:pt x="24943" y="35927"/>
                </a:lnTo>
                <a:lnTo>
                  <a:pt x="24807" y="36096"/>
                </a:lnTo>
                <a:lnTo>
                  <a:pt x="24663" y="36256"/>
                </a:lnTo>
                <a:lnTo>
                  <a:pt x="24510" y="36408"/>
                </a:lnTo>
                <a:lnTo>
                  <a:pt x="24358" y="36561"/>
                </a:lnTo>
                <a:lnTo>
                  <a:pt x="24205" y="36705"/>
                </a:lnTo>
                <a:lnTo>
                  <a:pt x="24045" y="36850"/>
                </a:lnTo>
                <a:lnTo>
                  <a:pt x="23884" y="36986"/>
                </a:lnTo>
                <a:lnTo>
                  <a:pt x="23716" y="37123"/>
                </a:lnTo>
                <a:lnTo>
                  <a:pt x="23547" y="37259"/>
                </a:lnTo>
                <a:lnTo>
                  <a:pt x="23371" y="37379"/>
                </a:lnTo>
                <a:lnTo>
                  <a:pt x="23018" y="37628"/>
                </a:lnTo>
                <a:lnTo>
                  <a:pt x="22657" y="37861"/>
                </a:lnTo>
                <a:lnTo>
                  <a:pt x="22280" y="38077"/>
                </a:lnTo>
                <a:lnTo>
                  <a:pt x="21887" y="38286"/>
                </a:lnTo>
                <a:lnTo>
                  <a:pt x="21493" y="38478"/>
                </a:lnTo>
                <a:lnTo>
                  <a:pt x="21092" y="38663"/>
                </a:lnTo>
                <a:lnTo>
                  <a:pt x="20683" y="38831"/>
                </a:lnTo>
                <a:lnTo>
                  <a:pt x="20266" y="38992"/>
                </a:lnTo>
                <a:lnTo>
                  <a:pt x="19849" y="39152"/>
                </a:lnTo>
                <a:lnTo>
                  <a:pt x="19424" y="39297"/>
                </a:lnTo>
                <a:lnTo>
                  <a:pt x="18998" y="39433"/>
                </a:lnTo>
                <a:lnTo>
                  <a:pt x="18565" y="39570"/>
                </a:lnTo>
                <a:lnTo>
                  <a:pt x="18132" y="39690"/>
                </a:lnTo>
                <a:lnTo>
                  <a:pt x="17699" y="39810"/>
                </a:lnTo>
                <a:lnTo>
                  <a:pt x="16832" y="40043"/>
                </a:lnTo>
                <a:lnTo>
                  <a:pt x="15974" y="40251"/>
                </a:lnTo>
                <a:lnTo>
                  <a:pt x="15131" y="40460"/>
                </a:lnTo>
                <a:lnTo>
                  <a:pt x="14313" y="40669"/>
                </a:lnTo>
                <a:lnTo>
                  <a:pt x="13471" y="40885"/>
                </a:lnTo>
                <a:lnTo>
                  <a:pt x="12636" y="41110"/>
                </a:lnTo>
                <a:lnTo>
                  <a:pt x="12227" y="41230"/>
                </a:lnTo>
                <a:lnTo>
                  <a:pt x="11810" y="41359"/>
                </a:lnTo>
                <a:lnTo>
                  <a:pt x="11401" y="41487"/>
                </a:lnTo>
                <a:lnTo>
                  <a:pt x="11000" y="41623"/>
                </a:lnTo>
                <a:lnTo>
                  <a:pt x="10598" y="41760"/>
                </a:lnTo>
                <a:lnTo>
                  <a:pt x="10197" y="41904"/>
                </a:lnTo>
                <a:lnTo>
                  <a:pt x="9804" y="42057"/>
                </a:lnTo>
                <a:lnTo>
                  <a:pt x="9411" y="42209"/>
                </a:lnTo>
                <a:lnTo>
                  <a:pt x="9026" y="42378"/>
                </a:lnTo>
                <a:lnTo>
                  <a:pt x="8641" y="42546"/>
                </a:lnTo>
                <a:lnTo>
                  <a:pt x="8264" y="42731"/>
                </a:lnTo>
                <a:lnTo>
                  <a:pt x="7895" y="42915"/>
                </a:lnTo>
                <a:lnTo>
                  <a:pt x="7526" y="43108"/>
                </a:lnTo>
                <a:lnTo>
                  <a:pt x="7165" y="43316"/>
                </a:lnTo>
                <a:lnTo>
                  <a:pt x="6812" y="43533"/>
                </a:lnTo>
                <a:lnTo>
                  <a:pt x="6459" y="43749"/>
                </a:lnTo>
                <a:lnTo>
                  <a:pt x="6114" y="43990"/>
                </a:lnTo>
                <a:lnTo>
                  <a:pt x="5777" y="44231"/>
                </a:lnTo>
                <a:lnTo>
                  <a:pt x="5448" y="44488"/>
                </a:lnTo>
                <a:lnTo>
                  <a:pt x="5127" y="44752"/>
                </a:lnTo>
                <a:lnTo>
                  <a:pt x="4814" y="45033"/>
                </a:lnTo>
                <a:lnTo>
                  <a:pt x="4501" y="45322"/>
                </a:lnTo>
                <a:lnTo>
                  <a:pt x="4204" y="45619"/>
                </a:lnTo>
                <a:lnTo>
                  <a:pt x="3907" y="45940"/>
                </a:lnTo>
                <a:lnTo>
                  <a:pt x="3626" y="46269"/>
                </a:lnTo>
                <a:lnTo>
                  <a:pt x="3346" y="46606"/>
                </a:lnTo>
                <a:lnTo>
                  <a:pt x="3081" y="46967"/>
                </a:lnTo>
                <a:lnTo>
                  <a:pt x="2824" y="47336"/>
                </a:lnTo>
                <a:lnTo>
                  <a:pt x="2672" y="47568"/>
                </a:lnTo>
                <a:lnTo>
                  <a:pt x="2519" y="47809"/>
                </a:lnTo>
                <a:lnTo>
                  <a:pt x="2375" y="48050"/>
                </a:lnTo>
                <a:lnTo>
                  <a:pt x="2230" y="48290"/>
                </a:lnTo>
                <a:lnTo>
                  <a:pt x="2094" y="48539"/>
                </a:lnTo>
                <a:lnTo>
                  <a:pt x="1958" y="48788"/>
                </a:lnTo>
                <a:lnTo>
                  <a:pt x="1829" y="49045"/>
                </a:lnTo>
                <a:lnTo>
                  <a:pt x="1701" y="49301"/>
                </a:lnTo>
                <a:lnTo>
                  <a:pt x="1581" y="49558"/>
                </a:lnTo>
                <a:lnTo>
                  <a:pt x="1460" y="49823"/>
                </a:lnTo>
                <a:lnTo>
                  <a:pt x="1348" y="50088"/>
                </a:lnTo>
                <a:lnTo>
                  <a:pt x="1244" y="50352"/>
                </a:lnTo>
                <a:lnTo>
                  <a:pt x="1139" y="50625"/>
                </a:lnTo>
                <a:lnTo>
                  <a:pt x="1035" y="50898"/>
                </a:lnTo>
                <a:lnTo>
                  <a:pt x="939" y="51171"/>
                </a:lnTo>
                <a:lnTo>
                  <a:pt x="851" y="51443"/>
                </a:lnTo>
                <a:lnTo>
                  <a:pt x="682" y="52005"/>
                </a:lnTo>
                <a:lnTo>
                  <a:pt x="602" y="52286"/>
                </a:lnTo>
                <a:lnTo>
                  <a:pt x="530" y="52567"/>
                </a:lnTo>
                <a:lnTo>
                  <a:pt x="457" y="52855"/>
                </a:lnTo>
                <a:lnTo>
                  <a:pt x="393" y="53136"/>
                </a:lnTo>
                <a:lnTo>
                  <a:pt x="337" y="53425"/>
                </a:lnTo>
                <a:lnTo>
                  <a:pt x="281" y="53714"/>
                </a:lnTo>
                <a:lnTo>
                  <a:pt x="225" y="54003"/>
                </a:lnTo>
                <a:lnTo>
                  <a:pt x="185" y="54292"/>
                </a:lnTo>
                <a:lnTo>
                  <a:pt x="145" y="54588"/>
                </a:lnTo>
                <a:lnTo>
                  <a:pt x="104" y="54877"/>
                </a:lnTo>
                <a:lnTo>
                  <a:pt x="72" y="55166"/>
                </a:lnTo>
                <a:lnTo>
                  <a:pt x="48" y="55463"/>
                </a:lnTo>
                <a:lnTo>
                  <a:pt x="32" y="55752"/>
                </a:lnTo>
                <a:lnTo>
                  <a:pt x="16" y="56049"/>
                </a:lnTo>
                <a:lnTo>
                  <a:pt x="0" y="56337"/>
                </a:lnTo>
                <a:lnTo>
                  <a:pt x="0" y="56634"/>
                </a:lnTo>
                <a:lnTo>
                  <a:pt x="0" y="56923"/>
                </a:lnTo>
                <a:lnTo>
                  <a:pt x="0" y="57220"/>
                </a:lnTo>
                <a:lnTo>
                  <a:pt x="8" y="57509"/>
                </a:lnTo>
                <a:lnTo>
                  <a:pt x="24" y="57798"/>
                </a:lnTo>
                <a:lnTo>
                  <a:pt x="48" y="58094"/>
                </a:lnTo>
                <a:lnTo>
                  <a:pt x="72" y="58383"/>
                </a:lnTo>
                <a:lnTo>
                  <a:pt x="104" y="58672"/>
                </a:lnTo>
                <a:lnTo>
                  <a:pt x="145" y="58961"/>
                </a:lnTo>
                <a:lnTo>
                  <a:pt x="185" y="59242"/>
                </a:lnTo>
                <a:lnTo>
                  <a:pt x="233" y="59530"/>
                </a:lnTo>
                <a:lnTo>
                  <a:pt x="289" y="59811"/>
                </a:lnTo>
                <a:lnTo>
                  <a:pt x="345" y="60092"/>
                </a:lnTo>
                <a:lnTo>
                  <a:pt x="409" y="60373"/>
                </a:lnTo>
                <a:lnTo>
                  <a:pt x="482" y="60654"/>
                </a:lnTo>
                <a:lnTo>
                  <a:pt x="554" y="60934"/>
                </a:lnTo>
                <a:lnTo>
                  <a:pt x="634" y="61207"/>
                </a:lnTo>
                <a:lnTo>
                  <a:pt x="722" y="61480"/>
                </a:lnTo>
                <a:lnTo>
                  <a:pt x="818" y="61753"/>
                </a:lnTo>
                <a:lnTo>
                  <a:pt x="915" y="62026"/>
                </a:lnTo>
                <a:lnTo>
                  <a:pt x="1019" y="62290"/>
                </a:lnTo>
                <a:lnTo>
                  <a:pt x="1131" y="62555"/>
                </a:lnTo>
                <a:lnTo>
                  <a:pt x="1244" y="62812"/>
                </a:lnTo>
                <a:lnTo>
                  <a:pt x="1372" y="63069"/>
                </a:lnTo>
                <a:lnTo>
                  <a:pt x="1500" y="63325"/>
                </a:lnTo>
                <a:lnTo>
                  <a:pt x="1637" y="63582"/>
                </a:lnTo>
                <a:lnTo>
                  <a:pt x="1773" y="63831"/>
                </a:lnTo>
                <a:lnTo>
                  <a:pt x="1926" y="64079"/>
                </a:lnTo>
                <a:lnTo>
                  <a:pt x="2078" y="64320"/>
                </a:lnTo>
                <a:lnTo>
                  <a:pt x="2239" y="64561"/>
                </a:lnTo>
                <a:lnTo>
                  <a:pt x="2399" y="64793"/>
                </a:lnTo>
                <a:lnTo>
                  <a:pt x="52518" y="64753"/>
                </a:lnTo>
                <a:lnTo>
                  <a:pt x="52518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ctrTitle"/>
          </p:nvPr>
        </p:nvSpPr>
        <p:spPr>
          <a:xfrm>
            <a:off x="713250" y="881375"/>
            <a:ext cx="4562100" cy="16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600">
                <a:latin typeface="Fugaz One"/>
                <a:ea typeface="Fugaz One"/>
                <a:cs typeface="Fugaz One"/>
                <a:sym typeface="Fugaz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" name="Google Shape;42;p8"/>
          <p:cNvSpPr/>
          <p:nvPr/>
        </p:nvSpPr>
        <p:spPr>
          <a:xfrm rot="5400000">
            <a:off x="-532154" y="-2811"/>
            <a:ext cx="2901420" cy="2247341"/>
          </a:xfrm>
          <a:custGeom>
            <a:rect b="b" l="l" r="r" t="t"/>
            <a:pathLst>
              <a:path extrusionOk="0" h="34171" w="44118">
                <a:moveTo>
                  <a:pt x="72" y="1"/>
                </a:moveTo>
                <a:lnTo>
                  <a:pt x="0" y="34170"/>
                </a:lnTo>
                <a:lnTo>
                  <a:pt x="44118" y="34170"/>
                </a:lnTo>
                <a:lnTo>
                  <a:pt x="44118" y="33119"/>
                </a:lnTo>
                <a:lnTo>
                  <a:pt x="44110" y="33135"/>
                </a:lnTo>
                <a:lnTo>
                  <a:pt x="44094" y="33143"/>
                </a:lnTo>
                <a:lnTo>
                  <a:pt x="44070" y="33151"/>
                </a:lnTo>
                <a:lnTo>
                  <a:pt x="44038" y="33159"/>
                </a:lnTo>
                <a:lnTo>
                  <a:pt x="43941" y="33159"/>
                </a:lnTo>
                <a:lnTo>
                  <a:pt x="43821" y="33151"/>
                </a:lnTo>
                <a:lnTo>
                  <a:pt x="43677" y="33135"/>
                </a:lnTo>
                <a:lnTo>
                  <a:pt x="43516" y="33111"/>
                </a:lnTo>
                <a:lnTo>
                  <a:pt x="43155" y="33047"/>
                </a:lnTo>
                <a:lnTo>
                  <a:pt x="42786" y="32967"/>
                </a:lnTo>
                <a:lnTo>
                  <a:pt x="42457" y="32879"/>
                </a:lnTo>
                <a:lnTo>
                  <a:pt x="42192" y="32814"/>
                </a:lnTo>
                <a:lnTo>
                  <a:pt x="42056" y="32766"/>
                </a:lnTo>
                <a:lnTo>
                  <a:pt x="41936" y="32710"/>
                </a:lnTo>
                <a:lnTo>
                  <a:pt x="41823" y="32646"/>
                </a:lnTo>
                <a:lnTo>
                  <a:pt x="41703" y="32582"/>
                </a:lnTo>
                <a:lnTo>
                  <a:pt x="41599" y="32510"/>
                </a:lnTo>
                <a:lnTo>
                  <a:pt x="41382" y="32357"/>
                </a:lnTo>
                <a:lnTo>
                  <a:pt x="41182" y="32189"/>
                </a:lnTo>
                <a:lnTo>
                  <a:pt x="40997" y="32012"/>
                </a:lnTo>
                <a:lnTo>
                  <a:pt x="40812" y="31828"/>
                </a:lnTo>
                <a:lnTo>
                  <a:pt x="40636" y="31627"/>
                </a:lnTo>
                <a:lnTo>
                  <a:pt x="40476" y="31426"/>
                </a:lnTo>
                <a:lnTo>
                  <a:pt x="40275" y="31162"/>
                </a:lnTo>
                <a:lnTo>
                  <a:pt x="40074" y="30889"/>
                </a:lnTo>
                <a:lnTo>
                  <a:pt x="39882" y="30616"/>
                </a:lnTo>
                <a:lnTo>
                  <a:pt x="39697" y="30335"/>
                </a:lnTo>
                <a:lnTo>
                  <a:pt x="39328" y="29774"/>
                </a:lnTo>
                <a:lnTo>
                  <a:pt x="38967" y="29204"/>
                </a:lnTo>
                <a:lnTo>
                  <a:pt x="38638" y="28667"/>
                </a:lnTo>
                <a:lnTo>
                  <a:pt x="38301" y="28137"/>
                </a:lnTo>
                <a:lnTo>
                  <a:pt x="37956" y="27608"/>
                </a:lnTo>
                <a:lnTo>
                  <a:pt x="37603" y="27094"/>
                </a:lnTo>
                <a:lnTo>
                  <a:pt x="37419" y="26837"/>
                </a:lnTo>
                <a:lnTo>
                  <a:pt x="37234" y="26589"/>
                </a:lnTo>
                <a:lnTo>
                  <a:pt x="37042" y="26348"/>
                </a:lnTo>
                <a:lnTo>
                  <a:pt x="36841" y="26107"/>
                </a:lnTo>
                <a:lnTo>
                  <a:pt x="36641" y="25867"/>
                </a:lnTo>
                <a:lnTo>
                  <a:pt x="36424" y="25642"/>
                </a:lnTo>
                <a:lnTo>
                  <a:pt x="36207" y="25417"/>
                </a:lnTo>
                <a:lnTo>
                  <a:pt x="35983" y="25201"/>
                </a:lnTo>
                <a:lnTo>
                  <a:pt x="35814" y="25056"/>
                </a:lnTo>
                <a:lnTo>
                  <a:pt x="35638" y="24912"/>
                </a:lnTo>
                <a:lnTo>
                  <a:pt x="35461" y="24783"/>
                </a:lnTo>
                <a:lnTo>
                  <a:pt x="35285" y="24655"/>
                </a:lnTo>
                <a:lnTo>
                  <a:pt x="35100" y="24535"/>
                </a:lnTo>
                <a:lnTo>
                  <a:pt x="34916" y="24430"/>
                </a:lnTo>
                <a:lnTo>
                  <a:pt x="34723" y="24318"/>
                </a:lnTo>
                <a:lnTo>
                  <a:pt x="34531" y="24222"/>
                </a:lnTo>
                <a:lnTo>
                  <a:pt x="34330" y="24134"/>
                </a:lnTo>
                <a:lnTo>
                  <a:pt x="34129" y="24045"/>
                </a:lnTo>
                <a:lnTo>
                  <a:pt x="33929" y="23965"/>
                </a:lnTo>
                <a:lnTo>
                  <a:pt x="33728" y="23893"/>
                </a:lnTo>
                <a:lnTo>
                  <a:pt x="33520" y="23829"/>
                </a:lnTo>
                <a:lnTo>
                  <a:pt x="33311" y="23765"/>
                </a:lnTo>
                <a:lnTo>
                  <a:pt x="33102" y="23708"/>
                </a:lnTo>
                <a:lnTo>
                  <a:pt x="32886" y="23660"/>
                </a:lnTo>
                <a:lnTo>
                  <a:pt x="32677" y="23612"/>
                </a:lnTo>
                <a:lnTo>
                  <a:pt x="32461" y="23572"/>
                </a:lnTo>
                <a:lnTo>
                  <a:pt x="32244" y="23540"/>
                </a:lnTo>
                <a:lnTo>
                  <a:pt x="32027" y="23508"/>
                </a:lnTo>
                <a:lnTo>
                  <a:pt x="31594" y="23460"/>
                </a:lnTo>
                <a:lnTo>
                  <a:pt x="31153" y="23428"/>
                </a:lnTo>
                <a:lnTo>
                  <a:pt x="30712" y="23412"/>
                </a:lnTo>
                <a:lnTo>
                  <a:pt x="30270" y="23412"/>
                </a:lnTo>
                <a:lnTo>
                  <a:pt x="29837" y="23420"/>
                </a:lnTo>
                <a:lnTo>
                  <a:pt x="29404" y="23444"/>
                </a:lnTo>
                <a:lnTo>
                  <a:pt x="27815" y="23548"/>
                </a:lnTo>
                <a:lnTo>
                  <a:pt x="27422" y="23572"/>
                </a:lnTo>
                <a:lnTo>
                  <a:pt x="27029" y="23596"/>
                </a:lnTo>
                <a:lnTo>
                  <a:pt x="26628" y="23604"/>
                </a:lnTo>
                <a:lnTo>
                  <a:pt x="26235" y="23604"/>
                </a:lnTo>
                <a:lnTo>
                  <a:pt x="25842" y="23596"/>
                </a:lnTo>
                <a:lnTo>
                  <a:pt x="25449" y="23580"/>
                </a:lnTo>
                <a:lnTo>
                  <a:pt x="25056" y="23548"/>
                </a:lnTo>
                <a:lnTo>
                  <a:pt x="24670" y="23508"/>
                </a:lnTo>
                <a:lnTo>
                  <a:pt x="24285" y="23444"/>
                </a:lnTo>
                <a:lnTo>
                  <a:pt x="24093" y="23404"/>
                </a:lnTo>
                <a:lnTo>
                  <a:pt x="23908" y="23363"/>
                </a:lnTo>
                <a:lnTo>
                  <a:pt x="23716" y="23315"/>
                </a:lnTo>
                <a:lnTo>
                  <a:pt x="23531" y="23259"/>
                </a:lnTo>
                <a:lnTo>
                  <a:pt x="23347" y="23203"/>
                </a:lnTo>
                <a:lnTo>
                  <a:pt x="23154" y="23139"/>
                </a:lnTo>
                <a:lnTo>
                  <a:pt x="22833" y="23010"/>
                </a:lnTo>
                <a:lnTo>
                  <a:pt x="22520" y="22874"/>
                </a:lnTo>
                <a:lnTo>
                  <a:pt x="22207" y="22714"/>
                </a:lnTo>
                <a:lnTo>
                  <a:pt x="21911" y="22537"/>
                </a:lnTo>
                <a:lnTo>
                  <a:pt x="21622" y="22353"/>
                </a:lnTo>
                <a:lnTo>
                  <a:pt x="21341" y="22152"/>
                </a:lnTo>
                <a:lnTo>
                  <a:pt x="21068" y="21935"/>
                </a:lnTo>
                <a:lnTo>
                  <a:pt x="20803" y="21711"/>
                </a:lnTo>
                <a:lnTo>
                  <a:pt x="20555" y="21470"/>
                </a:lnTo>
                <a:lnTo>
                  <a:pt x="20314" y="21221"/>
                </a:lnTo>
                <a:lnTo>
                  <a:pt x="20081" y="20965"/>
                </a:lnTo>
                <a:lnTo>
                  <a:pt x="19857" y="20692"/>
                </a:lnTo>
                <a:lnTo>
                  <a:pt x="19648" y="20411"/>
                </a:lnTo>
                <a:lnTo>
                  <a:pt x="19456" y="20122"/>
                </a:lnTo>
                <a:lnTo>
                  <a:pt x="19271" y="19833"/>
                </a:lnTo>
                <a:lnTo>
                  <a:pt x="19094" y="19528"/>
                </a:lnTo>
                <a:lnTo>
                  <a:pt x="18958" y="19264"/>
                </a:lnTo>
                <a:lnTo>
                  <a:pt x="18830" y="18999"/>
                </a:lnTo>
                <a:lnTo>
                  <a:pt x="18717" y="18734"/>
                </a:lnTo>
                <a:lnTo>
                  <a:pt x="18605" y="18461"/>
                </a:lnTo>
                <a:lnTo>
                  <a:pt x="18517" y="18197"/>
                </a:lnTo>
                <a:lnTo>
                  <a:pt x="18429" y="17924"/>
                </a:lnTo>
                <a:lnTo>
                  <a:pt x="18348" y="17651"/>
                </a:lnTo>
                <a:lnTo>
                  <a:pt x="18276" y="17378"/>
                </a:lnTo>
                <a:lnTo>
                  <a:pt x="18220" y="17106"/>
                </a:lnTo>
                <a:lnTo>
                  <a:pt x="18164" y="16833"/>
                </a:lnTo>
                <a:lnTo>
                  <a:pt x="18116" y="16560"/>
                </a:lnTo>
                <a:lnTo>
                  <a:pt x="18068" y="16279"/>
                </a:lnTo>
                <a:lnTo>
                  <a:pt x="18035" y="16006"/>
                </a:lnTo>
                <a:lnTo>
                  <a:pt x="18003" y="15726"/>
                </a:lnTo>
                <a:lnTo>
                  <a:pt x="17947" y="15172"/>
                </a:lnTo>
                <a:lnTo>
                  <a:pt x="17907" y="14610"/>
                </a:lnTo>
                <a:lnTo>
                  <a:pt x="17875" y="14049"/>
                </a:lnTo>
                <a:lnTo>
                  <a:pt x="17827" y="12918"/>
                </a:lnTo>
                <a:lnTo>
                  <a:pt x="17795" y="12348"/>
                </a:lnTo>
                <a:lnTo>
                  <a:pt x="17755" y="11778"/>
                </a:lnTo>
                <a:lnTo>
                  <a:pt x="17707" y="11209"/>
                </a:lnTo>
                <a:lnTo>
                  <a:pt x="17674" y="10920"/>
                </a:lnTo>
                <a:lnTo>
                  <a:pt x="17642" y="10639"/>
                </a:lnTo>
                <a:lnTo>
                  <a:pt x="17578" y="10254"/>
                </a:lnTo>
                <a:lnTo>
                  <a:pt x="17498" y="9885"/>
                </a:lnTo>
                <a:lnTo>
                  <a:pt x="17402" y="9516"/>
                </a:lnTo>
                <a:lnTo>
                  <a:pt x="17289" y="9163"/>
                </a:lnTo>
                <a:lnTo>
                  <a:pt x="17153" y="8810"/>
                </a:lnTo>
                <a:lnTo>
                  <a:pt x="17009" y="8465"/>
                </a:lnTo>
                <a:lnTo>
                  <a:pt x="16848" y="8128"/>
                </a:lnTo>
                <a:lnTo>
                  <a:pt x="16672" y="7799"/>
                </a:lnTo>
                <a:lnTo>
                  <a:pt x="16479" y="7478"/>
                </a:lnTo>
                <a:lnTo>
                  <a:pt x="16270" y="7165"/>
                </a:lnTo>
                <a:lnTo>
                  <a:pt x="16046" y="6868"/>
                </a:lnTo>
                <a:lnTo>
                  <a:pt x="15813" y="6580"/>
                </a:lnTo>
                <a:lnTo>
                  <a:pt x="15572" y="6299"/>
                </a:lnTo>
                <a:lnTo>
                  <a:pt x="15316" y="6034"/>
                </a:lnTo>
                <a:lnTo>
                  <a:pt x="15043" y="5777"/>
                </a:lnTo>
                <a:lnTo>
                  <a:pt x="14762" y="5537"/>
                </a:lnTo>
                <a:lnTo>
                  <a:pt x="14473" y="5304"/>
                </a:lnTo>
                <a:lnTo>
                  <a:pt x="14168" y="5087"/>
                </a:lnTo>
                <a:lnTo>
                  <a:pt x="13856" y="4887"/>
                </a:lnTo>
                <a:lnTo>
                  <a:pt x="13535" y="4702"/>
                </a:lnTo>
                <a:lnTo>
                  <a:pt x="13206" y="4534"/>
                </a:lnTo>
                <a:lnTo>
                  <a:pt x="12869" y="4373"/>
                </a:lnTo>
                <a:lnTo>
                  <a:pt x="12524" y="4237"/>
                </a:lnTo>
                <a:lnTo>
                  <a:pt x="12179" y="4117"/>
                </a:lnTo>
                <a:lnTo>
                  <a:pt x="11818" y="4004"/>
                </a:lnTo>
                <a:lnTo>
                  <a:pt x="11449" y="3916"/>
                </a:lnTo>
                <a:lnTo>
                  <a:pt x="11080" y="3852"/>
                </a:lnTo>
                <a:lnTo>
                  <a:pt x="10895" y="3820"/>
                </a:lnTo>
                <a:lnTo>
                  <a:pt x="10711" y="3796"/>
                </a:lnTo>
                <a:lnTo>
                  <a:pt x="10518" y="3780"/>
                </a:lnTo>
                <a:lnTo>
                  <a:pt x="10325" y="3763"/>
                </a:lnTo>
                <a:lnTo>
                  <a:pt x="10133" y="3755"/>
                </a:lnTo>
                <a:lnTo>
                  <a:pt x="9748" y="3755"/>
                </a:lnTo>
                <a:lnTo>
                  <a:pt x="9555" y="3763"/>
                </a:lnTo>
                <a:lnTo>
                  <a:pt x="9363" y="3772"/>
                </a:lnTo>
                <a:lnTo>
                  <a:pt x="9162" y="3788"/>
                </a:lnTo>
                <a:lnTo>
                  <a:pt x="8889" y="3820"/>
                </a:lnTo>
                <a:lnTo>
                  <a:pt x="8625" y="3860"/>
                </a:lnTo>
                <a:lnTo>
                  <a:pt x="8352" y="3908"/>
                </a:lnTo>
                <a:lnTo>
                  <a:pt x="8087" y="3956"/>
                </a:lnTo>
                <a:lnTo>
                  <a:pt x="7550" y="4068"/>
                </a:lnTo>
                <a:lnTo>
                  <a:pt x="7020" y="4181"/>
                </a:lnTo>
                <a:lnTo>
                  <a:pt x="6483" y="4285"/>
                </a:lnTo>
                <a:lnTo>
                  <a:pt x="6218" y="4325"/>
                </a:lnTo>
                <a:lnTo>
                  <a:pt x="5945" y="4365"/>
                </a:lnTo>
                <a:lnTo>
                  <a:pt x="5680" y="4397"/>
                </a:lnTo>
                <a:lnTo>
                  <a:pt x="5407" y="4413"/>
                </a:lnTo>
                <a:lnTo>
                  <a:pt x="5143" y="4421"/>
                </a:lnTo>
                <a:lnTo>
                  <a:pt x="4870" y="4413"/>
                </a:lnTo>
                <a:lnTo>
                  <a:pt x="4645" y="4397"/>
                </a:lnTo>
                <a:lnTo>
                  <a:pt x="4429" y="4373"/>
                </a:lnTo>
                <a:lnTo>
                  <a:pt x="4212" y="4333"/>
                </a:lnTo>
                <a:lnTo>
                  <a:pt x="4003" y="4285"/>
                </a:lnTo>
                <a:lnTo>
                  <a:pt x="3795" y="4229"/>
                </a:lnTo>
                <a:lnTo>
                  <a:pt x="3586" y="4165"/>
                </a:lnTo>
                <a:lnTo>
                  <a:pt x="3386" y="4084"/>
                </a:lnTo>
                <a:lnTo>
                  <a:pt x="3185" y="4004"/>
                </a:lnTo>
                <a:lnTo>
                  <a:pt x="2985" y="3908"/>
                </a:lnTo>
                <a:lnTo>
                  <a:pt x="2792" y="3804"/>
                </a:lnTo>
                <a:lnTo>
                  <a:pt x="2607" y="3691"/>
                </a:lnTo>
                <a:lnTo>
                  <a:pt x="2423" y="3571"/>
                </a:lnTo>
                <a:lnTo>
                  <a:pt x="2246" y="3451"/>
                </a:lnTo>
                <a:lnTo>
                  <a:pt x="2070" y="3314"/>
                </a:lnTo>
                <a:lnTo>
                  <a:pt x="1901" y="3170"/>
                </a:lnTo>
                <a:lnTo>
                  <a:pt x="1741" y="3025"/>
                </a:lnTo>
                <a:lnTo>
                  <a:pt x="1581" y="2873"/>
                </a:lnTo>
                <a:lnTo>
                  <a:pt x="1436" y="2712"/>
                </a:lnTo>
                <a:lnTo>
                  <a:pt x="1292" y="2544"/>
                </a:lnTo>
                <a:lnTo>
                  <a:pt x="1147" y="2376"/>
                </a:lnTo>
                <a:lnTo>
                  <a:pt x="1019" y="2199"/>
                </a:lnTo>
                <a:lnTo>
                  <a:pt x="891" y="2015"/>
                </a:lnTo>
                <a:lnTo>
                  <a:pt x="778" y="1830"/>
                </a:lnTo>
                <a:lnTo>
                  <a:pt x="666" y="1637"/>
                </a:lnTo>
                <a:lnTo>
                  <a:pt x="562" y="1445"/>
                </a:lnTo>
                <a:lnTo>
                  <a:pt x="465" y="1252"/>
                </a:lnTo>
                <a:lnTo>
                  <a:pt x="377" y="1044"/>
                </a:lnTo>
                <a:lnTo>
                  <a:pt x="305" y="843"/>
                </a:lnTo>
                <a:lnTo>
                  <a:pt x="233" y="635"/>
                </a:lnTo>
                <a:lnTo>
                  <a:pt x="168" y="426"/>
                </a:lnTo>
                <a:lnTo>
                  <a:pt x="120" y="217"/>
                </a:lnTo>
                <a:lnTo>
                  <a:pt x="72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8"/>
          <p:cNvSpPr/>
          <p:nvPr/>
        </p:nvSpPr>
        <p:spPr>
          <a:xfrm rot="-1874006">
            <a:off x="1605277" y="1011018"/>
            <a:ext cx="10789835" cy="7474115"/>
          </a:xfrm>
          <a:custGeom>
            <a:rect b="b" l="l" r="r" t="t"/>
            <a:pathLst>
              <a:path extrusionOk="0" h="55102" w="79548">
                <a:moveTo>
                  <a:pt x="35469" y="1"/>
                </a:moveTo>
                <a:lnTo>
                  <a:pt x="35116" y="9"/>
                </a:lnTo>
                <a:lnTo>
                  <a:pt x="34755" y="41"/>
                </a:lnTo>
                <a:lnTo>
                  <a:pt x="34394" y="81"/>
                </a:lnTo>
                <a:lnTo>
                  <a:pt x="34065" y="137"/>
                </a:lnTo>
                <a:lnTo>
                  <a:pt x="33745" y="209"/>
                </a:lnTo>
                <a:lnTo>
                  <a:pt x="33432" y="290"/>
                </a:lnTo>
                <a:lnTo>
                  <a:pt x="33127" y="394"/>
                </a:lnTo>
                <a:lnTo>
                  <a:pt x="32822" y="498"/>
                </a:lnTo>
                <a:lnTo>
                  <a:pt x="32525" y="619"/>
                </a:lnTo>
                <a:lnTo>
                  <a:pt x="32228" y="755"/>
                </a:lnTo>
                <a:lnTo>
                  <a:pt x="31939" y="899"/>
                </a:lnTo>
                <a:lnTo>
                  <a:pt x="31659" y="1060"/>
                </a:lnTo>
                <a:lnTo>
                  <a:pt x="31378" y="1220"/>
                </a:lnTo>
                <a:lnTo>
                  <a:pt x="31105" y="1397"/>
                </a:lnTo>
                <a:lnTo>
                  <a:pt x="30832" y="1581"/>
                </a:lnTo>
                <a:lnTo>
                  <a:pt x="30567" y="1774"/>
                </a:lnTo>
                <a:lnTo>
                  <a:pt x="30311" y="1974"/>
                </a:lnTo>
                <a:lnTo>
                  <a:pt x="30054" y="2183"/>
                </a:lnTo>
                <a:lnTo>
                  <a:pt x="29805" y="2400"/>
                </a:lnTo>
                <a:lnTo>
                  <a:pt x="29557" y="2624"/>
                </a:lnTo>
                <a:lnTo>
                  <a:pt x="29316" y="2857"/>
                </a:lnTo>
                <a:lnTo>
                  <a:pt x="29075" y="3090"/>
                </a:lnTo>
                <a:lnTo>
                  <a:pt x="28843" y="3338"/>
                </a:lnTo>
                <a:lnTo>
                  <a:pt x="28610" y="3579"/>
                </a:lnTo>
                <a:lnTo>
                  <a:pt x="28377" y="3836"/>
                </a:lnTo>
                <a:lnTo>
                  <a:pt x="28153" y="4084"/>
                </a:lnTo>
                <a:lnTo>
                  <a:pt x="27936" y="4349"/>
                </a:lnTo>
                <a:lnTo>
                  <a:pt x="27503" y="4871"/>
                </a:lnTo>
                <a:lnTo>
                  <a:pt x="27086" y="5408"/>
                </a:lnTo>
                <a:lnTo>
                  <a:pt x="26684" y="5946"/>
                </a:lnTo>
                <a:lnTo>
                  <a:pt x="26283" y="6483"/>
                </a:lnTo>
                <a:lnTo>
                  <a:pt x="25497" y="7566"/>
                </a:lnTo>
                <a:lnTo>
                  <a:pt x="25096" y="8104"/>
                </a:lnTo>
                <a:lnTo>
                  <a:pt x="24687" y="8649"/>
                </a:lnTo>
                <a:lnTo>
                  <a:pt x="24269" y="9179"/>
                </a:lnTo>
                <a:lnTo>
                  <a:pt x="23836" y="9692"/>
                </a:lnTo>
                <a:lnTo>
                  <a:pt x="23620" y="9949"/>
                </a:lnTo>
                <a:lnTo>
                  <a:pt x="23395" y="10198"/>
                </a:lnTo>
                <a:lnTo>
                  <a:pt x="23170" y="10447"/>
                </a:lnTo>
                <a:lnTo>
                  <a:pt x="22938" y="10687"/>
                </a:lnTo>
                <a:lnTo>
                  <a:pt x="22705" y="10920"/>
                </a:lnTo>
                <a:lnTo>
                  <a:pt x="22464" y="11153"/>
                </a:lnTo>
                <a:lnTo>
                  <a:pt x="22224" y="11377"/>
                </a:lnTo>
                <a:lnTo>
                  <a:pt x="21975" y="11594"/>
                </a:lnTo>
                <a:lnTo>
                  <a:pt x="21726" y="11802"/>
                </a:lnTo>
                <a:lnTo>
                  <a:pt x="21469" y="12003"/>
                </a:lnTo>
                <a:lnTo>
                  <a:pt x="21205" y="12204"/>
                </a:lnTo>
                <a:lnTo>
                  <a:pt x="20940" y="12388"/>
                </a:lnTo>
                <a:lnTo>
                  <a:pt x="20667" y="12565"/>
                </a:lnTo>
                <a:lnTo>
                  <a:pt x="20394" y="12733"/>
                </a:lnTo>
                <a:lnTo>
                  <a:pt x="20106" y="12894"/>
                </a:lnTo>
                <a:lnTo>
                  <a:pt x="19817" y="13038"/>
                </a:lnTo>
                <a:lnTo>
                  <a:pt x="19528" y="13174"/>
                </a:lnTo>
                <a:lnTo>
                  <a:pt x="19223" y="13303"/>
                </a:lnTo>
                <a:lnTo>
                  <a:pt x="18918" y="13415"/>
                </a:lnTo>
                <a:lnTo>
                  <a:pt x="18605" y="13519"/>
                </a:lnTo>
                <a:lnTo>
                  <a:pt x="18252" y="13616"/>
                </a:lnTo>
                <a:lnTo>
                  <a:pt x="17891" y="13704"/>
                </a:lnTo>
                <a:lnTo>
                  <a:pt x="17530" y="13768"/>
                </a:lnTo>
                <a:lnTo>
                  <a:pt x="17177" y="13824"/>
                </a:lnTo>
                <a:lnTo>
                  <a:pt x="16816" y="13864"/>
                </a:lnTo>
                <a:lnTo>
                  <a:pt x="16447" y="13888"/>
                </a:lnTo>
                <a:lnTo>
                  <a:pt x="16086" y="13904"/>
                </a:lnTo>
                <a:lnTo>
                  <a:pt x="15717" y="13912"/>
                </a:lnTo>
                <a:lnTo>
                  <a:pt x="15356" y="13912"/>
                </a:lnTo>
                <a:lnTo>
                  <a:pt x="14987" y="13896"/>
                </a:lnTo>
                <a:lnTo>
                  <a:pt x="14618" y="13880"/>
                </a:lnTo>
                <a:lnTo>
                  <a:pt x="14249" y="13856"/>
                </a:lnTo>
                <a:lnTo>
                  <a:pt x="13503" y="13792"/>
                </a:lnTo>
                <a:lnTo>
                  <a:pt x="12757" y="13720"/>
                </a:lnTo>
                <a:lnTo>
                  <a:pt x="12019" y="13640"/>
                </a:lnTo>
                <a:lnTo>
                  <a:pt x="11272" y="13567"/>
                </a:lnTo>
                <a:lnTo>
                  <a:pt x="10526" y="13511"/>
                </a:lnTo>
                <a:lnTo>
                  <a:pt x="10157" y="13487"/>
                </a:lnTo>
                <a:lnTo>
                  <a:pt x="9788" y="13471"/>
                </a:lnTo>
                <a:lnTo>
                  <a:pt x="9419" y="13463"/>
                </a:lnTo>
                <a:lnTo>
                  <a:pt x="9050" y="13455"/>
                </a:lnTo>
                <a:lnTo>
                  <a:pt x="8681" y="13463"/>
                </a:lnTo>
                <a:lnTo>
                  <a:pt x="8312" y="13487"/>
                </a:lnTo>
                <a:lnTo>
                  <a:pt x="7943" y="13511"/>
                </a:lnTo>
                <a:lnTo>
                  <a:pt x="7582" y="13559"/>
                </a:lnTo>
                <a:lnTo>
                  <a:pt x="7221" y="13616"/>
                </a:lnTo>
                <a:lnTo>
                  <a:pt x="6852" y="13680"/>
                </a:lnTo>
                <a:lnTo>
                  <a:pt x="6643" y="13728"/>
                </a:lnTo>
                <a:lnTo>
                  <a:pt x="6435" y="13784"/>
                </a:lnTo>
                <a:lnTo>
                  <a:pt x="6234" y="13848"/>
                </a:lnTo>
                <a:lnTo>
                  <a:pt x="6033" y="13912"/>
                </a:lnTo>
                <a:lnTo>
                  <a:pt x="5825" y="13985"/>
                </a:lnTo>
                <a:lnTo>
                  <a:pt x="5632" y="14057"/>
                </a:lnTo>
                <a:lnTo>
                  <a:pt x="5432" y="14137"/>
                </a:lnTo>
                <a:lnTo>
                  <a:pt x="5239" y="14225"/>
                </a:lnTo>
                <a:lnTo>
                  <a:pt x="5047" y="14314"/>
                </a:lnTo>
                <a:lnTo>
                  <a:pt x="4854" y="14410"/>
                </a:lnTo>
                <a:lnTo>
                  <a:pt x="4670" y="14514"/>
                </a:lnTo>
                <a:lnTo>
                  <a:pt x="4485" y="14618"/>
                </a:lnTo>
                <a:lnTo>
                  <a:pt x="4309" y="14731"/>
                </a:lnTo>
                <a:lnTo>
                  <a:pt x="4124" y="14843"/>
                </a:lnTo>
                <a:lnTo>
                  <a:pt x="3956" y="14963"/>
                </a:lnTo>
                <a:lnTo>
                  <a:pt x="3779" y="15092"/>
                </a:lnTo>
                <a:lnTo>
                  <a:pt x="3611" y="15220"/>
                </a:lnTo>
                <a:lnTo>
                  <a:pt x="3442" y="15349"/>
                </a:lnTo>
                <a:lnTo>
                  <a:pt x="3282" y="15485"/>
                </a:lnTo>
                <a:lnTo>
                  <a:pt x="3121" y="15629"/>
                </a:lnTo>
                <a:lnTo>
                  <a:pt x="2961" y="15774"/>
                </a:lnTo>
                <a:lnTo>
                  <a:pt x="2808" y="15918"/>
                </a:lnTo>
                <a:lnTo>
                  <a:pt x="2656" y="16071"/>
                </a:lnTo>
                <a:lnTo>
                  <a:pt x="2511" y="16231"/>
                </a:lnTo>
                <a:lnTo>
                  <a:pt x="2367" y="16384"/>
                </a:lnTo>
                <a:lnTo>
                  <a:pt x="2223" y="16552"/>
                </a:lnTo>
                <a:lnTo>
                  <a:pt x="2086" y="16712"/>
                </a:lnTo>
                <a:lnTo>
                  <a:pt x="1958" y="16881"/>
                </a:lnTo>
                <a:lnTo>
                  <a:pt x="1701" y="17226"/>
                </a:lnTo>
                <a:lnTo>
                  <a:pt x="1460" y="17579"/>
                </a:lnTo>
                <a:lnTo>
                  <a:pt x="1236" y="17948"/>
                </a:lnTo>
                <a:lnTo>
                  <a:pt x="1035" y="18325"/>
                </a:lnTo>
                <a:lnTo>
                  <a:pt x="939" y="18518"/>
                </a:lnTo>
                <a:lnTo>
                  <a:pt x="843" y="18710"/>
                </a:lnTo>
                <a:lnTo>
                  <a:pt x="754" y="18903"/>
                </a:lnTo>
                <a:lnTo>
                  <a:pt x="674" y="19103"/>
                </a:lnTo>
                <a:lnTo>
                  <a:pt x="594" y="19304"/>
                </a:lnTo>
                <a:lnTo>
                  <a:pt x="522" y="19504"/>
                </a:lnTo>
                <a:lnTo>
                  <a:pt x="449" y="19705"/>
                </a:lnTo>
                <a:lnTo>
                  <a:pt x="385" y="19906"/>
                </a:lnTo>
                <a:lnTo>
                  <a:pt x="321" y="20114"/>
                </a:lnTo>
                <a:lnTo>
                  <a:pt x="265" y="20315"/>
                </a:lnTo>
                <a:lnTo>
                  <a:pt x="217" y="20523"/>
                </a:lnTo>
                <a:lnTo>
                  <a:pt x="177" y="20732"/>
                </a:lnTo>
                <a:lnTo>
                  <a:pt x="137" y="20941"/>
                </a:lnTo>
                <a:lnTo>
                  <a:pt x="96" y="21149"/>
                </a:lnTo>
                <a:lnTo>
                  <a:pt x="72" y="21358"/>
                </a:lnTo>
                <a:lnTo>
                  <a:pt x="48" y="21574"/>
                </a:lnTo>
                <a:lnTo>
                  <a:pt x="24" y="21783"/>
                </a:lnTo>
                <a:lnTo>
                  <a:pt x="8" y="22000"/>
                </a:lnTo>
                <a:lnTo>
                  <a:pt x="0" y="22208"/>
                </a:lnTo>
                <a:lnTo>
                  <a:pt x="0" y="22425"/>
                </a:lnTo>
                <a:lnTo>
                  <a:pt x="0" y="22633"/>
                </a:lnTo>
                <a:lnTo>
                  <a:pt x="16" y="22850"/>
                </a:lnTo>
                <a:lnTo>
                  <a:pt x="24" y="23059"/>
                </a:lnTo>
                <a:lnTo>
                  <a:pt x="48" y="23267"/>
                </a:lnTo>
                <a:lnTo>
                  <a:pt x="72" y="23484"/>
                </a:lnTo>
                <a:lnTo>
                  <a:pt x="105" y="23692"/>
                </a:lnTo>
                <a:lnTo>
                  <a:pt x="145" y="23909"/>
                </a:lnTo>
                <a:lnTo>
                  <a:pt x="185" y="24118"/>
                </a:lnTo>
                <a:lnTo>
                  <a:pt x="32790" y="55102"/>
                </a:lnTo>
                <a:lnTo>
                  <a:pt x="79547" y="17282"/>
                </a:lnTo>
                <a:lnTo>
                  <a:pt x="79290" y="16953"/>
                </a:lnTo>
                <a:lnTo>
                  <a:pt x="79026" y="16616"/>
                </a:lnTo>
                <a:lnTo>
                  <a:pt x="78769" y="16295"/>
                </a:lnTo>
                <a:lnTo>
                  <a:pt x="78496" y="15974"/>
                </a:lnTo>
                <a:lnTo>
                  <a:pt x="78223" y="15653"/>
                </a:lnTo>
                <a:lnTo>
                  <a:pt x="77951" y="15333"/>
                </a:lnTo>
                <a:lnTo>
                  <a:pt x="77670" y="15020"/>
                </a:lnTo>
                <a:lnTo>
                  <a:pt x="77381" y="14715"/>
                </a:lnTo>
                <a:lnTo>
                  <a:pt x="77100" y="14410"/>
                </a:lnTo>
                <a:lnTo>
                  <a:pt x="76803" y="14105"/>
                </a:lnTo>
                <a:lnTo>
                  <a:pt x="76507" y="13808"/>
                </a:lnTo>
                <a:lnTo>
                  <a:pt x="76210" y="13519"/>
                </a:lnTo>
                <a:lnTo>
                  <a:pt x="75905" y="13222"/>
                </a:lnTo>
                <a:lnTo>
                  <a:pt x="75600" y="12942"/>
                </a:lnTo>
                <a:lnTo>
                  <a:pt x="75287" y="12661"/>
                </a:lnTo>
                <a:lnTo>
                  <a:pt x="74974" y="12380"/>
                </a:lnTo>
                <a:lnTo>
                  <a:pt x="74653" y="12099"/>
                </a:lnTo>
                <a:lnTo>
                  <a:pt x="74324" y="11827"/>
                </a:lnTo>
                <a:lnTo>
                  <a:pt x="73987" y="11554"/>
                </a:lnTo>
                <a:lnTo>
                  <a:pt x="73642" y="11297"/>
                </a:lnTo>
                <a:lnTo>
                  <a:pt x="73297" y="11040"/>
                </a:lnTo>
                <a:lnTo>
                  <a:pt x="72944" y="10792"/>
                </a:lnTo>
                <a:lnTo>
                  <a:pt x="72583" y="10559"/>
                </a:lnTo>
                <a:lnTo>
                  <a:pt x="72222" y="10334"/>
                </a:lnTo>
                <a:lnTo>
                  <a:pt x="71845" y="10126"/>
                </a:lnTo>
                <a:lnTo>
                  <a:pt x="71468" y="9925"/>
                </a:lnTo>
                <a:lnTo>
                  <a:pt x="71083" y="9749"/>
                </a:lnTo>
                <a:lnTo>
                  <a:pt x="70698" y="9580"/>
                </a:lnTo>
                <a:lnTo>
                  <a:pt x="70297" y="9428"/>
                </a:lnTo>
                <a:lnTo>
                  <a:pt x="70096" y="9363"/>
                </a:lnTo>
                <a:lnTo>
                  <a:pt x="69896" y="9299"/>
                </a:lnTo>
                <a:lnTo>
                  <a:pt x="69687" y="9243"/>
                </a:lnTo>
                <a:lnTo>
                  <a:pt x="69487" y="9187"/>
                </a:lnTo>
                <a:lnTo>
                  <a:pt x="69278" y="9139"/>
                </a:lnTo>
                <a:lnTo>
                  <a:pt x="69069" y="9099"/>
                </a:lnTo>
                <a:lnTo>
                  <a:pt x="68837" y="9059"/>
                </a:lnTo>
                <a:lnTo>
                  <a:pt x="68604" y="9027"/>
                </a:lnTo>
                <a:lnTo>
                  <a:pt x="68379" y="8994"/>
                </a:lnTo>
                <a:lnTo>
                  <a:pt x="68147" y="8978"/>
                </a:lnTo>
                <a:lnTo>
                  <a:pt x="67914" y="8962"/>
                </a:lnTo>
                <a:lnTo>
                  <a:pt x="67689" y="8954"/>
                </a:lnTo>
                <a:lnTo>
                  <a:pt x="67457" y="8946"/>
                </a:lnTo>
                <a:lnTo>
                  <a:pt x="67224" y="8954"/>
                </a:lnTo>
                <a:lnTo>
                  <a:pt x="66991" y="8954"/>
                </a:lnTo>
                <a:lnTo>
                  <a:pt x="66767" y="8970"/>
                </a:lnTo>
                <a:lnTo>
                  <a:pt x="66309" y="9010"/>
                </a:lnTo>
                <a:lnTo>
                  <a:pt x="65844" y="9059"/>
                </a:lnTo>
                <a:lnTo>
                  <a:pt x="65387" y="9131"/>
                </a:lnTo>
                <a:lnTo>
                  <a:pt x="64930" y="9219"/>
                </a:lnTo>
                <a:lnTo>
                  <a:pt x="64472" y="9315"/>
                </a:lnTo>
                <a:lnTo>
                  <a:pt x="64007" y="9420"/>
                </a:lnTo>
                <a:lnTo>
                  <a:pt x="63550" y="9540"/>
                </a:lnTo>
                <a:lnTo>
                  <a:pt x="63092" y="9660"/>
                </a:lnTo>
                <a:lnTo>
                  <a:pt x="62635" y="9797"/>
                </a:lnTo>
                <a:lnTo>
                  <a:pt x="61712" y="10061"/>
                </a:lnTo>
                <a:lnTo>
                  <a:pt x="60798" y="10334"/>
                </a:lnTo>
                <a:lnTo>
                  <a:pt x="59875" y="10599"/>
                </a:lnTo>
                <a:lnTo>
                  <a:pt x="59418" y="10727"/>
                </a:lnTo>
                <a:lnTo>
                  <a:pt x="58960" y="10840"/>
                </a:lnTo>
                <a:lnTo>
                  <a:pt x="58495" y="10944"/>
                </a:lnTo>
                <a:lnTo>
                  <a:pt x="58038" y="11040"/>
                </a:lnTo>
                <a:lnTo>
                  <a:pt x="57573" y="11120"/>
                </a:lnTo>
                <a:lnTo>
                  <a:pt x="57115" y="11193"/>
                </a:lnTo>
                <a:lnTo>
                  <a:pt x="56650" y="11241"/>
                </a:lnTo>
                <a:lnTo>
                  <a:pt x="56185" y="11281"/>
                </a:lnTo>
                <a:lnTo>
                  <a:pt x="55960" y="11289"/>
                </a:lnTo>
                <a:lnTo>
                  <a:pt x="55727" y="11297"/>
                </a:lnTo>
                <a:lnTo>
                  <a:pt x="55495" y="11297"/>
                </a:lnTo>
                <a:lnTo>
                  <a:pt x="55262" y="11289"/>
                </a:lnTo>
                <a:lnTo>
                  <a:pt x="55029" y="11281"/>
                </a:lnTo>
                <a:lnTo>
                  <a:pt x="54797" y="11265"/>
                </a:lnTo>
                <a:lnTo>
                  <a:pt x="54564" y="11241"/>
                </a:lnTo>
                <a:lnTo>
                  <a:pt x="54331" y="11209"/>
                </a:lnTo>
                <a:lnTo>
                  <a:pt x="53970" y="11153"/>
                </a:lnTo>
                <a:lnTo>
                  <a:pt x="53617" y="11080"/>
                </a:lnTo>
                <a:lnTo>
                  <a:pt x="53264" y="10992"/>
                </a:lnTo>
                <a:lnTo>
                  <a:pt x="52919" y="10896"/>
                </a:lnTo>
                <a:lnTo>
                  <a:pt x="52574" y="10784"/>
                </a:lnTo>
                <a:lnTo>
                  <a:pt x="52237" y="10655"/>
                </a:lnTo>
                <a:lnTo>
                  <a:pt x="51908" y="10519"/>
                </a:lnTo>
                <a:lnTo>
                  <a:pt x="51579" y="10374"/>
                </a:lnTo>
                <a:lnTo>
                  <a:pt x="51258" y="10214"/>
                </a:lnTo>
                <a:lnTo>
                  <a:pt x="50938" y="10045"/>
                </a:lnTo>
                <a:lnTo>
                  <a:pt x="50625" y="9869"/>
                </a:lnTo>
                <a:lnTo>
                  <a:pt x="50312" y="9684"/>
                </a:lnTo>
                <a:lnTo>
                  <a:pt x="50007" y="9492"/>
                </a:lnTo>
                <a:lnTo>
                  <a:pt x="49702" y="9283"/>
                </a:lnTo>
                <a:lnTo>
                  <a:pt x="49405" y="9075"/>
                </a:lnTo>
                <a:lnTo>
                  <a:pt x="49108" y="8858"/>
                </a:lnTo>
                <a:lnTo>
                  <a:pt x="48812" y="8633"/>
                </a:lnTo>
                <a:lnTo>
                  <a:pt x="48523" y="8409"/>
                </a:lnTo>
                <a:lnTo>
                  <a:pt x="48234" y="8168"/>
                </a:lnTo>
                <a:lnTo>
                  <a:pt x="47945" y="7935"/>
                </a:lnTo>
                <a:lnTo>
                  <a:pt x="47383" y="7438"/>
                </a:lnTo>
                <a:lnTo>
                  <a:pt x="46822" y="6941"/>
                </a:lnTo>
                <a:lnTo>
                  <a:pt x="46276" y="6427"/>
                </a:lnTo>
                <a:lnTo>
                  <a:pt x="45739" y="5906"/>
                </a:lnTo>
                <a:lnTo>
                  <a:pt x="44664" y="4879"/>
                </a:lnTo>
                <a:lnTo>
                  <a:pt x="44126" y="4373"/>
                </a:lnTo>
                <a:lnTo>
                  <a:pt x="43573" y="3876"/>
                </a:lnTo>
                <a:lnTo>
                  <a:pt x="43284" y="3627"/>
                </a:lnTo>
                <a:lnTo>
                  <a:pt x="42995" y="3386"/>
                </a:lnTo>
                <a:lnTo>
                  <a:pt x="42706" y="3146"/>
                </a:lnTo>
                <a:lnTo>
                  <a:pt x="42409" y="2905"/>
                </a:lnTo>
                <a:lnTo>
                  <a:pt x="42112" y="2672"/>
                </a:lnTo>
                <a:lnTo>
                  <a:pt x="41808" y="2448"/>
                </a:lnTo>
                <a:lnTo>
                  <a:pt x="41503" y="2231"/>
                </a:lnTo>
                <a:lnTo>
                  <a:pt x="41190" y="2023"/>
                </a:lnTo>
                <a:lnTo>
                  <a:pt x="40877" y="1814"/>
                </a:lnTo>
                <a:lnTo>
                  <a:pt x="40564" y="1613"/>
                </a:lnTo>
                <a:lnTo>
                  <a:pt x="40243" y="1429"/>
                </a:lnTo>
                <a:lnTo>
                  <a:pt x="39922" y="1244"/>
                </a:lnTo>
                <a:lnTo>
                  <a:pt x="39593" y="1076"/>
                </a:lnTo>
                <a:lnTo>
                  <a:pt x="39264" y="915"/>
                </a:lnTo>
                <a:lnTo>
                  <a:pt x="38935" y="771"/>
                </a:lnTo>
                <a:lnTo>
                  <a:pt x="38598" y="627"/>
                </a:lnTo>
                <a:lnTo>
                  <a:pt x="38261" y="506"/>
                </a:lnTo>
                <a:lnTo>
                  <a:pt x="37924" y="394"/>
                </a:lnTo>
                <a:lnTo>
                  <a:pt x="37579" y="290"/>
                </a:lnTo>
                <a:lnTo>
                  <a:pt x="37234" y="209"/>
                </a:lnTo>
                <a:lnTo>
                  <a:pt x="36889" y="137"/>
                </a:lnTo>
                <a:lnTo>
                  <a:pt x="36536" y="73"/>
                </a:lnTo>
                <a:lnTo>
                  <a:pt x="36183" y="33"/>
                </a:lnTo>
                <a:lnTo>
                  <a:pt x="35830" y="9"/>
                </a:lnTo>
                <a:lnTo>
                  <a:pt x="35469" y="1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2019300" y="539500"/>
            <a:ext cx="51054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713225" y="1545321"/>
            <a:ext cx="3845400" cy="25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ctrTitle"/>
          </p:nvPr>
        </p:nvSpPr>
        <p:spPr>
          <a:xfrm>
            <a:off x="729150" y="559275"/>
            <a:ext cx="3402900" cy="7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2400">
                <a:latin typeface="Fugaz One"/>
                <a:ea typeface="Fugaz One"/>
                <a:cs typeface="Fugaz One"/>
                <a:sym typeface="Fugaz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9" name="Google Shape;49;p10"/>
          <p:cNvSpPr/>
          <p:nvPr/>
        </p:nvSpPr>
        <p:spPr>
          <a:xfrm rot="5400000">
            <a:off x="-316785" y="-114657"/>
            <a:ext cx="1965457" cy="1522318"/>
          </a:xfrm>
          <a:custGeom>
            <a:rect b="b" l="l" r="r" t="t"/>
            <a:pathLst>
              <a:path extrusionOk="0" h="34171" w="44118">
                <a:moveTo>
                  <a:pt x="72" y="1"/>
                </a:moveTo>
                <a:lnTo>
                  <a:pt x="0" y="34170"/>
                </a:lnTo>
                <a:lnTo>
                  <a:pt x="44118" y="34170"/>
                </a:lnTo>
                <a:lnTo>
                  <a:pt x="44118" y="33119"/>
                </a:lnTo>
                <a:lnTo>
                  <a:pt x="44110" y="33135"/>
                </a:lnTo>
                <a:lnTo>
                  <a:pt x="44094" y="33143"/>
                </a:lnTo>
                <a:lnTo>
                  <a:pt x="44070" y="33151"/>
                </a:lnTo>
                <a:lnTo>
                  <a:pt x="44038" y="33159"/>
                </a:lnTo>
                <a:lnTo>
                  <a:pt x="43941" y="33159"/>
                </a:lnTo>
                <a:lnTo>
                  <a:pt x="43821" y="33151"/>
                </a:lnTo>
                <a:lnTo>
                  <a:pt x="43677" y="33135"/>
                </a:lnTo>
                <a:lnTo>
                  <a:pt x="43516" y="33111"/>
                </a:lnTo>
                <a:lnTo>
                  <a:pt x="43155" y="33047"/>
                </a:lnTo>
                <a:lnTo>
                  <a:pt x="42786" y="32967"/>
                </a:lnTo>
                <a:lnTo>
                  <a:pt x="42457" y="32879"/>
                </a:lnTo>
                <a:lnTo>
                  <a:pt x="42192" y="32814"/>
                </a:lnTo>
                <a:lnTo>
                  <a:pt x="42056" y="32766"/>
                </a:lnTo>
                <a:lnTo>
                  <a:pt x="41936" y="32710"/>
                </a:lnTo>
                <a:lnTo>
                  <a:pt x="41823" y="32646"/>
                </a:lnTo>
                <a:lnTo>
                  <a:pt x="41703" y="32582"/>
                </a:lnTo>
                <a:lnTo>
                  <a:pt x="41599" y="32510"/>
                </a:lnTo>
                <a:lnTo>
                  <a:pt x="41382" y="32357"/>
                </a:lnTo>
                <a:lnTo>
                  <a:pt x="41182" y="32189"/>
                </a:lnTo>
                <a:lnTo>
                  <a:pt x="40997" y="32012"/>
                </a:lnTo>
                <a:lnTo>
                  <a:pt x="40812" y="31828"/>
                </a:lnTo>
                <a:lnTo>
                  <a:pt x="40636" y="31627"/>
                </a:lnTo>
                <a:lnTo>
                  <a:pt x="40476" y="31426"/>
                </a:lnTo>
                <a:lnTo>
                  <a:pt x="40275" y="31162"/>
                </a:lnTo>
                <a:lnTo>
                  <a:pt x="40074" y="30889"/>
                </a:lnTo>
                <a:lnTo>
                  <a:pt x="39882" y="30616"/>
                </a:lnTo>
                <a:lnTo>
                  <a:pt x="39697" y="30335"/>
                </a:lnTo>
                <a:lnTo>
                  <a:pt x="39328" y="29774"/>
                </a:lnTo>
                <a:lnTo>
                  <a:pt x="38967" y="29204"/>
                </a:lnTo>
                <a:lnTo>
                  <a:pt x="38638" y="28667"/>
                </a:lnTo>
                <a:lnTo>
                  <a:pt x="38301" y="28137"/>
                </a:lnTo>
                <a:lnTo>
                  <a:pt x="37956" y="27608"/>
                </a:lnTo>
                <a:lnTo>
                  <a:pt x="37603" y="27094"/>
                </a:lnTo>
                <a:lnTo>
                  <a:pt x="37419" y="26837"/>
                </a:lnTo>
                <a:lnTo>
                  <a:pt x="37234" y="26589"/>
                </a:lnTo>
                <a:lnTo>
                  <a:pt x="37042" y="26348"/>
                </a:lnTo>
                <a:lnTo>
                  <a:pt x="36841" y="26107"/>
                </a:lnTo>
                <a:lnTo>
                  <a:pt x="36641" y="25867"/>
                </a:lnTo>
                <a:lnTo>
                  <a:pt x="36424" y="25642"/>
                </a:lnTo>
                <a:lnTo>
                  <a:pt x="36207" y="25417"/>
                </a:lnTo>
                <a:lnTo>
                  <a:pt x="35983" y="25201"/>
                </a:lnTo>
                <a:lnTo>
                  <a:pt x="35814" y="25056"/>
                </a:lnTo>
                <a:lnTo>
                  <a:pt x="35638" y="24912"/>
                </a:lnTo>
                <a:lnTo>
                  <a:pt x="35461" y="24783"/>
                </a:lnTo>
                <a:lnTo>
                  <a:pt x="35285" y="24655"/>
                </a:lnTo>
                <a:lnTo>
                  <a:pt x="35100" y="24535"/>
                </a:lnTo>
                <a:lnTo>
                  <a:pt x="34916" y="24430"/>
                </a:lnTo>
                <a:lnTo>
                  <a:pt x="34723" y="24318"/>
                </a:lnTo>
                <a:lnTo>
                  <a:pt x="34531" y="24222"/>
                </a:lnTo>
                <a:lnTo>
                  <a:pt x="34330" y="24134"/>
                </a:lnTo>
                <a:lnTo>
                  <a:pt x="34129" y="24045"/>
                </a:lnTo>
                <a:lnTo>
                  <a:pt x="33929" y="23965"/>
                </a:lnTo>
                <a:lnTo>
                  <a:pt x="33728" y="23893"/>
                </a:lnTo>
                <a:lnTo>
                  <a:pt x="33520" y="23829"/>
                </a:lnTo>
                <a:lnTo>
                  <a:pt x="33311" y="23765"/>
                </a:lnTo>
                <a:lnTo>
                  <a:pt x="33102" y="23708"/>
                </a:lnTo>
                <a:lnTo>
                  <a:pt x="32886" y="23660"/>
                </a:lnTo>
                <a:lnTo>
                  <a:pt x="32677" y="23612"/>
                </a:lnTo>
                <a:lnTo>
                  <a:pt x="32461" y="23572"/>
                </a:lnTo>
                <a:lnTo>
                  <a:pt x="32244" y="23540"/>
                </a:lnTo>
                <a:lnTo>
                  <a:pt x="32027" y="23508"/>
                </a:lnTo>
                <a:lnTo>
                  <a:pt x="31594" y="23460"/>
                </a:lnTo>
                <a:lnTo>
                  <a:pt x="31153" y="23428"/>
                </a:lnTo>
                <a:lnTo>
                  <a:pt x="30712" y="23412"/>
                </a:lnTo>
                <a:lnTo>
                  <a:pt x="30270" y="23412"/>
                </a:lnTo>
                <a:lnTo>
                  <a:pt x="29837" y="23420"/>
                </a:lnTo>
                <a:lnTo>
                  <a:pt x="29404" y="23444"/>
                </a:lnTo>
                <a:lnTo>
                  <a:pt x="27815" y="23548"/>
                </a:lnTo>
                <a:lnTo>
                  <a:pt x="27422" y="23572"/>
                </a:lnTo>
                <a:lnTo>
                  <a:pt x="27029" y="23596"/>
                </a:lnTo>
                <a:lnTo>
                  <a:pt x="26628" y="23604"/>
                </a:lnTo>
                <a:lnTo>
                  <a:pt x="26235" y="23604"/>
                </a:lnTo>
                <a:lnTo>
                  <a:pt x="25842" y="23596"/>
                </a:lnTo>
                <a:lnTo>
                  <a:pt x="25449" y="23580"/>
                </a:lnTo>
                <a:lnTo>
                  <a:pt x="25056" y="23548"/>
                </a:lnTo>
                <a:lnTo>
                  <a:pt x="24670" y="23508"/>
                </a:lnTo>
                <a:lnTo>
                  <a:pt x="24285" y="23444"/>
                </a:lnTo>
                <a:lnTo>
                  <a:pt x="24093" y="23404"/>
                </a:lnTo>
                <a:lnTo>
                  <a:pt x="23908" y="23363"/>
                </a:lnTo>
                <a:lnTo>
                  <a:pt x="23716" y="23315"/>
                </a:lnTo>
                <a:lnTo>
                  <a:pt x="23531" y="23259"/>
                </a:lnTo>
                <a:lnTo>
                  <a:pt x="23347" y="23203"/>
                </a:lnTo>
                <a:lnTo>
                  <a:pt x="23154" y="23139"/>
                </a:lnTo>
                <a:lnTo>
                  <a:pt x="22833" y="23010"/>
                </a:lnTo>
                <a:lnTo>
                  <a:pt x="22520" y="22874"/>
                </a:lnTo>
                <a:lnTo>
                  <a:pt x="22207" y="22714"/>
                </a:lnTo>
                <a:lnTo>
                  <a:pt x="21911" y="22537"/>
                </a:lnTo>
                <a:lnTo>
                  <a:pt x="21622" y="22353"/>
                </a:lnTo>
                <a:lnTo>
                  <a:pt x="21341" y="22152"/>
                </a:lnTo>
                <a:lnTo>
                  <a:pt x="21068" y="21935"/>
                </a:lnTo>
                <a:lnTo>
                  <a:pt x="20803" y="21711"/>
                </a:lnTo>
                <a:lnTo>
                  <a:pt x="20555" y="21470"/>
                </a:lnTo>
                <a:lnTo>
                  <a:pt x="20314" y="21221"/>
                </a:lnTo>
                <a:lnTo>
                  <a:pt x="20081" y="20965"/>
                </a:lnTo>
                <a:lnTo>
                  <a:pt x="19857" y="20692"/>
                </a:lnTo>
                <a:lnTo>
                  <a:pt x="19648" y="20411"/>
                </a:lnTo>
                <a:lnTo>
                  <a:pt x="19456" y="20122"/>
                </a:lnTo>
                <a:lnTo>
                  <a:pt x="19271" y="19833"/>
                </a:lnTo>
                <a:lnTo>
                  <a:pt x="19094" y="19528"/>
                </a:lnTo>
                <a:lnTo>
                  <a:pt x="18958" y="19264"/>
                </a:lnTo>
                <a:lnTo>
                  <a:pt x="18830" y="18999"/>
                </a:lnTo>
                <a:lnTo>
                  <a:pt x="18717" y="18734"/>
                </a:lnTo>
                <a:lnTo>
                  <a:pt x="18605" y="18461"/>
                </a:lnTo>
                <a:lnTo>
                  <a:pt x="18517" y="18197"/>
                </a:lnTo>
                <a:lnTo>
                  <a:pt x="18429" y="17924"/>
                </a:lnTo>
                <a:lnTo>
                  <a:pt x="18348" y="17651"/>
                </a:lnTo>
                <a:lnTo>
                  <a:pt x="18276" y="17378"/>
                </a:lnTo>
                <a:lnTo>
                  <a:pt x="18220" y="17106"/>
                </a:lnTo>
                <a:lnTo>
                  <a:pt x="18164" y="16833"/>
                </a:lnTo>
                <a:lnTo>
                  <a:pt x="18116" y="16560"/>
                </a:lnTo>
                <a:lnTo>
                  <a:pt x="18068" y="16279"/>
                </a:lnTo>
                <a:lnTo>
                  <a:pt x="18035" y="16006"/>
                </a:lnTo>
                <a:lnTo>
                  <a:pt x="18003" y="15726"/>
                </a:lnTo>
                <a:lnTo>
                  <a:pt x="17947" y="15172"/>
                </a:lnTo>
                <a:lnTo>
                  <a:pt x="17907" y="14610"/>
                </a:lnTo>
                <a:lnTo>
                  <a:pt x="17875" y="14049"/>
                </a:lnTo>
                <a:lnTo>
                  <a:pt x="17827" y="12918"/>
                </a:lnTo>
                <a:lnTo>
                  <a:pt x="17795" y="12348"/>
                </a:lnTo>
                <a:lnTo>
                  <a:pt x="17755" y="11778"/>
                </a:lnTo>
                <a:lnTo>
                  <a:pt x="17707" y="11209"/>
                </a:lnTo>
                <a:lnTo>
                  <a:pt x="17674" y="10920"/>
                </a:lnTo>
                <a:lnTo>
                  <a:pt x="17642" y="10639"/>
                </a:lnTo>
                <a:lnTo>
                  <a:pt x="17578" y="10254"/>
                </a:lnTo>
                <a:lnTo>
                  <a:pt x="17498" y="9885"/>
                </a:lnTo>
                <a:lnTo>
                  <a:pt x="17402" y="9516"/>
                </a:lnTo>
                <a:lnTo>
                  <a:pt x="17289" y="9163"/>
                </a:lnTo>
                <a:lnTo>
                  <a:pt x="17153" y="8810"/>
                </a:lnTo>
                <a:lnTo>
                  <a:pt x="17009" y="8465"/>
                </a:lnTo>
                <a:lnTo>
                  <a:pt x="16848" y="8128"/>
                </a:lnTo>
                <a:lnTo>
                  <a:pt x="16672" y="7799"/>
                </a:lnTo>
                <a:lnTo>
                  <a:pt x="16479" y="7478"/>
                </a:lnTo>
                <a:lnTo>
                  <a:pt x="16270" y="7165"/>
                </a:lnTo>
                <a:lnTo>
                  <a:pt x="16046" y="6868"/>
                </a:lnTo>
                <a:lnTo>
                  <a:pt x="15813" y="6580"/>
                </a:lnTo>
                <a:lnTo>
                  <a:pt x="15572" y="6299"/>
                </a:lnTo>
                <a:lnTo>
                  <a:pt x="15316" y="6034"/>
                </a:lnTo>
                <a:lnTo>
                  <a:pt x="15043" y="5777"/>
                </a:lnTo>
                <a:lnTo>
                  <a:pt x="14762" y="5537"/>
                </a:lnTo>
                <a:lnTo>
                  <a:pt x="14473" y="5304"/>
                </a:lnTo>
                <a:lnTo>
                  <a:pt x="14168" y="5087"/>
                </a:lnTo>
                <a:lnTo>
                  <a:pt x="13856" y="4887"/>
                </a:lnTo>
                <a:lnTo>
                  <a:pt x="13535" y="4702"/>
                </a:lnTo>
                <a:lnTo>
                  <a:pt x="13206" y="4534"/>
                </a:lnTo>
                <a:lnTo>
                  <a:pt x="12869" y="4373"/>
                </a:lnTo>
                <a:lnTo>
                  <a:pt x="12524" y="4237"/>
                </a:lnTo>
                <a:lnTo>
                  <a:pt x="12179" y="4117"/>
                </a:lnTo>
                <a:lnTo>
                  <a:pt x="11818" y="4004"/>
                </a:lnTo>
                <a:lnTo>
                  <a:pt x="11449" y="3916"/>
                </a:lnTo>
                <a:lnTo>
                  <a:pt x="11080" y="3852"/>
                </a:lnTo>
                <a:lnTo>
                  <a:pt x="10895" y="3820"/>
                </a:lnTo>
                <a:lnTo>
                  <a:pt x="10711" y="3796"/>
                </a:lnTo>
                <a:lnTo>
                  <a:pt x="10518" y="3780"/>
                </a:lnTo>
                <a:lnTo>
                  <a:pt x="10325" y="3763"/>
                </a:lnTo>
                <a:lnTo>
                  <a:pt x="10133" y="3755"/>
                </a:lnTo>
                <a:lnTo>
                  <a:pt x="9748" y="3755"/>
                </a:lnTo>
                <a:lnTo>
                  <a:pt x="9555" y="3763"/>
                </a:lnTo>
                <a:lnTo>
                  <a:pt x="9363" y="3772"/>
                </a:lnTo>
                <a:lnTo>
                  <a:pt x="9162" y="3788"/>
                </a:lnTo>
                <a:lnTo>
                  <a:pt x="8889" y="3820"/>
                </a:lnTo>
                <a:lnTo>
                  <a:pt x="8625" y="3860"/>
                </a:lnTo>
                <a:lnTo>
                  <a:pt x="8352" y="3908"/>
                </a:lnTo>
                <a:lnTo>
                  <a:pt x="8087" y="3956"/>
                </a:lnTo>
                <a:lnTo>
                  <a:pt x="7550" y="4068"/>
                </a:lnTo>
                <a:lnTo>
                  <a:pt x="7020" y="4181"/>
                </a:lnTo>
                <a:lnTo>
                  <a:pt x="6483" y="4285"/>
                </a:lnTo>
                <a:lnTo>
                  <a:pt x="6218" y="4325"/>
                </a:lnTo>
                <a:lnTo>
                  <a:pt x="5945" y="4365"/>
                </a:lnTo>
                <a:lnTo>
                  <a:pt x="5680" y="4397"/>
                </a:lnTo>
                <a:lnTo>
                  <a:pt x="5407" y="4413"/>
                </a:lnTo>
                <a:lnTo>
                  <a:pt x="5143" y="4421"/>
                </a:lnTo>
                <a:lnTo>
                  <a:pt x="4870" y="4413"/>
                </a:lnTo>
                <a:lnTo>
                  <a:pt x="4645" y="4397"/>
                </a:lnTo>
                <a:lnTo>
                  <a:pt x="4429" y="4373"/>
                </a:lnTo>
                <a:lnTo>
                  <a:pt x="4212" y="4333"/>
                </a:lnTo>
                <a:lnTo>
                  <a:pt x="4003" y="4285"/>
                </a:lnTo>
                <a:lnTo>
                  <a:pt x="3795" y="4229"/>
                </a:lnTo>
                <a:lnTo>
                  <a:pt x="3586" y="4165"/>
                </a:lnTo>
                <a:lnTo>
                  <a:pt x="3386" y="4084"/>
                </a:lnTo>
                <a:lnTo>
                  <a:pt x="3185" y="4004"/>
                </a:lnTo>
                <a:lnTo>
                  <a:pt x="2985" y="3908"/>
                </a:lnTo>
                <a:lnTo>
                  <a:pt x="2792" y="3804"/>
                </a:lnTo>
                <a:lnTo>
                  <a:pt x="2607" y="3691"/>
                </a:lnTo>
                <a:lnTo>
                  <a:pt x="2423" y="3571"/>
                </a:lnTo>
                <a:lnTo>
                  <a:pt x="2246" y="3451"/>
                </a:lnTo>
                <a:lnTo>
                  <a:pt x="2070" y="3314"/>
                </a:lnTo>
                <a:lnTo>
                  <a:pt x="1901" y="3170"/>
                </a:lnTo>
                <a:lnTo>
                  <a:pt x="1741" y="3025"/>
                </a:lnTo>
                <a:lnTo>
                  <a:pt x="1581" y="2873"/>
                </a:lnTo>
                <a:lnTo>
                  <a:pt x="1436" y="2712"/>
                </a:lnTo>
                <a:lnTo>
                  <a:pt x="1292" y="2544"/>
                </a:lnTo>
                <a:lnTo>
                  <a:pt x="1147" y="2376"/>
                </a:lnTo>
                <a:lnTo>
                  <a:pt x="1019" y="2199"/>
                </a:lnTo>
                <a:lnTo>
                  <a:pt x="891" y="2015"/>
                </a:lnTo>
                <a:lnTo>
                  <a:pt x="778" y="1830"/>
                </a:lnTo>
                <a:lnTo>
                  <a:pt x="666" y="1637"/>
                </a:lnTo>
                <a:lnTo>
                  <a:pt x="562" y="1445"/>
                </a:lnTo>
                <a:lnTo>
                  <a:pt x="465" y="1252"/>
                </a:lnTo>
                <a:lnTo>
                  <a:pt x="377" y="1044"/>
                </a:lnTo>
                <a:lnTo>
                  <a:pt x="305" y="843"/>
                </a:lnTo>
                <a:lnTo>
                  <a:pt x="233" y="635"/>
                </a:lnTo>
                <a:lnTo>
                  <a:pt x="168" y="426"/>
                </a:lnTo>
                <a:lnTo>
                  <a:pt x="120" y="217"/>
                </a:lnTo>
                <a:lnTo>
                  <a:pt x="72" y="1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0"/>
          <p:cNvSpPr/>
          <p:nvPr/>
        </p:nvSpPr>
        <p:spPr>
          <a:xfrm>
            <a:off x="7222900" y="2755435"/>
            <a:ext cx="2081157" cy="2567624"/>
          </a:xfrm>
          <a:custGeom>
            <a:rect b="b" l="l" r="r" t="t"/>
            <a:pathLst>
              <a:path extrusionOk="0" h="64794" w="52518">
                <a:moveTo>
                  <a:pt x="47062" y="1"/>
                </a:moveTo>
                <a:lnTo>
                  <a:pt x="47078" y="305"/>
                </a:lnTo>
                <a:lnTo>
                  <a:pt x="47087" y="610"/>
                </a:lnTo>
                <a:lnTo>
                  <a:pt x="47087" y="907"/>
                </a:lnTo>
                <a:lnTo>
                  <a:pt x="47078" y="1204"/>
                </a:lnTo>
                <a:lnTo>
                  <a:pt x="47054" y="1485"/>
                </a:lnTo>
                <a:lnTo>
                  <a:pt x="47030" y="1774"/>
                </a:lnTo>
                <a:lnTo>
                  <a:pt x="46990" y="2046"/>
                </a:lnTo>
                <a:lnTo>
                  <a:pt x="46950" y="2319"/>
                </a:lnTo>
                <a:lnTo>
                  <a:pt x="46894" y="2592"/>
                </a:lnTo>
                <a:lnTo>
                  <a:pt x="46838" y="2857"/>
                </a:lnTo>
                <a:lnTo>
                  <a:pt x="46766" y="3113"/>
                </a:lnTo>
                <a:lnTo>
                  <a:pt x="46693" y="3370"/>
                </a:lnTo>
                <a:lnTo>
                  <a:pt x="46613" y="3619"/>
                </a:lnTo>
                <a:lnTo>
                  <a:pt x="46525" y="3868"/>
                </a:lnTo>
                <a:lnTo>
                  <a:pt x="46429" y="4108"/>
                </a:lnTo>
                <a:lnTo>
                  <a:pt x="46324" y="4341"/>
                </a:lnTo>
                <a:lnTo>
                  <a:pt x="46212" y="4582"/>
                </a:lnTo>
                <a:lnTo>
                  <a:pt x="46092" y="4806"/>
                </a:lnTo>
                <a:lnTo>
                  <a:pt x="45971" y="5031"/>
                </a:lnTo>
                <a:lnTo>
                  <a:pt x="45843" y="5256"/>
                </a:lnTo>
                <a:lnTo>
                  <a:pt x="45707" y="5472"/>
                </a:lnTo>
                <a:lnTo>
                  <a:pt x="45570" y="5689"/>
                </a:lnTo>
                <a:lnTo>
                  <a:pt x="45418" y="5897"/>
                </a:lnTo>
                <a:lnTo>
                  <a:pt x="45265" y="6106"/>
                </a:lnTo>
                <a:lnTo>
                  <a:pt x="45113" y="6315"/>
                </a:lnTo>
                <a:lnTo>
                  <a:pt x="44952" y="6515"/>
                </a:lnTo>
                <a:lnTo>
                  <a:pt x="44784" y="6708"/>
                </a:lnTo>
                <a:lnTo>
                  <a:pt x="44607" y="6908"/>
                </a:lnTo>
                <a:lnTo>
                  <a:pt x="44431" y="7101"/>
                </a:lnTo>
                <a:lnTo>
                  <a:pt x="44254" y="7285"/>
                </a:lnTo>
                <a:lnTo>
                  <a:pt x="44062" y="7470"/>
                </a:lnTo>
                <a:lnTo>
                  <a:pt x="43877" y="7654"/>
                </a:lnTo>
                <a:lnTo>
                  <a:pt x="43484" y="8007"/>
                </a:lnTo>
                <a:lnTo>
                  <a:pt x="43083" y="8352"/>
                </a:lnTo>
                <a:lnTo>
                  <a:pt x="42658" y="8689"/>
                </a:lnTo>
                <a:lnTo>
                  <a:pt x="42233" y="9018"/>
                </a:lnTo>
                <a:lnTo>
                  <a:pt x="41791" y="9339"/>
                </a:lnTo>
                <a:lnTo>
                  <a:pt x="41342" y="9652"/>
                </a:lnTo>
                <a:lnTo>
                  <a:pt x="40885" y="9949"/>
                </a:lnTo>
                <a:lnTo>
                  <a:pt x="40419" y="10246"/>
                </a:lnTo>
                <a:lnTo>
                  <a:pt x="39946" y="10535"/>
                </a:lnTo>
                <a:lnTo>
                  <a:pt x="39473" y="10823"/>
                </a:lnTo>
                <a:lnTo>
                  <a:pt x="38526" y="11377"/>
                </a:lnTo>
                <a:lnTo>
                  <a:pt x="37571" y="11915"/>
                </a:lnTo>
                <a:lnTo>
                  <a:pt x="36641" y="12444"/>
                </a:lnTo>
                <a:lnTo>
                  <a:pt x="36304" y="12637"/>
                </a:lnTo>
                <a:lnTo>
                  <a:pt x="35983" y="12829"/>
                </a:lnTo>
                <a:lnTo>
                  <a:pt x="35662" y="13038"/>
                </a:lnTo>
                <a:lnTo>
                  <a:pt x="35349" y="13254"/>
                </a:lnTo>
                <a:lnTo>
                  <a:pt x="35036" y="13471"/>
                </a:lnTo>
                <a:lnTo>
                  <a:pt x="34731" y="13696"/>
                </a:lnTo>
                <a:lnTo>
                  <a:pt x="34426" y="13928"/>
                </a:lnTo>
                <a:lnTo>
                  <a:pt x="34130" y="14169"/>
                </a:lnTo>
                <a:lnTo>
                  <a:pt x="33841" y="14410"/>
                </a:lnTo>
                <a:lnTo>
                  <a:pt x="33552" y="14658"/>
                </a:lnTo>
                <a:lnTo>
                  <a:pt x="33271" y="14915"/>
                </a:lnTo>
                <a:lnTo>
                  <a:pt x="32990" y="15180"/>
                </a:lnTo>
                <a:lnTo>
                  <a:pt x="32726" y="15445"/>
                </a:lnTo>
                <a:lnTo>
                  <a:pt x="32461" y="15717"/>
                </a:lnTo>
                <a:lnTo>
                  <a:pt x="32196" y="15998"/>
                </a:lnTo>
                <a:lnTo>
                  <a:pt x="31947" y="16279"/>
                </a:lnTo>
                <a:lnTo>
                  <a:pt x="31699" y="16568"/>
                </a:lnTo>
                <a:lnTo>
                  <a:pt x="31450" y="16857"/>
                </a:lnTo>
                <a:lnTo>
                  <a:pt x="31217" y="17154"/>
                </a:lnTo>
                <a:lnTo>
                  <a:pt x="30985" y="17458"/>
                </a:lnTo>
                <a:lnTo>
                  <a:pt x="30760" y="17763"/>
                </a:lnTo>
                <a:lnTo>
                  <a:pt x="30543" y="18076"/>
                </a:lnTo>
                <a:lnTo>
                  <a:pt x="30335" y="18397"/>
                </a:lnTo>
                <a:lnTo>
                  <a:pt x="30126" y="18718"/>
                </a:lnTo>
                <a:lnTo>
                  <a:pt x="29926" y="19039"/>
                </a:lnTo>
                <a:lnTo>
                  <a:pt x="29733" y="19368"/>
                </a:lnTo>
                <a:lnTo>
                  <a:pt x="29548" y="19697"/>
                </a:lnTo>
                <a:lnTo>
                  <a:pt x="29364" y="20034"/>
                </a:lnTo>
                <a:lnTo>
                  <a:pt x="29187" y="20371"/>
                </a:lnTo>
                <a:lnTo>
                  <a:pt x="29027" y="20716"/>
                </a:lnTo>
                <a:lnTo>
                  <a:pt x="28867" y="21061"/>
                </a:lnTo>
                <a:lnTo>
                  <a:pt x="28714" y="21406"/>
                </a:lnTo>
                <a:lnTo>
                  <a:pt x="28554" y="21791"/>
                </a:lnTo>
                <a:lnTo>
                  <a:pt x="28409" y="22184"/>
                </a:lnTo>
                <a:lnTo>
                  <a:pt x="28281" y="22569"/>
                </a:lnTo>
                <a:lnTo>
                  <a:pt x="28169" y="22962"/>
                </a:lnTo>
                <a:lnTo>
                  <a:pt x="28064" y="23355"/>
                </a:lnTo>
                <a:lnTo>
                  <a:pt x="27968" y="23748"/>
                </a:lnTo>
                <a:lnTo>
                  <a:pt x="27880" y="24141"/>
                </a:lnTo>
                <a:lnTo>
                  <a:pt x="27807" y="24543"/>
                </a:lnTo>
                <a:lnTo>
                  <a:pt x="27743" y="24936"/>
                </a:lnTo>
                <a:lnTo>
                  <a:pt x="27679" y="25337"/>
                </a:lnTo>
                <a:lnTo>
                  <a:pt x="27623" y="25738"/>
                </a:lnTo>
                <a:lnTo>
                  <a:pt x="27575" y="26139"/>
                </a:lnTo>
                <a:lnTo>
                  <a:pt x="27479" y="26941"/>
                </a:lnTo>
                <a:lnTo>
                  <a:pt x="27398" y="27744"/>
                </a:lnTo>
                <a:lnTo>
                  <a:pt x="27318" y="28546"/>
                </a:lnTo>
                <a:lnTo>
                  <a:pt x="27222" y="29340"/>
                </a:lnTo>
                <a:lnTo>
                  <a:pt x="27174" y="29741"/>
                </a:lnTo>
                <a:lnTo>
                  <a:pt x="27118" y="30143"/>
                </a:lnTo>
                <a:lnTo>
                  <a:pt x="27061" y="30536"/>
                </a:lnTo>
                <a:lnTo>
                  <a:pt x="26989" y="30929"/>
                </a:lnTo>
                <a:lnTo>
                  <a:pt x="26917" y="31322"/>
                </a:lnTo>
                <a:lnTo>
                  <a:pt x="26837" y="31715"/>
                </a:lnTo>
                <a:lnTo>
                  <a:pt x="26740" y="32108"/>
                </a:lnTo>
                <a:lnTo>
                  <a:pt x="26636" y="32501"/>
                </a:lnTo>
                <a:lnTo>
                  <a:pt x="26524" y="32886"/>
                </a:lnTo>
                <a:lnTo>
                  <a:pt x="26395" y="33272"/>
                </a:lnTo>
                <a:lnTo>
                  <a:pt x="26259" y="33657"/>
                </a:lnTo>
                <a:lnTo>
                  <a:pt x="26107" y="34034"/>
                </a:lnTo>
                <a:lnTo>
                  <a:pt x="26010" y="34242"/>
                </a:lnTo>
                <a:lnTo>
                  <a:pt x="25914" y="34451"/>
                </a:lnTo>
                <a:lnTo>
                  <a:pt x="25810" y="34651"/>
                </a:lnTo>
                <a:lnTo>
                  <a:pt x="25697" y="34852"/>
                </a:lnTo>
                <a:lnTo>
                  <a:pt x="25585" y="35045"/>
                </a:lnTo>
                <a:lnTo>
                  <a:pt x="25465" y="35229"/>
                </a:lnTo>
                <a:lnTo>
                  <a:pt x="25344" y="35414"/>
                </a:lnTo>
                <a:lnTo>
                  <a:pt x="25216" y="35590"/>
                </a:lnTo>
                <a:lnTo>
                  <a:pt x="25080" y="35759"/>
                </a:lnTo>
                <a:lnTo>
                  <a:pt x="24943" y="35927"/>
                </a:lnTo>
                <a:lnTo>
                  <a:pt x="24807" y="36096"/>
                </a:lnTo>
                <a:lnTo>
                  <a:pt x="24663" y="36256"/>
                </a:lnTo>
                <a:lnTo>
                  <a:pt x="24510" y="36408"/>
                </a:lnTo>
                <a:lnTo>
                  <a:pt x="24358" y="36561"/>
                </a:lnTo>
                <a:lnTo>
                  <a:pt x="24205" y="36705"/>
                </a:lnTo>
                <a:lnTo>
                  <a:pt x="24045" y="36850"/>
                </a:lnTo>
                <a:lnTo>
                  <a:pt x="23884" y="36986"/>
                </a:lnTo>
                <a:lnTo>
                  <a:pt x="23716" y="37123"/>
                </a:lnTo>
                <a:lnTo>
                  <a:pt x="23547" y="37259"/>
                </a:lnTo>
                <a:lnTo>
                  <a:pt x="23371" y="37379"/>
                </a:lnTo>
                <a:lnTo>
                  <a:pt x="23018" y="37628"/>
                </a:lnTo>
                <a:lnTo>
                  <a:pt x="22657" y="37861"/>
                </a:lnTo>
                <a:lnTo>
                  <a:pt x="22280" y="38077"/>
                </a:lnTo>
                <a:lnTo>
                  <a:pt x="21887" y="38286"/>
                </a:lnTo>
                <a:lnTo>
                  <a:pt x="21493" y="38478"/>
                </a:lnTo>
                <a:lnTo>
                  <a:pt x="21092" y="38663"/>
                </a:lnTo>
                <a:lnTo>
                  <a:pt x="20683" y="38831"/>
                </a:lnTo>
                <a:lnTo>
                  <a:pt x="20266" y="38992"/>
                </a:lnTo>
                <a:lnTo>
                  <a:pt x="19849" y="39152"/>
                </a:lnTo>
                <a:lnTo>
                  <a:pt x="19424" y="39297"/>
                </a:lnTo>
                <a:lnTo>
                  <a:pt x="18998" y="39433"/>
                </a:lnTo>
                <a:lnTo>
                  <a:pt x="18565" y="39570"/>
                </a:lnTo>
                <a:lnTo>
                  <a:pt x="18132" y="39690"/>
                </a:lnTo>
                <a:lnTo>
                  <a:pt x="17699" y="39810"/>
                </a:lnTo>
                <a:lnTo>
                  <a:pt x="16832" y="40043"/>
                </a:lnTo>
                <a:lnTo>
                  <a:pt x="15974" y="40251"/>
                </a:lnTo>
                <a:lnTo>
                  <a:pt x="15131" y="40460"/>
                </a:lnTo>
                <a:lnTo>
                  <a:pt x="14313" y="40669"/>
                </a:lnTo>
                <a:lnTo>
                  <a:pt x="13471" y="40885"/>
                </a:lnTo>
                <a:lnTo>
                  <a:pt x="12636" y="41110"/>
                </a:lnTo>
                <a:lnTo>
                  <a:pt x="12227" y="41230"/>
                </a:lnTo>
                <a:lnTo>
                  <a:pt x="11810" y="41359"/>
                </a:lnTo>
                <a:lnTo>
                  <a:pt x="11401" y="41487"/>
                </a:lnTo>
                <a:lnTo>
                  <a:pt x="11000" y="41623"/>
                </a:lnTo>
                <a:lnTo>
                  <a:pt x="10598" y="41760"/>
                </a:lnTo>
                <a:lnTo>
                  <a:pt x="10197" y="41904"/>
                </a:lnTo>
                <a:lnTo>
                  <a:pt x="9804" y="42057"/>
                </a:lnTo>
                <a:lnTo>
                  <a:pt x="9411" y="42209"/>
                </a:lnTo>
                <a:lnTo>
                  <a:pt x="9026" y="42378"/>
                </a:lnTo>
                <a:lnTo>
                  <a:pt x="8641" y="42546"/>
                </a:lnTo>
                <a:lnTo>
                  <a:pt x="8264" y="42731"/>
                </a:lnTo>
                <a:lnTo>
                  <a:pt x="7895" y="42915"/>
                </a:lnTo>
                <a:lnTo>
                  <a:pt x="7526" y="43108"/>
                </a:lnTo>
                <a:lnTo>
                  <a:pt x="7165" y="43316"/>
                </a:lnTo>
                <a:lnTo>
                  <a:pt x="6812" y="43533"/>
                </a:lnTo>
                <a:lnTo>
                  <a:pt x="6459" y="43749"/>
                </a:lnTo>
                <a:lnTo>
                  <a:pt x="6114" y="43990"/>
                </a:lnTo>
                <a:lnTo>
                  <a:pt x="5777" y="44231"/>
                </a:lnTo>
                <a:lnTo>
                  <a:pt x="5448" y="44488"/>
                </a:lnTo>
                <a:lnTo>
                  <a:pt x="5127" y="44752"/>
                </a:lnTo>
                <a:lnTo>
                  <a:pt x="4814" y="45033"/>
                </a:lnTo>
                <a:lnTo>
                  <a:pt x="4501" y="45322"/>
                </a:lnTo>
                <a:lnTo>
                  <a:pt x="4204" y="45619"/>
                </a:lnTo>
                <a:lnTo>
                  <a:pt x="3907" y="45940"/>
                </a:lnTo>
                <a:lnTo>
                  <a:pt x="3626" y="46269"/>
                </a:lnTo>
                <a:lnTo>
                  <a:pt x="3346" y="46606"/>
                </a:lnTo>
                <a:lnTo>
                  <a:pt x="3081" y="46967"/>
                </a:lnTo>
                <a:lnTo>
                  <a:pt x="2824" y="47336"/>
                </a:lnTo>
                <a:lnTo>
                  <a:pt x="2672" y="47568"/>
                </a:lnTo>
                <a:lnTo>
                  <a:pt x="2519" y="47809"/>
                </a:lnTo>
                <a:lnTo>
                  <a:pt x="2375" y="48050"/>
                </a:lnTo>
                <a:lnTo>
                  <a:pt x="2230" y="48290"/>
                </a:lnTo>
                <a:lnTo>
                  <a:pt x="2094" y="48539"/>
                </a:lnTo>
                <a:lnTo>
                  <a:pt x="1958" y="48788"/>
                </a:lnTo>
                <a:lnTo>
                  <a:pt x="1829" y="49045"/>
                </a:lnTo>
                <a:lnTo>
                  <a:pt x="1701" y="49301"/>
                </a:lnTo>
                <a:lnTo>
                  <a:pt x="1581" y="49558"/>
                </a:lnTo>
                <a:lnTo>
                  <a:pt x="1460" y="49823"/>
                </a:lnTo>
                <a:lnTo>
                  <a:pt x="1348" y="50088"/>
                </a:lnTo>
                <a:lnTo>
                  <a:pt x="1244" y="50352"/>
                </a:lnTo>
                <a:lnTo>
                  <a:pt x="1139" y="50625"/>
                </a:lnTo>
                <a:lnTo>
                  <a:pt x="1035" y="50898"/>
                </a:lnTo>
                <a:lnTo>
                  <a:pt x="939" y="51171"/>
                </a:lnTo>
                <a:lnTo>
                  <a:pt x="851" y="51443"/>
                </a:lnTo>
                <a:lnTo>
                  <a:pt x="682" y="52005"/>
                </a:lnTo>
                <a:lnTo>
                  <a:pt x="602" y="52286"/>
                </a:lnTo>
                <a:lnTo>
                  <a:pt x="530" y="52567"/>
                </a:lnTo>
                <a:lnTo>
                  <a:pt x="457" y="52855"/>
                </a:lnTo>
                <a:lnTo>
                  <a:pt x="393" y="53136"/>
                </a:lnTo>
                <a:lnTo>
                  <a:pt x="337" y="53425"/>
                </a:lnTo>
                <a:lnTo>
                  <a:pt x="281" y="53714"/>
                </a:lnTo>
                <a:lnTo>
                  <a:pt x="225" y="54003"/>
                </a:lnTo>
                <a:lnTo>
                  <a:pt x="185" y="54292"/>
                </a:lnTo>
                <a:lnTo>
                  <a:pt x="145" y="54588"/>
                </a:lnTo>
                <a:lnTo>
                  <a:pt x="104" y="54877"/>
                </a:lnTo>
                <a:lnTo>
                  <a:pt x="72" y="55166"/>
                </a:lnTo>
                <a:lnTo>
                  <a:pt x="48" y="55463"/>
                </a:lnTo>
                <a:lnTo>
                  <a:pt x="32" y="55752"/>
                </a:lnTo>
                <a:lnTo>
                  <a:pt x="16" y="56049"/>
                </a:lnTo>
                <a:lnTo>
                  <a:pt x="0" y="56337"/>
                </a:lnTo>
                <a:lnTo>
                  <a:pt x="0" y="56634"/>
                </a:lnTo>
                <a:lnTo>
                  <a:pt x="0" y="56923"/>
                </a:lnTo>
                <a:lnTo>
                  <a:pt x="0" y="57220"/>
                </a:lnTo>
                <a:lnTo>
                  <a:pt x="8" y="57509"/>
                </a:lnTo>
                <a:lnTo>
                  <a:pt x="24" y="57798"/>
                </a:lnTo>
                <a:lnTo>
                  <a:pt x="48" y="58094"/>
                </a:lnTo>
                <a:lnTo>
                  <a:pt x="72" y="58383"/>
                </a:lnTo>
                <a:lnTo>
                  <a:pt x="104" y="58672"/>
                </a:lnTo>
                <a:lnTo>
                  <a:pt x="145" y="58961"/>
                </a:lnTo>
                <a:lnTo>
                  <a:pt x="185" y="59242"/>
                </a:lnTo>
                <a:lnTo>
                  <a:pt x="233" y="59530"/>
                </a:lnTo>
                <a:lnTo>
                  <a:pt x="289" y="59811"/>
                </a:lnTo>
                <a:lnTo>
                  <a:pt x="345" y="60092"/>
                </a:lnTo>
                <a:lnTo>
                  <a:pt x="409" y="60373"/>
                </a:lnTo>
                <a:lnTo>
                  <a:pt x="482" y="60654"/>
                </a:lnTo>
                <a:lnTo>
                  <a:pt x="554" y="60934"/>
                </a:lnTo>
                <a:lnTo>
                  <a:pt x="634" y="61207"/>
                </a:lnTo>
                <a:lnTo>
                  <a:pt x="722" y="61480"/>
                </a:lnTo>
                <a:lnTo>
                  <a:pt x="818" y="61753"/>
                </a:lnTo>
                <a:lnTo>
                  <a:pt x="915" y="62026"/>
                </a:lnTo>
                <a:lnTo>
                  <a:pt x="1019" y="62290"/>
                </a:lnTo>
                <a:lnTo>
                  <a:pt x="1131" y="62555"/>
                </a:lnTo>
                <a:lnTo>
                  <a:pt x="1244" y="62812"/>
                </a:lnTo>
                <a:lnTo>
                  <a:pt x="1372" y="63069"/>
                </a:lnTo>
                <a:lnTo>
                  <a:pt x="1500" y="63325"/>
                </a:lnTo>
                <a:lnTo>
                  <a:pt x="1637" y="63582"/>
                </a:lnTo>
                <a:lnTo>
                  <a:pt x="1773" y="63831"/>
                </a:lnTo>
                <a:lnTo>
                  <a:pt x="1926" y="64079"/>
                </a:lnTo>
                <a:lnTo>
                  <a:pt x="2078" y="64320"/>
                </a:lnTo>
                <a:lnTo>
                  <a:pt x="2239" y="64561"/>
                </a:lnTo>
                <a:lnTo>
                  <a:pt x="2399" y="64793"/>
                </a:lnTo>
                <a:lnTo>
                  <a:pt x="52518" y="64753"/>
                </a:lnTo>
                <a:lnTo>
                  <a:pt x="52518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ugaz One"/>
              <a:buNone/>
              <a:defRPr sz="28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ugaz One"/>
              <a:buNone/>
              <a:defRPr sz="28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ugaz One"/>
              <a:buNone/>
              <a:defRPr sz="28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ugaz One"/>
              <a:buNone/>
              <a:defRPr sz="28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ugaz One"/>
              <a:buNone/>
              <a:defRPr sz="28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ugaz One"/>
              <a:buNone/>
              <a:defRPr sz="28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ugaz One"/>
              <a:buNone/>
              <a:defRPr sz="28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ugaz One"/>
              <a:buNone/>
              <a:defRPr sz="28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ugaz One"/>
              <a:buNone/>
              <a:defRPr sz="28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9150" y="1152475"/>
            <a:ext cx="7701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docs.google.com/spreadsheets/d/1IdUqT0Wsn3G5KHwC0opH2SpqkxitHqr_Xyx7MflqZTo/copy" TargetMode="External"/><Relationship Id="rId4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0.xml"/><Relationship Id="rId3" Type="http://schemas.openxmlformats.org/officeDocument/2006/relationships/hyperlink" Target="mailto:addyouremail@freepik.com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www.freepik.com/free-photo/young-couple-playing-board-game-kitchen_4512966.htm#page=1&amp;query=freepik%20table%20games&amp;position=2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close-up-young-woman-playing-chess-board-game_4495858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close-up-yahtzee-game-white-table_5062351.htm#page=2&amp;query=freepik+table+games&amp;position=26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close-up-man-playing-wooden-blocks-tower-game_4495854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photo/excited-young-woman-sitting-with-her-boyfriend-cheering-after-winning-chess-game_3875111.htm#page=1&amp;query=freepik%20table%20games&amp;position=8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multigenerational-men-playing-chess_4361446.htm#page=2&amp;query=freepik+table+games&amp;position=12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family-playing-with-block-wooden-game-table-living-room_3831244.htm#page=2&amp;query=freepik+table+games&amp;position=14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premium-photo/woman-winning-yahtzee-game_5062320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premium-photo/top-view-home-games-accessories_5062341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premium-photo/top-view-women-playing-checkers_5062321.htm/?utm_source=slidesgo_template&amp;utm_medium=referral-link&amp;utm_campaign=sg_resources&amp;utm_content=freepik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www.freepik.com/free-vector/friends-playing-ludo-game_10504219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abstract-colorful-flow-shapes-background_5158649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high-view-board-games-society_10502578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abstract-wallpaper_9989180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abstract-background-fluid-design_8622807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people-winning-losing-while-playing-ludo-game_10244617.htm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vector/board-game-collection_10370125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set-challenging-board-games_10504214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people-having-fun-playing-ludo-game_10244616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close-up-couple-playing-wooden-chessboard-home_3875068.htm/?utm_source=slidesgo_template&amp;utm_medium=referral-link&amp;utm_campaign=sg_resources&amp;utm_content=freepik" TargetMode="External"/><Relationship Id="rId12" Type="http://schemas.openxmlformats.org/officeDocument/2006/relationships/hyperlink" Target="https://www.flaticon.com/packs/table-games-9?word=table%20game/?utm_source=slidesgo_template&amp;utm_medium=referral-link&amp;utm_campaign=s%20g_resources&amp;utm_content=flaticon" TargetMode="External"/><Relationship Id="rId14" Type="http://schemas.openxmlformats.org/officeDocument/2006/relationships/hyperlink" Target="https://www.freepik.com/free-photo/excited-people-enjoying-card-game_1645197.htm/?utm_source=slidesgo_template&amp;utm_medium=referral-link&amp;utm_campaign=sg_resources&amp;utm_content=freepik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JmarlN_ou41oWwBMeDPcdAmzuUhSJTQf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Y2uYRt6OFcftUiQeOmuqhjJUxCxzNG-n/view" TargetMode="External"/><Relationship Id="rId6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idx="1" type="subTitle"/>
          </p:nvPr>
        </p:nvSpPr>
        <p:spPr>
          <a:xfrm>
            <a:off x="123550" y="3742925"/>
            <a:ext cx="2408100" cy="13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Ella Conley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Eve Cruanes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Todd Lee-Millstein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4" name="Google Shape;1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88" y="575850"/>
            <a:ext cx="4023274" cy="15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8550" y="1088567"/>
            <a:ext cx="5082650" cy="3881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5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THIS TOPIC ABOUT?</a:t>
            </a:r>
            <a:endParaRPr/>
          </a:p>
        </p:txBody>
      </p:sp>
      <p:sp>
        <p:nvSpPr>
          <p:cNvPr id="387" name="Google Shape;387;p35"/>
          <p:cNvSpPr txBox="1"/>
          <p:nvPr>
            <p:ph idx="2" type="title"/>
          </p:nvPr>
        </p:nvSpPr>
        <p:spPr>
          <a:xfrm>
            <a:off x="1402050" y="1599900"/>
            <a:ext cx="28698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88" name="Google Shape;388;p35"/>
          <p:cNvSpPr txBox="1"/>
          <p:nvPr>
            <p:ph idx="1" type="subTitle"/>
          </p:nvPr>
        </p:nvSpPr>
        <p:spPr>
          <a:xfrm>
            <a:off x="1402225" y="1953900"/>
            <a:ext cx="2522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</a:t>
            </a:r>
            <a:r>
              <a:rPr lang="en"/>
              <a:t> the smallest planet in the Solar System</a:t>
            </a:r>
            <a:endParaRPr/>
          </a:p>
        </p:txBody>
      </p:sp>
      <p:sp>
        <p:nvSpPr>
          <p:cNvPr id="389" name="Google Shape;389;p35"/>
          <p:cNvSpPr txBox="1"/>
          <p:nvPr>
            <p:ph idx="3" type="title"/>
          </p:nvPr>
        </p:nvSpPr>
        <p:spPr>
          <a:xfrm>
            <a:off x="1402050" y="2637350"/>
            <a:ext cx="28698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90" name="Google Shape;390;p35"/>
          <p:cNvSpPr txBox="1"/>
          <p:nvPr>
            <p:ph idx="4" type="subTitle"/>
          </p:nvPr>
        </p:nvSpPr>
        <p:spPr>
          <a:xfrm>
            <a:off x="1402225" y="2991350"/>
            <a:ext cx="2522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</a:t>
            </a:r>
            <a:r>
              <a:rPr lang="en"/>
              <a:t>s a gas giant and the biggest planet of them all</a:t>
            </a:r>
            <a:endParaRPr/>
          </a:p>
        </p:txBody>
      </p:sp>
      <p:sp>
        <p:nvSpPr>
          <p:cNvPr id="391" name="Google Shape;391;p35"/>
          <p:cNvSpPr txBox="1"/>
          <p:nvPr>
            <p:ph idx="5" type="title"/>
          </p:nvPr>
        </p:nvSpPr>
        <p:spPr>
          <a:xfrm>
            <a:off x="1402050" y="3674800"/>
            <a:ext cx="28698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92" name="Google Shape;392;p35"/>
          <p:cNvSpPr txBox="1"/>
          <p:nvPr>
            <p:ph idx="6" type="subTitle"/>
          </p:nvPr>
        </p:nvSpPr>
        <p:spPr>
          <a:xfrm>
            <a:off x="1402225" y="4028800"/>
            <a:ext cx="2522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</a:t>
            </a:r>
            <a:r>
              <a:rPr lang="en"/>
              <a:t>s terribly hot, even hotter than Mercury</a:t>
            </a:r>
            <a:endParaRPr/>
          </a:p>
        </p:txBody>
      </p:sp>
      <p:grpSp>
        <p:nvGrpSpPr>
          <p:cNvPr id="393" name="Google Shape;393;p35"/>
          <p:cNvGrpSpPr/>
          <p:nvPr/>
        </p:nvGrpSpPr>
        <p:grpSpPr>
          <a:xfrm>
            <a:off x="729150" y="2714800"/>
            <a:ext cx="596700" cy="596700"/>
            <a:chOff x="729150" y="2714800"/>
            <a:chExt cx="596700" cy="596700"/>
          </a:xfrm>
        </p:grpSpPr>
        <p:sp>
          <p:nvSpPr>
            <p:cNvPr id="394" name="Google Shape;394;p35"/>
            <p:cNvSpPr/>
            <p:nvPr/>
          </p:nvSpPr>
          <p:spPr>
            <a:xfrm>
              <a:off x="729150" y="2714800"/>
              <a:ext cx="596700" cy="596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5" name="Google Shape;395;p35"/>
            <p:cNvGrpSpPr/>
            <p:nvPr/>
          </p:nvGrpSpPr>
          <p:grpSpPr>
            <a:xfrm>
              <a:off x="844623" y="2842561"/>
              <a:ext cx="365748" cy="341178"/>
              <a:chOff x="2783353" y="1908575"/>
              <a:chExt cx="718280" cy="673200"/>
            </a:xfrm>
          </p:grpSpPr>
          <p:sp>
            <p:nvSpPr>
              <p:cNvPr id="396" name="Google Shape;396;p35"/>
              <p:cNvSpPr/>
              <p:nvPr/>
            </p:nvSpPr>
            <p:spPr>
              <a:xfrm flipH="1">
                <a:off x="2783353" y="1908575"/>
                <a:ext cx="718280" cy="673200"/>
              </a:xfrm>
              <a:custGeom>
                <a:rect b="b" l="l" r="r" t="t"/>
                <a:pathLst>
                  <a:path extrusionOk="0" h="26928" w="35914">
                    <a:moveTo>
                      <a:pt x="5636" y="1572"/>
                    </a:moveTo>
                    <a:lnTo>
                      <a:pt x="5636" y="4220"/>
                    </a:lnTo>
                    <a:lnTo>
                      <a:pt x="2106" y="4220"/>
                    </a:lnTo>
                    <a:lnTo>
                      <a:pt x="2106" y="1572"/>
                    </a:lnTo>
                    <a:close/>
                    <a:moveTo>
                      <a:pt x="11273" y="1572"/>
                    </a:moveTo>
                    <a:lnTo>
                      <a:pt x="11273" y="4220"/>
                    </a:lnTo>
                    <a:lnTo>
                      <a:pt x="7742" y="4220"/>
                    </a:lnTo>
                    <a:lnTo>
                      <a:pt x="7742" y="1572"/>
                    </a:lnTo>
                    <a:close/>
                    <a:moveTo>
                      <a:pt x="16909" y="1572"/>
                    </a:moveTo>
                    <a:lnTo>
                      <a:pt x="16909" y="4220"/>
                    </a:lnTo>
                    <a:lnTo>
                      <a:pt x="13378" y="4220"/>
                    </a:lnTo>
                    <a:lnTo>
                      <a:pt x="13378" y="1572"/>
                    </a:lnTo>
                    <a:close/>
                    <a:moveTo>
                      <a:pt x="22545" y="1572"/>
                    </a:moveTo>
                    <a:lnTo>
                      <a:pt x="22545" y="4220"/>
                    </a:lnTo>
                    <a:lnTo>
                      <a:pt x="19015" y="4220"/>
                    </a:lnTo>
                    <a:lnTo>
                      <a:pt x="19015" y="1572"/>
                    </a:lnTo>
                    <a:close/>
                    <a:moveTo>
                      <a:pt x="28181" y="1572"/>
                    </a:moveTo>
                    <a:lnTo>
                      <a:pt x="28181" y="4220"/>
                    </a:lnTo>
                    <a:lnTo>
                      <a:pt x="24651" y="4220"/>
                    </a:lnTo>
                    <a:lnTo>
                      <a:pt x="24651" y="1572"/>
                    </a:lnTo>
                    <a:close/>
                    <a:moveTo>
                      <a:pt x="33807" y="1572"/>
                    </a:moveTo>
                    <a:lnTo>
                      <a:pt x="33807" y="4220"/>
                    </a:lnTo>
                    <a:lnTo>
                      <a:pt x="30277" y="4220"/>
                    </a:lnTo>
                    <a:lnTo>
                      <a:pt x="30277" y="1572"/>
                    </a:lnTo>
                    <a:close/>
                    <a:moveTo>
                      <a:pt x="5636" y="5799"/>
                    </a:moveTo>
                    <a:lnTo>
                      <a:pt x="5636" y="8447"/>
                    </a:lnTo>
                    <a:lnTo>
                      <a:pt x="2106" y="8447"/>
                    </a:lnTo>
                    <a:lnTo>
                      <a:pt x="2106" y="5799"/>
                    </a:lnTo>
                    <a:close/>
                    <a:moveTo>
                      <a:pt x="33807" y="5799"/>
                    </a:moveTo>
                    <a:lnTo>
                      <a:pt x="33807" y="8447"/>
                    </a:lnTo>
                    <a:lnTo>
                      <a:pt x="30277" y="8447"/>
                    </a:lnTo>
                    <a:lnTo>
                      <a:pt x="30277" y="5799"/>
                    </a:lnTo>
                    <a:close/>
                    <a:moveTo>
                      <a:pt x="5636" y="10026"/>
                    </a:moveTo>
                    <a:lnTo>
                      <a:pt x="5636" y="12674"/>
                    </a:lnTo>
                    <a:lnTo>
                      <a:pt x="2106" y="12674"/>
                    </a:lnTo>
                    <a:lnTo>
                      <a:pt x="2106" y="10026"/>
                    </a:lnTo>
                    <a:close/>
                    <a:moveTo>
                      <a:pt x="33807" y="10026"/>
                    </a:moveTo>
                    <a:lnTo>
                      <a:pt x="33807" y="12674"/>
                    </a:lnTo>
                    <a:lnTo>
                      <a:pt x="30277" y="12674"/>
                    </a:lnTo>
                    <a:lnTo>
                      <a:pt x="30277" y="10026"/>
                    </a:lnTo>
                    <a:close/>
                    <a:moveTo>
                      <a:pt x="5636" y="14253"/>
                    </a:moveTo>
                    <a:lnTo>
                      <a:pt x="5636" y="16901"/>
                    </a:lnTo>
                    <a:lnTo>
                      <a:pt x="2106" y="16901"/>
                    </a:lnTo>
                    <a:lnTo>
                      <a:pt x="2106" y="14253"/>
                    </a:lnTo>
                    <a:close/>
                    <a:moveTo>
                      <a:pt x="33807" y="14253"/>
                    </a:moveTo>
                    <a:lnTo>
                      <a:pt x="33807" y="16901"/>
                    </a:lnTo>
                    <a:lnTo>
                      <a:pt x="30277" y="16901"/>
                    </a:lnTo>
                    <a:lnTo>
                      <a:pt x="30277" y="14253"/>
                    </a:lnTo>
                    <a:close/>
                    <a:moveTo>
                      <a:pt x="5636" y="18481"/>
                    </a:moveTo>
                    <a:lnTo>
                      <a:pt x="5636" y="21128"/>
                    </a:lnTo>
                    <a:lnTo>
                      <a:pt x="2106" y="21128"/>
                    </a:lnTo>
                    <a:lnTo>
                      <a:pt x="2106" y="18481"/>
                    </a:lnTo>
                    <a:close/>
                    <a:moveTo>
                      <a:pt x="28181" y="5799"/>
                    </a:moveTo>
                    <a:lnTo>
                      <a:pt x="28181" y="21128"/>
                    </a:lnTo>
                    <a:lnTo>
                      <a:pt x="7742" y="21128"/>
                    </a:lnTo>
                    <a:lnTo>
                      <a:pt x="7742" y="5799"/>
                    </a:lnTo>
                    <a:close/>
                    <a:moveTo>
                      <a:pt x="33807" y="18481"/>
                    </a:moveTo>
                    <a:lnTo>
                      <a:pt x="33807" y="21128"/>
                    </a:lnTo>
                    <a:lnTo>
                      <a:pt x="30277" y="21128"/>
                    </a:lnTo>
                    <a:lnTo>
                      <a:pt x="30277" y="18481"/>
                    </a:lnTo>
                    <a:close/>
                    <a:moveTo>
                      <a:pt x="5636" y="22708"/>
                    </a:moveTo>
                    <a:lnTo>
                      <a:pt x="5636" y="25355"/>
                    </a:lnTo>
                    <a:lnTo>
                      <a:pt x="2106" y="25355"/>
                    </a:lnTo>
                    <a:lnTo>
                      <a:pt x="2106" y="22708"/>
                    </a:lnTo>
                    <a:close/>
                    <a:moveTo>
                      <a:pt x="11273" y="22708"/>
                    </a:moveTo>
                    <a:lnTo>
                      <a:pt x="11273" y="25355"/>
                    </a:lnTo>
                    <a:lnTo>
                      <a:pt x="7742" y="25355"/>
                    </a:lnTo>
                    <a:lnTo>
                      <a:pt x="7742" y="22708"/>
                    </a:lnTo>
                    <a:close/>
                    <a:moveTo>
                      <a:pt x="16909" y="22708"/>
                    </a:moveTo>
                    <a:lnTo>
                      <a:pt x="16909" y="25355"/>
                    </a:lnTo>
                    <a:lnTo>
                      <a:pt x="13378" y="25355"/>
                    </a:lnTo>
                    <a:lnTo>
                      <a:pt x="13378" y="22708"/>
                    </a:lnTo>
                    <a:close/>
                    <a:moveTo>
                      <a:pt x="22545" y="22708"/>
                    </a:moveTo>
                    <a:lnTo>
                      <a:pt x="22545" y="25355"/>
                    </a:lnTo>
                    <a:lnTo>
                      <a:pt x="19015" y="25355"/>
                    </a:lnTo>
                    <a:lnTo>
                      <a:pt x="19015" y="22708"/>
                    </a:lnTo>
                    <a:close/>
                    <a:moveTo>
                      <a:pt x="28181" y="22708"/>
                    </a:moveTo>
                    <a:lnTo>
                      <a:pt x="28181" y="25355"/>
                    </a:lnTo>
                    <a:lnTo>
                      <a:pt x="24651" y="25355"/>
                    </a:lnTo>
                    <a:lnTo>
                      <a:pt x="24651" y="22708"/>
                    </a:lnTo>
                    <a:close/>
                    <a:moveTo>
                      <a:pt x="33807" y="22708"/>
                    </a:moveTo>
                    <a:lnTo>
                      <a:pt x="33807" y="25355"/>
                    </a:lnTo>
                    <a:lnTo>
                      <a:pt x="30277" y="25355"/>
                    </a:lnTo>
                    <a:lnTo>
                      <a:pt x="30277" y="22708"/>
                    </a:lnTo>
                    <a:close/>
                    <a:moveTo>
                      <a:pt x="946" y="0"/>
                    </a:moveTo>
                    <a:lnTo>
                      <a:pt x="844" y="15"/>
                    </a:lnTo>
                    <a:lnTo>
                      <a:pt x="743" y="31"/>
                    </a:lnTo>
                    <a:lnTo>
                      <a:pt x="651" y="61"/>
                    </a:lnTo>
                    <a:lnTo>
                      <a:pt x="560" y="92"/>
                    </a:lnTo>
                    <a:lnTo>
                      <a:pt x="468" y="130"/>
                    </a:lnTo>
                    <a:lnTo>
                      <a:pt x="387" y="176"/>
                    </a:lnTo>
                    <a:lnTo>
                      <a:pt x="315" y="229"/>
                    </a:lnTo>
                    <a:lnTo>
                      <a:pt x="244" y="282"/>
                    </a:lnTo>
                    <a:lnTo>
                      <a:pt x="183" y="343"/>
                    </a:lnTo>
                    <a:lnTo>
                      <a:pt x="132" y="412"/>
                    </a:lnTo>
                    <a:lnTo>
                      <a:pt x="92" y="481"/>
                    </a:lnTo>
                    <a:lnTo>
                      <a:pt x="51" y="549"/>
                    </a:lnTo>
                    <a:lnTo>
                      <a:pt x="31" y="626"/>
                    </a:lnTo>
                    <a:lnTo>
                      <a:pt x="10" y="702"/>
                    </a:lnTo>
                    <a:lnTo>
                      <a:pt x="0" y="786"/>
                    </a:lnTo>
                    <a:lnTo>
                      <a:pt x="0" y="26141"/>
                    </a:lnTo>
                    <a:lnTo>
                      <a:pt x="10" y="26218"/>
                    </a:lnTo>
                    <a:lnTo>
                      <a:pt x="31" y="26302"/>
                    </a:lnTo>
                    <a:lnTo>
                      <a:pt x="51" y="26378"/>
                    </a:lnTo>
                    <a:lnTo>
                      <a:pt x="92" y="26447"/>
                    </a:lnTo>
                    <a:lnTo>
                      <a:pt x="132" y="26515"/>
                    </a:lnTo>
                    <a:lnTo>
                      <a:pt x="183" y="26584"/>
                    </a:lnTo>
                    <a:lnTo>
                      <a:pt x="244" y="26645"/>
                    </a:lnTo>
                    <a:lnTo>
                      <a:pt x="315" y="26698"/>
                    </a:lnTo>
                    <a:lnTo>
                      <a:pt x="387" y="26752"/>
                    </a:lnTo>
                    <a:lnTo>
                      <a:pt x="468" y="26798"/>
                    </a:lnTo>
                    <a:lnTo>
                      <a:pt x="560" y="26836"/>
                    </a:lnTo>
                    <a:lnTo>
                      <a:pt x="651" y="26866"/>
                    </a:lnTo>
                    <a:lnTo>
                      <a:pt x="743" y="26897"/>
                    </a:lnTo>
                    <a:lnTo>
                      <a:pt x="844" y="26912"/>
                    </a:lnTo>
                    <a:lnTo>
                      <a:pt x="946" y="26927"/>
                    </a:lnTo>
                    <a:lnTo>
                      <a:pt x="34967" y="26927"/>
                    </a:lnTo>
                    <a:lnTo>
                      <a:pt x="35079" y="26912"/>
                    </a:lnTo>
                    <a:lnTo>
                      <a:pt x="35181" y="26897"/>
                    </a:lnTo>
                    <a:lnTo>
                      <a:pt x="35272" y="26866"/>
                    </a:lnTo>
                    <a:lnTo>
                      <a:pt x="35364" y="26836"/>
                    </a:lnTo>
                    <a:lnTo>
                      <a:pt x="35456" y="26798"/>
                    </a:lnTo>
                    <a:lnTo>
                      <a:pt x="35537" y="26752"/>
                    </a:lnTo>
                    <a:lnTo>
                      <a:pt x="35608" y="26698"/>
                    </a:lnTo>
                    <a:lnTo>
                      <a:pt x="35679" y="26645"/>
                    </a:lnTo>
                    <a:lnTo>
                      <a:pt x="35740" y="26584"/>
                    </a:lnTo>
                    <a:lnTo>
                      <a:pt x="35791" y="26515"/>
                    </a:lnTo>
                    <a:lnTo>
                      <a:pt x="35832" y="26447"/>
                    </a:lnTo>
                    <a:lnTo>
                      <a:pt x="35873" y="26378"/>
                    </a:lnTo>
                    <a:lnTo>
                      <a:pt x="35893" y="26302"/>
                    </a:lnTo>
                    <a:lnTo>
                      <a:pt x="35913" y="26218"/>
                    </a:lnTo>
                    <a:lnTo>
                      <a:pt x="35913" y="26141"/>
                    </a:lnTo>
                    <a:lnTo>
                      <a:pt x="35913" y="786"/>
                    </a:lnTo>
                    <a:lnTo>
                      <a:pt x="35913" y="702"/>
                    </a:lnTo>
                    <a:lnTo>
                      <a:pt x="35893" y="626"/>
                    </a:lnTo>
                    <a:lnTo>
                      <a:pt x="35873" y="549"/>
                    </a:lnTo>
                    <a:lnTo>
                      <a:pt x="35832" y="481"/>
                    </a:lnTo>
                    <a:lnTo>
                      <a:pt x="35791" y="412"/>
                    </a:lnTo>
                    <a:lnTo>
                      <a:pt x="35740" y="343"/>
                    </a:lnTo>
                    <a:lnTo>
                      <a:pt x="35679" y="282"/>
                    </a:lnTo>
                    <a:lnTo>
                      <a:pt x="35608" y="229"/>
                    </a:lnTo>
                    <a:lnTo>
                      <a:pt x="35537" y="176"/>
                    </a:lnTo>
                    <a:lnTo>
                      <a:pt x="35456" y="130"/>
                    </a:lnTo>
                    <a:lnTo>
                      <a:pt x="35364" y="92"/>
                    </a:lnTo>
                    <a:lnTo>
                      <a:pt x="35272" y="61"/>
                    </a:lnTo>
                    <a:lnTo>
                      <a:pt x="35181" y="31"/>
                    </a:lnTo>
                    <a:lnTo>
                      <a:pt x="35079" y="15"/>
                    </a:lnTo>
                    <a:lnTo>
                      <a:pt x="349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35"/>
              <p:cNvSpPr/>
              <p:nvPr/>
            </p:nvSpPr>
            <p:spPr>
              <a:xfrm flipH="1">
                <a:off x="3149413" y="2251725"/>
                <a:ext cx="154240" cy="144625"/>
              </a:xfrm>
              <a:custGeom>
                <a:rect b="b" l="l" r="r" t="t"/>
                <a:pathLst>
                  <a:path extrusionOk="0" h="5785" w="7712">
                    <a:moveTo>
                      <a:pt x="5606" y="1580"/>
                    </a:moveTo>
                    <a:lnTo>
                      <a:pt x="5606" y="4205"/>
                    </a:lnTo>
                    <a:lnTo>
                      <a:pt x="2096" y="4205"/>
                    </a:lnTo>
                    <a:lnTo>
                      <a:pt x="2096" y="1580"/>
                    </a:lnTo>
                    <a:close/>
                    <a:moveTo>
                      <a:pt x="936" y="1"/>
                    </a:moveTo>
                    <a:lnTo>
                      <a:pt x="834" y="16"/>
                    </a:lnTo>
                    <a:lnTo>
                      <a:pt x="733" y="39"/>
                    </a:lnTo>
                    <a:lnTo>
                      <a:pt x="641" y="62"/>
                    </a:lnTo>
                    <a:lnTo>
                      <a:pt x="549" y="92"/>
                    </a:lnTo>
                    <a:lnTo>
                      <a:pt x="458" y="138"/>
                    </a:lnTo>
                    <a:lnTo>
                      <a:pt x="376" y="184"/>
                    </a:lnTo>
                    <a:lnTo>
                      <a:pt x="305" y="230"/>
                    </a:lnTo>
                    <a:lnTo>
                      <a:pt x="234" y="291"/>
                    </a:lnTo>
                    <a:lnTo>
                      <a:pt x="173" y="352"/>
                    </a:lnTo>
                    <a:lnTo>
                      <a:pt x="122" y="413"/>
                    </a:lnTo>
                    <a:lnTo>
                      <a:pt x="81" y="482"/>
                    </a:lnTo>
                    <a:lnTo>
                      <a:pt x="41" y="558"/>
                    </a:lnTo>
                    <a:lnTo>
                      <a:pt x="20" y="634"/>
                    </a:lnTo>
                    <a:lnTo>
                      <a:pt x="0" y="710"/>
                    </a:lnTo>
                    <a:lnTo>
                      <a:pt x="0" y="787"/>
                    </a:lnTo>
                    <a:lnTo>
                      <a:pt x="0" y="4999"/>
                    </a:lnTo>
                    <a:lnTo>
                      <a:pt x="0" y="5075"/>
                    </a:lnTo>
                    <a:lnTo>
                      <a:pt x="20" y="5159"/>
                    </a:lnTo>
                    <a:lnTo>
                      <a:pt x="41" y="5235"/>
                    </a:lnTo>
                    <a:lnTo>
                      <a:pt x="81" y="5304"/>
                    </a:lnTo>
                    <a:lnTo>
                      <a:pt x="122" y="5373"/>
                    </a:lnTo>
                    <a:lnTo>
                      <a:pt x="173" y="5441"/>
                    </a:lnTo>
                    <a:lnTo>
                      <a:pt x="234" y="5502"/>
                    </a:lnTo>
                    <a:lnTo>
                      <a:pt x="305" y="5556"/>
                    </a:lnTo>
                    <a:lnTo>
                      <a:pt x="376" y="5609"/>
                    </a:lnTo>
                    <a:lnTo>
                      <a:pt x="458" y="5655"/>
                    </a:lnTo>
                    <a:lnTo>
                      <a:pt x="549" y="5693"/>
                    </a:lnTo>
                    <a:lnTo>
                      <a:pt x="641" y="5724"/>
                    </a:lnTo>
                    <a:lnTo>
                      <a:pt x="733" y="5754"/>
                    </a:lnTo>
                    <a:lnTo>
                      <a:pt x="834" y="5769"/>
                    </a:lnTo>
                    <a:lnTo>
                      <a:pt x="936" y="5785"/>
                    </a:lnTo>
                    <a:lnTo>
                      <a:pt x="6766" y="5785"/>
                    </a:lnTo>
                    <a:lnTo>
                      <a:pt x="6867" y="5769"/>
                    </a:lnTo>
                    <a:lnTo>
                      <a:pt x="6969" y="5754"/>
                    </a:lnTo>
                    <a:lnTo>
                      <a:pt x="7071" y="5724"/>
                    </a:lnTo>
                    <a:lnTo>
                      <a:pt x="7162" y="5693"/>
                    </a:lnTo>
                    <a:lnTo>
                      <a:pt x="7244" y="5655"/>
                    </a:lnTo>
                    <a:lnTo>
                      <a:pt x="7325" y="5609"/>
                    </a:lnTo>
                    <a:lnTo>
                      <a:pt x="7407" y="5556"/>
                    </a:lnTo>
                    <a:lnTo>
                      <a:pt x="7468" y="5502"/>
                    </a:lnTo>
                    <a:lnTo>
                      <a:pt x="7529" y="5441"/>
                    </a:lnTo>
                    <a:lnTo>
                      <a:pt x="7580" y="5373"/>
                    </a:lnTo>
                    <a:lnTo>
                      <a:pt x="7630" y="5304"/>
                    </a:lnTo>
                    <a:lnTo>
                      <a:pt x="7661" y="5235"/>
                    </a:lnTo>
                    <a:lnTo>
                      <a:pt x="7691" y="5159"/>
                    </a:lnTo>
                    <a:lnTo>
                      <a:pt x="7702" y="5075"/>
                    </a:lnTo>
                    <a:lnTo>
                      <a:pt x="7712" y="4999"/>
                    </a:lnTo>
                    <a:lnTo>
                      <a:pt x="7712" y="787"/>
                    </a:lnTo>
                    <a:lnTo>
                      <a:pt x="7702" y="710"/>
                    </a:lnTo>
                    <a:lnTo>
                      <a:pt x="7691" y="634"/>
                    </a:lnTo>
                    <a:lnTo>
                      <a:pt x="7661" y="558"/>
                    </a:lnTo>
                    <a:lnTo>
                      <a:pt x="7630" y="482"/>
                    </a:lnTo>
                    <a:lnTo>
                      <a:pt x="7580" y="413"/>
                    </a:lnTo>
                    <a:lnTo>
                      <a:pt x="7529" y="352"/>
                    </a:lnTo>
                    <a:lnTo>
                      <a:pt x="7468" y="291"/>
                    </a:lnTo>
                    <a:lnTo>
                      <a:pt x="7407" y="230"/>
                    </a:lnTo>
                    <a:lnTo>
                      <a:pt x="7325" y="184"/>
                    </a:lnTo>
                    <a:lnTo>
                      <a:pt x="7244" y="138"/>
                    </a:lnTo>
                    <a:lnTo>
                      <a:pt x="7162" y="92"/>
                    </a:lnTo>
                    <a:lnTo>
                      <a:pt x="7071" y="62"/>
                    </a:lnTo>
                    <a:lnTo>
                      <a:pt x="6969" y="39"/>
                    </a:lnTo>
                    <a:lnTo>
                      <a:pt x="6867" y="16"/>
                    </a:lnTo>
                    <a:lnTo>
                      <a:pt x="67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35"/>
              <p:cNvSpPr/>
              <p:nvPr/>
            </p:nvSpPr>
            <p:spPr>
              <a:xfrm flipH="1">
                <a:off x="2981133" y="2093975"/>
                <a:ext cx="154260" cy="144625"/>
              </a:xfrm>
              <a:custGeom>
                <a:rect b="b" l="l" r="r" t="t"/>
                <a:pathLst>
                  <a:path extrusionOk="0" h="5785" w="7713">
                    <a:moveTo>
                      <a:pt x="5606" y="1572"/>
                    </a:moveTo>
                    <a:lnTo>
                      <a:pt x="5606" y="4205"/>
                    </a:lnTo>
                    <a:lnTo>
                      <a:pt x="2107" y="4205"/>
                    </a:lnTo>
                    <a:lnTo>
                      <a:pt x="2107" y="1572"/>
                    </a:lnTo>
                    <a:close/>
                    <a:moveTo>
                      <a:pt x="947" y="1"/>
                    </a:moveTo>
                    <a:lnTo>
                      <a:pt x="835" y="16"/>
                    </a:lnTo>
                    <a:lnTo>
                      <a:pt x="733" y="31"/>
                    </a:lnTo>
                    <a:lnTo>
                      <a:pt x="642" y="62"/>
                    </a:lnTo>
                    <a:lnTo>
                      <a:pt x="550" y="92"/>
                    </a:lnTo>
                    <a:lnTo>
                      <a:pt x="459" y="130"/>
                    </a:lnTo>
                    <a:lnTo>
                      <a:pt x="377" y="176"/>
                    </a:lnTo>
                    <a:lnTo>
                      <a:pt x="306" y="230"/>
                    </a:lnTo>
                    <a:lnTo>
                      <a:pt x="235" y="283"/>
                    </a:lnTo>
                    <a:lnTo>
                      <a:pt x="174" y="344"/>
                    </a:lnTo>
                    <a:lnTo>
                      <a:pt x="123" y="413"/>
                    </a:lnTo>
                    <a:lnTo>
                      <a:pt x="82" y="481"/>
                    </a:lnTo>
                    <a:lnTo>
                      <a:pt x="41" y="550"/>
                    </a:lnTo>
                    <a:lnTo>
                      <a:pt x="21" y="626"/>
                    </a:lnTo>
                    <a:lnTo>
                      <a:pt x="1" y="703"/>
                    </a:lnTo>
                    <a:lnTo>
                      <a:pt x="1" y="787"/>
                    </a:lnTo>
                    <a:lnTo>
                      <a:pt x="1" y="4998"/>
                    </a:lnTo>
                    <a:lnTo>
                      <a:pt x="1" y="5075"/>
                    </a:lnTo>
                    <a:lnTo>
                      <a:pt x="21" y="5151"/>
                    </a:lnTo>
                    <a:lnTo>
                      <a:pt x="41" y="5227"/>
                    </a:lnTo>
                    <a:lnTo>
                      <a:pt x="82" y="5304"/>
                    </a:lnTo>
                    <a:lnTo>
                      <a:pt x="123" y="5372"/>
                    </a:lnTo>
                    <a:lnTo>
                      <a:pt x="174" y="5433"/>
                    </a:lnTo>
                    <a:lnTo>
                      <a:pt x="235" y="5494"/>
                    </a:lnTo>
                    <a:lnTo>
                      <a:pt x="306" y="5555"/>
                    </a:lnTo>
                    <a:lnTo>
                      <a:pt x="377" y="5601"/>
                    </a:lnTo>
                    <a:lnTo>
                      <a:pt x="459" y="5647"/>
                    </a:lnTo>
                    <a:lnTo>
                      <a:pt x="550" y="5693"/>
                    </a:lnTo>
                    <a:lnTo>
                      <a:pt x="642" y="5723"/>
                    </a:lnTo>
                    <a:lnTo>
                      <a:pt x="733" y="5746"/>
                    </a:lnTo>
                    <a:lnTo>
                      <a:pt x="835" y="5769"/>
                    </a:lnTo>
                    <a:lnTo>
                      <a:pt x="947" y="5777"/>
                    </a:lnTo>
                    <a:lnTo>
                      <a:pt x="1049" y="5784"/>
                    </a:lnTo>
                    <a:lnTo>
                      <a:pt x="6665" y="5784"/>
                    </a:lnTo>
                    <a:lnTo>
                      <a:pt x="6766" y="5777"/>
                    </a:lnTo>
                    <a:lnTo>
                      <a:pt x="6878" y="5769"/>
                    </a:lnTo>
                    <a:lnTo>
                      <a:pt x="6970" y="5746"/>
                    </a:lnTo>
                    <a:lnTo>
                      <a:pt x="7072" y="5723"/>
                    </a:lnTo>
                    <a:lnTo>
                      <a:pt x="7163" y="5693"/>
                    </a:lnTo>
                    <a:lnTo>
                      <a:pt x="7255" y="5647"/>
                    </a:lnTo>
                    <a:lnTo>
                      <a:pt x="7336" y="5601"/>
                    </a:lnTo>
                    <a:lnTo>
                      <a:pt x="7407" y="5555"/>
                    </a:lnTo>
                    <a:lnTo>
                      <a:pt x="7478" y="5494"/>
                    </a:lnTo>
                    <a:lnTo>
                      <a:pt x="7529" y="5433"/>
                    </a:lnTo>
                    <a:lnTo>
                      <a:pt x="7590" y="5372"/>
                    </a:lnTo>
                    <a:lnTo>
                      <a:pt x="7631" y="5304"/>
                    </a:lnTo>
                    <a:lnTo>
                      <a:pt x="7672" y="5227"/>
                    </a:lnTo>
                    <a:lnTo>
                      <a:pt x="7692" y="5151"/>
                    </a:lnTo>
                    <a:lnTo>
                      <a:pt x="7712" y="5075"/>
                    </a:lnTo>
                    <a:lnTo>
                      <a:pt x="7712" y="4998"/>
                    </a:lnTo>
                    <a:lnTo>
                      <a:pt x="7712" y="787"/>
                    </a:lnTo>
                    <a:lnTo>
                      <a:pt x="7712" y="703"/>
                    </a:lnTo>
                    <a:lnTo>
                      <a:pt x="7692" y="626"/>
                    </a:lnTo>
                    <a:lnTo>
                      <a:pt x="7672" y="550"/>
                    </a:lnTo>
                    <a:lnTo>
                      <a:pt x="7631" y="481"/>
                    </a:lnTo>
                    <a:lnTo>
                      <a:pt x="7590" y="413"/>
                    </a:lnTo>
                    <a:lnTo>
                      <a:pt x="7529" y="344"/>
                    </a:lnTo>
                    <a:lnTo>
                      <a:pt x="7478" y="283"/>
                    </a:lnTo>
                    <a:lnTo>
                      <a:pt x="7407" y="230"/>
                    </a:lnTo>
                    <a:lnTo>
                      <a:pt x="7336" y="176"/>
                    </a:lnTo>
                    <a:lnTo>
                      <a:pt x="7255" y="130"/>
                    </a:lnTo>
                    <a:lnTo>
                      <a:pt x="7163" y="92"/>
                    </a:lnTo>
                    <a:lnTo>
                      <a:pt x="7072" y="62"/>
                    </a:lnTo>
                    <a:lnTo>
                      <a:pt x="6970" y="31"/>
                    </a:lnTo>
                    <a:lnTo>
                      <a:pt x="6878" y="16"/>
                    </a:lnTo>
                    <a:lnTo>
                      <a:pt x="67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99" name="Google Shape;399;p35"/>
          <p:cNvGrpSpPr/>
          <p:nvPr/>
        </p:nvGrpSpPr>
        <p:grpSpPr>
          <a:xfrm>
            <a:off x="729150" y="1676400"/>
            <a:ext cx="596700" cy="596700"/>
            <a:chOff x="729150" y="1676400"/>
            <a:chExt cx="596700" cy="596700"/>
          </a:xfrm>
        </p:grpSpPr>
        <p:sp>
          <p:nvSpPr>
            <p:cNvPr id="400" name="Google Shape;400;p35"/>
            <p:cNvSpPr/>
            <p:nvPr/>
          </p:nvSpPr>
          <p:spPr>
            <a:xfrm>
              <a:off x="729150" y="1676400"/>
              <a:ext cx="596700" cy="596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" name="Google Shape;401;p35"/>
            <p:cNvGrpSpPr/>
            <p:nvPr/>
          </p:nvGrpSpPr>
          <p:grpSpPr>
            <a:xfrm>
              <a:off x="844615" y="1804171"/>
              <a:ext cx="365758" cy="341178"/>
              <a:chOff x="4696013" y="2980800"/>
              <a:chExt cx="718300" cy="673200"/>
            </a:xfrm>
          </p:grpSpPr>
          <p:sp>
            <p:nvSpPr>
              <p:cNvPr id="402" name="Google Shape;402;p35"/>
              <p:cNvSpPr/>
              <p:nvPr/>
            </p:nvSpPr>
            <p:spPr>
              <a:xfrm flipH="1">
                <a:off x="4696013" y="2980800"/>
                <a:ext cx="718300" cy="673200"/>
              </a:xfrm>
              <a:custGeom>
                <a:rect b="b" l="l" r="r" t="t"/>
                <a:pathLst>
                  <a:path extrusionOk="0" h="26928" w="35915">
                    <a:moveTo>
                      <a:pt x="11273" y="1573"/>
                    </a:moveTo>
                    <a:lnTo>
                      <a:pt x="11273" y="8447"/>
                    </a:lnTo>
                    <a:lnTo>
                      <a:pt x="2107" y="8447"/>
                    </a:lnTo>
                    <a:lnTo>
                      <a:pt x="2107" y="1573"/>
                    </a:lnTo>
                    <a:close/>
                    <a:moveTo>
                      <a:pt x="22546" y="1573"/>
                    </a:moveTo>
                    <a:lnTo>
                      <a:pt x="22546" y="8447"/>
                    </a:lnTo>
                    <a:lnTo>
                      <a:pt x="13379" y="8447"/>
                    </a:lnTo>
                    <a:lnTo>
                      <a:pt x="13379" y="1573"/>
                    </a:lnTo>
                    <a:close/>
                    <a:moveTo>
                      <a:pt x="33808" y="1573"/>
                    </a:moveTo>
                    <a:lnTo>
                      <a:pt x="33808" y="8447"/>
                    </a:lnTo>
                    <a:lnTo>
                      <a:pt x="24642" y="8447"/>
                    </a:lnTo>
                    <a:lnTo>
                      <a:pt x="24642" y="1573"/>
                    </a:lnTo>
                    <a:close/>
                    <a:moveTo>
                      <a:pt x="11273" y="10027"/>
                    </a:moveTo>
                    <a:lnTo>
                      <a:pt x="11273" y="16902"/>
                    </a:lnTo>
                    <a:lnTo>
                      <a:pt x="2107" y="16902"/>
                    </a:lnTo>
                    <a:lnTo>
                      <a:pt x="2107" y="10027"/>
                    </a:lnTo>
                    <a:close/>
                    <a:moveTo>
                      <a:pt x="22546" y="10027"/>
                    </a:moveTo>
                    <a:lnTo>
                      <a:pt x="22546" y="16902"/>
                    </a:lnTo>
                    <a:lnTo>
                      <a:pt x="13379" y="16902"/>
                    </a:lnTo>
                    <a:lnTo>
                      <a:pt x="13379" y="10027"/>
                    </a:lnTo>
                    <a:close/>
                    <a:moveTo>
                      <a:pt x="33808" y="10027"/>
                    </a:moveTo>
                    <a:lnTo>
                      <a:pt x="33808" y="16902"/>
                    </a:lnTo>
                    <a:lnTo>
                      <a:pt x="24642" y="16902"/>
                    </a:lnTo>
                    <a:lnTo>
                      <a:pt x="24642" y="10027"/>
                    </a:lnTo>
                    <a:close/>
                    <a:moveTo>
                      <a:pt x="11273" y="18481"/>
                    </a:moveTo>
                    <a:lnTo>
                      <a:pt x="11273" y="25356"/>
                    </a:lnTo>
                    <a:lnTo>
                      <a:pt x="2107" y="25356"/>
                    </a:lnTo>
                    <a:lnTo>
                      <a:pt x="2107" y="18481"/>
                    </a:lnTo>
                    <a:close/>
                    <a:moveTo>
                      <a:pt x="22546" y="18481"/>
                    </a:moveTo>
                    <a:lnTo>
                      <a:pt x="22546" y="25356"/>
                    </a:lnTo>
                    <a:lnTo>
                      <a:pt x="13379" y="25356"/>
                    </a:lnTo>
                    <a:lnTo>
                      <a:pt x="13379" y="18481"/>
                    </a:lnTo>
                    <a:close/>
                    <a:moveTo>
                      <a:pt x="33808" y="18481"/>
                    </a:moveTo>
                    <a:lnTo>
                      <a:pt x="33808" y="25356"/>
                    </a:lnTo>
                    <a:lnTo>
                      <a:pt x="24642" y="25356"/>
                    </a:lnTo>
                    <a:lnTo>
                      <a:pt x="24642" y="18481"/>
                    </a:lnTo>
                    <a:close/>
                    <a:moveTo>
                      <a:pt x="947" y="1"/>
                    </a:moveTo>
                    <a:lnTo>
                      <a:pt x="845" y="16"/>
                    </a:lnTo>
                    <a:lnTo>
                      <a:pt x="743" y="31"/>
                    </a:lnTo>
                    <a:lnTo>
                      <a:pt x="642" y="62"/>
                    </a:lnTo>
                    <a:lnTo>
                      <a:pt x="550" y="92"/>
                    </a:lnTo>
                    <a:lnTo>
                      <a:pt x="469" y="130"/>
                    </a:lnTo>
                    <a:lnTo>
                      <a:pt x="387" y="176"/>
                    </a:lnTo>
                    <a:lnTo>
                      <a:pt x="316" y="230"/>
                    </a:lnTo>
                    <a:lnTo>
                      <a:pt x="245" y="283"/>
                    </a:lnTo>
                    <a:lnTo>
                      <a:pt x="184" y="344"/>
                    </a:lnTo>
                    <a:lnTo>
                      <a:pt x="133" y="413"/>
                    </a:lnTo>
                    <a:lnTo>
                      <a:pt x="82" y="481"/>
                    </a:lnTo>
                    <a:lnTo>
                      <a:pt x="52" y="550"/>
                    </a:lnTo>
                    <a:lnTo>
                      <a:pt x="21" y="626"/>
                    </a:lnTo>
                    <a:lnTo>
                      <a:pt x="11" y="703"/>
                    </a:lnTo>
                    <a:lnTo>
                      <a:pt x="1" y="787"/>
                    </a:lnTo>
                    <a:lnTo>
                      <a:pt x="1" y="26142"/>
                    </a:lnTo>
                    <a:lnTo>
                      <a:pt x="11" y="26218"/>
                    </a:lnTo>
                    <a:lnTo>
                      <a:pt x="21" y="26302"/>
                    </a:lnTo>
                    <a:lnTo>
                      <a:pt x="52" y="26379"/>
                    </a:lnTo>
                    <a:lnTo>
                      <a:pt x="82" y="26447"/>
                    </a:lnTo>
                    <a:lnTo>
                      <a:pt x="133" y="26516"/>
                    </a:lnTo>
                    <a:lnTo>
                      <a:pt x="184" y="26585"/>
                    </a:lnTo>
                    <a:lnTo>
                      <a:pt x="245" y="26646"/>
                    </a:lnTo>
                    <a:lnTo>
                      <a:pt x="316" y="26699"/>
                    </a:lnTo>
                    <a:lnTo>
                      <a:pt x="387" y="26753"/>
                    </a:lnTo>
                    <a:lnTo>
                      <a:pt x="469" y="26798"/>
                    </a:lnTo>
                    <a:lnTo>
                      <a:pt x="550" y="26836"/>
                    </a:lnTo>
                    <a:lnTo>
                      <a:pt x="642" y="26867"/>
                    </a:lnTo>
                    <a:lnTo>
                      <a:pt x="743" y="26897"/>
                    </a:lnTo>
                    <a:lnTo>
                      <a:pt x="845" y="26913"/>
                    </a:lnTo>
                    <a:lnTo>
                      <a:pt x="947" y="26928"/>
                    </a:lnTo>
                    <a:lnTo>
                      <a:pt x="34968" y="26928"/>
                    </a:lnTo>
                    <a:lnTo>
                      <a:pt x="35070" y="26913"/>
                    </a:lnTo>
                    <a:lnTo>
                      <a:pt x="35171" y="26897"/>
                    </a:lnTo>
                    <a:lnTo>
                      <a:pt x="35273" y="26867"/>
                    </a:lnTo>
                    <a:lnTo>
                      <a:pt x="35365" y="26836"/>
                    </a:lnTo>
                    <a:lnTo>
                      <a:pt x="35446" y="26798"/>
                    </a:lnTo>
                    <a:lnTo>
                      <a:pt x="35528" y="26753"/>
                    </a:lnTo>
                    <a:lnTo>
                      <a:pt x="35609" y="26699"/>
                    </a:lnTo>
                    <a:lnTo>
                      <a:pt x="35670" y="26646"/>
                    </a:lnTo>
                    <a:lnTo>
                      <a:pt x="35731" y="26585"/>
                    </a:lnTo>
                    <a:lnTo>
                      <a:pt x="35782" y="26516"/>
                    </a:lnTo>
                    <a:lnTo>
                      <a:pt x="35833" y="26447"/>
                    </a:lnTo>
                    <a:lnTo>
                      <a:pt x="35863" y="26379"/>
                    </a:lnTo>
                    <a:lnTo>
                      <a:pt x="35894" y="26302"/>
                    </a:lnTo>
                    <a:lnTo>
                      <a:pt x="35904" y="26218"/>
                    </a:lnTo>
                    <a:lnTo>
                      <a:pt x="35914" y="26142"/>
                    </a:lnTo>
                    <a:lnTo>
                      <a:pt x="35914" y="787"/>
                    </a:lnTo>
                    <a:lnTo>
                      <a:pt x="35904" y="703"/>
                    </a:lnTo>
                    <a:lnTo>
                      <a:pt x="35894" y="626"/>
                    </a:lnTo>
                    <a:lnTo>
                      <a:pt x="35863" y="550"/>
                    </a:lnTo>
                    <a:lnTo>
                      <a:pt x="35833" y="481"/>
                    </a:lnTo>
                    <a:lnTo>
                      <a:pt x="35782" y="413"/>
                    </a:lnTo>
                    <a:lnTo>
                      <a:pt x="35731" y="344"/>
                    </a:lnTo>
                    <a:lnTo>
                      <a:pt x="35670" y="283"/>
                    </a:lnTo>
                    <a:lnTo>
                      <a:pt x="35609" y="230"/>
                    </a:lnTo>
                    <a:lnTo>
                      <a:pt x="35528" y="176"/>
                    </a:lnTo>
                    <a:lnTo>
                      <a:pt x="35446" y="130"/>
                    </a:lnTo>
                    <a:lnTo>
                      <a:pt x="35365" y="92"/>
                    </a:lnTo>
                    <a:lnTo>
                      <a:pt x="35273" y="62"/>
                    </a:lnTo>
                    <a:lnTo>
                      <a:pt x="35171" y="31"/>
                    </a:lnTo>
                    <a:lnTo>
                      <a:pt x="35070" y="16"/>
                    </a:lnTo>
                    <a:lnTo>
                      <a:pt x="349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35"/>
              <p:cNvSpPr/>
              <p:nvPr/>
            </p:nvSpPr>
            <p:spPr>
              <a:xfrm flipH="1">
                <a:off x="4766633" y="3047000"/>
                <a:ext cx="126160" cy="118300"/>
              </a:xfrm>
              <a:custGeom>
                <a:rect b="b" l="l" r="r" t="t"/>
                <a:pathLst>
                  <a:path extrusionOk="0" h="4732" w="6308">
                    <a:moveTo>
                      <a:pt x="946" y="0"/>
                    </a:moveTo>
                    <a:lnTo>
                      <a:pt x="845" y="8"/>
                    </a:lnTo>
                    <a:lnTo>
                      <a:pt x="743" y="31"/>
                    </a:lnTo>
                    <a:lnTo>
                      <a:pt x="651" y="54"/>
                    </a:lnTo>
                    <a:lnTo>
                      <a:pt x="560" y="84"/>
                    </a:lnTo>
                    <a:lnTo>
                      <a:pt x="468" y="130"/>
                    </a:lnTo>
                    <a:lnTo>
                      <a:pt x="387" y="176"/>
                    </a:lnTo>
                    <a:lnTo>
                      <a:pt x="305" y="229"/>
                    </a:lnTo>
                    <a:lnTo>
                      <a:pt x="234" y="290"/>
                    </a:lnTo>
                    <a:lnTo>
                      <a:pt x="173" y="351"/>
                    </a:lnTo>
                    <a:lnTo>
                      <a:pt x="112" y="420"/>
                    </a:lnTo>
                    <a:lnTo>
                      <a:pt x="71" y="489"/>
                    </a:lnTo>
                    <a:lnTo>
                      <a:pt x="41" y="565"/>
                    </a:lnTo>
                    <a:lnTo>
                      <a:pt x="10" y="634"/>
                    </a:lnTo>
                    <a:lnTo>
                      <a:pt x="0" y="710"/>
                    </a:lnTo>
                    <a:lnTo>
                      <a:pt x="0" y="786"/>
                    </a:lnTo>
                    <a:lnTo>
                      <a:pt x="0" y="863"/>
                    </a:lnTo>
                    <a:lnTo>
                      <a:pt x="10" y="939"/>
                    </a:lnTo>
                    <a:lnTo>
                      <a:pt x="41" y="1008"/>
                    </a:lnTo>
                    <a:lnTo>
                      <a:pt x="71" y="1084"/>
                    </a:lnTo>
                    <a:lnTo>
                      <a:pt x="112" y="1153"/>
                    </a:lnTo>
                    <a:lnTo>
                      <a:pt x="173" y="1221"/>
                    </a:lnTo>
                    <a:lnTo>
                      <a:pt x="234" y="1282"/>
                    </a:lnTo>
                    <a:lnTo>
                      <a:pt x="305" y="1343"/>
                    </a:lnTo>
                    <a:lnTo>
                      <a:pt x="1669" y="2366"/>
                    </a:lnTo>
                    <a:lnTo>
                      <a:pt x="305" y="3388"/>
                    </a:lnTo>
                    <a:lnTo>
                      <a:pt x="234" y="3442"/>
                    </a:lnTo>
                    <a:lnTo>
                      <a:pt x="173" y="3510"/>
                    </a:lnTo>
                    <a:lnTo>
                      <a:pt x="112" y="3579"/>
                    </a:lnTo>
                    <a:lnTo>
                      <a:pt x="71" y="3648"/>
                    </a:lnTo>
                    <a:lnTo>
                      <a:pt x="41" y="3716"/>
                    </a:lnTo>
                    <a:lnTo>
                      <a:pt x="10" y="3793"/>
                    </a:lnTo>
                    <a:lnTo>
                      <a:pt x="0" y="3869"/>
                    </a:lnTo>
                    <a:lnTo>
                      <a:pt x="0" y="3945"/>
                    </a:lnTo>
                    <a:lnTo>
                      <a:pt x="0" y="4022"/>
                    </a:lnTo>
                    <a:lnTo>
                      <a:pt x="10" y="4090"/>
                    </a:lnTo>
                    <a:lnTo>
                      <a:pt x="41" y="4167"/>
                    </a:lnTo>
                    <a:lnTo>
                      <a:pt x="71" y="4243"/>
                    </a:lnTo>
                    <a:lnTo>
                      <a:pt x="112" y="4312"/>
                    </a:lnTo>
                    <a:lnTo>
                      <a:pt x="173" y="4380"/>
                    </a:lnTo>
                    <a:lnTo>
                      <a:pt x="234" y="4441"/>
                    </a:lnTo>
                    <a:lnTo>
                      <a:pt x="305" y="4502"/>
                    </a:lnTo>
                    <a:lnTo>
                      <a:pt x="387" y="4556"/>
                    </a:lnTo>
                    <a:lnTo>
                      <a:pt x="468" y="4602"/>
                    </a:lnTo>
                    <a:lnTo>
                      <a:pt x="560" y="4640"/>
                    </a:lnTo>
                    <a:lnTo>
                      <a:pt x="651" y="4670"/>
                    </a:lnTo>
                    <a:lnTo>
                      <a:pt x="743" y="4701"/>
                    </a:lnTo>
                    <a:lnTo>
                      <a:pt x="845" y="4716"/>
                    </a:lnTo>
                    <a:lnTo>
                      <a:pt x="946" y="4731"/>
                    </a:lnTo>
                    <a:lnTo>
                      <a:pt x="1150" y="4731"/>
                    </a:lnTo>
                    <a:lnTo>
                      <a:pt x="1251" y="4716"/>
                    </a:lnTo>
                    <a:lnTo>
                      <a:pt x="1343" y="4701"/>
                    </a:lnTo>
                    <a:lnTo>
                      <a:pt x="1445" y="4670"/>
                    </a:lnTo>
                    <a:lnTo>
                      <a:pt x="1536" y="4640"/>
                    </a:lnTo>
                    <a:lnTo>
                      <a:pt x="1628" y="4602"/>
                    </a:lnTo>
                    <a:lnTo>
                      <a:pt x="1709" y="4556"/>
                    </a:lnTo>
                    <a:lnTo>
                      <a:pt x="1791" y="4502"/>
                    </a:lnTo>
                    <a:lnTo>
                      <a:pt x="3154" y="3480"/>
                    </a:lnTo>
                    <a:lnTo>
                      <a:pt x="4507" y="4502"/>
                    </a:lnTo>
                    <a:lnTo>
                      <a:pt x="4588" y="4556"/>
                    </a:lnTo>
                    <a:lnTo>
                      <a:pt x="4680" y="4602"/>
                    </a:lnTo>
                    <a:lnTo>
                      <a:pt x="4761" y="4640"/>
                    </a:lnTo>
                    <a:lnTo>
                      <a:pt x="4863" y="4670"/>
                    </a:lnTo>
                    <a:lnTo>
                      <a:pt x="4955" y="4701"/>
                    </a:lnTo>
                    <a:lnTo>
                      <a:pt x="5056" y="4716"/>
                    </a:lnTo>
                    <a:lnTo>
                      <a:pt x="5158" y="4731"/>
                    </a:lnTo>
                    <a:lnTo>
                      <a:pt x="5352" y="4731"/>
                    </a:lnTo>
                    <a:lnTo>
                      <a:pt x="5453" y="4716"/>
                    </a:lnTo>
                    <a:lnTo>
                      <a:pt x="5555" y="4701"/>
                    </a:lnTo>
                    <a:lnTo>
                      <a:pt x="5647" y="4670"/>
                    </a:lnTo>
                    <a:lnTo>
                      <a:pt x="5748" y="4640"/>
                    </a:lnTo>
                    <a:lnTo>
                      <a:pt x="5830" y="4602"/>
                    </a:lnTo>
                    <a:lnTo>
                      <a:pt x="5921" y="4556"/>
                    </a:lnTo>
                    <a:lnTo>
                      <a:pt x="6003" y="4502"/>
                    </a:lnTo>
                    <a:lnTo>
                      <a:pt x="6074" y="4441"/>
                    </a:lnTo>
                    <a:lnTo>
                      <a:pt x="6135" y="4380"/>
                    </a:lnTo>
                    <a:lnTo>
                      <a:pt x="6186" y="4312"/>
                    </a:lnTo>
                    <a:lnTo>
                      <a:pt x="6226" y="4243"/>
                    </a:lnTo>
                    <a:lnTo>
                      <a:pt x="6267" y="4167"/>
                    </a:lnTo>
                    <a:lnTo>
                      <a:pt x="6287" y="4090"/>
                    </a:lnTo>
                    <a:lnTo>
                      <a:pt x="6308" y="4022"/>
                    </a:lnTo>
                    <a:lnTo>
                      <a:pt x="6308" y="3945"/>
                    </a:lnTo>
                    <a:lnTo>
                      <a:pt x="6308" y="3869"/>
                    </a:lnTo>
                    <a:lnTo>
                      <a:pt x="6287" y="3793"/>
                    </a:lnTo>
                    <a:lnTo>
                      <a:pt x="6267" y="3716"/>
                    </a:lnTo>
                    <a:lnTo>
                      <a:pt x="6226" y="3648"/>
                    </a:lnTo>
                    <a:lnTo>
                      <a:pt x="6186" y="3579"/>
                    </a:lnTo>
                    <a:lnTo>
                      <a:pt x="6135" y="3510"/>
                    </a:lnTo>
                    <a:lnTo>
                      <a:pt x="6074" y="3442"/>
                    </a:lnTo>
                    <a:lnTo>
                      <a:pt x="6003" y="3388"/>
                    </a:lnTo>
                    <a:lnTo>
                      <a:pt x="4639" y="2366"/>
                    </a:lnTo>
                    <a:lnTo>
                      <a:pt x="6003" y="1343"/>
                    </a:lnTo>
                    <a:lnTo>
                      <a:pt x="6074" y="1282"/>
                    </a:lnTo>
                    <a:lnTo>
                      <a:pt x="6135" y="1221"/>
                    </a:lnTo>
                    <a:lnTo>
                      <a:pt x="6186" y="1153"/>
                    </a:lnTo>
                    <a:lnTo>
                      <a:pt x="6226" y="1084"/>
                    </a:lnTo>
                    <a:lnTo>
                      <a:pt x="6267" y="1008"/>
                    </a:lnTo>
                    <a:lnTo>
                      <a:pt x="6287" y="939"/>
                    </a:lnTo>
                    <a:lnTo>
                      <a:pt x="6308" y="863"/>
                    </a:lnTo>
                    <a:lnTo>
                      <a:pt x="6308" y="786"/>
                    </a:lnTo>
                    <a:lnTo>
                      <a:pt x="6308" y="710"/>
                    </a:lnTo>
                    <a:lnTo>
                      <a:pt x="6287" y="634"/>
                    </a:lnTo>
                    <a:lnTo>
                      <a:pt x="6267" y="565"/>
                    </a:lnTo>
                    <a:lnTo>
                      <a:pt x="6226" y="489"/>
                    </a:lnTo>
                    <a:lnTo>
                      <a:pt x="6186" y="420"/>
                    </a:lnTo>
                    <a:lnTo>
                      <a:pt x="6135" y="351"/>
                    </a:lnTo>
                    <a:lnTo>
                      <a:pt x="6074" y="290"/>
                    </a:lnTo>
                    <a:lnTo>
                      <a:pt x="6003" y="229"/>
                    </a:lnTo>
                    <a:lnTo>
                      <a:pt x="5921" y="176"/>
                    </a:lnTo>
                    <a:lnTo>
                      <a:pt x="5830" y="130"/>
                    </a:lnTo>
                    <a:lnTo>
                      <a:pt x="5748" y="84"/>
                    </a:lnTo>
                    <a:lnTo>
                      <a:pt x="5647" y="54"/>
                    </a:lnTo>
                    <a:lnTo>
                      <a:pt x="5555" y="31"/>
                    </a:lnTo>
                    <a:lnTo>
                      <a:pt x="5453" y="8"/>
                    </a:lnTo>
                    <a:lnTo>
                      <a:pt x="5352" y="0"/>
                    </a:lnTo>
                    <a:lnTo>
                      <a:pt x="5158" y="0"/>
                    </a:lnTo>
                    <a:lnTo>
                      <a:pt x="5056" y="8"/>
                    </a:lnTo>
                    <a:lnTo>
                      <a:pt x="4955" y="31"/>
                    </a:lnTo>
                    <a:lnTo>
                      <a:pt x="4863" y="54"/>
                    </a:lnTo>
                    <a:lnTo>
                      <a:pt x="4761" y="84"/>
                    </a:lnTo>
                    <a:lnTo>
                      <a:pt x="4680" y="130"/>
                    </a:lnTo>
                    <a:lnTo>
                      <a:pt x="4588" y="176"/>
                    </a:lnTo>
                    <a:lnTo>
                      <a:pt x="4507" y="229"/>
                    </a:lnTo>
                    <a:lnTo>
                      <a:pt x="3154" y="1252"/>
                    </a:lnTo>
                    <a:lnTo>
                      <a:pt x="1791" y="229"/>
                    </a:lnTo>
                    <a:lnTo>
                      <a:pt x="1709" y="176"/>
                    </a:lnTo>
                    <a:lnTo>
                      <a:pt x="1628" y="130"/>
                    </a:lnTo>
                    <a:lnTo>
                      <a:pt x="1536" y="84"/>
                    </a:lnTo>
                    <a:lnTo>
                      <a:pt x="1445" y="54"/>
                    </a:lnTo>
                    <a:lnTo>
                      <a:pt x="1343" y="31"/>
                    </a:lnTo>
                    <a:lnTo>
                      <a:pt x="1251" y="8"/>
                    </a:lnTo>
                    <a:lnTo>
                      <a:pt x="115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35"/>
              <p:cNvSpPr/>
              <p:nvPr/>
            </p:nvSpPr>
            <p:spPr>
              <a:xfrm flipH="1">
                <a:off x="4992073" y="3258175"/>
                <a:ext cx="126180" cy="118475"/>
              </a:xfrm>
              <a:custGeom>
                <a:rect b="b" l="l" r="r" t="t"/>
                <a:pathLst>
                  <a:path extrusionOk="0" h="4739" w="6309">
                    <a:moveTo>
                      <a:pt x="1049" y="0"/>
                    </a:moveTo>
                    <a:lnTo>
                      <a:pt x="947" y="8"/>
                    </a:lnTo>
                    <a:lnTo>
                      <a:pt x="855" y="15"/>
                    </a:lnTo>
                    <a:lnTo>
                      <a:pt x="753" y="31"/>
                    </a:lnTo>
                    <a:lnTo>
                      <a:pt x="652" y="61"/>
                    </a:lnTo>
                    <a:lnTo>
                      <a:pt x="560" y="92"/>
                    </a:lnTo>
                    <a:lnTo>
                      <a:pt x="469" y="130"/>
                    </a:lnTo>
                    <a:lnTo>
                      <a:pt x="387" y="176"/>
                    </a:lnTo>
                    <a:lnTo>
                      <a:pt x="306" y="237"/>
                    </a:lnTo>
                    <a:lnTo>
                      <a:pt x="235" y="290"/>
                    </a:lnTo>
                    <a:lnTo>
                      <a:pt x="174" y="359"/>
                    </a:lnTo>
                    <a:lnTo>
                      <a:pt x="123" y="427"/>
                    </a:lnTo>
                    <a:lnTo>
                      <a:pt x="72" y="496"/>
                    </a:lnTo>
                    <a:lnTo>
                      <a:pt x="41" y="565"/>
                    </a:lnTo>
                    <a:lnTo>
                      <a:pt x="21" y="641"/>
                    </a:lnTo>
                    <a:lnTo>
                      <a:pt x="1" y="717"/>
                    </a:lnTo>
                    <a:lnTo>
                      <a:pt x="1" y="794"/>
                    </a:lnTo>
                    <a:lnTo>
                      <a:pt x="1" y="870"/>
                    </a:lnTo>
                    <a:lnTo>
                      <a:pt x="21" y="939"/>
                    </a:lnTo>
                    <a:lnTo>
                      <a:pt x="41" y="1015"/>
                    </a:lnTo>
                    <a:lnTo>
                      <a:pt x="72" y="1091"/>
                    </a:lnTo>
                    <a:lnTo>
                      <a:pt x="123" y="1160"/>
                    </a:lnTo>
                    <a:lnTo>
                      <a:pt x="174" y="1229"/>
                    </a:lnTo>
                    <a:lnTo>
                      <a:pt x="235" y="1290"/>
                    </a:lnTo>
                    <a:lnTo>
                      <a:pt x="306" y="1351"/>
                    </a:lnTo>
                    <a:lnTo>
                      <a:pt x="1669" y="2366"/>
                    </a:lnTo>
                    <a:lnTo>
                      <a:pt x="306" y="3388"/>
                    </a:lnTo>
                    <a:lnTo>
                      <a:pt x="235" y="3449"/>
                    </a:lnTo>
                    <a:lnTo>
                      <a:pt x="174" y="3510"/>
                    </a:lnTo>
                    <a:lnTo>
                      <a:pt x="123" y="3579"/>
                    </a:lnTo>
                    <a:lnTo>
                      <a:pt x="72" y="3647"/>
                    </a:lnTo>
                    <a:lnTo>
                      <a:pt x="41" y="3724"/>
                    </a:lnTo>
                    <a:lnTo>
                      <a:pt x="21" y="3800"/>
                    </a:lnTo>
                    <a:lnTo>
                      <a:pt x="1" y="3869"/>
                    </a:lnTo>
                    <a:lnTo>
                      <a:pt x="1" y="3945"/>
                    </a:lnTo>
                    <a:lnTo>
                      <a:pt x="1" y="4021"/>
                    </a:lnTo>
                    <a:lnTo>
                      <a:pt x="21" y="4098"/>
                    </a:lnTo>
                    <a:lnTo>
                      <a:pt x="41" y="4174"/>
                    </a:lnTo>
                    <a:lnTo>
                      <a:pt x="72" y="4243"/>
                    </a:lnTo>
                    <a:lnTo>
                      <a:pt x="123" y="4311"/>
                    </a:lnTo>
                    <a:lnTo>
                      <a:pt x="174" y="4380"/>
                    </a:lnTo>
                    <a:lnTo>
                      <a:pt x="235" y="4449"/>
                    </a:lnTo>
                    <a:lnTo>
                      <a:pt x="306" y="4502"/>
                    </a:lnTo>
                    <a:lnTo>
                      <a:pt x="387" y="4563"/>
                    </a:lnTo>
                    <a:lnTo>
                      <a:pt x="469" y="4609"/>
                    </a:lnTo>
                    <a:lnTo>
                      <a:pt x="560" y="4647"/>
                    </a:lnTo>
                    <a:lnTo>
                      <a:pt x="652" y="4678"/>
                    </a:lnTo>
                    <a:lnTo>
                      <a:pt x="753" y="4700"/>
                    </a:lnTo>
                    <a:lnTo>
                      <a:pt x="855" y="4723"/>
                    </a:lnTo>
                    <a:lnTo>
                      <a:pt x="947" y="4731"/>
                    </a:lnTo>
                    <a:lnTo>
                      <a:pt x="1049" y="4739"/>
                    </a:lnTo>
                    <a:lnTo>
                      <a:pt x="1150" y="4731"/>
                    </a:lnTo>
                    <a:lnTo>
                      <a:pt x="1252" y="4723"/>
                    </a:lnTo>
                    <a:lnTo>
                      <a:pt x="1354" y="4700"/>
                    </a:lnTo>
                    <a:lnTo>
                      <a:pt x="1445" y="4678"/>
                    </a:lnTo>
                    <a:lnTo>
                      <a:pt x="1537" y="4647"/>
                    </a:lnTo>
                    <a:lnTo>
                      <a:pt x="1628" y="4609"/>
                    </a:lnTo>
                    <a:lnTo>
                      <a:pt x="1720" y="4563"/>
                    </a:lnTo>
                    <a:lnTo>
                      <a:pt x="1791" y="4502"/>
                    </a:lnTo>
                    <a:lnTo>
                      <a:pt x="3154" y="3487"/>
                    </a:lnTo>
                    <a:lnTo>
                      <a:pt x="4518" y="4502"/>
                    </a:lnTo>
                    <a:lnTo>
                      <a:pt x="4599" y="4563"/>
                    </a:lnTo>
                    <a:lnTo>
                      <a:pt x="4681" y="4609"/>
                    </a:lnTo>
                    <a:lnTo>
                      <a:pt x="4772" y="4647"/>
                    </a:lnTo>
                    <a:lnTo>
                      <a:pt x="4864" y="4678"/>
                    </a:lnTo>
                    <a:lnTo>
                      <a:pt x="4955" y="4700"/>
                    </a:lnTo>
                    <a:lnTo>
                      <a:pt x="5057" y="4723"/>
                    </a:lnTo>
                    <a:lnTo>
                      <a:pt x="5159" y="4731"/>
                    </a:lnTo>
                    <a:lnTo>
                      <a:pt x="5260" y="4739"/>
                    </a:lnTo>
                    <a:lnTo>
                      <a:pt x="5362" y="4731"/>
                    </a:lnTo>
                    <a:lnTo>
                      <a:pt x="5464" y="4723"/>
                    </a:lnTo>
                    <a:lnTo>
                      <a:pt x="5555" y="4700"/>
                    </a:lnTo>
                    <a:lnTo>
                      <a:pt x="5657" y="4678"/>
                    </a:lnTo>
                    <a:lnTo>
                      <a:pt x="5749" y="4647"/>
                    </a:lnTo>
                    <a:lnTo>
                      <a:pt x="5840" y="4609"/>
                    </a:lnTo>
                    <a:lnTo>
                      <a:pt x="5922" y="4563"/>
                    </a:lnTo>
                    <a:lnTo>
                      <a:pt x="6003" y="4502"/>
                    </a:lnTo>
                    <a:lnTo>
                      <a:pt x="6074" y="4449"/>
                    </a:lnTo>
                    <a:lnTo>
                      <a:pt x="6135" y="4380"/>
                    </a:lnTo>
                    <a:lnTo>
                      <a:pt x="6196" y="4311"/>
                    </a:lnTo>
                    <a:lnTo>
                      <a:pt x="6237" y="4243"/>
                    </a:lnTo>
                    <a:lnTo>
                      <a:pt x="6268" y="4174"/>
                    </a:lnTo>
                    <a:lnTo>
                      <a:pt x="6288" y="4098"/>
                    </a:lnTo>
                    <a:lnTo>
                      <a:pt x="6308" y="4021"/>
                    </a:lnTo>
                    <a:lnTo>
                      <a:pt x="6308" y="3945"/>
                    </a:lnTo>
                    <a:lnTo>
                      <a:pt x="6308" y="3869"/>
                    </a:lnTo>
                    <a:lnTo>
                      <a:pt x="6288" y="3800"/>
                    </a:lnTo>
                    <a:lnTo>
                      <a:pt x="6268" y="3724"/>
                    </a:lnTo>
                    <a:lnTo>
                      <a:pt x="6237" y="3647"/>
                    </a:lnTo>
                    <a:lnTo>
                      <a:pt x="6196" y="3579"/>
                    </a:lnTo>
                    <a:lnTo>
                      <a:pt x="6135" y="3510"/>
                    </a:lnTo>
                    <a:lnTo>
                      <a:pt x="6074" y="3449"/>
                    </a:lnTo>
                    <a:lnTo>
                      <a:pt x="6003" y="3388"/>
                    </a:lnTo>
                    <a:lnTo>
                      <a:pt x="4640" y="2366"/>
                    </a:lnTo>
                    <a:lnTo>
                      <a:pt x="6003" y="1351"/>
                    </a:lnTo>
                    <a:lnTo>
                      <a:pt x="6074" y="1290"/>
                    </a:lnTo>
                    <a:lnTo>
                      <a:pt x="6135" y="1229"/>
                    </a:lnTo>
                    <a:lnTo>
                      <a:pt x="6196" y="1160"/>
                    </a:lnTo>
                    <a:lnTo>
                      <a:pt x="6237" y="1091"/>
                    </a:lnTo>
                    <a:lnTo>
                      <a:pt x="6268" y="1015"/>
                    </a:lnTo>
                    <a:lnTo>
                      <a:pt x="6288" y="939"/>
                    </a:lnTo>
                    <a:lnTo>
                      <a:pt x="6308" y="870"/>
                    </a:lnTo>
                    <a:lnTo>
                      <a:pt x="6308" y="794"/>
                    </a:lnTo>
                    <a:lnTo>
                      <a:pt x="6308" y="717"/>
                    </a:lnTo>
                    <a:lnTo>
                      <a:pt x="6288" y="641"/>
                    </a:lnTo>
                    <a:lnTo>
                      <a:pt x="6268" y="565"/>
                    </a:lnTo>
                    <a:lnTo>
                      <a:pt x="6237" y="496"/>
                    </a:lnTo>
                    <a:lnTo>
                      <a:pt x="6196" y="427"/>
                    </a:lnTo>
                    <a:lnTo>
                      <a:pt x="6135" y="359"/>
                    </a:lnTo>
                    <a:lnTo>
                      <a:pt x="6074" y="290"/>
                    </a:lnTo>
                    <a:lnTo>
                      <a:pt x="6003" y="237"/>
                    </a:lnTo>
                    <a:lnTo>
                      <a:pt x="5922" y="176"/>
                    </a:lnTo>
                    <a:lnTo>
                      <a:pt x="5840" y="130"/>
                    </a:lnTo>
                    <a:lnTo>
                      <a:pt x="5749" y="92"/>
                    </a:lnTo>
                    <a:lnTo>
                      <a:pt x="5657" y="61"/>
                    </a:lnTo>
                    <a:lnTo>
                      <a:pt x="5555" y="31"/>
                    </a:lnTo>
                    <a:lnTo>
                      <a:pt x="5464" y="15"/>
                    </a:lnTo>
                    <a:lnTo>
                      <a:pt x="5362" y="8"/>
                    </a:lnTo>
                    <a:lnTo>
                      <a:pt x="5260" y="0"/>
                    </a:lnTo>
                    <a:lnTo>
                      <a:pt x="5159" y="8"/>
                    </a:lnTo>
                    <a:lnTo>
                      <a:pt x="5057" y="15"/>
                    </a:lnTo>
                    <a:lnTo>
                      <a:pt x="4955" y="31"/>
                    </a:lnTo>
                    <a:lnTo>
                      <a:pt x="4864" y="61"/>
                    </a:lnTo>
                    <a:lnTo>
                      <a:pt x="4772" y="92"/>
                    </a:lnTo>
                    <a:lnTo>
                      <a:pt x="4681" y="130"/>
                    </a:lnTo>
                    <a:lnTo>
                      <a:pt x="4599" y="176"/>
                    </a:lnTo>
                    <a:lnTo>
                      <a:pt x="4518" y="237"/>
                    </a:lnTo>
                    <a:lnTo>
                      <a:pt x="3154" y="1252"/>
                    </a:lnTo>
                    <a:lnTo>
                      <a:pt x="1791" y="237"/>
                    </a:lnTo>
                    <a:lnTo>
                      <a:pt x="1720" y="176"/>
                    </a:lnTo>
                    <a:lnTo>
                      <a:pt x="1628" y="130"/>
                    </a:lnTo>
                    <a:lnTo>
                      <a:pt x="1537" y="92"/>
                    </a:lnTo>
                    <a:lnTo>
                      <a:pt x="1445" y="61"/>
                    </a:lnTo>
                    <a:lnTo>
                      <a:pt x="1354" y="31"/>
                    </a:lnTo>
                    <a:lnTo>
                      <a:pt x="1252" y="15"/>
                    </a:lnTo>
                    <a:lnTo>
                      <a:pt x="1150" y="8"/>
                    </a:lnTo>
                    <a:lnTo>
                      <a:pt x="10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35"/>
              <p:cNvSpPr/>
              <p:nvPr/>
            </p:nvSpPr>
            <p:spPr>
              <a:xfrm flipH="1">
                <a:off x="4992073" y="3469525"/>
                <a:ext cx="126180" cy="118300"/>
              </a:xfrm>
              <a:custGeom>
                <a:rect b="b" l="l" r="r" t="t"/>
                <a:pathLst>
                  <a:path extrusionOk="0" h="4732" w="6309">
                    <a:moveTo>
                      <a:pt x="947" y="1"/>
                    </a:moveTo>
                    <a:lnTo>
                      <a:pt x="855" y="16"/>
                    </a:lnTo>
                    <a:lnTo>
                      <a:pt x="753" y="31"/>
                    </a:lnTo>
                    <a:lnTo>
                      <a:pt x="652" y="54"/>
                    </a:lnTo>
                    <a:lnTo>
                      <a:pt x="560" y="92"/>
                    </a:lnTo>
                    <a:lnTo>
                      <a:pt x="469" y="130"/>
                    </a:lnTo>
                    <a:lnTo>
                      <a:pt x="387" y="176"/>
                    </a:lnTo>
                    <a:lnTo>
                      <a:pt x="306" y="229"/>
                    </a:lnTo>
                    <a:lnTo>
                      <a:pt x="235" y="290"/>
                    </a:lnTo>
                    <a:lnTo>
                      <a:pt x="174" y="352"/>
                    </a:lnTo>
                    <a:lnTo>
                      <a:pt x="123" y="420"/>
                    </a:lnTo>
                    <a:lnTo>
                      <a:pt x="72" y="489"/>
                    </a:lnTo>
                    <a:lnTo>
                      <a:pt x="41" y="565"/>
                    </a:lnTo>
                    <a:lnTo>
                      <a:pt x="21" y="641"/>
                    </a:lnTo>
                    <a:lnTo>
                      <a:pt x="1" y="710"/>
                    </a:lnTo>
                    <a:lnTo>
                      <a:pt x="1" y="786"/>
                    </a:lnTo>
                    <a:lnTo>
                      <a:pt x="1" y="863"/>
                    </a:lnTo>
                    <a:lnTo>
                      <a:pt x="21" y="939"/>
                    </a:lnTo>
                    <a:lnTo>
                      <a:pt x="41" y="1015"/>
                    </a:lnTo>
                    <a:lnTo>
                      <a:pt x="72" y="1084"/>
                    </a:lnTo>
                    <a:lnTo>
                      <a:pt x="123" y="1153"/>
                    </a:lnTo>
                    <a:lnTo>
                      <a:pt x="174" y="1221"/>
                    </a:lnTo>
                    <a:lnTo>
                      <a:pt x="235" y="1290"/>
                    </a:lnTo>
                    <a:lnTo>
                      <a:pt x="306" y="1343"/>
                    </a:lnTo>
                    <a:lnTo>
                      <a:pt x="1669" y="2366"/>
                    </a:lnTo>
                    <a:lnTo>
                      <a:pt x="306" y="3388"/>
                    </a:lnTo>
                    <a:lnTo>
                      <a:pt x="235" y="3449"/>
                    </a:lnTo>
                    <a:lnTo>
                      <a:pt x="174" y="3510"/>
                    </a:lnTo>
                    <a:lnTo>
                      <a:pt x="123" y="3579"/>
                    </a:lnTo>
                    <a:lnTo>
                      <a:pt x="72" y="3648"/>
                    </a:lnTo>
                    <a:lnTo>
                      <a:pt x="41" y="3716"/>
                    </a:lnTo>
                    <a:lnTo>
                      <a:pt x="21" y="3793"/>
                    </a:lnTo>
                    <a:lnTo>
                      <a:pt x="1" y="3869"/>
                    </a:lnTo>
                    <a:lnTo>
                      <a:pt x="1" y="3945"/>
                    </a:lnTo>
                    <a:lnTo>
                      <a:pt x="1" y="4022"/>
                    </a:lnTo>
                    <a:lnTo>
                      <a:pt x="21" y="4098"/>
                    </a:lnTo>
                    <a:lnTo>
                      <a:pt x="41" y="4167"/>
                    </a:lnTo>
                    <a:lnTo>
                      <a:pt x="72" y="4243"/>
                    </a:lnTo>
                    <a:lnTo>
                      <a:pt x="123" y="4312"/>
                    </a:lnTo>
                    <a:lnTo>
                      <a:pt x="174" y="4380"/>
                    </a:lnTo>
                    <a:lnTo>
                      <a:pt x="235" y="4441"/>
                    </a:lnTo>
                    <a:lnTo>
                      <a:pt x="306" y="4502"/>
                    </a:lnTo>
                    <a:lnTo>
                      <a:pt x="387" y="4556"/>
                    </a:lnTo>
                    <a:lnTo>
                      <a:pt x="469" y="4602"/>
                    </a:lnTo>
                    <a:lnTo>
                      <a:pt x="560" y="4640"/>
                    </a:lnTo>
                    <a:lnTo>
                      <a:pt x="652" y="4678"/>
                    </a:lnTo>
                    <a:lnTo>
                      <a:pt x="753" y="4701"/>
                    </a:lnTo>
                    <a:lnTo>
                      <a:pt x="855" y="4716"/>
                    </a:lnTo>
                    <a:lnTo>
                      <a:pt x="947" y="4731"/>
                    </a:lnTo>
                    <a:lnTo>
                      <a:pt x="1150" y="4731"/>
                    </a:lnTo>
                    <a:lnTo>
                      <a:pt x="1252" y="4716"/>
                    </a:lnTo>
                    <a:lnTo>
                      <a:pt x="1354" y="4701"/>
                    </a:lnTo>
                    <a:lnTo>
                      <a:pt x="1445" y="4678"/>
                    </a:lnTo>
                    <a:lnTo>
                      <a:pt x="1537" y="4640"/>
                    </a:lnTo>
                    <a:lnTo>
                      <a:pt x="1628" y="4602"/>
                    </a:lnTo>
                    <a:lnTo>
                      <a:pt x="1720" y="4556"/>
                    </a:lnTo>
                    <a:lnTo>
                      <a:pt x="1791" y="4502"/>
                    </a:lnTo>
                    <a:lnTo>
                      <a:pt x="3154" y="3480"/>
                    </a:lnTo>
                    <a:lnTo>
                      <a:pt x="4518" y="4502"/>
                    </a:lnTo>
                    <a:lnTo>
                      <a:pt x="4599" y="4556"/>
                    </a:lnTo>
                    <a:lnTo>
                      <a:pt x="4681" y="4602"/>
                    </a:lnTo>
                    <a:lnTo>
                      <a:pt x="4772" y="4647"/>
                    </a:lnTo>
                    <a:lnTo>
                      <a:pt x="4864" y="4678"/>
                    </a:lnTo>
                    <a:lnTo>
                      <a:pt x="4965" y="4701"/>
                    </a:lnTo>
                    <a:lnTo>
                      <a:pt x="5057" y="4716"/>
                    </a:lnTo>
                    <a:lnTo>
                      <a:pt x="5159" y="4731"/>
                    </a:lnTo>
                    <a:lnTo>
                      <a:pt x="5362" y="4731"/>
                    </a:lnTo>
                    <a:lnTo>
                      <a:pt x="5464" y="4716"/>
                    </a:lnTo>
                    <a:lnTo>
                      <a:pt x="5555" y="4701"/>
                    </a:lnTo>
                    <a:lnTo>
                      <a:pt x="5657" y="4678"/>
                    </a:lnTo>
                    <a:lnTo>
                      <a:pt x="5749" y="4647"/>
                    </a:lnTo>
                    <a:lnTo>
                      <a:pt x="5840" y="4602"/>
                    </a:lnTo>
                    <a:lnTo>
                      <a:pt x="5922" y="4556"/>
                    </a:lnTo>
                    <a:lnTo>
                      <a:pt x="6003" y="4502"/>
                    </a:lnTo>
                    <a:lnTo>
                      <a:pt x="6074" y="4441"/>
                    </a:lnTo>
                    <a:lnTo>
                      <a:pt x="6135" y="4380"/>
                    </a:lnTo>
                    <a:lnTo>
                      <a:pt x="6196" y="4312"/>
                    </a:lnTo>
                    <a:lnTo>
                      <a:pt x="6237" y="4243"/>
                    </a:lnTo>
                    <a:lnTo>
                      <a:pt x="6268" y="4167"/>
                    </a:lnTo>
                    <a:lnTo>
                      <a:pt x="6288" y="4098"/>
                    </a:lnTo>
                    <a:lnTo>
                      <a:pt x="6308" y="4022"/>
                    </a:lnTo>
                    <a:lnTo>
                      <a:pt x="6308" y="3945"/>
                    </a:lnTo>
                    <a:lnTo>
                      <a:pt x="6308" y="3869"/>
                    </a:lnTo>
                    <a:lnTo>
                      <a:pt x="6288" y="3793"/>
                    </a:lnTo>
                    <a:lnTo>
                      <a:pt x="6268" y="3716"/>
                    </a:lnTo>
                    <a:lnTo>
                      <a:pt x="6237" y="3648"/>
                    </a:lnTo>
                    <a:lnTo>
                      <a:pt x="6196" y="3579"/>
                    </a:lnTo>
                    <a:lnTo>
                      <a:pt x="6135" y="3510"/>
                    </a:lnTo>
                    <a:lnTo>
                      <a:pt x="6074" y="3449"/>
                    </a:lnTo>
                    <a:lnTo>
                      <a:pt x="6003" y="3388"/>
                    </a:lnTo>
                    <a:lnTo>
                      <a:pt x="4640" y="2366"/>
                    </a:lnTo>
                    <a:lnTo>
                      <a:pt x="6003" y="1343"/>
                    </a:lnTo>
                    <a:lnTo>
                      <a:pt x="6074" y="1290"/>
                    </a:lnTo>
                    <a:lnTo>
                      <a:pt x="6135" y="1221"/>
                    </a:lnTo>
                    <a:lnTo>
                      <a:pt x="6196" y="1153"/>
                    </a:lnTo>
                    <a:lnTo>
                      <a:pt x="6237" y="1084"/>
                    </a:lnTo>
                    <a:lnTo>
                      <a:pt x="6268" y="1015"/>
                    </a:lnTo>
                    <a:lnTo>
                      <a:pt x="6288" y="939"/>
                    </a:lnTo>
                    <a:lnTo>
                      <a:pt x="6308" y="863"/>
                    </a:lnTo>
                    <a:lnTo>
                      <a:pt x="6308" y="786"/>
                    </a:lnTo>
                    <a:lnTo>
                      <a:pt x="6308" y="710"/>
                    </a:lnTo>
                    <a:lnTo>
                      <a:pt x="6288" y="641"/>
                    </a:lnTo>
                    <a:lnTo>
                      <a:pt x="6268" y="565"/>
                    </a:lnTo>
                    <a:lnTo>
                      <a:pt x="6237" y="489"/>
                    </a:lnTo>
                    <a:lnTo>
                      <a:pt x="6196" y="420"/>
                    </a:lnTo>
                    <a:lnTo>
                      <a:pt x="6135" y="352"/>
                    </a:lnTo>
                    <a:lnTo>
                      <a:pt x="6074" y="290"/>
                    </a:lnTo>
                    <a:lnTo>
                      <a:pt x="6003" y="229"/>
                    </a:lnTo>
                    <a:lnTo>
                      <a:pt x="5922" y="176"/>
                    </a:lnTo>
                    <a:lnTo>
                      <a:pt x="5840" y="130"/>
                    </a:lnTo>
                    <a:lnTo>
                      <a:pt x="5749" y="92"/>
                    </a:lnTo>
                    <a:lnTo>
                      <a:pt x="5657" y="54"/>
                    </a:lnTo>
                    <a:lnTo>
                      <a:pt x="5555" y="31"/>
                    </a:lnTo>
                    <a:lnTo>
                      <a:pt x="5464" y="16"/>
                    </a:lnTo>
                    <a:lnTo>
                      <a:pt x="5362" y="1"/>
                    </a:lnTo>
                    <a:lnTo>
                      <a:pt x="5159" y="1"/>
                    </a:lnTo>
                    <a:lnTo>
                      <a:pt x="5057" y="16"/>
                    </a:lnTo>
                    <a:lnTo>
                      <a:pt x="4955" y="31"/>
                    </a:lnTo>
                    <a:lnTo>
                      <a:pt x="4864" y="54"/>
                    </a:lnTo>
                    <a:lnTo>
                      <a:pt x="4772" y="92"/>
                    </a:lnTo>
                    <a:lnTo>
                      <a:pt x="4681" y="130"/>
                    </a:lnTo>
                    <a:lnTo>
                      <a:pt x="4599" y="176"/>
                    </a:lnTo>
                    <a:lnTo>
                      <a:pt x="4518" y="229"/>
                    </a:lnTo>
                    <a:lnTo>
                      <a:pt x="3154" y="1252"/>
                    </a:lnTo>
                    <a:lnTo>
                      <a:pt x="1791" y="229"/>
                    </a:lnTo>
                    <a:lnTo>
                      <a:pt x="1720" y="176"/>
                    </a:lnTo>
                    <a:lnTo>
                      <a:pt x="1628" y="130"/>
                    </a:lnTo>
                    <a:lnTo>
                      <a:pt x="1537" y="92"/>
                    </a:lnTo>
                    <a:lnTo>
                      <a:pt x="1445" y="54"/>
                    </a:lnTo>
                    <a:lnTo>
                      <a:pt x="1354" y="31"/>
                    </a:lnTo>
                    <a:lnTo>
                      <a:pt x="1252" y="16"/>
                    </a:lnTo>
                    <a:lnTo>
                      <a:pt x="115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35"/>
              <p:cNvSpPr/>
              <p:nvPr/>
            </p:nvSpPr>
            <p:spPr>
              <a:xfrm flipH="1">
                <a:off x="4766633" y="3469525"/>
                <a:ext cx="126160" cy="118300"/>
              </a:xfrm>
              <a:custGeom>
                <a:rect b="b" l="l" r="r" t="t"/>
                <a:pathLst>
                  <a:path extrusionOk="0" h="4732" w="6308">
                    <a:moveTo>
                      <a:pt x="3256" y="1580"/>
                    </a:moveTo>
                    <a:lnTo>
                      <a:pt x="3368" y="1595"/>
                    </a:lnTo>
                    <a:lnTo>
                      <a:pt x="3459" y="1611"/>
                    </a:lnTo>
                    <a:lnTo>
                      <a:pt x="3561" y="1641"/>
                    </a:lnTo>
                    <a:lnTo>
                      <a:pt x="3652" y="1672"/>
                    </a:lnTo>
                    <a:lnTo>
                      <a:pt x="3744" y="1710"/>
                    </a:lnTo>
                    <a:lnTo>
                      <a:pt x="3815" y="1755"/>
                    </a:lnTo>
                    <a:lnTo>
                      <a:pt x="3897" y="1809"/>
                    </a:lnTo>
                    <a:lnTo>
                      <a:pt x="3968" y="1862"/>
                    </a:lnTo>
                    <a:lnTo>
                      <a:pt x="4019" y="1923"/>
                    </a:lnTo>
                    <a:lnTo>
                      <a:pt x="4080" y="1992"/>
                    </a:lnTo>
                    <a:lnTo>
                      <a:pt x="4120" y="2061"/>
                    </a:lnTo>
                    <a:lnTo>
                      <a:pt x="4161" y="2129"/>
                    </a:lnTo>
                    <a:lnTo>
                      <a:pt x="4182" y="2206"/>
                    </a:lnTo>
                    <a:lnTo>
                      <a:pt x="4202" y="2290"/>
                    </a:lnTo>
                    <a:lnTo>
                      <a:pt x="4202" y="2366"/>
                    </a:lnTo>
                    <a:lnTo>
                      <a:pt x="4202" y="2450"/>
                    </a:lnTo>
                    <a:lnTo>
                      <a:pt x="4182" y="2526"/>
                    </a:lnTo>
                    <a:lnTo>
                      <a:pt x="4161" y="2602"/>
                    </a:lnTo>
                    <a:lnTo>
                      <a:pt x="4120" y="2671"/>
                    </a:lnTo>
                    <a:lnTo>
                      <a:pt x="4080" y="2740"/>
                    </a:lnTo>
                    <a:lnTo>
                      <a:pt x="4019" y="2808"/>
                    </a:lnTo>
                    <a:lnTo>
                      <a:pt x="3968" y="2870"/>
                    </a:lnTo>
                    <a:lnTo>
                      <a:pt x="3897" y="2923"/>
                    </a:lnTo>
                    <a:lnTo>
                      <a:pt x="3815" y="2976"/>
                    </a:lnTo>
                    <a:lnTo>
                      <a:pt x="3744" y="3022"/>
                    </a:lnTo>
                    <a:lnTo>
                      <a:pt x="3652" y="3060"/>
                    </a:lnTo>
                    <a:lnTo>
                      <a:pt x="3561" y="3091"/>
                    </a:lnTo>
                    <a:lnTo>
                      <a:pt x="3459" y="3121"/>
                    </a:lnTo>
                    <a:lnTo>
                      <a:pt x="3368" y="3137"/>
                    </a:lnTo>
                    <a:lnTo>
                      <a:pt x="3256" y="3152"/>
                    </a:lnTo>
                    <a:lnTo>
                      <a:pt x="3154" y="3159"/>
                    </a:lnTo>
                    <a:lnTo>
                      <a:pt x="3042" y="3152"/>
                    </a:lnTo>
                    <a:lnTo>
                      <a:pt x="2940" y="3137"/>
                    </a:lnTo>
                    <a:lnTo>
                      <a:pt x="2839" y="3121"/>
                    </a:lnTo>
                    <a:lnTo>
                      <a:pt x="2747" y="3091"/>
                    </a:lnTo>
                    <a:lnTo>
                      <a:pt x="2655" y="3060"/>
                    </a:lnTo>
                    <a:lnTo>
                      <a:pt x="2564" y="3022"/>
                    </a:lnTo>
                    <a:lnTo>
                      <a:pt x="2483" y="2976"/>
                    </a:lnTo>
                    <a:lnTo>
                      <a:pt x="2411" y="2923"/>
                    </a:lnTo>
                    <a:lnTo>
                      <a:pt x="2340" y="2870"/>
                    </a:lnTo>
                    <a:lnTo>
                      <a:pt x="2279" y="2808"/>
                    </a:lnTo>
                    <a:lnTo>
                      <a:pt x="2228" y="2740"/>
                    </a:lnTo>
                    <a:lnTo>
                      <a:pt x="2177" y="2671"/>
                    </a:lnTo>
                    <a:lnTo>
                      <a:pt x="2147" y="2602"/>
                    </a:lnTo>
                    <a:lnTo>
                      <a:pt x="2116" y="2526"/>
                    </a:lnTo>
                    <a:lnTo>
                      <a:pt x="2106" y="2450"/>
                    </a:lnTo>
                    <a:lnTo>
                      <a:pt x="2096" y="2366"/>
                    </a:lnTo>
                    <a:lnTo>
                      <a:pt x="2106" y="2290"/>
                    </a:lnTo>
                    <a:lnTo>
                      <a:pt x="2116" y="2206"/>
                    </a:lnTo>
                    <a:lnTo>
                      <a:pt x="2147" y="2129"/>
                    </a:lnTo>
                    <a:lnTo>
                      <a:pt x="2177" y="2061"/>
                    </a:lnTo>
                    <a:lnTo>
                      <a:pt x="2228" y="1992"/>
                    </a:lnTo>
                    <a:lnTo>
                      <a:pt x="2279" y="1923"/>
                    </a:lnTo>
                    <a:lnTo>
                      <a:pt x="2340" y="1862"/>
                    </a:lnTo>
                    <a:lnTo>
                      <a:pt x="2411" y="1809"/>
                    </a:lnTo>
                    <a:lnTo>
                      <a:pt x="2483" y="1755"/>
                    </a:lnTo>
                    <a:lnTo>
                      <a:pt x="2564" y="1710"/>
                    </a:lnTo>
                    <a:lnTo>
                      <a:pt x="2655" y="1672"/>
                    </a:lnTo>
                    <a:lnTo>
                      <a:pt x="2747" y="1641"/>
                    </a:lnTo>
                    <a:lnTo>
                      <a:pt x="2839" y="1611"/>
                    </a:lnTo>
                    <a:lnTo>
                      <a:pt x="2940" y="1595"/>
                    </a:lnTo>
                    <a:lnTo>
                      <a:pt x="3042" y="1580"/>
                    </a:lnTo>
                    <a:close/>
                    <a:moveTo>
                      <a:pt x="2991" y="1"/>
                    </a:moveTo>
                    <a:lnTo>
                      <a:pt x="2828" y="8"/>
                    </a:lnTo>
                    <a:lnTo>
                      <a:pt x="2676" y="23"/>
                    </a:lnTo>
                    <a:lnTo>
                      <a:pt x="2513" y="46"/>
                    </a:lnTo>
                    <a:lnTo>
                      <a:pt x="2360" y="77"/>
                    </a:lnTo>
                    <a:lnTo>
                      <a:pt x="2218" y="107"/>
                    </a:lnTo>
                    <a:lnTo>
                      <a:pt x="2065" y="146"/>
                    </a:lnTo>
                    <a:lnTo>
                      <a:pt x="1923" y="184"/>
                    </a:lnTo>
                    <a:lnTo>
                      <a:pt x="1781" y="237"/>
                    </a:lnTo>
                    <a:lnTo>
                      <a:pt x="1648" y="283"/>
                    </a:lnTo>
                    <a:lnTo>
                      <a:pt x="1516" y="344"/>
                    </a:lnTo>
                    <a:lnTo>
                      <a:pt x="1384" y="405"/>
                    </a:lnTo>
                    <a:lnTo>
                      <a:pt x="1262" y="474"/>
                    </a:lnTo>
                    <a:lnTo>
                      <a:pt x="1150" y="542"/>
                    </a:lnTo>
                    <a:lnTo>
                      <a:pt x="1028" y="619"/>
                    </a:lnTo>
                    <a:lnTo>
                      <a:pt x="916" y="695"/>
                    </a:lnTo>
                    <a:lnTo>
                      <a:pt x="814" y="779"/>
                    </a:lnTo>
                    <a:lnTo>
                      <a:pt x="712" y="863"/>
                    </a:lnTo>
                    <a:lnTo>
                      <a:pt x="621" y="954"/>
                    </a:lnTo>
                    <a:lnTo>
                      <a:pt x="539" y="1046"/>
                    </a:lnTo>
                    <a:lnTo>
                      <a:pt x="448" y="1137"/>
                    </a:lnTo>
                    <a:lnTo>
                      <a:pt x="377" y="1237"/>
                    </a:lnTo>
                    <a:lnTo>
                      <a:pt x="305" y="1343"/>
                    </a:lnTo>
                    <a:lnTo>
                      <a:pt x="244" y="1443"/>
                    </a:lnTo>
                    <a:lnTo>
                      <a:pt x="183" y="1557"/>
                    </a:lnTo>
                    <a:lnTo>
                      <a:pt x="132" y="1664"/>
                    </a:lnTo>
                    <a:lnTo>
                      <a:pt x="92" y="1778"/>
                    </a:lnTo>
                    <a:lnTo>
                      <a:pt x="61" y="1893"/>
                    </a:lnTo>
                    <a:lnTo>
                      <a:pt x="31" y="2007"/>
                    </a:lnTo>
                    <a:lnTo>
                      <a:pt x="10" y="2122"/>
                    </a:lnTo>
                    <a:lnTo>
                      <a:pt x="0" y="2244"/>
                    </a:lnTo>
                    <a:lnTo>
                      <a:pt x="0" y="2366"/>
                    </a:lnTo>
                    <a:lnTo>
                      <a:pt x="0" y="2488"/>
                    </a:lnTo>
                    <a:lnTo>
                      <a:pt x="10" y="2610"/>
                    </a:lnTo>
                    <a:lnTo>
                      <a:pt x="31" y="2725"/>
                    </a:lnTo>
                    <a:lnTo>
                      <a:pt x="61" y="2847"/>
                    </a:lnTo>
                    <a:lnTo>
                      <a:pt x="92" y="2961"/>
                    </a:lnTo>
                    <a:lnTo>
                      <a:pt x="132" y="3068"/>
                    </a:lnTo>
                    <a:lnTo>
                      <a:pt x="183" y="3182"/>
                    </a:lnTo>
                    <a:lnTo>
                      <a:pt x="244" y="3289"/>
                    </a:lnTo>
                    <a:lnTo>
                      <a:pt x="305" y="3388"/>
                    </a:lnTo>
                    <a:lnTo>
                      <a:pt x="377" y="3495"/>
                    </a:lnTo>
                    <a:lnTo>
                      <a:pt x="448" y="3594"/>
                    </a:lnTo>
                    <a:lnTo>
                      <a:pt x="539" y="3686"/>
                    </a:lnTo>
                    <a:lnTo>
                      <a:pt x="621" y="3785"/>
                    </a:lnTo>
                    <a:lnTo>
                      <a:pt x="712" y="3869"/>
                    </a:lnTo>
                    <a:lnTo>
                      <a:pt x="814" y="3961"/>
                    </a:lnTo>
                    <a:lnTo>
                      <a:pt x="916" y="4037"/>
                    </a:lnTo>
                    <a:lnTo>
                      <a:pt x="1028" y="4121"/>
                    </a:lnTo>
                    <a:lnTo>
                      <a:pt x="1150" y="4190"/>
                    </a:lnTo>
                    <a:lnTo>
                      <a:pt x="1262" y="4266"/>
                    </a:lnTo>
                    <a:lnTo>
                      <a:pt x="1384" y="4327"/>
                    </a:lnTo>
                    <a:lnTo>
                      <a:pt x="1516" y="4388"/>
                    </a:lnTo>
                    <a:lnTo>
                      <a:pt x="1648" y="4449"/>
                    </a:lnTo>
                    <a:lnTo>
                      <a:pt x="1781" y="4502"/>
                    </a:lnTo>
                    <a:lnTo>
                      <a:pt x="1923" y="4548"/>
                    </a:lnTo>
                    <a:lnTo>
                      <a:pt x="2065" y="4586"/>
                    </a:lnTo>
                    <a:lnTo>
                      <a:pt x="2218" y="4624"/>
                    </a:lnTo>
                    <a:lnTo>
                      <a:pt x="2360" y="4663"/>
                    </a:lnTo>
                    <a:lnTo>
                      <a:pt x="2513" y="4686"/>
                    </a:lnTo>
                    <a:lnTo>
                      <a:pt x="2676" y="4708"/>
                    </a:lnTo>
                    <a:lnTo>
                      <a:pt x="2828" y="4724"/>
                    </a:lnTo>
                    <a:lnTo>
                      <a:pt x="2991" y="4731"/>
                    </a:lnTo>
                    <a:lnTo>
                      <a:pt x="3317" y="4731"/>
                    </a:lnTo>
                    <a:lnTo>
                      <a:pt x="3469" y="4724"/>
                    </a:lnTo>
                    <a:lnTo>
                      <a:pt x="3632" y="4708"/>
                    </a:lnTo>
                    <a:lnTo>
                      <a:pt x="3785" y="4686"/>
                    </a:lnTo>
                    <a:lnTo>
                      <a:pt x="3937" y="4663"/>
                    </a:lnTo>
                    <a:lnTo>
                      <a:pt x="4090" y="4624"/>
                    </a:lnTo>
                    <a:lnTo>
                      <a:pt x="4232" y="4586"/>
                    </a:lnTo>
                    <a:lnTo>
                      <a:pt x="4375" y="4548"/>
                    </a:lnTo>
                    <a:lnTo>
                      <a:pt x="4517" y="4502"/>
                    </a:lnTo>
                    <a:lnTo>
                      <a:pt x="4660" y="4449"/>
                    </a:lnTo>
                    <a:lnTo>
                      <a:pt x="4782" y="4388"/>
                    </a:lnTo>
                    <a:lnTo>
                      <a:pt x="4914" y="4327"/>
                    </a:lnTo>
                    <a:lnTo>
                      <a:pt x="5036" y="4266"/>
                    </a:lnTo>
                    <a:lnTo>
                      <a:pt x="5158" y="4190"/>
                    </a:lnTo>
                    <a:lnTo>
                      <a:pt x="5270" y="4121"/>
                    </a:lnTo>
                    <a:lnTo>
                      <a:pt x="5382" y="4037"/>
                    </a:lnTo>
                    <a:lnTo>
                      <a:pt x="5484" y="3961"/>
                    </a:lnTo>
                    <a:lnTo>
                      <a:pt x="5586" y="3869"/>
                    </a:lnTo>
                    <a:lnTo>
                      <a:pt x="5677" y="3785"/>
                    </a:lnTo>
                    <a:lnTo>
                      <a:pt x="5769" y="3686"/>
                    </a:lnTo>
                    <a:lnTo>
                      <a:pt x="5850" y="3594"/>
                    </a:lnTo>
                    <a:lnTo>
                      <a:pt x="5921" y="3495"/>
                    </a:lnTo>
                    <a:lnTo>
                      <a:pt x="5992" y="3388"/>
                    </a:lnTo>
                    <a:lnTo>
                      <a:pt x="6064" y="3289"/>
                    </a:lnTo>
                    <a:lnTo>
                      <a:pt x="6115" y="3182"/>
                    </a:lnTo>
                    <a:lnTo>
                      <a:pt x="6165" y="3068"/>
                    </a:lnTo>
                    <a:lnTo>
                      <a:pt x="6206" y="2961"/>
                    </a:lnTo>
                    <a:lnTo>
                      <a:pt x="6247" y="2847"/>
                    </a:lnTo>
                    <a:lnTo>
                      <a:pt x="6267" y="2725"/>
                    </a:lnTo>
                    <a:lnTo>
                      <a:pt x="6287" y="2610"/>
                    </a:lnTo>
                    <a:lnTo>
                      <a:pt x="6308" y="2488"/>
                    </a:lnTo>
                    <a:lnTo>
                      <a:pt x="6308" y="2366"/>
                    </a:lnTo>
                    <a:lnTo>
                      <a:pt x="6308" y="2244"/>
                    </a:lnTo>
                    <a:lnTo>
                      <a:pt x="6287" y="2122"/>
                    </a:lnTo>
                    <a:lnTo>
                      <a:pt x="6267" y="2007"/>
                    </a:lnTo>
                    <a:lnTo>
                      <a:pt x="6247" y="1893"/>
                    </a:lnTo>
                    <a:lnTo>
                      <a:pt x="6206" y="1778"/>
                    </a:lnTo>
                    <a:lnTo>
                      <a:pt x="6165" y="1664"/>
                    </a:lnTo>
                    <a:lnTo>
                      <a:pt x="6115" y="1557"/>
                    </a:lnTo>
                    <a:lnTo>
                      <a:pt x="6064" y="1443"/>
                    </a:lnTo>
                    <a:lnTo>
                      <a:pt x="5992" y="1343"/>
                    </a:lnTo>
                    <a:lnTo>
                      <a:pt x="5921" y="1237"/>
                    </a:lnTo>
                    <a:lnTo>
                      <a:pt x="5850" y="1137"/>
                    </a:lnTo>
                    <a:lnTo>
                      <a:pt x="5769" y="1046"/>
                    </a:lnTo>
                    <a:lnTo>
                      <a:pt x="5677" y="954"/>
                    </a:lnTo>
                    <a:lnTo>
                      <a:pt x="5586" y="863"/>
                    </a:lnTo>
                    <a:lnTo>
                      <a:pt x="5484" y="779"/>
                    </a:lnTo>
                    <a:lnTo>
                      <a:pt x="5382" y="695"/>
                    </a:lnTo>
                    <a:lnTo>
                      <a:pt x="5270" y="619"/>
                    </a:lnTo>
                    <a:lnTo>
                      <a:pt x="5158" y="542"/>
                    </a:lnTo>
                    <a:lnTo>
                      <a:pt x="5036" y="474"/>
                    </a:lnTo>
                    <a:lnTo>
                      <a:pt x="4914" y="405"/>
                    </a:lnTo>
                    <a:lnTo>
                      <a:pt x="4782" y="344"/>
                    </a:lnTo>
                    <a:lnTo>
                      <a:pt x="4660" y="283"/>
                    </a:lnTo>
                    <a:lnTo>
                      <a:pt x="4517" y="237"/>
                    </a:lnTo>
                    <a:lnTo>
                      <a:pt x="4375" y="184"/>
                    </a:lnTo>
                    <a:lnTo>
                      <a:pt x="4232" y="146"/>
                    </a:lnTo>
                    <a:lnTo>
                      <a:pt x="4090" y="107"/>
                    </a:lnTo>
                    <a:lnTo>
                      <a:pt x="3937" y="77"/>
                    </a:lnTo>
                    <a:lnTo>
                      <a:pt x="3785" y="46"/>
                    </a:lnTo>
                    <a:lnTo>
                      <a:pt x="3632" y="23"/>
                    </a:lnTo>
                    <a:lnTo>
                      <a:pt x="3469" y="8"/>
                    </a:lnTo>
                    <a:lnTo>
                      <a:pt x="33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35"/>
              <p:cNvSpPr/>
              <p:nvPr/>
            </p:nvSpPr>
            <p:spPr>
              <a:xfrm flipH="1">
                <a:off x="5217333" y="3258175"/>
                <a:ext cx="126360" cy="118475"/>
              </a:xfrm>
              <a:custGeom>
                <a:rect b="b" l="l" r="r" t="t"/>
                <a:pathLst>
                  <a:path extrusionOk="0" h="4739" w="6318">
                    <a:moveTo>
                      <a:pt x="3154" y="1580"/>
                    </a:moveTo>
                    <a:lnTo>
                      <a:pt x="3266" y="1587"/>
                    </a:lnTo>
                    <a:lnTo>
                      <a:pt x="3368" y="1595"/>
                    </a:lnTo>
                    <a:lnTo>
                      <a:pt x="3469" y="1618"/>
                    </a:lnTo>
                    <a:lnTo>
                      <a:pt x="3571" y="1641"/>
                    </a:lnTo>
                    <a:lnTo>
                      <a:pt x="3663" y="1679"/>
                    </a:lnTo>
                    <a:lnTo>
                      <a:pt x="3744" y="1717"/>
                    </a:lnTo>
                    <a:lnTo>
                      <a:pt x="3825" y="1763"/>
                    </a:lnTo>
                    <a:lnTo>
                      <a:pt x="3907" y="1809"/>
                    </a:lnTo>
                    <a:lnTo>
                      <a:pt x="3968" y="1870"/>
                    </a:lnTo>
                    <a:lnTo>
                      <a:pt x="4029" y="1931"/>
                    </a:lnTo>
                    <a:lnTo>
                      <a:pt x="4080" y="1992"/>
                    </a:lnTo>
                    <a:lnTo>
                      <a:pt x="4131" y="2060"/>
                    </a:lnTo>
                    <a:lnTo>
                      <a:pt x="4161" y="2137"/>
                    </a:lnTo>
                    <a:lnTo>
                      <a:pt x="4192" y="2213"/>
                    </a:lnTo>
                    <a:lnTo>
                      <a:pt x="4202" y="2289"/>
                    </a:lnTo>
                    <a:lnTo>
                      <a:pt x="4212" y="2366"/>
                    </a:lnTo>
                    <a:lnTo>
                      <a:pt x="4202" y="2450"/>
                    </a:lnTo>
                    <a:lnTo>
                      <a:pt x="4192" y="2526"/>
                    </a:lnTo>
                    <a:lnTo>
                      <a:pt x="4161" y="2602"/>
                    </a:lnTo>
                    <a:lnTo>
                      <a:pt x="4131" y="2678"/>
                    </a:lnTo>
                    <a:lnTo>
                      <a:pt x="4080" y="2747"/>
                    </a:lnTo>
                    <a:lnTo>
                      <a:pt x="4029" y="2808"/>
                    </a:lnTo>
                    <a:lnTo>
                      <a:pt x="3968" y="2869"/>
                    </a:lnTo>
                    <a:lnTo>
                      <a:pt x="3907" y="2930"/>
                    </a:lnTo>
                    <a:lnTo>
                      <a:pt x="3825" y="2976"/>
                    </a:lnTo>
                    <a:lnTo>
                      <a:pt x="3744" y="3022"/>
                    </a:lnTo>
                    <a:lnTo>
                      <a:pt x="3663" y="3060"/>
                    </a:lnTo>
                    <a:lnTo>
                      <a:pt x="3571" y="3098"/>
                    </a:lnTo>
                    <a:lnTo>
                      <a:pt x="3469" y="3121"/>
                    </a:lnTo>
                    <a:lnTo>
                      <a:pt x="3368" y="3144"/>
                    </a:lnTo>
                    <a:lnTo>
                      <a:pt x="3266" y="3151"/>
                    </a:lnTo>
                    <a:lnTo>
                      <a:pt x="3154" y="3159"/>
                    </a:lnTo>
                    <a:lnTo>
                      <a:pt x="3052" y="3151"/>
                    </a:lnTo>
                    <a:lnTo>
                      <a:pt x="2950" y="3144"/>
                    </a:lnTo>
                    <a:lnTo>
                      <a:pt x="2849" y="3121"/>
                    </a:lnTo>
                    <a:lnTo>
                      <a:pt x="2747" y="3098"/>
                    </a:lnTo>
                    <a:lnTo>
                      <a:pt x="2655" y="3060"/>
                    </a:lnTo>
                    <a:lnTo>
                      <a:pt x="2574" y="3022"/>
                    </a:lnTo>
                    <a:lnTo>
                      <a:pt x="2493" y="2976"/>
                    </a:lnTo>
                    <a:lnTo>
                      <a:pt x="2411" y="2930"/>
                    </a:lnTo>
                    <a:lnTo>
                      <a:pt x="2350" y="2869"/>
                    </a:lnTo>
                    <a:lnTo>
                      <a:pt x="2289" y="2808"/>
                    </a:lnTo>
                    <a:lnTo>
                      <a:pt x="2238" y="2747"/>
                    </a:lnTo>
                    <a:lnTo>
                      <a:pt x="2187" y="2678"/>
                    </a:lnTo>
                    <a:lnTo>
                      <a:pt x="2157" y="2602"/>
                    </a:lnTo>
                    <a:lnTo>
                      <a:pt x="2126" y="2526"/>
                    </a:lnTo>
                    <a:lnTo>
                      <a:pt x="2116" y="2450"/>
                    </a:lnTo>
                    <a:lnTo>
                      <a:pt x="2106" y="2366"/>
                    </a:lnTo>
                    <a:lnTo>
                      <a:pt x="2116" y="2289"/>
                    </a:lnTo>
                    <a:lnTo>
                      <a:pt x="2126" y="2213"/>
                    </a:lnTo>
                    <a:lnTo>
                      <a:pt x="2157" y="2137"/>
                    </a:lnTo>
                    <a:lnTo>
                      <a:pt x="2187" y="2060"/>
                    </a:lnTo>
                    <a:lnTo>
                      <a:pt x="2238" y="1992"/>
                    </a:lnTo>
                    <a:lnTo>
                      <a:pt x="2289" y="1931"/>
                    </a:lnTo>
                    <a:lnTo>
                      <a:pt x="2350" y="1870"/>
                    </a:lnTo>
                    <a:lnTo>
                      <a:pt x="2411" y="1809"/>
                    </a:lnTo>
                    <a:lnTo>
                      <a:pt x="2493" y="1763"/>
                    </a:lnTo>
                    <a:lnTo>
                      <a:pt x="2574" y="1717"/>
                    </a:lnTo>
                    <a:lnTo>
                      <a:pt x="2655" y="1679"/>
                    </a:lnTo>
                    <a:lnTo>
                      <a:pt x="2747" y="1641"/>
                    </a:lnTo>
                    <a:lnTo>
                      <a:pt x="2849" y="1618"/>
                    </a:lnTo>
                    <a:lnTo>
                      <a:pt x="2950" y="1595"/>
                    </a:lnTo>
                    <a:lnTo>
                      <a:pt x="3052" y="1587"/>
                    </a:lnTo>
                    <a:lnTo>
                      <a:pt x="3154" y="1580"/>
                    </a:lnTo>
                    <a:close/>
                    <a:moveTo>
                      <a:pt x="3154" y="0"/>
                    </a:moveTo>
                    <a:lnTo>
                      <a:pt x="3001" y="8"/>
                    </a:lnTo>
                    <a:lnTo>
                      <a:pt x="2839" y="15"/>
                    </a:lnTo>
                    <a:lnTo>
                      <a:pt x="2676" y="31"/>
                    </a:lnTo>
                    <a:lnTo>
                      <a:pt x="2523" y="54"/>
                    </a:lnTo>
                    <a:lnTo>
                      <a:pt x="2371" y="76"/>
                    </a:lnTo>
                    <a:lnTo>
                      <a:pt x="2218" y="107"/>
                    </a:lnTo>
                    <a:lnTo>
                      <a:pt x="2076" y="145"/>
                    </a:lnTo>
                    <a:lnTo>
                      <a:pt x="1933" y="191"/>
                    </a:lnTo>
                    <a:lnTo>
                      <a:pt x="1791" y="237"/>
                    </a:lnTo>
                    <a:lnTo>
                      <a:pt x="1658" y="290"/>
                    </a:lnTo>
                    <a:lnTo>
                      <a:pt x="1526" y="344"/>
                    </a:lnTo>
                    <a:lnTo>
                      <a:pt x="1394" y="405"/>
                    </a:lnTo>
                    <a:lnTo>
                      <a:pt x="1272" y="473"/>
                    </a:lnTo>
                    <a:lnTo>
                      <a:pt x="1150" y="542"/>
                    </a:lnTo>
                    <a:lnTo>
                      <a:pt x="1038" y="618"/>
                    </a:lnTo>
                    <a:lnTo>
                      <a:pt x="926" y="695"/>
                    </a:lnTo>
                    <a:lnTo>
                      <a:pt x="824" y="778"/>
                    </a:lnTo>
                    <a:lnTo>
                      <a:pt x="722" y="862"/>
                    </a:lnTo>
                    <a:lnTo>
                      <a:pt x="631" y="954"/>
                    </a:lnTo>
                    <a:lnTo>
                      <a:pt x="539" y="1046"/>
                    </a:lnTo>
                    <a:lnTo>
                      <a:pt x="458" y="1145"/>
                    </a:lnTo>
                    <a:lnTo>
                      <a:pt x="387" y="1244"/>
                    </a:lnTo>
                    <a:lnTo>
                      <a:pt x="315" y="1343"/>
                    </a:lnTo>
                    <a:lnTo>
                      <a:pt x="254" y="1450"/>
                    </a:lnTo>
                    <a:lnTo>
                      <a:pt x="193" y="1557"/>
                    </a:lnTo>
                    <a:lnTo>
                      <a:pt x="143" y="1664"/>
                    </a:lnTo>
                    <a:lnTo>
                      <a:pt x="102" y="1778"/>
                    </a:lnTo>
                    <a:lnTo>
                      <a:pt x="71" y="1892"/>
                    </a:lnTo>
                    <a:lnTo>
                      <a:pt x="41" y="2007"/>
                    </a:lnTo>
                    <a:lnTo>
                      <a:pt x="20" y="2129"/>
                    </a:lnTo>
                    <a:lnTo>
                      <a:pt x="10" y="2251"/>
                    </a:lnTo>
                    <a:lnTo>
                      <a:pt x="0" y="2366"/>
                    </a:lnTo>
                    <a:lnTo>
                      <a:pt x="10" y="2488"/>
                    </a:lnTo>
                    <a:lnTo>
                      <a:pt x="20" y="2610"/>
                    </a:lnTo>
                    <a:lnTo>
                      <a:pt x="41" y="2732"/>
                    </a:lnTo>
                    <a:lnTo>
                      <a:pt x="71" y="2846"/>
                    </a:lnTo>
                    <a:lnTo>
                      <a:pt x="102" y="2961"/>
                    </a:lnTo>
                    <a:lnTo>
                      <a:pt x="143" y="3075"/>
                    </a:lnTo>
                    <a:lnTo>
                      <a:pt x="193" y="3182"/>
                    </a:lnTo>
                    <a:lnTo>
                      <a:pt x="254" y="3289"/>
                    </a:lnTo>
                    <a:lnTo>
                      <a:pt x="315" y="3396"/>
                    </a:lnTo>
                    <a:lnTo>
                      <a:pt x="387" y="3495"/>
                    </a:lnTo>
                    <a:lnTo>
                      <a:pt x="458" y="3594"/>
                    </a:lnTo>
                    <a:lnTo>
                      <a:pt x="539" y="3693"/>
                    </a:lnTo>
                    <a:lnTo>
                      <a:pt x="631" y="3785"/>
                    </a:lnTo>
                    <a:lnTo>
                      <a:pt x="722" y="3876"/>
                    </a:lnTo>
                    <a:lnTo>
                      <a:pt x="824" y="3960"/>
                    </a:lnTo>
                    <a:lnTo>
                      <a:pt x="926" y="4044"/>
                    </a:lnTo>
                    <a:lnTo>
                      <a:pt x="1038" y="4121"/>
                    </a:lnTo>
                    <a:lnTo>
                      <a:pt x="1150" y="4197"/>
                    </a:lnTo>
                    <a:lnTo>
                      <a:pt x="1272" y="4266"/>
                    </a:lnTo>
                    <a:lnTo>
                      <a:pt x="1394" y="4334"/>
                    </a:lnTo>
                    <a:lnTo>
                      <a:pt x="1526" y="4395"/>
                    </a:lnTo>
                    <a:lnTo>
                      <a:pt x="1658" y="4449"/>
                    </a:lnTo>
                    <a:lnTo>
                      <a:pt x="1791" y="4502"/>
                    </a:lnTo>
                    <a:lnTo>
                      <a:pt x="1933" y="4548"/>
                    </a:lnTo>
                    <a:lnTo>
                      <a:pt x="2076" y="4594"/>
                    </a:lnTo>
                    <a:lnTo>
                      <a:pt x="2218" y="4632"/>
                    </a:lnTo>
                    <a:lnTo>
                      <a:pt x="2371" y="4662"/>
                    </a:lnTo>
                    <a:lnTo>
                      <a:pt x="2523" y="4685"/>
                    </a:lnTo>
                    <a:lnTo>
                      <a:pt x="2676" y="4708"/>
                    </a:lnTo>
                    <a:lnTo>
                      <a:pt x="2839" y="4723"/>
                    </a:lnTo>
                    <a:lnTo>
                      <a:pt x="3001" y="4731"/>
                    </a:lnTo>
                    <a:lnTo>
                      <a:pt x="3154" y="4739"/>
                    </a:lnTo>
                    <a:lnTo>
                      <a:pt x="3317" y="4731"/>
                    </a:lnTo>
                    <a:lnTo>
                      <a:pt x="3480" y="4723"/>
                    </a:lnTo>
                    <a:lnTo>
                      <a:pt x="3642" y="4708"/>
                    </a:lnTo>
                    <a:lnTo>
                      <a:pt x="3795" y="4685"/>
                    </a:lnTo>
                    <a:lnTo>
                      <a:pt x="3948" y="4662"/>
                    </a:lnTo>
                    <a:lnTo>
                      <a:pt x="4100" y="4632"/>
                    </a:lnTo>
                    <a:lnTo>
                      <a:pt x="4243" y="4594"/>
                    </a:lnTo>
                    <a:lnTo>
                      <a:pt x="4385" y="4548"/>
                    </a:lnTo>
                    <a:lnTo>
                      <a:pt x="4527" y="4502"/>
                    </a:lnTo>
                    <a:lnTo>
                      <a:pt x="4660" y="4449"/>
                    </a:lnTo>
                    <a:lnTo>
                      <a:pt x="4792" y="4395"/>
                    </a:lnTo>
                    <a:lnTo>
                      <a:pt x="4924" y="4334"/>
                    </a:lnTo>
                    <a:lnTo>
                      <a:pt x="5046" y="4266"/>
                    </a:lnTo>
                    <a:lnTo>
                      <a:pt x="5168" y="4197"/>
                    </a:lnTo>
                    <a:lnTo>
                      <a:pt x="5280" y="4121"/>
                    </a:lnTo>
                    <a:lnTo>
                      <a:pt x="5392" y="4044"/>
                    </a:lnTo>
                    <a:lnTo>
                      <a:pt x="5494" y="3960"/>
                    </a:lnTo>
                    <a:lnTo>
                      <a:pt x="5596" y="3876"/>
                    </a:lnTo>
                    <a:lnTo>
                      <a:pt x="5687" y="3785"/>
                    </a:lnTo>
                    <a:lnTo>
                      <a:pt x="5779" y="3693"/>
                    </a:lnTo>
                    <a:lnTo>
                      <a:pt x="5860" y="3594"/>
                    </a:lnTo>
                    <a:lnTo>
                      <a:pt x="5931" y="3495"/>
                    </a:lnTo>
                    <a:lnTo>
                      <a:pt x="6003" y="3396"/>
                    </a:lnTo>
                    <a:lnTo>
                      <a:pt x="6064" y="3289"/>
                    </a:lnTo>
                    <a:lnTo>
                      <a:pt x="6125" y="3182"/>
                    </a:lnTo>
                    <a:lnTo>
                      <a:pt x="6176" y="3075"/>
                    </a:lnTo>
                    <a:lnTo>
                      <a:pt x="6216" y="2961"/>
                    </a:lnTo>
                    <a:lnTo>
                      <a:pt x="6247" y="2846"/>
                    </a:lnTo>
                    <a:lnTo>
                      <a:pt x="6277" y="2732"/>
                    </a:lnTo>
                    <a:lnTo>
                      <a:pt x="6298" y="2610"/>
                    </a:lnTo>
                    <a:lnTo>
                      <a:pt x="6308" y="2488"/>
                    </a:lnTo>
                    <a:lnTo>
                      <a:pt x="6318" y="2366"/>
                    </a:lnTo>
                    <a:lnTo>
                      <a:pt x="6308" y="2251"/>
                    </a:lnTo>
                    <a:lnTo>
                      <a:pt x="6298" y="2129"/>
                    </a:lnTo>
                    <a:lnTo>
                      <a:pt x="6277" y="2007"/>
                    </a:lnTo>
                    <a:lnTo>
                      <a:pt x="6247" y="1892"/>
                    </a:lnTo>
                    <a:lnTo>
                      <a:pt x="6216" y="1778"/>
                    </a:lnTo>
                    <a:lnTo>
                      <a:pt x="6176" y="1664"/>
                    </a:lnTo>
                    <a:lnTo>
                      <a:pt x="6125" y="1557"/>
                    </a:lnTo>
                    <a:lnTo>
                      <a:pt x="6064" y="1450"/>
                    </a:lnTo>
                    <a:lnTo>
                      <a:pt x="6003" y="1343"/>
                    </a:lnTo>
                    <a:lnTo>
                      <a:pt x="5931" y="1244"/>
                    </a:lnTo>
                    <a:lnTo>
                      <a:pt x="5860" y="1145"/>
                    </a:lnTo>
                    <a:lnTo>
                      <a:pt x="5779" y="1046"/>
                    </a:lnTo>
                    <a:lnTo>
                      <a:pt x="5687" y="954"/>
                    </a:lnTo>
                    <a:lnTo>
                      <a:pt x="5596" y="862"/>
                    </a:lnTo>
                    <a:lnTo>
                      <a:pt x="5494" y="778"/>
                    </a:lnTo>
                    <a:lnTo>
                      <a:pt x="5392" y="695"/>
                    </a:lnTo>
                    <a:lnTo>
                      <a:pt x="5280" y="618"/>
                    </a:lnTo>
                    <a:lnTo>
                      <a:pt x="5168" y="542"/>
                    </a:lnTo>
                    <a:lnTo>
                      <a:pt x="5046" y="473"/>
                    </a:lnTo>
                    <a:lnTo>
                      <a:pt x="4924" y="405"/>
                    </a:lnTo>
                    <a:lnTo>
                      <a:pt x="4792" y="344"/>
                    </a:lnTo>
                    <a:lnTo>
                      <a:pt x="4660" y="290"/>
                    </a:lnTo>
                    <a:lnTo>
                      <a:pt x="4527" y="237"/>
                    </a:lnTo>
                    <a:lnTo>
                      <a:pt x="4385" y="191"/>
                    </a:lnTo>
                    <a:lnTo>
                      <a:pt x="4243" y="145"/>
                    </a:lnTo>
                    <a:lnTo>
                      <a:pt x="4100" y="107"/>
                    </a:lnTo>
                    <a:lnTo>
                      <a:pt x="3948" y="76"/>
                    </a:lnTo>
                    <a:lnTo>
                      <a:pt x="3795" y="54"/>
                    </a:lnTo>
                    <a:lnTo>
                      <a:pt x="3642" y="31"/>
                    </a:lnTo>
                    <a:lnTo>
                      <a:pt x="3480" y="15"/>
                    </a:lnTo>
                    <a:lnTo>
                      <a:pt x="3317" y="8"/>
                    </a:lnTo>
                    <a:lnTo>
                      <a:pt x="3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35"/>
              <p:cNvSpPr/>
              <p:nvPr/>
            </p:nvSpPr>
            <p:spPr>
              <a:xfrm flipH="1">
                <a:off x="5217333" y="3047000"/>
                <a:ext cx="126360" cy="118300"/>
              </a:xfrm>
              <a:custGeom>
                <a:rect b="b" l="l" r="r" t="t"/>
                <a:pathLst>
                  <a:path extrusionOk="0" h="4732" w="6318">
                    <a:moveTo>
                      <a:pt x="3154" y="1572"/>
                    </a:moveTo>
                    <a:lnTo>
                      <a:pt x="3266" y="1580"/>
                    </a:lnTo>
                    <a:lnTo>
                      <a:pt x="3368" y="1595"/>
                    </a:lnTo>
                    <a:lnTo>
                      <a:pt x="3469" y="1610"/>
                    </a:lnTo>
                    <a:lnTo>
                      <a:pt x="3571" y="1641"/>
                    </a:lnTo>
                    <a:lnTo>
                      <a:pt x="3663" y="1672"/>
                    </a:lnTo>
                    <a:lnTo>
                      <a:pt x="3744" y="1710"/>
                    </a:lnTo>
                    <a:lnTo>
                      <a:pt x="3825" y="1755"/>
                    </a:lnTo>
                    <a:lnTo>
                      <a:pt x="3907" y="1809"/>
                    </a:lnTo>
                    <a:lnTo>
                      <a:pt x="3968" y="1862"/>
                    </a:lnTo>
                    <a:lnTo>
                      <a:pt x="4029" y="1923"/>
                    </a:lnTo>
                    <a:lnTo>
                      <a:pt x="4080" y="1992"/>
                    </a:lnTo>
                    <a:lnTo>
                      <a:pt x="4131" y="2061"/>
                    </a:lnTo>
                    <a:lnTo>
                      <a:pt x="4161" y="2129"/>
                    </a:lnTo>
                    <a:lnTo>
                      <a:pt x="4192" y="2206"/>
                    </a:lnTo>
                    <a:lnTo>
                      <a:pt x="4202" y="2282"/>
                    </a:lnTo>
                    <a:lnTo>
                      <a:pt x="4212" y="2366"/>
                    </a:lnTo>
                    <a:lnTo>
                      <a:pt x="4202" y="2442"/>
                    </a:lnTo>
                    <a:lnTo>
                      <a:pt x="4192" y="2526"/>
                    </a:lnTo>
                    <a:lnTo>
                      <a:pt x="4161" y="2602"/>
                    </a:lnTo>
                    <a:lnTo>
                      <a:pt x="4131" y="2671"/>
                    </a:lnTo>
                    <a:lnTo>
                      <a:pt x="4080" y="2740"/>
                    </a:lnTo>
                    <a:lnTo>
                      <a:pt x="4029" y="2808"/>
                    </a:lnTo>
                    <a:lnTo>
                      <a:pt x="3968" y="2869"/>
                    </a:lnTo>
                    <a:lnTo>
                      <a:pt x="3907" y="2923"/>
                    </a:lnTo>
                    <a:lnTo>
                      <a:pt x="3825" y="2976"/>
                    </a:lnTo>
                    <a:lnTo>
                      <a:pt x="3744" y="3022"/>
                    </a:lnTo>
                    <a:lnTo>
                      <a:pt x="3663" y="3060"/>
                    </a:lnTo>
                    <a:lnTo>
                      <a:pt x="3571" y="3091"/>
                    </a:lnTo>
                    <a:lnTo>
                      <a:pt x="3469" y="3121"/>
                    </a:lnTo>
                    <a:lnTo>
                      <a:pt x="3368" y="3137"/>
                    </a:lnTo>
                    <a:lnTo>
                      <a:pt x="3266" y="3152"/>
                    </a:lnTo>
                    <a:lnTo>
                      <a:pt x="3052" y="3152"/>
                    </a:lnTo>
                    <a:lnTo>
                      <a:pt x="2950" y="3137"/>
                    </a:lnTo>
                    <a:lnTo>
                      <a:pt x="2849" y="3121"/>
                    </a:lnTo>
                    <a:lnTo>
                      <a:pt x="2747" y="3091"/>
                    </a:lnTo>
                    <a:lnTo>
                      <a:pt x="2655" y="3060"/>
                    </a:lnTo>
                    <a:lnTo>
                      <a:pt x="2574" y="3022"/>
                    </a:lnTo>
                    <a:lnTo>
                      <a:pt x="2493" y="2976"/>
                    </a:lnTo>
                    <a:lnTo>
                      <a:pt x="2411" y="2923"/>
                    </a:lnTo>
                    <a:lnTo>
                      <a:pt x="2350" y="2869"/>
                    </a:lnTo>
                    <a:lnTo>
                      <a:pt x="2289" y="2808"/>
                    </a:lnTo>
                    <a:lnTo>
                      <a:pt x="2238" y="2740"/>
                    </a:lnTo>
                    <a:lnTo>
                      <a:pt x="2187" y="2671"/>
                    </a:lnTo>
                    <a:lnTo>
                      <a:pt x="2157" y="2602"/>
                    </a:lnTo>
                    <a:lnTo>
                      <a:pt x="2126" y="2526"/>
                    </a:lnTo>
                    <a:lnTo>
                      <a:pt x="2116" y="2442"/>
                    </a:lnTo>
                    <a:lnTo>
                      <a:pt x="2106" y="2366"/>
                    </a:lnTo>
                    <a:lnTo>
                      <a:pt x="2116" y="2282"/>
                    </a:lnTo>
                    <a:lnTo>
                      <a:pt x="2126" y="2206"/>
                    </a:lnTo>
                    <a:lnTo>
                      <a:pt x="2157" y="2129"/>
                    </a:lnTo>
                    <a:lnTo>
                      <a:pt x="2187" y="2061"/>
                    </a:lnTo>
                    <a:lnTo>
                      <a:pt x="2238" y="1992"/>
                    </a:lnTo>
                    <a:lnTo>
                      <a:pt x="2289" y="1923"/>
                    </a:lnTo>
                    <a:lnTo>
                      <a:pt x="2350" y="1862"/>
                    </a:lnTo>
                    <a:lnTo>
                      <a:pt x="2411" y="1809"/>
                    </a:lnTo>
                    <a:lnTo>
                      <a:pt x="2493" y="1755"/>
                    </a:lnTo>
                    <a:lnTo>
                      <a:pt x="2574" y="1710"/>
                    </a:lnTo>
                    <a:lnTo>
                      <a:pt x="2655" y="1672"/>
                    </a:lnTo>
                    <a:lnTo>
                      <a:pt x="2747" y="1641"/>
                    </a:lnTo>
                    <a:lnTo>
                      <a:pt x="2849" y="1610"/>
                    </a:lnTo>
                    <a:lnTo>
                      <a:pt x="2950" y="1595"/>
                    </a:lnTo>
                    <a:lnTo>
                      <a:pt x="3052" y="1580"/>
                    </a:lnTo>
                    <a:lnTo>
                      <a:pt x="3154" y="1572"/>
                    </a:lnTo>
                    <a:close/>
                    <a:moveTo>
                      <a:pt x="3001" y="0"/>
                    </a:moveTo>
                    <a:lnTo>
                      <a:pt x="2839" y="8"/>
                    </a:lnTo>
                    <a:lnTo>
                      <a:pt x="2676" y="23"/>
                    </a:lnTo>
                    <a:lnTo>
                      <a:pt x="2523" y="46"/>
                    </a:lnTo>
                    <a:lnTo>
                      <a:pt x="2371" y="69"/>
                    </a:lnTo>
                    <a:lnTo>
                      <a:pt x="2218" y="107"/>
                    </a:lnTo>
                    <a:lnTo>
                      <a:pt x="2076" y="138"/>
                    </a:lnTo>
                    <a:lnTo>
                      <a:pt x="1933" y="184"/>
                    </a:lnTo>
                    <a:lnTo>
                      <a:pt x="1791" y="229"/>
                    </a:lnTo>
                    <a:lnTo>
                      <a:pt x="1658" y="283"/>
                    </a:lnTo>
                    <a:lnTo>
                      <a:pt x="1526" y="344"/>
                    </a:lnTo>
                    <a:lnTo>
                      <a:pt x="1394" y="405"/>
                    </a:lnTo>
                    <a:lnTo>
                      <a:pt x="1272" y="466"/>
                    </a:lnTo>
                    <a:lnTo>
                      <a:pt x="1150" y="542"/>
                    </a:lnTo>
                    <a:lnTo>
                      <a:pt x="1038" y="611"/>
                    </a:lnTo>
                    <a:lnTo>
                      <a:pt x="926" y="695"/>
                    </a:lnTo>
                    <a:lnTo>
                      <a:pt x="824" y="771"/>
                    </a:lnTo>
                    <a:lnTo>
                      <a:pt x="722" y="863"/>
                    </a:lnTo>
                    <a:lnTo>
                      <a:pt x="631" y="947"/>
                    </a:lnTo>
                    <a:lnTo>
                      <a:pt x="539" y="1038"/>
                    </a:lnTo>
                    <a:lnTo>
                      <a:pt x="458" y="1137"/>
                    </a:lnTo>
                    <a:lnTo>
                      <a:pt x="387" y="1237"/>
                    </a:lnTo>
                    <a:lnTo>
                      <a:pt x="315" y="1336"/>
                    </a:lnTo>
                    <a:lnTo>
                      <a:pt x="254" y="1443"/>
                    </a:lnTo>
                    <a:lnTo>
                      <a:pt x="193" y="1549"/>
                    </a:lnTo>
                    <a:lnTo>
                      <a:pt x="143" y="1664"/>
                    </a:lnTo>
                    <a:lnTo>
                      <a:pt x="102" y="1771"/>
                    </a:lnTo>
                    <a:lnTo>
                      <a:pt x="71" y="1885"/>
                    </a:lnTo>
                    <a:lnTo>
                      <a:pt x="41" y="2007"/>
                    </a:lnTo>
                    <a:lnTo>
                      <a:pt x="20" y="2122"/>
                    </a:lnTo>
                    <a:lnTo>
                      <a:pt x="10" y="2244"/>
                    </a:lnTo>
                    <a:lnTo>
                      <a:pt x="0" y="2366"/>
                    </a:lnTo>
                    <a:lnTo>
                      <a:pt x="10" y="2488"/>
                    </a:lnTo>
                    <a:lnTo>
                      <a:pt x="20" y="2610"/>
                    </a:lnTo>
                    <a:lnTo>
                      <a:pt x="41" y="2724"/>
                    </a:lnTo>
                    <a:lnTo>
                      <a:pt x="71" y="2839"/>
                    </a:lnTo>
                    <a:lnTo>
                      <a:pt x="102" y="2953"/>
                    </a:lnTo>
                    <a:lnTo>
                      <a:pt x="143" y="3068"/>
                    </a:lnTo>
                    <a:lnTo>
                      <a:pt x="193" y="3175"/>
                    </a:lnTo>
                    <a:lnTo>
                      <a:pt x="254" y="3281"/>
                    </a:lnTo>
                    <a:lnTo>
                      <a:pt x="315" y="3388"/>
                    </a:lnTo>
                    <a:lnTo>
                      <a:pt x="387" y="3495"/>
                    </a:lnTo>
                    <a:lnTo>
                      <a:pt x="458" y="3594"/>
                    </a:lnTo>
                    <a:lnTo>
                      <a:pt x="539" y="3686"/>
                    </a:lnTo>
                    <a:lnTo>
                      <a:pt x="631" y="3777"/>
                    </a:lnTo>
                    <a:lnTo>
                      <a:pt x="722" y="3869"/>
                    </a:lnTo>
                    <a:lnTo>
                      <a:pt x="824" y="3953"/>
                    </a:lnTo>
                    <a:lnTo>
                      <a:pt x="926" y="4037"/>
                    </a:lnTo>
                    <a:lnTo>
                      <a:pt x="1038" y="4113"/>
                    </a:lnTo>
                    <a:lnTo>
                      <a:pt x="1150" y="4189"/>
                    </a:lnTo>
                    <a:lnTo>
                      <a:pt x="1272" y="4258"/>
                    </a:lnTo>
                    <a:lnTo>
                      <a:pt x="1394" y="4327"/>
                    </a:lnTo>
                    <a:lnTo>
                      <a:pt x="1526" y="4388"/>
                    </a:lnTo>
                    <a:lnTo>
                      <a:pt x="1658" y="4449"/>
                    </a:lnTo>
                    <a:lnTo>
                      <a:pt x="1791" y="4495"/>
                    </a:lnTo>
                    <a:lnTo>
                      <a:pt x="1933" y="4548"/>
                    </a:lnTo>
                    <a:lnTo>
                      <a:pt x="2076" y="4586"/>
                    </a:lnTo>
                    <a:lnTo>
                      <a:pt x="2218" y="4624"/>
                    </a:lnTo>
                    <a:lnTo>
                      <a:pt x="2371" y="4655"/>
                    </a:lnTo>
                    <a:lnTo>
                      <a:pt x="2523" y="4685"/>
                    </a:lnTo>
                    <a:lnTo>
                      <a:pt x="2676" y="4701"/>
                    </a:lnTo>
                    <a:lnTo>
                      <a:pt x="2839" y="4716"/>
                    </a:lnTo>
                    <a:lnTo>
                      <a:pt x="3001" y="4731"/>
                    </a:lnTo>
                    <a:lnTo>
                      <a:pt x="3317" y="4731"/>
                    </a:lnTo>
                    <a:lnTo>
                      <a:pt x="3480" y="4716"/>
                    </a:lnTo>
                    <a:lnTo>
                      <a:pt x="3642" y="4701"/>
                    </a:lnTo>
                    <a:lnTo>
                      <a:pt x="3795" y="4685"/>
                    </a:lnTo>
                    <a:lnTo>
                      <a:pt x="3948" y="4655"/>
                    </a:lnTo>
                    <a:lnTo>
                      <a:pt x="4100" y="4624"/>
                    </a:lnTo>
                    <a:lnTo>
                      <a:pt x="4243" y="4586"/>
                    </a:lnTo>
                    <a:lnTo>
                      <a:pt x="4385" y="4548"/>
                    </a:lnTo>
                    <a:lnTo>
                      <a:pt x="4527" y="4495"/>
                    </a:lnTo>
                    <a:lnTo>
                      <a:pt x="4660" y="4449"/>
                    </a:lnTo>
                    <a:lnTo>
                      <a:pt x="4792" y="4388"/>
                    </a:lnTo>
                    <a:lnTo>
                      <a:pt x="4924" y="4327"/>
                    </a:lnTo>
                    <a:lnTo>
                      <a:pt x="5046" y="4258"/>
                    </a:lnTo>
                    <a:lnTo>
                      <a:pt x="5168" y="4189"/>
                    </a:lnTo>
                    <a:lnTo>
                      <a:pt x="5280" y="4113"/>
                    </a:lnTo>
                    <a:lnTo>
                      <a:pt x="5392" y="4037"/>
                    </a:lnTo>
                    <a:lnTo>
                      <a:pt x="5494" y="3953"/>
                    </a:lnTo>
                    <a:lnTo>
                      <a:pt x="5596" y="3869"/>
                    </a:lnTo>
                    <a:lnTo>
                      <a:pt x="5687" y="3777"/>
                    </a:lnTo>
                    <a:lnTo>
                      <a:pt x="5779" y="3686"/>
                    </a:lnTo>
                    <a:lnTo>
                      <a:pt x="5860" y="3594"/>
                    </a:lnTo>
                    <a:lnTo>
                      <a:pt x="5931" y="3495"/>
                    </a:lnTo>
                    <a:lnTo>
                      <a:pt x="6003" y="3388"/>
                    </a:lnTo>
                    <a:lnTo>
                      <a:pt x="6064" y="3281"/>
                    </a:lnTo>
                    <a:lnTo>
                      <a:pt x="6125" y="3175"/>
                    </a:lnTo>
                    <a:lnTo>
                      <a:pt x="6176" y="3068"/>
                    </a:lnTo>
                    <a:lnTo>
                      <a:pt x="6216" y="2953"/>
                    </a:lnTo>
                    <a:lnTo>
                      <a:pt x="6247" y="2839"/>
                    </a:lnTo>
                    <a:lnTo>
                      <a:pt x="6277" y="2724"/>
                    </a:lnTo>
                    <a:lnTo>
                      <a:pt x="6298" y="2610"/>
                    </a:lnTo>
                    <a:lnTo>
                      <a:pt x="6308" y="2488"/>
                    </a:lnTo>
                    <a:lnTo>
                      <a:pt x="6318" y="2366"/>
                    </a:lnTo>
                    <a:lnTo>
                      <a:pt x="6308" y="2244"/>
                    </a:lnTo>
                    <a:lnTo>
                      <a:pt x="6298" y="2122"/>
                    </a:lnTo>
                    <a:lnTo>
                      <a:pt x="6277" y="2007"/>
                    </a:lnTo>
                    <a:lnTo>
                      <a:pt x="6247" y="1885"/>
                    </a:lnTo>
                    <a:lnTo>
                      <a:pt x="6216" y="1771"/>
                    </a:lnTo>
                    <a:lnTo>
                      <a:pt x="6176" y="1664"/>
                    </a:lnTo>
                    <a:lnTo>
                      <a:pt x="6125" y="1549"/>
                    </a:lnTo>
                    <a:lnTo>
                      <a:pt x="6064" y="1443"/>
                    </a:lnTo>
                    <a:lnTo>
                      <a:pt x="6003" y="1336"/>
                    </a:lnTo>
                    <a:lnTo>
                      <a:pt x="5931" y="1237"/>
                    </a:lnTo>
                    <a:lnTo>
                      <a:pt x="5860" y="1137"/>
                    </a:lnTo>
                    <a:lnTo>
                      <a:pt x="5779" y="1038"/>
                    </a:lnTo>
                    <a:lnTo>
                      <a:pt x="5687" y="947"/>
                    </a:lnTo>
                    <a:lnTo>
                      <a:pt x="5596" y="863"/>
                    </a:lnTo>
                    <a:lnTo>
                      <a:pt x="5494" y="771"/>
                    </a:lnTo>
                    <a:lnTo>
                      <a:pt x="5392" y="695"/>
                    </a:lnTo>
                    <a:lnTo>
                      <a:pt x="5280" y="611"/>
                    </a:lnTo>
                    <a:lnTo>
                      <a:pt x="5168" y="542"/>
                    </a:lnTo>
                    <a:lnTo>
                      <a:pt x="5046" y="466"/>
                    </a:lnTo>
                    <a:lnTo>
                      <a:pt x="4924" y="405"/>
                    </a:lnTo>
                    <a:lnTo>
                      <a:pt x="4792" y="344"/>
                    </a:lnTo>
                    <a:lnTo>
                      <a:pt x="4660" y="283"/>
                    </a:lnTo>
                    <a:lnTo>
                      <a:pt x="4527" y="229"/>
                    </a:lnTo>
                    <a:lnTo>
                      <a:pt x="4385" y="184"/>
                    </a:lnTo>
                    <a:lnTo>
                      <a:pt x="4243" y="138"/>
                    </a:lnTo>
                    <a:lnTo>
                      <a:pt x="4100" y="107"/>
                    </a:lnTo>
                    <a:lnTo>
                      <a:pt x="3948" y="69"/>
                    </a:lnTo>
                    <a:lnTo>
                      <a:pt x="3795" y="46"/>
                    </a:lnTo>
                    <a:lnTo>
                      <a:pt x="3642" y="23"/>
                    </a:lnTo>
                    <a:lnTo>
                      <a:pt x="3480" y="8"/>
                    </a:lnTo>
                    <a:lnTo>
                      <a:pt x="331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9" name="Google Shape;409;p35"/>
          <p:cNvGrpSpPr/>
          <p:nvPr/>
        </p:nvGrpSpPr>
        <p:grpSpPr>
          <a:xfrm>
            <a:off x="729150" y="3753200"/>
            <a:ext cx="596700" cy="596700"/>
            <a:chOff x="729150" y="3753200"/>
            <a:chExt cx="596700" cy="596700"/>
          </a:xfrm>
        </p:grpSpPr>
        <p:sp>
          <p:nvSpPr>
            <p:cNvPr id="410" name="Google Shape;410;p35"/>
            <p:cNvSpPr/>
            <p:nvPr/>
          </p:nvSpPr>
          <p:spPr>
            <a:xfrm>
              <a:off x="729150" y="3753200"/>
              <a:ext cx="596700" cy="5967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1" name="Google Shape;411;p35"/>
            <p:cNvGrpSpPr/>
            <p:nvPr/>
          </p:nvGrpSpPr>
          <p:grpSpPr>
            <a:xfrm>
              <a:off x="844632" y="3880952"/>
              <a:ext cx="365748" cy="341178"/>
              <a:chOff x="6537473" y="2980800"/>
              <a:chExt cx="718280" cy="673200"/>
            </a:xfrm>
          </p:grpSpPr>
          <p:sp>
            <p:nvSpPr>
              <p:cNvPr id="412" name="Google Shape;412;p35"/>
              <p:cNvSpPr/>
              <p:nvPr/>
            </p:nvSpPr>
            <p:spPr>
              <a:xfrm flipH="1">
                <a:off x="6537473" y="2980800"/>
                <a:ext cx="718280" cy="673200"/>
              </a:xfrm>
              <a:custGeom>
                <a:rect b="b" l="l" r="r" t="t"/>
                <a:pathLst>
                  <a:path extrusionOk="0" h="26928" w="35914">
                    <a:moveTo>
                      <a:pt x="6919" y="1573"/>
                    </a:moveTo>
                    <a:lnTo>
                      <a:pt x="6878" y="1748"/>
                    </a:lnTo>
                    <a:lnTo>
                      <a:pt x="6817" y="1916"/>
                    </a:lnTo>
                    <a:lnTo>
                      <a:pt x="6756" y="2084"/>
                    </a:lnTo>
                    <a:lnTo>
                      <a:pt x="6685" y="2244"/>
                    </a:lnTo>
                    <a:lnTo>
                      <a:pt x="6613" y="2404"/>
                    </a:lnTo>
                    <a:lnTo>
                      <a:pt x="6522" y="2565"/>
                    </a:lnTo>
                    <a:lnTo>
                      <a:pt x="6430" y="2717"/>
                    </a:lnTo>
                    <a:lnTo>
                      <a:pt x="6328" y="2870"/>
                    </a:lnTo>
                    <a:lnTo>
                      <a:pt x="6217" y="3015"/>
                    </a:lnTo>
                    <a:lnTo>
                      <a:pt x="6105" y="3160"/>
                    </a:lnTo>
                    <a:lnTo>
                      <a:pt x="5983" y="3297"/>
                    </a:lnTo>
                    <a:lnTo>
                      <a:pt x="5850" y="3434"/>
                    </a:lnTo>
                    <a:lnTo>
                      <a:pt x="5708" y="3572"/>
                    </a:lnTo>
                    <a:lnTo>
                      <a:pt x="5565" y="3701"/>
                    </a:lnTo>
                    <a:lnTo>
                      <a:pt x="5423" y="3824"/>
                    </a:lnTo>
                    <a:lnTo>
                      <a:pt x="5270" y="3946"/>
                    </a:lnTo>
                    <a:lnTo>
                      <a:pt x="5108" y="4060"/>
                    </a:lnTo>
                    <a:lnTo>
                      <a:pt x="4935" y="4175"/>
                    </a:lnTo>
                    <a:lnTo>
                      <a:pt x="4762" y="4281"/>
                    </a:lnTo>
                    <a:lnTo>
                      <a:pt x="4589" y="4381"/>
                    </a:lnTo>
                    <a:lnTo>
                      <a:pt x="4406" y="4480"/>
                    </a:lnTo>
                    <a:lnTo>
                      <a:pt x="4212" y="4571"/>
                    </a:lnTo>
                    <a:lnTo>
                      <a:pt x="4029" y="4663"/>
                    </a:lnTo>
                    <a:lnTo>
                      <a:pt x="3826" y="4739"/>
                    </a:lnTo>
                    <a:lnTo>
                      <a:pt x="3622" y="4815"/>
                    </a:lnTo>
                    <a:lnTo>
                      <a:pt x="3419" y="4892"/>
                    </a:lnTo>
                    <a:lnTo>
                      <a:pt x="3205" y="4953"/>
                    </a:lnTo>
                    <a:lnTo>
                      <a:pt x="2991" y="5014"/>
                    </a:lnTo>
                    <a:lnTo>
                      <a:pt x="2778" y="5067"/>
                    </a:lnTo>
                    <a:lnTo>
                      <a:pt x="2554" y="5113"/>
                    </a:lnTo>
                    <a:lnTo>
                      <a:pt x="2330" y="5151"/>
                    </a:lnTo>
                    <a:lnTo>
                      <a:pt x="2106" y="5189"/>
                    </a:lnTo>
                    <a:lnTo>
                      <a:pt x="2106" y="2366"/>
                    </a:lnTo>
                    <a:lnTo>
                      <a:pt x="2106" y="2282"/>
                    </a:lnTo>
                    <a:lnTo>
                      <a:pt x="2127" y="2206"/>
                    </a:lnTo>
                    <a:lnTo>
                      <a:pt x="2157" y="2130"/>
                    </a:lnTo>
                    <a:lnTo>
                      <a:pt x="2188" y="2061"/>
                    </a:lnTo>
                    <a:lnTo>
                      <a:pt x="2228" y="1992"/>
                    </a:lnTo>
                    <a:lnTo>
                      <a:pt x="2290" y="1924"/>
                    </a:lnTo>
                    <a:lnTo>
                      <a:pt x="2351" y="1863"/>
                    </a:lnTo>
                    <a:lnTo>
                      <a:pt x="2412" y="1809"/>
                    </a:lnTo>
                    <a:lnTo>
                      <a:pt x="2493" y="1756"/>
                    </a:lnTo>
                    <a:lnTo>
                      <a:pt x="2574" y="1710"/>
                    </a:lnTo>
                    <a:lnTo>
                      <a:pt x="2656" y="1672"/>
                    </a:lnTo>
                    <a:lnTo>
                      <a:pt x="2747" y="1641"/>
                    </a:lnTo>
                    <a:lnTo>
                      <a:pt x="2849" y="1611"/>
                    </a:lnTo>
                    <a:lnTo>
                      <a:pt x="2941" y="1595"/>
                    </a:lnTo>
                    <a:lnTo>
                      <a:pt x="3053" y="1580"/>
                    </a:lnTo>
                    <a:lnTo>
                      <a:pt x="3154" y="1573"/>
                    </a:lnTo>
                    <a:close/>
                    <a:moveTo>
                      <a:pt x="32760" y="1573"/>
                    </a:moveTo>
                    <a:lnTo>
                      <a:pt x="32862" y="1580"/>
                    </a:lnTo>
                    <a:lnTo>
                      <a:pt x="32963" y="1595"/>
                    </a:lnTo>
                    <a:lnTo>
                      <a:pt x="33065" y="1611"/>
                    </a:lnTo>
                    <a:lnTo>
                      <a:pt x="33167" y="1641"/>
                    </a:lnTo>
                    <a:lnTo>
                      <a:pt x="33258" y="1672"/>
                    </a:lnTo>
                    <a:lnTo>
                      <a:pt x="33340" y="1710"/>
                    </a:lnTo>
                    <a:lnTo>
                      <a:pt x="33421" y="1756"/>
                    </a:lnTo>
                    <a:lnTo>
                      <a:pt x="33503" y="1809"/>
                    </a:lnTo>
                    <a:lnTo>
                      <a:pt x="33564" y="1863"/>
                    </a:lnTo>
                    <a:lnTo>
                      <a:pt x="33625" y="1924"/>
                    </a:lnTo>
                    <a:lnTo>
                      <a:pt x="33676" y="1992"/>
                    </a:lnTo>
                    <a:lnTo>
                      <a:pt x="33726" y="2061"/>
                    </a:lnTo>
                    <a:lnTo>
                      <a:pt x="33757" y="2130"/>
                    </a:lnTo>
                    <a:lnTo>
                      <a:pt x="33787" y="2206"/>
                    </a:lnTo>
                    <a:lnTo>
                      <a:pt x="33798" y="2282"/>
                    </a:lnTo>
                    <a:lnTo>
                      <a:pt x="33808" y="2366"/>
                    </a:lnTo>
                    <a:lnTo>
                      <a:pt x="33808" y="5189"/>
                    </a:lnTo>
                    <a:lnTo>
                      <a:pt x="33584" y="5151"/>
                    </a:lnTo>
                    <a:lnTo>
                      <a:pt x="33360" y="5113"/>
                    </a:lnTo>
                    <a:lnTo>
                      <a:pt x="33136" y="5067"/>
                    </a:lnTo>
                    <a:lnTo>
                      <a:pt x="32912" y="5014"/>
                    </a:lnTo>
                    <a:lnTo>
                      <a:pt x="32699" y="4953"/>
                    </a:lnTo>
                    <a:lnTo>
                      <a:pt x="32495" y="4892"/>
                    </a:lnTo>
                    <a:lnTo>
                      <a:pt x="32282" y="4815"/>
                    </a:lnTo>
                    <a:lnTo>
                      <a:pt x="32088" y="4739"/>
                    </a:lnTo>
                    <a:lnTo>
                      <a:pt x="31885" y="4663"/>
                    </a:lnTo>
                    <a:lnTo>
                      <a:pt x="31692" y="4571"/>
                    </a:lnTo>
                    <a:lnTo>
                      <a:pt x="31509" y="4480"/>
                    </a:lnTo>
                    <a:lnTo>
                      <a:pt x="31325" y="4381"/>
                    </a:lnTo>
                    <a:lnTo>
                      <a:pt x="31142" y="4281"/>
                    </a:lnTo>
                    <a:lnTo>
                      <a:pt x="30979" y="4175"/>
                    </a:lnTo>
                    <a:lnTo>
                      <a:pt x="30807" y="4060"/>
                    </a:lnTo>
                    <a:lnTo>
                      <a:pt x="30644" y="3946"/>
                    </a:lnTo>
                    <a:lnTo>
                      <a:pt x="30491" y="3824"/>
                    </a:lnTo>
                    <a:lnTo>
                      <a:pt x="30339" y="3701"/>
                    </a:lnTo>
                    <a:lnTo>
                      <a:pt x="30196" y="3572"/>
                    </a:lnTo>
                    <a:lnTo>
                      <a:pt x="30064" y="3434"/>
                    </a:lnTo>
                    <a:lnTo>
                      <a:pt x="29932" y="3297"/>
                    </a:lnTo>
                    <a:lnTo>
                      <a:pt x="29809" y="3160"/>
                    </a:lnTo>
                    <a:lnTo>
                      <a:pt x="29698" y="3015"/>
                    </a:lnTo>
                    <a:lnTo>
                      <a:pt x="29586" y="2870"/>
                    </a:lnTo>
                    <a:lnTo>
                      <a:pt x="29484" y="2717"/>
                    </a:lnTo>
                    <a:lnTo>
                      <a:pt x="29392" y="2565"/>
                    </a:lnTo>
                    <a:lnTo>
                      <a:pt x="29301" y="2404"/>
                    </a:lnTo>
                    <a:lnTo>
                      <a:pt x="29230" y="2244"/>
                    </a:lnTo>
                    <a:lnTo>
                      <a:pt x="29158" y="2084"/>
                    </a:lnTo>
                    <a:lnTo>
                      <a:pt x="29087" y="1916"/>
                    </a:lnTo>
                    <a:lnTo>
                      <a:pt x="29036" y="1748"/>
                    </a:lnTo>
                    <a:lnTo>
                      <a:pt x="28996" y="1573"/>
                    </a:lnTo>
                    <a:close/>
                    <a:moveTo>
                      <a:pt x="2106" y="21739"/>
                    </a:moveTo>
                    <a:lnTo>
                      <a:pt x="2330" y="21778"/>
                    </a:lnTo>
                    <a:lnTo>
                      <a:pt x="2554" y="21816"/>
                    </a:lnTo>
                    <a:lnTo>
                      <a:pt x="2778" y="21862"/>
                    </a:lnTo>
                    <a:lnTo>
                      <a:pt x="2991" y="21915"/>
                    </a:lnTo>
                    <a:lnTo>
                      <a:pt x="3205" y="21976"/>
                    </a:lnTo>
                    <a:lnTo>
                      <a:pt x="3419" y="22037"/>
                    </a:lnTo>
                    <a:lnTo>
                      <a:pt x="3622" y="22113"/>
                    </a:lnTo>
                    <a:lnTo>
                      <a:pt x="3826" y="22190"/>
                    </a:lnTo>
                    <a:lnTo>
                      <a:pt x="4029" y="22266"/>
                    </a:lnTo>
                    <a:lnTo>
                      <a:pt x="4212" y="22357"/>
                    </a:lnTo>
                    <a:lnTo>
                      <a:pt x="4406" y="22449"/>
                    </a:lnTo>
                    <a:lnTo>
                      <a:pt x="4589" y="22548"/>
                    </a:lnTo>
                    <a:lnTo>
                      <a:pt x="4762" y="22647"/>
                    </a:lnTo>
                    <a:lnTo>
                      <a:pt x="4935" y="22754"/>
                    </a:lnTo>
                    <a:lnTo>
                      <a:pt x="5108" y="22869"/>
                    </a:lnTo>
                    <a:lnTo>
                      <a:pt x="5270" y="22983"/>
                    </a:lnTo>
                    <a:lnTo>
                      <a:pt x="5423" y="23105"/>
                    </a:lnTo>
                    <a:lnTo>
                      <a:pt x="5565" y="23227"/>
                    </a:lnTo>
                    <a:lnTo>
                      <a:pt x="5708" y="23357"/>
                    </a:lnTo>
                    <a:lnTo>
                      <a:pt x="5850" y="23487"/>
                    </a:lnTo>
                    <a:lnTo>
                      <a:pt x="5983" y="23624"/>
                    </a:lnTo>
                    <a:lnTo>
                      <a:pt x="6105" y="23769"/>
                    </a:lnTo>
                    <a:lnTo>
                      <a:pt x="6217" y="23914"/>
                    </a:lnTo>
                    <a:lnTo>
                      <a:pt x="6328" y="24059"/>
                    </a:lnTo>
                    <a:lnTo>
                      <a:pt x="6430" y="24212"/>
                    </a:lnTo>
                    <a:lnTo>
                      <a:pt x="6522" y="24364"/>
                    </a:lnTo>
                    <a:lnTo>
                      <a:pt x="6613" y="24524"/>
                    </a:lnTo>
                    <a:lnTo>
                      <a:pt x="6685" y="24685"/>
                    </a:lnTo>
                    <a:lnTo>
                      <a:pt x="6756" y="24845"/>
                    </a:lnTo>
                    <a:lnTo>
                      <a:pt x="6817" y="25013"/>
                    </a:lnTo>
                    <a:lnTo>
                      <a:pt x="6878" y="25181"/>
                    </a:lnTo>
                    <a:lnTo>
                      <a:pt x="6919" y="25356"/>
                    </a:lnTo>
                    <a:lnTo>
                      <a:pt x="3154" y="25356"/>
                    </a:lnTo>
                    <a:lnTo>
                      <a:pt x="3053" y="25349"/>
                    </a:lnTo>
                    <a:lnTo>
                      <a:pt x="2941" y="25333"/>
                    </a:lnTo>
                    <a:lnTo>
                      <a:pt x="2849" y="25318"/>
                    </a:lnTo>
                    <a:lnTo>
                      <a:pt x="2747" y="25287"/>
                    </a:lnTo>
                    <a:lnTo>
                      <a:pt x="2656" y="25257"/>
                    </a:lnTo>
                    <a:lnTo>
                      <a:pt x="2574" y="25219"/>
                    </a:lnTo>
                    <a:lnTo>
                      <a:pt x="2493" y="25173"/>
                    </a:lnTo>
                    <a:lnTo>
                      <a:pt x="2412" y="25120"/>
                    </a:lnTo>
                    <a:lnTo>
                      <a:pt x="2351" y="25066"/>
                    </a:lnTo>
                    <a:lnTo>
                      <a:pt x="2290" y="25005"/>
                    </a:lnTo>
                    <a:lnTo>
                      <a:pt x="2228" y="24937"/>
                    </a:lnTo>
                    <a:lnTo>
                      <a:pt x="2188" y="24868"/>
                    </a:lnTo>
                    <a:lnTo>
                      <a:pt x="2157" y="24799"/>
                    </a:lnTo>
                    <a:lnTo>
                      <a:pt x="2127" y="24723"/>
                    </a:lnTo>
                    <a:lnTo>
                      <a:pt x="2106" y="24647"/>
                    </a:lnTo>
                    <a:lnTo>
                      <a:pt x="2106" y="24563"/>
                    </a:lnTo>
                    <a:lnTo>
                      <a:pt x="2106" y="21739"/>
                    </a:lnTo>
                    <a:close/>
                    <a:moveTo>
                      <a:pt x="26859" y="1573"/>
                    </a:moveTo>
                    <a:lnTo>
                      <a:pt x="26910" y="1824"/>
                    </a:lnTo>
                    <a:lnTo>
                      <a:pt x="26981" y="2076"/>
                    </a:lnTo>
                    <a:lnTo>
                      <a:pt x="27052" y="2320"/>
                    </a:lnTo>
                    <a:lnTo>
                      <a:pt x="27144" y="2565"/>
                    </a:lnTo>
                    <a:lnTo>
                      <a:pt x="27256" y="2801"/>
                    </a:lnTo>
                    <a:lnTo>
                      <a:pt x="27368" y="3030"/>
                    </a:lnTo>
                    <a:lnTo>
                      <a:pt x="27500" y="3259"/>
                    </a:lnTo>
                    <a:lnTo>
                      <a:pt x="27642" y="3480"/>
                    </a:lnTo>
                    <a:lnTo>
                      <a:pt x="27795" y="3701"/>
                    </a:lnTo>
                    <a:lnTo>
                      <a:pt x="27958" y="3915"/>
                    </a:lnTo>
                    <a:lnTo>
                      <a:pt x="28131" y="4121"/>
                    </a:lnTo>
                    <a:lnTo>
                      <a:pt x="28314" y="4320"/>
                    </a:lnTo>
                    <a:lnTo>
                      <a:pt x="28507" y="4518"/>
                    </a:lnTo>
                    <a:lnTo>
                      <a:pt x="28721" y="4701"/>
                    </a:lnTo>
                    <a:lnTo>
                      <a:pt x="28935" y="4884"/>
                    </a:lnTo>
                    <a:lnTo>
                      <a:pt x="29158" y="5060"/>
                    </a:lnTo>
                    <a:lnTo>
                      <a:pt x="29392" y="5228"/>
                    </a:lnTo>
                    <a:lnTo>
                      <a:pt x="29637" y="5395"/>
                    </a:lnTo>
                    <a:lnTo>
                      <a:pt x="29891" y="5548"/>
                    </a:lnTo>
                    <a:lnTo>
                      <a:pt x="30145" y="5693"/>
                    </a:lnTo>
                    <a:lnTo>
                      <a:pt x="30420" y="5830"/>
                    </a:lnTo>
                    <a:lnTo>
                      <a:pt x="30695" y="5968"/>
                    </a:lnTo>
                    <a:lnTo>
                      <a:pt x="30979" y="6090"/>
                    </a:lnTo>
                    <a:lnTo>
                      <a:pt x="31264" y="6204"/>
                    </a:lnTo>
                    <a:lnTo>
                      <a:pt x="31559" y="6311"/>
                    </a:lnTo>
                    <a:lnTo>
                      <a:pt x="31865" y="6403"/>
                    </a:lnTo>
                    <a:lnTo>
                      <a:pt x="32180" y="6494"/>
                    </a:lnTo>
                    <a:lnTo>
                      <a:pt x="32495" y="6570"/>
                    </a:lnTo>
                    <a:lnTo>
                      <a:pt x="32811" y="6639"/>
                    </a:lnTo>
                    <a:lnTo>
                      <a:pt x="33136" y="6700"/>
                    </a:lnTo>
                    <a:lnTo>
                      <a:pt x="33472" y="6746"/>
                    </a:lnTo>
                    <a:lnTo>
                      <a:pt x="33808" y="6784"/>
                    </a:lnTo>
                    <a:lnTo>
                      <a:pt x="33808" y="20145"/>
                    </a:lnTo>
                    <a:lnTo>
                      <a:pt x="33472" y="20183"/>
                    </a:lnTo>
                    <a:lnTo>
                      <a:pt x="33136" y="20229"/>
                    </a:lnTo>
                    <a:lnTo>
                      <a:pt x="32811" y="20290"/>
                    </a:lnTo>
                    <a:lnTo>
                      <a:pt x="32495" y="20358"/>
                    </a:lnTo>
                    <a:lnTo>
                      <a:pt x="32180" y="20435"/>
                    </a:lnTo>
                    <a:lnTo>
                      <a:pt x="31865" y="20526"/>
                    </a:lnTo>
                    <a:lnTo>
                      <a:pt x="31559" y="20618"/>
                    </a:lnTo>
                    <a:lnTo>
                      <a:pt x="31264" y="20725"/>
                    </a:lnTo>
                    <a:lnTo>
                      <a:pt x="30979" y="20839"/>
                    </a:lnTo>
                    <a:lnTo>
                      <a:pt x="30695" y="20961"/>
                    </a:lnTo>
                    <a:lnTo>
                      <a:pt x="30420" y="21091"/>
                    </a:lnTo>
                    <a:lnTo>
                      <a:pt x="30145" y="21236"/>
                    </a:lnTo>
                    <a:lnTo>
                      <a:pt x="29891" y="21381"/>
                    </a:lnTo>
                    <a:lnTo>
                      <a:pt x="29637" y="21533"/>
                    </a:lnTo>
                    <a:lnTo>
                      <a:pt x="29392" y="21694"/>
                    </a:lnTo>
                    <a:lnTo>
                      <a:pt x="29158" y="21869"/>
                    </a:lnTo>
                    <a:lnTo>
                      <a:pt x="28935" y="22045"/>
                    </a:lnTo>
                    <a:lnTo>
                      <a:pt x="28721" y="22228"/>
                    </a:lnTo>
                    <a:lnTo>
                      <a:pt x="28507" y="22411"/>
                    </a:lnTo>
                    <a:lnTo>
                      <a:pt x="28314" y="22609"/>
                    </a:lnTo>
                    <a:lnTo>
                      <a:pt x="28131" y="22808"/>
                    </a:lnTo>
                    <a:lnTo>
                      <a:pt x="27958" y="23014"/>
                    </a:lnTo>
                    <a:lnTo>
                      <a:pt x="27795" y="23227"/>
                    </a:lnTo>
                    <a:lnTo>
                      <a:pt x="27642" y="23449"/>
                    </a:lnTo>
                    <a:lnTo>
                      <a:pt x="27500" y="23670"/>
                    </a:lnTo>
                    <a:lnTo>
                      <a:pt x="27368" y="23899"/>
                    </a:lnTo>
                    <a:lnTo>
                      <a:pt x="27256" y="24128"/>
                    </a:lnTo>
                    <a:lnTo>
                      <a:pt x="27144" y="24364"/>
                    </a:lnTo>
                    <a:lnTo>
                      <a:pt x="27052" y="24608"/>
                    </a:lnTo>
                    <a:lnTo>
                      <a:pt x="26981" y="24853"/>
                    </a:lnTo>
                    <a:lnTo>
                      <a:pt x="26910" y="25097"/>
                    </a:lnTo>
                    <a:lnTo>
                      <a:pt x="26859" y="25356"/>
                    </a:lnTo>
                    <a:lnTo>
                      <a:pt x="9055" y="25356"/>
                    </a:lnTo>
                    <a:lnTo>
                      <a:pt x="8994" y="25097"/>
                    </a:lnTo>
                    <a:lnTo>
                      <a:pt x="8933" y="24853"/>
                    </a:lnTo>
                    <a:lnTo>
                      <a:pt x="8852" y="24608"/>
                    </a:lnTo>
                    <a:lnTo>
                      <a:pt x="8760" y="24364"/>
                    </a:lnTo>
                    <a:lnTo>
                      <a:pt x="8658" y="24128"/>
                    </a:lnTo>
                    <a:lnTo>
                      <a:pt x="8546" y="23899"/>
                    </a:lnTo>
                    <a:lnTo>
                      <a:pt x="8414" y="23670"/>
                    </a:lnTo>
                    <a:lnTo>
                      <a:pt x="8272" y="23449"/>
                    </a:lnTo>
                    <a:lnTo>
                      <a:pt x="8119" y="23227"/>
                    </a:lnTo>
                    <a:lnTo>
                      <a:pt x="7956" y="23014"/>
                    </a:lnTo>
                    <a:lnTo>
                      <a:pt x="7783" y="22808"/>
                    </a:lnTo>
                    <a:lnTo>
                      <a:pt x="7600" y="22609"/>
                    </a:lnTo>
                    <a:lnTo>
                      <a:pt x="7397" y="22411"/>
                    </a:lnTo>
                    <a:lnTo>
                      <a:pt x="7193" y="22228"/>
                    </a:lnTo>
                    <a:lnTo>
                      <a:pt x="6980" y="22045"/>
                    </a:lnTo>
                    <a:lnTo>
                      <a:pt x="6756" y="21869"/>
                    </a:lnTo>
                    <a:lnTo>
                      <a:pt x="6522" y="21694"/>
                    </a:lnTo>
                    <a:lnTo>
                      <a:pt x="6278" y="21533"/>
                    </a:lnTo>
                    <a:lnTo>
                      <a:pt x="6023" y="21381"/>
                    </a:lnTo>
                    <a:lnTo>
                      <a:pt x="5759" y="21236"/>
                    </a:lnTo>
                    <a:lnTo>
                      <a:pt x="5494" y="21091"/>
                    </a:lnTo>
                    <a:lnTo>
                      <a:pt x="5220" y="20961"/>
                    </a:lnTo>
                    <a:lnTo>
                      <a:pt x="4935" y="20839"/>
                    </a:lnTo>
                    <a:lnTo>
                      <a:pt x="4650" y="20725"/>
                    </a:lnTo>
                    <a:lnTo>
                      <a:pt x="4345" y="20618"/>
                    </a:lnTo>
                    <a:lnTo>
                      <a:pt x="4050" y="20526"/>
                    </a:lnTo>
                    <a:lnTo>
                      <a:pt x="3734" y="20435"/>
                    </a:lnTo>
                    <a:lnTo>
                      <a:pt x="3419" y="20358"/>
                    </a:lnTo>
                    <a:lnTo>
                      <a:pt x="3103" y="20290"/>
                    </a:lnTo>
                    <a:lnTo>
                      <a:pt x="2768" y="20229"/>
                    </a:lnTo>
                    <a:lnTo>
                      <a:pt x="2442" y="20183"/>
                    </a:lnTo>
                    <a:lnTo>
                      <a:pt x="2106" y="20145"/>
                    </a:lnTo>
                    <a:lnTo>
                      <a:pt x="2106" y="6784"/>
                    </a:lnTo>
                    <a:lnTo>
                      <a:pt x="2442" y="6746"/>
                    </a:lnTo>
                    <a:lnTo>
                      <a:pt x="2768" y="6700"/>
                    </a:lnTo>
                    <a:lnTo>
                      <a:pt x="3103" y="6639"/>
                    </a:lnTo>
                    <a:lnTo>
                      <a:pt x="3419" y="6570"/>
                    </a:lnTo>
                    <a:lnTo>
                      <a:pt x="3734" y="6494"/>
                    </a:lnTo>
                    <a:lnTo>
                      <a:pt x="4050" y="6403"/>
                    </a:lnTo>
                    <a:lnTo>
                      <a:pt x="4345" y="6311"/>
                    </a:lnTo>
                    <a:lnTo>
                      <a:pt x="4650" y="6204"/>
                    </a:lnTo>
                    <a:lnTo>
                      <a:pt x="4935" y="6090"/>
                    </a:lnTo>
                    <a:lnTo>
                      <a:pt x="5220" y="5968"/>
                    </a:lnTo>
                    <a:lnTo>
                      <a:pt x="5494" y="5830"/>
                    </a:lnTo>
                    <a:lnTo>
                      <a:pt x="5759" y="5693"/>
                    </a:lnTo>
                    <a:lnTo>
                      <a:pt x="6023" y="5548"/>
                    </a:lnTo>
                    <a:lnTo>
                      <a:pt x="6278" y="5395"/>
                    </a:lnTo>
                    <a:lnTo>
                      <a:pt x="6522" y="5228"/>
                    </a:lnTo>
                    <a:lnTo>
                      <a:pt x="6756" y="5060"/>
                    </a:lnTo>
                    <a:lnTo>
                      <a:pt x="6980" y="4884"/>
                    </a:lnTo>
                    <a:lnTo>
                      <a:pt x="7193" y="4701"/>
                    </a:lnTo>
                    <a:lnTo>
                      <a:pt x="7397" y="4518"/>
                    </a:lnTo>
                    <a:lnTo>
                      <a:pt x="7600" y="4320"/>
                    </a:lnTo>
                    <a:lnTo>
                      <a:pt x="7783" y="4121"/>
                    </a:lnTo>
                    <a:lnTo>
                      <a:pt x="7956" y="3915"/>
                    </a:lnTo>
                    <a:lnTo>
                      <a:pt x="8119" y="3701"/>
                    </a:lnTo>
                    <a:lnTo>
                      <a:pt x="8272" y="3480"/>
                    </a:lnTo>
                    <a:lnTo>
                      <a:pt x="8414" y="3259"/>
                    </a:lnTo>
                    <a:lnTo>
                      <a:pt x="8546" y="3030"/>
                    </a:lnTo>
                    <a:lnTo>
                      <a:pt x="8658" y="2801"/>
                    </a:lnTo>
                    <a:lnTo>
                      <a:pt x="8760" y="2565"/>
                    </a:lnTo>
                    <a:lnTo>
                      <a:pt x="8852" y="2320"/>
                    </a:lnTo>
                    <a:lnTo>
                      <a:pt x="8933" y="2076"/>
                    </a:lnTo>
                    <a:lnTo>
                      <a:pt x="8994" y="1824"/>
                    </a:lnTo>
                    <a:lnTo>
                      <a:pt x="9055" y="1573"/>
                    </a:lnTo>
                    <a:close/>
                    <a:moveTo>
                      <a:pt x="33808" y="21739"/>
                    </a:moveTo>
                    <a:lnTo>
                      <a:pt x="33808" y="24563"/>
                    </a:lnTo>
                    <a:lnTo>
                      <a:pt x="33798" y="24647"/>
                    </a:lnTo>
                    <a:lnTo>
                      <a:pt x="33787" y="24723"/>
                    </a:lnTo>
                    <a:lnTo>
                      <a:pt x="33757" y="24799"/>
                    </a:lnTo>
                    <a:lnTo>
                      <a:pt x="33726" y="24868"/>
                    </a:lnTo>
                    <a:lnTo>
                      <a:pt x="33676" y="24937"/>
                    </a:lnTo>
                    <a:lnTo>
                      <a:pt x="33625" y="25005"/>
                    </a:lnTo>
                    <a:lnTo>
                      <a:pt x="33564" y="25066"/>
                    </a:lnTo>
                    <a:lnTo>
                      <a:pt x="33503" y="25120"/>
                    </a:lnTo>
                    <a:lnTo>
                      <a:pt x="33421" y="25173"/>
                    </a:lnTo>
                    <a:lnTo>
                      <a:pt x="33340" y="25219"/>
                    </a:lnTo>
                    <a:lnTo>
                      <a:pt x="33258" y="25257"/>
                    </a:lnTo>
                    <a:lnTo>
                      <a:pt x="33167" y="25287"/>
                    </a:lnTo>
                    <a:lnTo>
                      <a:pt x="33065" y="25318"/>
                    </a:lnTo>
                    <a:lnTo>
                      <a:pt x="32963" y="25333"/>
                    </a:lnTo>
                    <a:lnTo>
                      <a:pt x="32862" y="25349"/>
                    </a:lnTo>
                    <a:lnTo>
                      <a:pt x="32760" y="25356"/>
                    </a:lnTo>
                    <a:lnTo>
                      <a:pt x="28996" y="25356"/>
                    </a:lnTo>
                    <a:lnTo>
                      <a:pt x="29036" y="25181"/>
                    </a:lnTo>
                    <a:lnTo>
                      <a:pt x="29087" y="25013"/>
                    </a:lnTo>
                    <a:lnTo>
                      <a:pt x="29158" y="24845"/>
                    </a:lnTo>
                    <a:lnTo>
                      <a:pt x="29230" y="24685"/>
                    </a:lnTo>
                    <a:lnTo>
                      <a:pt x="29301" y="24524"/>
                    </a:lnTo>
                    <a:lnTo>
                      <a:pt x="29392" y="24364"/>
                    </a:lnTo>
                    <a:lnTo>
                      <a:pt x="29484" y="24212"/>
                    </a:lnTo>
                    <a:lnTo>
                      <a:pt x="29586" y="24059"/>
                    </a:lnTo>
                    <a:lnTo>
                      <a:pt x="29698" y="23914"/>
                    </a:lnTo>
                    <a:lnTo>
                      <a:pt x="29809" y="23769"/>
                    </a:lnTo>
                    <a:lnTo>
                      <a:pt x="29932" y="23624"/>
                    </a:lnTo>
                    <a:lnTo>
                      <a:pt x="30064" y="23487"/>
                    </a:lnTo>
                    <a:lnTo>
                      <a:pt x="30196" y="23357"/>
                    </a:lnTo>
                    <a:lnTo>
                      <a:pt x="30339" y="23227"/>
                    </a:lnTo>
                    <a:lnTo>
                      <a:pt x="30491" y="23105"/>
                    </a:lnTo>
                    <a:lnTo>
                      <a:pt x="30644" y="22983"/>
                    </a:lnTo>
                    <a:lnTo>
                      <a:pt x="30807" y="22869"/>
                    </a:lnTo>
                    <a:lnTo>
                      <a:pt x="30979" y="22754"/>
                    </a:lnTo>
                    <a:lnTo>
                      <a:pt x="31142" y="22647"/>
                    </a:lnTo>
                    <a:lnTo>
                      <a:pt x="31325" y="22548"/>
                    </a:lnTo>
                    <a:lnTo>
                      <a:pt x="31509" y="22449"/>
                    </a:lnTo>
                    <a:lnTo>
                      <a:pt x="31692" y="22357"/>
                    </a:lnTo>
                    <a:lnTo>
                      <a:pt x="31885" y="22266"/>
                    </a:lnTo>
                    <a:lnTo>
                      <a:pt x="32088" y="22190"/>
                    </a:lnTo>
                    <a:lnTo>
                      <a:pt x="32282" y="22113"/>
                    </a:lnTo>
                    <a:lnTo>
                      <a:pt x="32495" y="22037"/>
                    </a:lnTo>
                    <a:lnTo>
                      <a:pt x="32699" y="21976"/>
                    </a:lnTo>
                    <a:lnTo>
                      <a:pt x="32912" y="21915"/>
                    </a:lnTo>
                    <a:lnTo>
                      <a:pt x="33136" y="21862"/>
                    </a:lnTo>
                    <a:lnTo>
                      <a:pt x="33360" y="21816"/>
                    </a:lnTo>
                    <a:lnTo>
                      <a:pt x="33584" y="21778"/>
                    </a:lnTo>
                    <a:lnTo>
                      <a:pt x="33808" y="21739"/>
                    </a:lnTo>
                    <a:close/>
                    <a:moveTo>
                      <a:pt x="2991" y="1"/>
                    </a:moveTo>
                    <a:lnTo>
                      <a:pt x="2839" y="8"/>
                    </a:lnTo>
                    <a:lnTo>
                      <a:pt x="2676" y="24"/>
                    </a:lnTo>
                    <a:lnTo>
                      <a:pt x="2524" y="47"/>
                    </a:lnTo>
                    <a:lnTo>
                      <a:pt x="2371" y="69"/>
                    </a:lnTo>
                    <a:lnTo>
                      <a:pt x="2218" y="108"/>
                    </a:lnTo>
                    <a:lnTo>
                      <a:pt x="2076" y="138"/>
                    </a:lnTo>
                    <a:lnTo>
                      <a:pt x="1933" y="184"/>
                    </a:lnTo>
                    <a:lnTo>
                      <a:pt x="1791" y="230"/>
                    </a:lnTo>
                    <a:lnTo>
                      <a:pt x="1659" y="283"/>
                    </a:lnTo>
                    <a:lnTo>
                      <a:pt x="1526" y="344"/>
                    </a:lnTo>
                    <a:lnTo>
                      <a:pt x="1394" y="405"/>
                    </a:lnTo>
                    <a:lnTo>
                      <a:pt x="1272" y="466"/>
                    </a:lnTo>
                    <a:lnTo>
                      <a:pt x="1150" y="543"/>
                    </a:lnTo>
                    <a:lnTo>
                      <a:pt x="1038" y="611"/>
                    </a:lnTo>
                    <a:lnTo>
                      <a:pt x="926" y="695"/>
                    </a:lnTo>
                    <a:lnTo>
                      <a:pt x="824" y="771"/>
                    </a:lnTo>
                    <a:lnTo>
                      <a:pt x="723" y="863"/>
                    </a:lnTo>
                    <a:lnTo>
                      <a:pt x="631" y="947"/>
                    </a:lnTo>
                    <a:lnTo>
                      <a:pt x="540" y="1046"/>
                    </a:lnTo>
                    <a:lnTo>
                      <a:pt x="458" y="1138"/>
                    </a:lnTo>
                    <a:lnTo>
                      <a:pt x="387" y="1237"/>
                    </a:lnTo>
                    <a:lnTo>
                      <a:pt x="316" y="1336"/>
                    </a:lnTo>
                    <a:lnTo>
                      <a:pt x="245" y="1443"/>
                    </a:lnTo>
                    <a:lnTo>
                      <a:pt x="194" y="1550"/>
                    </a:lnTo>
                    <a:lnTo>
                      <a:pt x="143" y="1664"/>
                    </a:lnTo>
                    <a:lnTo>
                      <a:pt x="102" y="1771"/>
                    </a:lnTo>
                    <a:lnTo>
                      <a:pt x="61" y="1885"/>
                    </a:lnTo>
                    <a:lnTo>
                      <a:pt x="41" y="2008"/>
                    </a:lnTo>
                    <a:lnTo>
                      <a:pt x="21" y="2122"/>
                    </a:lnTo>
                    <a:lnTo>
                      <a:pt x="0" y="2244"/>
                    </a:lnTo>
                    <a:lnTo>
                      <a:pt x="0" y="2366"/>
                    </a:lnTo>
                    <a:lnTo>
                      <a:pt x="0" y="24563"/>
                    </a:lnTo>
                    <a:lnTo>
                      <a:pt x="0" y="24685"/>
                    </a:lnTo>
                    <a:lnTo>
                      <a:pt x="21" y="24807"/>
                    </a:lnTo>
                    <a:lnTo>
                      <a:pt x="41" y="24921"/>
                    </a:lnTo>
                    <a:lnTo>
                      <a:pt x="61" y="25043"/>
                    </a:lnTo>
                    <a:lnTo>
                      <a:pt x="102" y="25158"/>
                    </a:lnTo>
                    <a:lnTo>
                      <a:pt x="143" y="25265"/>
                    </a:lnTo>
                    <a:lnTo>
                      <a:pt x="194" y="25379"/>
                    </a:lnTo>
                    <a:lnTo>
                      <a:pt x="245" y="25486"/>
                    </a:lnTo>
                    <a:lnTo>
                      <a:pt x="316" y="25585"/>
                    </a:lnTo>
                    <a:lnTo>
                      <a:pt x="387" y="25692"/>
                    </a:lnTo>
                    <a:lnTo>
                      <a:pt x="458" y="25791"/>
                    </a:lnTo>
                    <a:lnTo>
                      <a:pt x="540" y="25883"/>
                    </a:lnTo>
                    <a:lnTo>
                      <a:pt x="631" y="25982"/>
                    </a:lnTo>
                    <a:lnTo>
                      <a:pt x="723" y="26066"/>
                    </a:lnTo>
                    <a:lnTo>
                      <a:pt x="824" y="26157"/>
                    </a:lnTo>
                    <a:lnTo>
                      <a:pt x="926" y="26234"/>
                    </a:lnTo>
                    <a:lnTo>
                      <a:pt x="1038" y="26318"/>
                    </a:lnTo>
                    <a:lnTo>
                      <a:pt x="1150" y="26386"/>
                    </a:lnTo>
                    <a:lnTo>
                      <a:pt x="1272" y="26463"/>
                    </a:lnTo>
                    <a:lnTo>
                      <a:pt x="1394" y="26524"/>
                    </a:lnTo>
                    <a:lnTo>
                      <a:pt x="1526" y="26585"/>
                    </a:lnTo>
                    <a:lnTo>
                      <a:pt x="1659" y="26646"/>
                    </a:lnTo>
                    <a:lnTo>
                      <a:pt x="1791" y="26699"/>
                    </a:lnTo>
                    <a:lnTo>
                      <a:pt x="1933" y="26745"/>
                    </a:lnTo>
                    <a:lnTo>
                      <a:pt x="2076" y="26783"/>
                    </a:lnTo>
                    <a:lnTo>
                      <a:pt x="2218" y="26821"/>
                    </a:lnTo>
                    <a:lnTo>
                      <a:pt x="2371" y="26859"/>
                    </a:lnTo>
                    <a:lnTo>
                      <a:pt x="2524" y="26882"/>
                    </a:lnTo>
                    <a:lnTo>
                      <a:pt x="2676" y="26905"/>
                    </a:lnTo>
                    <a:lnTo>
                      <a:pt x="2839" y="26920"/>
                    </a:lnTo>
                    <a:lnTo>
                      <a:pt x="2991" y="26928"/>
                    </a:lnTo>
                    <a:lnTo>
                      <a:pt x="32912" y="26928"/>
                    </a:lnTo>
                    <a:lnTo>
                      <a:pt x="33075" y="26920"/>
                    </a:lnTo>
                    <a:lnTo>
                      <a:pt x="33238" y="26905"/>
                    </a:lnTo>
                    <a:lnTo>
                      <a:pt x="33391" y="26882"/>
                    </a:lnTo>
                    <a:lnTo>
                      <a:pt x="33543" y="26859"/>
                    </a:lnTo>
                    <a:lnTo>
                      <a:pt x="33696" y="26821"/>
                    </a:lnTo>
                    <a:lnTo>
                      <a:pt x="33838" y="26783"/>
                    </a:lnTo>
                    <a:lnTo>
                      <a:pt x="33981" y="26745"/>
                    </a:lnTo>
                    <a:lnTo>
                      <a:pt x="34123" y="26699"/>
                    </a:lnTo>
                    <a:lnTo>
                      <a:pt x="34255" y="26646"/>
                    </a:lnTo>
                    <a:lnTo>
                      <a:pt x="34388" y="26585"/>
                    </a:lnTo>
                    <a:lnTo>
                      <a:pt x="34520" y="26524"/>
                    </a:lnTo>
                    <a:lnTo>
                      <a:pt x="34642" y="26463"/>
                    </a:lnTo>
                    <a:lnTo>
                      <a:pt x="34764" y="26386"/>
                    </a:lnTo>
                    <a:lnTo>
                      <a:pt x="34876" y="26318"/>
                    </a:lnTo>
                    <a:lnTo>
                      <a:pt x="34988" y="26234"/>
                    </a:lnTo>
                    <a:lnTo>
                      <a:pt x="35090" y="26157"/>
                    </a:lnTo>
                    <a:lnTo>
                      <a:pt x="35191" y="26066"/>
                    </a:lnTo>
                    <a:lnTo>
                      <a:pt x="35283" y="25982"/>
                    </a:lnTo>
                    <a:lnTo>
                      <a:pt x="35375" y="25883"/>
                    </a:lnTo>
                    <a:lnTo>
                      <a:pt x="35456" y="25791"/>
                    </a:lnTo>
                    <a:lnTo>
                      <a:pt x="35527" y="25692"/>
                    </a:lnTo>
                    <a:lnTo>
                      <a:pt x="35598" y="25585"/>
                    </a:lnTo>
                    <a:lnTo>
                      <a:pt x="35659" y="25486"/>
                    </a:lnTo>
                    <a:lnTo>
                      <a:pt x="35720" y="25379"/>
                    </a:lnTo>
                    <a:lnTo>
                      <a:pt x="35771" y="25265"/>
                    </a:lnTo>
                    <a:lnTo>
                      <a:pt x="35812" y="25158"/>
                    </a:lnTo>
                    <a:lnTo>
                      <a:pt x="35843" y="25043"/>
                    </a:lnTo>
                    <a:lnTo>
                      <a:pt x="35873" y="24921"/>
                    </a:lnTo>
                    <a:lnTo>
                      <a:pt x="35893" y="24807"/>
                    </a:lnTo>
                    <a:lnTo>
                      <a:pt x="35904" y="24685"/>
                    </a:lnTo>
                    <a:lnTo>
                      <a:pt x="35914" y="24563"/>
                    </a:lnTo>
                    <a:lnTo>
                      <a:pt x="35914" y="2366"/>
                    </a:lnTo>
                    <a:lnTo>
                      <a:pt x="35904" y="2244"/>
                    </a:lnTo>
                    <a:lnTo>
                      <a:pt x="35893" y="2122"/>
                    </a:lnTo>
                    <a:lnTo>
                      <a:pt x="35873" y="2008"/>
                    </a:lnTo>
                    <a:lnTo>
                      <a:pt x="35843" y="1885"/>
                    </a:lnTo>
                    <a:lnTo>
                      <a:pt x="35812" y="1771"/>
                    </a:lnTo>
                    <a:lnTo>
                      <a:pt x="35771" y="1664"/>
                    </a:lnTo>
                    <a:lnTo>
                      <a:pt x="35720" y="1550"/>
                    </a:lnTo>
                    <a:lnTo>
                      <a:pt x="35659" y="1443"/>
                    </a:lnTo>
                    <a:lnTo>
                      <a:pt x="35598" y="1336"/>
                    </a:lnTo>
                    <a:lnTo>
                      <a:pt x="35527" y="1237"/>
                    </a:lnTo>
                    <a:lnTo>
                      <a:pt x="35456" y="1138"/>
                    </a:lnTo>
                    <a:lnTo>
                      <a:pt x="35375" y="1046"/>
                    </a:lnTo>
                    <a:lnTo>
                      <a:pt x="35283" y="947"/>
                    </a:lnTo>
                    <a:lnTo>
                      <a:pt x="35191" y="863"/>
                    </a:lnTo>
                    <a:lnTo>
                      <a:pt x="35090" y="771"/>
                    </a:lnTo>
                    <a:lnTo>
                      <a:pt x="34988" y="695"/>
                    </a:lnTo>
                    <a:lnTo>
                      <a:pt x="34876" y="611"/>
                    </a:lnTo>
                    <a:lnTo>
                      <a:pt x="34764" y="543"/>
                    </a:lnTo>
                    <a:lnTo>
                      <a:pt x="34642" y="466"/>
                    </a:lnTo>
                    <a:lnTo>
                      <a:pt x="34520" y="405"/>
                    </a:lnTo>
                    <a:lnTo>
                      <a:pt x="34388" y="344"/>
                    </a:lnTo>
                    <a:lnTo>
                      <a:pt x="34255" y="283"/>
                    </a:lnTo>
                    <a:lnTo>
                      <a:pt x="34123" y="230"/>
                    </a:lnTo>
                    <a:lnTo>
                      <a:pt x="33981" y="184"/>
                    </a:lnTo>
                    <a:lnTo>
                      <a:pt x="33838" y="138"/>
                    </a:lnTo>
                    <a:lnTo>
                      <a:pt x="33696" y="108"/>
                    </a:lnTo>
                    <a:lnTo>
                      <a:pt x="33543" y="69"/>
                    </a:lnTo>
                    <a:lnTo>
                      <a:pt x="33391" y="47"/>
                    </a:lnTo>
                    <a:lnTo>
                      <a:pt x="33238" y="24"/>
                    </a:lnTo>
                    <a:lnTo>
                      <a:pt x="33075" y="8"/>
                    </a:lnTo>
                    <a:lnTo>
                      <a:pt x="329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35"/>
              <p:cNvSpPr/>
              <p:nvPr/>
            </p:nvSpPr>
            <p:spPr>
              <a:xfrm flipH="1">
                <a:off x="6697613" y="3130750"/>
                <a:ext cx="74680" cy="70025"/>
              </a:xfrm>
              <a:custGeom>
                <a:rect b="b" l="l" r="r" t="t"/>
                <a:pathLst>
                  <a:path extrusionOk="0" h="2801" w="3734">
                    <a:moveTo>
                      <a:pt x="2686" y="0"/>
                    </a:moveTo>
                    <a:lnTo>
                      <a:pt x="2584" y="8"/>
                    </a:lnTo>
                    <a:lnTo>
                      <a:pt x="2483" y="15"/>
                    </a:lnTo>
                    <a:lnTo>
                      <a:pt x="2381" y="31"/>
                    </a:lnTo>
                    <a:lnTo>
                      <a:pt x="2289" y="61"/>
                    </a:lnTo>
                    <a:lnTo>
                      <a:pt x="2198" y="92"/>
                    </a:lnTo>
                    <a:lnTo>
                      <a:pt x="2106" y="130"/>
                    </a:lnTo>
                    <a:lnTo>
                      <a:pt x="2025" y="176"/>
                    </a:lnTo>
                    <a:lnTo>
                      <a:pt x="1943" y="229"/>
                    </a:lnTo>
                    <a:lnTo>
                      <a:pt x="305" y="1458"/>
                    </a:lnTo>
                    <a:lnTo>
                      <a:pt x="234" y="1519"/>
                    </a:lnTo>
                    <a:lnTo>
                      <a:pt x="173" y="1580"/>
                    </a:lnTo>
                    <a:lnTo>
                      <a:pt x="122" y="1648"/>
                    </a:lnTo>
                    <a:lnTo>
                      <a:pt x="71" y="1717"/>
                    </a:lnTo>
                    <a:lnTo>
                      <a:pt x="41" y="1793"/>
                    </a:lnTo>
                    <a:lnTo>
                      <a:pt x="21" y="1862"/>
                    </a:lnTo>
                    <a:lnTo>
                      <a:pt x="0" y="1938"/>
                    </a:lnTo>
                    <a:lnTo>
                      <a:pt x="0" y="2015"/>
                    </a:lnTo>
                    <a:lnTo>
                      <a:pt x="0" y="2091"/>
                    </a:lnTo>
                    <a:lnTo>
                      <a:pt x="21" y="2167"/>
                    </a:lnTo>
                    <a:lnTo>
                      <a:pt x="41" y="2243"/>
                    </a:lnTo>
                    <a:lnTo>
                      <a:pt x="71" y="2312"/>
                    </a:lnTo>
                    <a:lnTo>
                      <a:pt x="122" y="2381"/>
                    </a:lnTo>
                    <a:lnTo>
                      <a:pt x="173" y="2449"/>
                    </a:lnTo>
                    <a:lnTo>
                      <a:pt x="234" y="2511"/>
                    </a:lnTo>
                    <a:lnTo>
                      <a:pt x="305" y="2572"/>
                    </a:lnTo>
                    <a:lnTo>
                      <a:pt x="387" y="2625"/>
                    </a:lnTo>
                    <a:lnTo>
                      <a:pt x="468" y="2671"/>
                    </a:lnTo>
                    <a:lnTo>
                      <a:pt x="560" y="2717"/>
                    </a:lnTo>
                    <a:lnTo>
                      <a:pt x="651" y="2747"/>
                    </a:lnTo>
                    <a:lnTo>
                      <a:pt x="753" y="2770"/>
                    </a:lnTo>
                    <a:lnTo>
                      <a:pt x="855" y="2793"/>
                    </a:lnTo>
                    <a:lnTo>
                      <a:pt x="946" y="2800"/>
                    </a:lnTo>
                    <a:lnTo>
                      <a:pt x="1150" y="2800"/>
                    </a:lnTo>
                    <a:lnTo>
                      <a:pt x="1252" y="2793"/>
                    </a:lnTo>
                    <a:lnTo>
                      <a:pt x="1353" y="2770"/>
                    </a:lnTo>
                    <a:lnTo>
                      <a:pt x="1445" y="2747"/>
                    </a:lnTo>
                    <a:lnTo>
                      <a:pt x="1536" y="2717"/>
                    </a:lnTo>
                    <a:lnTo>
                      <a:pt x="1628" y="2671"/>
                    </a:lnTo>
                    <a:lnTo>
                      <a:pt x="1720" y="2625"/>
                    </a:lnTo>
                    <a:lnTo>
                      <a:pt x="1791" y="2572"/>
                    </a:lnTo>
                    <a:lnTo>
                      <a:pt x="3429" y="1351"/>
                    </a:lnTo>
                    <a:lnTo>
                      <a:pt x="3500" y="1290"/>
                    </a:lnTo>
                    <a:lnTo>
                      <a:pt x="3561" y="1221"/>
                    </a:lnTo>
                    <a:lnTo>
                      <a:pt x="3612" y="1160"/>
                    </a:lnTo>
                    <a:lnTo>
                      <a:pt x="3663" y="1084"/>
                    </a:lnTo>
                    <a:lnTo>
                      <a:pt x="3693" y="1015"/>
                    </a:lnTo>
                    <a:lnTo>
                      <a:pt x="3714" y="939"/>
                    </a:lnTo>
                    <a:lnTo>
                      <a:pt x="3734" y="862"/>
                    </a:lnTo>
                    <a:lnTo>
                      <a:pt x="3734" y="794"/>
                    </a:lnTo>
                    <a:lnTo>
                      <a:pt x="3734" y="717"/>
                    </a:lnTo>
                    <a:lnTo>
                      <a:pt x="3714" y="641"/>
                    </a:lnTo>
                    <a:lnTo>
                      <a:pt x="3693" y="565"/>
                    </a:lnTo>
                    <a:lnTo>
                      <a:pt x="3663" y="496"/>
                    </a:lnTo>
                    <a:lnTo>
                      <a:pt x="3612" y="420"/>
                    </a:lnTo>
                    <a:lnTo>
                      <a:pt x="3561" y="359"/>
                    </a:lnTo>
                    <a:lnTo>
                      <a:pt x="3500" y="290"/>
                    </a:lnTo>
                    <a:lnTo>
                      <a:pt x="3429" y="229"/>
                    </a:lnTo>
                    <a:lnTo>
                      <a:pt x="3347" y="176"/>
                    </a:lnTo>
                    <a:lnTo>
                      <a:pt x="3266" y="130"/>
                    </a:lnTo>
                    <a:lnTo>
                      <a:pt x="3174" y="92"/>
                    </a:lnTo>
                    <a:lnTo>
                      <a:pt x="3083" y="61"/>
                    </a:lnTo>
                    <a:lnTo>
                      <a:pt x="2981" y="31"/>
                    </a:lnTo>
                    <a:lnTo>
                      <a:pt x="2890" y="15"/>
                    </a:lnTo>
                    <a:lnTo>
                      <a:pt x="2788" y="8"/>
                    </a:lnTo>
                    <a:lnTo>
                      <a:pt x="268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35"/>
              <p:cNvSpPr/>
              <p:nvPr/>
            </p:nvSpPr>
            <p:spPr>
              <a:xfrm flipH="1">
                <a:off x="7020933" y="3433850"/>
                <a:ext cx="74680" cy="70225"/>
              </a:xfrm>
              <a:custGeom>
                <a:rect b="b" l="l" r="r" t="t"/>
                <a:pathLst>
                  <a:path extrusionOk="0" h="2809" w="3734">
                    <a:moveTo>
                      <a:pt x="2686" y="1"/>
                    </a:moveTo>
                    <a:lnTo>
                      <a:pt x="2584" y="8"/>
                    </a:lnTo>
                    <a:lnTo>
                      <a:pt x="2483" y="16"/>
                    </a:lnTo>
                    <a:lnTo>
                      <a:pt x="2381" y="39"/>
                    </a:lnTo>
                    <a:lnTo>
                      <a:pt x="2289" y="62"/>
                    </a:lnTo>
                    <a:lnTo>
                      <a:pt x="2188" y="92"/>
                    </a:lnTo>
                    <a:lnTo>
                      <a:pt x="2106" y="130"/>
                    </a:lnTo>
                    <a:lnTo>
                      <a:pt x="2015" y="184"/>
                    </a:lnTo>
                    <a:lnTo>
                      <a:pt x="1933" y="237"/>
                    </a:lnTo>
                    <a:lnTo>
                      <a:pt x="305" y="1458"/>
                    </a:lnTo>
                    <a:lnTo>
                      <a:pt x="234" y="1519"/>
                    </a:lnTo>
                    <a:lnTo>
                      <a:pt x="173" y="1588"/>
                    </a:lnTo>
                    <a:lnTo>
                      <a:pt x="112" y="1649"/>
                    </a:lnTo>
                    <a:lnTo>
                      <a:pt x="71" y="1725"/>
                    </a:lnTo>
                    <a:lnTo>
                      <a:pt x="41" y="1794"/>
                    </a:lnTo>
                    <a:lnTo>
                      <a:pt x="10" y="1870"/>
                    </a:lnTo>
                    <a:lnTo>
                      <a:pt x="0" y="1946"/>
                    </a:lnTo>
                    <a:lnTo>
                      <a:pt x="0" y="2015"/>
                    </a:lnTo>
                    <a:lnTo>
                      <a:pt x="0" y="2091"/>
                    </a:lnTo>
                    <a:lnTo>
                      <a:pt x="10" y="2168"/>
                    </a:lnTo>
                    <a:lnTo>
                      <a:pt x="41" y="2244"/>
                    </a:lnTo>
                    <a:lnTo>
                      <a:pt x="71" y="2313"/>
                    </a:lnTo>
                    <a:lnTo>
                      <a:pt x="112" y="2389"/>
                    </a:lnTo>
                    <a:lnTo>
                      <a:pt x="173" y="2450"/>
                    </a:lnTo>
                    <a:lnTo>
                      <a:pt x="234" y="2519"/>
                    </a:lnTo>
                    <a:lnTo>
                      <a:pt x="305" y="2580"/>
                    </a:lnTo>
                    <a:lnTo>
                      <a:pt x="387" y="2633"/>
                    </a:lnTo>
                    <a:lnTo>
                      <a:pt x="468" y="2679"/>
                    </a:lnTo>
                    <a:lnTo>
                      <a:pt x="560" y="2717"/>
                    </a:lnTo>
                    <a:lnTo>
                      <a:pt x="651" y="2748"/>
                    </a:lnTo>
                    <a:lnTo>
                      <a:pt x="753" y="2778"/>
                    </a:lnTo>
                    <a:lnTo>
                      <a:pt x="845" y="2793"/>
                    </a:lnTo>
                    <a:lnTo>
                      <a:pt x="946" y="2801"/>
                    </a:lnTo>
                    <a:lnTo>
                      <a:pt x="1048" y="2809"/>
                    </a:lnTo>
                    <a:lnTo>
                      <a:pt x="1150" y="2801"/>
                    </a:lnTo>
                    <a:lnTo>
                      <a:pt x="1252" y="2793"/>
                    </a:lnTo>
                    <a:lnTo>
                      <a:pt x="1343" y="2778"/>
                    </a:lnTo>
                    <a:lnTo>
                      <a:pt x="1445" y="2748"/>
                    </a:lnTo>
                    <a:lnTo>
                      <a:pt x="1536" y="2717"/>
                    </a:lnTo>
                    <a:lnTo>
                      <a:pt x="1628" y="2679"/>
                    </a:lnTo>
                    <a:lnTo>
                      <a:pt x="1709" y="2633"/>
                    </a:lnTo>
                    <a:lnTo>
                      <a:pt x="1791" y="2580"/>
                    </a:lnTo>
                    <a:lnTo>
                      <a:pt x="3429" y="1351"/>
                    </a:lnTo>
                    <a:lnTo>
                      <a:pt x="3500" y="1290"/>
                    </a:lnTo>
                    <a:lnTo>
                      <a:pt x="3561" y="1229"/>
                    </a:lnTo>
                    <a:lnTo>
                      <a:pt x="3612" y="1160"/>
                    </a:lnTo>
                    <a:lnTo>
                      <a:pt x="3653" y="1092"/>
                    </a:lnTo>
                    <a:lnTo>
                      <a:pt x="3693" y="1015"/>
                    </a:lnTo>
                    <a:lnTo>
                      <a:pt x="3714" y="947"/>
                    </a:lnTo>
                    <a:lnTo>
                      <a:pt x="3724" y="871"/>
                    </a:lnTo>
                    <a:lnTo>
                      <a:pt x="3734" y="794"/>
                    </a:lnTo>
                    <a:lnTo>
                      <a:pt x="3724" y="718"/>
                    </a:lnTo>
                    <a:lnTo>
                      <a:pt x="3714" y="642"/>
                    </a:lnTo>
                    <a:lnTo>
                      <a:pt x="3693" y="565"/>
                    </a:lnTo>
                    <a:lnTo>
                      <a:pt x="3653" y="497"/>
                    </a:lnTo>
                    <a:lnTo>
                      <a:pt x="3612" y="428"/>
                    </a:lnTo>
                    <a:lnTo>
                      <a:pt x="3561" y="359"/>
                    </a:lnTo>
                    <a:lnTo>
                      <a:pt x="3500" y="298"/>
                    </a:lnTo>
                    <a:lnTo>
                      <a:pt x="3429" y="237"/>
                    </a:lnTo>
                    <a:lnTo>
                      <a:pt x="3347" y="184"/>
                    </a:lnTo>
                    <a:lnTo>
                      <a:pt x="3256" y="130"/>
                    </a:lnTo>
                    <a:lnTo>
                      <a:pt x="3174" y="92"/>
                    </a:lnTo>
                    <a:lnTo>
                      <a:pt x="3073" y="62"/>
                    </a:lnTo>
                    <a:lnTo>
                      <a:pt x="2981" y="39"/>
                    </a:lnTo>
                    <a:lnTo>
                      <a:pt x="2879" y="16"/>
                    </a:lnTo>
                    <a:lnTo>
                      <a:pt x="2778" y="8"/>
                    </a:lnTo>
                    <a:lnTo>
                      <a:pt x="268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35"/>
              <p:cNvSpPr/>
              <p:nvPr/>
            </p:nvSpPr>
            <p:spPr>
              <a:xfrm flipH="1">
                <a:off x="6697613" y="3433850"/>
                <a:ext cx="74680" cy="70225"/>
              </a:xfrm>
              <a:custGeom>
                <a:rect b="b" l="l" r="r" t="t"/>
                <a:pathLst>
                  <a:path extrusionOk="0" h="2809" w="3734">
                    <a:moveTo>
                      <a:pt x="1048" y="1"/>
                    </a:moveTo>
                    <a:lnTo>
                      <a:pt x="946" y="8"/>
                    </a:lnTo>
                    <a:lnTo>
                      <a:pt x="855" y="16"/>
                    </a:lnTo>
                    <a:lnTo>
                      <a:pt x="753" y="39"/>
                    </a:lnTo>
                    <a:lnTo>
                      <a:pt x="651" y="62"/>
                    </a:lnTo>
                    <a:lnTo>
                      <a:pt x="560" y="92"/>
                    </a:lnTo>
                    <a:lnTo>
                      <a:pt x="468" y="130"/>
                    </a:lnTo>
                    <a:lnTo>
                      <a:pt x="387" y="184"/>
                    </a:lnTo>
                    <a:lnTo>
                      <a:pt x="305" y="237"/>
                    </a:lnTo>
                    <a:lnTo>
                      <a:pt x="234" y="298"/>
                    </a:lnTo>
                    <a:lnTo>
                      <a:pt x="173" y="359"/>
                    </a:lnTo>
                    <a:lnTo>
                      <a:pt x="122" y="428"/>
                    </a:lnTo>
                    <a:lnTo>
                      <a:pt x="71" y="497"/>
                    </a:lnTo>
                    <a:lnTo>
                      <a:pt x="41" y="565"/>
                    </a:lnTo>
                    <a:lnTo>
                      <a:pt x="21" y="642"/>
                    </a:lnTo>
                    <a:lnTo>
                      <a:pt x="0" y="718"/>
                    </a:lnTo>
                    <a:lnTo>
                      <a:pt x="0" y="794"/>
                    </a:lnTo>
                    <a:lnTo>
                      <a:pt x="0" y="871"/>
                    </a:lnTo>
                    <a:lnTo>
                      <a:pt x="21" y="947"/>
                    </a:lnTo>
                    <a:lnTo>
                      <a:pt x="41" y="1015"/>
                    </a:lnTo>
                    <a:lnTo>
                      <a:pt x="71" y="1092"/>
                    </a:lnTo>
                    <a:lnTo>
                      <a:pt x="122" y="1160"/>
                    </a:lnTo>
                    <a:lnTo>
                      <a:pt x="173" y="1229"/>
                    </a:lnTo>
                    <a:lnTo>
                      <a:pt x="234" y="1290"/>
                    </a:lnTo>
                    <a:lnTo>
                      <a:pt x="305" y="1351"/>
                    </a:lnTo>
                    <a:lnTo>
                      <a:pt x="1943" y="2580"/>
                    </a:lnTo>
                    <a:lnTo>
                      <a:pt x="2025" y="2633"/>
                    </a:lnTo>
                    <a:lnTo>
                      <a:pt x="2106" y="2679"/>
                    </a:lnTo>
                    <a:lnTo>
                      <a:pt x="2198" y="2717"/>
                    </a:lnTo>
                    <a:lnTo>
                      <a:pt x="2289" y="2748"/>
                    </a:lnTo>
                    <a:lnTo>
                      <a:pt x="2381" y="2778"/>
                    </a:lnTo>
                    <a:lnTo>
                      <a:pt x="2483" y="2793"/>
                    </a:lnTo>
                    <a:lnTo>
                      <a:pt x="2584" y="2801"/>
                    </a:lnTo>
                    <a:lnTo>
                      <a:pt x="2686" y="2809"/>
                    </a:lnTo>
                    <a:lnTo>
                      <a:pt x="2788" y="2801"/>
                    </a:lnTo>
                    <a:lnTo>
                      <a:pt x="2890" y="2793"/>
                    </a:lnTo>
                    <a:lnTo>
                      <a:pt x="2981" y="2778"/>
                    </a:lnTo>
                    <a:lnTo>
                      <a:pt x="3083" y="2748"/>
                    </a:lnTo>
                    <a:lnTo>
                      <a:pt x="3174" y="2717"/>
                    </a:lnTo>
                    <a:lnTo>
                      <a:pt x="3266" y="2679"/>
                    </a:lnTo>
                    <a:lnTo>
                      <a:pt x="3347" y="2633"/>
                    </a:lnTo>
                    <a:lnTo>
                      <a:pt x="3429" y="2580"/>
                    </a:lnTo>
                    <a:lnTo>
                      <a:pt x="3500" y="2519"/>
                    </a:lnTo>
                    <a:lnTo>
                      <a:pt x="3561" y="2450"/>
                    </a:lnTo>
                    <a:lnTo>
                      <a:pt x="3612" y="2389"/>
                    </a:lnTo>
                    <a:lnTo>
                      <a:pt x="3663" y="2313"/>
                    </a:lnTo>
                    <a:lnTo>
                      <a:pt x="3693" y="2244"/>
                    </a:lnTo>
                    <a:lnTo>
                      <a:pt x="3714" y="2168"/>
                    </a:lnTo>
                    <a:lnTo>
                      <a:pt x="3734" y="2091"/>
                    </a:lnTo>
                    <a:lnTo>
                      <a:pt x="3734" y="2015"/>
                    </a:lnTo>
                    <a:lnTo>
                      <a:pt x="3734" y="1946"/>
                    </a:lnTo>
                    <a:lnTo>
                      <a:pt x="3714" y="1870"/>
                    </a:lnTo>
                    <a:lnTo>
                      <a:pt x="3693" y="1794"/>
                    </a:lnTo>
                    <a:lnTo>
                      <a:pt x="3663" y="1725"/>
                    </a:lnTo>
                    <a:lnTo>
                      <a:pt x="3612" y="1649"/>
                    </a:lnTo>
                    <a:lnTo>
                      <a:pt x="3561" y="1588"/>
                    </a:lnTo>
                    <a:lnTo>
                      <a:pt x="3500" y="1519"/>
                    </a:lnTo>
                    <a:lnTo>
                      <a:pt x="3429" y="1458"/>
                    </a:lnTo>
                    <a:lnTo>
                      <a:pt x="1791" y="237"/>
                    </a:lnTo>
                    <a:lnTo>
                      <a:pt x="1720" y="184"/>
                    </a:lnTo>
                    <a:lnTo>
                      <a:pt x="1628" y="130"/>
                    </a:lnTo>
                    <a:lnTo>
                      <a:pt x="1536" y="92"/>
                    </a:lnTo>
                    <a:lnTo>
                      <a:pt x="1445" y="62"/>
                    </a:lnTo>
                    <a:lnTo>
                      <a:pt x="1353" y="39"/>
                    </a:lnTo>
                    <a:lnTo>
                      <a:pt x="1252" y="16"/>
                    </a:lnTo>
                    <a:lnTo>
                      <a:pt x="1150" y="8"/>
                    </a:lnTo>
                    <a:lnTo>
                      <a:pt x="10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35"/>
              <p:cNvSpPr/>
              <p:nvPr/>
            </p:nvSpPr>
            <p:spPr>
              <a:xfrm flipH="1">
                <a:off x="7020933" y="3130750"/>
                <a:ext cx="74680" cy="70025"/>
              </a:xfrm>
              <a:custGeom>
                <a:rect b="b" l="l" r="r" t="t"/>
                <a:pathLst>
                  <a:path extrusionOk="0" h="2801" w="3734">
                    <a:moveTo>
                      <a:pt x="1048" y="0"/>
                    </a:moveTo>
                    <a:lnTo>
                      <a:pt x="946" y="8"/>
                    </a:lnTo>
                    <a:lnTo>
                      <a:pt x="845" y="15"/>
                    </a:lnTo>
                    <a:lnTo>
                      <a:pt x="753" y="31"/>
                    </a:lnTo>
                    <a:lnTo>
                      <a:pt x="651" y="61"/>
                    </a:lnTo>
                    <a:lnTo>
                      <a:pt x="560" y="92"/>
                    </a:lnTo>
                    <a:lnTo>
                      <a:pt x="468" y="130"/>
                    </a:lnTo>
                    <a:lnTo>
                      <a:pt x="387" y="176"/>
                    </a:lnTo>
                    <a:lnTo>
                      <a:pt x="305" y="229"/>
                    </a:lnTo>
                    <a:lnTo>
                      <a:pt x="234" y="290"/>
                    </a:lnTo>
                    <a:lnTo>
                      <a:pt x="173" y="359"/>
                    </a:lnTo>
                    <a:lnTo>
                      <a:pt x="112" y="420"/>
                    </a:lnTo>
                    <a:lnTo>
                      <a:pt x="71" y="496"/>
                    </a:lnTo>
                    <a:lnTo>
                      <a:pt x="41" y="565"/>
                    </a:lnTo>
                    <a:lnTo>
                      <a:pt x="10" y="641"/>
                    </a:lnTo>
                    <a:lnTo>
                      <a:pt x="0" y="717"/>
                    </a:lnTo>
                    <a:lnTo>
                      <a:pt x="0" y="794"/>
                    </a:lnTo>
                    <a:lnTo>
                      <a:pt x="0" y="862"/>
                    </a:lnTo>
                    <a:lnTo>
                      <a:pt x="10" y="939"/>
                    </a:lnTo>
                    <a:lnTo>
                      <a:pt x="41" y="1015"/>
                    </a:lnTo>
                    <a:lnTo>
                      <a:pt x="71" y="1084"/>
                    </a:lnTo>
                    <a:lnTo>
                      <a:pt x="112" y="1160"/>
                    </a:lnTo>
                    <a:lnTo>
                      <a:pt x="173" y="1221"/>
                    </a:lnTo>
                    <a:lnTo>
                      <a:pt x="234" y="1290"/>
                    </a:lnTo>
                    <a:lnTo>
                      <a:pt x="305" y="1351"/>
                    </a:lnTo>
                    <a:lnTo>
                      <a:pt x="1933" y="2572"/>
                    </a:lnTo>
                    <a:lnTo>
                      <a:pt x="2015" y="2625"/>
                    </a:lnTo>
                    <a:lnTo>
                      <a:pt x="2106" y="2671"/>
                    </a:lnTo>
                    <a:lnTo>
                      <a:pt x="2188" y="2717"/>
                    </a:lnTo>
                    <a:lnTo>
                      <a:pt x="2289" y="2747"/>
                    </a:lnTo>
                    <a:lnTo>
                      <a:pt x="2381" y="2770"/>
                    </a:lnTo>
                    <a:lnTo>
                      <a:pt x="2483" y="2793"/>
                    </a:lnTo>
                    <a:lnTo>
                      <a:pt x="2584" y="2800"/>
                    </a:lnTo>
                    <a:lnTo>
                      <a:pt x="2778" y="2800"/>
                    </a:lnTo>
                    <a:lnTo>
                      <a:pt x="2879" y="2793"/>
                    </a:lnTo>
                    <a:lnTo>
                      <a:pt x="2981" y="2770"/>
                    </a:lnTo>
                    <a:lnTo>
                      <a:pt x="3073" y="2747"/>
                    </a:lnTo>
                    <a:lnTo>
                      <a:pt x="3174" y="2717"/>
                    </a:lnTo>
                    <a:lnTo>
                      <a:pt x="3256" y="2671"/>
                    </a:lnTo>
                    <a:lnTo>
                      <a:pt x="3347" y="2625"/>
                    </a:lnTo>
                    <a:lnTo>
                      <a:pt x="3429" y="2572"/>
                    </a:lnTo>
                    <a:lnTo>
                      <a:pt x="3500" y="2511"/>
                    </a:lnTo>
                    <a:lnTo>
                      <a:pt x="3561" y="2449"/>
                    </a:lnTo>
                    <a:lnTo>
                      <a:pt x="3612" y="2381"/>
                    </a:lnTo>
                    <a:lnTo>
                      <a:pt x="3653" y="2312"/>
                    </a:lnTo>
                    <a:lnTo>
                      <a:pt x="3693" y="2243"/>
                    </a:lnTo>
                    <a:lnTo>
                      <a:pt x="3714" y="2167"/>
                    </a:lnTo>
                    <a:lnTo>
                      <a:pt x="3724" y="2091"/>
                    </a:lnTo>
                    <a:lnTo>
                      <a:pt x="3734" y="2015"/>
                    </a:lnTo>
                    <a:lnTo>
                      <a:pt x="3724" y="1938"/>
                    </a:lnTo>
                    <a:lnTo>
                      <a:pt x="3714" y="1862"/>
                    </a:lnTo>
                    <a:lnTo>
                      <a:pt x="3693" y="1793"/>
                    </a:lnTo>
                    <a:lnTo>
                      <a:pt x="3653" y="1717"/>
                    </a:lnTo>
                    <a:lnTo>
                      <a:pt x="3612" y="1648"/>
                    </a:lnTo>
                    <a:lnTo>
                      <a:pt x="3561" y="1580"/>
                    </a:lnTo>
                    <a:lnTo>
                      <a:pt x="3500" y="1519"/>
                    </a:lnTo>
                    <a:lnTo>
                      <a:pt x="3429" y="1458"/>
                    </a:lnTo>
                    <a:lnTo>
                      <a:pt x="1791" y="229"/>
                    </a:lnTo>
                    <a:lnTo>
                      <a:pt x="1709" y="176"/>
                    </a:lnTo>
                    <a:lnTo>
                      <a:pt x="1628" y="130"/>
                    </a:lnTo>
                    <a:lnTo>
                      <a:pt x="1536" y="92"/>
                    </a:lnTo>
                    <a:lnTo>
                      <a:pt x="1445" y="61"/>
                    </a:lnTo>
                    <a:lnTo>
                      <a:pt x="1343" y="31"/>
                    </a:lnTo>
                    <a:lnTo>
                      <a:pt x="1252" y="15"/>
                    </a:lnTo>
                    <a:lnTo>
                      <a:pt x="1150" y="8"/>
                    </a:lnTo>
                    <a:lnTo>
                      <a:pt x="104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35"/>
              <p:cNvSpPr/>
              <p:nvPr/>
            </p:nvSpPr>
            <p:spPr>
              <a:xfrm flipH="1">
                <a:off x="6749293" y="3189875"/>
                <a:ext cx="294640" cy="255075"/>
              </a:xfrm>
              <a:custGeom>
                <a:rect b="b" l="l" r="r" t="t"/>
                <a:pathLst>
                  <a:path extrusionOk="0" h="10203" w="14732">
                    <a:moveTo>
                      <a:pt x="5372" y="1580"/>
                    </a:moveTo>
                    <a:lnTo>
                      <a:pt x="5474" y="1595"/>
                    </a:lnTo>
                    <a:lnTo>
                      <a:pt x="5575" y="1611"/>
                    </a:lnTo>
                    <a:lnTo>
                      <a:pt x="5667" y="1641"/>
                    </a:lnTo>
                    <a:lnTo>
                      <a:pt x="5759" y="1672"/>
                    </a:lnTo>
                    <a:lnTo>
                      <a:pt x="5850" y="1717"/>
                    </a:lnTo>
                    <a:lnTo>
                      <a:pt x="5932" y="1756"/>
                    </a:lnTo>
                    <a:lnTo>
                      <a:pt x="6003" y="1809"/>
                    </a:lnTo>
                    <a:lnTo>
                      <a:pt x="6074" y="1870"/>
                    </a:lnTo>
                    <a:lnTo>
                      <a:pt x="6135" y="1923"/>
                    </a:lnTo>
                    <a:lnTo>
                      <a:pt x="6186" y="1992"/>
                    </a:lnTo>
                    <a:lnTo>
                      <a:pt x="6227" y="2061"/>
                    </a:lnTo>
                    <a:lnTo>
                      <a:pt x="6267" y="2137"/>
                    </a:lnTo>
                    <a:lnTo>
                      <a:pt x="6288" y="2206"/>
                    </a:lnTo>
                    <a:lnTo>
                      <a:pt x="6308" y="2290"/>
                    </a:lnTo>
                    <a:lnTo>
                      <a:pt x="6318" y="2366"/>
                    </a:lnTo>
                    <a:lnTo>
                      <a:pt x="6308" y="2450"/>
                    </a:lnTo>
                    <a:lnTo>
                      <a:pt x="6288" y="2526"/>
                    </a:lnTo>
                    <a:lnTo>
                      <a:pt x="6267" y="2602"/>
                    </a:lnTo>
                    <a:lnTo>
                      <a:pt x="6227" y="2671"/>
                    </a:lnTo>
                    <a:lnTo>
                      <a:pt x="6186" y="2740"/>
                    </a:lnTo>
                    <a:lnTo>
                      <a:pt x="6135" y="2808"/>
                    </a:lnTo>
                    <a:lnTo>
                      <a:pt x="6074" y="2870"/>
                    </a:lnTo>
                    <a:lnTo>
                      <a:pt x="6003" y="2923"/>
                    </a:lnTo>
                    <a:lnTo>
                      <a:pt x="5932" y="2976"/>
                    </a:lnTo>
                    <a:lnTo>
                      <a:pt x="5850" y="3022"/>
                    </a:lnTo>
                    <a:lnTo>
                      <a:pt x="5759" y="3060"/>
                    </a:lnTo>
                    <a:lnTo>
                      <a:pt x="5667" y="3098"/>
                    </a:lnTo>
                    <a:lnTo>
                      <a:pt x="5575" y="3121"/>
                    </a:lnTo>
                    <a:lnTo>
                      <a:pt x="5474" y="3144"/>
                    </a:lnTo>
                    <a:lnTo>
                      <a:pt x="5372" y="3152"/>
                    </a:lnTo>
                    <a:lnTo>
                      <a:pt x="5260" y="3159"/>
                    </a:lnTo>
                    <a:lnTo>
                      <a:pt x="5158" y="3152"/>
                    </a:lnTo>
                    <a:lnTo>
                      <a:pt x="5046" y="3144"/>
                    </a:lnTo>
                    <a:lnTo>
                      <a:pt x="4945" y="3121"/>
                    </a:lnTo>
                    <a:lnTo>
                      <a:pt x="4853" y="3098"/>
                    </a:lnTo>
                    <a:lnTo>
                      <a:pt x="4762" y="3060"/>
                    </a:lnTo>
                    <a:lnTo>
                      <a:pt x="4670" y="3022"/>
                    </a:lnTo>
                    <a:lnTo>
                      <a:pt x="4589" y="2976"/>
                    </a:lnTo>
                    <a:lnTo>
                      <a:pt x="4517" y="2923"/>
                    </a:lnTo>
                    <a:lnTo>
                      <a:pt x="4446" y="2870"/>
                    </a:lnTo>
                    <a:lnTo>
                      <a:pt x="4385" y="2808"/>
                    </a:lnTo>
                    <a:lnTo>
                      <a:pt x="4334" y="2740"/>
                    </a:lnTo>
                    <a:lnTo>
                      <a:pt x="4294" y="2671"/>
                    </a:lnTo>
                    <a:lnTo>
                      <a:pt x="4253" y="2602"/>
                    </a:lnTo>
                    <a:lnTo>
                      <a:pt x="4233" y="2526"/>
                    </a:lnTo>
                    <a:lnTo>
                      <a:pt x="4212" y="2450"/>
                    </a:lnTo>
                    <a:lnTo>
                      <a:pt x="4212" y="2366"/>
                    </a:lnTo>
                    <a:lnTo>
                      <a:pt x="4212" y="2290"/>
                    </a:lnTo>
                    <a:lnTo>
                      <a:pt x="4233" y="2206"/>
                    </a:lnTo>
                    <a:lnTo>
                      <a:pt x="4253" y="2137"/>
                    </a:lnTo>
                    <a:lnTo>
                      <a:pt x="4294" y="2061"/>
                    </a:lnTo>
                    <a:lnTo>
                      <a:pt x="4334" y="1992"/>
                    </a:lnTo>
                    <a:lnTo>
                      <a:pt x="4385" y="1923"/>
                    </a:lnTo>
                    <a:lnTo>
                      <a:pt x="4446" y="1870"/>
                    </a:lnTo>
                    <a:lnTo>
                      <a:pt x="4517" y="1809"/>
                    </a:lnTo>
                    <a:lnTo>
                      <a:pt x="4589" y="1756"/>
                    </a:lnTo>
                    <a:lnTo>
                      <a:pt x="4670" y="1717"/>
                    </a:lnTo>
                    <a:lnTo>
                      <a:pt x="4762" y="1672"/>
                    </a:lnTo>
                    <a:lnTo>
                      <a:pt x="4853" y="1641"/>
                    </a:lnTo>
                    <a:lnTo>
                      <a:pt x="4945" y="1611"/>
                    </a:lnTo>
                    <a:lnTo>
                      <a:pt x="5046" y="1595"/>
                    </a:lnTo>
                    <a:lnTo>
                      <a:pt x="5158" y="1580"/>
                    </a:lnTo>
                    <a:close/>
                    <a:moveTo>
                      <a:pt x="9574" y="1580"/>
                    </a:moveTo>
                    <a:lnTo>
                      <a:pt x="9686" y="1595"/>
                    </a:lnTo>
                    <a:lnTo>
                      <a:pt x="9777" y="1611"/>
                    </a:lnTo>
                    <a:lnTo>
                      <a:pt x="9879" y="1641"/>
                    </a:lnTo>
                    <a:lnTo>
                      <a:pt x="9971" y="1672"/>
                    </a:lnTo>
                    <a:lnTo>
                      <a:pt x="10062" y="1717"/>
                    </a:lnTo>
                    <a:lnTo>
                      <a:pt x="10133" y="1756"/>
                    </a:lnTo>
                    <a:lnTo>
                      <a:pt x="10215" y="1809"/>
                    </a:lnTo>
                    <a:lnTo>
                      <a:pt x="10276" y="1870"/>
                    </a:lnTo>
                    <a:lnTo>
                      <a:pt x="10337" y="1923"/>
                    </a:lnTo>
                    <a:lnTo>
                      <a:pt x="10398" y="1992"/>
                    </a:lnTo>
                    <a:lnTo>
                      <a:pt x="10439" y="2061"/>
                    </a:lnTo>
                    <a:lnTo>
                      <a:pt x="10469" y="2137"/>
                    </a:lnTo>
                    <a:lnTo>
                      <a:pt x="10500" y="2206"/>
                    </a:lnTo>
                    <a:lnTo>
                      <a:pt x="10520" y="2290"/>
                    </a:lnTo>
                    <a:lnTo>
                      <a:pt x="10520" y="2366"/>
                    </a:lnTo>
                    <a:lnTo>
                      <a:pt x="10520" y="2450"/>
                    </a:lnTo>
                    <a:lnTo>
                      <a:pt x="10500" y="2526"/>
                    </a:lnTo>
                    <a:lnTo>
                      <a:pt x="10469" y="2602"/>
                    </a:lnTo>
                    <a:lnTo>
                      <a:pt x="10439" y="2671"/>
                    </a:lnTo>
                    <a:lnTo>
                      <a:pt x="10398" y="2740"/>
                    </a:lnTo>
                    <a:lnTo>
                      <a:pt x="10337" y="2808"/>
                    </a:lnTo>
                    <a:lnTo>
                      <a:pt x="10276" y="2870"/>
                    </a:lnTo>
                    <a:lnTo>
                      <a:pt x="10215" y="2923"/>
                    </a:lnTo>
                    <a:lnTo>
                      <a:pt x="10133" y="2976"/>
                    </a:lnTo>
                    <a:lnTo>
                      <a:pt x="10062" y="3022"/>
                    </a:lnTo>
                    <a:lnTo>
                      <a:pt x="9971" y="3060"/>
                    </a:lnTo>
                    <a:lnTo>
                      <a:pt x="9879" y="3098"/>
                    </a:lnTo>
                    <a:lnTo>
                      <a:pt x="9777" y="3121"/>
                    </a:lnTo>
                    <a:lnTo>
                      <a:pt x="9686" y="3144"/>
                    </a:lnTo>
                    <a:lnTo>
                      <a:pt x="9574" y="3152"/>
                    </a:lnTo>
                    <a:lnTo>
                      <a:pt x="9472" y="3159"/>
                    </a:lnTo>
                    <a:lnTo>
                      <a:pt x="9360" y="3152"/>
                    </a:lnTo>
                    <a:lnTo>
                      <a:pt x="9258" y="3144"/>
                    </a:lnTo>
                    <a:lnTo>
                      <a:pt x="9157" y="3121"/>
                    </a:lnTo>
                    <a:lnTo>
                      <a:pt x="9065" y="3098"/>
                    </a:lnTo>
                    <a:lnTo>
                      <a:pt x="8963" y="3060"/>
                    </a:lnTo>
                    <a:lnTo>
                      <a:pt x="8882" y="3022"/>
                    </a:lnTo>
                    <a:lnTo>
                      <a:pt x="8801" y="2976"/>
                    </a:lnTo>
                    <a:lnTo>
                      <a:pt x="8729" y="2923"/>
                    </a:lnTo>
                    <a:lnTo>
                      <a:pt x="8658" y="2870"/>
                    </a:lnTo>
                    <a:lnTo>
                      <a:pt x="8597" y="2808"/>
                    </a:lnTo>
                    <a:lnTo>
                      <a:pt x="8546" y="2740"/>
                    </a:lnTo>
                    <a:lnTo>
                      <a:pt x="8495" y="2671"/>
                    </a:lnTo>
                    <a:lnTo>
                      <a:pt x="8465" y="2602"/>
                    </a:lnTo>
                    <a:lnTo>
                      <a:pt x="8434" y="2526"/>
                    </a:lnTo>
                    <a:lnTo>
                      <a:pt x="8424" y="2450"/>
                    </a:lnTo>
                    <a:lnTo>
                      <a:pt x="8414" y="2366"/>
                    </a:lnTo>
                    <a:lnTo>
                      <a:pt x="8424" y="2290"/>
                    </a:lnTo>
                    <a:lnTo>
                      <a:pt x="8434" y="2206"/>
                    </a:lnTo>
                    <a:lnTo>
                      <a:pt x="8465" y="2137"/>
                    </a:lnTo>
                    <a:lnTo>
                      <a:pt x="8495" y="2061"/>
                    </a:lnTo>
                    <a:lnTo>
                      <a:pt x="8546" y="1992"/>
                    </a:lnTo>
                    <a:lnTo>
                      <a:pt x="8597" y="1923"/>
                    </a:lnTo>
                    <a:lnTo>
                      <a:pt x="8658" y="1870"/>
                    </a:lnTo>
                    <a:lnTo>
                      <a:pt x="8729" y="1809"/>
                    </a:lnTo>
                    <a:lnTo>
                      <a:pt x="8801" y="1756"/>
                    </a:lnTo>
                    <a:lnTo>
                      <a:pt x="8882" y="1717"/>
                    </a:lnTo>
                    <a:lnTo>
                      <a:pt x="8963" y="1672"/>
                    </a:lnTo>
                    <a:lnTo>
                      <a:pt x="9065" y="1641"/>
                    </a:lnTo>
                    <a:lnTo>
                      <a:pt x="9157" y="1611"/>
                    </a:lnTo>
                    <a:lnTo>
                      <a:pt x="9258" y="1595"/>
                    </a:lnTo>
                    <a:lnTo>
                      <a:pt x="9360" y="1580"/>
                    </a:lnTo>
                    <a:close/>
                    <a:moveTo>
                      <a:pt x="3154" y="4312"/>
                    </a:moveTo>
                    <a:lnTo>
                      <a:pt x="3266" y="4319"/>
                    </a:lnTo>
                    <a:lnTo>
                      <a:pt x="3368" y="4327"/>
                    </a:lnTo>
                    <a:lnTo>
                      <a:pt x="3470" y="4350"/>
                    </a:lnTo>
                    <a:lnTo>
                      <a:pt x="3561" y="4373"/>
                    </a:lnTo>
                    <a:lnTo>
                      <a:pt x="3663" y="4411"/>
                    </a:lnTo>
                    <a:lnTo>
                      <a:pt x="3744" y="4449"/>
                    </a:lnTo>
                    <a:lnTo>
                      <a:pt x="3826" y="4495"/>
                    </a:lnTo>
                    <a:lnTo>
                      <a:pt x="3897" y="4541"/>
                    </a:lnTo>
                    <a:lnTo>
                      <a:pt x="3968" y="4602"/>
                    </a:lnTo>
                    <a:lnTo>
                      <a:pt x="4029" y="4663"/>
                    </a:lnTo>
                    <a:lnTo>
                      <a:pt x="4080" y="4724"/>
                    </a:lnTo>
                    <a:lnTo>
                      <a:pt x="4131" y="4792"/>
                    </a:lnTo>
                    <a:lnTo>
                      <a:pt x="4161" y="4869"/>
                    </a:lnTo>
                    <a:lnTo>
                      <a:pt x="4192" y="4945"/>
                    </a:lnTo>
                    <a:lnTo>
                      <a:pt x="4202" y="5021"/>
                    </a:lnTo>
                    <a:lnTo>
                      <a:pt x="4212" y="5098"/>
                    </a:lnTo>
                    <a:lnTo>
                      <a:pt x="4202" y="5182"/>
                    </a:lnTo>
                    <a:lnTo>
                      <a:pt x="4192" y="5258"/>
                    </a:lnTo>
                    <a:lnTo>
                      <a:pt x="4161" y="5334"/>
                    </a:lnTo>
                    <a:lnTo>
                      <a:pt x="4131" y="5410"/>
                    </a:lnTo>
                    <a:lnTo>
                      <a:pt x="4080" y="5479"/>
                    </a:lnTo>
                    <a:lnTo>
                      <a:pt x="4029" y="5540"/>
                    </a:lnTo>
                    <a:lnTo>
                      <a:pt x="3968" y="5601"/>
                    </a:lnTo>
                    <a:lnTo>
                      <a:pt x="3897" y="5662"/>
                    </a:lnTo>
                    <a:lnTo>
                      <a:pt x="3826" y="5708"/>
                    </a:lnTo>
                    <a:lnTo>
                      <a:pt x="3744" y="5754"/>
                    </a:lnTo>
                    <a:lnTo>
                      <a:pt x="3663" y="5792"/>
                    </a:lnTo>
                    <a:lnTo>
                      <a:pt x="3561" y="5830"/>
                    </a:lnTo>
                    <a:lnTo>
                      <a:pt x="3470" y="5853"/>
                    </a:lnTo>
                    <a:lnTo>
                      <a:pt x="3368" y="5876"/>
                    </a:lnTo>
                    <a:lnTo>
                      <a:pt x="3266" y="5883"/>
                    </a:lnTo>
                    <a:lnTo>
                      <a:pt x="3154" y="5891"/>
                    </a:lnTo>
                    <a:lnTo>
                      <a:pt x="3052" y="5883"/>
                    </a:lnTo>
                    <a:lnTo>
                      <a:pt x="2940" y="5876"/>
                    </a:lnTo>
                    <a:lnTo>
                      <a:pt x="2849" y="5853"/>
                    </a:lnTo>
                    <a:lnTo>
                      <a:pt x="2747" y="5830"/>
                    </a:lnTo>
                    <a:lnTo>
                      <a:pt x="2656" y="5792"/>
                    </a:lnTo>
                    <a:lnTo>
                      <a:pt x="2564" y="5754"/>
                    </a:lnTo>
                    <a:lnTo>
                      <a:pt x="2493" y="5708"/>
                    </a:lnTo>
                    <a:lnTo>
                      <a:pt x="2411" y="5662"/>
                    </a:lnTo>
                    <a:lnTo>
                      <a:pt x="2350" y="5601"/>
                    </a:lnTo>
                    <a:lnTo>
                      <a:pt x="2289" y="5540"/>
                    </a:lnTo>
                    <a:lnTo>
                      <a:pt x="2228" y="5479"/>
                    </a:lnTo>
                    <a:lnTo>
                      <a:pt x="2188" y="5410"/>
                    </a:lnTo>
                    <a:lnTo>
                      <a:pt x="2157" y="5334"/>
                    </a:lnTo>
                    <a:lnTo>
                      <a:pt x="2127" y="5258"/>
                    </a:lnTo>
                    <a:lnTo>
                      <a:pt x="2106" y="5182"/>
                    </a:lnTo>
                    <a:lnTo>
                      <a:pt x="2106" y="5098"/>
                    </a:lnTo>
                    <a:lnTo>
                      <a:pt x="2106" y="5021"/>
                    </a:lnTo>
                    <a:lnTo>
                      <a:pt x="2127" y="4945"/>
                    </a:lnTo>
                    <a:lnTo>
                      <a:pt x="2157" y="4869"/>
                    </a:lnTo>
                    <a:lnTo>
                      <a:pt x="2188" y="4792"/>
                    </a:lnTo>
                    <a:lnTo>
                      <a:pt x="2228" y="4724"/>
                    </a:lnTo>
                    <a:lnTo>
                      <a:pt x="2289" y="4663"/>
                    </a:lnTo>
                    <a:lnTo>
                      <a:pt x="2350" y="4602"/>
                    </a:lnTo>
                    <a:lnTo>
                      <a:pt x="2411" y="4541"/>
                    </a:lnTo>
                    <a:lnTo>
                      <a:pt x="2493" y="4495"/>
                    </a:lnTo>
                    <a:lnTo>
                      <a:pt x="2564" y="4449"/>
                    </a:lnTo>
                    <a:lnTo>
                      <a:pt x="2656" y="4411"/>
                    </a:lnTo>
                    <a:lnTo>
                      <a:pt x="2747" y="4373"/>
                    </a:lnTo>
                    <a:lnTo>
                      <a:pt x="2849" y="4350"/>
                    </a:lnTo>
                    <a:lnTo>
                      <a:pt x="2940" y="4327"/>
                    </a:lnTo>
                    <a:lnTo>
                      <a:pt x="3052" y="4319"/>
                    </a:lnTo>
                    <a:lnTo>
                      <a:pt x="3154" y="4312"/>
                    </a:lnTo>
                    <a:close/>
                    <a:moveTo>
                      <a:pt x="7366" y="4312"/>
                    </a:moveTo>
                    <a:lnTo>
                      <a:pt x="7468" y="4319"/>
                    </a:lnTo>
                    <a:lnTo>
                      <a:pt x="7580" y="4327"/>
                    </a:lnTo>
                    <a:lnTo>
                      <a:pt x="7681" y="4350"/>
                    </a:lnTo>
                    <a:lnTo>
                      <a:pt x="7773" y="4373"/>
                    </a:lnTo>
                    <a:lnTo>
                      <a:pt x="7865" y="4411"/>
                    </a:lnTo>
                    <a:lnTo>
                      <a:pt x="7956" y="4449"/>
                    </a:lnTo>
                    <a:lnTo>
                      <a:pt x="8038" y="4495"/>
                    </a:lnTo>
                    <a:lnTo>
                      <a:pt x="8109" y="4541"/>
                    </a:lnTo>
                    <a:lnTo>
                      <a:pt x="8180" y="4602"/>
                    </a:lnTo>
                    <a:lnTo>
                      <a:pt x="8241" y="4663"/>
                    </a:lnTo>
                    <a:lnTo>
                      <a:pt x="8292" y="4724"/>
                    </a:lnTo>
                    <a:lnTo>
                      <a:pt x="8333" y="4792"/>
                    </a:lnTo>
                    <a:lnTo>
                      <a:pt x="8373" y="4869"/>
                    </a:lnTo>
                    <a:lnTo>
                      <a:pt x="8394" y="4945"/>
                    </a:lnTo>
                    <a:lnTo>
                      <a:pt x="8414" y="5021"/>
                    </a:lnTo>
                    <a:lnTo>
                      <a:pt x="8414" y="5098"/>
                    </a:lnTo>
                    <a:lnTo>
                      <a:pt x="8414" y="5182"/>
                    </a:lnTo>
                    <a:lnTo>
                      <a:pt x="8394" y="5258"/>
                    </a:lnTo>
                    <a:lnTo>
                      <a:pt x="8373" y="5334"/>
                    </a:lnTo>
                    <a:lnTo>
                      <a:pt x="8333" y="5410"/>
                    </a:lnTo>
                    <a:lnTo>
                      <a:pt x="8292" y="5479"/>
                    </a:lnTo>
                    <a:lnTo>
                      <a:pt x="8241" y="5540"/>
                    </a:lnTo>
                    <a:lnTo>
                      <a:pt x="8180" y="5601"/>
                    </a:lnTo>
                    <a:lnTo>
                      <a:pt x="8109" y="5662"/>
                    </a:lnTo>
                    <a:lnTo>
                      <a:pt x="8038" y="5708"/>
                    </a:lnTo>
                    <a:lnTo>
                      <a:pt x="7956" y="5754"/>
                    </a:lnTo>
                    <a:lnTo>
                      <a:pt x="7865" y="5792"/>
                    </a:lnTo>
                    <a:lnTo>
                      <a:pt x="7773" y="5830"/>
                    </a:lnTo>
                    <a:lnTo>
                      <a:pt x="7681" y="5853"/>
                    </a:lnTo>
                    <a:lnTo>
                      <a:pt x="7580" y="5876"/>
                    </a:lnTo>
                    <a:lnTo>
                      <a:pt x="7468" y="5883"/>
                    </a:lnTo>
                    <a:lnTo>
                      <a:pt x="7366" y="5891"/>
                    </a:lnTo>
                    <a:lnTo>
                      <a:pt x="7254" y="5883"/>
                    </a:lnTo>
                    <a:lnTo>
                      <a:pt x="7152" y="5876"/>
                    </a:lnTo>
                    <a:lnTo>
                      <a:pt x="7051" y="5853"/>
                    </a:lnTo>
                    <a:lnTo>
                      <a:pt x="6959" y="5830"/>
                    </a:lnTo>
                    <a:lnTo>
                      <a:pt x="6868" y="5792"/>
                    </a:lnTo>
                    <a:lnTo>
                      <a:pt x="6776" y="5754"/>
                    </a:lnTo>
                    <a:lnTo>
                      <a:pt x="6695" y="5708"/>
                    </a:lnTo>
                    <a:lnTo>
                      <a:pt x="6623" y="5662"/>
                    </a:lnTo>
                    <a:lnTo>
                      <a:pt x="6552" y="5601"/>
                    </a:lnTo>
                    <a:lnTo>
                      <a:pt x="6491" y="5540"/>
                    </a:lnTo>
                    <a:lnTo>
                      <a:pt x="6440" y="5479"/>
                    </a:lnTo>
                    <a:lnTo>
                      <a:pt x="6400" y="5410"/>
                    </a:lnTo>
                    <a:lnTo>
                      <a:pt x="6359" y="5334"/>
                    </a:lnTo>
                    <a:lnTo>
                      <a:pt x="6339" y="5258"/>
                    </a:lnTo>
                    <a:lnTo>
                      <a:pt x="6318" y="5182"/>
                    </a:lnTo>
                    <a:lnTo>
                      <a:pt x="6318" y="5098"/>
                    </a:lnTo>
                    <a:lnTo>
                      <a:pt x="6318" y="5021"/>
                    </a:lnTo>
                    <a:lnTo>
                      <a:pt x="6339" y="4945"/>
                    </a:lnTo>
                    <a:lnTo>
                      <a:pt x="6359" y="4869"/>
                    </a:lnTo>
                    <a:lnTo>
                      <a:pt x="6400" y="4792"/>
                    </a:lnTo>
                    <a:lnTo>
                      <a:pt x="6440" y="4724"/>
                    </a:lnTo>
                    <a:lnTo>
                      <a:pt x="6491" y="4663"/>
                    </a:lnTo>
                    <a:lnTo>
                      <a:pt x="6552" y="4602"/>
                    </a:lnTo>
                    <a:lnTo>
                      <a:pt x="6623" y="4541"/>
                    </a:lnTo>
                    <a:lnTo>
                      <a:pt x="6695" y="4495"/>
                    </a:lnTo>
                    <a:lnTo>
                      <a:pt x="6776" y="4449"/>
                    </a:lnTo>
                    <a:lnTo>
                      <a:pt x="6868" y="4411"/>
                    </a:lnTo>
                    <a:lnTo>
                      <a:pt x="6959" y="4373"/>
                    </a:lnTo>
                    <a:lnTo>
                      <a:pt x="7051" y="4350"/>
                    </a:lnTo>
                    <a:lnTo>
                      <a:pt x="7152" y="4327"/>
                    </a:lnTo>
                    <a:lnTo>
                      <a:pt x="7254" y="4319"/>
                    </a:lnTo>
                    <a:lnTo>
                      <a:pt x="7366" y="4312"/>
                    </a:lnTo>
                    <a:close/>
                    <a:moveTo>
                      <a:pt x="11578" y="4312"/>
                    </a:moveTo>
                    <a:lnTo>
                      <a:pt x="11680" y="4319"/>
                    </a:lnTo>
                    <a:lnTo>
                      <a:pt x="11781" y="4327"/>
                    </a:lnTo>
                    <a:lnTo>
                      <a:pt x="11883" y="4350"/>
                    </a:lnTo>
                    <a:lnTo>
                      <a:pt x="11985" y="4373"/>
                    </a:lnTo>
                    <a:lnTo>
                      <a:pt x="12077" y="4411"/>
                    </a:lnTo>
                    <a:lnTo>
                      <a:pt x="12158" y="4449"/>
                    </a:lnTo>
                    <a:lnTo>
                      <a:pt x="12239" y="4495"/>
                    </a:lnTo>
                    <a:lnTo>
                      <a:pt x="12321" y="4541"/>
                    </a:lnTo>
                    <a:lnTo>
                      <a:pt x="12382" y="4602"/>
                    </a:lnTo>
                    <a:lnTo>
                      <a:pt x="12443" y="4663"/>
                    </a:lnTo>
                    <a:lnTo>
                      <a:pt x="12494" y="4724"/>
                    </a:lnTo>
                    <a:lnTo>
                      <a:pt x="12545" y="4792"/>
                    </a:lnTo>
                    <a:lnTo>
                      <a:pt x="12575" y="4869"/>
                    </a:lnTo>
                    <a:lnTo>
                      <a:pt x="12606" y="4945"/>
                    </a:lnTo>
                    <a:lnTo>
                      <a:pt x="12616" y="5021"/>
                    </a:lnTo>
                    <a:lnTo>
                      <a:pt x="12626" y="5098"/>
                    </a:lnTo>
                    <a:lnTo>
                      <a:pt x="12616" y="5182"/>
                    </a:lnTo>
                    <a:lnTo>
                      <a:pt x="12606" y="5258"/>
                    </a:lnTo>
                    <a:lnTo>
                      <a:pt x="12575" y="5334"/>
                    </a:lnTo>
                    <a:lnTo>
                      <a:pt x="12545" y="5410"/>
                    </a:lnTo>
                    <a:lnTo>
                      <a:pt x="12494" y="5479"/>
                    </a:lnTo>
                    <a:lnTo>
                      <a:pt x="12443" y="5540"/>
                    </a:lnTo>
                    <a:lnTo>
                      <a:pt x="12382" y="5601"/>
                    </a:lnTo>
                    <a:lnTo>
                      <a:pt x="12321" y="5662"/>
                    </a:lnTo>
                    <a:lnTo>
                      <a:pt x="12239" y="5708"/>
                    </a:lnTo>
                    <a:lnTo>
                      <a:pt x="12158" y="5754"/>
                    </a:lnTo>
                    <a:lnTo>
                      <a:pt x="12077" y="5792"/>
                    </a:lnTo>
                    <a:lnTo>
                      <a:pt x="11985" y="5830"/>
                    </a:lnTo>
                    <a:lnTo>
                      <a:pt x="11883" y="5853"/>
                    </a:lnTo>
                    <a:lnTo>
                      <a:pt x="11781" y="5876"/>
                    </a:lnTo>
                    <a:lnTo>
                      <a:pt x="11680" y="5883"/>
                    </a:lnTo>
                    <a:lnTo>
                      <a:pt x="11578" y="5891"/>
                    </a:lnTo>
                    <a:lnTo>
                      <a:pt x="11466" y="5883"/>
                    </a:lnTo>
                    <a:lnTo>
                      <a:pt x="11364" y="5876"/>
                    </a:lnTo>
                    <a:lnTo>
                      <a:pt x="11263" y="5853"/>
                    </a:lnTo>
                    <a:lnTo>
                      <a:pt x="11161" y="5830"/>
                    </a:lnTo>
                    <a:lnTo>
                      <a:pt x="11069" y="5792"/>
                    </a:lnTo>
                    <a:lnTo>
                      <a:pt x="10988" y="5754"/>
                    </a:lnTo>
                    <a:lnTo>
                      <a:pt x="10907" y="5708"/>
                    </a:lnTo>
                    <a:lnTo>
                      <a:pt x="10825" y="5662"/>
                    </a:lnTo>
                    <a:lnTo>
                      <a:pt x="10764" y="5601"/>
                    </a:lnTo>
                    <a:lnTo>
                      <a:pt x="10703" y="5540"/>
                    </a:lnTo>
                    <a:lnTo>
                      <a:pt x="10652" y="5479"/>
                    </a:lnTo>
                    <a:lnTo>
                      <a:pt x="10601" y="5410"/>
                    </a:lnTo>
                    <a:lnTo>
                      <a:pt x="10571" y="5334"/>
                    </a:lnTo>
                    <a:lnTo>
                      <a:pt x="10540" y="5258"/>
                    </a:lnTo>
                    <a:lnTo>
                      <a:pt x="10530" y="5182"/>
                    </a:lnTo>
                    <a:lnTo>
                      <a:pt x="10520" y="5098"/>
                    </a:lnTo>
                    <a:lnTo>
                      <a:pt x="10530" y="5021"/>
                    </a:lnTo>
                    <a:lnTo>
                      <a:pt x="10540" y="4945"/>
                    </a:lnTo>
                    <a:lnTo>
                      <a:pt x="10571" y="4869"/>
                    </a:lnTo>
                    <a:lnTo>
                      <a:pt x="10601" y="4792"/>
                    </a:lnTo>
                    <a:lnTo>
                      <a:pt x="10652" y="4724"/>
                    </a:lnTo>
                    <a:lnTo>
                      <a:pt x="10703" y="4663"/>
                    </a:lnTo>
                    <a:lnTo>
                      <a:pt x="10764" y="4602"/>
                    </a:lnTo>
                    <a:lnTo>
                      <a:pt x="10825" y="4541"/>
                    </a:lnTo>
                    <a:lnTo>
                      <a:pt x="10907" y="4495"/>
                    </a:lnTo>
                    <a:lnTo>
                      <a:pt x="10988" y="4449"/>
                    </a:lnTo>
                    <a:lnTo>
                      <a:pt x="11069" y="4411"/>
                    </a:lnTo>
                    <a:lnTo>
                      <a:pt x="11161" y="4373"/>
                    </a:lnTo>
                    <a:lnTo>
                      <a:pt x="11263" y="4350"/>
                    </a:lnTo>
                    <a:lnTo>
                      <a:pt x="11364" y="4327"/>
                    </a:lnTo>
                    <a:lnTo>
                      <a:pt x="11466" y="4319"/>
                    </a:lnTo>
                    <a:lnTo>
                      <a:pt x="11578" y="4312"/>
                    </a:lnTo>
                    <a:close/>
                    <a:moveTo>
                      <a:pt x="5260" y="7043"/>
                    </a:moveTo>
                    <a:lnTo>
                      <a:pt x="5372" y="7051"/>
                    </a:lnTo>
                    <a:lnTo>
                      <a:pt x="5474" y="7059"/>
                    </a:lnTo>
                    <a:lnTo>
                      <a:pt x="5575" y="7081"/>
                    </a:lnTo>
                    <a:lnTo>
                      <a:pt x="5667" y="7104"/>
                    </a:lnTo>
                    <a:lnTo>
                      <a:pt x="5759" y="7142"/>
                    </a:lnTo>
                    <a:lnTo>
                      <a:pt x="5850" y="7181"/>
                    </a:lnTo>
                    <a:lnTo>
                      <a:pt x="5932" y="7226"/>
                    </a:lnTo>
                    <a:lnTo>
                      <a:pt x="6003" y="7280"/>
                    </a:lnTo>
                    <a:lnTo>
                      <a:pt x="6074" y="7333"/>
                    </a:lnTo>
                    <a:lnTo>
                      <a:pt x="6135" y="7394"/>
                    </a:lnTo>
                    <a:lnTo>
                      <a:pt x="6186" y="7455"/>
                    </a:lnTo>
                    <a:lnTo>
                      <a:pt x="6227" y="7524"/>
                    </a:lnTo>
                    <a:lnTo>
                      <a:pt x="6267" y="7600"/>
                    </a:lnTo>
                    <a:lnTo>
                      <a:pt x="6288" y="7677"/>
                    </a:lnTo>
                    <a:lnTo>
                      <a:pt x="6308" y="7753"/>
                    </a:lnTo>
                    <a:lnTo>
                      <a:pt x="6318" y="7837"/>
                    </a:lnTo>
                    <a:lnTo>
                      <a:pt x="6308" y="7913"/>
                    </a:lnTo>
                    <a:lnTo>
                      <a:pt x="6288" y="7989"/>
                    </a:lnTo>
                    <a:lnTo>
                      <a:pt x="6267" y="8066"/>
                    </a:lnTo>
                    <a:lnTo>
                      <a:pt x="6227" y="8142"/>
                    </a:lnTo>
                    <a:lnTo>
                      <a:pt x="6186" y="8211"/>
                    </a:lnTo>
                    <a:lnTo>
                      <a:pt x="6135" y="8272"/>
                    </a:lnTo>
                    <a:lnTo>
                      <a:pt x="6074" y="8333"/>
                    </a:lnTo>
                    <a:lnTo>
                      <a:pt x="6003" y="8394"/>
                    </a:lnTo>
                    <a:lnTo>
                      <a:pt x="5932" y="8440"/>
                    </a:lnTo>
                    <a:lnTo>
                      <a:pt x="5850" y="8485"/>
                    </a:lnTo>
                    <a:lnTo>
                      <a:pt x="5759" y="8531"/>
                    </a:lnTo>
                    <a:lnTo>
                      <a:pt x="5667" y="8562"/>
                    </a:lnTo>
                    <a:lnTo>
                      <a:pt x="5575" y="8585"/>
                    </a:lnTo>
                    <a:lnTo>
                      <a:pt x="5474" y="8608"/>
                    </a:lnTo>
                    <a:lnTo>
                      <a:pt x="5372" y="8623"/>
                    </a:lnTo>
                    <a:lnTo>
                      <a:pt x="5158" y="8623"/>
                    </a:lnTo>
                    <a:lnTo>
                      <a:pt x="5046" y="8608"/>
                    </a:lnTo>
                    <a:lnTo>
                      <a:pt x="4945" y="8585"/>
                    </a:lnTo>
                    <a:lnTo>
                      <a:pt x="4853" y="8562"/>
                    </a:lnTo>
                    <a:lnTo>
                      <a:pt x="4762" y="8531"/>
                    </a:lnTo>
                    <a:lnTo>
                      <a:pt x="4670" y="8485"/>
                    </a:lnTo>
                    <a:lnTo>
                      <a:pt x="4589" y="8440"/>
                    </a:lnTo>
                    <a:lnTo>
                      <a:pt x="4517" y="8394"/>
                    </a:lnTo>
                    <a:lnTo>
                      <a:pt x="4446" y="8333"/>
                    </a:lnTo>
                    <a:lnTo>
                      <a:pt x="4385" y="8272"/>
                    </a:lnTo>
                    <a:lnTo>
                      <a:pt x="4334" y="8211"/>
                    </a:lnTo>
                    <a:lnTo>
                      <a:pt x="4294" y="8142"/>
                    </a:lnTo>
                    <a:lnTo>
                      <a:pt x="4253" y="8066"/>
                    </a:lnTo>
                    <a:lnTo>
                      <a:pt x="4233" y="7989"/>
                    </a:lnTo>
                    <a:lnTo>
                      <a:pt x="4212" y="7913"/>
                    </a:lnTo>
                    <a:lnTo>
                      <a:pt x="4212" y="7837"/>
                    </a:lnTo>
                    <a:lnTo>
                      <a:pt x="4212" y="7753"/>
                    </a:lnTo>
                    <a:lnTo>
                      <a:pt x="4233" y="7677"/>
                    </a:lnTo>
                    <a:lnTo>
                      <a:pt x="4253" y="7600"/>
                    </a:lnTo>
                    <a:lnTo>
                      <a:pt x="4294" y="7524"/>
                    </a:lnTo>
                    <a:lnTo>
                      <a:pt x="4334" y="7455"/>
                    </a:lnTo>
                    <a:lnTo>
                      <a:pt x="4385" y="7394"/>
                    </a:lnTo>
                    <a:lnTo>
                      <a:pt x="4446" y="7333"/>
                    </a:lnTo>
                    <a:lnTo>
                      <a:pt x="4517" y="7280"/>
                    </a:lnTo>
                    <a:lnTo>
                      <a:pt x="4589" y="7226"/>
                    </a:lnTo>
                    <a:lnTo>
                      <a:pt x="4670" y="7181"/>
                    </a:lnTo>
                    <a:lnTo>
                      <a:pt x="4762" y="7142"/>
                    </a:lnTo>
                    <a:lnTo>
                      <a:pt x="4853" y="7104"/>
                    </a:lnTo>
                    <a:lnTo>
                      <a:pt x="4945" y="7081"/>
                    </a:lnTo>
                    <a:lnTo>
                      <a:pt x="5046" y="7059"/>
                    </a:lnTo>
                    <a:lnTo>
                      <a:pt x="5158" y="7051"/>
                    </a:lnTo>
                    <a:lnTo>
                      <a:pt x="5260" y="7043"/>
                    </a:lnTo>
                    <a:close/>
                    <a:moveTo>
                      <a:pt x="9472" y="7043"/>
                    </a:moveTo>
                    <a:lnTo>
                      <a:pt x="9574" y="7051"/>
                    </a:lnTo>
                    <a:lnTo>
                      <a:pt x="9686" y="7059"/>
                    </a:lnTo>
                    <a:lnTo>
                      <a:pt x="9777" y="7081"/>
                    </a:lnTo>
                    <a:lnTo>
                      <a:pt x="9879" y="7104"/>
                    </a:lnTo>
                    <a:lnTo>
                      <a:pt x="9971" y="7142"/>
                    </a:lnTo>
                    <a:lnTo>
                      <a:pt x="10062" y="7181"/>
                    </a:lnTo>
                    <a:lnTo>
                      <a:pt x="10133" y="7226"/>
                    </a:lnTo>
                    <a:lnTo>
                      <a:pt x="10215" y="7280"/>
                    </a:lnTo>
                    <a:lnTo>
                      <a:pt x="10276" y="7333"/>
                    </a:lnTo>
                    <a:lnTo>
                      <a:pt x="10337" y="7394"/>
                    </a:lnTo>
                    <a:lnTo>
                      <a:pt x="10398" y="7455"/>
                    </a:lnTo>
                    <a:lnTo>
                      <a:pt x="10439" y="7524"/>
                    </a:lnTo>
                    <a:lnTo>
                      <a:pt x="10469" y="7600"/>
                    </a:lnTo>
                    <a:lnTo>
                      <a:pt x="10500" y="7677"/>
                    </a:lnTo>
                    <a:lnTo>
                      <a:pt x="10520" y="7753"/>
                    </a:lnTo>
                    <a:lnTo>
                      <a:pt x="10520" y="7837"/>
                    </a:lnTo>
                    <a:lnTo>
                      <a:pt x="10520" y="7913"/>
                    </a:lnTo>
                    <a:lnTo>
                      <a:pt x="10500" y="7989"/>
                    </a:lnTo>
                    <a:lnTo>
                      <a:pt x="10469" y="8066"/>
                    </a:lnTo>
                    <a:lnTo>
                      <a:pt x="10439" y="8142"/>
                    </a:lnTo>
                    <a:lnTo>
                      <a:pt x="10398" y="8211"/>
                    </a:lnTo>
                    <a:lnTo>
                      <a:pt x="10337" y="8272"/>
                    </a:lnTo>
                    <a:lnTo>
                      <a:pt x="10276" y="8333"/>
                    </a:lnTo>
                    <a:lnTo>
                      <a:pt x="10215" y="8394"/>
                    </a:lnTo>
                    <a:lnTo>
                      <a:pt x="10133" y="8440"/>
                    </a:lnTo>
                    <a:lnTo>
                      <a:pt x="10062" y="8485"/>
                    </a:lnTo>
                    <a:lnTo>
                      <a:pt x="9971" y="8531"/>
                    </a:lnTo>
                    <a:lnTo>
                      <a:pt x="9879" y="8562"/>
                    </a:lnTo>
                    <a:lnTo>
                      <a:pt x="9777" y="8585"/>
                    </a:lnTo>
                    <a:lnTo>
                      <a:pt x="9686" y="8608"/>
                    </a:lnTo>
                    <a:lnTo>
                      <a:pt x="9574" y="8623"/>
                    </a:lnTo>
                    <a:lnTo>
                      <a:pt x="9360" y="8623"/>
                    </a:lnTo>
                    <a:lnTo>
                      <a:pt x="9258" y="8608"/>
                    </a:lnTo>
                    <a:lnTo>
                      <a:pt x="9157" y="8585"/>
                    </a:lnTo>
                    <a:lnTo>
                      <a:pt x="9065" y="8562"/>
                    </a:lnTo>
                    <a:lnTo>
                      <a:pt x="8963" y="8531"/>
                    </a:lnTo>
                    <a:lnTo>
                      <a:pt x="8882" y="8485"/>
                    </a:lnTo>
                    <a:lnTo>
                      <a:pt x="8801" y="8440"/>
                    </a:lnTo>
                    <a:lnTo>
                      <a:pt x="8729" y="8394"/>
                    </a:lnTo>
                    <a:lnTo>
                      <a:pt x="8658" y="8333"/>
                    </a:lnTo>
                    <a:lnTo>
                      <a:pt x="8597" y="8272"/>
                    </a:lnTo>
                    <a:lnTo>
                      <a:pt x="8546" y="8211"/>
                    </a:lnTo>
                    <a:lnTo>
                      <a:pt x="8495" y="8142"/>
                    </a:lnTo>
                    <a:lnTo>
                      <a:pt x="8465" y="8066"/>
                    </a:lnTo>
                    <a:lnTo>
                      <a:pt x="8434" y="7989"/>
                    </a:lnTo>
                    <a:lnTo>
                      <a:pt x="8424" y="7913"/>
                    </a:lnTo>
                    <a:lnTo>
                      <a:pt x="8414" y="7837"/>
                    </a:lnTo>
                    <a:lnTo>
                      <a:pt x="8424" y="7753"/>
                    </a:lnTo>
                    <a:lnTo>
                      <a:pt x="8434" y="7677"/>
                    </a:lnTo>
                    <a:lnTo>
                      <a:pt x="8465" y="7600"/>
                    </a:lnTo>
                    <a:lnTo>
                      <a:pt x="8495" y="7524"/>
                    </a:lnTo>
                    <a:lnTo>
                      <a:pt x="8546" y="7455"/>
                    </a:lnTo>
                    <a:lnTo>
                      <a:pt x="8597" y="7394"/>
                    </a:lnTo>
                    <a:lnTo>
                      <a:pt x="8658" y="7333"/>
                    </a:lnTo>
                    <a:lnTo>
                      <a:pt x="8729" y="7280"/>
                    </a:lnTo>
                    <a:lnTo>
                      <a:pt x="8801" y="7226"/>
                    </a:lnTo>
                    <a:lnTo>
                      <a:pt x="8882" y="7181"/>
                    </a:lnTo>
                    <a:lnTo>
                      <a:pt x="8963" y="7142"/>
                    </a:lnTo>
                    <a:lnTo>
                      <a:pt x="9065" y="7104"/>
                    </a:lnTo>
                    <a:lnTo>
                      <a:pt x="9157" y="7081"/>
                    </a:lnTo>
                    <a:lnTo>
                      <a:pt x="9258" y="7059"/>
                    </a:lnTo>
                    <a:lnTo>
                      <a:pt x="9360" y="7051"/>
                    </a:lnTo>
                    <a:lnTo>
                      <a:pt x="9472" y="7043"/>
                    </a:lnTo>
                    <a:close/>
                    <a:moveTo>
                      <a:pt x="5097" y="1"/>
                    </a:moveTo>
                    <a:lnTo>
                      <a:pt x="4935" y="16"/>
                    </a:lnTo>
                    <a:lnTo>
                      <a:pt x="4782" y="31"/>
                    </a:lnTo>
                    <a:lnTo>
                      <a:pt x="4629" y="46"/>
                    </a:lnTo>
                    <a:lnTo>
                      <a:pt x="4477" y="77"/>
                    </a:lnTo>
                    <a:lnTo>
                      <a:pt x="4324" y="107"/>
                    </a:lnTo>
                    <a:lnTo>
                      <a:pt x="4182" y="146"/>
                    </a:lnTo>
                    <a:lnTo>
                      <a:pt x="4029" y="184"/>
                    </a:lnTo>
                    <a:lnTo>
                      <a:pt x="3897" y="237"/>
                    </a:lnTo>
                    <a:lnTo>
                      <a:pt x="3754" y="290"/>
                    </a:lnTo>
                    <a:lnTo>
                      <a:pt x="3622" y="344"/>
                    </a:lnTo>
                    <a:lnTo>
                      <a:pt x="3500" y="405"/>
                    </a:lnTo>
                    <a:lnTo>
                      <a:pt x="3378" y="474"/>
                    </a:lnTo>
                    <a:lnTo>
                      <a:pt x="3256" y="542"/>
                    </a:lnTo>
                    <a:lnTo>
                      <a:pt x="3144" y="619"/>
                    </a:lnTo>
                    <a:lnTo>
                      <a:pt x="3032" y="695"/>
                    </a:lnTo>
                    <a:lnTo>
                      <a:pt x="2930" y="779"/>
                    </a:lnTo>
                    <a:lnTo>
                      <a:pt x="2829" y="863"/>
                    </a:lnTo>
                    <a:lnTo>
                      <a:pt x="2737" y="954"/>
                    </a:lnTo>
                    <a:lnTo>
                      <a:pt x="2645" y="1046"/>
                    </a:lnTo>
                    <a:lnTo>
                      <a:pt x="2564" y="1137"/>
                    </a:lnTo>
                    <a:lnTo>
                      <a:pt x="2483" y="1237"/>
                    </a:lnTo>
                    <a:lnTo>
                      <a:pt x="2422" y="1343"/>
                    </a:lnTo>
                    <a:lnTo>
                      <a:pt x="2350" y="1450"/>
                    </a:lnTo>
                    <a:lnTo>
                      <a:pt x="2300" y="1557"/>
                    </a:lnTo>
                    <a:lnTo>
                      <a:pt x="2249" y="1664"/>
                    </a:lnTo>
                    <a:lnTo>
                      <a:pt x="2208" y="1778"/>
                    </a:lnTo>
                    <a:lnTo>
                      <a:pt x="2167" y="1893"/>
                    </a:lnTo>
                    <a:lnTo>
                      <a:pt x="2137" y="2007"/>
                    </a:lnTo>
                    <a:lnTo>
                      <a:pt x="2116" y="2129"/>
                    </a:lnTo>
                    <a:lnTo>
                      <a:pt x="2106" y="2244"/>
                    </a:lnTo>
                    <a:lnTo>
                      <a:pt x="2106" y="2366"/>
                    </a:lnTo>
                    <a:lnTo>
                      <a:pt x="2106" y="2488"/>
                    </a:lnTo>
                    <a:lnTo>
                      <a:pt x="2127" y="2610"/>
                    </a:lnTo>
                    <a:lnTo>
                      <a:pt x="2147" y="2732"/>
                    </a:lnTo>
                    <a:lnTo>
                      <a:pt x="2167" y="2854"/>
                    </a:lnTo>
                    <a:lnTo>
                      <a:pt x="1943" y="2915"/>
                    </a:lnTo>
                    <a:lnTo>
                      <a:pt x="1720" y="2999"/>
                    </a:lnTo>
                    <a:lnTo>
                      <a:pt x="1506" y="3083"/>
                    </a:lnTo>
                    <a:lnTo>
                      <a:pt x="1303" y="3190"/>
                    </a:lnTo>
                    <a:lnTo>
                      <a:pt x="1109" y="3304"/>
                    </a:lnTo>
                    <a:lnTo>
                      <a:pt x="936" y="3427"/>
                    </a:lnTo>
                    <a:lnTo>
                      <a:pt x="763" y="3556"/>
                    </a:lnTo>
                    <a:lnTo>
                      <a:pt x="611" y="3701"/>
                    </a:lnTo>
                    <a:lnTo>
                      <a:pt x="478" y="3854"/>
                    </a:lnTo>
                    <a:lnTo>
                      <a:pt x="356" y="4014"/>
                    </a:lnTo>
                    <a:lnTo>
                      <a:pt x="255" y="4182"/>
                    </a:lnTo>
                    <a:lnTo>
                      <a:pt x="163" y="4350"/>
                    </a:lnTo>
                    <a:lnTo>
                      <a:pt x="92" y="4533"/>
                    </a:lnTo>
                    <a:lnTo>
                      <a:pt x="41" y="4716"/>
                    </a:lnTo>
                    <a:lnTo>
                      <a:pt x="10" y="4907"/>
                    </a:lnTo>
                    <a:lnTo>
                      <a:pt x="0" y="5098"/>
                    </a:lnTo>
                    <a:lnTo>
                      <a:pt x="10" y="5296"/>
                    </a:lnTo>
                    <a:lnTo>
                      <a:pt x="41" y="5487"/>
                    </a:lnTo>
                    <a:lnTo>
                      <a:pt x="92" y="5670"/>
                    </a:lnTo>
                    <a:lnTo>
                      <a:pt x="163" y="5853"/>
                    </a:lnTo>
                    <a:lnTo>
                      <a:pt x="255" y="6021"/>
                    </a:lnTo>
                    <a:lnTo>
                      <a:pt x="356" y="6189"/>
                    </a:lnTo>
                    <a:lnTo>
                      <a:pt x="478" y="6349"/>
                    </a:lnTo>
                    <a:lnTo>
                      <a:pt x="611" y="6502"/>
                    </a:lnTo>
                    <a:lnTo>
                      <a:pt x="763" y="6647"/>
                    </a:lnTo>
                    <a:lnTo>
                      <a:pt x="936" y="6776"/>
                    </a:lnTo>
                    <a:lnTo>
                      <a:pt x="1109" y="6898"/>
                    </a:lnTo>
                    <a:lnTo>
                      <a:pt x="1303" y="7013"/>
                    </a:lnTo>
                    <a:lnTo>
                      <a:pt x="1506" y="7120"/>
                    </a:lnTo>
                    <a:lnTo>
                      <a:pt x="1720" y="7204"/>
                    </a:lnTo>
                    <a:lnTo>
                      <a:pt x="1943" y="7287"/>
                    </a:lnTo>
                    <a:lnTo>
                      <a:pt x="2167" y="7349"/>
                    </a:lnTo>
                    <a:lnTo>
                      <a:pt x="2147" y="7471"/>
                    </a:lnTo>
                    <a:lnTo>
                      <a:pt x="2127" y="7585"/>
                    </a:lnTo>
                    <a:lnTo>
                      <a:pt x="2106" y="7707"/>
                    </a:lnTo>
                    <a:lnTo>
                      <a:pt x="2106" y="7837"/>
                    </a:lnTo>
                    <a:lnTo>
                      <a:pt x="2106" y="7959"/>
                    </a:lnTo>
                    <a:lnTo>
                      <a:pt x="2116" y="8073"/>
                    </a:lnTo>
                    <a:lnTo>
                      <a:pt x="2137" y="8195"/>
                    </a:lnTo>
                    <a:lnTo>
                      <a:pt x="2167" y="8310"/>
                    </a:lnTo>
                    <a:lnTo>
                      <a:pt x="2208" y="8424"/>
                    </a:lnTo>
                    <a:lnTo>
                      <a:pt x="2249" y="8539"/>
                    </a:lnTo>
                    <a:lnTo>
                      <a:pt x="2300" y="8646"/>
                    </a:lnTo>
                    <a:lnTo>
                      <a:pt x="2350" y="8752"/>
                    </a:lnTo>
                    <a:lnTo>
                      <a:pt x="2422" y="8859"/>
                    </a:lnTo>
                    <a:lnTo>
                      <a:pt x="2483" y="8958"/>
                    </a:lnTo>
                    <a:lnTo>
                      <a:pt x="2564" y="9058"/>
                    </a:lnTo>
                    <a:lnTo>
                      <a:pt x="2645" y="9157"/>
                    </a:lnTo>
                    <a:lnTo>
                      <a:pt x="2737" y="9248"/>
                    </a:lnTo>
                    <a:lnTo>
                      <a:pt x="2829" y="9340"/>
                    </a:lnTo>
                    <a:lnTo>
                      <a:pt x="2930" y="9424"/>
                    </a:lnTo>
                    <a:lnTo>
                      <a:pt x="3032" y="9508"/>
                    </a:lnTo>
                    <a:lnTo>
                      <a:pt x="3144" y="9584"/>
                    </a:lnTo>
                    <a:lnTo>
                      <a:pt x="3256" y="9660"/>
                    </a:lnTo>
                    <a:lnTo>
                      <a:pt x="3378" y="9729"/>
                    </a:lnTo>
                    <a:lnTo>
                      <a:pt x="3500" y="9798"/>
                    </a:lnTo>
                    <a:lnTo>
                      <a:pt x="3622" y="9859"/>
                    </a:lnTo>
                    <a:lnTo>
                      <a:pt x="3754" y="9912"/>
                    </a:lnTo>
                    <a:lnTo>
                      <a:pt x="3897" y="9966"/>
                    </a:lnTo>
                    <a:lnTo>
                      <a:pt x="4029" y="10011"/>
                    </a:lnTo>
                    <a:lnTo>
                      <a:pt x="4182" y="10057"/>
                    </a:lnTo>
                    <a:lnTo>
                      <a:pt x="4324" y="10095"/>
                    </a:lnTo>
                    <a:lnTo>
                      <a:pt x="4477" y="10126"/>
                    </a:lnTo>
                    <a:lnTo>
                      <a:pt x="4629" y="10156"/>
                    </a:lnTo>
                    <a:lnTo>
                      <a:pt x="4782" y="10172"/>
                    </a:lnTo>
                    <a:lnTo>
                      <a:pt x="4935" y="10187"/>
                    </a:lnTo>
                    <a:lnTo>
                      <a:pt x="5097" y="10202"/>
                    </a:lnTo>
                    <a:lnTo>
                      <a:pt x="5413" y="10202"/>
                    </a:lnTo>
                    <a:lnTo>
                      <a:pt x="5565" y="10195"/>
                    </a:lnTo>
                    <a:lnTo>
                      <a:pt x="5708" y="10179"/>
                    </a:lnTo>
                    <a:lnTo>
                      <a:pt x="5850" y="10156"/>
                    </a:lnTo>
                    <a:lnTo>
                      <a:pt x="5993" y="10134"/>
                    </a:lnTo>
                    <a:lnTo>
                      <a:pt x="6135" y="10111"/>
                    </a:lnTo>
                    <a:lnTo>
                      <a:pt x="6267" y="10080"/>
                    </a:lnTo>
                    <a:lnTo>
                      <a:pt x="6410" y="10042"/>
                    </a:lnTo>
                    <a:lnTo>
                      <a:pt x="6542" y="9996"/>
                    </a:lnTo>
                    <a:lnTo>
                      <a:pt x="6664" y="9950"/>
                    </a:lnTo>
                    <a:lnTo>
                      <a:pt x="6796" y="9905"/>
                    </a:lnTo>
                    <a:lnTo>
                      <a:pt x="6918" y="9851"/>
                    </a:lnTo>
                    <a:lnTo>
                      <a:pt x="7030" y="9790"/>
                    </a:lnTo>
                    <a:lnTo>
                      <a:pt x="7152" y="9729"/>
                    </a:lnTo>
                    <a:lnTo>
                      <a:pt x="7254" y="9668"/>
                    </a:lnTo>
                    <a:lnTo>
                      <a:pt x="7366" y="9599"/>
                    </a:lnTo>
                    <a:lnTo>
                      <a:pt x="7468" y="9668"/>
                    </a:lnTo>
                    <a:lnTo>
                      <a:pt x="7580" y="9729"/>
                    </a:lnTo>
                    <a:lnTo>
                      <a:pt x="7702" y="9790"/>
                    </a:lnTo>
                    <a:lnTo>
                      <a:pt x="7814" y="9851"/>
                    </a:lnTo>
                    <a:lnTo>
                      <a:pt x="7936" y="9905"/>
                    </a:lnTo>
                    <a:lnTo>
                      <a:pt x="8068" y="9950"/>
                    </a:lnTo>
                    <a:lnTo>
                      <a:pt x="8190" y="9996"/>
                    </a:lnTo>
                    <a:lnTo>
                      <a:pt x="8322" y="10042"/>
                    </a:lnTo>
                    <a:lnTo>
                      <a:pt x="8455" y="10080"/>
                    </a:lnTo>
                    <a:lnTo>
                      <a:pt x="8597" y="10111"/>
                    </a:lnTo>
                    <a:lnTo>
                      <a:pt x="8740" y="10134"/>
                    </a:lnTo>
                    <a:lnTo>
                      <a:pt x="8882" y="10156"/>
                    </a:lnTo>
                    <a:lnTo>
                      <a:pt x="9024" y="10179"/>
                    </a:lnTo>
                    <a:lnTo>
                      <a:pt x="9167" y="10195"/>
                    </a:lnTo>
                    <a:lnTo>
                      <a:pt x="9319" y="10202"/>
                    </a:lnTo>
                    <a:lnTo>
                      <a:pt x="9635" y="10202"/>
                    </a:lnTo>
                    <a:lnTo>
                      <a:pt x="9787" y="10187"/>
                    </a:lnTo>
                    <a:lnTo>
                      <a:pt x="9950" y="10172"/>
                    </a:lnTo>
                    <a:lnTo>
                      <a:pt x="10103" y="10156"/>
                    </a:lnTo>
                    <a:lnTo>
                      <a:pt x="10255" y="10126"/>
                    </a:lnTo>
                    <a:lnTo>
                      <a:pt x="10408" y="10095"/>
                    </a:lnTo>
                    <a:lnTo>
                      <a:pt x="10550" y="10057"/>
                    </a:lnTo>
                    <a:lnTo>
                      <a:pt x="10693" y="10011"/>
                    </a:lnTo>
                    <a:lnTo>
                      <a:pt x="10835" y="9966"/>
                    </a:lnTo>
                    <a:lnTo>
                      <a:pt x="10968" y="9912"/>
                    </a:lnTo>
                    <a:lnTo>
                      <a:pt x="11100" y="9859"/>
                    </a:lnTo>
                    <a:lnTo>
                      <a:pt x="11232" y="9798"/>
                    </a:lnTo>
                    <a:lnTo>
                      <a:pt x="11354" y="9729"/>
                    </a:lnTo>
                    <a:lnTo>
                      <a:pt x="11476" y="9660"/>
                    </a:lnTo>
                    <a:lnTo>
                      <a:pt x="11588" y="9584"/>
                    </a:lnTo>
                    <a:lnTo>
                      <a:pt x="11700" y="9508"/>
                    </a:lnTo>
                    <a:lnTo>
                      <a:pt x="11802" y="9424"/>
                    </a:lnTo>
                    <a:lnTo>
                      <a:pt x="11904" y="9340"/>
                    </a:lnTo>
                    <a:lnTo>
                      <a:pt x="11995" y="9248"/>
                    </a:lnTo>
                    <a:lnTo>
                      <a:pt x="12087" y="9157"/>
                    </a:lnTo>
                    <a:lnTo>
                      <a:pt x="12168" y="9058"/>
                    </a:lnTo>
                    <a:lnTo>
                      <a:pt x="12239" y="8958"/>
                    </a:lnTo>
                    <a:lnTo>
                      <a:pt x="12311" y="8859"/>
                    </a:lnTo>
                    <a:lnTo>
                      <a:pt x="12382" y="8752"/>
                    </a:lnTo>
                    <a:lnTo>
                      <a:pt x="12433" y="8646"/>
                    </a:lnTo>
                    <a:lnTo>
                      <a:pt x="12483" y="8539"/>
                    </a:lnTo>
                    <a:lnTo>
                      <a:pt x="12524" y="8424"/>
                    </a:lnTo>
                    <a:lnTo>
                      <a:pt x="12565" y="8310"/>
                    </a:lnTo>
                    <a:lnTo>
                      <a:pt x="12585" y="8195"/>
                    </a:lnTo>
                    <a:lnTo>
                      <a:pt x="12606" y="8073"/>
                    </a:lnTo>
                    <a:lnTo>
                      <a:pt x="12626" y="7959"/>
                    </a:lnTo>
                    <a:lnTo>
                      <a:pt x="12626" y="7837"/>
                    </a:lnTo>
                    <a:lnTo>
                      <a:pt x="12626" y="7707"/>
                    </a:lnTo>
                    <a:lnTo>
                      <a:pt x="12606" y="7585"/>
                    </a:lnTo>
                    <a:lnTo>
                      <a:pt x="12585" y="7471"/>
                    </a:lnTo>
                    <a:lnTo>
                      <a:pt x="12555" y="7349"/>
                    </a:lnTo>
                    <a:lnTo>
                      <a:pt x="12789" y="7287"/>
                    </a:lnTo>
                    <a:lnTo>
                      <a:pt x="13013" y="7204"/>
                    </a:lnTo>
                    <a:lnTo>
                      <a:pt x="13226" y="7120"/>
                    </a:lnTo>
                    <a:lnTo>
                      <a:pt x="13430" y="7013"/>
                    </a:lnTo>
                    <a:lnTo>
                      <a:pt x="13623" y="6898"/>
                    </a:lnTo>
                    <a:lnTo>
                      <a:pt x="13796" y="6776"/>
                    </a:lnTo>
                    <a:lnTo>
                      <a:pt x="13969" y="6647"/>
                    </a:lnTo>
                    <a:lnTo>
                      <a:pt x="14121" y="6502"/>
                    </a:lnTo>
                    <a:lnTo>
                      <a:pt x="14254" y="6349"/>
                    </a:lnTo>
                    <a:lnTo>
                      <a:pt x="14376" y="6189"/>
                    </a:lnTo>
                    <a:lnTo>
                      <a:pt x="14478" y="6021"/>
                    </a:lnTo>
                    <a:lnTo>
                      <a:pt x="14569" y="5853"/>
                    </a:lnTo>
                    <a:lnTo>
                      <a:pt x="14640" y="5670"/>
                    </a:lnTo>
                    <a:lnTo>
                      <a:pt x="14691" y="5487"/>
                    </a:lnTo>
                    <a:lnTo>
                      <a:pt x="14722" y="5296"/>
                    </a:lnTo>
                    <a:lnTo>
                      <a:pt x="14732" y="5098"/>
                    </a:lnTo>
                    <a:lnTo>
                      <a:pt x="14722" y="4907"/>
                    </a:lnTo>
                    <a:lnTo>
                      <a:pt x="14691" y="4716"/>
                    </a:lnTo>
                    <a:lnTo>
                      <a:pt x="14640" y="4533"/>
                    </a:lnTo>
                    <a:lnTo>
                      <a:pt x="14569" y="4350"/>
                    </a:lnTo>
                    <a:lnTo>
                      <a:pt x="14478" y="4182"/>
                    </a:lnTo>
                    <a:lnTo>
                      <a:pt x="14376" y="4014"/>
                    </a:lnTo>
                    <a:lnTo>
                      <a:pt x="14254" y="3854"/>
                    </a:lnTo>
                    <a:lnTo>
                      <a:pt x="14121" y="3701"/>
                    </a:lnTo>
                    <a:lnTo>
                      <a:pt x="13969" y="3556"/>
                    </a:lnTo>
                    <a:lnTo>
                      <a:pt x="13796" y="3427"/>
                    </a:lnTo>
                    <a:lnTo>
                      <a:pt x="13623" y="3304"/>
                    </a:lnTo>
                    <a:lnTo>
                      <a:pt x="13430" y="3190"/>
                    </a:lnTo>
                    <a:lnTo>
                      <a:pt x="13226" y="3083"/>
                    </a:lnTo>
                    <a:lnTo>
                      <a:pt x="13013" y="2999"/>
                    </a:lnTo>
                    <a:lnTo>
                      <a:pt x="12789" y="2915"/>
                    </a:lnTo>
                    <a:lnTo>
                      <a:pt x="12555" y="2854"/>
                    </a:lnTo>
                    <a:lnTo>
                      <a:pt x="12585" y="2732"/>
                    </a:lnTo>
                    <a:lnTo>
                      <a:pt x="12606" y="2610"/>
                    </a:lnTo>
                    <a:lnTo>
                      <a:pt x="12626" y="2488"/>
                    </a:lnTo>
                    <a:lnTo>
                      <a:pt x="12626" y="2366"/>
                    </a:lnTo>
                    <a:lnTo>
                      <a:pt x="12626" y="2244"/>
                    </a:lnTo>
                    <a:lnTo>
                      <a:pt x="12606" y="2129"/>
                    </a:lnTo>
                    <a:lnTo>
                      <a:pt x="12585" y="2007"/>
                    </a:lnTo>
                    <a:lnTo>
                      <a:pt x="12565" y="1893"/>
                    </a:lnTo>
                    <a:lnTo>
                      <a:pt x="12524" y="1778"/>
                    </a:lnTo>
                    <a:lnTo>
                      <a:pt x="12483" y="1664"/>
                    </a:lnTo>
                    <a:lnTo>
                      <a:pt x="12433" y="1557"/>
                    </a:lnTo>
                    <a:lnTo>
                      <a:pt x="12382" y="1450"/>
                    </a:lnTo>
                    <a:lnTo>
                      <a:pt x="12311" y="1343"/>
                    </a:lnTo>
                    <a:lnTo>
                      <a:pt x="12239" y="1237"/>
                    </a:lnTo>
                    <a:lnTo>
                      <a:pt x="12168" y="1137"/>
                    </a:lnTo>
                    <a:lnTo>
                      <a:pt x="12087" y="1046"/>
                    </a:lnTo>
                    <a:lnTo>
                      <a:pt x="11995" y="954"/>
                    </a:lnTo>
                    <a:lnTo>
                      <a:pt x="11904" y="863"/>
                    </a:lnTo>
                    <a:lnTo>
                      <a:pt x="11802" y="779"/>
                    </a:lnTo>
                    <a:lnTo>
                      <a:pt x="11700" y="695"/>
                    </a:lnTo>
                    <a:lnTo>
                      <a:pt x="11588" y="619"/>
                    </a:lnTo>
                    <a:lnTo>
                      <a:pt x="11476" y="542"/>
                    </a:lnTo>
                    <a:lnTo>
                      <a:pt x="11354" y="474"/>
                    </a:lnTo>
                    <a:lnTo>
                      <a:pt x="11232" y="405"/>
                    </a:lnTo>
                    <a:lnTo>
                      <a:pt x="11100" y="344"/>
                    </a:lnTo>
                    <a:lnTo>
                      <a:pt x="10968" y="290"/>
                    </a:lnTo>
                    <a:lnTo>
                      <a:pt x="10835" y="237"/>
                    </a:lnTo>
                    <a:lnTo>
                      <a:pt x="10693" y="184"/>
                    </a:lnTo>
                    <a:lnTo>
                      <a:pt x="10550" y="146"/>
                    </a:lnTo>
                    <a:lnTo>
                      <a:pt x="10408" y="107"/>
                    </a:lnTo>
                    <a:lnTo>
                      <a:pt x="10255" y="77"/>
                    </a:lnTo>
                    <a:lnTo>
                      <a:pt x="10103" y="46"/>
                    </a:lnTo>
                    <a:lnTo>
                      <a:pt x="9950" y="31"/>
                    </a:lnTo>
                    <a:lnTo>
                      <a:pt x="9787" y="16"/>
                    </a:lnTo>
                    <a:lnTo>
                      <a:pt x="9635" y="1"/>
                    </a:lnTo>
                    <a:lnTo>
                      <a:pt x="9319" y="1"/>
                    </a:lnTo>
                    <a:lnTo>
                      <a:pt x="9167" y="8"/>
                    </a:lnTo>
                    <a:lnTo>
                      <a:pt x="9024" y="23"/>
                    </a:lnTo>
                    <a:lnTo>
                      <a:pt x="8882" y="39"/>
                    </a:lnTo>
                    <a:lnTo>
                      <a:pt x="8740" y="62"/>
                    </a:lnTo>
                    <a:lnTo>
                      <a:pt x="8597" y="92"/>
                    </a:lnTo>
                    <a:lnTo>
                      <a:pt x="8455" y="123"/>
                    </a:lnTo>
                    <a:lnTo>
                      <a:pt x="8322" y="161"/>
                    </a:lnTo>
                    <a:lnTo>
                      <a:pt x="8190" y="207"/>
                    </a:lnTo>
                    <a:lnTo>
                      <a:pt x="8068" y="252"/>
                    </a:lnTo>
                    <a:lnTo>
                      <a:pt x="7936" y="298"/>
                    </a:lnTo>
                    <a:lnTo>
                      <a:pt x="7814" y="352"/>
                    </a:lnTo>
                    <a:lnTo>
                      <a:pt x="7702" y="413"/>
                    </a:lnTo>
                    <a:lnTo>
                      <a:pt x="7580" y="474"/>
                    </a:lnTo>
                    <a:lnTo>
                      <a:pt x="7468" y="535"/>
                    </a:lnTo>
                    <a:lnTo>
                      <a:pt x="7366" y="603"/>
                    </a:lnTo>
                    <a:lnTo>
                      <a:pt x="7254" y="535"/>
                    </a:lnTo>
                    <a:lnTo>
                      <a:pt x="7152" y="474"/>
                    </a:lnTo>
                    <a:lnTo>
                      <a:pt x="7030" y="413"/>
                    </a:lnTo>
                    <a:lnTo>
                      <a:pt x="6918" y="352"/>
                    </a:lnTo>
                    <a:lnTo>
                      <a:pt x="6796" y="298"/>
                    </a:lnTo>
                    <a:lnTo>
                      <a:pt x="6664" y="252"/>
                    </a:lnTo>
                    <a:lnTo>
                      <a:pt x="6542" y="207"/>
                    </a:lnTo>
                    <a:lnTo>
                      <a:pt x="6410" y="161"/>
                    </a:lnTo>
                    <a:lnTo>
                      <a:pt x="6267" y="123"/>
                    </a:lnTo>
                    <a:lnTo>
                      <a:pt x="6135" y="92"/>
                    </a:lnTo>
                    <a:lnTo>
                      <a:pt x="5993" y="62"/>
                    </a:lnTo>
                    <a:lnTo>
                      <a:pt x="5850" y="39"/>
                    </a:lnTo>
                    <a:lnTo>
                      <a:pt x="5708" y="23"/>
                    </a:lnTo>
                    <a:lnTo>
                      <a:pt x="5565" y="8"/>
                    </a:lnTo>
                    <a:lnTo>
                      <a:pt x="54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18" name="Google Shape;418;p35"/>
          <p:cNvGrpSpPr/>
          <p:nvPr/>
        </p:nvGrpSpPr>
        <p:grpSpPr>
          <a:xfrm flipH="1">
            <a:off x="4571988" y="1098394"/>
            <a:ext cx="3858682" cy="3674459"/>
            <a:chOff x="4571988" y="1098394"/>
            <a:chExt cx="3858682" cy="3674459"/>
          </a:xfrm>
        </p:grpSpPr>
        <p:grpSp>
          <p:nvGrpSpPr>
            <p:cNvPr id="419" name="Google Shape;419;p35"/>
            <p:cNvGrpSpPr/>
            <p:nvPr/>
          </p:nvGrpSpPr>
          <p:grpSpPr>
            <a:xfrm>
              <a:off x="4571988" y="1098394"/>
              <a:ext cx="3858682" cy="3674459"/>
              <a:chOff x="1059300" y="238125"/>
              <a:chExt cx="5501400" cy="5238750"/>
            </a:xfrm>
          </p:grpSpPr>
          <p:sp>
            <p:nvSpPr>
              <p:cNvPr id="420" name="Google Shape;420;p35"/>
              <p:cNvSpPr/>
              <p:nvPr/>
            </p:nvSpPr>
            <p:spPr>
              <a:xfrm>
                <a:off x="1191150" y="238125"/>
                <a:ext cx="5369550" cy="5203000"/>
              </a:xfrm>
              <a:custGeom>
                <a:rect b="b" l="l" r="r" t="t"/>
                <a:pathLst>
                  <a:path extrusionOk="0" fill="none" h="208120" w="214782">
                    <a:moveTo>
                      <a:pt x="105845" y="208076"/>
                    </a:moveTo>
                    <a:lnTo>
                      <a:pt x="105845" y="208076"/>
                    </a:lnTo>
                    <a:lnTo>
                      <a:pt x="104111" y="208047"/>
                    </a:lnTo>
                    <a:lnTo>
                      <a:pt x="102348" y="207989"/>
                    </a:lnTo>
                    <a:lnTo>
                      <a:pt x="100541" y="207931"/>
                    </a:lnTo>
                    <a:lnTo>
                      <a:pt x="98692" y="207859"/>
                    </a:lnTo>
                    <a:lnTo>
                      <a:pt x="96798" y="207772"/>
                    </a:lnTo>
                    <a:lnTo>
                      <a:pt x="94876" y="207657"/>
                    </a:lnTo>
                    <a:lnTo>
                      <a:pt x="92911" y="207541"/>
                    </a:lnTo>
                    <a:lnTo>
                      <a:pt x="90917" y="207397"/>
                    </a:lnTo>
                    <a:lnTo>
                      <a:pt x="88893" y="207223"/>
                    </a:lnTo>
                    <a:lnTo>
                      <a:pt x="86856" y="207035"/>
                    </a:lnTo>
                    <a:lnTo>
                      <a:pt x="84775" y="206833"/>
                    </a:lnTo>
                    <a:lnTo>
                      <a:pt x="82679" y="206587"/>
                    </a:lnTo>
                    <a:lnTo>
                      <a:pt x="80569" y="206327"/>
                    </a:lnTo>
                    <a:lnTo>
                      <a:pt x="78430" y="206038"/>
                    </a:lnTo>
                    <a:lnTo>
                      <a:pt x="76277" y="205720"/>
                    </a:lnTo>
                    <a:lnTo>
                      <a:pt x="74124" y="205359"/>
                    </a:lnTo>
                    <a:lnTo>
                      <a:pt x="71941" y="204983"/>
                    </a:lnTo>
                    <a:lnTo>
                      <a:pt x="69759" y="204564"/>
                    </a:lnTo>
                    <a:lnTo>
                      <a:pt x="67577" y="204102"/>
                    </a:lnTo>
                    <a:lnTo>
                      <a:pt x="66479" y="203856"/>
                    </a:lnTo>
                    <a:lnTo>
                      <a:pt x="65380" y="203610"/>
                    </a:lnTo>
                    <a:lnTo>
                      <a:pt x="64282" y="203350"/>
                    </a:lnTo>
                    <a:lnTo>
                      <a:pt x="63184" y="203090"/>
                    </a:lnTo>
                    <a:lnTo>
                      <a:pt x="62085" y="202801"/>
                    </a:lnTo>
                    <a:lnTo>
                      <a:pt x="61001" y="202512"/>
                    </a:lnTo>
                    <a:lnTo>
                      <a:pt x="59903" y="202209"/>
                    </a:lnTo>
                    <a:lnTo>
                      <a:pt x="58805" y="201905"/>
                    </a:lnTo>
                    <a:lnTo>
                      <a:pt x="57707" y="201587"/>
                    </a:lnTo>
                    <a:lnTo>
                      <a:pt x="56623" y="201255"/>
                    </a:lnTo>
                    <a:lnTo>
                      <a:pt x="55524" y="200908"/>
                    </a:lnTo>
                    <a:lnTo>
                      <a:pt x="54440" y="200547"/>
                    </a:lnTo>
                    <a:lnTo>
                      <a:pt x="53357" y="200185"/>
                    </a:lnTo>
                    <a:lnTo>
                      <a:pt x="52273" y="199810"/>
                    </a:lnTo>
                    <a:lnTo>
                      <a:pt x="51189" y="199419"/>
                    </a:lnTo>
                    <a:lnTo>
                      <a:pt x="50119" y="199015"/>
                    </a:lnTo>
                    <a:lnTo>
                      <a:pt x="49050" y="198610"/>
                    </a:lnTo>
                    <a:lnTo>
                      <a:pt x="47981" y="198177"/>
                    </a:lnTo>
                    <a:lnTo>
                      <a:pt x="46911" y="197743"/>
                    </a:lnTo>
                    <a:lnTo>
                      <a:pt x="45856" y="197295"/>
                    </a:lnTo>
                    <a:lnTo>
                      <a:pt x="44801" y="196832"/>
                    </a:lnTo>
                    <a:lnTo>
                      <a:pt x="43746" y="196356"/>
                    </a:lnTo>
                    <a:lnTo>
                      <a:pt x="42706" y="195864"/>
                    </a:lnTo>
                    <a:lnTo>
                      <a:pt x="41665" y="195358"/>
                    </a:lnTo>
                    <a:lnTo>
                      <a:pt x="40625" y="194853"/>
                    </a:lnTo>
                    <a:lnTo>
                      <a:pt x="39599" y="194318"/>
                    </a:lnTo>
                    <a:lnTo>
                      <a:pt x="38587" y="193769"/>
                    </a:lnTo>
                    <a:lnTo>
                      <a:pt x="37561" y="193220"/>
                    </a:lnTo>
                    <a:lnTo>
                      <a:pt x="36564" y="192641"/>
                    </a:lnTo>
                    <a:lnTo>
                      <a:pt x="35567" y="192063"/>
                    </a:lnTo>
                    <a:lnTo>
                      <a:pt x="34569" y="191456"/>
                    </a:lnTo>
                    <a:lnTo>
                      <a:pt x="33587" y="190835"/>
                    </a:lnTo>
                    <a:lnTo>
                      <a:pt x="32604" y="190214"/>
                    </a:lnTo>
                    <a:lnTo>
                      <a:pt x="31650" y="189563"/>
                    </a:lnTo>
                    <a:lnTo>
                      <a:pt x="30682" y="188898"/>
                    </a:lnTo>
                    <a:lnTo>
                      <a:pt x="29742" y="188219"/>
                    </a:lnTo>
                    <a:lnTo>
                      <a:pt x="28803" y="187526"/>
                    </a:lnTo>
                    <a:lnTo>
                      <a:pt x="27864" y="186817"/>
                    </a:lnTo>
                    <a:lnTo>
                      <a:pt x="26953" y="186095"/>
                    </a:lnTo>
                    <a:lnTo>
                      <a:pt x="26043" y="185358"/>
                    </a:lnTo>
                    <a:lnTo>
                      <a:pt x="25132" y="184592"/>
                    </a:lnTo>
                    <a:lnTo>
                      <a:pt x="24251" y="183826"/>
                    </a:lnTo>
                    <a:lnTo>
                      <a:pt x="23369" y="183031"/>
                    </a:lnTo>
                    <a:lnTo>
                      <a:pt x="22502" y="182222"/>
                    </a:lnTo>
                    <a:lnTo>
                      <a:pt x="21650" y="181398"/>
                    </a:lnTo>
                    <a:lnTo>
                      <a:pt x="20811" y="180560"/>
                    </a:lnTo>
                    <a:lnTo>
                      <a:pt x="19973" y="179693"/>
                    </a:lnTo>
                    <a:lnTo>
                      <a:pt x="19164" y="178811"/>
                    </a:lnTo>
                    <a:lnTo>
                      <a:pt x="18355" y="177915"/>
                    </a:lnTo>
                    <a:lnTo>
                      <a:pt x="17574" y="177005"/>
                    </a:lnTo>
                    <a:lnTo>
                      <a:pt x="16794" y="176080"/>
                    </a:lnTo>
                    <a:lnTo>
                      <a:pt x="16028" y="175126"/>
                    </a:lnTo>
                    <a:lnTo>
                      <a:pt x="15276" y="174158"/>
                    </a:lnTo>
                    <a:lnTo>
                      <a:pt x="14539" y="173175"/>
                    </a:lnTo>
                    <a:lnTo>
                      <a:pt x="13817" y="172163"/>
                    </a:lnTo>
                    <a:lnTo>
                      <a:pt x="13109" y="171137"/>
                    </a:lnTo>
                    <a:lnTo>
                      <a:pt x="12415" y="170082"/>
                    </a:lnTo>
                    <a:lnTo>
                      <a:pt x="11750" y="169027"/>
                    </a:lnTo>
                    <a:lnTo>
                      <a:pt x="11085" y="167943"/>
                    </a:lnTo>
                    <a:lnTo>
                      <a:pt x="10435" y="166831"/>
                    </a:lnTo>
                    <a:lnTo>
                      <a:pt x="9814" y="165703"/>
                    </a:lnTo>
                    <a:lnTo>
                      <a:pt x="9207" y="164562"/>
                    </a:lnTo>
                    <a:lnTo>
                      <a:pt x="8600" y="163406"/>
                    </a:lnTo>
                    <a:lnTo>
                      <a:pt x="8036" y="162221"/>
                    </a:lnTo>
                    <a:lnTo>
                      <a:pt x="7472" y="161007"/>
                    </a:lnTo>
                    <a:lnTo>
                      <a:pt x="6923" y="159778"/>
                    </a:lnTo>
                    <a:lnTo>
                      <a:pt x="6403" y="158535"/>
                    </a:lnTo>
                    <a:lnTo>
                      <a:pt x="5897" y="157264"/>
                    </a:lnTo>
                    <a:lnTo>
                      <a:pt x="5406" y="155963"/>
                    </a:lnTo>
                    <a:lnTo>
                      <a:pt x="4943" y="154662"/>
                    </a:lnTo>
                    <a:lnTo>
                      <a:pt x="4495" y="153318"/>
                    </a:lnTo>
                    <a:lnTo>
                      <a:pt x="4062" y="151960"/>
                    </a:lnTo>
                    <a:lnTo>
                      <a:pt x="3657" y="150587"/>
                    </a:lnTo>
                    <a:lnTo>
                      <a:pt x="3267" y="149185"/>
                    </a:lnTo>
                    <a:lnTo>
                      <a:pt x="2891" y="147754"/>
                    </a:lnTo>
                    <a:lnTo>
                      <a:pt x="2544" y="146309"/>
                    </a:lnTo>
                    <a:lnTo>
                      <a:pt x="2226" y="144835"/>
                    </a:lnTo>
                    <a:lnTo>
                      <a:pt x="1923" y="143347"/>
                    </a:lnTo>
                    <a:lnTo>
                      <a:pt x="1634" y="141829"/>
                    </a:lnTo>
                    <a:lnTo>
                      <a:pt x="1374" y="140283"/>
                    </a:lnTo>
                    <a:lnTo>
                      <a:pt x="1128" y="138722"/>
                    </a:lnTo>
                    <a:lnTo>
                      <a:pt x="911" y="137132"/>
                    </a:lnTo>
                    <a:lnTo>
                      <a:pt x="709" y="135528"/>
                    </a:lnTo>
                    <a:lnTo>
                      <a:pt x="536" y="133895"/>
                    </a:lnTo>
                    <a:lnTo>
                      <a:pt x="391" y="132233"/>
                    </a:lnTo>
                    <a:lnTo>
                      <a:pt x="261" y="130542"/>
                    </a:lnTo>
                    <a:lnTo>
                      <a:pt x="160" y="128837"/>
                    </a:lnTo>
                    <a:lnTo>
                      <a:pt x="88" y="127103"/>
                    </a:lnTo>
                    <a:lnTo>
                      <a:pt x="30" y="125340"/>
                    </a:lnTo>
                    <a:lnTo>
                      <a:pt x="1" y="123548"/>
                    </a:lnTo>
                    <a:lnTo>
                      <a:pt x="1" y="123548"/>
                    </a:lnTo>
                    <a:lnTo>
                      <a:pt x="1" y="121756"/>
                    </a:lnTo>
                    <a:lnTo>
                      <a:pt x="15" y="119964"/>
                    </a:lnTo>
                    <a:lnTo>
                      <a:pt x="59" y="118172"/>
                    </a:lnTo>
                    <a:lnTo>
                      <a:pt x="131" y="116380"/>
                    </a:lnTo>
                    <a:lnTo>
                      <a:pt x="232" y="114602"/>
                    </a:lnTo>
                    <a:lnTo>
                      <a:pt x="348" y="112825"/>
                    </a:lnTo>
                    <a:lnTo>
                      <a:pt x="492" y="111047"/>
                    </a:lnTo>
                    <a:lnTo>
                      <a:pt x="651" y="109269"/>
                    </a:lnTo>
                    <a:lnTo>
                      <a:pt x="839" y="107506"/>
                    </a:lnTo>
                    <a:lnTo>
                      <a:pt x="1056" y="105743"/>
                    </a:lnTo>
                    <a:lnTo>
                      <a:pt x="1302" y="103995"/>
                    </a:lnTo>
                    <a:lnTo>
                      <a:pt x="1562" y="102246"/>
                    </a:lnTo>
                    <a:lnTo>
                      <a:pt x="1851" y="100497"/>
                    </a:lnTo>
                    <a:lnTo>
                      <a:pt x="2154" y="98763"/>
                    </a:lnTo>
                    <a:lnTo>
                      <a:pt x="2487" y="97029"/>
                    </a:lnTo>
                    <a:lnTo>
                      <a:pt x="2833" y="95295"/>
                    </a:lnTo>
                    <a:lnTo>
                      <a:pt x="3209" y="93575"/>
                    </a:lnTo>
                    <a:lnTo>
                      <a:pt x="3614" y="91870"/>
                    </a:lnTo>
                    <a:lnTo>
                      <a:pt x="4033" y="90164"/>
                    </a:lnTo>
                    <a:lnTo>
                      <a:pt x="4481" y="88459"/>
                    </a:lnTo>
                    <a:lnTo>
                      <a:pt x="4943" y="86783"/>
                    </a:lnTo>
                    <a:lnTo>
                      <a:pt x="5435" y="85092"/>
                    </a:lnTo>
                    <a:lnTo>
                      <a:pt x="5941" y="83415"/>
                    </a:lnTo>
                    <a:lnTo>
                      <a:pt x="6475" y="81753"/>
                    </a:lnTo>
                    <a:lnTo>
                      <a:pt x="7024" y="80106"/>
                    </a:lnTo>
                    <a:lnTo>
                      <a:pt x="7602" y="78458"/>
                    </a:lnTo>
                    <a:lnTo>
                      <a:pt x="8195" y="76825"/>
                    </a:lnTo>
                    <a:lnTo>
                      <a:pt x="8816" y="75192"/>
                    </a:lnTo>
                    <a:lnTo>
                      <a:pt x="9452" y="73574"/>
                    </a:lnTo>
                    <a:lnTo>
                      <a:pt x="10117" y="71970"/>
                    </a:lnTo>
                    <a:lnTo>
                      <a:pt x="10796" y="70380"/>
                    </a:lnTo>
                    <a:lnTo>
                      <a:pt x="11504" y="68790"/>
                    </a:lnTo>
                    <a:lnTo>
                      <a:pt x="12227" y="67215"/>
                    </a:lnTo>
                    <a:lnTo>
                      <a:pt x="12964" y="65654"/>
                    </a:lnTo>
                    <a:lnTo>
                      <a:pt x="13730" y="64108"/>
                    </a:lnTo>
                    <a:lnTo>
                      <a:pt x="14510" y="62562"/>
                    </a:lnTo>
                    <a:lnTo>
                      <a:pt x="15305" y="61044"/>
                    </a:lnTo>
                    <a:lnTo>
                      <a:pt x="16129" y="59527"/>
                    </a:lnTo>
                    <a:lnTo>
                      <a:pt x="16982" y="58024"/>
                    </a:lnTo>
                    <a:lnTo>
                      <a:pt x="17834" y="56535"/>
                    </a:lnTo>
                    <a:lnTo>
                      <a:pt x="18716" y="55061"/>
                    </a:lnTo>
                    <a:lnTo>
                      <a:pt x="19626" y="53587"/>
                    </a:lnTo>
                    <a:lnTo>
                      <a:pt x="20537" y="52142"/>
                    </a:lnTo>
                    <a:lnTo>
                      <a:pt x="21476" y="50711"/>
                    </a:lnTo>
                    <a:lnTo>
                      <a:pt x="22444" y="49295"/>
                    </a:lnTo>
                    <a:lnTo>
                      <a:pt x="23413" y="47879"/>
                    </a:lnTo>
                    <a:lnTo>
                      <a:pt x="24410" y="46491"/>
                    </a:lnTo>
                    <a:lnTo>
                      <a:pt x="25421" y="45118"/>
                    </a:lnTo>
                    <a:lnTo>
                      <a:pt x="26462" y="43760"/>
                    </a:lnTo>
                    <a:lnTo>
                      <a:pt x="27502" y="42401"/>
                    </a:lnTo>
                    <a:lnTo>
                      <a:pt x="28572" y="41072"/>
                    </a:lnTo>
                    <a:lnTo>
                      <a:pt x="29656" y="39771"/>
                    </a:lnTo>
                    <a:lnTo>
                      <a:pt x="30769" y="38470"/>
                    </a:lnTo>
                    <a:lnTo>
                      <a:pt x="31881" y="37184"/>
                    </a:lnTo>
                    <a:lnTo>
                      <a:pt x="33023" y="35927"/>
                    </a:lnTo>
                    <a:lnTo>
                      <a:pt x="34179" y="34670"/>
                    </a:lnTo>
                    <a:lnTo>
                      <a:pt x="35350" y="33441"/>
                    </a:lnTo>
                    <a:lnTo>
                      <a:pt x="36549" y="32242"/>
                    </a:lnTo>
                    <a:lnTo>
                      <a:pt x="37749" y="31042"/>
                    </a:lnTo>
                    <a:lnTo>
                      <a:pt x="38977" y="29872"/>
                    </a:lnTo>
                    <a:lnTo>
                      <a:pt x="40220" y="28716"/>
                    </a:lnTo>
                    <a:lnTo>
                      <a:pt x="41477" y="27574"/>
                    </a:lnTo>
                    <a:lnTo>
                      <a:pt x="42749" y="26447"/>
                    </a:lnTo>
                    <a:lnTo>
                      <a:pt x="44035" y="25348"/>
                    </a:lnTo>
                    <a:lnTo>
                      <a:pt x="45350" y="24264"/>
                    </a:lnTo>
                    <a:lnTo>
                      <a:pt x="46665" y="23209"/>
                    </a:lnTo>
                    <a:lnTo>
                      <a:pt x="48009" y="22169"/>
                    </a:lnTo>
                    <a:lnTo>
                      <a:pt x="49368" y="21143"/>
                    </a:lnTo>
                    <a:lnTo>
                      <a:pt x="50726" y="20146"/>
                    </a:lnTo>
                    <a:lnTo>
                      <a:pt x="52114" y="19163"/>
                    </a:lnTo>
                    <a:lnTo>
                      <a:pt x="53516" y="18209"/>
                    </a:lnTo>
                    <a:lnTo>
                      <a:pt x="54932" y="17270"/>
                    </a:lnTo>
                    <a:lnTo>
                      <a:pt x="56362" y="16359"/>
                    </a:lnTo>
                    <a:lnTo>
                      <a:pt x="57808" y="15463"/>
                    </a:lnTo>
                    <a:lnTo>
                      <a:pt x="59267" y="14596"/>
                    </a:lnTo>
                    <a:lnTo>
                      <a:pt x="60741" y="13744"/>
                    </a:lnTo>
                    <a:lnTo>
                      <a:pt x="62230" y="12920"/>
                    </a:lnTo>
                    <a:lnTo>
                      <a:pt x="63733" y="12111"/>
                    </a:lnTo>
                    <a:lnTo>
                      <a:pt x="65250" y="11345"/>
                    </a:lnTo>
                    <a:lnTo>
                      <a:pt x="66782" y="10579"/>
                    </a:lnTo>
                    <a:lnTo>
                      <a:pt x="68328" y="9842"/>
                    </a:lnTo>
                    <a:lnTo>
                      <a:pt x="69889" y="9133"/>
                    </a:lnTo>
                    <a:lnTo>
                      <a:pt x="71465" y="8454"/>
                    </a:lnTo>
                    <a:lnTo>
                      <a:pt x="73054" y="7789"/>
                    </a:lnTo>
                    <a:lnTo>
                      <a:pt x="74658" y="7168"/>
                    </a:lnTo>
                    <a:lnTo>
                      <a:pt x="76262" y="6547"/>
                    </a:lnTo>
                    <a:lnTo>
                      <a:pt x="77896" y="5969"/>
                    </a:lnTo>
                    <a:lnTo>
                      <a:pt x="79529" y="5405"/>
                    </a:lnTo>
                    <a:lnTo>
                      <a:pt x="81191" y="4870"/>
                    </a:lnTo>
                    <a:lnTo>
                      <a:pt x="82852" y="4364"/>
                    </a:lnTo>
                    <a:lnTo>
                      <a:pt x="84529" y="3888"/>
                    </a:lnTo>
                    <a:lnTo>
                      <a:pt x="86220" y="3440"/>
                    </a:lnTo>
                    <a:lnTo>
                      <a:pt x="87925" y="3006"/>
                    </a:lnTo>
                    <a:lnTo>
                      <a:pt x="89630" y="2601"/>
                    </a:lnTo>
                    <a:lnTo>
                      <a:pt x="91365" y="2240"/>
                    </a:lnTo>
                    <a:lnTo>
                      <a:pt x="93099" y="1893"/>
                    </a:lnTo>
                    <a:lnTo>
                      <a:pt x="94847" y="1575"/>
                    </a:lnTo>
                    <a:lnTo>
                      <a:pt x="96610" y="1286"/>
                    </a:lnTo>
                    <a:lnTo>
                      <a:pt x="98388" y="1026"/>
                    </a:lnTo>
                    <a:lnTo>
                      <a:pt x="100166" y="795"/>
                    </a:lnTo>
                    <a:lnTo>
                      <a:pt x="101958" y="593"/>
                    </a:lnTo>
                    <a:lnTo>
                      <a:pt x="103764" y="419"/>
                    </a:lnTo>
                    <a:lnTo>
                      <a:pt x="105585" y="275"/>
                    </a:lnTo>
                    <a:lnTo>
                      <a:pt x="107406" y="159"/>
                    </a:lnTo>
                    <a:lnTo>
                      <a:pt x="109256" y="72"/>
                    </a:lnTo>
                    <a:lnTo>
                      <a:pt x="111106" y="14"/>
                    </a:lnTo>
                    <a:lnTo>
                      <a:pt x="112955" y="0"/>
                    </a:lnTo>
                    <a:lnTo>
                      <a:pt x="114834" y="0"/>
                    </a:lnTo>
                    <a:lnTo>
                      <a:pt x="116713" y="43"/>
                    </a:lnTo>
                    <a:lnTo>
                      <a:pt x="118592" y="116"/>
                    </a:lnTo>
                    <a:lnTo>
                      <a:pt x="120499" y="217"/>
                    </a:lnTo>
                    <a:lnTo>
                      <a:pt x="122407" y="347"/>
                    </a:lnTo>
                    <a:lnTo>
                      <a:pt x="124329" y="520"/>
                    </a:lnTo>
                    <a:lnTo>
                      <a:pt x="126251" y="723"/>
                    </a:lnTo>
                    <a:lnTo>
                      <a:pt x="128187" y="954"/>
                    </a:lnTo>
                    <a:lnTo>
                      <a:pt x="130138" y="1214"/>
                    </a:lnTo>
                    <a:lnTo>
                      <a:pt x="132089" y="1517"/>
                    </a:lnTo>
                    <a:lnTo>
                      <a:pt x="134055" y="1850"/>
                    </a:lnTo>
                    <a:lnTo>
                      <a:pt x="136020" y="2211"/>
                    </a:lnTo>
                    <a:lnTo>
                      <a:pt x="138000" y="2616"/>
                    </a:lnTo>
                    <a:lnTo>
                      <a:pt x="139994" y="3049"/>
                    </a:lnTo>
                    <a:lnTo>
                      <a:pt x="141989" y="3512"/>
                    </a:lnTo>
                    <a:lnTo>
                      <a:pt x="143998" y="4018"/>
                    </a:lnTo>
                    <a:lnTo>
                      <a:pt x="146006" y="4552"/>
                    </a:lnTo>
                    <a:lnTo>
                      <a:pt x="148030" y="5130"/>
                    </a:lnTo>
                    <a:lnTo>
                      <a:pt x="150053" y="5737"/>
                    </a:lnTo>
                    <a:lnTo>
                      <a:pt x="152091" y="6373"/>
                    </a:lnTo>
                    <a:lnTo>
                      <a:pt x="154143" y="7067"/>
                    </a:lnTo>
                    <a:lnTo>
                      <a:pt x="154143" y="7067"/>
                    </a:lnTo>
                    <a:lnTo>
                      <a:pt x="155154" y="7414"/>
                    </a:lnTo>
                    <a:lnTo>
                      <a:pt x="156166" y="7775"/>
                    </a:lnTo>
                    <a:lnTo>
                      <a:pt x="157163" y="8136"/>
                    </a:lnTo>
                    <a:lnTo>
                      <a:pt x="158146" y="8512"/>
                    </a:lnTo>
                    <a:lnTo>
                      <a:pt x="159129" y="8873"/>
                    </a:lnTo>
                    <a:lnTo>
                      <a:pt x="160097" y="9264"/>
                    </a:lnTo>
                    <a:lnTo>
                      <a:pt x="161051" y="9654"/>
                    </a:lnTo>
                    <a:lnTo>
                      <a:pt x="161990" y="10044"/>
                    </a:lnTo>
                    <a:lnTo>
                      <a:pt x="162929" y="10434"/>
                    </a:lnTo>
                    <a:lnTo>
                      <a:pt x="163854" y="10839"/>
                    </a:lnTo>
                    <a:lnTo>
                      <a:pt x="164765" y="11243"/>
                    </a:lnTo>
                    <a:lnTo>
                      <a:pt x="165675" y="11663"/>
                    </a:lnTo>
                    <a:lnTo>
                      <a:pt x="166571" y="12082"/>
                    </a:lnTo>
                    <a:lnTo>
                      <a:pt x="167453" y="12501"/>
                    </a:lnTo>
                    <a:lnTo>
                      <a:pt x="168334" y="12934"/>
                    </a:lnTo>
                    <a:lnTo>
                      <a:pt x="169187" y="13368"/>
                    </a:lnTo>
                    <a:lnTo>
                      <a:pt x="170040" y="13816"/>
                    </a:lnTo>
                    <a:lnTo>
                      <a:pt x="170892" y="14249"/>
                    </a:lnTo>
                    <a:lnTo>
                      <a:pt x="171730" y="14697"/>
                    </a:lnTo>
                    <a:lnTo>
                      <a:pt x="172554" y="15160"/>
                    </a:lnTo>
                    <a:lnTo>
                      <a:pt x="173363" y="15622"/>
                    </a:lnTo>
                    <a:lnTo>
                      <a:pt x="174173" y="16085"/>
                    </a:lnTo>
                    <a:lnTo>
                      <a:pt x="174968" y="16547"/>
                    </a:lnTo>
                    <a:lnTo>
                      <a:pt x="175762" y="17024"/>
                    </a:lnTo>
                    <a:lnTo>
                      <a:pt x="176528" y="17501"/>
                    </a:lnTo>
                    <a:lnTo>
                      <a:pt x="177294" y="17992"/>
                    </a:lnTo>
                    <a:lnTo>
                      <a:pt x="178060" y="18469"/>
                    </a:lnTo>
                    <a:lnTo>
                      <a:pt x="178812" y="18961"/>
                    </a:lnTo>
                    <a:lnTo>
                      <a:pt x="179549" y="19466"/>
                    </a:lnTo>
                    <a:lnTo>
                      <a:pt x="180286" y="19972"/>
                    </a:lnTo>
                    <a:lnTo>
                      <a:pt x="180994" y="20478"/>
                    </a:lnTo>
                    <a:lnTo>
                      <a:pt x="181717" y="20984"/>
                    </a:lnTo>
                    <a:lnTo>
                      <a:pt x="182410" y="21504"/>
                    </a:lnTo>
                    <a:lnTo>
                      <a:pt x="183104" y="22010"/>
                    </a:lnTo>
                    <a:lnTo>
                      <a:pt x="183798" y="22545"/>
                    </a:lnTo>
                    <a:lnTo>
                      <a:pt x="184462" y="23065"/>
                    </a:lnTo>
                    <a:lnTo>
                      <a:pt x="185142" y="23600"/>
                    </a:lnTo>
                    <a:lnTo>
                      <a:pt x="185792" y="24134"/>
                    </a:lnTo>
                    <a:lnTo>
                      <a:pt x="186442" y="24669"/>
                    </a:lnTo>
                    <a:lnTo>
                      <a:pt x="187078" y="25218"/>
                    </a:lnTo>
                    <a:lnTo>
                      <a:pt x="187714" y="25767"/>
                    </a:lnTo>
                    <a:lnTo>
                      <a:pt x="188335" y="26317"/>
                    </a:lnTo>
                    <a:lnTo>
                      <a:pt x="188957" y="26880"/>
                    </a:lnTo>
                    <a:lnTo>
                      <a:pt x="189564" y="27429"/>
                    </a:lnTo>
                    <a:lnTo>
                      <a:pt x="190749" y="28571"/>
                    </a:lnTo>
                    <a:lnTo>
                      <a:pt x="191891" y="29713"/>
                    </a:lnTo>
                    <a:lnTo>
                      <a:pt x="193018" y="30869"/>
                    </a:lnTo>
                    <a:lnTo>
                      <a:pt x="194102" y="32054"/>
                    </a:lnTo>
                    <a:lnTo>
                      <a:pt x="195157" y="33239"/>
                    </a:lnTo>
                    <a:lnTo>
                      <a:pt x="196168" y="34438"/>
                    </a:lnTo>
                    <a:lnTo>
                      <a:pt x="197151" y="35652"/>
                    </a:lnTo>
                    <a:lnTo>
                      <a:pt x="198119" y="36881"/>
                    </a:lnTo>
                    <a:lnTo>
                      <a:pt x="199044" y="38124"/>
                    </a:lnTo>
                    <a:lnTo>
                      <a:pt x="199940" y="39366"/>
                    </a:lnTo>
                    <a:lnTo>
                      <a:pt x="200793" y="40638"/>
                    </a:lnTo>
                    <a:lnTo>
                      <a:pt x="201631" y="41910"/>
                    </a:lnTo>
                    <a:lnTo>
                      <a:pt x="202440" y="43196"/>
                    </a:lnTo>
                    <a:lnTo>
                      <a:pt x="203206" y="44482"/>
                    </a:lnTo>
                    <a:lnTo>
                      <a:pt x="203958" y="45798"/>
                    </a:lnTo>
                    <a:lnTo>
                      <a:pt x="204666" y="47113"/>
                    </a:lnTo>
                    <a:lnTo>
                      <a:pt x="205360" y="48428"/>
                    </a:lnTo>
                    <a:lnTo>
                      <a:pt x="206024" y="49772"/>
                    </a:lnTo>
                    <a:lnTo>
                      <a:pt x="206660" y="51116"/>
                    </a:lnTo>
                    <a:lnTo>
                      <a:pt x="207267" y="52460"/>
                    </a:lnTo>
                    <a:lnTo>
                      <a:pt x="207845" y="53818"/>
                    </a:lnTo>
                    <a:lnTo>
                      <a:pt x="208394" y="55191"/>
                    </a:lnTo>
                    <a:lnTo>
                      <a:pt x="208915" y="56564"/>
                    </a:lnTo>
                    <a:lnTo>
                      <a:pt x="209420" y="57937"/>
                    </a:lnTo>
                    <a:lnTo>
                      <a:pt x="209897" y="59324"/>
                    </a:lnTo>
                    <a:lnTo>
                      <a:pt x="210345" y="60712"/>
                    </a:lnTo>
                    <a:lnTo>
                      <a:pt x="210779" y="62114"/>
                    </a:lnTo>
                    <a:lnTo>
                      <a:pt x="211184" y="63515"/>
                    </a:lnTo>
                    <a:lnTo>
                      <a:pt x="211559" y="64932"/>
                    </a:lnTo>
                    <a:lnTo>
                      <a:pt x="211921" y="66333"/>
                    </a:lnTo>
                    <a:lnTo>
                      <a:pt x="212253" y="67750"/>
                    </a:lnTo>
                    <a:lnTo>
                      <a:pt x="212556" y="69180"/>
                    </a:lnTo>
                    <a:lnTo>
                      <a:pt x="212845" y="70597"/>
                    </a:lnTo>
                    <a:lnTo>
                      <a:pt x="213120" y="72027"/>
                    </a:lnTo>
                    <a:lnTo>
                      <a:pt x="213366" y="73458"/>
                    </a:lnTo>
                    <a:lnTo>
                      <a:pt x="213583" y="74889"/>
                    </a:lnTo>
                    <a:lnTo>
                      <a:pt x="213799" y="76320"/>
                    </a:lnTo>
                    <a:lnTo>
                      <a:pt x="213973" y="77765"/>
                    </a:lnTo>
                    <a:lnTo>
                      <a:pt x="214146" y="79195"/>
                    </a:lnTo>
                    <a:lnTo>
                      <a:pt x="214291" y="80641"/>
                    </a:lnTo>
                    <a:lnTo>
                      <a:pt x="214406" y="82071"/>
                    </a:lnTo>
                    <a:lnTo>
                      <a:pt x="214522" y="83517"/>
                    </a:lnTo>
                    <a:lnTo>
                      <a:pt x="214609" y="84947"/>
                    </a:lnTo>
                    <a:lnTo>
                      <a:pt x="214666" y="86392"/>
                    </a:lnTo>
                    <a:lnTo>
                      <a:pt x="214724" y="87823"/>
                    </a:lnTo>
                    <a:lnTo>
                      <a:pt x="214768" y="89268"/>
                    </a:lnTo>
                    <a:lnTo>
                      <a:pt x="214782" y="90699"/>
                    </a:lnTo>
                    <a:lnTo>
                      <a:pt x="214782" y="92130"/>
                    </a:lnTo>
                    <a:lnTo>
                      <a:pt x="214768" y="93560"/>
                    </a:lnTo>
                    <a:lnTo>
                      <a:pt x="214739" y="94991"/>
                    </a:lnTo>
                    <a:lnTo>
                      <a:pt x="214695" y="96407"/>
                    </a:lnTo>
                    <a:lnTo>
                      <a:pt x="214623" y="97824"/>
                    </a:lnTo>
                    <a:lnTo>
                      <a:pt x="214551" y="99240"/>
                    </a:lnTo>
                    <a:lnTo>
                      <a:pt x="214464" y="100656"/>
                    </a:lnTo>
                    <a:lnTo>
                      <a:pt x="214363" y="102058"/>
                    </a:lnTo>
                    <a:lnTo>
                      <a:pt x="214247" y="103460"/>
                    </a:lnTo>
                    <a:lnTo>
                      <a:pt x="214117" y="104862"/>
                    </a:lnTo>
                    <a:lnTo>
                      <a:pt x="213973" y="106249"/>
                    </a:lnTo>
                    <a:lnTo>
                      <a:pt x="213814" y="107636"/>
                    </a:lnTo>
                    <a:lnTo>
                      <a:pt x="213655" y="109024"/>
                    </a:lnTo>
                    <a:lnTo>
                      <a:pt x="213467" y="110397"/>
                    </a:lnTo>
                    <a:lnTo>
                      <a:pt x="213279" y="111755"/>
                    </a:lnTo>
                    <a:lnTo>
                      <a:pt x="213091" y="113114"/>
                    </a:lnTo>
                    <a:lnTo>
                      <a:pt x="212874" y="114458"/>
                    </a:lnTo>
                    <a:lnTo>
                      <a:pt x="212658" y="115802"/>
                    </a:lnTo>
                    <a:lnTo>
                      <a:pt x="212426" y="117131"/>
                    </a:lnTo>
                    <a:lnTo>
                      <a:pt x="212181" y="118461"/>
                    </a:lnTo>
                    <a:lnTo>
                      <a:pt x="211935" y="119776"/>
                    </a:lnTo>
                    <a:lnTo>
                      <a:pt x="211675" y="121077"/>
                    </a:lnTo>
                    <a:lnTo>
                      <a:pt x="211415" y="122363"/>
                    </a:lnTo>
                    <a:lnTo>
                      <a:pt x="211140" y="123649"/>
                    </a:lnTo>
                    <a:lnTo>
                      <a:pt x="210851" y="124921"/>
                    </a:lnTo>
                    <a:lnTo>
                      <a:pt x="210577" y="126178"/>
                    </a:lnTo>
                    <a:lnTo>
                      <a:pt x="210273" y="127435"/>
                    </a:lnTo>
                    <a:lnTo>
                      <a:pt x="209970" y="128664"/>
                    </a:lnTo>
                    <a:lnTo>
                      <a:pt x="209666" y="129892"/>
                    </a:lnTo>
                    <a:lnTo>
                      <a:pt x="209045" y="132306"/>
                    </a:lnTo>
                    <a:lnTo>
                      <a:pt x="208394" y="134661"/>
                    </a:lnTo>
                    <a:lnTo>
                      <a:pt x="207730" y="136959"/>
                    </a:lnTo>
                    <a:lnTo>
                      <a:pt x="207050" y="139199"/>
                    </a:lnTo>
                    <a:lnTo>
                      <a:pt x="206357" y="141381"/>
                    </a:lnTo>
                    <a:lnTo>
                      <a:pt x="205663" y="143491"/>
                    </a:lnTo>
                    <a:lnTo>
                      <a:pt x="204969" y="145543"/>
                    </a:lnTo>
                    <a:lnTo>
                      <a:pt x="204276" y="147509"/>
                    </a:lnTo>
                    <a:lnTo>
                      <a:pt x="203567" y="149416"/>
                    </a:lnTo>
                    <a:lnTo>
                      <a:pt x="202874" y="151237"/>
                    </a:lnTo>
                    <a:lnTo>
                      <a:pt x="202195" y="152972"/>
                    </a:lnTo>
                    <a:lnTo>
                      <a:pt x="201515" y="154633"/>
                    </a:lnTo>
                    <a:lnTo>
                      <a:pt x="200865" y="156194"/>
                    </a:lnTo>
                    <a:lnTo>
                      <a:pt x="200229" y="157683"/>
                    </a:lnTo>
                    <a:lnTo>
                      <a:pt x="199608" y="159070"/>
                    </a:lnTo>
                    <a:lnTo>
                      <a:pt x="199608" y="159070"/>
                    </a:lnTo>
                    <a:lnTo>
                      <a:pt x="199174" y="159981"/>
                    </a:lnTo>
                    <a:lnTo>
                      <a:pt x="198755" y="160877"/>
                    </a:lnTo>
                    <a:lnTo>
                      <a:pt x="198322" y="161773"/>
                    </a:lnTo>
                    <a:lnTo>
                      <a:pt x="197874" y="162654"/>
                    </a:lnTo>
                    <a:lnTo>
                      <a:pt x="197426" y="163521"/>
                    </a:lnTo>
                    <a:lnTo>
                      <a:pt x="196963" y="164374"/>
                    </a:lnTo>
                    <a:lnTo>
                      <a:pt x="196501" y="165227"/>
                    </a:lnTo>
                    <a:lnTo>
                      <a:pt x="196024" y="166065"/>
                    </a:lnTo>
                    <a:lnTo>
                      <a:pt x="195532" y="166889"/>
                    </a:lnTo>
                    <a:lnTo>
                      <a:pt x="195041" y="167712"/>
                    </a:lnTo>
                    <a:lnTo>
                      <a:pt x="194550" y="168522"/>
                    </a:lnTo>
                    <a:lnTo>
                      <a:pt x="194044" y="169316"/>
                    </a:lnTo>
                    <a:lnTo>
                      <a:pt x="193538" y="170111"/>
                    </a:lnTo>
                    <a:lnTo>
                      <a:pt x="193018" y="170892"/>
                    </a:lnTo>
                    <a:lnTo>
                      <a:pt x="192497" y="171658"/>
                    </a:lnTo>
                    <a:lnTo>
                      <a:pt x="191963" y="172424"/>
                    </a:lnTo>
                    <a:lnTo>
                      <a:pt x="191414" y="173175"/>
                    </a:lnTo>
                    <a:lnTo>
                      <a:pt x="190879" y="173912"/>
                    </a:lnTo>
                    <a:lnTo>
                      <a:pt x="190315" y="174649"/>
                    </a:lnTo>
                    <a:lnTo>
                      <a:pt x="189766" y="175372"/>
                    </a:lnTo>
                    <a:lnTo>
                      <a:pt x="189203" y="176080"/>
                    </a:lnTo>
                    <a:lnTo>
                      <a:pt x="188624" y="176788"/>
                    </a:lnTo>
                    <a:lnTo>
                      <a:pt x="188046" y="177482"/>
                    </a:lnTo>
                    <a:lnTo>
                      <a:pt x="187454" y="178161"/>
                    </a:lnTo>
                    <a:lnTo>
                      <a:pt x="186861" y="178840"/>
                    </a:lnTo>
                    <a:lnTo>
                      <a:pt x="186269" y="179505"/>
                    </a:lnTo>
                    <a:lnTo>
                      <a:pt x="185662" y="180155"/>
                    </a:lnTo>
                    <a:lnTo>
                      <a:pt x="185055" y="180806"/>
                    </a:lnTo>
                    <a:lnTo>
                      <a:pt x="184433" y="181441"/>
                    </a:lnTo>
                    <a:lnTo>
                      <a:pt x="183812" y="182077"/>
                    </a:lnTo>
                    <a:lnTo>
                      <a:pt x="183191" y="182699"/>
                    </a:lnTo>
                    <a:lnTo>
                      <a:pt x="182555" y="183306"/>
                    </a:lnTo>
                    <a:lnTo>
                      <a:pt x="181919" y="183913"/>
                    </a:lnTo>
                    <a:lnTo>
                      <a:pt x="181269" y="184505"/>
                    </a:lnTo>
                    <a:lnTo>
                      <a:pt x="180618" y="185098"/>
                    </a:lnTo>
                    <a:lnTo>
                      <a:pt x="179968" y="185676"/>
                    </a:lnTo>
                    <a:lnTo>
                      <a:pt x="179303" y="186239"/>
                    </a:lnTo>
                    <a:lnTo>
                      <a:pt x="178638" y="186803"/>
                    </a:lnTo>
                    <a:lnTo>
                      <a:pt x="177959" y="187352"/>
                    </a:lnTo>
                    <a:lnTo>
                      <a:pt x="177280" y="187887"/>
                    </a:lnTo>
                    <a:lnTo>
                      <a:pt x="176601" y="188422"/>
                    </a:lnTo>
                    <a:lnTo>
                      <a:pt x="175907" y="188956"/>
                    </a:lnTo>
                    <a:lnTo>
                      <a:pt x="175213" y="189462"/>
                    </a:lnTo>
                    <a:lnTo>
                      <a:pt x="174520" y="189982"/>
                    </a:lnTo>
                    <a:lnTo>
                      <a:pt x="173811" y="190474"/>
                    </a:lnTo>
                    <a:lnTo>
                      <a:pt x="173118" y="190965"/>
                    </a:lnTo>
                    <a:lnTo>
                      <a:pt x="172395" y="191456"/>
                    </a:lnTo>
                    <a:lnTo>
                      <a:pt x="171687" y="191933"/>
                    </a:lnTo>
                    <a:lnTo>
                      <a:pt x="170964" y="192396"/>
                    </a:lnTo>
                    <a:lnTo>
                      <a:pt x="170242" y="192858"/>
                    </a:lnTo>
                    <a:lnTo>
                      <a:pt x="169505" y="193306"/>
                    </a:lnTo>
                    <a:lnTo>
                      <a:pt x="168768" y="193754"/>
                    </a:lnTo>
                    <a:lnTo>
                      <a:pt x="168031" y="194188"/>
                    </a:lnTo>
                    <a:lnTo>
                      <a:pt x="167294" y="194621"/>
                    </a:lnTo>
                    <a:lnTo>
                      <a:pt x="166542" y="195040"/>
                    </a:lnTo>
                    <a:lnTo>
                      <a:pt x="165791" y="195460"/>
                    </a:lnTo>
                    <a:lnTo>
                      <a:pt x="164273" y="196254"/>
                    </a:lnTo>
                    <a:lnTo>
                      <a:pt x="162741" y="197035"/>
                    </a:lnTo>
                    <a:lnTo>
                      <a:pt x="161210" y="197772"/>
                    </a:lnTo>
                    <a:lnTo>
                      <a:pt x="159649" y="198494"/>
                    </a:lnTo>
                    <a:lnTo>
                      <a:pt x="158074" y="199174"/>
                    </a:lnTo>
                    <a:lnTo>
                      <a:pt x="156484" y="199838"/>
                    </a:lnTo>
                    <a:lnTo>
                      <a:pt x="154894" y="200460"/>
                    </a:lnTo>
                    <a:lnTo>
                      <a:pt x="153290" y="201052"/>
                    </a:lnTo>
                    <a:lnTo>
                      <a:pt x="151657" y="201630"/>
                    </a:lnTo>
                    <a:lnTo>
                      <a:pt x="150038" y="202180"/>
                    </a:lnTo>
                    <a:lnTo>
                      <a:pt x="148391" y="202700"/>
                    </a:lnTo>
                    <a:lnTo>
                      <a:pt x="146743" y="203191"/>
                    </a:lnTo>
                    <a:lnTo>
                      <a:pt x="145081" y="203654"/>
                    </a:lnTo>
                    <a:lnTo>
                      <a:pt x="143420" y="204087"/>
                    </a:lnTo>
                    <a:lnTo>
                      <a:pt x="141743" y="204506"/>
                    </a:lnTo>
                    <a:lnTo>
                      <a:pt x="140067" y="204897"/>
                    </a:lnTo>
                    <a:lnTo>
                      <a:pt x="138376" y="205258"/>
                    </a:lnTo>
                    <a:lnTo>
                      <a:pt x="136685" y="205605"/>
                    </a:lnTo>
                    <a:lnTo>
                      <a:pt x="134980" y="205923"/>
                    </a:lnTo>
                    <a:lnTo>
                      <a:pt x="133274" y="206212"/>
                    </a:lnTo>
                    <a:lnTo>
                      <a:pt x="131569" y="206486"/>
                    </a:lnTo>
                    <a:lnTo>
                      <a:pt x="129849" y="206732"/>
                    </a:lnTo>
                    <a:lnTo>
                      <a:pt x="128144" y="206963"/>
                    </a:lnTo>
                    <a:lnTo>
                      <a:pt x="126424" y="207165"/>
                    </a:lnTo>
                    <a:lnTo>
                      <a:pt x="124705" y="207353"/>
                    </a:lnTo>
                    <a:lnTo>
                      <a:pt x="122985" y="207512"/>
                    </a:lnTo>
                    <a:lnTo>
                      <a:pt x="121265" y="207657"/>
                    </a:lnTo>
                    <a:lnTo>
                      <a:pt x="119545" y="207787"/>
                    </a:lnTo>
                    <a:lnTo>
                      <a:pt x="117826" y="207888"/>
                    </a:lnTo>
                    <a:lnTo>
                      <a:pt x="116106" y="207960"/>
                    </a:lnTo>
                    <a:lnTo>
                      <a:pt x="114386" y="208033"/>
                    </a:lnTo>
                    <a:lnTo>
                      <a:pt x="112666" y="208076"/>
                    </a:lnTo>
                    <a:lnTo>
                      <a:pt x="110961" y="208105"/>
                    </a:lnTo>
                    <a:lnTo>
                      <a:pt x="109241" y="208119"/>
                    </a:lnTo>
                    <a:lnTo>
                      <a:pt x="107536" y="208105"/>
                    </a:lnTo>
                    <a:lnTo>
                      <a:pt x="105845" y="20807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35"/>
              <p:cNvSpPr/>
              <p:nvPr/>
            </p:nvSpPr>
            <p:spPr>
              <a:xfrm>
                <a:off x="4844550" y="2029050"/>
                <a:ext cx="1467600" cy="1729175"/>
              </a:xfrm>
              <a:custGeom>
                <a:rect b="b" l="l" r="r" t="t"/>
                <a:pathLst>
                  <a:path extrusionOk="0" h="69167" w="58704">
                    <a:moveTo>
                      <a:pt x="47922" y="0"/>
                    </a:moveTo>
                    <a:lnTo>
                      <a:pt x="47749" y="29"/>
                    </a:lnTo>
                    <a:lnTo>
                      <a:pt x="47561" y="58"/>
                    </a:lnTo>
                    <a:lnTo>
                      <a:pt x="47373" y="116"/>
                    </a:lnTo>
                    <a:lnTo>
                      <a:pt x="47171" y="174"/>
                    </a:lnTo>
                    <a:lnTo>
                      <a:pt x="46968" y="246"/>
                    </a:lnTo>
                    <a:lnTo>
                      <a:pt x="46535" y="405"/>
                    </a:lnTo>
                    <a:lnTo>
                      <a:pt x="46087" y="622"/>
                    </a:lnTo>
                    <a:lnTo>
                      <a:pt x="45610" y="882"/>
                    </a:lnTo>
                    <a:lnTo>
                      <a:pt x="45119" y="1171"/>
                    </a:lnTo>
                    <a:lnTo>
                      <a:pt x="44598" y="1503"/>
                    </a:lnTo>
                    <a:lnTo>
                      <a:pt x="44078" y="1864"/>
                    </a:lnTo>
                    <a:lnTo>
                      <a:pt x="43529" y="2240"/>
                    </a:lnTo>
                    <a:lnTo>
                      <a:pt x="42965" y="2659"/>
                    </a:lnTo>
                    <a:lnTo>
                      <a:pt x="42387" y="3107"/>
                    </a:lnTo>
                    <a:lnTo>
                      <a:pt x="41795" y="3584"/>
                    </a:lnTo>
                    <a:lnTo>
                      <a:pt x="41202" y="4061"/>
                    </a:lnTo>
                    <a:lnTo>
                      <a:pt x="40610" y="4581"/>
                    </a:lnTo>
                    <a:lnTo>
                      <a:pt x="39381" y="5636"/>
                    </a:lnTo>
                    <a:lnTo>
                      <a:pt x="38153" y="6749"/>
                    </a:lnTo>
                    <a:lnTo>
                      <a:pt x="36939" y="7905"/>
                    </a:lnTo>
                    <a:lnTo>
                      <a:pt x="35725" y="9061"/>
                    </a:lnTo>
                    <a:lnTo>
                      <a:pt x="34554" y="10218"/>
                    </a:lnTo>
                    <a:lnTo>
                      <a:pt x="33442" y="11345"/>
                    </a:lnTo>
                    <a:lnTo>
                      <a:pt x="32372" y="12429"/>
                    </a:lnTo>
                    <a:lnTo>
                      <a:pt x="31375" y="13455"/>
                    </a:lnTo>
                    <a:lnTo>
                      <a:pt x="30479" y="14409"/>
                    </a:lnTo>
                    <a:lnTo>
                      <a:pt x="28991" y="15998"/>
                    </a:lnTo>
                    <a:lnTo>
                      <a:pt x="28022" y="17068"/>
                    </a:lnTo>
                    <a:lnTo>
                      <a:pt x="27661" y="17443"/>
                    </a:lnTo>
                    <a:lnTo>
                      <a:pt x="27632" y="17993"/>
                    </a:lnTo>
                    <a:lnTo>
                      <a:pt x="27589" y="18614"/>
                    </a:lnTo>
                    <a:lnTo>
                      <a:pt x="27516" y="19423"/>
                    </a:lnTo>
                    <a:lnTo>
                      <a:pt x="27415" y="20392"/>
                    </a:lnTo>
                    <a:lnTo>
                      <a:pt x="27300" y="21461"/>
                    </a:lnTo>
                    <a:lnTo>
                      <a:pt x="27155" y="22632"/>
                    </a:lnTo>
                    <a:lnTo>
                      <a:pt x="26967" y="23831"/>
                    </a:lnTo>
                    <a:lnTo>
                      <a:pt x="26866" y="24438"/>
                    </a:lnTo>
                    <a:lnTo>
                      <a:pt x="26765" y="25059"/>
                    </a:lnTo>
                    <a:lnTo>
                      <a:pt x="26635" y="25652"/>
                    </a:lnTo>
                    <a:lnTo>
                      <a:pt x="26505" y="26245"/>
                    </a:lnTo>
                    <a:lnTo>
                      <a:pt x="26375" y="26823"/>
                    </a:lnTo>
                    <a:lnTo>
                      <a:pt x="26230" y="27386"/>
                    </a:lnTo>
                    <a:lnTo>
                      <a:pt x="26071" y="27921"/>
                    </a:lnTo>
                    <a:lnTo>
                      <a:pt x="25898" y="28427"/>
                    </a:lnTo>
                    <a:lnTo>
                      <a:pt x="25724" y="28889"/>
                    </a:lnTo>
                    <a:lnTo>
                      <a:pt x="25537" y="29323"/>
                    </a:lnTo>
                    <a:lnTo>
                      <a:pt x="25349" y="29727"/>
                    </a:lnTo>
                    <a:lnTo>
                      <a:pt x="25233" y="29901"/>
                    </a:lnTo>
                    <a:lnTo>
                      <a:pt x="25132" y="30074"/>
                    </a:lnTo>
                    <a:lnTo>
                      <a:pt x="25031" y="30233"/>
                    </a:lnTo>
                    <a:lnTo>
                      <a:pt x="24915" y="30363"/>
                    </a:lnTo>
                    <a:lnTo>
                      <a:pt x="24800" y="30493"/>
                    </a:lnTo>
                    <a:lnTo>
                      <a:pt x="24684" y="30609"/>
                    </a:lnTo>
                    <a:lnTo>
                      <a:pt x="24568" y="30710"/>
                    </a:lnTo>
                    <a:lnTo>
                      <a:pt x="24438" y="30797"/>
                    </a:lnTo>
                    <a:lnTo>
                      <a:pt x="24308" y="30869"/>
                    </a:lnTo>
                    <a:lnTo>
                      <a:pt x="24178" y="30912"/>
                    </a:lnTo>
                    <a:lnTo>
                      <a:pt x="24048" y="30956"/>
                    </a:lnTo>
                    <a:lnTo>
                      <a:pt x="23889" y="30999"/>
                    </a:lnTo>
                    <a:lnTo>
                      <a:pt x="23513" y="31043"/>
                    </a:lnTo>
                    <a:lnTo>
                      <a:pt x="23094" y="31086"/>
                    </a:lnTo>
                    <a:lnTo>
                      <a:pt x="22588" y="31100"/>
                    </a:lnTo>
                    <a:lnTo>
                      <a:pt x="22039" y="31115"/>
                    </a:lnTo>
                    <a:lnTo>
                      <a:pt x="21447" y="31129"/>
                    </a:lnTo>
                    <a:lnTo>
                      <a:pt x="20088" y="31129"/>
                    </a:lnTo>
                    <a:lnTo>
                      <a:pt x="18585" y="31158"/>
                    </a:lnTo>
                    <a:lnTo>
                      <a:pt x="17776" y="31173"/>
                    </a:lnTo>
                    <a:lnTo>
                      <a:pt x="16938" y="31216"/>
                    </a:lnTo>
                    <a:lnTo>
                      <a:pt x="16071" y="31274"/>
                    </a:lnTo>
                    <a:lnTo>
                      <a:pt x="15189" y="31346"/>
                    </a:lnTo>
                    <a:lnTo>
                      <a:pt x="14293" y="31447"/>
                    </a:lnTo>
                    <a:lnTo>
                      <a:pt x="13383" y="31577"/>
                    </a:lnTo>
                    <a:lnTo>
                      <a:pt x="12472" y="31751"/>
                    </a:lnTo>
                    <a:lnTo>
                      <a:pt x="12010" y="31837"/>
                    </a:lnTo>
                    <a:lnTo>
                      <a:pt x="11547" y="31953"/>
                    </a:lnTo>
                    <a:lnTo>
                      <a:pt x="11085" y="32054"/>
                    </a:lnTo>
                    <a:lnTo>
                      <a:pt x="10622" y="32184"/>
                    </a:lnTo>
                    <a:lnTo>
                      <a:pt x="10174" y="32314"/>
                    </a:lnTo>
                    <a:lnTo>
                      <a:pt x="9712" y="32459"/>
                    </a:lnTo>
                    <a:lnTo>
                      <a:pt x="9250" y="32618"/>
                    </a:lnTo>
                    <a:lnTo>
                      <a:pt x="8802" y="32791"/>
                    </a:lnTo>
                    <a:lnTo>
                      <a:pt x="8354" y="32979"/>
                    </a:lnTo>
                    <a:lnTo>
                      <a:pt x="7906" y="33167"/>
                    </a:lnTo>
                    <a:lnTo>
                      <a:pt x="7458" y="33369"/>
                    </a:lnTo>
                    <a:lnTo>
                      <a:pt x="7024" y="33600"/>
                    </a:lnTo>
                    <a:lnTo>
                      <a:pt x="6590" y="33832"/>
                    </a:lnTo>
                    <a:lnTo>
                      <a:pt x="6157" y="34077"/>
                    </a:lnTo>
                    <a:lnTo>
                      <a:pt x="5738" y="34352"/>
                    </a:lnTo>
                    <a:lnTo>
                      <a:pt x="5319" y="34627"/>
                    </a:lnTo>
                    <a:lnTo>
                      <a:pt x="4914" y="34930"/>
                    </a:lnTo>
                    <a:lnTo>
                      <a:pt x="4524" y="35234"/>
                    </a:lnTo>
                    <a:lnTo>
                      <a:pt x="4119" y="35566"/>
                    </a:lnTo>
                    <a:lnTo>
                      <a:pt x="3743" y="35913"/>
                    </a:lnTo>
                    <a:lnTo>
                      <a:pt x="3368" y="36288"/>
                    </a:lnTo>
                    <a:lnTo>
                      <a:pt x="3006" y="36664"/>
                    </a:lnTo>
                    <a:lnTo>
                      <a:pt x="2645" y="37069"/>
                    </a:lnTo>
                    <a:lnTo>
                      <a:pt x="2313" y="37488"/>
                    </a:lnTo>
                    <a:lnTo>
                      <a:pt x="1980" y="37922"/>
                    </a:lnTo>
                    <a:lnTo>
                      <a:pt x="1662" y="38384"/>
                    </a:lnTo>
                    <a:lnTo>
                      <a:pt x="1344" y="38875"/>
                    </a:lnTo>
                    <a:lnTo>
                      <a:pt x="1055" y="39367"/>
                    </a:lnTo>
                    <a:lnTo>
                      <a:pt x="766" y="39887"/>
                    </a:lnTo>
                    <a:lnTo>
                      <a:pt x="506" y="40436"/>
                    </a:lnTo>
                    <a:lnTo>
                      <a:pt x="376" y="40711"/>
                    </a:lnTo>
                    <a:lnTo>
                      <a:pt x="275" y="41000"/>
                    </a:lnTo>
                    <a:lnTo>
                      <a:pt x="188" y="41289"/>
                    </a:lnTo>
                    <a:lnTo>
                      <a:pt x="116" y="41578"/>
                    </a:lnTo>
                    <a:lnTo>
                      <a:pt x="58" y="41867"/>
                    </a:lnTo>
                    <a:lnTo>
                      <a:pt x="29" y="42170"/>
                    </a:lnTo>
                    <a:lnTo>
                      <a:pt x="0" y="42459"/>
                    </a:lnTo>
                    <a:lnTo>
                      <a:pt x="0" y="42763"/>
                    </a:lnTo>
                    <a:lnTo>
                      <a:pt x="15" y="43066"/>
                    </a:lnTo>
                    <a:lnTo>
                      <a:pt x="29" y="43384"/>
                    </a:lnTo>
                    <a:lnTo>
                      <a:pt x="73" y="43688"/>
                    </a:lnTo>
                    <a:lnTo>
                      <a:pt x="131" y="44006"/>
                    </a:lnTo>
                    <a:lnTo>
                      <a:pt x="203" y="44324"/>
                    </a:lnTo>
                    <a:lnTo>
                      <a:pt x="289" y="44642"/>
                    </a:lnTo>
                    <a:lnTo>
                      <a:pt x="391" y="44960"/>
                    </a:lnTo>
                    <a:lnTo>
                      <a:pt x="506" y="45277"/>
                    </a:lnTo>
                    <a:lnTo>
                      <a:pt x="622" y="45610"/>
                    </a:lnTo>
                    <a:lnTo>
                      <a:pt x="766" y="45928"/>
                    </a:lnTo>
                    <a:lnTo>
                      <a:pt x="925" y="46260"/>
                    </a:lnTo>
                    <a:lnTo>
                      <a:pt x="1084" y="46593"/>
                    </a:lnTo>
                    <a:lnTo>
                      <a:pt x="1258" y="46925"/>
                    </a:lnTo>
                    <a:lnTo>
                      <a:pt x="1460" y="47257"/>
                    </a:lnTo>
                    <a:lnTo>
                      <a:pt x="1662" y="47590"/>
                    </a:lnTo>
                    <a:lnTo>
                      <a:pt x="1879" y="47922"/>
                    </a:lnTo>
                    <a:lnTo>
                      <a:pt x="2110" y="48255"/>
                    </a:lnTo>
                    <a:lnTo>
                      <a:pt x="2342" y="48587"/>
                    </a:lnTo>
                    <a:lnTo>
                      <a:pt x="2862" y="49266"/>
                    </a:lnTo>
                    <a:lnTo>
                      <a:pt x="3411" y="49945"/>
                    </a:lnTo>
                    <a:lnTo>
                      <a:pt x="4004" y="50625"/>
                    </a:lnTo>
                    <a:lnTo>
                      <a:pt x="4639" y="51318"/>
                    </a:lnTo>
                    <a:lnTo>
                      <a:pt x="5319" y="51998"/>
                    </a:lnTo>
                    <a:lnTo>
                      <a:pt x="6027" y="52677"/>
                    </a:lnTo>
                    <a:lnTo>
                      <a:pt x="6764" y="53356"/>
                    </a:lnTo>
                    <a:lnTo>
                      <a:pt x="7544" y="54035"/>
                    </a:lnTo>
                    <a:lnTo>
                      <a:pt x="8339" y="54700"/>
                    </a:lnTo>
                    <a:lnTo>
                      <a:pt x="9177" y="55365"/>
                    </a:lnTo>
                    <a:lnTo>
                      <a:pt x="10030" y="56030"/>
                    </a:lnTo>
                    <a:lnTo>
                      <a:pt x="10911" y="56694"/>
                    </a:lnTo>
                    <a:lnTo>
                      <a:pt x="11807" y="57345"/>
                    </a:lnTo>
                    <a:lnTo>
                      <a:pt x="12732" y="57981"/>
                    </a:lnTo>
                    <a:lnTo>
                      <a:pt x="13672" y="58616"/>
                    </a:lnTo>
                    <a:lnTo>
                      <a:pt x="14626" y="59238"/>
                    </a:lnTo>
                    <a:lnTo>
                      <a:pt x="15594" y="59845"/>
                    </a:lnTo>
                    <a:lnTo>
                      <a:pt x="16577" y="60452"/>
                    </a:lnTo>
                    <a:lnTo>
                      <a:pt x="17574" y="61044"/>
                    </a:lnTo>
                    <a:lnTo>
                      <a:pt x="18571" y="61622"/>
                    </a:lnTo>
                    <a:lnTo>
                      <a:pt x="19568" y="62172"/>
                    </a:lnTo>
                    <a:lnTo>
                      <a:pt x="20580" y="62721"/>
                    </a:lnTo>
                    <a:lnTo>
                      <a:pt x="21591" y="63255"/>
                    </a:lnTo>
                    <a:lnTo>
                      <a:pt x="22603" y="63776"/>
                    </a:lnTo>
                    <a:lnTo>
                      <a:pt x="23615" y="64267"/>
                    </a:lnTo>
                    <a:lnTo>
                      <a:pt x="24626" y="64744"/>
                    </a:lnTo>
                    <a:lnTo>
                      <a:pt x="25623" y="65206"/>
                    </a:lnTo>
                    <a:lnTo>
                      <a:pt x="26620" y="65640"/>
                    </a:lnTo>
                    <a:lnTo>
                      <a:pt x="27603" y="66059"/>
                    </a:lnTo>
                    <a:lnTo>
                      <a:pt x="28586" y="66449"/>
                    </a:lnTo>
                    <a:lnTo>
                      <a:pt x="29540" y="66825"/>
                    </a:lnTo>
                    <a:lnTo>
                      <a:pt x="30494" y="67172"/>
                    </a:lnTo>
                    <a:lnTo>
                      <a:pt x="31418" y="67490"/>
                    </a:lnTo>
                    <a:lnTo>
                      <a:pt x="32329" y="67793"/>
                    </a:lnTo>
                    <a:lnTo>
                      <a:pt x="33210" y="68053"/>
                    </a:lnTo>
                    <a:lnTo>
                      <a:pt x="34078" y="68299"/>
                    </a:lnTo>
                    <a:lnTo>
                      <a:pt x="34930" y="68516"/>
                    </a:lnTo>
                    <a:lnTo>
                      <a:pt x="35739" y="68704"/>
                    </a:lnTo>
                    <a:lnTo>
                      <a:pt x="36520" y="68863"/>
                    </a:lnTo>
                    <a:lnTo>
                      <a:pt x="37271" y="68978"/>
                    </a:lnTo>
                    <a:lnTo>
                      <a:pt x="37994" y="69079"/>
                    </a:lnTo>
                    <a:lnTo>
                      <a:pt x="38688" y="69137"/>
                    </a:lnTo>
                    <a:lnTo>
                      <a:pt x="39338" y="69166"/>
                    </a:lnTo>
                    <a:lnTo>
                      <a:pt x="39641" y="69166"/>
                    </a:lnTo>
                    <a:lnTo>
                      <a:pt x="39945" y="69152"/>
                    </a:lnTo>
                    <a:lnTo>
                      <a:pt x="40234" y="69137"/>
                    </a:lnTo>
                    <a:lnTo>
                      <a:pt x="40523" y="69108"/>
                    </a:lnTo>
                    <a:lnTo>
                      <a:pt x="40783" y="69079"/>
                    </a:lnTo>
                    <a:lnTo>
                      <a:pt x="41043" y="69036"/>
                    </a:lnTo>
                    <a:lnTo>
                      <a:pt x="41303" y="68978"/>
                    </a:lnTo>
                    <a:lnTo>
                      <a:pt x="41535" y="68920"/>
                    </a:lnTo>
                    <a:lnTo>
                      <a:pt x="41766" y="68848"/>
                    </a:lnTo>
                    <a:lnTo>
                      <a:pt x="41968" y="68762"/>
                    </a:lnTo>
                    <a:lnTo>
                      <a:pt x="42170" y="68675"/>
                    </a:lnTo>
                    <a:lnTo>
                      <a:pt x="42358" y="68574"/>
                    </a:lnTo>
                    <a:lnTo>
                      <a:pt x="42546" y="68458"/>
                    </a:lnTo>
                    <a:lnTo>
                      <a:pt x="42705" y="68342"/>
                    </a:lnTo>
                    <a:lnTo>
                      <a:pt x="42850" y="68212"/>
                    </a:lnTo>
                    <a:lnTo>
                      <a:pt x="42994" y="68068"/>
                    </a:lnTo>
                    <a:lnTo>
                      <a:pt x="44136" y="66753"/>
                    </a:lnTo>
                    <a:lnTo>
                      <a:pt x="45480" y="65192"/>
                    </a:lnTo>
                    <a:lnTo>
                      <a:pt x="46188" y="64325"/>
                    </a:lnTo>
                    <a:lnTo>
                      <a:pt x="46940" y="63400"/>
                    </a:lnTo>
                    <a:lnTo>
                      <a:pt x="47705" y="62432"/>
                    </a:lnTo>
                    <a:lnTo>
                      <a:pt x="48500" y="61434"/>
                    </a:lnTo>
                    <a:lnTo>
                      <a:pt x="49295" y="60394"/>
                    </a:lnTo>
                    <a:lnTo>
                      <a:pt x="50090" y="59325"/>
                    </a:lnTo>
                    <a:lnTo>
                      <a:pt x="50899" y="58226"/>
                    </a:lnTo>
                    <a:lnTo>
                      <a:pt x="51680" y="57099"/>
                    </a:lnTo>
                    <a:lnTo>
                      <a:pt x="52460" y="55957"/>
                    </a:lnTo>
                    <a:lnTo>
                      <a:pt x="53226" y="54787"/>
                    </a:lnTo>
                    <a:lnTo>
                      <a:pt x="53949" y="53631"/>
                    </a:lnTo>
                    <a:lnTo>
                      <a:pt x="54657" y="52446"/>
                    </a:lnTo>
                    <a:lnTo>
                      <a:pt x="55322" y="51275"/>
                    </a:lnTo>
                    <a:lnTo>
                      <a:pt x="55639" y="50682"/>
                    </a:lnTo>
                    <a:lnTo>
                      <a:pt x="55943" y="50104"/>
                    </a:lnTo>
                    <a:lnTo>
                      <a:pt x="56246" y="49526"/>
                    </a:lnTo>
                    <a:lnTo>
                      <a:pt x="56521" y="48934"/>
                    </a:lnTo>
                    <a:lnTo>
                      <a:pt x="56796" y="48356"/>
                    </a:lnTo>
                    <a:lnTo>
                      <a:pt x="57041" y="47792"/>
                    </a:lnTo>
                    <a:lnTo>
                      <a:pt x="57287" y="47214"/>
                    </a:lnTo>
                    <a:lnTo>
                      <a:pt x="57504" y="46650"/>
                    </a:lnTo>
                    <a:lnTo>
                      <a:pt x="57706" y="46087"/>
                    </a:lnTo>
                    <a:lnTo>
                      <a:pt x="57894" y="45538"/>
                    </a:lnTo>
                    <a:lnTo>
                      <a:pt x="58067" y="44988"/>
                    </a:lnTo>
                    <a:lnTo>
                      <a:pt x="58226" y="44439"/>
                    </a:lnTo>
                    <a:lnTo>
                      <a:pt x="58356" y="43905"/>
                    </a:lnTo>
                    <a:lnTo>
                      <a:pt x="58472" y="43384"/>
                    </a:lnTo>
                    <a:lnTo>
                      <a:pt x="58559" y="42864"/>
                    </a:lnTo>
                    <a:lnTo>
                      <a:pt x="58631" y="42358"/>
                    </a:lnTo>
                    <a:lnTo>
                      <a:pt x="58674" y="41852"/>
                    </a:lnTo>
                    <a:lnTo>
                      <a:pt x="58703" y="41361"/>
                    </a:lnTo>
                    <a:lnTo>
                      <a:pt x="58703" y="40884"/>
                    </a:lnTo>
                    <a:lnTo>
                      <a:pt x="58674" y="40422"/>
                    </a:lnTo>
                    <a:lnTo>
                      <a:pt x="58631" y="39959"/>
                    </a:lnTo>
                    <a:lnTo>
                      <a:pt x="58544" y="39526"/>
                    </a:lnTo>
                    <a:lnTo>
                      <a:pt x="58443" y="39092"/>
                    </a:lnTo>
                    <a:lnTo>
                      <a:pt x="58313" y="38673"/>
                    </a:lnTo>
                    <a:lnTo>
                      <a:pt x="58154" y="38268"/>
                    </a:lnTo>
                    <a:lnTo>
                      <a:pt x="57981" y="37878"/>
                    </a:lnTo>
                    <a:lnTo>
                      <a:pt x="57764" y="37517"/>
                    </a:lnTo>
                    <a:lnTo>
                      <a:pt x="57504" y="37156"/>
                    </a:lnTo>
                    <a:lnTo>
                      <a:pt x="57374" y="36982"/>
                    </a:lnTo>
                    <a:lnTo>
                      <a:pt x="57229" y="36809"/>
                    </a:lnTo>
                    <a:lnTo>
                      <a:pt x="57085" y="36650"/>
                    </a:lnTo>
                    <a:lnTo>
                      <a:pt x="56926" y="36491"/>
                    </a:lnTo>
                    <a:lnTo>
                      <a:pt x="56680" y="36274"/>
                    </a:lnTo>
                    <a:lnTo>
                      <a:pt x="56420" y="36072"/>
                    </a:lnTo>
                    <a:lnTo>
                      <a:pt x="56145" y="35898"/>
                    </a:lnTo>
                    <a:lnTo>
                      <a:pt x="55856" y="35739"/>
                    </a:lnTo>
                    <a:lnTo>
                      <a:pt x="55538" y="35595"/>
                    </a:lnTo>
                    <a:lnTo>
                      <a:pt x="55220" y="35465"/>
                    </a:lnTo>
                    <a:lnTo>
                      <a:pt x="54888" y="35349"/>
                    </a:lnTo>
                    <a:lnTo>
                      <a:pt x="54541" y="35234"/>
                    </a:lnTo>
                    <a:lnTo>
                      <a:pt x="54194" y="35147"/>
                    </a:lnTo>
                    <a:lnTo>
                      <a:pt x="53833" y="35060"/>
                    </a:lnTo>
                    <a:lnTo>
                      <a:pt x="53457" y="34988"/>
                    </a:lnTo>
                    <a:lnTo>
                      <a:pt x="53082" y="34916"/>
                    </a:lnTo>
                    <a:lnTo>
                      <a:pt x="52301" y="34800"/>
                    </a:lnTo>
                    <a:lnTo>
                      <a:pt x="51492" y="34684"/>
                    </a:lnTo>
                    <a:lnTo>
                      <a:pt x="49873" y="34482"/>
                    </a:lnTo>
                    <a:lnTo>
                      <a:pt x="49050" y="34366"/>
                    </a:lnTo>
                    <a:lnTo>
                      <a:pt x="48255" y="34222"/>
                    </a:lnTo>
                    <a:lnTo>
                      <a:pt x="47864" y="34150"/>
                    </a:lnTo>
                    <a:lnTo>
                      <a:pt x="47474" y="34048"/>
                    </a:lnTo>
                    <a:lnTo>
                      <a:pt x="47099" y="33947"/>
                    </a:lnTo>
                    <a:lnTo>
                      <a:pt x="46723" y="33832"/>
                    </a:lnTo>
                    <a:lnTo>
                      <a:pt x="46361" y="33702"/>
                    </a:lnTo>
                    <a:lnTo>
                      <a:pt x="46000" y="33557"/>
                    </a:lnTo>
                    <a:lnTo>
                      <a:pt x="45668" y="33413"/>
                    </a:lnTo>
                    <a:lnTo>
                      <a:pt x="45335" y="33239"/>
                    </a:lnTo>
                    <a:lnTo>
                      <a:pt x="45017" y="33037"/>
                    </a:lnTo>
                    <a:lnTo>
                      <a:pt x="44714" y="32835"/>
                    </a:lnTo>
                    <a:lnTo>
                      <a:pt x="44411" y="32603"/>
                    </a:lnTo>
                    <a:lnTo>
                      <a:pt x="44136" y="32343"/>
                    </a:lnTo>
                    <a:lnTo>
                      <a:pt x="43890" y="32069"/>
                    </a:lnTo>
                    <a:lnTo>
                      <a:pt x="43645" y="31765"/>
                    </a:lnTo>
                    <a:lnTo>
                      <a:pt x="43413" y="31447"/>
                    </a:lnTo>
                    <a:lnTo>
                      <a:pt x="43211" y="31086"/>
                    </a:lnTo>
                    <a:lnTo>
                      <a:pt x="43038" y="30710"/>
                    </a:lnTo>
                    <a:lnTo>
                      <a:pt x="42879" y="30305"/>
                    </a:lnTo>
                    <a:lnTo>
                      <a:pt x="42734" y="29872"/>
                    </a:lnTo>
                    <a:lnTo>
                      <a:pt x="42619" y="29395"/>
                    </a:lnTo>
                    <a:lnTo>
                      <a:pt x="42532" y="28904"/>
                    </a:lnTo>
                    <a:lnTo>
                      <a:pt x="42460" y="28369"/>
                    </a:lnTo>
                    <a:lnTo>
                      <a:pt x="42416" y="27791"/>
                    </a:lnTo>
                    <a:lnTo>
                      <a:pt x="42416" y="27198"/>
                    </a:lnTo>
                    <a:lnTo>
                      <a:pt x="42431" y="26548"/>
                    </a:lnTo>
                    <a:lnTo>
                      <a:pt x="42474" y="25869"/>
                    </a:lnTo>
                    <a:lnTo>
                      <a:pt x="42546" y="25146"/>
                    </a:lnTo>
                    <a:lnTo>
                      <a:pt x="42647" y="24395"/>
                    </a:lnTo>
                    <a:lnTo>
                      <a:pt x="42792" y="23585"/>
                    </a:lnTo>
                    <a:lnTo>
                      <a:pt x="42965" y="22747"/>
                    </a:lnTo>
                    <a:lnTo>
                      <a:pt x="43168" y="21851"/>
                    </a:lnTo>
                    <a:lnTo>
                      <a:pt x="43413" y="20912"/>
                    </a:lnTo>
                    <a:lnTo>
                      <a:pt x="43688" y="19929"/>
                    </a:lnTo>
                    <a:lnTo>
                      <a:pt x="43991" y="18903"/>
                    </a:lnTo>
                    <a:lnTo>
                      <a:pt x="44353" y="17819"/>
                    </a:lnTo>
                    <a:lnTo>
                      <a:pt x="44743" y="16692"/>
                    </a:lnTo>
                    <a:lnTo>
                      <a:pt x="45162" y="15507"/>
                    </a:lnTo>
                    <a:lnTo>
                      <a:pt x="45639" y="14279"/>
                    </a:lnTo>
                    <a:lnTo>
                      <a:pt x="46145" y="12992"/>
                    </a:lnTo>
                    <a:lnTo>
                      <a:pt x="46708" y="11648"/>
                    </a:lnTo>
                    <a:lnTo>
                      <a:pt x="47257" y="10319"/>
                    </a:lnTo>
                    <a:lnTo>
                      <a:pt x="47734" y="9090"/>
                    </a:lnTo>
                    <a:lnTo>
                      <a:pt x="48154" y="7949"/>
                    </a:lnTo>
                    <a:lnTo>
                      <a:pt x="48515" y="6894"/>
                    </a:lnTo>
                    <a:lnTo>
                      <a:pt x="48833" y="5925"/>
                    </a:lnTo>
                    <a:lnTo>
                      <a:pt x="49078" y="5029"/>
                    </a:lnTo>
                    <a:lnTo>
                      <a:pt x="49281" y="4220"/>
                    </a:lnTo>
                    <a:lnTo>
                      <a:pt x="49353" y="3844"/>
                    </a:lnTo>
                    <a:lnTo>
                      <a:pt x="49425" y="3498"/>
                    </a:lnTo>
                    <a:lnTo>
                      <a:pt x="49469" y="3165"/>
                    </a:lnTo>
                    <a:lnTo>
                      <a:pt x="49512" y="2847"/>
                    </a:lnTo>
                    <a:lnTo>
                      <a:pt x="49541" y="2544"/>
                    </a:lnTo>
                    <a:lnTo>
                      <a:pt x="49570" y="2269"/>
                    </a:lnTo>
                    <a:lnTo>
                      <a:pt x="49570" y="1995"/>
                    </a:lnTo>
                    <a:lnTo>
                      <a:pt x="49570" y="1763"/>
                    </a:lnTo>
                    <a:lnTo>
                      <a:pt x="49541" y="1532"/>
                    </a:lnTo>
                    <a:lnTo>
                      <a:pt x="49512" y="1315"/>
                    </a:lnTo>
                    <a:lnTo>
                      <a:pt x="49483" y="1127"/>
                    </a:lnTo>
                    <a:lnTo>
                      <a:pt x="49425" y="940"/>
                    </a:lnTo>
                    <a:lnTo>
                      <a:pt x="49367" y="781"/>
                    </a:lnTo>
                    <a:lnTo>
                      <a:pt x="49295" y="636"/>
                    </a:lnTo>
                    <a:lnTo>
                      <a:pt x="49223" y="506"/>
                    </a:lnTo>
                    <a:lnTo>
                      <a:pt x="49136" y="390"/>
                    </a:lnTo>
                    <a:lnTo>
                      <a:pt x="49035" y="289"/>
                    </a:lnTo>
                    <a:lnTo>
                      <a:pt x="48919" y="217"/>
                    </a:lnTo>
                    <a:lnTo>
                      <a:pt x="48804" y="145"/>
                    </a:lnTo>
                    <a:lnTo>
                      <a:pt x="48674" y="87"/>
                    </a:lnTo>
                    <a:lnTo>
                      <a:pt x="48544" y="44"/>
                    </a:lnTo>
                    <a:lnTo>
                      <a:pt x="48399" y="15"/>
                    </a:lnTo>
                    <a:lnTo>
                      <a:pt x="48240" y="0"/>
                    </a:lnTo>
                    <a:close/>
                  </a:path>
                </a:pathLst>
              </a:custGeom>
              <a:solidFill>
                <a:srgbClr val="FFA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35"/>
              <p:cNvSpPr/>
              <p:nvPr/>
            </p:nvSpPr>
            <p:spPr>
              <a:xfrm>
                <a:off x="5450800" y="2029050"/>
                <a:ext cx="633000" cy="772825"/>
              </a:xfrm>
              <a:custGeom>
                <a:rect b="b" l="l" r="r" t="t"/>
                <a:pathLst>
                  <a:path extrusionOk="0" h="30913" w="25320">
                    <a:moveTo>
                      <a:pt x="23672" y="0"/>
                    </a:moveTo>
                    <a:lnTo>
                      <a:pt x="23499" y="29"/>
                    </a:lnTo>
                    <a:lnTo>
                      <a:pt x="23311" y="58"/>
                    </a:lnTo>
                    <a:lnTo>
                      <a:pt x="23123" y="116"/>
                    </a:lnTo>
                    <a:lnTo>
                      <a:pt x="22921" y="174"/>
                    </a:lnTo>
                    <a:lnTo>
                      <a:pt x="22718" y="246"/>
                    </a:lnTo>
                    <a:lnTo>
                      <a:pt x="22285" y="405"/>
                    </a:lnTo>
                    <a:lnTo>
                      <a:pt x="21837" y="622"/>
                    </a:lnTo>
                    <a:lnTo>
                      <a:pt x="21360" y="882"/>
                    </a:lnTo>
                    <a:lnTo>
                      <a:pt x="20869" y="1171"/>
                    </a:lnTo>
                    <a:lnTo>
                      <a:pt x="20348" y="1503"/>
                    </a:lnTo>
                    <a:lnTo>
                      <a:pt x="19828" y="1864"/>
                    </a:lnTo>
                    <a:lnTo>
                      <a:pt x="19279" y="2240"/>
                    </a:lnTo>
                    <a:lnTo>
                      <a:pt x="18715" y="2659"/>
                    </a:lnTo>
                    <a:lnTo>
                      <a:pt x="18137" y="3107"/>
                    </a:lnTo>
                    <a:lnTo>
                      <a:pt x="17545" y="3584"/>
                    </a:lnTo>
                    <a:lnTo>
                      <a:pt x="16952" y="4061"/>
                    </a:lnTo>
                    <a:lnTo>
                      <a:pt x="16360" y="4581"/>
                    </a:lnTo>
                    <a:lnTo>
                      <a:pt x="15131" y="5636"/>
                    </a:lnTo>
                    <a:lnTo>
                      <a:pt x="13903" y="6749"/>
                    </a:lnTo>
                    <a:lnTo>
                      <a:pt x="12689" y="7905"/>
                    </a:lnTo>
                    <a:lnTo>
                      <a:pt x="11475" y="9061"/>
                    </a:lnTo>
                    <a:lnTo>
                      <a:pt x="10304" y="10218"/>
                    </a:lnTo>
                    <a:lnTo>
                      <a:pt x="9192" y="11345"/>
                    </a:lnTo>
                    <a:lnTo>
                      <a:pt x="8122" y="12429"/>
                    </a:lnTo>
                    <a:lnTo>
                      <a:pt x="7125" y="13455"/>
                    </a:lnTo>
                    <a:lnTo>
                      <a:pt x="6229" y="14409"/>
                    </a:lnTo>
                    <a:lnTo>
                      <a:pt x="4741" y="15998"/>
                    </a:lnTo>
                    <a:lnTo>
                      <a:pt x="3772" y="17068"/>
                    </a:lnTo>
                    <a:lnTo>
                      <a:pt x="3411" y="17443"/>
                    </a:lnTo>
                    <a:lnTo>
                      <a:pt x="3382" y="17978"/>
                    </a:lnTo>
                    <a:lnTo>
                      <a:pt x="3266" y="19394"/>
                    </a:lnTo>
                    <a:lnTo>
                      <a:pt x="3180" y="20348"/>
                    </a:lnTo>
                    <a:lnTo>
                      <a:pt x="3050" y="21418"/>
                    </a:lnTo>
                    <a:lnTo>
                      <a:pt x="2905" y="22559"/>
                    </a:lnTo>
                    <a:lnTo>
                      <a:pt x="2732" y="23759"/>
                    </a:lnTo>
                    <a:lnTo>
                      <a:pt x="2529" y="24973"/>
                    </a:lnTo>
                    <a:lnTo>
                      <a:pt x="2399" y="25565"/>
                    </a:lnTo>
                    <a:lnTo>
                      <a:pt x="2284" y="26158"/>
                    </a:lnTo>
                    <a:lnTo>
                      <a:pt x="2139" y="26721"/>
                    </a:lnTo>
                    <a:lnTo>
                      <a:pt x="1995" y="27285"/>
                    </a:lnTo>
                    <a:lnTo>
                      <a:pt x="1850" y="27820"/>
                    </a:lnTo>
                    <a:lnTo>
                      <a:pt x="1691" y="28326"/>
                    </a:lnTo>
                    <a:lnTo>
                      <a:pt x="1518" y="28802"/>
                    </a:lnTo>
                    <a:lnTo>
                      <a:pt x="1330" y="29236"/>
                    </a:lnTo>
                    <a:lnTo>
                      <a:pt x="1128" y="29641"/>
                    </a:lnTo>
                    <a:lnTo>
                      <a:pt x="925" y="29988"/>
                    </a:lnTo>
                    <a:lnTo>
                      <a:pt x="824" y="30161"/>
                    </a:lnTo>
                    <a:lnTo>
                      <a:pt x="709" y="30305"/>
                    </a:lnTo>
                    <a:lnTo>
                      <a:pt x="607" y="30436"/>
                    </a:lnTo>
                    <a:lnTo>
                      <a:pt x="492" y="30551"/>
                    </a:lnTo>
                    <a:lnTo>
                      <a:pt x="362" y="30667"/>
                    </a:lnTo>
                    <a:lnTo>
                      <a:pt x="246" y="30753"/>
                    </a:lnTo>
                    <a:lnTo>
                      <a:pt x="130" y="30826"/>
                    </a:lnTo>
                    <a:lnTo>
                      <a:pt x="0" y="30884"/>
                    </a:lnTo>
                    <a:lnTo>
                      <a:pt x="15" y="30912"/>
                    </a:lnTo>
                    <a:lnTo>
                      <a:pt x="1330" y="30739"/>
                    </a:lnTo>
                    <a:lnTo>
                      <a:pt x="2660" y="30566"/>
                    </a:lnTo>
                    <a:lnTo>
                      <a:pt x="3975" y="30349"/>
                    </a:lnTo>
                    <a:lnTo>
                      <a:pt x="5275" y="30118"/>
                    </a:lnTo>
                    <a:lnTo>
                      <a:pt x="5926" y="29988"/>
                    </a:lnTo>
                    <a:lnTo>
                      <a:pt x="6576" y="29843"/>
                    </a:lnTo>
                    <a:lnTo>
                      <a:pt x="7226" y="29698"/>
                    </a:lnTo>
                    <a:lnTo>
                      <a:pt x="7877" y="29540"/>
                    </a:lnTo>
                    <a:lnTo>
                      <a:pt x="8512" y="29381"/>
                    </a:lnTo>
                    <a:lnTo>
                      <a:pt x="9148" y="29207"/>
                    </a:lnTo>
                    <a:lnTo>
                      <a:pt x="9784" y="29019"/>
                    </a:lnTo>
                    <a:lnTo>
                      <a:pt x="10420" y="28817"/>
                    </a:lnTo>
                    <a:lnTo>
                      <a:pt x="10984" y="28629"/>
                    </a:lnTo>
                    <a:lnTo>
                      <a:pt x="11533" y="28427"/>
                    </a:lnTo>
                    <a:lnTo>
                      <a:pt x="12068" y="28224"/>
                    </a:lnTo>
                    <a:lnTo>
                      <a:pt x="12602" y="28008"/>
                    </a:lnTo>
                    <a:lnTo>
                      <a:pt x="13137" y="27776"/>
                    </a:lnTo>
                    <a:lnTo>
                      <a:pt x="13643" y="27545"/>
                    </a:lnTo>
                    <a:lnTo>
                      <a:pt x="14149" y="27285"/>
                    </a:lnTo>
                    <a:lnTo>
                      <a:pt x="14654" y="27039"/>
                    </a:lnTo>
                    <a:lnTo>
                      <a:pt x="15146" y="26765"/>
                    </a:lnTo>
                    <a:lnTo>
                      <a:pt x="15637" y="26490"/>
                    </a:lnTo>
                    <a:lnTo>
                      <a:pt x="16114" y="26201"/>
                    </a:lnTo>
                    <a:lnTo>
                      <a:pt x="16576" y="25898"/>
                    </a:lnTo>
                    <a:lnTo>
                      <a:pt x="17039" y="25594"/>
                    </a:lnTo>
                    <a:lnTo>
                      <a:pt x="17487" y="25276"/>
                    </a:lnTo>
                    <a:lnTo>
                      <a:pt x="17935" y="24944"/>
                    </a:lnTo>
                    <a:lnTo>
                      <a:pt x="18369" y="24611"/>
                    </a:lnTo>
                    <a:lnTo>
                      <a:pt x="18470" y="24005"/>
                    </a:lnTo>
                    <a:lnTo>
                      <a:pt x="18585" y="23383"/>
                    </a:lnTo>
                    <a:lnTo>
                      <a:pt x="18715" y="22733"/>
                    </a:lnTo>
                    <a:lnTo>
                      <a:pt x="18874" y="22054"/>
                    </a:lnTo>
                    <a:lnTo>
                      <a:pt x="19048" y="21345"/>
                    </a:lnTo>
                    <a:lnTo>
                      <a:pt x="19236" y="20608"/>
                    </a:lnTo>
                    <a:lnTo>
                      <a:pt x="19467" y="19842"/>
                    </a:lnTo>
                    <a:lnTo>
                      <a:pt x="19698" y="19062"/>
                    </a:lnTo>
                    <a:lnTo>
                      <a:pt x="19958" y="18238"/>
                    </a:lnTo>
                    <a:lnTo>
                      <a:pt x="20247" y="17386"/>
                    </a:lnTo>
                    <a:lnTo>
                      <a:pt x="20551" y="16504"/>
                    </a:lnTo>
                    <a:lnTo>
                      <a:pt x="20883" y="15594"/>
                    </a:lnTo>
                    <a:lnTo>
                      <a:pt x="21244" y="14654"/>
                    </a:lnTo>
                    <a:lnTo>
                      <a:pt x="21620" y="13686"/>
                    </a:lnTo>
                    <a:lnTo>
                      <a:pt x="22025" y="12689"/>
                    </a:lnTo>
                    <a:lnTo>
                      <a:pt x="22458" y="11648"/>
                    </a:lnTo>
                    <a:lnTo>
                      <a:pt x="23007" y="10319"/>
                    </a:lnTo>
                    <a:lnTo>
                      <a:pt x="23484" y="9090"/>
                    </a:lnTo>
                    <a:lnTo>
                      <a:pt x="23904" y="7949"/>
                    </a:lnTo>
                    <a:lnTo>
                      <a:pt x="24265" y="6894"/>
                    </a:lnTo>
                    <a:lnTo>
                      <a:pt x="24583" y="5925"/>
                    </a:lnTo>
                    <a:lnTo>
                      <a:pt x="24828" y="5029"/>
                    </a:lnTo>
                    <a:lnTo>
                      <a:pt x="25031" y="4220"/>
                    </a:lnTo>
                    <a:lnTo>
                      <a:pt x="25103" y="3844"/>
                    </a:lnTo>
                    <a:lnTo>
                      <a:pt x="25175" y="3498"/>
                    </a:lnTo>
                    <a:lnTo>
                      <a:pt x="25219" y="3165"/>
                    </a:lnTo>
                    <a:lnTo>
                      <a:pt x="25262" y="2847"/>
                    </a:lnTo>
                    <a:lnTo>
                      <a:pt x="25291" y="2544"/>
                    </a:lnTo>
                    <a:lnTo>
                      <a:pt x="25320" y="2269"/>
                    </a:lnTo>
                    <a:lnTo>
                      <a:pt x="25320" y="1995"/>
                    </a:lnTo>
                    <a:lnTo>
                      <a:pt x="25320" y="1763"/>
                    </a:lnTo>
                    <a:lnTo>
                      <a:pt x="25291" y="1532"/>
                    </a:lnTo>
                    <a:lnTo>
                      <a:pt x="25262" y="1315"/>
                    </a:lnTo>
                    <a:lnTo>
                      <a:pt x="25233" y="1127"/>
                    </a:lnTo>
                    <a:lnTo>
                      <a:pt x="25175" y="940"/>
                    </a:lnTo>
                    <a:lnTo>
                      <a:pt x="25117" y="781"/>
                    </a:lnTo>
                    <a:lnTo>
                      <a:pt x="25045" y="636"/>
                    </a:lnTo>
                    <a:lnTo>
                      <a:pt x="24973" y="506"/>
                    </a:lnTo>
                    <a:lnTo>
                      <a:pt x="24886" y="390"/>
                    </a:lnTo>
                    <a:lnTo>
                      <a:pt x="24785" y="289"/>
                    </a:lnTo>
                    <a:lnTo>
                      <a:pt x="24669" y="217"/>
                    </a:lnTo>
                    <a:lnTo>
                      <a:pt x="24554" y="145"/>
                    </a:lnTo>
                    <a:lnTo>
                      <a:pt x="24424" y="87"/>
                    </a:lnTo>
                    <a:lnTo>
                      <a:pt x="24294" y="44"/>
                    </a:lnTo>
                    <a:lnTo>
                      <a:pt x="24149" y="15"/>
                    </a:lnTo>
                    <a:lnTo>
                      <a:pt x="23990" y="0"/>
                    </a:lnTo>
                    <a:close/>
                  </a:path>
                </a:pathLst>
              </a:custGeom>
              <a:solidFill>
                <a:srgbClr val="E8918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35"/>
              <p:cNvSpPr/>
              <p:nvPr/>
            </p:nvSpPr>
            <p:spPr>
              <a:xfrm>
                <a:off x="5216675" y="1392800"/>
                <a:ext cx="850150" cy="1264925"/>
              </a:xfrm>
              <a:custGeom>
                <a:rect b="b" l="l" r="r" t="t"/>
                <a:pathLst>
                  <a:path extrusionOk="0" h="50597" w="34006">
                    <a:moveTo>
                      <a:pt x="17473" y="1"/>
                    </a:moveTo>
                    <a:lnTo>
                      <a:pt x="16866" y="30"/>
                    </a:lnTo>
                    <a:lnTo>
                      <a:pt x="16273" y="87"/>
                    </a:lnTo>
                    <a:lnTo>
                      <a:pt x="15666" y="174"/>
                    </a:lnTo>
                    <a:lnTo>
                      <a:pt x="15074" y="275"/>
                    </a:lnTo>
                    <a:lnTo>
                      <a:pt x="14467" y="420"/>
                    </a:lnTo>
                    <a:lnTo>
                      <a:pt x="13874" y="593"/>
                    </a:lnTo>
                    <a:lnTo>
                      <a:pt x="13282" y="810"/>
                    </a:lnTo>
                    <a:lnTo>
                      <a:pt x="12993" y="926"/>
                    </a:lnTo>
                    <a:lnTo>
                      <a:pt x="12704" y="1056"/>
                    </a:lnTo>
                    <a:lnTo>
                      <a:pt x="12415" y="1186"/>
                    </a:lnTo>
                    <a:lnTo>
                      <a:pt x="12111" y="1345"/>
                    </a:lnTo>
                    <a:lnTo>
                      <a:pt x="11837" y="1489"/>
                    </a:lnTo>
                    <a:lnTo>
                      <a:pt x="11548" y="1663"/>
                    </a:lnTo>
                    <a:lnTo>
                      <a:pt x="11259" y="1836"/>
                    </a:lnTo>
                    <a:lnTo>
                      <a:pt x="10984" y="2024"/>
                    </a:lnTo>
                    <a:lnTo>
                      <a:pt x="10695" y="2212"/>
                    </a:lnTo>
                    <a:lnTo>
                      <a:pt x="10420" y="2414"/>
                    </a:lnTo>
                    <a:lnTo>
                      <a:pt x="10146" y="2631"/>
                    </a:lnTo>
                    <a:lnTo>
                      <a:pt x="9871" y="2862"/>
                    </a:lnTo>
                    <a:lnTo>
                      <a:pt x="9597" y="3108"/>
                    </a:lnTo>
                    <a:lnTo>
                      <a:pt x="9322" y="3354"/>
                    </a:lnTo>
                    <a:lnTo>
                      <a:pt x="9062" y="3614"/>
                    </a:lnTo>
                    <a:lnTo>
                      <a:pt x="8802" y="3888"/>
                    </a:lnTo>
                    <a:lnTo>
                      <a:pt x="8542" y="4163"/>
                    </a:lnTo>
                    <a:lnTo>
                      <a:pt x="8282" y="4466"/>
                    </a:lnTo>
                    <a:lnTo>
                      <a:pt x="8036" y="4770"/>
                    </a:lnTo>
                    <a:lnTo>
                      <a:pt x="7776" y="5088"/>
                    </a:lnTo>
                    <a:lnTo>
                      <a:pt x="7530" y="5420"/>
                    </a:lnTo>
                    <a:lnTo>
                      <a:pt x="7284" y="5767"/>
                    </a:lnTo>
                    <a:lnTo>
                      <a:pt x="7053" y="6128"/>
                    </a:lnTo>
                    <a:lnTo>
                      <a:pt x="6807" y="6490"/>
                    </a:lnTo>
                    <a:lnTo>
                      <a:pt x="6576" y="6880"/>
                    </a:lnTo>
                    <a:lnTo>
                      <a:pt x="6345" y="7270"/>
                    </a:lnTo>
                    <a:lnTo>
                      <a:pt x="6128" y="7689"/>
                    </a:lnTo>
                    <a:lnTo>
                      <a:pt x="5897" y="8108"/>
                    </a:lnTo>
                    <a:lnTo>
                      <a:pt x="5695" y="8556"/>
                    </a:lnTo>
                    <a:lnTo>
                      <a:pt x="5478" y="9004"/>
                    </a:lnTo>
                    <a:lnTo>
                      <a:pt x="5276" y="9467"/>
                    </a:lnTo>
                    <a:lnTo>
                      <a:pt x="5059" y="9944"/>
                    </a:lnTo>
                    <a:lnTo>
                      <a:pt x="4871" y="10449"/>
                    </a:lnTo>
                    <a:lnTo>
                      <a:pt x="4669" y="10955"/>
                    </a:lnTo>
                    <a:lnTo>
                      <a:pt x="4481" y="11475"/>
                    </a:lnTo>
                    <a:lnTo>
                      <a:pt x="4307" y="12010"/>
                    </a:lnTo>
                    <a:lnTo>
                      <a:pt x="4119" y="12574"/>
                    </a:lnTo>
                    <a:lnTo>
                      <a:pt x="3946" y="13137"/>
                    </a:lnTo>
                    <a:lnTo>
                      <a:pt x="3787" y="13730"/>
                    </a:lnTo>
                    <a:lnTo>
                      <a:pt x="3628" y="14322"/>
                    </a:lnTo>
                    <a:lnTo>
                      <a:pt x="3469" y="14944"/>
                    </a:lnTo>
                    <a:lnTo>
                      <a:pt x="3310" y="15580"/>
                    </a:lnTo>
                    <a:lnTo>
                      <a:pt x="3166" y="16230"/>
                    </a:lnTo>
                    <a:lnTo>
                      <a:pt x="3036" y="16895"/>
                    </a:lnTo>
                    <a:lnTo>
                      <a:pt x="2284" y="20609"/>
                    </a:lnTo>
                    <a:lnTo>
                      <a:pt x="1937" y="22386"/>
                    </a:lnTo>
                    <a:lnTo>
                      <a:pt x="1605" y="24121"/>
                    </a:lnTo>
                    <a:lnTo>
                      <a:pt x="1301" y="25811"/>
                    </a:lnTo>
                    <a:lnTo>
                      <a:pt x="1012" y="27445"/>
                    </a:lnTo>
                    <a:lnTo>
                      <a:pt x="767" y="29034"/>
                    </a:lnTo>
                    <a:lnTo>
                      <a:pt x="535" y="30581"/>
                    </a:lnTo>
                    <a:lnTo>
                      <a:pt x="348" y="32069"/>
                    </a:lnTo>
                    <a:lnTo>
                      <a:pt x="203" y="33500"/>
                    </a:lnTo>
                    <a:lnTo>
                      <a:pt x="145" y="34193"/>
                    </a:lnTo>
                    <a:lnTo>
                      <a:pt x="87" y="34887"/>
                    </a:lnTo>
                    <a:lnTo>
                      <a:pt x="44" y="35552"/>
                    </a:lnTo>
                    <a:lnTo>
                      <a:pt x="30" y="36217"/>
                    </a:lnTo>
                    <a:lnTo>
                      <a:pt x="1" y="36853"/>
                    </a:lnTo>
                    <a:lnTo>
                      <a:pt x="1" y="37488"/>
                    </a:lnTo>
                    <a:lnTo>
                      <a:pt x="15" y="38095"/>
                    </a:lnTo>
                    <a:lnTo>
                      <a:pt x="30" y="38702"/>
                    </a:lnTo>
                    <a:lnTo>
                      <a:pt x="58" y="39295"/>
                    </a:lnTo>
                    <a:lnTo>
                      <a:pt x="116" y="39873"/>
                    </a:lnTo>
                    <a:lnTo>
                      <a:pt x="174" y="40437"/>
                    </a:lnTo>
                    <a:lnTo>
                      <a:pt x="246" y="40986"/>
                    </a:lnTo>
                    <a:lnTo>
                      <a:pt x="348" y="41521"/>
                    </a:lnTo>
                    <a:lnTo>
                      <a:pt x="449" y="42041"/>
                    </a:lnTo>
                    <a:lnTo>
                      <a:pt x="564" y="42532"/>
                    </a:lnTo>
                    <a:lnTo>
                      <a:pt x="709" y="43023"/>
                    </a:lnTo>
                    <a:lnTo>
                      <a:pt x="853" y="43500"/>
                    </a:lnTo>
                    <a:lnTo>
                      <a:pt x="1027" y="43963"/>
                    </a:lnTo>
                    <a:lnTo>
                      <a:pt x="1215" y="44411"/>
                    </a:lnTo>
                    <a:lnTo>
                      <a:pt x="1417" y="44844"/>
                    </a:lnTo>
                    <a:lnTo>
                      <a:pt x="1648" y="45264"/>
                    </a:lnTo>
                    <a:lnTo>
                      <a:pt x="1879" y="45668"/>
                    </a:lnTo>
                    <a:lnTo>
                      <a:pt x="2140" y="46058"/>
                    </a:lnTo>
                    <a:lnTo>
                      <a:pt x="2414" y="46420"/>
                    </a:lnTo>
                    <a:lnTo>
                      <a:pt x="2718" y="46781"/>
                    </a:lnTo>
                    <a:lnTo>
                      <a:pt x="3036" y="47128"/>
                    </a:lnTo>
                    <a:lnTo>
                      <a:pt x="3368" y="47446"/>
                    </a:lnTo>
                    <a:lnTo>
                      <a:pt x="3729" y="47764"/>
                    </a:lnTo>
                    <a:lnTo>
                      <a:pt x="4105" y="48053"/>
                    </a:lnTo>
                    <a:lnTo>
                      <a:pt x="4510" y="48342"/>
                    </a:lnTo>
                    <a:lnTo>
                      <a:pt x="4929" y="48602"/>
                    </a:lnTo>
                    <a:lnTo>
                      <a:pt x="5377" y="48848"/>
                    </a:lnTo>
                    <a:lnTo>
                      <a:pt x="5839" y="49079"/>
                    </a:lnTo>
                    <a:lnTo>
                      <a:pt x="6331" y="49296"/>
                    </a:lnTo>
                    <a:lnTo>
                      <a:pt x="6836" y="49498"/>
                    </a:lnTo>
                    <a:lnTo>
                      <a:pt x="7371" y="49686"/>
                    </a:lnTo>
                    <a:lnTo>
                      <a:pt x="7935" y="49845"/>
                    </a:lnTo>
                    <a:lnTo>
                      <a:pt x="8513" y="50004"/>
                    </a:lnTo>
                    <a:lnTo>
                      <a:pt x="9120" y="50134"/>
                    </a:lnTo>
                    <a:lnTo>
                      <a:pt x="9756" y="50249"/>
                    </a:lnTo>
                    <a:lnTo>
                      <a:pt x="10420" y="50351"/>
                    </a:lnTo>
                    <a:lnTo>
                      <a:pt x="11100" y="50437"/>
                    </a:lnTo>
                    <a:lnTo>
                      <a:pt x="11808" y="50509"/>
                    </a:lnTo>
                    <a:lnTo>
                      <a:pt x="12545" y="50567"/>
                    </a:lnTo>
                    <a:lnTo>
                      <a:pt x="13296" y="50596"/>
                    </a:lnTo>
                    <a:lnTo>
                      <a:pt x="14713" y="50596"/>
                    </a:lnTo>
                    <a:lnTo>
                      <a:pt x="15406" y="50553"/>
                    </a:lnTo>
                    <a:lnTo>
                      <a:pt x="16071" y="50495"/>
                    </a:lnTo>
                    <a:lnTo>
                      <a:pt x="16721" y="50423"/>
                    </a:lnTo>
                    <a:lnTo>
                      <a:pt x="17343" y="50322"/>
                    </a:lnTo>
                    <a:lnTo>
                      <a:pt x="17964" y="50206"/>
                    </a:lnTo>
                    <a:lnTo>
                      <a:pt x="18557" y="50061"/>
                    </a:lnTo>
                    <a:lnTo>
                      <a:pt x="19135" y="49903"/>
                    </a:lnTo>
                    <a:lnTo>
                      <a:pt x="19698" y="49729"/>
                    </a:lnTo>
                    <a:lnTo>
                      <a:pt x="20248" y="49541"/>
                    </a:lnTo>
                    <a:lnTo>
                      <a:pt x="20782" y="49339"/>
                    </a:lnTo>
                    <a:lnTo>
                      <a:pt x="21288" y="49108"/>
                    </a:lnTo>
                    <a:lnTo>
                      <a:pt x="21794" y="48862"/>
                    </a:lnTo>
                    <a:lnTo>
                      <a:pt x="22285" y="48602"/>
                    </a:lnTo>
                    <a:lnTo>
                      <a:pt x="22748" y="48327"/>
                    </a:lnTo>
                    <a:lnTo>
                      <a:pt x="23210" y="48038"/>
                    </a:lnTo>
                    <a:lnTo>
                      <a:pt x="23644" y="47735"/>
                    </a:lnTo>
                    <a:lnTo>
                      <a:pt x="24077" y="47417"/>
                    </a:lnTo>
                    <a:lnTo>
                      <a:pt x="24482" y="47084"/>
                    </a:lnTo>
                    <a:lnTo>
                      <a:pt x="24887" y="46752"/>
                    </a:lnTo>
                    <a:lnTo>
                      <a:pt x="25277" y="46391"/>
                    </a:lnTo>
                    <a:lnTo>
                      <a:pt x="25652" y="46029"/>
                    </a:lnTo>
                    <a:lnTo>
                      <a:pt x="26014" y="45639"/>
                    </a:lnTo>
                    <a:lnTo>
                      <a:pt x="26361" y="45264"/>
                    </a:lnTo>
                    <a:lnTo>
                      <a:pt x="26707" y="44859"/>
                    </a:lnTo>
                    <a:lnTo>
                      <a:pt x="27025" y="44454"/>
                    </a:lnTo>
                    <a:lnTo>
                      <a:pt x="27343" y="44035"/>
                    </a:lnTo>
                    <a:lnTo>
                      <a:pt x="27647" y="43602"/>
                    </a:lnTo>
                    <a:lnTo>
                      <a:pt x="27936" y="43168"/>
                    </a:lnTo>
                    <a:lnTo>
                      <a:pt x="28225" y="42720"/>
                    </a:lnTo>
                    <a:lnTo>
                      <a:pt x="28499" y="42272"/>
                    </a:lnTo>
                    <a:lnTo>
                      <a:pt x="28760" y="41824"/>
                    </a:lnTo>
                    <a:lnTo>
                      <a:pt x="29005" y="41362"/>
                    </a:lnTo>
                    <a:lnTo>
                      <a:pt x="29251" y="40885"/>
                    </a:lnTo>
                    <a:lnTo>
                      <a:pt x="29482" y="40422"/>
                    </a:lnTo>
                    <a:lnTo>
                      <a:pt x="29713" y="39945"/>
                    </a:lnTo>
                    <a:lnTo>
                      <a:pt x="29930" y="39454"/>
                    </a:lnTo>
                    <a:lnTo>
                      <a:pt x="30147" y="38977"/>
                    </a:lnTo>
                    <a:lnTo>
                      <a:pt x="30537" y="37994"/>
                    </a:lnTo>
                    <a:lnTo>
                      <a:pt x="30898" y="36997"/>
                    </a:lnTo>
                    <a:lnTo>
                      <a:pt x="31245" y="36014"/>
                    </a:lnTo>
                    <a:lnTo>
                      <a:pt x="31549" y="35017"/>
                    </a:lnTo>
                    <a:lnTo>
                      <a:pt x="31838" y="34035"/>
                    </a:lnTo>
                    <a:lnTo>
                      <a:pt x="32112" y="33052"/>
                    </a:lnTo>
                    <a:lnTo>
                      <a:pt x="32372" y="32084"/>
                    </a:lnTo>
                    <a:lnTo>
                      <a:pt x="32604" y="31130"/>
                    </a:lnTo>
                    <a:lnTo>
                      <a:pt x="33037" y="29294"/>
                    </a:lnTo>
                    <a:lnTo>
                      <a:pt x="33442" y="27575"/>
                    </a:lnTo>
                    <a:lnTo>
                      <a:pt x="33543" y="27156"/>
                    </a:lnTo>
                    <a:lnTo>
                      <a:pt x="33630" y="26736"/>
                    </a:lnTo>
                    <a:lnTo>
                      <a:pt x="33702" y="26303"/>
                    </a:lnTo>
                    <a:lnTo>
                      <a:pt x="33760" y="25869"/>
                    </a:lnTo>
                    <a:lnTo>
                      <a:pt x="33818" y="25421"/>
                    </a:lnTo>
                    <a:lnTo>
                      <a:pt x="33875" y="24973"/>
                    </a:lnTo>
                    <a:lnTo>
                      <a:pt x="33948" y="24063"/>
                    </a:lnTo>
                    <a:lnTo>
                      <a:pt x="33991" y="23138"/>
                    </a:lnTo>
                    <a:lnTo>
                      <a:pt x="34006" y="22199"/>
                    </a:lnTo>
                    <a:lnTo>
                      <a:pt x="33991" y="21259"/>
                    </a:lnTo>
                    <a:lnTo>
                      <a:pt x="33962" y="20305"/>
                    </a:lnTo>
                    <a:lnTo>
                      <a:pt x="33904" y="19337"/>
                    </a:lnTo>
                    <a:lnTo>
                      <a:pt x="33832" y="18383"/>
                    </a:lnTo>
                    <a:lnTo>
                      <a:pt x="33745" y="17444"/>
                    </a:lnTo>
                    <a:lnTo>
                      <a:pt x="33630" y="16505"/>
                    </a:lnTo>
                    <a:lnTo>
                      <a:pt x="33500" y="15565"/>
                    </a:lnTo>
                    <a:lnTo>
                      <a:pt x="33370" y="14655"/>
                    </a:lnTo>
                    <a:lnTo>
                      <a:pt x="33225" y="13759"/>
                    </a:lnTo>
                    <a:lnTo>
                      <a:pt x="33066" y="12892"/>
                    </a:lnTo>
                    <a:lnTo>
                      <a:pt x="32907" y="12039"/>
                    </a:lnTo>
                    <a:lnTo>
                      <a:pt x="32748" y="11230"/>
                    </a:lnTo>
                    <a:lnTo>
                      <a:pt x="32416" y="9698"/>
                    </a:lnTo>
                    <a:lnTo>
                      <a:pt x="32083" y="8325"/>
                    </a:lnTo>
                    <a:lnTo>
                      <a:pt x="31780" y="7140"/>
                    </a:lnTo>
                    <a:lnTo>
                      <a:pt x="31520" y="6172"/>
                    </a:lnTo>
                    <a:lnTo>
                      <a:pt x="31303" y="5435"/>
                    </a:lnTo>
                    <a:lnTo>
                      <a:pt x="31130" y="4828"/>
                    </a:lnTo>
                    <a:lnTo>
                      <a:pt x="30870" y="4640"/>
                    </a:lnTo>
                    <a:lnTo>
                      <a:pt x="30566" y="4437"/>
                    </a:lnTo>
                    <a:lnTo>
                      <a:pt x="30161" y="4163"/>
                    </a:lnTo>
                    <a:lnTo>
                      <a:pt x="29641" y="3830"/>
                    </a:lnTo>
                    <a:lnTo>
                      <a:pt x="29034" y="3469"/>
                    </a:lnTo>
                    <a:lnTo>
                      <a:pt x="28326" y="3079"/>
                    </a:lnTo>
                    <a:lnTo>
                      <a:pt x="27546" y="2660"/>
                    </a:lnTo>
                    <a:lnTo>
                      <a:pt x="26693" y="2241"/>
                    </a:lnTo>
                    <a:lnTo>
                      <a:pt x="26245" y="2024"/>
                    </a:lnTo>
                    <a:lnTo>
                      <a:pt x="25783" y="1822"/>
                    </a:lnTo>
                    <a:lnTo>
                      <a:pt x="25291" y="1619"/>
                    </a:lnTo>
                    <a:lnTo>
                      <a:pt x="24800" y="1417"/>
                    </a:lnTo>
                    <a:lnTo>
                      <a:pt x="24294" y="1229"/>
                    </a:lnTo>
                    <a:lnTo>
                      <a:pt x="23759" y="1056"/>
                    </a:lnTo>
                    <a:lnTo>
                      <a:pt x="23239" y="882"/>
                    </a:lnTo>
                    <a:lnTo>
                      <a:pt x="22690" y="723"/>
                    </a:lnTo>
                    <a:lnTo>
                      <a:pt x="22141" y="564"/>
                    </a:lnTo>
                    <a:lnTo>
                      <a:pt x="21577" y="434"/>
                    </a:lnTo>
                    <a:lnTo>
                      <a:pt x="20999" y="319"/>
                    </a:lnTo>
                    <a:lnTo>
                      <a:pt x="20421" y="217"/>
                    </a:lnTo>
                    <a:lnTo>
                      <a:pt x="19843" y="131"/>
                    </a:lnTo>
                    <a:lnTo>
                      <a:pt x="19250" y="59"/>
                    </a:lnTo>
                    <a:lnTo>
                      <a:pt x="18658" y="15"/>
                    </a:lnTo>
                    <a:lnTo>
                      <a:pt x="18065" y="1"/>
                    </a:lnTo>
                    <a:close/>
                  </a:path>
                </a:pathLst>
              </a:custGeom>
              <a:solidFill>
                <a:srgbClr val="FFA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35"/>
              <p:cNvSpPr/>
              <p:nvPr/>
            </p:nvSpPr>
            <p:spPr>
              <a:xfrm>
                <a:off x="5936025" y="1961125"/>
                <a:ext cx="282550" cy="360950"/>
              </a:xfrm>
              <a:custGeom>
                <a:rect b="b" l="l" r="r" t="t"/>
                <a:pathLst>
                  <a:path extrusionOk="0" h="14438" w="11302">
                    <a:moveTo>
                      <a:pt x="7211" y="0"/>
                    </a:moveTo>
                    <a:lnTo>
                      <a:pt x="7024" y="29"/>
                    </a:lnTo>
                    <a:lnTo>
                      <a:pt x="6836" y="58"/>
                    </a:lnTo>
                    <a:lnTo>
                      <a:pt x="6662" y="101"/>
                    </a:lnTo>
                    <a:lnTo>
                      <a:pt x="6474" y="159"/>
                    </a:lnTo>
                    <a:lnTo>
                      <a:pt x="6301" y="232"/>
                    </a:lnTo>
                    <a:lnTo>
                      <a:pt x="6128" y="304"/>
                    </a:lnTo>
                    <a:lnTo>
                      <a:pt x="5969" y="405"/>
                    </a:lnTo>
                    <a:lnTo>
                      <a:pt x="5810" y="506"/>
                    </a:lnTo>
                    <a:lnTo>
                      <a:pt x="5636" y="607"/>
                    </a:lnTo>
                    <a:lnTo>
                      <a:pt x="5492" y="737"/>
                    </a:lnTo>
                    <a:lnTo>
                      <a:pt x="5188" y="997"/>
                    </a:lnTo>
                    <a:lnTo>
                      <a:pt x="4899" y="1286"/>
                    </a:lnTo>
                    <a:lnTo>
                      <a:pt x="4625" y="1619"/>
                    </a:lnTo>
                    <a:lnTo>
                      <a:pt x="4364" y="1951"/>
                    </a:lnTo>
                    <a:lnTo>
                      <a:pt x="4119" y="2327"/>
                    </a:lnTo>
                    <a:lnTo>
                      <a:pt x="3888" y="2688"/>
                    </a:lnTo>
                    <a:lnTo>
                      <a:pt x="3671" y="3078"/>
                    </a:lnTo>
                    <a:lnTo>
                      <a:pt x="3468" y="3469"/>
                    </a:lnTo>
                    <a:lnTo>
                      <a:pt x="3281" y="3859"/>
                    </a:lnTo>
                    <a:lnTo>
                      <a:pt x="3107" y="4249"/>
                    </a:lnTo>
                    <a:lnTo>
                      <a:pt x="2948" y="4639"/>
                    </a:lnTo>
                    <a:lnTo>
                      <a:pt x="2804" y="5001"/>
                    </a:lnTo>
                    <a:lnTo>
                      <a:pt x="2558" y="5694"/>
                    </a:lnTo>
                    <a:lnTo>
                      <a:pt x="2370" y="6287"/>
                    </a:lnTo>
                    <a:lnTo>
                      <a:pt x="2226" y="6749"/>
                    </a:lnTo>
                    <a:lnTo>
                      <a:pt x="2124" y="7168"/>
                    </a:lnTo>
                    <a:lnTo>
                      <a:pt x="1908" y="7428"/>
                    </a:lnTo>
                    <a:lnTo>
                      <a:pt x="1662" y="7732"/>
                    </a:lnTo>
                    <a:lnTo>
                      <a:pt x="1387" y="8122"/>
                    </a:lnTo>
                    <a:lnTo>
                      <a:pt x="1069" y="8599"/>
                    </a:lnTo>
                    <a:lnTo>
                      <a:pt x="910" y="8859"/>
                    </a:lnTo>
                    <a:lnTo>
                      <a:pt x="766" y="9134"/>
                    </a:lnTo>
                    <a:lnTo>
                      <a:pt x="607" y="9423"/>
                    </a:lnTo>
                    <a:lnTo>
                      <a:pt x="477" y="9712"/>
                    </a:lnTo>
                    <a:lnTo>
                      <a:pt x="347" y="10015"/>
                    </a:lnTo>
                    <a:lnTo>
                      <a:pt x="231" y="10333"/>
                    </a:lnTo>
                    <a:lnTo>
                      <a:pt x="145" y="10637"/>
                    </a:lnTo>
                    <a:lnTo>
                      <a:pt x="72" y="10955"/>
                    </a:lnTo>
                    <a:lnTo>
                      <a:pt x="14" y="11258"/>
                    </a:lnTo>
                    <a:lnTo>
                      <a:pt x="0" y="11576"/>
                    </a:lnTo>
                    <a:lnTo>
                      <a:pt x="14" y="11880"/>
                    </a:lnTo>
                    <a:lnTo>
                      <a:pt x="29" y="12024"/>
                    </a:lnTo>
                    <a:lnTo>
                      <a:pt x="58" y="12183"/>
                    </a:lnTo>
                    <a:lnTo>
                      <a:pt x="87" y="12328"/>
                    </a:lnTo>
                    <a:lnTo>
                      <a:pt x="130" y="12472"/>
                    </a:lnTo>
                    <a:lnTo>
                      <a:pt x="188" y="12617"/>
                    </a:lnTo>
                    <a:lnTo>
                      <a:pt x="260" y="12747"/>
                    </a:lnTo>
                    <a:lnTo>
                      <a:pt x="332" y="12877"/>
                    </a:lnTo>
                    <a:lnTo>
                      <a:pt x="419" y="13021"/>
                    </a:lnTo>
                    <a:lnTo>
                      <a:pt x="520" y="13137"/>
                    </a:lnTo>
                    <a:lnTo>
                      <a:pt x="636" y="13267"/>
                    </a:lnTo>
                    <a:lnTo>
                      <a:pt x="752" y="13383"/>
                    </a:lnTo>
                    <a:lnTo>
                      <a:pt x="896" y="13498"/>
                    </a:lnTo>
                    <a:lnTo>
                      <a:pt x="1041" y="13614"/>
                    </a:lnTo>
                    <a:lnTo>
                      <a:pt x="1214" y="13715"/>
                    </a:lnTo>
                    <a:lnTo>
                      <a:pt x="1387" y="13816"/>
                    </a:lnTo>
                    <a:lnTo>
                      <a:pt x="1575" y="13917"/>
                    </a:lnTo>
                    <a:lnTo>
                      <a:pt x="1778" y="14004"/>
                    </a:lnTo>
                    <a:lnTo>
                      <a:pt x="2009" y="14091"/>
                    </a:lnTo>
                    <a:lnTo>
                      <a:pt x="2240" y="14163"/>
                    </a:lnTo>
                    <a:lnTo>
                      <a:pt x="2486" y="14235"/>
                    </a:lnTo>
                    <a:lnTo>
                      <a:pt x="2760" y="14307"/>
                    </a:lnTo>
                    <a:lnTo>
                      <a:pt x="3049" y="14365"/>
                    </a:lnTo>
                    <a:lnTo>
                      <a:pt x="3338" y="14409"/>
                    </a:lnTo>
                    <a:lnTo>
                      <a:pt x="3627" y="14438"/>
                    </a:lnTo>
                    <a:lnTo>
                      <a:pt x="4205" y="14438"/>
                    </a:lnTo>
                    <a:lnTo>
                      <a:pt x="4480" y="14409"/>
                    </a:lnTo>
                    <a:lnTo>
                      <a:pt x="4769" y="14365"/>
                    </a:lnTo>
                    <a:lnTo>
                      <a:pt x="5044" y="14307"/>
                    </a:lnTo>
                    <a:lnTo>
                      <a:pt x="5318" y="14235"/>
                    </a:lnTo>
                    <a:lnTo>
                      <a:pt x="5578" y="14149"/>
                    </a:lnTo>
                    <a:lnTo>
                      <a:pt x="5853" y="14047"/>
                    </a:lnTo>
                    <a:lnTo>
                      <a:pt x="6113" y="13932"/>
                    </a:lnTo>
                    <a:lnTo>
                      <a:pt x="6373" y="13802"/>
                    </a:lnTo>
                    <a:lnTo>
                      <a:pt x="6619" y="13672"/>
                    </a:lnTo>
                    <a:lnTo>
                      <a:pt x="6879" y="13513"/>
                    </a:lnTo>
                    <a:lnTo>
                      <a:pt x="7110" y="13354"/>
                    </a:lnTo>
                    <a:lnTo>
                      <a:pt x="7356" y="13166"/>
                    </a:lnTo>
                    <a:lnTo>
                      <a:pt x="7587" y="12978"/>
                    </a:lnTo>
                    <a:lnTo>
                      <a:pt x="7818" y="12776"/>
                    </a:lnTo>
                    <a:lnTo>
                      <a:pt x="8050" y="12573"/>
                    </a:lnTo>
                    <a:lnTo>
                      <a:pt x="8266" y="12357"/>
                    </a:lnTo>
                    <a:lnTo>
                      <a:pt x="8469" y="12125"/>
                    </a:lnTo>
                    <a:lnTo>
                      <a:pt x="8671" y="11894"/>
                    </a:lnTo>
                    <a:lnTo>
                      <a:pt x="8873" y="11648"/>
                    </a:lnTo>
                    <a:lnTo>
                      <a:pt x="9076" y="11403"/>
                    </a:lnTo>
                    <a:lnTo>
                      <a:pt x="9264" y="11143"/>
                    </a:lnTo>
                    <a:lnTo>
                      <a:pt x="9437" y="10868"/>
                    </a:lnTo>
                    <a:lnTo>
                      <a:pt x="9610" y="10593"/>
                    </a:lnTo>
                    <a:lnTo>
                      <a:pt x="9769" y="10319"/>
                    </a:lnTo>
                    <a:lnTo>
                      <a:pt x="9928" y="10044"/>
                    </a:lnTo>
                    <a:lnTo>
                      <a:pt x="10087" y="9755"/>
                    </a:lnTo>
                    <a:lnTo>
                      <a:pt x="10232" y="9466"/>
                    </a:lnTo>
                    <a:lnTo>
                      <a:pt x="10362" y="9163"/>
                    </a:lnTo>
                    <a:lnTo>
                      <a:pt x="10492" y="8874"/>
                    </a:lnTo>
                    <a:lnTo>
                      <a:pt x="10608" y="8570"/>
                    </a:lnTo>
                    <a:lnTo>
                      <a:pt x="10709" y="8267"/>
                    </a:lnTo>
                    <a:lnTo>
                      <a:pt x="10810" y="7963"/>
                    </a:lnTo>
                    <a:lnTo>
                      <a:pt x="10911" y="7660"/>
                    </a:lnTo>
                    <a:lnTo>
                      <a:pt x="10983" y="7342"/>
                    </a:lnTo>
                    <a:lnTo>
                      <a:pt x="11070" y="7038"/>
                    </a:lnTo>
                    <a:lnTo>
                      <a:pt x="11128" y="6735"/>
                    </a:lnTo>
                    <a:lnTo>
                      <a:pt x="11186" y="6431"/>
                    </a:lnTo>
                    <a:lnTo>
                      <a:pt x="11229" y="6128"/>
                    </a:lnTo>
                    <a:lnTo>
                      <a:pt x="11258" y="5810"/>
                    </a:lnTo>
                    <a:lnTo>
                      <a:pt x="11287" y="5521"/>
                    </a:lnTo>
                    <a:lnTo>
                      <a:pt x="11301" y="5217"/>
                    </a:lnTo>
                    <a:lnTo>
                      <a:pt x="11301" y="4914"/>
                    </a:lnTo>
                    <a:lnTo>
                      <a:pt x="11287" y="4625"/>
                    </a:lnTo>
                    <a:lnTo>
                      <a:pt x="11272" y="4336"/>
                    </a:lnTo>
                    <a:lnTo>
                      <a:pt x="11243" y="4061"/>
                    </a:lnTo>
                    <a:lnTo>
                      <a:pt x="11200" y="3772"/>
                    </a:lnTo>
                    <a:lnTo>
                      <a:pt x="11157" y="3498"/>
                    </a:lnTo>
                    <a:lnTo>
                      <a:pt x="11084" y="3237"/>
                    </a:lnTo>
                    <a:lnTo>
                      <a:pt x="11012" y="2977"/>
                    </a:lnTo>
                    <a:lnTo>
                      <a:pt x="10926" y="2717"/>
                    </a:lnTo>
                    <a:lnTo>
                      <a:pt x="10824" y="2472"/>
                    </a:lnTo>
                    <a:lnTo>
                      <a:pt x="10709" y="2240"/>
                    </a:lnTo>
                    <a:lnTo>
                      <a:pt x="10579" y="2009"/>
                    </a:lnTo>
                    <a:lnTo>
                      <a:pt x="10434" y="1778"/>
                    </a:lnTo>
                    <a:lnTo>
                      <a:pt x="10290" y="1576"/>
                    </a:lnTo>
                    <a:lnTo>
                      <a:pt x="10116" y="1373"/>
                    </a:lnTo>
                    <a:lnTo>
                      <a:pt x="9943" y="1171"/>
                    </a:lnTo>
                    <a:lnTo>
                      <a:pt x="9740" y="997"/>
                    </a:lnTo>
                    <a:lnTo>
                      <a:pt x="9538" y="824"/>
                    </a:lnTo>
                    <a:lnTo>
                      <a:pt x="9321" y="665"/>
                    </a:lnTo>
                    <a:lnTo>
                      <a:pt x="9090" y="521"/>
                    </a:lnTo>
                    <a:lnTo>
                      <a:pt x="8859" y="390"/>
                    </a:lnTo>
                    <a:lnTo>
                      <a:pt x="8642" y="289"/>
                    </a:lnTo>
                    <a:lnTo>
                      <a:pt x="8425" y="203"/>
                    </a:lnTo>
                    <a:lnTo>
                      <a:pt x="8223" y="130"/>
                    </a:lnTo>
                    <a:lnTo>
                      <a:pt x="8006" y="73"/>
                    </a:lnTo>
                    <a:lnTo>
                      <a:pt x="7804" y="29"/>
                    </a:lnTo>
                    <a:lnTo>
                      <a:pt x="7602" y="15"/>
                    </a:lnTo>
                    <a:lnTo>
                      <a:pt x="7414" y="0"/>
                    </a:lnTo>
                    <a:close/>
                  </a:path>
                </a:pathLst>
              </a:custGeom>
              <a:solidFill>
                <a:srgbClr val="FFA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35"/>
              <p:cNvSpPr/>
              <p:nvPr/>
            </p:nvSpPr>
            <p:spPr>
              <a:xfrm>
                <a:off x="6007200" y="2018925"/>
                <a:ext cx="181375" cy="260525"/>
              </a:xfrm>
              <a:custGeom>
                <a:rect b="b" l="l" r="r" t="t"/>
                <a:pathLst>
                  <a:path extrusionOk="0" h="10421" w="7255">
                    <a:moveTo>
                      <a:pt x="4538" y="1"/>
                    </a:moveTo>
                    <a:lnTo>
                      <a:pt x="4393" y="15"/>
                    </a:lnTo>
                    <a:lnTo>
                      <a:pt x="4249" y="44"/>
                    </a:lnTo>
                    <a:lnTo>
                      <a:pt x="4119" y="73"/>
                    </a:lnTo>
                    <a:lnTo>
                      <a:pt x="3844" y="174"/>
                    </a:lnTo>
                    <a:lnTo>
                      <a:pt x="3598" y="290"/>
                    </a:lnTo>
                    <a:lnTo>
                      <a:pt x="3367" y="420"/>
                    </a:lnTo>
                    <a:lnTo>
                      <a:pt x="3165" y="579"/>
                    </a:lnTo>
                    <a:lnTo>
                      <a:pt x="2963" y="752"/>
                    </a:lnTo>
                    <a:lnTo>
                      <a:pt x="2775" y="925"/>
                    </a:lnTo>
                    <a:lnTo>
                      <a:pt x="2616" y="1099"/>
                    </a:lnTo>
                    <a:lnTo>
                      <a:pt x="2442" y="1287"/>
                    </a:lnTo>
                    <a:lnTo>
                      <a:pt x="2298" y="1489"/>
                    </a:lnTo>
                    <a:lnTo>
                      <a:pt x="2023" y="1879"/>
                    </a:lnTo>
                    <a:lnTo>
                      <a:pt x="1778" y="2284"/>
                    </a:lnTo>
                    <a:lnTo>
                      <a:pt x="1546" y="2703"/>
                    </a:lnTo>
                    <a:lnTo>
                      <a:pt x="1344" y="3122"/>
                    </a:lnTo>
                    <a:lnTo>
                      <a:pt x="1156" y="3556"/>
                    </a:lnTo>
                    <a:lnTo>
                      <a:pt x="983" y="3989"/>
                    </a:lnTo>
                    <a:lnTo>
                      <a:pt x="809" y="4423"/>
                    </a:lnTo>
                    <a:lnTo>
                      <a:pt x="665" y="4856"/>
                    </a:lnTo>
                    <a:lnTo>
                      <a:pt x="520" y="5304"/>
                    </a:lnTo>
                    <a:lnTo>
                      <a:pt x="405" y="5738"/>
                    </a:lnTo>
                    <a:lnTo>
                      <a:pt x="275" y="6186"/>
                    </a:lnTo>
                    <a:lnTo>
                      <a:pt x="173" y="6634"/>
                    </a:lnTo>
                    <a:lnTo>
                      <a:pt x="72" y="7096"/>
                    </a:lnTo>
                    <a:lnTo>
                      <a:pt x="0" y="7458"/>
                    </a:lnTo>
                    <a:lnTo>
                      <a:pt x="332" y="7544"/>
                    </a:lnTo>
                    <a:lnTo>
                      <a:pt x="607" y="7617"/>
                    </a:lnTo>
                    <a:lnTo>
                      <a:pt x="867" y="7703"/>
                    </a:lnTo>
                    <a:lnTo>
                      <a:pt x="1113" y="7804"/>
                    </a:lnTo>
                    <a:lnTo>
                      <a:pt x="1358" y="7906"/>
                    </a:lnTo>
                    <a:lnTo>
                      <a:pt x="1575" y="8036"/>
                    </a:lnTo>
                    <a:lnTo>
                      <a:pt x="1676" y="8108"/>
                    </a:lnTo>
                    <a:lnTo>
                      <a:pt x="1778" y="8195"/>
                    </a:lnTo>
                    <a:lnTo>
                      <a:pt x="1864" y="8281"/>
                    </a:lnTo>
                    <a:lnTo>
                      <a:pt x="1937" y="8368"/>
                    </a:lnTo>
                    <a:lnTo>
                      <a:pt x="1994" y="8455"/>
                    </a:lnTo>
                    <a:lnTo>
                      <a:pt x="2038" y="8556"/>
                    </a:lnTo>
                    <a:lnTo>
                      <a:pt x="2067" y="8672"/>
                    </a:lnTo>
                    <a:lnTo>
                      <a:pt x="2081" y="8787"/>
                    </a:lnTo>
                    <a:lnTo>
                      <a:pt x="2081" y="8903"/>
                    </a:lnTo>
                    <a:lnTo>
                      <a:pt x="2067" y="9033"/>
                    </a:lnTo>
                    <a:lnTo>
                      <a:pt x="2038" y="9148"/>
                    </a:lnTo>
                    <a:lnTo>
                      <a:pt x="1980" y="9279"/>
                    </a:lnTo>
                    <a:lnTo>
                      <a:pt x="1937" y="9409"/>
                    </a:lnTo>
                    <a:lnTo>
                      <a:pt x="1864" y="9524"/>
                    </a:lnTo>
                    <a:lnTo>
                      <a:pt x="1720" y="9770"/>
                    </a:lnTo>
                    <a:lnTo>
                      <a:pt x="1546" y="10001"/>
                    </a:lnTo>
                    <a:lnTo>
                      <a:pt x="1344" y="10218"/>
                    </a:lnTo>
                    <a:lnTo>
                      <a:pt x="1142" y="10420"/>
                    </a:lnTo>
                    <a:lnTo>
                      <a:pt x="1402" y="10276"/>
                    </a:lnTo>
                    <a:lnTo>
                      <a:pt x="1648" y="10102"/>
                    </a:lnTo>
                    <a:lnTo>
                      <a:pt x="1864" y="9900"/>
                    </a:lnTo>
                    <a:lnTo>
                      <a:pt x="2081" y="9683"/>
                    </a:lnTo>
                    <a:lnTo>
                      <a:pt x="2182" y="9568"/>
                    </a:lnTo>
                    <a:lnTo>
                      <a:pt x="2269" y="9438"/>
                    </a:lnTo>
                    <a:lnTo>
                      <a:pt x="2356" y="9293"/>
                    </a:lnTo>
                    <a:lnTo>
                      <a:pt x="2428" y="9134"/>
                    </a:lnTo>
                    <a:lnTo>
                      <a:pt x="2471" y="8975"/>
                    </a:lnTo>
                    <a:lnTo>
                      <a:pt x="2500" y="8802"/>
                    </a:lnTo>
                    <a:lnTo>
                      <a:pt x="2515" y="8628"/>
                    </a:lnTo>
                    <a:lnTo>
                      <a:pt x="2500" y="8455"/>
                    </a:lnTo>
                    <a:lnTo>
                      <a:pt x="2457" y="8267"/>
                    </a:lnTo>
                    <a:lnTo>
                      <a:pt x="2385" y="8108"/>
                    </a:lnTo>
                    <a:lnTo>
                      <a:pt x="2283" y="7949"/>
                    </a:lnTo>
                    <a:lnTo>
                      <a:pt x="2182" y="7819"/>
                    </a:lnTo>
                    <a:lnTo>
                      <a:pt x="2067" y="7689"/>
                    </a:lnTo>
                    <a:lnTo>
                      <a:pt x="1951" y="7573"/>
                    </a:lnTo>
                    <a:lnTo>
                      <a:pt x="1691" y="7371"/>
                    </a:lnTo>
                    <a:lnTo>
                      <a:pt x="1546" y="7284"/>
                    </a:lnTo>
                    <a:lnTo>
                      <a:pt x="1416" y="7198"/>
                    </a:lnTo>
                    <a:lnTo>
                      <a:pt x="1272" y="7125"/>
                    </a:lnTo>
                    <a:lnTo>
                      <a:pt x="1199" y="7082"/>
                    </a:lnTo>
                    <a:lnTo>
                      <a:pt x="1127" y="7053"/>
                    </a:lnTo>
                    <a:lnTo>
                      <a:pt x="906" y="6948"/>
                    </a:lnTo>
                    <a:lnTo>
                      <a:pt x="906" y="6948"/>
                    </a:lnTo>
                    <a:lnTo>
                      <a:pt x="939" y="6836"/>
                    </a:lnTo>
                    <a:lnTo>
                      <a:pt x="1084" y="6417"/>
                    </a:lnTo>
                    <a:lnTo>
                      <a:pt x="1228" y="5998"/>
                    </a:lnTo>
                    <a:lnTo>
                      <a:pt x="1373" y="5579"/>
                    </a:lnTo>
                    <a:lnTo>
                      <a:pt x="1532" y="5160"/>
                    </a:lnTo>
                    <a:lnTo>
                      <a:pt x="1691" y="4755"/>
                    </a:lnTo>
                    <a:lnTo>
                      <a:pt x="1864" y="4351"/>
                    </a:lnTo>
                    <a:lnTo>
                      <a:pt x="2038" y="3946"/>
                    </a:lnTo>
                    <a:lnTo>
                      <a:pt x="2226" y="3541"/>
                    </a:lnTo>
                    <a:lnTo>
                      <a:pt x="2413" y="3151"/>
                    </a:lnTo>
                    <a:lnTo>
                      <a:pt x="2630" y="2775"/>
                    </a:lnTo>
                    <a:lnTo>
                      <a:pt x="2847" y="2414"/>
                    </a:lnTo>
                    <a:lnTo>
                      <a:pt x="3078" y="2067"/>
                    </a:lnTo>
                    <a:lnTo>
                      <a:pt x="3338" y="1735"/>
                    </a:lnTo>
                    <a:lnTo>
                      <a:pt x="3468" y="1576"/>
                    </a:lnTo>
                    <a:lnTo>
                      <a:pt x="3613" y="1446"/>
                    </a:lnTo>
                    <a:lnTo>
                      <a:pt x="3757" y="1316"/>
                    </a:lnTo>
                    <a:lnTo>
                      <a:pt x="3902" y="1186"/>
                    </a:lnTo>
                    <a:lnTo>
                      <a:pt x="4061" y="1084"/>
                    </a:lnTo>
                    <a:lnTo>
                      <a:pt x="4205" y="1012"/>
                    </a:lnTo>
                    <a:lnTo>
                      <a:pt x="4364" y="940"/>
                    </a:lnTo>
                    <a:lnTo>
                      <a:pt x="4538" y="897"/>
                    </a:lnTo>
                    <a:lnTo>
                      <a:pt x="4697" y="882"/>
                    </a:lnTo>
                    <a:lnTo>
                      <a:pt x="4784" y="868"/>
                    </a:lnTo>
                    <a:lnTo>
                      <a:pt x="4827" y="868"/>
                    </a:lnTo>
                    <a:lnTo>
                      <a:pt x="4870" y="882"/>
                    </a:lnTo>
                    <a:lnTo>
                      <a:pt x="5073" y="897"/>
                    </a:lnTo>
                    <a:lnTo>
                      <a:pt x="5260" y="925"/>
                    </a:lnTo>
                    <a:lnTo>
                      <a:pt x="5448" y="969"/>
                    </a:lnTo>
                    <a:lnTo>
                      <a:pt x="5622" y="1027"/>
                    </a:lnTo>
                    <a:lnTo>
                      <a:pt x="5795" y="1099"/>
                    </a:lnTo>
                    <a:lnTo>
                      <a:pt x="5954" y="1200"/>
                    </a:lnTo>
                    <a:lnTo>
                      <a:pt x="6099" y="1301"/>
                    </a:lnTo>
                    <a:lnTo>
                      <a:pt x="6243" y="1431"/>
                    </a:lnTo>
                    <a:lnTo>
                      <a:pt x="6301" y="1504"/>
                    </a:lnTo>
                    <a:lnTo>
                      <a:pt x="6330" y="1532"/>
                    </a:lnTo>
                    <a:lnTo>
                      <a:pt x="6359" y="1576"/>
                    </a:lnTo>
                    <a:lnTo>
                      <a:pt x="6402" y="1648"/>
                    </a:lnTo>
                    <a:lnTo>
                      <a:pt x="6460" y="1735"/>
                    </a:lnTo>
                    <a:lnTo>
                      <a:pt x="6547" y="1908"/>
                    </a:lnTo>
                    <a:lnTo>
                      <a:pt x="6619" y="2082"/>
                    </a:lnTo>
                    <a:lnTo>
                      <a:pt x="6677" y="2284"/>
                    </a:lnTo>
                    <a:lnTo>
                      <a:pt x="6734" y="2486"/>
                    </a:lnTo>
                    <a:lnTo>
                      <a:pt x="6763" y="2689"/>
                    </a:lnTo>
                    <a:lnTo>
                      <a:pt x="6778" y="2905"/>
                    </a:lnTo>
                    <a:lnTo>
                      <a:pt x="6792" y="3122"/>
                    </a:lnTo>
                    <a:lnTo>
                      <a:pt x="6792" y="3339"/>
                    </a:lnTo>
                    <a:lnTo>
                      <a:pt x="6778" y="3556"/>
                    </a:lnTo>
                    <a:lnTo>
                      <a:pt x="6763" y="3772"/>
                    </a:lnTo>
                    <a:lnTo>
                      <a:pt x="6706" y="4220"/>
                    </a:lnTo>
                    <a:lnTo>
                      <a:pt x="6662" y="4437"/>
                    </a:lnTo>
                    <a:lnTo>
                      <a:pt x="6604" y="4654"/>
                    </a:lnTo>
                    <a:lnTo>
                      <a:pt x="6547" y="4871"/>
                    </a:lnTo>
                    <a:lnTo>
                      <a:pt x="6489" y="5088"/>
                    </a:lnTo>
                    <a:lnTo>
                      <a:pt x="6604" y="4900"/>
                    </a:lnTo>
                    <a:lnTo>
                      <a:pt x="6720" y="4697"/>
                    </a:lnTo>
                    <a:lnTo>
                      <a:pt x="6821" y="4481"/>
                    </a:lnTo>
                    <a:lnTo>
                      <a:pt x="6908" y="4278"/>
                    </a:lnTo>
                    <a:lnTo>
                      <a:pt x="6995" y="4061"/>
                    </a:lnTo>
                    <a:lnTo>
                      <a:pt x="7067" y="3830"/>
                    </a:lnTo>
                    <a:lnTo>
                      <a:pt x="7125" y="3613"/>
                    </a:lnTo>
                    <a:lnTo>
                      <a:pt x="7183" y="3382"/>
                    </a:lnTo>
                    <a:lnTo>
                      <a:pt x="7211" y="3151"/>
                    </a:lnTo>
                    <a:lnTo>
                      <a:pt x="7240" y="2905"/>
                    </a:lnTo>
                    <a:lnTo>
                      <a:pt x="7255" y="2674"/>
                    </a:lnTo>
                    <a:lnTo>
                      <a:pt x="7255" y="2428"/>
                    </a:lnTo>
                    <a:lnTo>
                      <a:pt x="7226" y="2183"/>
                    </a:lnTo>
                    <a:lnTo>
                      <a:pt x="7197" y="1937"/>
                    </a:lnTo>
                    <a:lnTo>
                      <a:pt x="7125" y="1691"/>
                    </a:lnTo>
                    <a:lnTo>
                      <a:pt x="7038" y="1446"/>
                    </a:lnTo>
                    <a:lnTo>
                      <a:pt x="6980" y="1330"/>
                    </a:lnTo>
                    <a:lnTo>
                      <a:pt x="6922" y="1214"/>
                    </a:lnTo>
                    <a:lnTo>
                      <a:pt x="6778" y="983"/>
                    </a:lnTo>
                    <a:lnTo>
                      <a:pt x="6604" y="781"/>
                    </a:lnTo>
                    <a:lnTo>
                      <a:pt x="6503" y="680"/>
                    </a:lnTo>
                    <a:lnTo>
                      <a:pt x="6402" y="593"/>
                    </a:lnTo>
                    <a:lnTo>
                      <a:pt x="6185" y="434"/>
                    </a:lnTo>
                    <a:lnTo>
                      <a:pt x="5954" y="304"/>
                    </a:lnTo>
                    <a:lnTo>
                      <a:pt x="5708" y="203"/>
                    </a:lnTo>
                    <a:lnTo>
                      <a:pt x="5463" y="116"/>
                    </a:lnTo>
                    <a:lnTo>
                      <a:pt x="5203" y="58"/>
                    </a:lnTo>
                    <a:lnTo>
                      <a:pt x="4957" y="29"/>
                    </a:lnTo>
                    <a:lnTo>
                      <a:pt x="4899" y="15"/>
                    </a:lnTo>
                    <a:lnTo>
                      <a:pt x="4827" y="15"/>
                    </a:lnTo>
                    <a:lnTo>
                      <a:pt x="4682" y="1"/>
                    </a:lnTo>
                    <a:close/>
                  </a:path>
                </a:pathLst>
              </a:custGeom>
              <a:solidFill>
                <a:srgbClr val="CC6E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35"/>
              <p:cNvSpPr/>
              <p:nvPr/>
            </p:nvSpPr>
            <p:spPr>
              <a:xfrm>
                <a:off x="5147300" y="1165200"/>
                <a:ext cx="1233125" cy="1009825"/>
              </a:xfrm>
              <a:custGeom>
                <a:rect b="b" l="l" r="r" t="t"/>
                <a:pathLst>
                  <a:path extrusionOk="0" h="40393" w="49325">
                    <a:moveTo>
                      <a:pt x="7198" y="0"/>
                    </a:moveTo>
                    <a:lnTo>
                      <a:pt x="7183" y="217"/>
                    </a:lnTo>
                    <a:lnTo>
                      <a:pt x="7183" y="448"/>
                    </a:lnTo>
                    <a:lnTo>
                      <a:pt x="7183" y="665"/>
                    </a:lnTo>
                    <a:lnTo>
                      <a:pt x="7198" y="882"/>
                    </a:lnTo>
                    <a:lnTo>
                      <a:pt x="7212" y="1084"/>
                    </a:lnTo>
                    <a:lnTo>
                      <a:pt x="7256" y="1286"/>
                    </a:lnTo>
                    <a:lnTo>
                      <a:pt x="7299" y="1489"/>
                    </a:lnTo>
                    <a:lnTo>
                      <a:pt x="7342" y="1691"/>
                    </a:lnTo>
                    <a:lnTo>
                      <a:pt x="7400" y="1879"/>
                    </a:lnTo>
                    <a:lnTo>
                      <a:pt x="7472" y="2067"/>
                    </a:lnTo>
                    <a:lnTo>
                      <a:pt x="7631" y="2428"/>
                    </a:lnTo>
                    <a:lnTo>
                      <a:pt x="7799" y="2764"/>
                    </a:lnTo>
                    <a:lnTo>
                      <a:pt x="7718" y="2732"/>
                    </a:lnTo>
                    <a:lnTo>
                      <a:pt x="7299" y="2558"/>
                    </a:lnTo>
                    <a:lnTo>
                      <a:pt x="6880" y="2399"/>
                    </a:lnTo>
                    <a:lnTo>
                      <a:pt x="6085" y="2139"/>
                    </a:lnTo>
                    <a:lnTo>
                      <a:pt x="5363" y="1922"/>
                    </a:lnTo>
                    <a:lnTo>
                      <a:pt x="4698" y="1734"/>
                    </a:lnTo>
                    <a:lnTo>
                      <a:pt x="4134" y="1604"/>
                    </a:lnTo>
                    <a:lnTo>
                      <a:pt x="3672" y="1503"/>
                    </a:lnTo>
                    <a:lnTo>
                      <a:pt x="3310" y="1431"/>
                    </a:lnTo>
                    <a:lnTo>
                      <a:pt x="3021" y="1387"/>
                    </a:lnTo>
                    <a:lnTo>
                      <a:pt x="2805" y="1792"/>
                    </a:lnTo>
                    <a:lnTo>
                      <a:pt x="2588" y="2182"/>
                    </a:lnTo>
                    <a:lnTo>
                      <a:pt x="2400" y="2573"/>
                    </a:lnTo>
                    <a:lnTo>
                      <a:pt x="2227" y="2963"/>
                    </a:lnTo>
                    <a:lnTo>
                      <a:pt x="2068" y="3338"/>
                    </a:lnTo>
                    <a:lnTo>
                      <a:pt x="1923" y="3714"/>
                    </a:lnTo>
                    <a:lnTo>
                      <a:pt x="1793" y="4076"/>
                    </a:lnTo>
                    <a:lnTo>
                      <a:pt x="1663" y="4437"/>
                    </a:lnTo>
                    <a:lnTo>
                      <a:pt x="1562" y="4798"/>
                    </a:lnTo>
                    <a:lnTo>
                      <a:pt x="1475" y="5159"/>
                    </a:lnTo>
                    <a:lnTo>
                      <a:pt x="1388" y="5506"/>
                    </a:lnTo>
                    <a:lnTo>
                      <a:pt x="1316" y="5839"/>
                    </a:lnTo>
                    <a:lnTo>
                      <a:pt x="1258" y="6185"/>
                    </a:lnTo>
                    <a:lnTo>
                      <a:pt x="1215" y="6503"/>
                    </a:lnTo>
                    <a:lnTo>
                      <a:pt x="1172" y="6836"/>
                    </a:lnTo>
                    <a:lnTo>
                      <a:pt x="1143" y="7154"/>
                    </a:lnTo>
                    <a:lnTo>
                      <a:pt x="1128" y="7472"/>
                    </a:lnTo>
                    <a:lnTo>
                      <a:pt x="1114" y="7775"/>
                    </a:lnTo>
                    <a:lnTo>
                      <a:pt x="1114" y="8079"/>
                    </a:lnTo>
                    <a:lnTo>
                      <a:pt x="1128" y="8368"/>
                    </a:lnTo>
                    <a:lnTo>
                      <a:pt x="1172" y="8946"/>
                    </a:lnTo>
                    <a:lnTo>
                      <a:pt x="1244" y="9495"/>
                    </a:lnTo>
                    <a:lnTo>
                      <a:pt x="1345" y="10030"/>
                    </a:lnTo>
                    <a:lnTo>
                      <a:pt x="1461" y="10521"/>
                    </a:lnTo>
                    <a:lnTo>
                      <a:pt x="1605" y="11012"/>
                    </a:lnTo>
                    <a:lnTo>
                      <a:pt x="1764" y="11460"/>
                    </a:lnTo>
                    <a:lnTo>
                      <a:pt x="1952" y="11894"/>
                    </a:lnTo>
                    <a:lnTo>
                      <a:pt x="2140" y="12284"/>
                    </a:lnTo>
                    <a:lnTo>
                      <a:pt x="2328" y="12674"/>
                    </a:lnTo>
                    <a:lnTo>
                      <a:pt x="2530" y="13021"/>
                    </a:lnTo>
                    <a:lnTo>
                      <a:pt x="2732" y="13339"/>
                    </a:lnTo>
                    <a:lnTo>
                      <a:pt x="2935" y="13643"/>
                    </a:lnTo>
                    <a:lnTo>
                      <a:pt x="3123" y="13917"/>
                    </a:lnTo>
                    <a:lnTo>
                      <a:pt x="3310" y="14148"/>
                    </a:lnTo>
                    <a:lnTo>
                      <a:pt x="3657" y="14553"/>
                    </a:lnTo>
                    <a:lnTo>
                      <a:pt x="3932" y="14856"/>
                    </a:lnTo>
                    <a:lnTo>
                      <a:pt x="4120" y="15030"/>
                    </a:lnTo>
                    <a:lnTo>
                      <a:pt x="4178" y="15088"/>
                    </a:lnTo>
                    <a:lnTo>
                      <a:pt x="1" y="13700"/>
                    </a:lnTo>
                    <a:lnTo>
                      <a:pt x="1" y="13700"/>
                    </a:lnTo>
                    <a:lnTo>
                      <a:pt x="88" y="13960"/>
                    </a:lnTo>
                    <a:lnTo>
                      <a:pt x="189" y="14221"/>
                    </a:lnTo>
                    <a:lnTo>
                      <a:pt x="304" y="14481"/>
                    </a:lnTo>
                    <a:lnTo>
                      <a:pt x="420" y="14726"/>
                    </a:lnTo>
                    <a:lnTo>
                      <a:pt x="550" y="14972"/>
                    </a:lnTo>
                    <a:lnTo>
                      <a:pt x="680" y="15203"/>
                    </a:lnTo>
                    <a:lnTo>
                      <a:pt x="825" y="15435"/>
                    </a:lnTo>
                    <a:lnTo>
                      <a:pt x="969" y="15651"/>
                    </a:lnTo>
                    <a:lnTo>
                      <a:pt x="1128" y="15868"/>
                    </a:lnTo>
                    <a:lnTo>
                      <a:pt x="1302" y="16085"/>
                    </a:lnTo>
                    <a:lnTo>
                      <a:pt x="1475" y="16287"/>
                    </a:lnTo>
                    <a:lnTo>
                      <a:pt x="1648" y="16490"/>
                    </a:lnTo>
                    <a:lnTo>
                      <a:pt x="1836" y="16677"/>
                    </a:lnTo>
                    <a:lnTo>
                      <a:pt x="2039" y="16865"/>
                    </a:lnTo>
                    <a:lnTo>
                      <a:pt x="2241" y="17039"/>
                    </a:lnTo>
                    <a:lnTo>
                      <a:pt x="2443" y="17212"/>
                    </a:lnTo>
                    <a:lnTo>
                      <a:pt x="2877" y="17545"/>
                    </a:lnTo>
                    <a:lnTo>
                      <a:pt x="3339" y="17862"/>
                    </a:lnTo>
                    <a:lnTo>
                      <a:pt x="3831" y="18151"/>
                    </a:lnTo>
                    <a:lnTo>
                      <a:pt x="4336" y="18412"/>
                    </a:lnTo>
                    <a:lnTo>
                      <a:pt x="4871" y="18657"/>
                    </a:lnTo>
                    <a:lnTo>
                      <a:pt x="5420" y="18889"/>
                    </a:lnTo>
                    <a:lnTo>
                      <a:pt x="5984" y="19091"/>
                    </a:lnTo>
                    <a:lnTo>
                      <a:pt x="6576" y="19279"/>
                    </a:lnTo>
                    <a:lnTo>
                      <a:pt x="7183" y="19452"/>
                    </a:lnTo>
                    <a:lnTo>
                      <a:pt x="7805" y="19611"/>
                    </a:lnTo>
                    <a:lnTo>
                      <a:pt x="8426" y="19741"/>
                    </a:lnTo>
                    <a:lnTo>
                      <a:pt x="9077" y="19857"/>
                    </a:lnTo>
                    <a:lnTo>
                      <a:pt x="9741" y="19972"/>
                    </a:lnTo>
                    <a:lnTo>
                      <a:pt x="10406" y="20059"/>
                    </a:lnTo>
                    <a:lnTo>
                      <a:pt x="11085" y="20131"/>
                    </a:lnTo>
                    <a:lnTo>
                      <a:pt x="11765" y="20189"/>
                    </a:lnTo>
                    <a:lnTo>
                      <a:pt x="12458" y="20233"/>
                    </a:lnTo>
                    <a:lnTo>
                      <a:pt x="13166" y="20276"/>
                    </a:lnTo>
                    <a:lnTo>
                      <a:pt x="13875" y="20305"/>
                    </a:lnTo>
                    <a:lnTo>
                      <a:pt x="15999" y="20305"/>
                    </a:lnTo>
                    <a:lnTo>
                      <a:pt x="16707" y="20276"/>
                    </a:lnTo>
                    <a:lnTo>
                      <a:pt x="17415" y="20247"/>
                    </a:lnTo>
                    <a:lnTo>
                      <a:pt x="18817" y="20175"/>
                    </a:lnTo>
                    <a:lnTo>
                      <a:pt x="20204" y="20059"/>
                    </a:lnTo>
                    <a:lnTo>
                      <a:pt x="21563" y="19929"/>
                    </a:lnTo>
                    <a:lnTo>
                      <a:pt x="22878" y="19770"/>
                    </a:lnTo>
                    <a:lnTo>
                      <a:pt x="24150" y="19597"/>
                    </a:lnTo>
                    <a:lnTo>
                      <a:pt x="25364" y="19423"/>
                    </a:lnTo>
                    <a:lnTo>
                      <a:pt x="26491" y="19235"/>
                    </a:lnTo>
                    <a:lnTo>
                      <a:pt x="27560" y="19048"/>
                    </a:lnTo>
                    <a:lnTo>
                      <a:pt x="28529" y="18860"/>
                    </a:lnTo>
                    <a:lnTo>
                      <a:pt x="29410" y="18701"/>
                    </a:lnTo>
                    <a:lnTo>
                      <a:pt x="30812" y="18397"/>
                    </a:lnTo>
                    <a:lnTo>
                      <a:pt x="31722" y="18180"/>
                    </a:lnTo>
                    <a:lnTo>
                      <a:pt x="32040" y="18108"/>
                    </a:lnTo>
                    <a:lnTo>
                      <a:pt x="31881" y="18932"/>
                    </a:lnTo>
                    <a:lnTo>
                      <a:pt x="31766" y="19727"/>
                    </a:lnTo>
                    <a:lnTo>
                      <a:pt x="31665" y="20478"/>
                    </a:lnTo>
                    <a:lnTo>
                      <a:pt x="31607" y="21201"/>
                    </a:lnTo>
                    <a:lnTo>
                      <a:pt x="31578" y="21880"/>
                    </a:lnTo>
                    <a:lnTo>
                      <a:pt x="31563" y="22516"/>
                    </a:lnTo>
                    <a:lnTo>
                      <a:pt x="31578" y="23123"/>
                    </a:lnTo>
                    <a:lnTo>
                      <a:pt x="31621" y="23701"/>
                    </a:lnTo>
                    <a:lnTo>
                      <a:pt x="31679" y="24250"/>
                    </a:lnTo>
                    <a:lnTo>
                      <a:pt x="31751" y="24756"/>
                    </a:lnTo>
                    <a:lnTo>
                      <a:pt x="31853" y="25233"/>
                    </a:lnTo>
                    <a:lnTo>
                      <a:pt x="31954" y="25681"/>
                    </a:lnTo>
                    <a:lnTo>
                      <a:pt x="32084" y="26100"/>
                    </a:lnTo>
                    <a:lnTo>
                      <a:pt x="32214" y="26490"/>
                    </a:lnTo>
                    <a:lnTo>
                      <a:pt x="32358" y="26851"/>
                    </a:lnTo>
                    <a:lnTo>
                      <a:pt x="32503" y="27184"/>
                    </a:lnTo>
                    <a:lnTo>
                      <a:pt x="32662" y="27502"/>
                    </a:lnTo>
                    <a:lnTo>
                      <a:pt x="32821" y="27776"/>
                    </a:lnTo>
                    <a:lnTo>
                      <a:pt x="32980" y="28036"/>
                    </a:lnTo>
                    <a:lnTo>
                      <a:pt x="33139" y="28268"/>
                    </a:lnTo>
                    <a:lnTo>
                      <a:pt x="33298" y="28484"/>
                    </a:lnTo>
                    <a:lnTo>
                      <a:pt x="33457" y="28672"/>
                    </a:lnTo>
                    <a:lnTo>
                      <a:pt x="33601" y="28831"/>
                    </a:lnTo>
                    <a:lnTo>
                      <a:pt x="33746" y="28976"/>
                    </a:lnTo>
                    <a:lnTo>
                      <a:pt x="33991" y="29207"/>
                    </a:lnTo>
                    <a:lnTo>
                      <a:pt x="34194" y="29366"/>
                    </a:lnTo>
                    <a:lnTo>
                      <a:pt x="34324" y="29453"/>
                    </a:lnTo>
                    <a:lnTo>
                      <a:pt x="34367" y="29482"/>
                    </a:lnTo>
                    <a:lnTo>
                      <a:pt x="30191" y="39930"/>
                    </a:lnTo>
                    <a:lnTo>
                      <a:pt x="33197" y="40393"/>
                    </a:lnTo>
                    <a:lnTo>
                      <a:pt x="33500" y="39945"/>
                    </a:lnTo>
                    <a:lnTo>
                      <a:pt x="33789" y="39453"/>
                    </a:lnTo>
                    <a:lnTo>
                      <a:pt x="34064" y="38933"/>
                    </a:lnTo>
                    <a:lnTo>
                      <a:pt x="34324" y="38398"/>
                    </a:lnTo>
                    <a:lnTo>
                      <a:pt x="34569" y="37864"/>
                    </a:lnTo>
                    <a:lnTo>
                      <a:pt x="34801" y="37314"/>
                    </a:lnTo>
                    <a:lnTo>
                      <a:pt x="35017" y="36780"/>
                    </a:lnTo>
                    <a:lnTo>
                      <a:pt x="35205" y="36274"/>
                    </a:lnTo>
                    <a:lnTo>
                      <a:pt x="35538" y="35335"/>
                    </a:lnTo>
                    <a:lnTo>
                      <a:pt x="35783" y="34583"/>
                    </a:lnTo>
                    <a:lnTo>
                      <a:pt x="35986" y="33889"/>
                    </a:lnTo>
                    <a:lnTo>
                      <a:pt x="36275" y="33499"/>
                    </a:lnTo>
                    <a:lnTo>
                      <a:pt x="36549" y="33167"/>
                    </a:lnTo>
                    <a:lnTo>
                      <a:pt x="36838" y="32863"/>
                    </a:lnTo>
                    <a:lnTo>
                      <a:pt x="37113" y="32618"/>
                    </a:lnTo>
                    <a:lnTo>
                      <a:pt x="37388" y="32401"/>
                    </a:lnTo>
                    <a:lnTo>
                      <a:pt x="37662" y="32227"/>
                    </a:lnTo>
                    <a:lnTo>
                      <a:pt x="37937" y="32097"/>
                    </a:lnTo>
                    <a:lnTo>
                      <a:pt x="38211" y="31996"/>
                    </a:lnTo>
                    <a:lnTo>
                      <a:pt x="38471" y="31924"/>
                    </a:lnTo>
                    <a:lnTo>
                      <a:pt x="38732" y="31881"/>
                    </a:lnTo>
                    <a:lnTo>
                      <a:pt x="38977" y="31866"/>
                    </a:lnTo>
                    <a:lnTo>
                      <a:pt x="39223" y="31881"/>
                    </a:lnTo>
                    <a:lnTo>
                      <a:pt x="39469" y="31910"/>
                    </a:lnTo>
                    <a:lnTo>
                      <a:pt x="39700" y="31967"/>
                    </a:lnTo>
                    <a:lnTo>
                      <a:pt x="39917" y="32040"/>
                    </a:lnTo>
                    <a:lnTo>
                      <a:pt x="40133" y="32126"/>
                    </a:lnTo>
                    <a:lnTo>
                      <a:pt x="40350" y="32227"/>
                    </a:lnTo>
                    <a:lnTo>
                      <a:pt x="40538" y="32329"/>
                    </a:lnTo>
                    <a:lnTo>
                      <a:pt x="40740" y="32444"/>
                    </a:lnTo>
                    <a:lnTo>
                      <a:pt x="40914" y="32574"/>
                    </a:lnTo>
                    <a:lnTo>
                      <a:pt x="41232" y="32820"/>
                    </a:lnTo>
                    <a:lnTo>
                      <a:pt x="41506" y="33080"/>
                    </a:lnTo>
                    <a:lnTo>
                      <a:pt x="41723" y="33311"/>
                    </a:lnTo>
                    <a:lnTo>
                      <a:pt x="41896" y="33485"/>
                    </a:lnTo>
                    <a:lnTo>
                      <a:pt x="42027" y="33658"/>
                    </a:lnTo>
                    <a:lnTo>
                      <a:pt x="42619" y="33022"/>
                    </a:lnTo>
                    <a:lnTo>
                      <a:pt x="43212" y="32386"/>
                    </a:lnTo>
                    <a:lnTo>
                      <a:pt x="43761" y="31736"/>
                    </a:lnTo>
                    <a:lnTo>
                      <a:pt x="44295" y="31071"/>
                    </a:lnTo>
                    <a:lnTo>
                      <a:pt x="44816" y="30407"/>
                    </a:lnTo>
                    <a:lnTo>
                      <a:pt x="45307" y="29727"/>
                    </a:lnTo>
                    <a:lnTo>
                      <a:pt x="45769" y="29063"/>
                    </a:lnTo>
                    <a:lnTo>
                      <a:pt x="46217" y="28383"/>
                    </a:lnTo>
                    <a:lnTo>
                      <a:pt x="46637" y="27704"/>
                    </a:lnTo>
                    <a:lnTo>
                      <a:pt x="47027" y="27010"/>
                    </a:lnTo>
                    <a:lnTo>
                      <a:pt x="47388" y="26331"/>
                    </a:lnTo>
                    <a:lnTo>
                      <a:pt x="47720" y="25652"/>
                    </a:lnTo>
                    <a:lnTo>
                      <a:pt x="48024" y="24958"/>
                    </a:lnTo>
                    <a:lnTo>
                      <a:pt x="48299" y="24279"/>
                    </a:lnTo>
                    <a:lnTo>
                      <a:pt x="48544" y="23600"/>
                    </a:lnTo>
                    <a:lnTo>
                      <a:pt x="48761" y="22921"/>
                    </a:lnTo>
                    <a:lnTo>
                      <a:pt x="48934" y="22256"/>
                    </a:lnTo>
                    <a:lnTo>
                      <a:pt x="49079" y="21577"/>
                    </a:lnTo>
                    <a:lnTo>
                      <a:pt x="49195" y="20926"/>
                    </a:lnTo>
                    <a:lnTo>
                      <a:pt x="49238" y="20594"/>
                    </a:lnTo>
                    <a:lnTo>
                      <a:pt x="49267" y="20261"/>
                    </a:lnTo>
                    <a:lnTo>
                      <a:pt x="49296" y="19944"/>
                    </a:lnTo>
                    <a:lnTo>
                      <a:pt x="49310" y="19626"/>
                    </a:lnTo>
                    <a:lnTo>
                      <a:pt x="49325" y="19293"/>
                    </a:lnTo>
                    <a:lnTo>
                      <a:pt x="49310" y="18975"/>
                    </a:lnTo>
                    <a:lnTo>
                      <a:pt x="49310" y="18657"/>
                    </a:lnTo>
                    <a:lnTo>
                      <a:pt x="49281" y="18354"/>
                    </a:lnTo>
                    <a:lnTo>
                      <a:pt x="49252" y="18036"/>
                    </a:lnTo>
                    <a:lnTo>
                      <a:pt x="49209" y="17732"/>
                    </a:lnTo>
                    <a:lnTo>
                      <a:pt x="49151" y="17429"/>
                    </a:lnTo>
                    <a:lnTo>
                      <a:pt x="49093" y="17125"/>
                    </a:lnTo>
                    <a:lnTo>
                      <a:pt x="49021" y="16822"/>
                    </a:lnTo>
                    <a:lnTo>
                      <a:pt x="48949" y="16518"/>
                    </a:lnTo>
                    <a:lnTo>
                      <a:pt x="48848" y="16229"/>
                    </a:lnTo>
                    <a:lnTo>
                      <a:pt x="48747" y="15940"/>
                    </a:lnTo>
                    <a:lnTo>
                      <a:pt x="48631" y="15651"/>
                    </a:lnTo>
                    <a:lnTo>
                      <a:pt x="48515" y="15362"/>
                    </a:lnTo>
                    <a:lnTo>
                      <a:pt x="48385" y="15088"/>
                    </a:lnTo>
                    <a:lnTo>
                      <a:pt x="48241" y="14813"/>
                    </a:lnTo>
                    <a:lnTo>
                      <a:pt x="48082" y="14539"/>
                    </a:lnTo>
                    <a:lnTo>
                      <a:pt x="47908" y="14264"/>
                    </a:lnTo>
                    <a:lnTo>
                      <a:pt x="47735" y="14004"/>
                    </a:lnTo>
                    <a:lnTo>
                      <a:pt x="47547" y="13744"/>
                    </a:lnTo>
                    <a:lnTo>
                      <a:pt x="47345" y="13484"/>
                    </a:lnTo>
                    <a:lnTo>
                      <a:pt x="47128" y="13223"/>
                    </a:lnTo>
                    <a:lnTo>
                      <a:pt x="46911" y="12992"/>
                    </a:lnTo>
                    <a:lnTo>
                      <a:pt x="46694" y="12761"/>
                    </a:lnTo>
                    <a:lnTo>
                      <a:pt x="46478" y="12544"/>
                    </a:lnTo>
                    <a:lnTo>
                      <a:pt x="46246" y="12342"/>
                    </a:lnTo>
                    <a:lnTo>
                      <a:pt x="46030" y="12154"/>
                    </a:lnTo>
                    <a:lnTo>
                      <a:pt x="45798" y="11981"/>
                    </a:lnTo>
                    <a:lnTo>
                      <a:pt x="45582" y="11807"/>
                    </a:lnTo>
                    <a:lnTo>
                      <a:pt x="45350" y="11663"/>
                    </a:lnTo>
                    <a:lnTo>
                      <a:pt x="45119" y="11518"/>
                    </a:lnTo>
                    <a:lnTo>
                      <a:pt x="44902" y="11388"/>
                    </a:lnTo>
                    <a:lnTo>
                      <a:pt x="44671" y="11272"/>
                    </a:lnTo>
                    <a:lnTo>
                      <a:pt x="44440" y="11157"/>
                    </a:lnTo>
                    <a:lnTo>
                      <a:pt x="44223" y="11070"/>
                    </a:lnTo>
                    <a:lnTo>
                      <a:pt x="43992" y="10983"/>
                    </a:lnTo>
                    <a:lnTo>
                      <a:pt x="43761" y="10897"/>
                    </a:lnTo>
                    <a:lnTo>
                      <a:pt x="43544" y="10839"/>
                    </a:lnTo>
                    <a:lnTo>
                      <a:pt x="43096" y="10723"/>
                    </a:lnTo>
                    <a:lnTo>
                      <a:pt x="42648" y="10651"/>
                    </a:lnTo>
                    <a:lnTo>
                      <a:pt x="42214" y="10608"/>
                    </a:lnTo>
                    <a:lnTo>
                      <a:pt x="41781" y="10593"/>
                    </a:lnTo>
                    <a:lnTo>
                      <a:pt x="41362" y="10593"/>
                    </a:lnTo>
                    <a:lnTo>
                      <a:pt x="40957" y="10637"/>
                    </a:lnTo>
                    <a:lnTo>
                      <a:pt x="40552" y="10694"/>
                    </a:lnTo>
                    <a:lnTo>
                      <a:pt x="40162" y="10767"/>
                    </a:lnTo>
                    <a:lnTo>
                      <a:pt x="39801" y="10853"/>
                    </a:lnTo>
                    <a:lnTo>
                      <a:pt x="39440" y="10955"/>
                    </a:lnTo>
                    <a:lnTo>
                      <a:pt x="39093" y="11070"/>
                    </a:lnTo>
                    <a:lnTo>
                      <a:pt x="38760" y="11186"/>
                    </a:lnTo>
                    <a:lnTo>
                      <a:pt x="38457" y="11316"/>
                    </a:lnTo>
                    <a:lnTo>
                      <a:pt x="38336" y="11370"/>
                    </a:lnTo>
                    <a:lnTo>
                      <a:pt x="38336" y="11370"/>
                    </a:lnTo>
                    <a:lnTo>
                      <a:pt x="38341" y="11142"/>
                    </a:lnTo>
                    <a:lnTo>
                      <a:pt x="38327" y="10579"/>
                    </a:lnTo>
                    <a:lnTo>
                      <a:pt x="38312" y="10015"/>
                    </a:lnTo>
                    <a:lnTo>
                      <a:pt x="38284" y="9466"/>
                    </a:lnTo>
                    <a:lnTo>
                      <a:pt x="38240" y="8931"/>
                    </a:lnTo>
                    <a:lnTo>
                      <a:pt x="38168" y="8411"/>
                    </a:lnTo>
                    <a:lnTo>
                      <a:pt x="38096" y="7905"/>
                    </a:lnTo>
                    <a:lnTo>
                      <a:pt x="37980" y="7428"/>
                    </a:lnTo>
                    <a:lnTo>
                      <a:pt x="37864" y="6951"/>
                    </a:lnTo>
                    <a:lnTo>
                      <a:pt x="37705" y="6489"/>
                    </a:lnTo>
                    <a:lnTo>
                      <a:pt x="37532" y="6055"/>
                    </a:lnTo>
                    <a:lnTo>
                      <a:pt x="37330" y="5636"/>
                    </a:lnTo>
                    <a:lnTo>
                      <a:pt x="37214" y="5434"/>
                    </a:lnTo>
                    <a:lnTo>
                      <a:pt x="37098" y="5246"/>
                    </a:lnTo>
                    <a:lnTo>
                      <a:pt x="36968" y="5058"/>
                    </a:lnTo>
                    <a:lnTo>
                      <a:pt x="36838" y="4870"/>
                    </a:lnTo>
                    <a:lnTo>
                      <a:pt x="36694" y="4697"/>
                    </a:lnTo>
                    <a:lnTo>
                      <a:pt x="36535" y="4524"/>
                    </a:lnTo>
                    <a:lnTo>
                      <a:pt x="36376" y="4365"/>
                    </a:lnTo>
                    <a:lnTo>
                      <a:pt x="36217" y="4191"/>
                    </a:lnTo>
                    <a:lnTo>
                      <a:pt x="36044" y="4047"/>
                    </a:lnTo>
                    <a:lnTo>
                      <a:pt x="35856" y="3902"/>
                    </a:lnTo>
                    <a:lnTo>
                      <a:pt x="35653" y="3758"/>
                    </a:lnTo>
                    <a:lnTo>
                      <a:pt x="35451" y="3628"/>
                    </a:lnTo>
                    <a:lnTo>
                      <a:pt x="35234" y="3497"/>
                    </a:lnTo>
                    <a:lnTo>
                      <a:pt x="35017" y="3382"/>
                    </a:lnTo>
                    <a:lnTo>
                      <a:pt x="34786" y="3266"/>
                    </a:lnTo>
                    <a:lnTo>
                      <a:pt x="34541" y="3165"/>
                    </a:lnTo>
                    <a:lnTo>
                      <a:pt x="34280" y="3064"/>
                    </a:lnTo>
                    <a:lnTo>
                      <a:pt x="34020" y="2977"/>
                    </a:lnTo>
                    <a:lnTo>
                      <a:pt x="33746" y="2905"/>
                    </a:lnTo>
                    <a:lnTo>
                      <a:pt x="33457" y="2818"/>
                    </a:lnTo>
                    <a:lnTo>
                      <a:pt x="33168" y="2760"/>
                    </a:lnTo>
                    <a:lnTo>
                      <a:pt x="32864" y="2703"/>
                    </a:lnTo>
                    <a:lnTo>
                      <a:pt x="32532" y="2659"/>
                    </a:lnTo>
                    <a:lnTo>
                      <a:pt x="32214" y="2616"/>
                    </a:lnTo>
                    <a:lnTo>
                      <a:pt x="31867" y="2587"/>
                    </a:lnTo>
                    <a:lnTo>
                      <a:pt x="31506" y="2558"/>
                    </a:lnTo>
                    <a:lnTo>
                      <a:pt x="31144" y="2544"/>
                    </a:lnTo>
                    <a:lnTo>
                      <a:pt x="30364" y="2544"/>
                    </a:lnTo>
                    <a:lnTo>
                      <a:pt x="29959" y="2558"/>
                    </a:lnTo>
                    <a:lnTo>
                      <a:pt x="29540" y="2573"/>
                    </a:lnTo>
                    <a:lnTo>
                      <a:pt x="29121" y="2616"/>
                    </a:lnTo>
                    <a:lnTo>
                      <a:pt x="28211" y="2703"/>
                    </a:lnTo>
                    <a:lnTo>
                      <a:pt x="27257" y="2833"/>
                    </a:lnTo>
                    <a:lnTo>
                      <a:pt x="26231" y="3021"/>
                    </a:lnTo>
                    <a:lnTo>
                      <a:pt x="25711" y="3107"/>
                    </a:lnTo>
                    <a:lnTo>
                      <a:pt x="25205" y="3194"/>
                    </a:lnTo>
                    <a:lnTo>
                      <a:pt x="24699" y="3266"/>
                    </a:lnTo>
                    <a:lnTo>
                      <a:pt x="24193" y="3324"/>
                    </a:lnTo>
                    <a:lnTo>
                      <a:pt x="23196" y="3425"/>
                    </a:lnTo>
                    <a:lnTo>
                      <a:pt x="22213" y="3483"/>
                    </a:lnTo>
                    <a:lnTo>
                      <a:pt x="21274" y="3512"/>
                    </a:lnTo>
                    <a:lnTo>
                      <a:pt x="20349" y="3512"/>
                    </a:lnTo>
                    <a:lnTo>
                      <a:pt x="19438" y="3483"/>
                    </a:lnTo>
                    <a:lnTo>
                      <a:pt x="18557" y="3425"/>
                    </a:lnTo>
                    <a:lnTo>
                      <a:pt x="17704" y="3338"/>
                    </a:lnTo>
                    <a:lnTo>
                      <a:pt x="16881" y="3237"/>
                    </a:lnTo>
                    <a:lnTo>
                      <a:pt x="16086" y="3122"/>
                    </a:lnTo>
                    <a:lnTo>
                      <a:pt x="15320" y="2977"/>
                    </a:lnTo>
                    <a:lnTo>
                      <a:pt x="14568" y="2818"/>
                    </a:lnTo>
                    <a:lnTo>
                      <a:pt x="13860" y="2659"/>
                    </a:lnTo>
                    <a:lnTo>
                      <a:pt x="13181" y="2471"/>
                    </a:lnTo>
                    <a:lnTo>
                      <a:pt x="12545" y="2283"/>
                    </a:lnTo>
                    <a:lnTo>
                      <a:pt x="11924" y="2096"/>
                    </a:lnTo>
                    <a:lnTo>
                      <a:pt x="11346" y="1893"/>
                    </a:lnTo>
                    <a:lnTo>
                      <a:pt x="10796" y="1705"/>
                    </a:lnTo>
                    <a:lnTo>
                      <a:pt x="10291" y="1503"/>
                    </a:lnTo>
                    <a:lnTo>
                      <a:pt x="9814" y="1301"/>
                    </a:lnTo>
                    <a:lnTo>
                      <a:pt x="9366" y="1113"/>
                    </a:lnTo>
                    <a:lnTo>
                      <a:pt x="8600" y="766"/>
                    </a:lnTo>
                    <a:lnTo>
                      <a:pt x="8007" y="448"/>
                    </a:lnTo>
                    <a:lnTo>
                      <a:pt x="7559" y="217"/>
                    </a:lnTo>
                    <a:lnTo>
                      <a:pt x="7198" y="0"/>
                    </a:lnTo>
                    <a:close/>
                  </a:path>
                </a:pathLst>
              </a:custGeom>
              <a:solidFill>
                <a:srgbClr val="9654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35"/>
              <p:cNvSpPr/>
              <p:nvPr/>
            </p:nvSpPr>
            <p:spPr>
              <a:xfrm>
                <a:off x="5433450" y="1236725"/>
                <a:ext cx="946975" cy="938300"/>
              </a:xfrm>
              <a:custGeom>
                <a:rect b="b" l="l" r="r" t="t"/>
                <a:pathLst>
                  <a:path extrusionOk="0" h="37532" w="37879">
                    <a:moveTo>
                      <a:pt x="22126" y="1"/>
                    </a:moveTo>
                    <a:lnTo>
                      <a:pt x="22199" y="376"/>
                    </a:lnTo>
                    <a:lnTo>
                      <a:pt x="22256" y="767"/>
                    </a:lnTo>
                    <a:lnTo>
                      <a:pt x="22314" y="1157"/>
                    </a:lnTo>
                    <a:lnTo>
                      <a:pt x="22343" y="1547"/>
                    </a:lnTo>
                    <a:lnTo>
                      <a:pt x="22372" y="1937"/>
                    </a:lnTo>
                    <a:lnTo>
                      <a:pt x="22386" y="2327"/>
                    </a:lnTo>
                    <a:lnTo>
                      <a:pt x="22401" y="2703"/>
                    </a:lnTo>
                    <a:lnTo>
                      <a:pt x="22386" y="3093"/>
                    </a:lnTo>
                    <a:lnTo>
                      <a:pt x="22372" y="3483"/>
                    </a:lnTo>
                    <a:lnTo>
                      <a:pt x="22343" y="3874"/>
                    </a:lnTo>
                    <a:lnTo>
                      <a:pt x="22285" y="4264"/>
                    </a:lnTo>
                    <a:lnTo>
                      <a:pt x="22227" y="4654"/>
                    </a:lnTo>
                    <a:lnTo>
                      <a:pt x="22155" y="5030"/>
                    </a:lnTo>
                    <a:lnTo>
                      <a:pt x="22068" y="5420"/>
                    </a:lnTo>
                    <a:lnTo>
                      <a:pt x="21967" y="5796"/>
                    </a:lnTo>
                    <a:lnTo>
                      <a:pt x="21852" y="6186"/>
                    </a:lnTo>
                    <a:lnTo>
                      <a:pt x="21707" y="6591"/>
                    </a:lnTo>
                    <a:lnTo>
                      <a:pt x="21563" y="6995"/>
                    </a:lnTo>
                    <a:lnTo>
                      <a:pt x="21404" y="7400"/>
                    </a:lnTo>
                    <a:lnTo>
                      <a:pt x="21230" y="7790"/>
                    </a:lnTo>
                    <a:lnTo>
                      <a:pt x="21042" y="8180"/>
                    </a:lnTo>
                    <a:lnTo>
                      <a:pt x="20855" y="8556"/>
                    </a:lnTo>
                    <a:lnTo>
                      <a:pt x="20652" y="8917"/>
                    </a:lnTo>
                    <a:lnTo>
                      <a:pt x="20435" y="9279"/>
                    </a:lnTo>
                    <a:lnTo>
                      <a:pt x="20219" y="9640"/>
                    </a:lnTo>
                    <a:lnTo>
                      <a:pt x="19987" y="9987"/>
                    </a:lnTo>
                    <a:lnTo>
                      <a:pt x="19756" y="10319"/>
                    </a:lnTo>
                    <a:lnTo>
                      <a:pt x="19511" y="10651"/>
                    </a:lnTo>
                    <a:lnTo>
                      <a:pt x="19250" y="10969"/>
                    </a:lnTo>
                    <a:lnTo>
                      <a:pt x="18976" y="11287"/>
                    </a:lnTo>
                    <a:lnTo>
                      <a:pt x="18701" y="11591"/>
                    </a:lnTo>
                    <a:lnTo>
                      <a:pt x="18427" y="11880"/>
                    </a:lnTo>
                    <a:lnTo>
                      <a:pt x="18123" y="12169"/>
                    </a:lnTo>
                    <a:lnTo>
                      <a:pt x="17834" y="12458"/>
                    </a:lnTo>
                    <a:lnTo>
                      <a:pt x="17516" y="12733"/>
                    </a:lnTo>
                    <a:lnTo>
                      <a:pt x="17198" y="12993"/>
                    </a:lnTo>
                    <a:lnTo>
                      <a:pt x="16880" y="13238"/>
                    </a:lnTo>
                    <a:lnTo>
                      <a:pt x="16533" y="13484"/>
                    </a:lnTo>
                    <a:lnTo>
                      <a:pt x="16201" y="13715"/>
                    </a:lnTo>
                    <a:lnTo>
                      <a:pt x="15854" y="13946"/>
                    </a:lnTo>
                    <a:lnTo>
                      <a:pt x="15493" y="14163"/>
                    </a:lnTo>
                    <a:lnTo>
                      <a:pt x="15117" y="14380"/>
                    </a:lnTo>
                    <a:lnTo>
                      <a:pt x="14756" y="14568"/>
                    </a:lnTo>
                    <a:lnTo>
                      <a:pt x="14366" y="14756"/>
                    </a:lnTo>
                    <a:lnTo>
                      <a:pt x="13976" y="14944"/>
                    </a:lnTo>
                    <a:lnTo>
                      <a:pt x="13585" y="15117"/>
                    </a:lnTo>
                    <a:lnTo>
                      <a:pt x="13181" y="15276"/>
                    </a:lnTo>
                    <a:lnTo>
                      <a:pt x="12776" y="15421"/>
                    </a:lnTo>
                    <a:lnTo>
                      <a:pt x="11996" y="15681"/>
                    </a:lnTo>
                    <a:lnTo>
                      <a:pt x="11215" y="15912"/>
                    </a:lnTo>
                    <a:lnTo>
                      <a:pt x="10420" y="16100"/>
                    </a:lnTo>
                    <a:lnTo>
                      <a:pt x="9640" y="16273"/>
                    </a:lnTo>
                    <a:lnTo>
                      <a:pt x="8845" y="16432"/>
                    </a:lnTo>
                    <a:lnTo>
                      <a:pt x="8050" y="16562"/>
                    </a:lnTo>
                    <a:lnTo>
                      <a:pt x="7255" y="16678"/>
                    </a:lnTo>
                    <a:lnTo>
                      <a:pt x="6446" y="16779"/>
                    </a:lnTo>
                    <a:lnTo>
                      <a:pt x="5651" y="16866"/>
                    </a:lnTo>
                    <a:lnTo>
                      <a:pt x="4842" y="16938"/>
                    </a:lnTo>
                    <a:lnTo>
                      <a:pt x="3238" y="17068"/>
                    </a:lnTo>
                    <a:lnTo>
                      <a:pt x="1619" y="17184"/>
                    </a:lnTo>
                    <a:lnTo>
                      <a:pt x="1" y="17299"/>
                    </a:lnTo>
                    <a:lnTo>
                      <a:pt x="868" y="17372"/>
                    </a:lnTo>
                    <a:lnTo>
                      <a:pt x="1749" y="17415"/>
                    </a:lnTo>
                    <a:lnTo>
                      <a:pt x="2645" y="17444"/>
                    </a:lnTo>
                    <a:lnTo>
                      <a:pt x="4437" y="17444"/>
                    </a:lnTo>
                    <a:lnTo>
                      <a:pt x="5333" y="17415"/>
                    </a:lnTo>
                    <a:lnTo>
                      <a:pt x="6229" y="17372"/>
                    </a:lnTo>
                    <a:lnTo>
                      <a:pt x="7125" y="17328"/>
                    </a:lnTo>
                    <a:lnTo>
                      <a:pt x="8007" y="17256"/>
                    </a:lnTo>
                    <a:lnTo>
                      <a:pt x="8889" y="17184"/>
                    </a:lnTo>
                    <a:lnTo>
                      <a:pt x="9741" y="17097"/>
                    </a:lnTo>
                    <a:lnTo>
                      <a:pt x="10594" y="17010"/>
                    </a:lnTo>
                    <a:lnTo>
                      <a:pt x="11418" y="16909"/>
                    </a:lnTo>
                    <a:lnTo>
                      <a:pt x="12227" y="16808"/>
                    </a:lnTo>
                    <a:lnTo>
                      <a:pt x="13773" y="16577"/>
                    </a:lnTo>
                    <a:lnTo>
                      <a:pt x="15218" y="16345"/>
                    </a:lnTo>
                    <a:lnTo>
                      <a:pt x="16519" y="16114"/>
                    </a:lnTo>
                    <a:lnTo>
                      <a:pt x="17690" y="15883"/>
                    </a:lnTo>
                    <a:lnTo>
                      <a:pt x="18687" y="15681"/>
                    </a:lnTo>
                    <a:lnTo>
                      <a:pt x="19496" y="15507"/>
                    </a:lnTo>
                    <a:lnTo>
                      <a:pt x="20089" y="15363"/>
                    </a:lnTo>
                    <a:lnTo>
                      <a:pt x="20594" y="15247"/>
                    </a:lnTo>
                    <a:lnTo>
                      <a:pt x="20594" y="15247"/>
                    </a:lnTo>
                    <a:lnTo>
                      <a:pt x="20435" y="16071"/>
                    </a:lnTo>
                    <a:lnTo>
                      <a:pt x="20320" y="16866"/>
                    </a:lnTo>
                    <a:lnTo>
                      <a:pt x="20219" y="17617"/>
                    </a:lnTo>
                    <a:lnTo>
                      <a:pt x="20161" y="18340"/>
                    </a:lnTo>
                    <a:lnTo>
                      <a:pt x="20132" y="19019"/>
                    </a:lnTo>
                    <a:lnTo>
                      <a:pt x="20117" y="19655"/>
                    </a:lnTo>
                    <a:lnTo>
                      <a:pt x="20132" y="20262"/>
                    </a:lnTo>
                    <a:lnTo>
                      <a:pt x="20175" y="20840"/>
                    </a:lnTo>
                    <a:lnTo>
                      <a:pt x="20233" y="21389"/>
                    </a:lnTo>
                    <a:lnTo>
                      <a:pt x="20305" y="21895"/>
                    </a:lnTo>
                    <a:lnTo>
                      <a:pt x="20407" y="22372"/>
                    </a:lnTo>
                    <a:lnTo>
                      <a:pt x="20508" y="22820"/>
                    </a:lnTo>
                    <a:lnTo>
                      <a:pt x="20638" y="23239"/>
                    </a:lnTo>
                    <a:lnTo>
                      <a:pt x="20768" y="23629"/>
                    </a:lnTo>
                    <a:lnTo>
                      <a:pt x="20912" y="23990"/>
                    </a:lnTo>
                    <a:lnTo>
                      <a:pt x="21057" y="24323"/>
                    </a:lnTo>
                    <a:lnTo>
                      <a:pt x="21216" y="24641"/>
                    </a:lnTo>
                    <a:lnTo>
                      <a:pt x="21375" y="24915"/>
                    </a:lnTo>
                    <a:lnTo>
                      <a:pt x="21534" y="25175"/>
                    </a:lnTo>
                    <a:lnTo>
                      <a:pt x="21693" y="25407"/>
                    </a:lnTo>
                    <a:lnTo>
                      <a:pt x="21852" y="25623"/>
                    </a:lnTo>
                    <a:lnTo>
                      <a:pt x="22011" y="25811"/>
                    </a:lnTo>
                    <a:lnTo>
                      <a:pt x="22155" y="25970"/>
                    </a:lnTo>
                    <a:lnTo>
                      <a:pt x="22300" y="26115"/>
                    </a:lnTo>
                    <a:lnTo>
                      <a:pt x="22545" y="26346"/>
                    </a:lnTo>
                    <a:lnTo>
                      <a:pt x="22748" y="26505"/>
                    </a:lnTo>
                    <a:lnTo>
                      <a:pt x="22878" y="26592"/>
                    </a:lnTo>
                    <a:lnTo>
                      <a:pt x="22921" y="26621"/>
                    </a:lnTo>
                    <a:lnTo>
                      <a:pt x="18745" y="37069"/>
                    </a:lnTo>
                    <a:lnTo>
                      <a:pt x="21751" y="37532"/>
                    </a:lnTo>
                    <a:lnTo>
                      <a:pt x="22054" y="37084"/>
                    </a:lnTo>
                    <a:lnTo>
                      <a:pt x="22343" y="36592"/>
                    </a:lnTo>
                    <a:lnTo>
                      <a:pt x="22618" y="36072"/>
                    </a:lnTo>
                    <a:lnTo>
                      <a:pt x="22878" y="35537"/>
                    </a:lnTo>
                    <a:lnTo>
                      <a:pt x="23123" y="35003"/>
                    </a:lnTo>
                    <a:lnTo>
                      <a:pt x="23355" y="34453"/>
                    </a:lnTo>
                    <a:lnTo>
                      <a:pt x="23571" y="33919"/>
                    </a:lnTo>
                    <a:lnTo>
                      <a:pt x="23759" y="33413"/>
                    </a:lnTo>
                    <a:lnTo>
                      <a:pt x="24092" y="32474"/>
                    </a:lnTo>
                    <a:lnTo>
                      <a:pt x="24337" y="31722"/>
                    </a:lnTo>
                    <a:lnTo>
                      <a:pt x="24540" y="31028"/>
                    </a:lnTo>
                    <a:lnTo>
                      <a:pt x="24829" y="30638"/>
                    </a:lnTo>
                    <a:lnTo>
                      <a:pt x="25103" y="30306"/>
                    </a:lnTo>
                    <a:lnTo>
                      <a:pt x="25392" y="30002"/>
                    </a:lnTo>
                    <a:lnTo>
                      <a:pt x="25667" y="29757"/>
                    </a:lnTo>
                    <a:lnTo>
                      <a:pt x="25942" y="29540"/>
                    </a:lnTo>
                    <a:lnTo>
                      <a:pt x="26216" y="29366"/>
                    </a:lnTo>
                    <a:lnTo>
                      <a:pt x="26491" y="29236"/>
                    </a:lnTo>
                    <a:lnTo>
                      <a:pt x="26765" y="29135"/>
                    </a:lnTo>
                    <a:lnTo>
                      <a:pt x="27025" y="29063"/>
                    </a:lnTo>
                    <a:lnTo>
                      <a:pt x="27286" y="29020"/>
                    </a:lnTo>
                    <a:lnTo>
                      <a:pt x="27531" y="29005"/>
                    </a:lnTo>
                    <a:lnTo>
                      <a:pt x="27777" y="29020"/>
                    </a:lnTo>
                    <a:lnTo>
                      <a:pt x="28023" y="29049"/>
                    </a:lnTo>
                    <a:lnTo>
                      <a:pt x="28254" y="29106"/>
                    </a:lnTo>
                    <a:lnTo>
                      <a:pt x="28471" y="29179"/>
                    </a:lnTo>
                    <a:lnTo>
                      <a:pt x="28687" y="29265"/>
                    </a:lnTo>
                    <a:lnTo>
                      <a:pt x="28904" y="29366"/>
                    </a:lnTo>
                    <a:lnTo>
                      <a:pt x="29092" y="29468"/>
                    </a:lnTo>
                    <a:lnTo>
                      <a:pt x="29294" y="29583"/>
                    </a:lnTo>
                    <a:lnTo>
                      <a:pt x="29468" y="29713"/>
                    </a:lnTo>
                    <a:lnTo>
                      <a:pt x="29786" y="29959"/>
                    </a:lnTo>
                    <a:lnTo>
                      <a:pt x="30060" y="30219"/>
                    </a:lnTo>
                    <a:lnTo>
                      <a:pt x="30277" y="30450"/>
                    </a:lnTo>
                    <a:lnTo>
                      <a:pt x="30450" y="30624"/>
                    </a:lnTo>
                    <a:lnTo>
                      <a:pt x="30581" y="30797"/>
                    </a:lnTo>
                    <a:lnTo>
                      <a:pt x="31173" y="30161"/>
                    </a:lnTo>
                    <a:lnTo>
                      <a:pt x="31766" y="29525"/>
                    </a:lnTo>
                    <a:lnTo>
                      <a:pt x="32315" y="28875"/>
                    </a:lnTo>
                    <a:lnTo>
                      <a:pt x="32849" y="28210"/>
                    </a:lnTo>
                    <a:lnTo>
                      <a:pt x="33370" y="27546"/>
                    </a:lnTo>
                    <a:lnTo>
                      <a:pt x="33861" y="26866"/>
                    </a:lnTo>
                    <a:lnTo>
                      <a:pt x="34323" y="26202"/>
                    </a:lnTo>
                    <a:lnTo>
                      <a:pt x="34771" y="25522"/>
                    </a:lnTo>
                    <a:lnTo>
                      <a:pt x="35191" y="24843"/>
                    </a:lnTo>
                    <a:lnTo>
                      <a:pt x="35581" y="24149"/>
                    </a:lnTo>
                    <a:lnTo>
                      <a:pt x="35942" y="23470"/>
                    </a:lnTo>
                    <a:lnTo>
                      <a:pt x="36274" y="22791"/>
                    </a:lnTo>
                    <a:lnTo>
                      <a:pt x="36578" y="22097"/>
                    </a:lnTo>
                    <a:lnTo>
                      <a:pt x="36853" y="21418"/>
                    </a:lnTo>
                    <a:lnTo>
                      <a:pt x="37098" y="20739"/>
                    </a:lnTo>
                    <a:lnTo>
                      <a:pt x="37315" y="20060"/>
                    </a:lnTo>
                    <a:lnTo>
                      <a:pt x="37488" y="19395"/>
                    </a:lnTo>
                    <a:lnTo>
                      <a:pt x="37633" y="18716"/>
                    </a:lnTo>
                    <a:lnTo>
                      <a:pt x="37749" y="18065"/>
                    </a:lnTo>
                    <a:lnTo>
                      <a:pt x="37792" y="17733"/>
                    </a:lnTo>
                    <a:lnTo>
                      <a:pt x="37821" y="17400"/>
                    </a:lnTo>
                    <a:lnTo>
                      <a:pt x="37850" y="17083"/>
                    </a:lnTo>
                    <a:lnTo>
                      <a:pt x="37864" y="16765"/>
                    </a:lnTo>
                    <a:lnTo>
                      <a:pt x="37879" y="16432"/>
                    </a:lnTo>
                    <a:lnTo>
                      <a:pt x="37864" y="16114"/>
                    </a:lnTo>
                    <a:lnTo>
                      <a:pt x="37864" y="15796"/>
                    </a:lnTo>
                    <a:lnTo>
                      <a:pt x="37835" y="15493"/>
                    </a:lnTo>
                    <a:lnTo>
                      <a:pt x="37806" y="15175"/>
                    </a:lnTo>
                    <a:lnTo>
                      <a:pt x="37763" y="14871"/>
                    </a:lnTo>
                    <a:lnTo>
                      <a:pt x="37705" y="14568"/>
                    </a:lnTo>
                    <a:lnTo>
                      <a:pt x="37647" y="14264"/>
                    </a:lnTo>
                    <a:lnTo>
                      <a:pt x="37575" y="13961"/>
                    </a:lnTo>
                    <a:lnTo>
                      <a:pt x="37503" y="13657"/>
                    </a:lnTo>
                    <a:lnTo>
                      <a:pt x="37402" y="13368"/>
                    </a:lnTo>
                    <a:lnTo>
                      <a:pt x="37301" y="13079"/>
                    </a:lnTo>
                    <a:lnTo>
                      <a:pt x="37185" y="12790"/>
                    </a:lnTo>
                    <a:lnTo>
                      <a:pt x="37069" y="12501"/>
                    </a:lnTo>
                    <a:lnTo>
                      <a:pt x="36939" y="12227"/>
                    </a:lnTo>
                    <a:lnTo>
                      <a:pt x="36795" y="11952"/>
                    </a:lnTo>
                    <a:lnTo>
                      <a:pt x="36636" y="11678"/>
                    </a:lnTo>
                    <a:lnTo>
                      <a:pt x="36462" y="11403"/>
                    </a:lnTo>
                    <a:lnTo>
                      <a:pt x="36289" y="11143"/>
                    </a:lnTo>
                    <a:lnTo>
                      <a:pt x="36101" y="10883"/>
                    </a:lnTo>
                    <a:lnTo>
                      <a:pt x="35899" y="10623"/>
                    </a:lnTo>
                    <a:lnTo>
                      <a:pt x="35682" y="10362"/>
                    </a:lnTo>
                    <a:lnTo>
                      <a:pt x="35393" y="10045"/>
                    </a:lnTo>
                    <a:lnTo>
                      <a:pt x="35104" y="9755"/>
                    </a:lnTo>
                    <a:lnTo>
                      <a:pt x="34800" y="9481"/>
                    </a:lnTo>
                    <a:lnTo>
                      <a:pt x="34497" y="9221"/>
                    </a:lnTo>
                    <a:lnTo>
                      <a:pt x="34193" y="8990"/>
                    </a:lnTo>
                    <a:lnTo>
                      <a:pt x="33890" y="8787"/>
                    </a:lnTo>
                    <a:lnTo>
                      <a:pt x="33586" y="8599"/>
                    </a:lnTo>
                    <a:lnTo>
                      <a:pt x="33283" y="8440"/>
                    </a:lnTo>
                    <a:lnTo>
                      <a:pt x="32979" y="8296"/>
                    </a:lnTo>
                    <a:lnTo>
                      <a:pt x="32676" y="8166"/>
                    </a:lnTo>
                    <a:lnTo>
                      <a:pt x="32373" y="8065"/>
                    </a:lnTo>
                    <a:lnTo>
                      <a:pt x="32083" y="7963"/>
                    </a:lnTo>
                    <a:lnTo>
                      <a:pt x="31780" y="7891"/>
                    </a:lnTo>
                    <a:lnTo>
                      <a:pt x="31477" y="7833"/>
                    </a:lnTo>
                    <a:lnTo>
                      <a:pt x="31187" y="7790"/>
                    </a:lnTo>
                    <a:lnTo>
                      <a:pt x="30898" y="7747"/>
                    </a:lnTo>
                    <a:lnTo>
                      <a:pt x="30595" y="7732"/>
                    </a:lnTo>
                    <a:lnTo>
                      <a:pt x="30031" y="7732"/>
                    </a:lnTo>
                    <a:lnTo>
                      <a:pt x="29757" y="7747"/>
                    </a:lnTo>
                    <a:lnTo>
                      <a:pt x="29482" y="7776"/>
                    </a:lnTo>
                    <a:lnTo>
                      <a:pt x="29208" y="7819"/>
                    </a:lnTo>
                    <a:lnTo>
                      <a:pt x="28947" y="7862"/>
                    </a:lnTo>
                    <a:lnTo>
                      <a:pt x="28687" y="7906"/>
                    </a:lnTo>
                    <a:lnTo>
                      <a:pt x="28196" y="8036"/>
                    </a:lnTo>
                    <a:lnTo>
                      <a:pt x="27734" y="8180"/>
                    </a:lnTo>
                    <a:lnTo>
                      <a:pt x="27286" y="8339"/>
                    </a:lnTo>
                    <a:lnTo>
                      <a:pt x="26881" y="8513"/>
                    </a:lnTo>
                    <a:lnTo>
                      <a:pt x="26881" y="7761"/>
                    </a:lnTo>
                    <a:lnTo>
                      <a:pt x="26866" y="7024"/>
                    </a:lnTo>
                    <a:lnTo>
                      <a:pt x="26809" y="6302"/>
                    </a:lnTo>
                    <a:lnTo>
                      <a:pt x="26780" y="5955"/>
                    </a:lnTo>
                    <a:lnTo>
                      <a:pt x="26736" y="5608"/>
                    </a:lnTo>
                    <a:lnTo>
                      <a:pt x="26679" y="5275"/>
                    </a:lnTo>
                    <a:lnTo>
                      <a:pt x="26621" y="4943"/>
                    </a:lnTo>
                    <a:lnTo>
                      <a:pt x="26548" y="4611"/>
                    </a:lnTo>
                    <a:lnTo>
                      <a:pt x="26476" y="4293"/>
                    </a:lnTo>
                    <a:lnTo>
                      <a:pt x="26375" y="3989"/>
                    </a:lnTo>
                    <a:lnTo>
                      <a:pt x="26274" y="3686"/>
                    </a:lnTo>
                    <a:lnTo>
                      <a:pt x="26173" y="3397"/>
                    </a:lnTo>
                    <a:lnTo>
                      <a:pt x="26043" y="3108"/>
                    </a:lnTo>
                    <a:lnTo>
                      <a:pt x="25913" y="2833"/>
                    </a:lnTo>
                    <a:lnTo>
                      <a:pt x="25768" y="2573"/>
                    </a:lnTo>
                    <a:lnTo>
                      <a:pt x="25595" y="2313"/>
                    </a:lnTo>
                    <a:lnTo>
                      <a:pt x="25421" y="2067"/>
                    </a:lnTo>
                    <a:lnTo>
                      <a:pt x="25233" y="1836"/>
                    </a:lnTo>
                    <a:lnTo>
                      <a:pt x="25031" y="1605"/>
                    </a:lnTo>
                    <a:lnTo>
                      <a:pt x="24814" y="1388"/>
                    </a:lnTo>
                    <a:lnTo>
                      <a:pt x="24583" y="1186"/>
                    </a:lnTo>
                    <a:lnTo>
                      <a:pt x="24337" y="998"/>
                    </a:lnTo>
                    <a:lnTo>
                      <a:pt x="24077" y="810"/>
                    </a:lnTo>
                    <a:lnTo>
                      <a:pt x="23803" y="651"/>
                    </a:lnTo>
                    <a:lnTo>
                      <a:pt x="23499" y="492"/>
                    </a:lnTo>
                    <a:lnTo>
                      <a:pt x="23181" y="347"/>
                    </a:lnTo>
                    <a:lnTo>
                      <a:pt x="22849" y="217"/>
                    </a:lnTo>
                    <a:lnTo>
                      <a:pt x="22502" y="102"/>
                    </a:lnTo>
                    <a:lnTo>
                      <a:pt x="22126" y="1"/>
                    </a:lnTo>
                    <a:close/>
                  </a:path>
                </a:pathLst>
              </a:custGeom>
              <a:solidFill>
                <a:srgbClr val="7641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35"/>
              <p:cNvSpPr/>
              <p:nvPr/>
            </p:nvSpPr>
            <p:spPr>
              <a:xfrm>
                <a:off x="6067875" y="1252250"/>
                <a:ext cx="222950" cy="294850"/>
              </a:xfrm>
              <a:custGeom>
                <a:rect b="b" l="l" r="r" t="t"/>
                <a:pathLst>
                  <a:path extrusionOk="0" h="11794" w="8918">
                    <a:moveTo>
                      <a:pt x="1952" y="1"/>
                    </a:moveTo>
                    <a:lnTo>
                      <a:pt x="1966" y="651"/>
                    </a:lnTo>
                    <a:lnTo>
                      <a:pt x="1981" y="1316"/>
                    </a:lnTo>
                    <a:lnTo>
                      <a:pt x="1981" y="1966"/>
                    </a:lnTo>
                    <a:lnTo>
                      <a:pt x="1966" y="2631"/>
                    </a:lnTo>
                    <a:lnTo>
                      <a:pt x="1952" y="3282"/>
                    </a:lnTo>
                    <a:lnTo>
                      <a:pt x="1909" y="3932"/>
                    </a:lnTo>
                    <a:lnTo>
                      <a:pt x="1851" y="4582"/>
                    </a:lnTo>
                    <a:lnTo>
                      <a:pt x="1778" y="5218"/>
                    </a:lnTo>
                    <a:lnTo>
                      <a:pt x="1677" y="5854"/>
                    </a:lnTo>
                    <a:lnTo>
                      <a:pt x="1562" y="6490"/>
                    </a:lnTo>
                    <a:lnTo>
                      <a:pt x="1432" y="7111"/>
                    </a:lnTo>
                    <a:lnTo>
                      <a:pt x="1345" y="7415"/>
                    </a:lnTo>
                    <a:lnTo>
                      <a:pt x="1258" y="7718"/>
                    </a:lnTo>
                    <a:lnTo>
                      <a:pt x="1231" y="7798"/>
                    </a:lnTo>
                    <a:lnTo>
                      <a:pt x="1157" y="7877"/>
                    </a:lnTo>
                    <a:lnTo>
                      <a:pt x="940" y="8166"/>
                    </a:lnTo>
                    <a:lnTo>
                      <a:pt x="738" y="8455"/>
                    </a:lnTo>
                    <a:lnTo>
                      <a:pt x="550" y="8759"/>
                    </a:lnTo>
                    <a:lnTo>
                      <a:pt x="391" y="9091"/>
                    </a:lnTo>
                    <a:lnTo>
                      <a:pt x="261" y="9438"/>
                    </a:lnTo>
                    <a:lnTo>
                      <a:pt x="203" y="9611"/>
                    </a:lnTo>
                    <a:lnTo>
                      <a:pt x="160" y="9785"/>
                    </a:lnTo>
                    <a:lnTo>
                      <a:pt x="117" y="9973"/>
                    </a:lnTo>
                    <a:lnTo>
                      <a:pt x="102" y="10074"/>
                    </a:lnTo>
                    <a:lnTo>
                      <a:pt x="102" y="10117"/>
                    </a:lnTo>
                    <a:lnTo>
                      <a:pt x="102" y="10189"/>
                    </a:lnTo>
                    <a:lnTo>
                      <a:pt x="1" y="11794"/>
                    </a:lnTo>
                    <a:lnTo>
                      <a:pt x="940" y="10493"/>
                    </a:lnTo>
                    <a:lnTo>
                      <a:pt x="1128" y="10189"/>
                    </a:lnTo>
                    <a:lnTo>
                      <a:pt x="1316" y="9886"/>
                    </a:lnTo>
                    <a:lnTo>
                      <a:pt x="1489" y="9582"/>
                    </a:lnTo>
                    <a:lnTo>
                      <a:pt x="1634" y="9265"/>
                    </a:lnTo>
                    <a:lnTo>
                      <a:pt x="1778" y="8947"/>
                    </a:lnTo>
                    <a:lnTo>
                      <a:pt x="1894" y="8614"/>
                    </a:lnTo>
                    <a:lnTo>
                      <a:pt x="1952" y="8455"/>
                    </a:lnTo>
                    <a:lnTo>
                      <a:pt x="1995" y="8296"/>
                    </a:lnTo>
                    <a:lnTo>
                      <a:pt x="2006" y="8264"/>
                    </a:lnTo>
                    <a:lnTo>
                      <a:pt x="2039" y="8224"/>
                    </a:lnTo>
                    <a:lnTo>
                      <a:pt x="2241" y="8007"/>
                    </a:lnTo>
                    <a:lnTo>
                      <a:pt x="2472" y="7805"/>
                    </a:lnTo>
                    <a:lnTo>
                      <a:pt x="2703" y="7603"/>
                    </a:lnTo>
                    <a:lnTo>
                      <a:pt x="2935" y="7415"/>
                    </a:lnTo>
                    <a:lnTo>
                      <a:pt x="3195" y="7241"/>
                    </a:lnTo>
                    <a:lnTo>
                      <a:pt x="3455" y="7082"/>
                    </a:lnTo>
                    <a:lnTo>
                      <a:pt x="3729" y="6923"/>
                    </a:lnTo>
                    <a:lnTo>
                      <a:pt x="3859" y="6851"/>
                    </a:lnTo>
                    <a:lnTo>
                      <a:pt x="4004" y="6779"/>
                    </a:lnTo>
                    <a:lnTo>
                      <a:pt x="4279" y="6634"/>
                    </a:lnTo>
                    <a:lnTo>
                      <a:pt x="4568" y="6504"/>
                    </a:lnTo>
                    <a:lnTo>
                      <a:pt x="5160" y="6273"/>
                    </a:lnTo>
                    <a:lnTo>
                      <a:pt x="5753" y="6056"/>
                    </a:lnTo>
                    <a:lnTo>
                      <a:pt x="6374" y="5883"/>
                    </a:lnTo>
                    <a:lnTo>
                      <a:pt x="6996" y="5724"/>
                    </a:lnTo>
                    <a:lnTo>
                      <a:pt x="7631" y="5579"/>
                    </a:lnTo>
                    <a:lnTo>
                      <a:pt x="8267" y="5449"/>
                    </a:lnTo>
                    <a:lnTo>
                      <a:pt x="8918" y="5334"/>
                    </a:lnTo>
                    <a:lnTo>
                      <a:pt x="8267" y="5319"/>
                    </a:lnTo>
                    <a:lnTo>
                      <a:pt x="7602" y="5319"/>
                    </a:lnTo>
                    <a:lnTo>
                      <a:pt x="6938" y="5363"/>
                    </a:lnTo>
                    <a:lnTo>
                      <a:pt x="6287" y="5435"/>
                    </a:lnTo>
                    <a:lnTo>
                      <a:pt x="5955" y="5478"/>
                    </a:lnTo>
                    <a:lnTo>
                      <a:pt x="5623" y="5536"/>
                    </a:lnTo>
                    <a:lnTo>
                      <a:pt x="5305" y="5608"/>
                    </a:lnTo>
                    <a:lnTo>
                      <a:pt x="4972" y="5695"/>
                    </a:lnTo>
                    <a:lnTo>
                      <a:pt x="4654" y="5782"/>
                    </a:lnTo>
                    <a:lnTo>
                      <a:pt x="4336" y="5883"/>
                    </a:lnTo>
                    <a:lnTo>
                      <a:pt x="4004" y="5984"/>
                    </a:lnTo>
                    <a:lnTo>
                      <a:pt x="3701" y="6114"/>
                    </a:lnTo>
                    <a:lnTo>
                      <a:pt x="3383" y="6244"/>
                    </a:lnTo>
                    <a:lnTo>
                      <a:pt x="3079" y="6403"/>
                    </a:lnTo>
                    <a:lnTo>
                      <a:pt x="2776" y="6562"/>
                    </a:lnTo>
                    <a:lnTo>
                      <a:pt x="2472" y="6735"/>
                    </a:lnTo>
                    <a:lnTo>
                      <a:pt x="2336" y="6836"/>
                    </a:lnTo>
                    <a:lnTo>
                      <a:pt x="2371" y="6634"/>
                    </a:lnTo>
                    <a:lnTo>
                      <a:pt x="2414" y="6287"/>
                    </a:lnTo>
                    <a:lnTo>
                      <a:pt x="2458" y="5955"/>
                    </a:lnTo>
                    <a:lnTo>
                      <a:pt x="2487" y="5623"/>
                    </a:lnTo>
                    <a:lnTo>
                      <a:pt x="2501" y="5290"/>
                    </a:lnTo>
                    <a:lnTo>
                      <a:pt x="2530" y="4611"/>
                    </a:lnTo>
                    <a:lnTo>
                      <a:pt x="2515" y="3946"/>
                    </a:lnTo>
                    <a:lnTo>
                      <a:pt x="2487" y="3267"/>
                    </a:lnTo>
                    <a:lnTo>
                      <a:pt x="2429" y="2617"/>
                    </a:lnTo>
                    <a:lnTo>
                      <a:pt x="2342" y="1952"/>
                    </a:lnTo>
                    <a:lnTo>
                      <a:pt x="2241" y="1287"/>
                    </a:lnTo>
                    <a:lnTo>
                      <a:pt x="2111" y="637"/>
                    </a:lnTo>
                    <a:lnTo>
                      <a:pt x="2039" y="319"/>
                    </a:lnTo>
                    <a:lnTo>
                      <a:pt x="1952" y="1"/>
                    </a:lnTo>
                    <a:close/>
                  </a:path>
                </a:pathLst>
              </a:custGeom>
              <a:solidFill>
                <a:srgbClr val="7641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35"/>
              <p:cNvSpPr/>
              <p:nvPr/>
            </p:nvSpPr>
            <p:spPr>
              <a:xfrm>
                <a:off x="5679500" y="1939075"/>
                <a:ext cx="51675" cy="143100"/>
              </a:xfrm>
              <a:custGeom>
                <a:rect b="b" l="l" r="r" t="t"/>
                <a:pathLst>
                  <a:path extrusionOk="0" h="5724" w="2067">
                    <a:moveTo>
                      <a:pt x="1417" y="1"/>
                    </a:moveTo>
                    <a:lnTo>
                      <a:pt x="1315" y="30"/>
                    </a:lnTo>
                    <a:lnTo>
                      <a:pt x="1214" y="87"/>
                    </a:lnTo>
                    <a:lnTo>
                      <a:pt x="1128" y="174"/>
                    </a:lnTo>
                    <a:lnTo>
                      <a:pt x="1026" y="275"/>
                    </a:lnTo>
                    <a:lnTo>
                      <a:pt x="925" y="405"/>
                    </a:lnTo>
                    <a:lnTo>
                      <a:pt x="824" y="564"/>
                    </a:lnTo>
                    <a:lnTo>
                      <a:pt x="723" y="738"/>
                    </a:lnTo>
                    <a:lnTo>
                      <a:pt x="636" y="926"/>
                    </a:lnTo>
                    <a:lnTo>
                      <a:pt x="549" y="1142"/>
                    </a:lnTo>
                    <a:lnTo>
                      <a:pt x="463" y="1359"/>
                    </a:lnTo>
                    <a:lnTo>
                      <a:pt x="376" y="1605"/>
                    </a:lnTo>
                    <a:lnTo>
                      <a:pt x="304" y="1865"/>
                    </a:lnTo>
                    <a:lnTo>
                      <a:pt x="232" y="2140"/>
                    </a:lnTo>
                    <a:lnTo>
                      <a:pt x="174" y="2414"/>
                    </a:lnTo>
                    <a:lnTo>
                      <a:pt x="116" y="2718"/>
                    </a:lnTo>
                    <a:lnTo>
                      <a:pt x="73" y="3007"/>
                    </a:lnTo>
                    <a:lnTo>
                      <a:pt x="44" y="3296"/>
                    </a:lnTo>
                    <a:lnTo>
                      <a:pt x="15" y="3570"/>
                    </a:lnTo>
                    <a:lnTo>
                      <a:pt x="0" y="3830"/>
                    </a:lnTo>
                    <a:lnTo>
                      <a:pt x="0" y="4091"/>
                    </a:lnTo>
                    <a:lnTo>
                      <a:pt x="0" y="4336"/>
                    </a:lnTo>
                    <a:lnTo>
                      <a:pt x="15" y="4567"/>
                    </a:lnTo>
                    <a:lnTo>
                      <a:pt x="44" y="4784"/>
                    </a:lnTo>
                    <a:lnTo>
                      <a:pt x="73" y="4972"/>
                    </a:lnTo>
                    <a:lnTo>
                      <a:pt x="116" y="5146"/>
                    </a:lnTo>
                    <a:lnTo>
                      <a:pt x="174" y="5305"/>
                    </a:lnTo>
                    <a:lnTo>
                      <a:pt x="232" y="5449"/>
                    </a:lnTo>
                    <a:lnTo>
                      <a:pt x="304" y="5550"/>
                    </a:lnTo>
                    <a:lnTo>
                      <a:pt x="376" y="5637"/>
                    </a:lnTo>
                    <a:lnTo>
                      <a:pt x="463" y="5695"/>
                    </a:lnTo>
                    <a:lnTo>
                      <a:pt x="549" y="5724"/>
                    </a:lnTo>
                    <a:lnTo>
                      <a:pt x="651" y="5724"/>
                    </a:lnTo>
                    <a:lnTo>
                      <a:pt x="752" y="5695"/>
                    </a:lnTo>
                    <a:lnTo>
                      <a:pt x="839" y="5651"/>
                    </a:lnTo>
                    <a:lnTo>
                      <a:pt x="940" y="5565"/>
                    </a:lnTo>
                    <a:lnTo>
                      <a:pt x="1041" y="5449"/>
                    </a:lnTo>
                    <a:lnTo>
                      <a:pt x="1142" y="5319"/>
                    </a:lnTo>
                    <a:lnTo>
                      <a:pt x="1243" y="5174"/>
                    </a:lnTo>
                    <a:lnTo>
                      <a:pt x="1344" y="5001"/>
                    </a:lnTo>
                    <a:lnTo>
                      <a:pt x="1431" y="4799"/>
                    </a:lnTo>
                    <a:lnTo>
                      <a:pt x="1518" y="4596"/>
                    </a:lnTo>
                    <a:lnTo>
                      <a:pt x="1604" y="4365"/>
                    </a:lnTo>
                    <a:lnTo>
                      <a:pt x="1691" y="4119"/>
                    </a:lnTo>
                    <a:lnTo>
                      <a:pt x="1763" y="3859"/>
                    </a:lnTo>
                    <a:lnTo>
                      <a:pt x="1836" y="3599"/>
                    </a:lnTo>
                    <a:lnTo>
                      <a:pt x="1893" y="3310"/>
                    </a:lnTo>
                    <a:lnTo>
                      <a:pt x="1951" y="3021"/>
                    </a:lnTo>
                    <a:lnTo>
                      <a:pt x="1995" y="2732"/>
                    </a:lnTo>
                    <a:lnTo>
                      <a:pt x="2024" y="2443"/>
                    </a:lnTo>
                    <a:lnTo>
                      <a:pt x="2052" y="2168"/>
                    </a:lnTo>
                    <a:lnTo>
                      <a:pt x="2067" y="1894"/>
                    </a:lnTo>
                    <a:lnTo>
                      <a:pt x="2067" y="1634"/>
                    </a:lnTo>
                    <a:lnTo>
                      <a:pt x="2067" y="1388"/>
                    </a:lnTo>
                    <a:lnTo>
                      <a:pt x="2052" y="1157"/>
                    </a:lnTo>
                    <a:lnTo>
                      <a:pt x="2024" y="955"/>
                    </a:lnTo>
                    <a:lnTo>
                      <a:pt x="1980" y="752"/>
                    </a:lnTo>
                    <a:lnTo>
                      <a:pt x="1951" y="579"/>
                    </a:lnTo>
                    <a:lnTo>
                      <a:pt x="1893" y="420"/>
                    </a:lnTo>
                    <a:lnTo>
                      <a:pt x="1836" y="290"/>
                    </a:lnTo>
                    <a:lnTo>
                      <a:pt x="1763" y="174"/>
                    </a:lnTo>
                    <a:lnTo>
                      <a:pt x="1691" y="87"/>
                    </a:lnTo>
                    <a:lnTo>
                      <a:pt x="1604" y="30"/>
                    </a:lnTo>
                    <a:lnTo>
                      <a:pt x="1518" y="1"/>
                    </a:lnTo>
                    <a:close/>
                  </a:path>
                </a:pathLst>
              </a:custGeom>
              <a:solidFill>
                <a:srgbClr val="1E17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35"/>
              <p:cNvSpPr/>
              <p:nvPr/>
            </p:nvSpPr>
            <p:spPr>
              <a:xfrm>
                <a:off x="5365525" y="1883075"/>
                <a:ext cx="51700" cy="143100"/>
              </a:xfrm>
              <a:custGeom>
                <a:rect b="b" l="l" r="r" t="t"/>
                <a:pathLst>
                  <a:path extrusionOk="0" h="5724" w="2068">
                    <a:moveTo>
                      <a:pt x="1417" y="1"/>
                    </a:moveTo>
                    <a:lnTo>
                      <a:pt x="1330" y="30"/>
                    </a:lnTo>
                    <a:lnTo>
                      <a:pt x="1229" y="73"/>
                    </a:lnTo>
                    <a:lnTo>
                      <a:pt x="1128" y="160"/>
                    </a:lnTo>
                    <a:lnTo>
                      <a:pt x="1027" y="275"/>
                    </a:lnTo>
                    <a:lnTo>
                      <a:pt x="926" y="405"/>
                    </a:lnTo>
                    <a:lnTo>
                      <a:pt x="825" y="550"/>
                    </a:lnTo>
                    <a:lnTo>
                      <a:pt x="723" y="723"/>
                    </a:lnTo>
                    <a:lnTo>
                      <a:pt x="637" y="926"/>
                    </a:lnTo>
                    <a:lnTo>
                      <a:pt x="550" y="1128"/>
                    </a:lnTo>
                    <a:lnTo>
                      <a:pt x="463" y="1359"/>
                    </a:lnTo>
                    <a:lnTo>
                      <a:pt x="377" y="1605"/>
                    </a:lnTo>
                    <a:lnTo>
                      <a:pt x="304" y="1865"/>
                    </a:lnTo>
                    <a:lnTo>
                      <a:pt x="232" y="2125"/>
                    </a:lnTo>
                    <a:lnTo>
                      <a:pt x="174" y="2414"/>
                    </a:lnTo>
                    <a:lnTo>
                      <a:pt x="116" y="2703"/>
                    </a:lnTo>
                    <a:lnTo>
                      <a:pt x="73" y="2992"/>
                    </a:lnTo>
                    <a:lnTo>
                      <a:pt x="44" y="3281"/>
                    </a:lnTo>
                    <a:lnTo>
                      <a:pt x="15" y="3556"/>
                    </a:lnTo>
                    <a:lnTo>
                      <a:pt x="1" y="3830"/>
                    </a:lnTo>
                    <a:lnTo>
                      <a:pt x="1" y="4091"/>
                    </a:lnTo>
                    <a:lnTo>
                      <a:pt x="1" y="4336"/>
                    </a:lnTo>
                    <a:lnTo>
                      <a:pt x="30" y="4567"/>
                    </a:lnTo>
                    <a:lnTo>
                      <a:pt x="44" y="4770"/>
                    </a:lnTo>
                    <a:lnTo>
                      <a:pt x="88" y="4972"/>
                    </a:lnTo>
                    <a:lnTo>
                      <a:pt x="131" y="5146"/>
                    </a:lnTo>
                    <a:lnTo>
                      <a:pt x="174" y="5304"/>
                    </a:lnTo>
                    <a:lnTo>
                      <a:pt x="232" y="5435"/>
                    </a:lnTo>
                    <a:lnTo>
                      <a:pt x="304" y="5550"/>
                    </a:lnTo>
                    <a:lnTo>
                      <a:pt x="377" y="5637"/>
                    </a:lnTo>
                    <a:lnTo>
                      <a:pt x="463" y="5695"/>
                    </a:lnTo>
                    <a:lnTo>
                      <a:pt x="550" y="5724"/>
                    </a:lnTo>
                    <a:lnTo>
                      <a:pt x="651" y="5724"/>
                    </a:lnTo>
                    <a:lnTo>
                      <a:pt x="752" y="5695"/>
                    </a:lnTo>
                    <a:lnTo>
                      <a:pt x="853" y="5637"/>
                    </a:lnTo>
                    <a:lnTo>
                      <a:pt x="955" y="5550"/>
                    </a:lnTo>
                    <a:lnTo>
                      <a:pt x="1056" y="5449"/>
                    </a:lnTo>
                    <a:lnTo>
                      <a:pt x="1142" y="5319"/>
                    </a:lnTo>
                    <a:lnTo>
                      <a:pt x="1244" y="5160"/>
                    </a:lnTo>
                    <a:lnTo>
                      <a:pt x="1345" y="4987"/>
                    </a:lnTo>
                    <a:lnTo>
                      <a:pt x="1432" y="4799"/>
                    </a:lnTo>
                    <a:lnTo>
                      <a:pt x="1533" y="4582"/>
                    </a:lnTo>
                    <a:lnTo>
                      <a:pt x="1619" y="4365"/>
                    </a:lnTo>
                    <a:lnTo>
                      <a:pt x="1692" y="4119"/>
                    </a:lnTo>
                    <a:lnTo>
                      <a:pt x="1764" y="3859"/>
                    </a:lnTo>
                    <a:lnTo>
                      <a:pt x="1836" y="3585"/>
                    </a:lnTo>
                    <a:lnTo>
                      <a:pt x="1894" y="3310"/>
                    </a:lnTo>
                    <a:lnTo>
                      <a:pt x="1952" y="3007"/>
                    </a:lnTo>
                    <a:lnTo>
                      <a:pt x="1995" y="2718"/>
                    </a:lnTo>
                    <a:lnTo>
                      <a:pt x="2024" y="2429"/>
                    </a:lnTo>
                    <a:lnTo>
                      <a:pt x="2053" y="2154"/>
                    </a:lnTo>
                    <a:lnTo>
                      <a:pt x="2067" y="1894"/>
                    </a:lnTo>
                    <a:lnTo>
                      <a:pt x="2067" y="1634"/>
                    </a:lnTo>
                    <a:lnTo>
                      <a:pt x="2067" y="1388"/>
                    </a:lnTo>
                    <a:lnTo>
                      <a:pt x="2053" y="1157"/>
                    </a:lnTo>
                    <a:lnTo>
                      <a:pt x="2024" y="940"/>
                    </a:lnTo>
                    <a:lnTo>
                      <a:pt x="1995" y="752"/>
                    </a:lnTo>
                    <a:lnTo>
                      <a:pt x="1952" y="579"/>
                    </a:lnTo>
                    <a:lnTo>
                      <a:pt x="1894" y="420"/>
                    </a:lnTo>
                    <a:lnTo>
                      <a:pt x="1836" y="275"/>
                    </a:lnTo>
                    <a:lnTo>
                      <a:pt x="1764" y="174"/>
                    </a:lnTo>
                    <a:lnTo>
                      <a:pt x="1692" y="87"/>
                    </a:lnTo>
                    <a:lnTo>
                      <a:pt x="1605" y="30"/>
                    </a:lnTo>
                    <a:lnTo>
                      <a:pt x="1518" y="1"/>
                    </a:lnTo>
                    <a:close/>
                  </a:path>
                </a:pathLst>
              </a:custGeom>
              <a:solidFill>
                <a:srgbClr val="1E17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35"/>
              <p:cNvSpPr/>
              <p:nvPr/>
            </p:nvSpPr>
            <p:spPr>
              <a:xfrm>
                <a:off x="5587000" y="1796375"/>
                <a:ext cx="303875" cy="95050"/>
              </a:xfrm>
              <a:custGeom>
                <a:rect b="b" l="l" r="r" t="t"/>
                <a:pathLst>
                  <a:path extrusionOk="0" h="3802" w="12155">
                    <a:moveTo>
                      <a:pt x="9510" y="0"/>
                    </a:moveTo>
                    <a:lnTo>
                      <a:pt x="9221" y="15"/>
                    </a:lnTo>
                    <a:lnTo>
                      <a:pt x="8932" y="44"/>
                    </a:lnTo>
                    <a:lnTo>
                      <a:pt x="8657" y="87"/>
                    </a:lnTo>
                    <a:lnTo>
                      <a:pt x="8383" y="145"/>
                    </a:lnTo>
                    <a:lnTo>
                      <a:pt x="8123" y="232"/>
                    </a:lnTo>
                    <a:lnTo>
                      <a:pt x="7862" y="318"/>
                    </a:lnTo>
                    <a:lnTo>
                      <a:pt x="7602" y="434"/>
                    </a:lnTo>
                    <a:lnTo>
                      <a:pt x="7357" y="564"/>
                    </a:lnTo>
                    <a:lnTo>
                      <a:pt x="7284" y="593"/>
                    </a:lnTo>
                    <a:lnTo>
                      <a:pt x="7255" y="622"/>
                    </a:lnTo>
                    <a:lnTo>
                      <a:pt x="7227" y="636"/>
                    </a:lnTo>
                    <a:lnTo>
                      <a:pt x="7140" y="680"/>
                    </a:lnTo>
                    <a:lnTo>
                      <a:pt x="6952" y="766"/>
                    </a:lnTo>
                    <a:lnTo>
                      <a:pt x="6562" y="954"/>
                    </a:lnTo>
                    <a:lnTo>
                      <a:pt x="6172" y="1142"/>
                    </a:lnTo>
                    <a:lnTo>
                      <a:pt x="5781" y="1315"/>
                    </a:lnTo>
                    <a:lnTo>
                      <a:pt x="5377" y="1474"/>
                    </a:lnTo>
                    <a:lnTo>
                      <a:pt x="4987" y="1619"/>
                    </a:lnTo>
                    <a:lnTo>
                      <a:pt x="4596" y="1749"/>
                    </a:lnTo>
                    <a:lnTo>
                      <a:pt x="4206" y="1865"/>
                    </a:lnTo>
                    <a:lnTo>
                      <a:pt x="3816" y="1966"/>
                    </a:lnTo>
                    <a:lnTo>
                      <a:pt x="3426" y="2038"/>
                    </a:lnTo>
                    <a:lnTo>
                      <a:pt x="3050" y="2081"/>
                    </a:lnTo>
                    <a:lnTo>
                      <a:pt x="2689" y="2081"/>
                    </a:lnTo>
                    <a:lnTo>
                      <a:pt x="2501" y="2067"/>
                    </a:lnTo>
                    <a:lnTo>
                      <a:pt x="2327" y="2052"/>
                    </a:lnTo>
                    <a:lnTo>
                      <a:pt x="2154" y="2024"/>
                    </a:lnTo>
                    <a:lnTo>
                      <a:pt x="1966" y="1980"/>
                    </a:lnTo>
                    <a:lnTo>
                      <a:pt x="1793" y="1922"/>
                    </a:lnTo>
                    <a:lnTo>
                      <a:pt x="1619" y="1850"/>
                    </a:lnTo>
                    <a:lnTo>
                      <a:pt x="1446" y="1763"/>
                    </a:lnTo>
                    <a:lnTo>
                      <a:pt x="1272" y="1677"/>
                    </a:lnTo>
                    <a:lnTo>
                      <a:pt x="1113" y="1561"/>
                    </a:lnTo>
                    <a:lnTo>
                      <a:pt x="940" y="1431"/>
                    </a:lnTo>
                    <a:lnTo>
                      <a:pt x="781" y="1286"/>
                    </a:lnTo>
                    <a:lnTo>
                      <a:pt x="622" y="1128"/>
                    </a:lnTo>
                    <a:lnTo>
                      <a:pt x="463" y="969"/>
                    </a:lnTo>
                    <a:lnTo>
                      <a:pt x="304" y="795"/>
                    </a:lnTo>
                    <a:lnTo>
                      <a:pt x="1" y="419"/>
                    </a:lnTo>
                    <a:lnTo>
                      <a:pt x="1" y="665"/>
                    </a:lnTo>
                    <a:lnTo>
                      <a:pt x="15" y="911"/>
                    </a:lnTo>
                    <a:lnTo>
                      <a:pt x="58" y="1156"/>
                    </a:lnTo>
                    <a:lnTo>
                      <a:pt x="116" y="1417"/>
                    </a:lnTo>
                    <a:lnTo>
                      <a:pt x="189" y="1662"/>
                    </a:lnTo>
                    <a:lnTo>
                      <a:pt x="290" y="1908"/>
                    </a:lnTo>
                    <a:lnTo>
                      <a:pt x="348" y="2024"/>
                    </a:lnTo>
                    <a:lnTo>
                      <a:pt x="420" y="2139"/>
                    </a:lnTo>
                    <a:lnTo>
                      <a:pt x="478" y="2255"/>
                    </a:lnTo>
                    <a:lnTo>
                      <a:pt x="564" y="2370"/>
                    </a:lnTo>
                    <a:lnTo>
                      <a:pt x="723" y="2602"/>
                    </a:lnTo>
                    <a:lnTo>
                      <a:pt x="911" y="2804"/>
                    </a:lnTo>
                    <a:lnTo>
                      <a:pt x="1027" y="2905"/>
                    </a:lnTo>
                    <a:lnTo>
                      <a:pt x="1128" y="2992"/>
                    </a:lnTo>
                    <a:lnTo>
                      <a:pt x="1244" y="3093"/>
                    </a:lnTo>
                    <a:lnTo>
                      <a:pt x="1359" y="3165"/>
                    </a:lnTo>
                    <a:lnTo>
                      <a:pt x="1605" y="3324"/>
                    </a:lnTo>
                    <a:lnTo>
                      <a:pt x="1865" y="3454"/>
                    </a:lnTo>
                    <a:lnTo>
                      <a:pt x="2140" y="3570"/>
                    </a:lnTo>
                    <a:lnTo>
                      <a:pt x="2414" y="3657"/>
                    </a:lnTo>
                    <a:lnTo>
                      <a:pt x="2689" y="3714"/>
                    </a:lnTo>
                    <a:lnTo>
                      <a:pt x="2963" y="3758"/>
                    </a:lnTo>
                    <a:lnTo>
                      <a:pt x="3252" y="3787"/>
                    </a:lnTo>
                    <a:lnTo>
                      <a:pt x="3527" y="3801"/>
                    </a:lnTo>
                    <a:lnTo>
                      <a:pt x="3801" y="3801"/>
                    </a:lnTo>
                    <a:lnTo>
                      <a:pt x="4076" y="3787"/>
                    </a:lnTo>
                    <a:lnTo>
                      <a:pt x="4336" y="3743"/>
                    </a:lnTo>
                    <a:lnTo>
                      <a:pt x="4596" y="3714"/>
                    </a:lnTo>
                    <a:lnTo>
                      <a:pt x="4856" y="3657"/>
                    </a:lnTo>
                    <a:lnTo>
                      <a:pt x="5117" y="3599"/>
                    </a:lnTo>
                    <a:lnTo>
                      <a:pt x="5362" y="3527"/>
                    </a:lnTo>
                    <a:lnTo>
                      <a:pt x="5608" y="3454"/>
                    </a:lnTo>
                    <a:lnTo>
                      <a:pt x="6099" y="3281"/>
                    </a:lnTo>
                    <a:lnTo>
                      <a:pt x="6562" y="3079"/>
                    </a:lnTo>
                    <a:lnTo>
                      <a:pt x="7010" y="2847"/>
                    </a:lnTo>
                    <a:lnTo>
                      <a:pt x="7458" y="2602"/>
                    </a:lnTo>
                    <a:lnTo>
                      <a:pt x="7877" y="2341"/>
                    </a:lnTo>
                    <a:lnTo>
                      <a:pt x="8079" y="2183"/>
                    </a:lnTo>
                    <a:lnTo>
                      <a:pt x="8195" y="2110"/>
                    </a:lnTo>
                    <a:lnTo>
                      <a:pt x="8209" y="2096"/>
                    </a:lnTo>
                    <a:lnTo>
                      <a:pt x="8224" y="2096"/>
                    </a:lnTo>
                    <a:lnTo>
                      <a:pt x="8238" y="2081"/>
                    </a:lnTo>
                    <a:lnTo>
                      <a:pt x="8267" y="2052"/>
                    </a:lnTo>
                    <a:lnTo>
                      <a:pt x="8412" y="1951"/>
                    </a:lnTo>
                    <a:lnTo>
                      <a:pt x="8585" y="1850"/>
                    </a:lnTo>
                    <a:lnTo>
                      <a:pt x="8917" y="1662"/>
                    </a:lnTo>
                    <a:lnTo>
                      <a:pt x="9091" y="1590"/>
                    </a:lnTo>
                    <a:lnTo>
                      <a:pt x="9264" y="1518"/>
                    </a:lnTo>
                    <a:lnTo>
                      <a:pt x="9438" y="1460"/>
                    </a:lnTo>
                    <a:lnTo>
                      <a:pt x="9611" y="1417"/>
                    </a:lnTo>
                    <a:lnTo>
                      <a:pt x="9784" y="1373"/>
                    </a:lnTo>
                    <a:lnTo>
                      <a:pt x="9958" y="1359"/>
                    </a:lnTo>
                    <a:lnTo>
                      <a:pt x="10117" y="1359"/>
                    </a:lnTo>
                    <a:lnTo>
                      <a:pt x="10290" y="1373"/>
                    </a:lnTo>
                    <a:lnTo>
                      <a:pt x="10464" y="1402"/>
                    </a:lnTo>
                    <a:lnTo>
                      <a:pt x="10637" y="1445"/>
                    </a:lnTo>
                    <a:lnTo>
                      <a:pt x="10796" y="1518"/>
                    </a:lnTo>
                    <a:lnTo>
                      <a:pt x="10970" y="1604"/>
                    </a:lnTo>
                    <a:lnTo>
                      <a:pt x="11128" y="1720"/>
                    </a:lnTo>
                    <a:lnTo>
                      <a:pt x="11287" y="1850"/>
                    </a:lnTo>
                    <a:lnTo>
                      <a:pt x="11446" y="2009"/>
                    </a:lnTo>
                    <a:lnTo>
                      <a:pt x="11605" y="2168"/>
                    </a:lnTo>
                    <a:lnTo>
                      <a:pt x="11750" y="2341"/>
                    </a:lnTo>
                    <a:lnTo>
                      <a:pt x="11880" y="2529"/>
                    </a:lnTo>
                    <a:lnTo>
                      <a:pt x="12155" y="2920"/>
                    </a:lnTo>
                    <a:lnTo>
                      <a:pt x="12155" y="2674"/>
                    </a:lnTo>
                    <a:lnTo>
                      <a:pt x="12126" y="2428"/>
                    </a:lnTo>
                    <a:lnTo>
                      <a:pt x="12082" y="2183"/>
                    </a:lnTo>
                    <a:lnTo>
                      <a:pt x="12024" y="1937"/>
                    </a:lnTo>
                    <a:lnTo>
                      <a:pt x="11952" y="1691"/>
                    </a:lnTo>
                    <a:lnTo>
                      <a:pt x="11851" y="1460"/>
                    </a:lnTo>
                    <a:lnTo>
                      <a:pt x="11721" y="1214"/>
                    </a:lnTo>
                    <a:lnTo>
                      <a:pt x="11562" y="997"/>
                    </a:lnTo>
                    <a:lnTo>
                      <a:pt x="11389" y="781"/>
                    </a:lnTo>
                    <a:lnTo>
                      <a:pt x="11273" y="680"/>
                    </a:lnTo>
                    <a:lnTo>
                      <a:pt x="11172" y="578"/>
                    </a:lnTo>
                    <a:lnTo>
                      <a:pt x="11056" y="492"/>
                    </a:lnTo>
                    <a:lnTo>
                      <a:pt x="10926" y="405"/>
                    </a:lnTo>
                    <a:lnTo>
                      <a:pt x="10796" y="333"/>
                    </a:lnTo>
                    <a:lnTo>
                      <a:pt x="10666" y="260"/>
                    </a:lnTo>
                    <a:lnTo>
                      <a:pt x="10522" y="203"/>
                    </a:lnTo>
                    <a:lnTo>
                      <a:pt x="10391" y="145"/>
                    </a:lnTo>
                    <a:lnTo>
                      <a:pt x="10102" y="73"/>
                    </a:lnTo>
                    <a:lnTo>
                      <a:pt x="9799" y="29"/>
                    </a:lnTo>
                    <a:lnTo>
                      <a:pt x="9510" y="0"/>
                    </a:lnTo>
                    <a:close/>
                  </a:path>
                </a:pathLst>
              </a:custGeom>
              <a:solidFill>
                <a:srgbClr val="7641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35"/>
              <p:cNvSpPr/>
              <p:nvPr/>
            </p:nvSpPr>
            <p:spPr>
              <a:xfrm>
                <a:off x="5292550" y="1724825"/>
                <a:ext cx="188250" cy="131175"/>
              </a:xfrm>
              <a:custGeom>
                <a:rect b="b" l="l" r="r" t="t"/>
                <a:pathLst>
                  <a:path extrusionOk="0" h="5247" w="7530">
                    <a:moveTo>
                      <a:pt x="3498" y="1"/>
                    </a:moveTo>
                    <a:lnTo>
                      <a:pt x="3296" y="15"/>
                    </a:lnTo>
                    <a:lnTo>
                      <a:pt x="3093" y="44"/>
                    </a:lnTo>
                    <a:lnTo>
                      <a:pt x="2891" y="88"/>
                    </a:lnTo>
                    <a:lnTo>
                      <a:pt x="2689" y="145"/>
                    </a:lnTo>
                    <a:lnTo>
                      <a:pt x="2501" y="203"/>
                    </a:lnTo>
                    <a:lnTo>
                      <a:pt x="2313" y="261"/>
                    </a:lnTo>
                    <a:lnTo>
                      <a:pt x="2139" y="348"/>
                    </a:lnTo>
                    <a:lnTo>
                      <a:pt x="1966" y="420"/>
                    </a:lnTo>
                    <a:lnTo>
                      <a:pt x="1793" y="521"/>
                    </a:lnTo>
                    <a:lnTo>
                      <a:pt x="1489" y="723"/>
                    </a:lnTo>
                    <a:lnTo>
                      <a:pt x="1200" y="940"/>
                    </a:lnTo>
                    <a:lnTo>
                      <a:pt x="925" y="1186"/>
                    </a:lnTo>
                    <a:lnTo>
                      <a:pt x="694" y="1446"/>
                    </a:lnTo>
                    <a:lnTo>
                      <a:pt x="477" y="1735"/>
                    </a:lnTo>
                    <a:lnTo>
                      <a:pt x="376" y="1880"/>
                    </a:lnTo>
                    <a:lnTo>
                      <a:pt x="275" y="2024"/>
                    </a:lnTo>
                    <a:lnTo>
                      <a:pt x="203" y="2183"/>
                    </a:lnTo>
                    <a:lnTo>
                      <a:pt x="116" y="2342"/>
                    </a:lnTo>
                    <a:lnTo>
                      <a:pt x="44" y="2515"/>
                    </a:lnTo>
                    <a:lnTo>
                      <a:pt x="1" y="2689"/>
                    </a:lnTo>
                    <a:lnTo>
                      <a:pt x="1" y="2689"/>
                    </a:lnTo>
                    <a:lnTo>
                      <a:pt x="665" y="2544"/>
                    </a:lnTo>
                    <a:lnTo>
                      <a:pt x="1287" y="2414"/>
                    </a:lnTo>
                    <a:lnTo>
                      <a:pt x="1879" y="2299"/>
                    </a:lnTo>
                    <a:lnTo>
                      <a:pt x="2428" y="2226"/>
                    </a:lnTo>
                    <a:lnTo>
                      <a:pt x="2674" y="2212"/>
                    </a:lnTo>
                    <a:lnTo>
                      <a:pt x="2920" y="2198"/>
                    </a:lnTo>
                    <a:lnTo>
                      <a:pt x="3151" y="2198"/>
                    </a:lnTo>
                    <a:lnTo>
                      <a:pt x="3368" y="2212"/>
                    </a:lnTo>
                    <a:lnTo>
                      <a:pt x="3585" y="2255"/>
                    </a:lnTo>
                    <a:lnTo>
                      <a:pt x="3772" y="2284"/>
                    </a:lnTo>
                    <a:lnTo>
                      <a:pt x="3960" y="2342"/>
                    </a:lnTo>
                    <a:lnTo>
                      <a:pt x="4134" y="2400"/>
                    </a:lnTo>
                    <a:lnTo>
                      <a:pt x="4177" y="2429"/>
                    </a:lnTo>
                    <a:lnTo>
                      <a:pt x="4220" y="2443"/>
                    </a:lnTo>
                    <a:lnTo>
                      <a:pt x="4307" y="2487"/>
                    </a:lnTo>
                    <a:lnTo>
                      <a:pt x="4495" y="2573"/>
                    </a:lnTo>
                    <a:lnTo>
                      <a:pt x="4668" y="2689"/>
                    </a:lnTo>
                    <a:lnTo>
                      <a:pt x="4856" y="2804"/>
                    </a:lnTo>
                    <a:lnTo>
                      <a:pt x="5044" y="2949"/>
                    </a:lnTo>
                    <a:lnTo>
                      <a:pt x="5247" y="3108"/>
                    </a:lnTo>
                    <a:lnTo>
                      <a:pt x="5637" y="3469"/>
                    </a:lnTo>
                    <a:lnTo>
                      <a:pt x="6041" y="3859"/>
                    </a:lnTo>
                    <a:lnTo>
                      <a:pt x="6475" y="4307"/>
                    </a:lnTo>
                    <a:lnTo>
                      <a:pt x="6923" y="4770"/>
                    </a:lnTo>
                    <a:lnTo>
                      <a:pt x="7169" y="5001"/>
                    </a:lnTo>
                    <a:lnTo>
                      <a:pt x="7299" y="5117"/>
                    </a:lnTo>
                    <a:lnTo>
                      <a:pt x="7443" y="5247"/>
                    </a:lnTo>
                    <a:lnTo>
                      <a:pt x="7472" y="5059"/>
                    </a:lnTo>
                    <a:lnTo>
                      <a:pt x="7501" y="4886"/>
                    </a:lnTo>
                    <a:lnTo>
                      <a:pt x="7530" y="4539"/>
                    </a:lnTo>
                    <a:lnTo>
                      <a:pt x="7530" y="4192"/>
                    </a:lnTo>
                    <a:lnTo>
                      <a:pt x="7515" y="3845"/>
                    </a:lnTo>
                    <a:lnTo>
                      <a:pt x="7472" y="3498"/>
                    </a:lnTo>
                    <a:lnTo>
                      <a:pt x="7400" y="3151"/>
                    </a:lnTo>
                    <a:lnTo>
                      <a:pt x="7342" y="2978"/>
                    </a:lnTo>
                    <a:lnTo>
                      <a:pt x="7299" y="2804"/>
                    </a:lnTo>
                    <a:lnTo>
                      <a:pt x="7169" y="2472"/>
                    </a:lnTo>
                    <a:lnTo>
                      <a:pt x="7010" y="2140"/>
                    </a:lnTo>
                    <a:lnTo>
                      <a:pt x="6836" y="1807"/>
                    </a:lnTo>
                    <a:lnTo>
                      <a:pt x="6721" y="1648"/>
                    </a:lnTo>
                    <a:lnTo>
                      <a:pt x="6605" y="1489"/>
                    </a:lnTo>
                    <a:lnTo>
                      <a:pt x="6489" y="1345"/>
                    </a:lnTo>
                    <a:lnTo>
                      <a:pt x="6359" y="1200"/>
                    </a:lnTo>
                    <a:lnTo>
                      <a:pt x="6215" y="1056"/>
                    </a:lnTo>
                    <a:lnTo>
                      <a:pt x="6070" y="911"/>
                    </a:lnTo>
                    <a:lnTo>
                      <a:pt x="5911" y="781"/>
                    </a:lnTo>
                    <a:lnTo>
                      <a:pt x="5738" y="651"/>
                    </a:lnTo>
                    <a:lnTo>
                      <a:pt x="5564" y="536"/>
                    </a:lnTo>
                    <a:lnTo>
                      <a:pt x="5377" y="434"/>
                    </a:lnTo>
                    <a:lnTo>
                      <a:pt x="5189" y="333"/>
                    </a:lnTo>
                    <a:lnTo>
                      <a:pt x="4986" y="247"/>
                    </a:lnTo>
                    <a:lnTo>
                      <a:pt x="4885" y="203"/>
                    </a:lnTo>
                    <a:lnTo>
                      <a:pt x="4784" y="174"/>
                    </a:lnTo>
                    <a:lnTo>
                      <a:pt x="4567" y="116"/>
                    </a:lnTo>
                    <a:lnTo>
                      <a:pt x="4365" y="59"/>
                    </a:lnTo>
                    <a:lnTo>
                      <a:pt x="4148" y="30"/>
                    </a:lnTo>
                    <a:lnTo>
                      <a:pt x="3931" y="1"/>
                    </a:lnTo>
                    <a:close/>
                  </a:path>
                </a:pathLst>
              </a:custGeom>
              <a:solidFill>
                <a:srgbClr val="7641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35"/>
              <p:cNvSpPr/>
              <p:nvPr/>
            </p:nvSpPr>
            <p:spPr>
              <a:xfrm>
                <a:off x="5325425" y="1908000"/>
                <a:ext cx="164775" cy="365675"/>
              </a:xfrm>
              <a:custGeom>
                <a:rect b="b" l="l" r="r" t="t"/>
                <a:pathLst>
                  <a:path extrusionOk="0" h="14627" w="6591">
                    <a:moveTo>
                      <a:pt x="6591" y="1"/>
                    </a:moveTo>
                    <a:lnTo>
                      <a:pt x="6114" y="752"/>
                    </a:lnTo>
                    <a:lnTo>
                      <a:pt x="5666" y="1518"/>
                    </a:lnTo>
                    <a:lnTo>
                      <a:pt x="5232" y="2284"/>
                    </a:lnTo>
                    <a:lnTo>
                      <a:pt x="4799" y="3065"/>
                    </a:lnTo>
                    <a:lnTo>
                      <a:pt x="4380" y="3845"/>
                    </a:lnTo>
                    <a:lnTo>
                      <a:pt x="3960" y="4625"/>
                    </a:lnTo>
                    <a:lnTo>
                      <a:pt x="3151" y="6201"/>
                    </a:lnTo>
                    <a:lnTo>
                      <a:pt x="2371" y="7776"/>
                    </a:lnTo>
                    <a:lnTo>
                      <a:pt x="1619" y="9380"/>
                    </a:lnTo>
                    <a:lnTo>
                      <a:pt x="882" y="10984"/>
                    </a:lnTo>
                    <a:lnTo>
                      <a:pt x="189" y="12603"/>
                    </a:lnTo>
                    <a:lnTo>
                      <a:pt x="1" y="13022"/>
                    </a:lnTo>
                    <a:lnTo>
                      <a:pt x="405" y="13152"/>
                    </a:lnTo>
                    <a:lnTo>
                      <a:pt x="1056" y="13369"/>
                    </a:lnTo>
                    <a:lnTo>
                      <a:pt x="1706" y="13557"/>
                    </a:lnTo>
                    <a:lnTo>
                      <a:pt x="3021" y="13947"/>
                    </a:lnTo>
                    <a:lnTo>
                      <a:pt x="4336" y="14308"/>
                    </a:lnTo>
                    <a:lnTo>
                      <a:pt x="4986" y="14482"/>
                    </a:lnTo>
                    <a:lnTo>
                      <a:pt x="5666" y="14626"/>
                    </a:lnTo>
                    <a:lnTo>
                      <a:pt x="5044" y="14323"/>
                    </a:lnTo>
                    <a:lnTo>
                      <a:pt x="4437" y="14033"/>
                    </a:lnTo>
                    <a:lnTo>
                      <a:pt x="3194" y="13455"/>
                    </a:lnTo>
                    <a:lnTo>
                      <a:pt x="1952" y="12921"/>
                    </a:lnTo>
                    <a:lnTo>
                      <a:pt x="1316" y="12646"/>
                    </a:lnTo>
                    <a:lnTo>
                      <a:pt x="1120" y="12564"/>
                    </a:lnTo>
                    <a:lnTo>
                      <a:pt x="1120" y="12564"/>
                    </a:lnTo>
                    <a:lnTo>
                      <a:pt x="1720" y="11374"/>
                    </a:lnTo>
                    <a:lnTo>
                      <a:pt x="2501" y="9785"/>
                    </a:lnTo>
                    <a:lnTo>
                      <a:pt x="3252" y="8195"/>
                    </a:lnTo>
                    <a:lnTo>
                      <a:pt x="3989" y="6591"/>
                    </a:lnTo>
                    <a:lnTo>
                      <a:pt x="4683" y="4958"/>
                    </a:lnTo>
                    <a:lnTo>
                      <a:pt x="5030" y="4149"/>
                    </a:lnTo>
                    <a:lnTo>
                      <a:pt x="5362" y="3325"/>
                    </a:lnTo>
                    <a:lnTo>
                      <a:pt x="5680" y="2501"/>
                    </a:lnTo>
                    <a:lnTo>
                      <a:pt x="5998" y="1677"/>
                    </a:lnTo>
                    <a:lnTo>
                      <a:pt x="6302" y="854"/>
                    </a:lnTo>
                    <a:lnTo>
                      <a:pt x="6591" y="1"/>
                    </a:lnTo>
                    <a:close/>
                  </a:path>
                </a:pathLst>
              </a:custGeom>
              <a:solidFill>
                <a:srgbClr val="CC6E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35"/>
              <p:cNvSpPr/>
              <p:nvPr/>
            </p:nvSpPr>
            <p:spPr>
              <a:xfrm>
                <a:off x="5403100" y="2327825"/>
                <a:ext cx="313275" cy="85300"/>
              </a:xfrm>
              <a:custGeom>
                <a:rect b="b" l="l" r="r" t="t"/>
                <a:pathLst>
                  <a:path extrusionOk="0" h="3412" w="12531">
                    <a:moveTo>
                      <a:pt x="6649" y="1"/>
                    </a:moveTo>
                    <a:lnTo>
                      <a:pt x="6186" y="30"/>
                    </a:lnTo>
                    <a:lnTo>
                      <a:pt x="5724" y="73"/>
                    </a:lnTo>
                    <a:lnTo>
                      <a:pt x="5276" y="160"/>
                    </a:lnTo>
                    <a:lnTo>
                      <a:pt x="4828" y="261"/>
                    </a:lnTo>
                    <a:lnTo>
                      <a:pt x="4380" y="391"/>
                    </a:lnTo>
                    <a:lnTo>
                      <a:pt x="3946" y="550"/>
                    </a:lnTo>
                    <a:lnTo>
                      <a:pt x="3527" y="723"/>
                    </a:lnTo>
                    <a:lnTo>
                      <a:pt x="3122" y="911"/>
                    </a:lnTo>
                    <a:lnTo>
                      <a:pt x="2718" y="1128"/>
                    </a:lnTo>
                    <a:lnTo>
                      <a:pt x="2327" y="1359"/>
                    </a:lnTo>
                    <a:lnTo>
                      <a:pt x="1952" y="1605"/>
                    </a:lnTo>
                    <a:lnTo>
                      <a:pt x="1590" y="1865"/>
                    </a:lnTo>
                    <a:lnTo>
                      <a:pt x="1244" y="2140"/>
                    </a:lnTo>
                    <a:lnTo>
                      <a:pt x="911" y="2429"/>
                    </a:lnTo>
                    <a:lnTo>
                      <a:pt x="579" y="2747"/>
                    </a:lnTo>
                    <a:lnTo>
                      <a:pt x="275" y="3065"/>
                    </a:lnTo>
                    <a:lnTo>
                      <a:pt x="131" y="3238"/>
                    </a:lnTo>
                    <a:lnTo>
                      <a:pt x="1" y="3411"/>
                    </a:lnTo>
                    <a:lnTo>
                      <a:pt x="377" y="3180"/>
                    </a:lnTo>
                    <a:lnTo>
                      <a:pt x="752" y="2963"/>
                    </a:lnTo>
                    <a:lnTo>
                      <a:pt x="1128" y="2747"/>
                    </a:lnTo>
                    <a:lnTo>
                      <a:pt x="1504" y="2544"/>
                    </a:lnTo>
                    <a:lnTo>
                      <a:pt x="1894" y="2342"/>
                    </a:lnTo>
                    <a:lnTo>
                      <a:pt x="2270" y="2154"/>
                    </a:lnTo>
                    <a:lnTo>
                      <a:pt x="2660" y="1981"/>
                    </a:lnTo>
                    <a:lnTo>
                      <a:pt x="3050" y="1822"/>
                    </a:lnTo>
                    <a:lnTo>
                      <a:pt x="3455" y="1663"/>
                    </a:lnTo>
                    <a:lnTo>
                      <a:pt x="3845" y="1518"/>
                    </a:lnTo>
                    <a:lnTo>
                      <a:pt x="4250" y="1388"/>
                    </a:lnTo>
                    <a:lnTo>
                      <a:pt x="4640" y="1287"/>
                    </a:lnTo>
                    <a:lnTo>
                      <a:pt x="5044" y="1186"/>
                    </a:lnTo>
                    <a:lnTo>
                      <a:pt x="5449" y="1114"/>
                    </a:lnTo>
                    <a:lnTo>
                      <a:pt x="5854" y="1041"/>
                    </a:lnTo>
                    <a:lnTo>
                      <a:pt x="6273" y="998"/>
                    </a:lnTo>
                    <a:lnTo>
                      <a:pt x="6677" y="969"/>
                    </a:lnTo>
                    <a:lnTo>
                      <a:pt x="7082" y="969"/>
                    </a:lnTo>
                    <a:lnTo>
                      <a:pt x="7487" y="983"/>
                    </a:lnTo>
                    <a:lnTo>
                      <a:pt x="7906" y="1027"/>
                    </a:lnTo>
                    <a:lnTo>
                      <a:pt x="8310" y="1085"/>
                    </a:lnTo>
                    <a:lnTo>
                      <a:pt x="8701" y="1157"/>
                    </a:lnTo>
                    <a:lnTo>
                      <a:pt x="9105" y="1258"/>
                    </a:lnTo>
                    <a:lnTo>
                      <a:pt x="9510" y="1374"/>
                    </a:lnTo>
                    <a:lnTo>
                      <a:pt x="9900" y="1518"/>
                    </a:lnTo>
                    <a:lnTo>
                      <a:pt x="10290" y="1677"/>
                    </a:lnTo>
                    <a:lnTo>
                      <a:pt x="10478" y="1764"/>
                    </a:lnTo>
                    <a:lnTo>
                      <a:pt x="10666" y="1851"/>
                    </a:lnTo>
                    <a:lnTo>
                      <a:pt x="11042" y="2038"/>
                    </a:lnTo>
                    <a:lnTo>
                      <a:pt x="11244" y="2140"/>
                    </a:lnTo>
                    <a:lnTo>
                      <a:pt x="11418" y="2255"/>
                    </a:lnTo>
                    <a:lnTo>
                      <a:pt x="11605" y="2356"/>
                    </a:lnTo>
                    <a:lnTo>
                      <a:pt x="11793" y="2472"/>
                    </a:lnTo>
                    <a:lnTo>
                      <a:pt x="11895" y="2530"/>
                    </a:lnTo>
                    <a:lnTo>
                      <a:pt x="11981" y="2588"/>
                    </a:lnTo>
                    <a:lnTo>
                      <a:pt x="12169" y="2703"/>
                    </a:lnTo>
                    <a:lnTo>
                      <a:pt x="12530" y="2949"/>
                    </a:lnTo>
                    <a:lnTo>
                      <a:pt x="12530" y="2949"/>
                    </a:lnTo>
                    <a:lnTo>
                      <a:pt x="12270" y="2602"/>
                    </a:lnTo>
                    <a:lnTo>
                      <a:pt x="11967" y="2255"/>
                    </a:lnTo>
                    <a:lnTo>
                      <a:pt x="11649" y="1952"/>
                    </a:lnTo>
                    <a:lnTo>
                      <a:pt x="11316" y="1648"/>
                    </a:lnTo>
                    <a:lnTo>
                      <a:pt x="10970" y="1374"/>
                    </a:lnTo>
                    <a:lnTo>
                      <a:pt x="10594" y="1114"/>
                    </a:lnTo>
                    <a:lnTo>
                      <a:pt x="10204" y="868"/>
                    </a:lnTo>
                    <a:lnTo>
                      <a:pt x="9799" y="666"/>
                    </a:lnTo>
                    <a:lnTo>
                      <a:pt x="9365" y="478"/>
                    </a:lnTo>
                    <a:lnTo>
                      <a:pt x="8932" y="319"/>
                    </a:lnTo>
                    <a:lnTo>
                      <a:pt x="8484" y="203"/>
                    </a:lnTo>
                    <a:lnTo>
                      <a:pt x="8036" y="102"/>
                    </a:lnTo>
                    <a:lnTo>
                      <a:pt x="7573" y="44"/>
                    </a:lnTo>
                    <a:lnTo>
                      <a:pt x="7111" y="1"/>
                    </a:lnTo>
                    <a:close/>
                  </a:path>
                </a:pathLst>
              </a:custGeom>
              <a:solidFill>
                <a:srgbClr val="CC6E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35"/>
              <p:cNvSpPr/>
              <p:nvPr/>
            </p:nvSpPr>
            <p:spPr>
              <a:xfrm>
                <a:off x="4447125" y="2783050"/>
                <a:ext cx="1946675" cy="2050375"/>
              </a:xfrm>
              <a:custGeom>
                <a:rect b="b" l="l" r="r" t="t"/>
                <a:pathLst>
                  <a:path extrusionOk="0" h="82015" w="77867">
                    <a:moveTo>
                      <a:pt x="29063" y="1"/>
                    </a:moveTo>
                    <a:lnTo>
                      <a:pt x="28384" y="15"/>
                    </a:lnTo>
                    <a:lnTo>
                      <a:pt x="27690" y="44"/>
                    </a:lnTo>
                    <a:lnTo>
                      <a:pt x="26967" y="88"/>
                    </a:lnTo>
                    <a:lnTo>
                      <a:pt x="26245" y="160"/>
                    </a:lnTo>
                    <a:lnTo>
                      <a:pt x="25493" y="247"/>
                    </a:lnTo>
                    <a:lnTo>
                      <a:pt x="24756" y="362"/>
                    </a:lnTo>
                    <a:lnTo>
                      <a:pt x="24005" y="507"/>
                    </a:lnTo>
                    <a:lnTo>
                      <a:pt x="23253" y="666"/>
                    </a:lnTo>
                    <a:lnTo>
                      <a:pt x="22502" y="868"/>
                    </a:lnTo>
                    <a:lnTo>
                      <a:pt x="22141" y="984"/>
                    </a:lnTo>
                    <a:lnTo>
                      <a:pt x="21765" y="1099"/>
                    </a:lnTo>
                    <a:lnTo>
                      <a:pt x="21404" y="1229"/>
                    </a:lnTo>
                    <a:lnTo>
                      <a:pt x="21042" y="1374"/>
                    </a:lnTo>
                    <a:lnTo>
                      <a:pt x="20695" y="1518"/>
                    </a:lnTo>
                    <a:lnTo>
                      <a:pt x="20334" y="1677"/>
                    </a:lnTo>
                    <a:lnTo>
                      <a:pt x="19987" y="1836"/>
                    </a:lnTo>
                    <a:lnTo>
                      <a:pt x="19655" y="2010"/>
                    </a:lnTo>
                    <a:lnTo>
                      <a:pt x="19322" y="2198"/>
                    </a:lnTo>
                    <a:lnTo>
                      <a:pt x="18990" y="2400"/>
                    </a:lnTo>
                    <a:lnTo>
                      <a:pt x="18672" y="2602"/>
                    </a:lnTo>
                    <a:lnTo>
                      <a:pt x="18354" y="2819"/>
                    </a:lnTo>
                    <a:lnTo>
                      <a:pt x="18051" y="3050"/>
                    </a:lnTo>
                    <a:lnTo>
                      <a:pt x="17762" y="3296"/>
                    </a:lnTo>
                    <a:lnTo>
                      <a:pt x="17473" y="3542"/>
                    </a:lnTo>
                    <a:lnTo>
                      <a:pt x="17184" y="3816"/>
                    </a:lnTo>
                    <a:lnTo>
                      <a:pt x="16924" y="4091"/>
                    </a:lnTo>
                    <a:lnTo>
                      <a:pt x="16663" y="4380"/>
                    </a:lnTo>
                    <a:lnTo>
                      <a:pt x="16418" y="4683"/>
                    </a:lnTo>
                    <a:lnTo>
                      <a:pt x="16186" y="4987"/>
                    </a:lnTo>
                    <a:lnTo>
                      <a:pt x="15941" y="5348"/>
                    </a:lnTo>
                    <a:lnTo>
                      <a:pt x="15710" y="5782"/>
                    </a:lnTo>
                    <a:lnTo>
                      <a:pt x="15449" y="6302"/>
                    </a:lnTo>
                    <a:lnTo>
                      <a:pt x="15189" y="6880"/>
                    </a:lnTo>
                    <a:lnTo>
                      <a:pt x="14929" y="7516"/>
                    </a:lnTo>
                    <a:lnTo>
                      <a:pt x="14655" y="8224"/>
                    </a:lnTo>
                    <a:lnTo>
                      <a:pt x="14366" y="9004"/>
                    </a:lnTo>
                    <a:lnTo>
                      <a:pt x="14077" y="9828"/>
                    </a:lnTo>
                    <a:lnTo>
                      <a:pt x="13787" y="10724"/>
                    </a:lnTo>
                    <a:lnTo>
                      <a:pt x="13484" y="11663"/>
                    </a:lnTo>
                    <a:lnTo>
                      <a:pt x="13181" y="12646"/>
                    </a:lnTo>
                    <a:lnTo>
                      <a:pt x="12863" y="13701"/>
                    </a:lnTo>
                    <a:lnTo>
                      <a:pt x="12241" y="15912"/>
                    </a:lnTo>
                    <a:lnTo>
                      <a:pt x="11591" y="18311"/>
                    </a:lnTo>
                    <a:lnTo>
                      <a:pt x="10926" y="20840"/>
                    </a:lnTo>
                    <a:lnTo>
                      <a:pt x="10261" y="23499"/>
                    </a:lnTo>
                    <a:lnTo>
                      <a:pt x="9582" y="26260"/>
                    </a:lnTo>
                    <a:lnTo>
                      <a:pt x="8903" y="29107"/>
                    </a:lnTo>
                    <a:lnTo>
                      <a:pt x="8238" y="32012"/>
                    </a:lnTo>
                    <a:lnTo>
                      <a:pt x="7559" y="34960"/>
                    </a:lnTo>
                    <a:lnTo>
                      <a:pt x="6908" y="37937"/>
                    </a:lnTo>
                    <a:lnTo>
                      <a:pt x="6258" y="40914"/>
                    </a:lnTo>
                    <a:lnTo>
                      <a:pt x="5622" y="43862"/>
                    </a:lnTo>
                    <a:lnTo>
                      <a:pt x="5001" y="46767"/>
                    </a:lnTo>
                    <a:lnTo>
                      <a:pt x="3830" y="52388"/>
                    </a:lnTo>
                    <a:lnTo>
                      <a:pt x="2761" y="57591"/>
                    </a:lnTo>
                    <a:lnTo>
                      <a:pt x="1836" y="62216"/>
                    </a:lnTo>
                    <a:lnTo>
                      <a:pt x="1070" y="66103"/>
                    </a:lnTo>
                    <a:lnTo>
                      <a:pt x="492" y="69095"/>
                    </a:lnTo>
                    <a:lnTo>
                      <a:pt x="1" y="71682"/>
                    </a:lnTo>
                    <a:lnTo>
                      <a:pt x="56680" y="82014"/>
                    </a:lnTo>
                    <a:lnTo>
                      <a:pt x="57677" y="79384"/>
                    </a:lnTo>
                    <a:lnTo>
                      <a:pt x="58819" y="76335"/>
                    </a:lnTo>
                    <a:lnTo>
                      <a:pt x="60279" y="72361"/>
                    </a:lnTo>
                    <a:lnTo>
                      <a:pt x="62013" y="67606"/>
                    </a:lnTo>
                    <a:lnTo>
                      <a:pt x="62938" y="64990"/>
                    </a:lnTo>
                    <a:lnTo>
                      <a:pt x="63920" y="62245"/>
                    </a:lnTo>
                    <a:lnTo>
                      <a:pt x="64932" y="59398"/>
                    </a:lnTo>
                    <a:lnTo>
                      <a:pt x="65958" y="56449"/>
                    </a:lnTo>
                    <a:lnTo>
                      <a:pt x="66984" y="53429"/>
                    </a:lnTo>
                    <a:lnTo>
                      <a:pt x="68025" y="50365"/>
                    </a:lnTo>
                    <a:lnTo>
                      <a:pt x="69065" y="47273"/>
                    </a:lnTo>
                    <a:lnTo>
                      <a:pt x="70077" y="44180"/>
                    </a:lnTo>
                    <a:lnTo>
                      <a:pt x="71074" y="41087"/>
                    </a:lnTo>
                    <a:lnTo>
                      <a:pt x="72028" y="38023"/>
                    </a:lnTo>
                    <a:lnTo>
                      <a:pt x="72953" y="35032"/>
                    </a:lnTo>
                    <a:lnTo>
                      <a:pt x="73820" y="32098"/>
                    </a:lnTo>
                    <a:lnTo>
                      <a:pt x="74615" y="29266"/>
                    </a:lnTo>
                    <a:lnTo>
                      <a:pt x="75005" y="27893"/>
                    </a:lnTo>
                    <a:lnTo>
                      <a:pt x="75366" y="26549"/>
                    </a:lnTo>
                    <a:lnTo>
                      <a:pt x="75699" y="25234"/>
                    </a:lnTo>
                    <a:lnTo>
                      <a:pt x="76017" y="23962"/>
                    </a:lnTo>
                    <a:lnTo>
                      <a:pt x="76320" y="22719"/>
                    </a:lnTo>
                    <a:lnTo>
                      <a:pt x="76595" y="21534"/>
                    </a:lnTo>
                    <a:lnTo>
                      <a:pt x="76840" y="20378"/>
                    </a:lnTo>
                    <a:lnTo>
                      <a:pt x="77071" y="19280"/>
                    </a:lnTo>
                    <a:lnTo>
                      <a:pt x="77274" y="18225"/>
                    </a:lnTo>
                    <a:lnTo>
                      <a:pt x="77447" y="17213"/>
                    </a:lnTo>
                    <a:lnTo>
                      <a:pt x="77592" y="16274"/>
                    </a:lnTo>
                    <a:lnTo>
                      <a:pt x="77707" y="15378"/>
                    </a:lnTo>
                    <a:lnTo>
                      <a:pt x="77794" y="14554"/>
                    </a:lnTo>
                    <a:lnTo>
                      <a:pt x="77837" y="13773"/>
                    </a:lnTo>
                    <a:lnTo>
                      <a:pt x="77866" y="13065"/>
                    </a:lnTo>
                    <a:lnTo>
                      <a:pt x="77866" y="12747"/>
                    </a:lnTo>
                    <a:lnTo>
                      <a:pt x="77852" y="12429"/>
                    </a:lnTo>
                    <a:lnTo>
                      <a:pt x="77823" y="12140"/>
                    </a:lnTo>
                    <a:lnTo>
                      <a:pt x="77794" y="11866"/>
                    </a:lnTo>
                    <a:lnTo>
                      <a:pt x="77765" y="11606"/>
                    </a:lnTo>
                    <a:lnTo>
                      <a:pt x="77722" y="11374"/>
                    </a:lnTo>
                    <a:lnTo>
                      <a:pt x="77606" y="10912"/>
                    </a:lnTo>
                    <a:lnTo>
                      <a:pt x="77476" y="10478"/>
                    </a:lnTo>
                    <a:lnTo>
                      <a:pt x="77332" y="10059"/>
                    </a:lnTo>
                    <a:lnTo>
                      <a:pt x="77173" y="9655"/>
                    </a:lnTo>
                    <a:lnTo>
                      <a:pt x="76985" y="9250"/>
                    </a:lnTo>
                    <a:lnTo>
                      <a:pt x="76797" y="8874"/>
                    </a:lnTo>
                    <a:lnTo>
                      <a:pt x="76595" y="8513"/>
                    </a:lnTo>
                    <a:lnTo>
                      <a:pt x="76378" y="8166"/>
                    </a:lnTo>
                    <a:lnTo>
                      <a:pt x="76147" y="7819"/>
                    </a:lnTo>
                    <a:lnTo>
                      <a:pt x="75901" y="7501"/>
                    </a:lnTo>
                    <a:lnTo>
                      <a:pt x="75641" y="7183"/>
                    </a:lnTo>
                    <a:lnTo>
                      <a:pt x="75381" y="6894"/>
                    </a:lnTo>
                    <a:lnTo>
                      <a:pt x="75106" y="6605"/>
                    </a:lnTo>
                    <a:lnTo>
                      <a:pt x="74817" y="6331"/>
                    </a:lnTo>
                    <a:lnTo>
                      <a:pt x="74528" y="6071"/>
                    </a:lnTo>
                    <a:lnTo>
                      <a:pt x="74224" y="5811"/>
                    </a:lnTo>
                    <a:lnTo>
                      <a:pt x="73907" y="5579"/>
                    </a:lnTo>
                    <a:lnTo>
                      <a:pt x="73589" y="5348"/>
                    </a:lnTo>
                    <a:lnTo>
                      <a:pt x="73256" y="5131"/>
                    </a:lnTo>
                    <a:lnTo>
                      <a:pt x="72924" y="4915"/>
                    </a:lnTo>
                    <a:lnTo>
                      <a:pt x="72591" y="4727"/>
                    </a:lnTo>
                    <a:lnTo>
                      <a:pt x="72245" y="4539"/>
                    </a:lnTo>
                    <a:lnTo>
                      <a:pt x="71898" y="4351"/>
                    </a:lnTo>
                    <a:lnTo>
                      <a:pt x="71551" y="4192"/>
                    </a:lnTo>
                    <a:lnTo>
                      <a:pt x="71190" y="4033"/>
                    </a:lnTo>
                    <a:lnTo>
                      <a:pt x="70843" y="3874"/>
                    </a:lnTo>
                    <a:lnTo>
                      <a:pt x="70120" y="3599"/>
                    </a:lnTo>
                    <a:lnTo>
                      <a:pt x="69398" y="3368"/>
                    </a:lnTo>
                    <a:lnTo>
                      <a:pt x="68675" y="3151"/>
                    </a:lnTo>
                    <a:lnTo>
                      <a:pt x="67967" y="2978"/>
                    </a:lnTo>
                    <a:lnTo>
                      <a:pt x="67259" y="2819"/>
                    </a:lnTo>
                    <a:lnTo>
                      <a:pt x="66565" y="2689"/>
                    </a:lnTo>
                    <a:lnTo>
                      <a:pt x="65900" y="2588"/>
                    </a:lnTo>
                    <a:lnTo>
                      <a:pt x="65264" y="2501"/>
                    </a:lnTo>
                    <a:lnTo>
                      <a:pt x="64657" y="2429"/>
                    </a:lnTo>
                    <a:lnTo>
                      <a:pt x="64079" y="2371"/>
                    </a:lnTo>
                    <a:lnTo>
                      <a:pt x="63545" y="2342"/>
                    </a:lnTo>
                    <a:lnTo>
                      <a:pt x="63053" y="2313"/>
                    </a:lnTo>
                    <a:lnTo>
                      <a:pt x="62620" y="2299"/>
                    </a:lnTo>
                    <a:lnTo>
                      <a:pt x="61912" y="2284"/>
                    </a:lnTo>
                    <a:lnTo>
                      <a:pt x="61449" y="2284"/>
                    </a:lnTo>
                    <a:lnTo>
                      <a:pt x="61290" y="2299"/>
                    </a:lnTo>
                    <a:lnTo>
                      <a:pt x="61204" y="2472"/>
                    </a:lnTo>
                    <a:lnTo>
                      <a:pt x="60972" y="2949"/>
                    </a:lnTo>
                    <a:lnTo>
                      <a:pt x="60568" y="3672"/>
                    </a:lnTo>
                    <a:lnTo>
                      <a:pt x="60308" y="4120"/>
                    </a:lnTo>
                    <a:lnTo>
                      <a:pt x="60018" y="4611"/>
                    </a:lnTo>
                    <a:lnTo>
                      <a:pt x="59672" y="5146"/>
                    </a:lnTo>
                    <a:lnTo>
                      <a:pt x="59296" y="5709"/>
                    </a:lnTo>
                    <a:lnTo>
                      <a:pt x="58891" y="6302"/>
                    </a:lnTo>
                    <a:lnTo>
                      <a:pt x="58429" y="6909"/>
                    </a:lnTo>
                    <a:lnTo>
                      <a:pt x="57937" y="7545"/>
                    </a:lnTo>
                    <a:lnTo>
                      <a:pt x="57403" y="8166"/>
                    </a:lnTo>
                    <a:lnTo>
                      <a:pt x="56839" y="8802"/>
                    </a:lnTo>
                    <a:lnTo>
                      <a:pt x="56232" y="9438"/>
                    </a:lnTo>
                    <a:lnTo>
                      <a:pt x="55914" y="9741"/>
                    </a:lnTo>
                    <a:lnTo>
                      <a:pt x="55582" y="10059"/>
                    </a:lnTo>
                    <a:lnTo>
                      <a:pt x="55249" y="10363"/>
                    </a:lnTo>
                    <a:lnTo>
                      <a:pt x="54903" y="10666"/>
                    </a:lnTo>
                    <a:lnTo>
                      <a:pt x="54556" y="10955"/>
                    </a:lnTo>
                    <a:lnTo>
                      <a:pt x="54180" y="11244"/>
                    </a:lnTo>
                    <a:lnTo>
                      <a:pt x="53804" y="11519"/>
                    </a:lnTo>
                    <a:lnTo>
                      <a:pt x="53429" y="11794"/>
                    </a:lnTo>
                    <a:lnTo>
                      <a:pt x="53038" y="12054"/>
                    </a:lnTo>
                    <a:lnTo>
                      <a:pt x="52634" y="12299"/>
                    </a:lnTo>
                    <a:lnTo>
                      <a:pt x="52215" y="12545"/>
                    </a:lnTo>
                    <a:lnTo>
                      <a:pt x="51795" y="12776"/>
                    </a:lnTo>
                    <a:lnTo>
                      <a:pt x="51362" y="12993"/>
                    </a:lnTo>
                    <a:lnTo>
                      <a:pt x="50928" y="13195"/>
                    </a:lnTo>
                    <a:lnTo>
                      <a:pt x="50480" y="13398"/>
                    </a:lnTo>
                    <a:lnTo>
                      <a:pt x="50018" y="13571"/>
                    </a:lnTo>
                    <a:lnTo>
                      <a:pt x="49555" y="13730"/>
                    </a:lnTo>
                    <a:lnTo>
                      <a:pt x="49079" y="13875"/>
                    </a:lnTo>
                    <a:lnTo>
                      <a:pt x="48587" y="14005"/>
                    </a:lnTo>
                    <a:lnTo>
                      <a:pt x="48096" y="14120"/>
                    </a:lnTo>
                    <a:lnTo>
                      <a:pt x="47590" y="14221"/>
                    </a:lnTo>
                    <a:lnTo>
                      <a:pt x="47070" y="14294"/>
                    </a:lnTo>
                    <a:lnTo>
                      <a:pt x="46549" y="14352"/>
                    </a:lnTo>
                    <a:lnTo>
                      <a:pt x="46015" y="14380"/>
                    </a:lnTo>
                    <a:lnTo>
                      <a:pt x="45480" y="14395"/>
                    </a:lnTo>
                    <a:lnTo>
                      <a:pt x="44931" y="14380"/>
                    </a:lnTo>
                    <a:lnTo>
                      <a:pt x="44367" y="14352"/>
                    </a:lnTo>
                    <a:lnTo>
                      <a:pt x="43804" y="14294"/>
                    </a:lnTo>
                    <a:lnTo>
                      <a:pt x="43226" y="14221"/>
                    </a:lnTo>
                    <a:lnTo>
                      <a:pt x="42633" y="14106"/>
                    </a:lnTo>
                    <a:lnTo>
                      <a:pt x="42041" y="13976"/>
                    </a:lnTo>
                    <a:lnTo>
                      <a:pt x="41434" y="13817"/>
                    </a:lnTo>
                    <a:lnTo>
                      <a:pt x="40986" y="13687"/>
                    </a:lnTo>
                    <a:lnTo>
                      <a:pt x="40538" y="13542"/>
                    </a:lnTo>
                    <a:lnTo>
                      <a:pt x="40133" y="13383"/>
                    </a:lnTo>
                    <a:lnTo>
                      <a:pt x="39728" y="13210"/>
                    </a:lnTo>
                    <a:lnTo>
                      <a:pt x="39338" y="13036"/>
                    </a:lnTo>
                    <a:lnTo>
                      <a:pt x="38977" y="12849"/>
                    </a:lnTo>
                    <a:lnTo>
                      <a:pt x="38630" y="12646"/>
                    </a:lnTo>
                    <a:lnTo>
                      <a:pt x="38283" y="12444"/>
                    </a:lnTo>
                    <a:lnTo>
                      <a:pt x="37965" y="12227"/>
                    </a:lnTo>
                    <a:lnTo>
                      <a:pt x="37662" y="12010"/>
                    </a:lnTo>
                    <a:lnTo>
                      <a:pt x="37373" y="11779"/>
                    </a:lnTo>
                    <a:lnTo>
                      <a:pt x="37098" y="11533"/>
                    </a:lnTo>
                    <a:lnTo>
                      <a:pt x="36838" y="11302"/>
                    </a:lnTo>
                    <a:lnTo>
                      <a:pt x="36578" y="11042"/>
                    </a:lnTo>
                    <a:lnTo>
                      <a:pt x="36347" y="10796"/>
                    </a:lnTo>
                    <a:lnTo>
                      <a:pt x="36130" y="10536"/>
                    </a:lnTo>
                    <a:lnTo>
                      <a:pt x="35913" y="10276"/>
                    </a:lnTo>
                    <a:lnTo>
                      <a:pt x="35725" y="10002"/>
                    </a:lnTo>
                    <a:lnTo>
                      <a:pt x="35537" y="9727"/>
                    </a:lnTo>
                    <a:lnTo>
                      <a:pt x="35364" y="9452"/>
                    </a:lnTo>
                    <a:lnTo>
                      <a:pt x="35205" y="9178"/>
                    </a:lnTo>
                    <a:lnTo>
                      <a:pt x="35046" y="8903"/>
                    </a:lnTo>
                    <a:lnTo>
                      <a:pt x="34901" y="8614"/>
                    </a:lnTo>
                    <a:lnTo>
                      <a:pt x="34771" y="8325"/>
                    </a:lnTo>
                    <a:lnTo>
                      <a:pt x="34656" y="8036"/>
                    </a:lnTo>
                    <a:lnTo>
                      <a:pt x="34540" y="7747"/>
                    </a:lnTo>
                    <a:lnTo>
                      <a:pt x="34352" y="7183"/>
                    </a:lnTo>
                    <a:lnTo>
                      <a:pt x="34193" y="6605"/>
                    </a:lnTo>
                    <a:lnTo>
                      <a:pt x="34063" y="6027"/>
                    </a:lnTo>
                    <a:lnTo>
                      <a:pt x="33962" y="5464"/>
                    </a:lnTo>
                    <a:lnTo>
                      <a:pt x="33890" y="4915"/>
                    </a:lnTo>
                    <a:lnTo>
                      <a:pt x="33832" y="4380"/>
                    </a:lnTo>
                    <a:lnTo>
                      <a:pt x="33803" y="3860"/>
                    </a:lnTo>
                    <a:lnTo>
                      <a:pt x="33803" y="3368"/>
                    </a:lnTo>
                    <a:lnTo>
                      <a:pt x="33803" y="2906"/>
                    </a:lnTo>
                    <a:lnTo>
                      <a:pt x="33818" y="2458"/>
                    </a:lnTo>
                    <a:lnTo>
                      <a:pt x="33846" y="2053"/>
                    </a:lnTo>
                    <a:lnTo>
                      <a:pt x="33875" y="1677"/>
                    </a:lnTo>
                    <a:lnTo>
                      <a:pt x="33919" y="1345"/>
                    </a:lnTo>
                    <a:lnTo>
                      <a:pt x="33991" y="796"/>
                    </a:lnTo>
                    <a:lnTo>
                      <a:pt x="34049" y="463"/>
                    </a:lnTo>
                    <a:lnTo>
                      <a:pt x="34078" y="333"/>
                    </a:lnTo>
                    <a:lnTo>
                      <a:pt x="33514" y="261"/>
                    </a:lnTo>
                    <a:lnTo>
                      <a:pt x="32849" y="174"/>
                    </a:lnTo>
                    <a:lnTo>
                      <a:pt x="31968" y="102"/>
                    </a:lnTo>
                    <a:lnTo>
                      <a:pt x="31462" y="59"/>
                    </a:lnTo>
                    <a:lnTo>
                      <a:pt x="30913" y="30"/>
                    </a:lnTo>
                    <a:lnTo>
                      <a:pt x="30335" y="15"/>
                    </a:lnTo>
                    <a:lnTo>
                      <a:pt x="2971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35"/>
              <p:cNvSpPr/>
              <p:nvPr/>
            </p:nvSpPr>
            <p:spPr>
              <a:xfrm>
                <a:off x="4447125" y="3556950"/>
                <a:ext cx="1780825" cy="1276475"/>
              </a:xfrm>
              <a:custGeom>
                <a:rect b="b" l="l" r="r" t="t"/>
                <a:pathLst>
                  <a:path extrusionOk="0" h="51059" w="71233">
                    <a:moveTo>
                      <a:pt x="57302" y="1"/>
                    </a:moveTo>
                    <a:lnTo>
                      <a:pt x="54281" y="738"/>
                    </a:lnTo>
                    <a:lnTo>
                      <a:pt x="52764" y="1099"/>
                    </a:lnTo>
                    <a:lnTo>
                      <a:pt x="51232" y="1460"/>
                    </a:lnTo>
                    <a:lnTo>
                      <a:pt x="49700" y="1807"/>
                    </a:lnTo>
                    <a:lnTo>
                      <a:pt x="48168" y="2139"/>
                    </a:lnTo>
                    <a:lnTo>
                      <a:pt x="46622" y="2472"/>
                    </a:lnTo>
                    <a:lnTo>
                      <a:pt x="45075" y="2790"/>
                    </a:lnTo>
                    <a:lnTo>
                      <a:pt x="43515" y="3093"/>
                    </a:lnTo>
                    <a:lnTo>
                      <a:pt x="41954" y="3382"/>
                    </a:lnTo>
                    <a:lnTo>
                      <a:pt x="40393" y="3671"/>
                    </a:lnTo>
                    <a:lnTo>
                      <a:pt x="38818" y="3931"/>
                    </a:lnTo>
                    <a:lnTo>
                      <a:pt x="37257" y="4192"/>
                    </a:lnTo>
                    <a:lnTo>
                      <a:pt x="35682" y="4437"/>
                    </a:lnTo>
                    <a:lnTo>
                      <a:pt x="34107" y="4668"/>
                    </a:lnTo>
                    <a:lnTo>
                      <a:pt x="32517" y="4871"/>
                    </a:lnTo>
                    <a:lnTo>
                      <a:pt x="30942" y="5073"/>
                    </a:lnTo>
                    <a:lnTo>
                      <a:pt x="29352" y="5247"/>
                    </a:lnTo>
                    <a:lnTo>
                      <a:pt x="27762" y="5420"/>
                    </a:lnTo>
                    <a:lnTo>
                      <a:pt x="26173" y="5564"/>
                    </a:lnTo>
                    <a:lnTo>
                      <a:pt x="24597" y="5695"/>
                    </a:lnTo>
                    <a:lnTo>
                      <a:pt x="23008" y="5796"/>
                    </a:lnTo>
                    <a:lnTo>
                      <a:pt x="21418" y="5897"/>
                    </a:lnTo>
                    <a:lnTo>
                      <a:pt x="19828" y="5955"/>
                    </a:lnTo>
                    <a:lnTo>
                      <a:pt x="18239" y="6012"/>
                    </a:lnTo>
                    <a:lnTo>
                      <a:pt x="16649" y="6041"/>
                    </a:lnTo>
                    <a:lnTo>
                      <a:pt x="15074" y="6041"/>
                    </a:lnTo>
                    <a:lnTo>
                      <a:pt x="13484" y="6027"/>
                    </a:lnTo>
                    <a:lnTo>
                      <a:pt x="11909" y="5998"/>
                    </a:lnTo>
                    <a:lnTo>
                      <a:pt x="10334" y="5926"/>
                    </a:lnTo>
                    <a:lnTo>
                      <a:pt x="8758" y="5839"/>
                    </a:lnTo>
                    <a:lnTo>
                      <a:pt x="7183" y="5738"/>
                    </a:lnTo>
                    <a:lnTo>
                      <a:pt x="6460" y="8975"/>
                    </a:lnTo>
                    <a:lnTo>
                      <a:pt x="5767" y="12198"/>
                    </a:lnTo>
                    <a:lnTo>
                      <a:pt x="5088" y="15377"/>
                    </a:lnTo>
                    <a:lnTo>
                      <a:pt x="4437" y="18484"/>
                    </a:lnTo>
                    <a:lnTo>
                      <a:pt x="3223" y="24395"/>
                    </a:lnTo>
                    <a:lnTo>
                      <a:pt x="2154" y="29699"/>
                    </a:lnTo>
                    <a:lnTo>
                      <a:pt x="1258" y="34208"/>
                    </a:lnTo>
                    <a:lnTo>
                      <a:pt x="579" y="37676"/>
                    </a:lnTo>
                    <a:lnTo>
                      <a:pt x="1" y="40726"/>
                    </a:lnTo>
                    <a:lnTo>
                      <a:pt x="56680" y="51058"/>
                    </a:lnTo>
                    <a:lnTo>
                      <a:pt x="56984" y="49830"/>
                    </a:lnTo>
                    <a:lnTo>
                      <a:pt x="57345" y="48385"/>
                    </a:lnTo>
                    <a:lnTo>
                      <a:pt x="57836" y="46448"/>
                    </a:lnTo>
                    <a:lnTo>
                      <a:pt x="58458" y="44064"/>
                    </a:lnTo>
                    <a:lnTo>
                      <a:pt x="59195" y="41289"/>
                    </a:lnTo>
                    <a:lnTo>
                      <a:pt x="60033" y="38182"/>
                    </a:lnTo>
                    <a:lnTo>
                      <a:pt x="60972" y="34800"/>
                    </a:lnTo>
                    <a:lnTo>
                      <a:pt x="62013" y="31173"/>
                    </a:lnTo>
                    <a:lnTo>
                      <a:pt x="62562" y="29294"/>
                    </a:lnTo>
                    <a:lnTo>
                      <a:pt x="63140" y="27372"/>
                    </a:lnTo>
                    <a:lnTo>
                      <a:pt x="63718" y="25421"/>
                    </a:lnTo>
                    <a:lnTo>
                      <a:pt x="64340" y="23441"/>
                    </a:lnTo>
                    <a:lnTo>
                      <a:pt x="64961" y="21447"/>
                    </a:lnTo>
                    <a:lnTo>
                      <a:pt x="65597" y="19438"/>
                    </a:lnTo>
                    <a:lnTo>
                      <a:pt x="66262" y="17415"/>
                    </a:lnTo>
                    <a:lnTo>
                      <a:pt x="66941" y="15406"/>
                    </a:lnTo>
                    <a:lnTo>
                      <a:pt x="67620" y="13397"/>
                    </a:lnTo>
                    <a:lnTo>
                      <a:pt x="68328" y="11389"/>
                    </a:lnTo>
                    <a:lnTo>
                      <a:pt x="69036" y="9423"/>
                    </a:lnTo>
                    <a:lnTo>
                      <a:pt x="69759" y="7472"/>
                    </a:lnTo>
                    <a:lnTo>
                      <a:pt x="70482" y="5550"/>
                    </a:lnTo>
                    <a:lnTo>
                      <a:pt x="71233" y="3671"/>
                    </a:lnTo>
                    <a:lnTo>
                      <a:pt x="69528" y="3281"/>
                    </a:lnTo>
                    <a:lnTo>
                      <a:pt x="67837" y="2891"/>
                    </a:lnTo>
                    <a:lnTo>
                      <a:pt x="66146" y="2486"/>
                    </a:lnTo>
                    <a:lnTo>
                      <a:pt x="64455" y="2067"/>
                    </a:lnTo>
                    <a:lnTo>
                      <a:pt x="62779" y="1634"/>
                    </a:lnTo>
                    <a:lnTo>
                      <a:pt x="61102" y="1171"/>
                    </a:lnTo>
                    <a:lnTo>
                      <a:pt x="59426" y="694"/>
                    </a:lnTo>
                    <a:lnTo>
                      <a:pt x="57764" y="188"/>
                    </a:lnTo>
                    <a:lnTo>
                      <a:pt x="57518" y="102"/>
                    </a:lnTo>
                    <a:lnTo>
                      <a:pt x="57302" y="1"/>
                    </a:lnTo>
                    <a:close/>
                  </a:path>
                </a:pathLst>
              </a:custGeom>
              <a:solidFill>
                <a:srgbClr val="60A7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35"/>
              <p:cNvSpPr/>
              <p:nvPr/>
            </p:nvSpPr>
            <p:spPr>
              <a:xfrm>
                <a:off x="4434850" y="3303675"/>
                <a:ext cx="1914500" cy="1232400"/>
              </a:xfrm>
              <a:custGeom>
                <a:rect b="b" l="l" r="r" t="t"/>
                <a:pathLst>
                  <a:path extrusionOk="0" h="49296" w="76580">
                    <a:moveTo>
                      <a:pt x="61550" y="1"/>
                    </a:moveTo>
                    <a:lnTo>
                      <a:pt x="60972" y="15"/>
                    </a:lnTo>
                    <a:lnTo>
                      <a:pt x="60712" y="44"/>
                    </a:lnTo>
                    <a:lnTo>
                      <a:pt x="60452" y="73"/>
                    </a:lnTo>
                    <a:lnTo>
                      <a:pt x="60220" y="117"/>
                    </a:lnTo>
                    <a:lnTo>
                      <a:pt x="60004" y="160"/>
                    </a:lnTo>
                    <a:lnTo>
                      <a:pt x="59801" y="218"/>
                    </a:lnTo>
                    <a:lnTo>
                      <a:pt x="59613" y="275"/>
                    </a:lnTo>
                    <a:lnTo>
                      <a:pt x="59455" y="348"/>
                    </a:lnTo>
                    <a:lnTo>
                      <a:pt x="59310" y="420"/>
                    </a:lnTo>
                    <a:lnTo>
                      <a:pt x="59180" y="507"/>
                    </a:lnTo>
                    <a:lnTo>
                      <a:pt x="59079" y="593"/>
                    </a:lnTo>
                    <a:lnTo>
                      <a:pt x="58992" y="709"/>
                    </a:lnTo>
                    <a:lnTo>
                      <a:pt x="58891" y="854"/>
                    </a:lnTo>
                    <a:lnTo>
                      <a:pt x="58790" y="1041"/>
                    </a:lnTo>
                    <a:lnTo>
                      <a:pt x="58689" y="1258"/>
                    </a:lnTo>
                    <a:lnTo>
                      <a:pt x="58587" y="1518"/>
                    </a:lnTo>
                    <a:lnTo>
                      <a:pt x="58486" y="1807"/>
                    </a:lnTo>
                    <a:lnTo>
                      <a:pt x="58269" y="2472"/>
                    </a:lnTo>
                    <a:lnTo>
                      <a:pt x="58038" y="3253"/>
                    </a:lnTo>
                    <a:lnTo>
                      <a:pt x="57807" y="4149"/>
                    </a:lnTo>
                    <a:lnTo>
                      <a:pt x="57576" y="5131"/>
                    </a:lnTo>
                    <a:lnTo>
                      <a:pt x="57345" y="6215"/>
                    </a:lnTo>
                    <a:lnTo>
                      <a:pt x="57099" y="7357"/>
                    </a:lnTo>
                    <a:lnTo>
                      <a:pt x="56853" y="8571"/>
                    </a:lnTo>
                    <a:lnTo>
                      <a:pt x="56608" y="9843"/>
                    </a:lnTo>
                    <a:lnTo>
                      <a:pt x="56362" y="11158"/>
                    </a:lnTo>
                    <a:lnTo>
                      <a:pt x="55870" y="13875"/>
                    </a:lnTo>
                    <a:lnTo>
                      <a:pt x="55408" y="16649"/>
                    </a:lnTo>
                    <a:lnTo>
                      <a:pt x="54960" y="19410"/>
                    </a:lnTo>
                    <a:lnTo>
                      <a:pt x="54541" y="22054"/>
                    </a:lnTo>
                    <a:lnTo>
                      <a:pt x="54165" y="24525"/>
                    </a:lnTo>
                    <a:lnTo>
                      <a:pt x="53847" y="26722"/>
                    </a:lnTo>
                    <a:lnTo>
                      <a:pt x="53370" y="30003"/>
                    </a:lnTo>
                    <a:lnTo>
                      <a:pt x="53197" y="31231"/>
                    </a:lnTo>
                    <a:lnTo>
                      <a:pt x="0" y="33688"/>
                    </a:lnTo>
                    <a:lnTo>
                      <a:pt x="636" y="33919"/>
                    </a:lnTo>
                    <a:lnTo>
                      <a:pt x="2428" y="34555"/>
                    </a:lnTo>
                    <a:lnTo>
                      <a:pt x="5232" y="35552"/>
                    </a:lnTo>
                    <a:lnTo>
                      <a:pt x="8888" y="36809"/>
                    </a:lnTo>
                    <a:lnTo>
                      <a:pt x="10998" y="37518"/>
                    </a:lnTo>
                    <a:lnTo>
                      <a:pt x="13267" y="38284"/>
                    </a:lnTo>
                    <a:lnTo>
                      <a:pt x="15680" y="39064"/>
                    </a:lnTo>
                    <a:lnTo>
                      <a:pt x="18224" y="39888"/>
                    </a:lnTo>
                    <a:lnTo>
                      <a:pt x="20854" y="40711"/>
                    </a:lnTo>
                    <a:lnTo>
                      <a:pt x="23585" y="41550"/>
                    </a:lnTo>
                    <a:lnTo>
                      <a:pt x="26375" y="42388"/>
                    </a:lnTo>
                    <a:lnTo>
                      <a:pt x="29207" y="43226"/>
                    </a:lnTo>
                    <a:lnTo>
                      <a:pt x="32069" y="44035"/>
                    </a:lnTo>
                    <a:lnTo>
                      <a:pt x="34944" y="44816"/>
                    </a:lnTo>
                    <a:lnTo>
                      <a:pt x="37820" y="45567"/>
                    </a:lnTo>
                    <a:lnTo>
                      <a:pt x="39251" y="45928"/>
                    </a:lnTo>
                    <a:lnTo>
                      <a:pt x="40667" y="46275"/>
                    </a:lnTo>
                    <a:lnTo>
                      <a:pt x="42069" y="46608"/>
                    </a:lnTo>
                    <a:lnTo>
                      <a:pt x="43471" y="46926"/>
                    </a:lnTo>
                    <a:lnTo>
                      <a:pt x="44844" y="47229"/>
                    </a:lnTo>
                    <a:lnTo>
                      <a:pt x="46202" y="47518"/>
                    </a:lnTo>
                    <a:lnTo>
                      <a:pt x="47532" y="47778"/>
                    </a:lnTo>
                    <a:lnTo>
                      <a:pt x="48847" y="48038"/>
                    </a:lnTo>
                    <a:lnTo>
                      <a:pt x="50148" y="48270"/>
                    </a:lnTo>
                    <a:lnTo>
                      <a:pt x="51405" y="48472"/>
                    </a:lnTo>
                    <a:lnTo>
                      <a:pt x="52633" y="48674"/>
                    </a:lnTo>
                    <a:lnTo>
                      <a:pt x="53833" y="48833"/>
                    </a:lnTo>
                    <a:lnTo>
                      <a:pt x="55003" y="48978"/>
                    </a:lnTo>
                    <a:lnTo>
                      <a:pt x="56131" y="49093"/>
                    </a:lnTo>
                    <a:lnTo>
                      <a:pt x="57214" y="49180"/>
                    </a:lnTo>
                    <a:lnTo>
                      <a:pt x="58269" y="49252"/>
                    </a:lnTo>
                    <a:lnTo>
                      <a:pt x="59267" y="49281"/>
                    </a:lnTo>
                    <a:lnTo>
                      <a:pt x="60235" y="49296"/>
                    </a:lnTo>
                    <a:lnTo>
                      <a:pt x="61145" y="49267"/>
                    </a:lnTo>
                    <a:lnTo>
                      <a:pt x="61579" y="49238"/>
                    </a:lnTo>
                    <a:lnTo>
                      <a:pt x="61998" y="49209"/>
                    </a:lnTo>
                    <a:lnTo>
                      <a:pt x="62403" y="49166"/>
                    </a:lnTo>
                    <a:lnTo>
                      <a:pt x="62807" y="49122"/>
                    </a:lnTo>
                    <a:lnTo>
                      <a:pt x="63183" y="49064"/>
                    </a:lnTo>
                    <a:lnTo>
                      <a:pt x="63544" y="49007"/>
                    </a:lnTo>
                    <a:lnTo>
                      <a:pt x="63906" y="48920"/>
                    </a:lnTo>
                    <a:lnTo>
                      <a:pt x="64238" y="48848"/>
                    </a:lnTo>
                    <a:lnTo>
                      <a:pt x="64570" y="48747"/>
                    </a:lnTo>
                    <a:lnTo>
                      <a:pt x="64874" y="48645"/>
                    </a:lnTo>
                    <a:lnTo>
                      <a:pt x="65163" y="48544"/>
                    </a:lnTo>
                    <a:lnTo>
                      <a:pt x="65438" y="48414"/>
                    </a:lnTo>
                    <a:lnTo>
                      <a:pt x="65698" y="48299"/>
                    </a:lnTo>
                    <a:lnTo>
                      <a:pt x="65943" y="48154"/>
                    </a:lnTo>
                    <a:lnTo>
                      <a:pt x="66203" y="47981"/>
                    </a:lnTo>
                    <a:lnTo>
                      <a:pt x="66449" y="47764"/>
                    </a:lnTo>
                    <a:lnTo>
                      <a:pt x="66695" y="47518"/>
                    </a:lnTo>
                    <a:lnTo>
                      <a:pt x="66940" y="47244"/>
                    </a:lnTo>
                    <a:lnTo>
                      <a:pt x="67201" y="46911"/>
                    </a:lnTo>
                    <a:lnTo>
                      <a:pt x="67446" y="46564"/>
                    </a:lnTo>
                    <a:lnTo>
                      <a:pt x="67692" y="46174"/>
                    </a:lnTo>
                    <a:lnTo>
                      <a:pt x="67938" y="45769"/>
                    </a:lnTo>
                    <a:lnTo>
                      <a:pt x="68183" y="45321"/>
                    </a:lnTo>
                    <a:lnTo>
                      <a:pt x="68415" y="44845"/>
                    </a:lnTo>
                    <a:lnTo>
                      <a:pt x="68660" y="44353"/>
                    </a:lnTo>
                    <a:lnTo>
                      <a:pt x="68906" y="43819"/>
                    </a:lnTo>
                    <a:lnTo>
                      <a:pt x="69137" y="43269"/>
                    </a:lnTo>
                    <a:lnTo>
                      <a:pt x="69383" y="42706"/>
                    </a:lnTo>
                    <a:lnTo>
                      <a:pt x="69614" y="42113"/>
                    </a:lnTo>
                    <a:lnTo>
                      <a:pt x="69845" y="41492"/>
                    </a:lnTo>
                    <a:lnTo>
                      <a:pt x="70308" y="40206"/>
                    </a:lnTo>
                    <a:lnTo>
                      <a:pt x="70756" y="38862"/>
                    </a:lnTo>
                    <a:lnTo>
                      <a:pt x="71204" y="37460"/>
                    </a:lnTo>
                    <a:lnTo>
                      <a:pt x="71623" y="36015"/>
                    </a:lnTo>
                    <a:lnTo>
                      <a:pt x="72042" y="34541"/>
                    </a:lnTo>
                    <a:lnTo>
                      <a:pt x="72447" y="33038"/>
                    </a:lnTo>
                    <a:lnTo>
                      <a:pt x="72837" y="31535"/>
                    </a:lnTo>
                    <a:lnTo>
                      <a:pt x="73227" y="30017"/>
                    </a:lnTo>
                    <a:lnTo>
                      <a:pt x="73588" y="28514"/>
                    </a:lnTo>
                    <a:lnTo>
                      <a:pt x="73921" y="27026"/>
                    </a:lnTo>
                    <a:lnTo>
                      <a:pt x="74253" y="25580"/>
                    </a:lnTo>
                    <a:lnTo>
                      <a:pt x="74557" y="24164"/>
                    </a:lnTo>
                    <a:lnTo>
                      <a:pt x="75120" y="21520"/>
                    </a:lnTo>
                    <a:lnTo>
                      <a:pt x="75597" y="19149"/>
                    </a:lnTo>
                    <a:lnTo>
                      <a:pt x="75973" y="17170"/>
                    </a:lnTo>
                    <a:lnTo>
                      <a:pt x="76262" y="15638"/>
                    </a:lnTo>
                    <a:lnTo>
                      <a:pt x="76493" y="14323"/>
                    </a:lnTo>
                    <a:lnTo>
                      <a:pt x="76551" y="13716"/>
                    </a:lnTo>
                    <a:lnTo>
                      <a:pt x="76580" y="13109"/>
                    </a:lnTo>
                    <a:lnTo>
                      <a:pt x="76580" y="12531"/>
                    </a:lnTo>
                    <a:lnTo>
                      <a:pt x="76565" y="11967"/>
                    </a:lnTo>
                    <a:lnTo>
                      <a:pt x="76508" y="11418"/>
                    </a:lnTo>
                    <a:lnTo>
                      <a:pt x="76450" y="10883"/>
                    </a:lnTo>
                    <a:lnTo>
                      <a:pt x="76363" y="10363"/>
                    </a:lnTo>
                    <a:lnTo>
                      <a:pt x="76247" y="9857"/>
                    </a:lnTo>
                    <a:lnTo>
                      <a:pt x="76117" y="9366"/>
                    </a:lnTo>
                    <a:lnTo>
                      <a:pt x="75958" y="8889"/>
                    </a:lnTo>
                    <a:lnTo>
                      <a:pt x="75785" y="8426"/>
                    </a:lnTo>
                    <a:lnTo>
                      <a:pt x="75597" y="7978"/>
                    </a:lnTo>
                    <a:lnTo>
                      <a:pt x="75395" y="7530"/>
                    </a:lnTo>
                    <a:lnTo>
                      <a:pt x="75163" y="7111"/>
                    </a:lnTo>
                    <a:lnTo>
                      <a:pt x="74918" y="6706"/>
                    </a:lnTo>
                    <a:lnTo>
                      <a:pt x="74672" y="6316"/>
                    </a:lnTo>
                    <a:lnTo>
                      <a:pt x="74398" y="5941"/>
                    </a:lnTo>
                    <a:lnTo>
                      <a:pt x="74109" y="5565"/>
                    </a:lnTo>
                    <a:lnTo>
                      <a:pt x="73805" y="5218"/>
                    </a:lnTo>
                    <a:lnTo>
                      <a:pt x="73502" y="4871"/>
                    </a:lnTo>
                    <a:lnTo>
                      <a:pt x="73184" y="4553"/>
                    </a:lnTo>
                    <a:lnTo>
                      <a:pt x="72837" y="4235"/>
                    </a:lnTo>
                    <a:lnTo>
                      <a:pt x="72504" y="3932"/>
                    </a:lnTo>
                    <a:lnTo>
                      <a:pt x="72143" y="3643"/>
                    </a:lnTo>
                    <a:lnTo>
                      <a:pt x="71782" y="3368"/>
                    </a:lnTo>
                    <a:lnTo>
                      <a:pt x="71421" y="3108"/>
                    </a:lnTo>
                    <a:lnTo>
                      <a:pt x="71045" y="2848"/>
                    </a:lnTo>
                    <a:lnTo>
                      <a:pt x="70655" y="2602"/>
                    </a:lnTo>
                    <a:lnTo>
                      <a:pt x="70264" y="2371"/>
                    </a:lnTo>
                    <a:lnTo>
                      <a:pt x="69874" y="2154"/>
                    </a:lnTo>
                    <a:lnTo>
                      <a:pt x="69470" y="1952"/>
                    </a:lnTo>
                    <a:lnTo>
                      <a:pt x="69079" y="1764"/>
                    </a:lnTo>
                    <a:lnTo>
                      <a:pt x="68675" y="1576"/>
                    </a:lnTo>
                    <a:lnTo>
                      <a:pt x="68270" y="1403"/>
                    </a:lnTo>
                    <a:lnTo>
                      <a:pt x="67865" y="1244"/>
                    </a:lnTo>
                    <a:lnTo>
                      <a:pt x="67446" y="1085"/>
                    </a:lnTo>
                    <a:lnTo>
                      <a:pt x="67042" y="940"/>
                    </a:lnTo>
                    <a:lnTo>
                      <a:pt x="66637" y="810"/>
                    </a:lnTo>
                    <a:lnTo>
                      <a:pt x="66247" y="695"/>
                    </a:lnTo>
                    <a:lnTo>
                      <a:pt x="65842" y="579"/>
                    </a:lnTo>
                    <a:lnTo>
                      <a:pt x="65047" y="391"/>
                    </a:lnTo>
                    <a:lnTo>
                      <a:pt x="64281" y="247"/>
                    </a:lnTo>
                    <a:lnTo>
                      <a:pt x="63544" y="131"/>
                    </a:lnTo>
                    <a:lnTo>
                      <a:pt x="62836" y="44"/>
                    </a:lnTo>
                    <a:lnTo>
                      <a:pt x="62171" y="1"/>
                    </a:lnTo>
                    <a:close/>
                  </a:path>
                </a:pathLst>
              </a:custGeom>
              <a:solidFill>
                <a:srgbClr val="FFAC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35"/>
              <p:cNvSpPr/>
              <p:nvPr/>
            </p:nvSpPr>
            <p:spPr>
              <a:xfrm>
                <a:off x="5818225" y="3303675"/>
                <a:ext cx="531125" cy="588950"/>
              </a:xfrm>
              <a:custGeom>
                <a:rect b="b" l="l" r="r" t="t"/>
                <a:pathLst>
                  <a:path extrusionOk="0" h="23558" w="21245">
                    <a:moveTo>
                      <a:pt x="6215" y="1"/>
                    </a:moveTo>
                    <a:lnTo>
                      <a:pt x="5637" y="15"/>
                    </a:lnTo>
                    <a:lnTo>
                      <a:pt x="5377" y="44"/>
                    </a:lnTo>
                    <a:lnTo>
                      <a:pt x="5117" y="73"/>
                    </a:lnTo>
                    <a:lnTo>
                      <a:pt x="4885" y="117"/>
                    </a:lnTo>
                    <a:lnTo>
                      <a:pt x="4669" y="160"/>
                    </a:lnTo>
                    <a:lnTo>
                      <a:pt x="4466" y="218"/>
                    </a:lnTo>
                    <a:lnTo>
                      <a:pt x="4278" y="275"/>
                    </a:lnTo>
                    <a:lnTo>
                      <a:pt x="4120" y="348"/>
                    </a:lnTo>
                    <a:lnTo>
                      <a:pt x="3975" y="420"/>
                    </a:lnTo>
                    <a:lnTo>
                      <a:pt x="3845" y="507"/>
                    </a:lnTo>
                    <a:lnTo>
                      <a:pt x="3744" y="593"/>
                    </a:lnTo>
                    <a:lnTo>
                      <a:pt x="3657" y="709"/>
                    </a:lnTo>
                    <a:lnTo>
                      <a:pt x="3556" y="854"/>
                    </a:lnTo>
                    <a:lnTo>
                      <a:pt x="3455" y="1056"/>
                    </a:lnTo>
                    <a:lnTo>
                      <a:pt x="3354" y="1273"/>
                    </a:lnTo>
                    <a:lnTo>
                      <a:pt x="3252" y="1547"/>
                    </a:lnTo>
                    <a:lnTo>
                      <a:pt x="3137" y="1836"/>
                    </a:lnTo>
                    <a:lnTo>
                      <a:pt x="2920" y="2530"/>
                    </a:lnTo>
                    <a:lnTo>
                      <a:pt x="2689" y="3339"/>
                    </a:lnTo>
                    <a:lnTo>
                      <a:pt x="2458" y="4250"/>
                    </a:lnTo>
                    <a:lnTo>
                      <a:pt x="2212" y="5276"/>
                    </a:lnTo>
                    <a:lnTo>
                      <a:pt x="1966" y="6374"/>
                    </a:lnTo>
                    <a:lnTo>
                      <a:pt x="1721" y="7559"/>
                    </a:lnTo>
                    <a:lnTo>
                      <a:pt x="1475" y="8802"/>
                    </a:lnTo>
                    <a:lnTo>
                      <a:pt x="1215" y="10103"/>
                    </a:lnTo>
                    <a:lnTo>
                      <a:pt x="969" y="11447"/>
                    </a:lnTo>
                    <a:lnTo>
                      <a:pt x="478" y="14236"/>
                    </a:lnTo>
                    <a:lnTo>
                      <a:pt x="1" y="17068"/>
                    </a:lnTo>
                    <a:lnTo>
                      <a:pt x="998" y="17618"/>
                    </a:lnTo>
                    <a:lnTo>
                      <a:pt x="2010" y="18138"/>
                    </a:lnTo>
                    <a:lnTo>
                      <a:pt x="3036" y="18644"/>
                    </a:lnTo>
                    <a:lnTo>
                      <a:pt x="4076" y="19121"/>
                    </a:lnTo>
                    <a:lnTo>
                      <a:pt x="5117" y="19569"/>
                    </a:lnTo>
                    <a:lnTo>
                      <a:pt x="6172" y="20002"/>
                    </a:lnTo>
                    <a:lnTo>
                      <a:pt x="7241" y="20407"/>
                    </a:lnTo>
                    <a:lnTo>
                      <a:pt x="8325" y="20797"/>
                    </a:lnTo>
                    <a:lnTo>
                      <a:pt x="9409" y="21158"/>
                    </a:lnTo>
                    <a:lnTo>
                      <a:pt x="10493" y="21505"/>
                    </a:lnTo>
                    <a:lnTo>
                      <a:pt x="11591" y="21823"/>
                    </a:lnTo>
                    <a:lnTo>
                      <a:pt x="12689" y="22126"/>
                    </a:lnTo>
                    <a:lnTo>
                      <a:pt x="13788" y="22401"/>
                    </a:lnTo>
                    <a:lnTo>
                      <a:pt x="14900" y="22661"/>
                    </a:lnTo>
                    <a:lnTo>
                      <a:pt x="16013" y="22907"/>
                    </a:lnTo>
                    <a:lnTo>
                      <a:pt x="17112" y="23138"/>
                    </a:lnTo>
                    <a:lnTo>
                      <a:pt x="18282" y="23355"/>
                    </a:lnTo>
                    <a:lnTo>
                      <a:pt x="19467" y="23557"/>
                    </a:lnTo>
                    <a:lnTo>
                      <a:pt x="19843" y="21650"/>
                    </a:lnTo>
                    <a:lnTo>
                      <a:pt x="20175" y="19901"/>
                    </a:lnTo>
                    <a:lnTo>
                      <a:pt x="20464" y="18326"/>
                    </a:lnTo>
                    <a:lnTo>
                      <a:pt x="20710" y="16967"/>
                    </a:lnTo>
                    <a:lnTo>
                      <a:pt x="21042" y="15031"/>
                    </a:lnTo>
                    <a:lnTo>
                      <a:pt x="21158" y="14323"/>
                    </a:lnTo>
                    <a:lnTo>
                      <a:pt x="21216" y="13716"/>
                    </a:lnTo>
                    <a:lnTo>
                      <a:pt x="21245" y="13109"/>
                    </a:lnTo>
                    <a:lnTo>
                      <a:pt x="21245" y="12531"/>
                    </a:lnTo>
                    <a:lnTo>
                      <a:pt x="21230" y="11967"/>
                    </a:lnTo>
                    <a:lnTo>
                      <a:pt x="21173" y="11418"/>
                    </a:lnTo>
                    <a:lnTo>
                      <a:pt x="21115" y="10883"/>
                    </a:lnTo>
                    <a:lnTo>
                      <a:pt x="21028" y="10363"/>
                    </a:lnTo>
                    <a:lnTo>
                      <a:pt x="20912" y="9857"/>
                    </a:lnTo>
                    <a:lnTo>
                      <a:pt x="20782" y="9366"/>
                    </a:lnTo>
                    <a:lnTo>
                      <a:pt x="20623" y="8889"/>
                    </a:lnTo>
                    <a:lnTo>
                      <a:pt x="20450" y="8426"/>
                    </a:lnTo>
                    <a:lnTo>
                      <a:pt x="20262" y="7978"/>
                    </a:lnTo>
                    <a:lnTo>
                      <a:pt x="20060" y="7530"/>
                    </a:lnTo>
                    <a:lnTo>
                      <a:pt x="19828" y="7111"/>
                    </a:lnTo>
                    <a:lnTo>
                      <a:pt x="19583" y="6706"/>
                    </a:lnTo>
                    <a:lnTo>
                      <a:pt x="19337" y="6316"/>
                    </a:lnTo>
                    <a:lnTo>
                      <a:pt x="19063" y="5941"/>
                    </a:lnTo>
                    <a:lnTo>
                      <a:pt x="18774" y="5565"/>
                    </a:lnTo>
                    <a:lnTo>
                      <a:pt x="18470" y="5218"/>
                    </a:lnTo>
                    <a:lnTo>
                      <a:pt x="18167" y="4871"/>
                    </a:lnTo>
                    <a:lnTo>
                      <a:pt x="17849" y="4553"/>
                    </a:lnTo>
                    <a:lnTo>
                      <a:pt x="17502" y="4235"/>
                    </a:lnTo>
                    <a:lnTo>
                      <a:pt x="17169" y="3932"/>
                    </a:lnTo>
                    <a:lnTo>
                      <a:pt x="16808" y="3643"/>
                    </a:lnTo>
                    <a:lnTo>
                      <a:pt x="16447" y="3368"/>
                    </a:lnTo>
                    <a:lnTo>
                      <a:pt x="16086" y="3108"/>
                    </a:lnTo>
                    <a:lnTo>
                      <a:pt x="15710" y="2848"/>
                    </a:lnTo>
                    <a:lnTo>
                      <a:pt x="15320" y="2602"/>
                    </a:lnTo>
                    <a:lnTo>
                      <a:pt x="14929" y="2371"/>
                    </a:lnTo>
                    <a:lnTo>
                      <a:pt x="14539" y="2154"/>
                    </a:lnTo>
                    <a:lnTo>
                      <a:pt x="14135" y="1952"/>
                    </a:lnTo>
                    <a:lnTo>
                      <a:pt x="13744" y="1764"/>
                    </a:lnTo>
                    <a:lnTo>
                      <a:pt x="13340" y="1576"/>
                    </a:lnTo>
                    <a:lnTo>
                      <a:pt x="12935" y="1403"/>
                    </a:lnTo>
                    <a:lnTo>
                      <a:pt x="12530" y="1244"/>
                    </a:lnTo>
                    <a:lnTo>
                      <a:pt x="12111" y="1085"/>
                    </a:lnTo>
                    <a:lnTo>
                      <a:pt x="11707" y="940"/>
                    </a:lnTo>
                    <a:lnTo>
                      <a:pt x="11302" y="810"/>
                    </a:lnTo>
                    <a:lnTo>
                      <a:pt x="10912" y="695"/>
                    </a:lnTo>
                    <a:lnTo>
                      <a:pt x="10507" y="579"/>
                    </a:lnTo>
                    <a:lnTo>
                      <a:pt x="9712" y="391"/>
                    </a:lnTo>
                    <a:lnTo>
                      <a:pt x="8946" y="247"/>
                    </a:lnTo>
                    <a:lnTo>
                      <a:pt x="8209" y="131"/>
                    </a:lnTo>
                    <a:lnTo>
                      <a:pt x="7501" y="44"/>
                    </a:lnTo>
                    <a:lnTo>
                      <a:pt x="6836" y="1"/>
                    </a:lnTo>
                    <a:close/>
                  </a:path>
                </a:pathLst>
              </a:custGeom>
              <a:solidFill>
                <a:srgbClr val="E8918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35"/>
              <p:cNvSpPr/>
              <p:nvPr/>
            </p:nvSpPr>
            <p:spPr>
              <a:xfrm>
                <a:off x="5783175" y="2867975"/>
                <a:ext cx="647475" cy="879775"/>
              </a:xfrm>
              <a:custGeom>
                <a:rect b="b" l="l" r="r" t="t"/>
                <a:pathLst>
                  <a:path extrusionOk="0" h="35191" w="25899">
                    <a:moveTo>
                      <a:pt x="14944" y="0"/>
                    </a:moveTo>
                    <a:lnTo>
                      <a:pt x="14655" y="29"/>
                    </a:lnTo>
                    <a:lnTo>
                      <a:pt x="14380" y="72"/>
                    </a:lnTo>
                    <a:lnTo>
                      <a:pt x="14106" y="116"/>
                    </a:lnTo>
                    <a:lnTo>
                      <a:pt x="13831" y="188"/>
                    </a:lnTo>
                    <a:lnTo>
                      <a:pt x="13557" y="260"/>
                    </a:lnTo>
                    <a:lnTo>
                      <a:pt x="13282" y="347"/>
                    </a:lnTo>
                    <a:lnTo>
                      <a:pt x="13022" y="448"/>
                    </a:lnTo>
                    <a:lnTo>
                      <a:pt x="12762" y="549"/>
                    </a:lnTo>
                    <a:lnTo>
                      <a:pt x="12502" y="665"/>
                    </a:lnTo>
                    <a:lnTo>
                      <a:pt x="12242" y="795"/>
                    </a:lnTo>
                    <a:lnTo>
                      <a:pt x="11996" y="939"/>
                    </a:lnTo>
                    <a:lnTo>
                      <a:pt x="11750" y="1098"/>
                    </a:lnTo>
                    <a:lnTo>
                      <a:pt x="11505" y="1257"/>
                    </a:lnTo>
                    <a:lnTo>
                      <a:pt x="11259" y="1431"/>
                    </a:lnTo>
                    <a:lnTo>
                      <a:pt x="11013" y="1604"/>
                    </a:lnTo>
                    <a:lnTo>
                      <a:pt x="10782" y="1792"/>
                    </a:lnTo>
                    <a:lnTo>
                      <a:pt x="10551" y="1994"/>
                    </a:lnTo>
                    <a:lnTo>
                      <a:pt x="10088" y="2428"/>
                    </a:lnTo>
                    <a:lnTo>
                      <a:pt x="9640" y="2876"/>
                    </a:lnTo>
                    <a:lnTo>
                      <a:pt x="9207" y="3367"/>
                    </a:lnTo>
                    <a:lnTo>
                      <a:pt x="8788" y="3902"/>
                    </a:lnTo>
                    <a:lnTo>
                      <a:pt x="8368" y="4451"/>
                    </a:lnTo>
                    <a:lnTo>
                      <a:pt x="7978" y="5029"/>
                    </a:lnTo>
                    <a:lnTo>
                      <a:pt x="7588" y="5636"/>
                    </a:lnTo>
                    <a:lnTo>
                      <a:pt x="7212" y="6272"/>
                    </a:lnTo>
                    <a:lnTo>
                      <a:pt x="6837" y="6922"/>
                    </a:lnTo>
                    <a:lnTo>
                      <a:pt x="6490" y="7587"/>
                    </a:lnTo>
                    <a:lnTo>
                      <a:pt x="6143" y="8281"/>
                    </a:lnTo>
                    <a:lnTo>
                      <a:pt x="5811" y="8989"/>
                    </a:lnTo>
                    <a:lnTo>
                      <a:pt x="5493" y="9712"/>
                    </a:lnTo>
                    <a:lnTo>
                      <a:pt x="5175" y="10449"/>
                    </a:lnTo>
                    <a:lnTo>
                      <a:pt x="4871" y="11200"/>
                    </a:lnTo>
                    <a:lnTo>
                      <a:pt x="4582" y="11966"/>
                    </a:lnTo>
                    <a:lnTo>
                      <a:pt x="4308" y="12732"/>
                    </a:lnTo>
                    <a:lnTo>
                      <a:pt x="4033" y="13498"/>
                    </a:lnTo>
                    <a:lnTo>
                      <a:pt x="3773" y="14278"/>
                    </a:lnTo>
                    <a:lnTo>
                      <a:pt x="3527" y="15059"/>
                    </a:lnTo>
                    <a:lnTo>
                      <a:pt x="3281" y="15854"/>
                    </a:lnTo>
                    <a:lnTo>
                      <a:pt x="3050" y="16634"/>
                    </a:lnTo>
                    <a:lnTo>
                      <a:pt x="2833" y="17414"/>
                    </a:lnTo>
                    <a:lnTo>
                      <a:pt x="2414" y="18961"/>
                    </a:lnTo>
                    <a:lnTo>
                      <a:pt x="2039" y="20493"/>
                    </a:lnTo>
                    <a:lnTo>
                      <a:pt x="1692" y="21967"/>
                    </a:lnTo>
                    <a:lnTo>
                      <a:pt x="1374" y="23397"/>
                    </a:lnTo>
                    <a:lnTo>
                      <a:pt x="1099" y="24756"/>
                    </a:lnTo>
                    <a:lnTo>
                      <a:pt x="868" y="26013"/>
                    </a:lnTo>
                    <a:lnTo>
                      <a:pt x="651" y="27198"/>
                    </a:lnTo>
                    <a:lnTo>
                      <a:pt x="478" y="28253"/>
                    </a:lnTo>
                    <a:lnTo>
                      <a:pt x="203" y="29987"/>
                    </a:lnTo>
                    <a:lnTo>
                      <a:pt x="59" y="31100"/>
                    </a:lnTo>
                    <a:lnTo>
                      <a:pt x="1" y="31505"/>
                    </a:lnTo>
                    <a:lnTo>
                      <a:pt x="608" y="31678"/>
                    </a:lnTo>
                    <a:lnTo>
                      <a:pt x="1345" y="31866"/>
                    </a:lnTo>
                    <a:lnTo>
                      <a:pt x="2313" y="32112"/>
                    </a:lnTo>
                    <a:lnTo>
                      <a:pt x="3498" y="32401"/>
                    </a:lnTo>
                    <a:lnTo>
                      <a:pt x="4886" y="32733"/>
                    </a:lnTo>
                    <a:lnTo>
                      <a:pt x="6446" y="33080"/>
                    </a:lnTo>
                    <a:lnTo>
                      <a:pt x="8152" y="33441"/>
                    </a:lnTo>
                    <a:lnTo>
                      <a:pt x="9987" y="33788"/>
                    </a:lnTo>
                    <a:lnTo>
                      <a:pt x="10926" y="33962"/>
                    </a:lnTo>
                    <a:lnTo>
                      <a:pt x="11895" y="34121"/>
                    </a:lnTo>
                    <a:lnTo>
                      <a:pt x="12892" y="34280"/>
                    </a:lnTo>
                    <a:lnTo>
                      <a:pt x="13889" y="34439"/>
                    </a:lnTo>
                    <a:lnTo>
                      <a:pt x="14901" y="34583"/>
                    </a:lnTo>
                    <a:lnTo>
                      <a:pt x="15927" y="34713"/>
                    </a:lnTo>
                    <a:lnTo>
                      <a:pt x="16953" y="34829"/>
                    </a:lnTo>
                    <a:lnTo>
                      <a:pt x="17993" y="34930"/>
                    </a:lnTo>
                    <a:lnTo>
                      <a:pt x="19019" y="35017"/>
                    </a:lnTo>
                    <a:lnTo>
                      <a:pt x="20045" y="35089"/>
                    </a:lnTo>
                    <a:lnTo>
                      <a:pt x="21057" y="35147"/>
                    </a:lnTo>
                    <a:lnTo>
                      <a:pt x="22054" y="35176"/>
                    </a:lnTo>
                    <a:lnTo>
                      <a:pt x="23051" y="35190"/>
                    </a:lnTo>
                    <a:lnTo>
                      <a:pt x="24034" y="35176"/>
                    </a:lnTo>
                    <a:lnTo>
                      <a:pt x="24106" y="34843"/>
                    </a:lnTo>
                    <a:lnTo>
                      <a:pt x="24309" y="33860"/>
                    </a:lnTo>
                    <a:lnTo>
                      <a:pt x="24598" y="32343"/>
                    </a:lnTo>
                    <a:lnTo>
                      <a:pt x="24757" y="31404"/>
                    </a:lnTo>
                    <a:lnTo>
                      <a:pt x="24930" y="30363"/>
                    </a:lnTo>
                    <a:lnTo>
                      <a:pt x="25104" y="29221"/>
                    </a:lnTo>
                    <a:lnTo>
                      <a:pt x="25263" y="27993"/>
                    </a:lnTo>
                    <a:lnTo>
                      <a:pt x="25421" y="26692"/>
                    </a:lnTo>
                    <a:lnTo>
                      <a:pt x="25566" y="25334"/>
                    </a:lnTo>
                    <a:lnTo>
                      <a:pt x="25696" y="23918"/>
                    </a:lnTo>
                    <a:lnTo>
                      <a:pt x="25797" y="22444"/>
                    </a:lnTo>
                    <a:lnTo>
                      <a:pt x="25855" y="20955"/>
                    </a:lnTo>
                    <a:lnTo>
                      <a:pt x="25884" y="20189"/>
                    </a:lnTo>
                    <a:lnTo>
                      <a:pt x="25898" y="19438"/>
                    </a:lnTo>
                    <a:lnTo>
                      <a:pt x="25898" y="18672"/>
                    </a:lnTo>
                    <a:lnTo>
                      <a:pt x="25898" y="17891"/>
                    </a:lnTo>
                    <a:lnTo>
                      <a:pt x="25869" y="17125"/>
                    </a:lnTo>
                    <a:lnTo>
                      <a:pt x="25841" y="16359"/>
                    </a:lnTo>
                    <a:lnTo>
                      <a:pt x="25797" y="15594"/>
                    </a:lnTo>
                    <a:lnTo>
                      <a:pt x="25754" y="14828"/>
                    </a:lnTo>
                    <a:lnTo>
                      <a:pt x="25682" y="14076"/>
                    </a:lnTo>
                    <a:lnTo>
                      <a:pt x="25595" y="13325"/>
                    </a:lnTo>
                    <a:lnTo>
                      <a:pt x="25494" y="12573"/>
                    </a:lnTo>
                    <a:lnTo>
                      <a:pt x="25378" y="11836"/>
                    </a:lnTo>
                    <a:lnTo>
                      <a:pt x="25248" y="11113"/>
                    </a:lnTo>
                    <a:lnTo>
                      <a:pt x="25104" y="10405"/>
                    </a:lnTo>
                    <a:lnTo>
                      <a:pt x="24945" y="9697"/>
                    </a:lnTo>
                    <a:lnTo>
                      <a:pt x="24757" y="9004"/>
                    </a:lnTo>
                    <a:lnTo>
                      <a:pt x="24554" y="8324"/>
                    </a:lnTo>
                    <a:lnTo>
                      <a:pt x="24338" y="7674"/>
                    </a:lnTo>
                    <a:lnTo>
                      <a:pt x="24092" y="7024"/>
                    </a:lnTo>
                    <a:lnTo>
                      <a:pt x="23832" y="6402"/>
                    </a:lnTo>
                    <a:lnTo>
                      <a:pt x="23557" y="5810"/>
                    </a:lnTo>
                    <a:lnTo>
                      <a:pt x="23254" y="5217"/>
                    </a:lnTo>
                    <a:lnTo>
                      <a:pt x="22921" y="4668"/>
                    </a:lnTo>
                    <a:lnTo>
                      <a:pt x="22575" y="4133"/>
                    </a:lnTo>
                    <a:lnTo>
                      <a:pt x="22387" y="3873"/>
                    </a:lnTo>
                    <a:lnTo>
                      <a:pt x="22199" y="3613"/>
                    </a:lnTo>
                    <a:lnTo>
                      <a:pt x="21996" y="3367"/>
                    </a:lnTo>
                    <a:lnTo>
                      <a:pt x="21794" y="3136"/>
                    </a:lnTo>
                    <a:lnTo>
                      <a:pt x="21592" y="2905"/>
                    </a:lnTo>
                    <a:lnTo>
                      <a:pt x="21375" y="2674"/>
                    </a:lnTo>
                    <a:lnTo>
                      <a:pt x="21158" y="2457"/>
                    </a:lnTo>
                    <a:lnTo>
                      <a:pt x="20927" y="2255"/>
                    </a:lnTo>
                    <a:lnTo>
                      <a:pt x="20696" y="2052"/>
                    </a:lnTo>
                    <a:lnTo>
                      <a:pt x="20450" y="1850"/>
                    </a:lnTo>
                    <a:lnTo>
                      <a:pt x="20204" y="1662"/>
                    </a:lnTo>
                    <a:lnTo>
                      <a:pt x="19944" y="1489"/>
                    </a:lnTo>
                    <a:lnTo>
                      <a:pt x="19684" y="1315"/>
                    </a:lnTo>
                    <a:lnTo>
                      <a:pt x="19424" y="1156"/>
                    </a:lnTo>
                    <a:lnTo>
                      <a:pt x="19135" y="997"/>
                    </a:lnTo>
                    <a:lnTo>
                      <a:pt x="18860" y="853"/>
                    </a:lnTo>
                    <a:lnTo>
                      <a:pt x="18571" y="723"/>
                    </a:lnTo>
                    <a:lnTo>
                      <a:pt x="18268" y="593"/>
                    </a:lnTo>
                    <a:lnTo>
                      <a:pt x="17964" y="477"/>
                    </a:lnTo>
                    <a:lnTo>
                      <a:pt x="17661" y="376"/>
                    </a:lnTo>
                    <a:lnTo>
                      <a:pt x="17343" y="275"/>
                    </a:lnTo>
                    <a:lnTo>
                      <a:pt x="17025" y="188"/>
                    </a:lnTo>
                    <a:lnTo>
                      <a:pt x="16722" y="130"/>
                    </a:lnTo>
                    <a:lnTo>
                      <a:pt x="16418" y="72"/>
                    </a:lnTo>
                    <a:lnTo>
                      <a:pt x="16115" y="29"/>
                    </a:lnTo>
                    <a:lnTo>
                      <a:pt x="15826" y="0"/>
                    </a:lnTo>
                    <a:close/>
                  </a:path>
                </a:pathLst>
              </a:custGeom>
              <a:solidFill>
                <a:srgbClr val="60A7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35"/>
              <p:cNvSpPr/>
              <p:nvPr/>
            </p:nvSpPr>
            <p:spPr>
              <a:xfrm>
                <a:off x="4290325" y="3355350"/>
                <a:ext cx="1505175" cy="833175"/>
              </a:xfrm>
              <a:custGeom>
                <a:rect b="b" l="l" r="r" t="t"/>
                <a:pathLst>
                  <a:path extrusionOk="0" h="33327" w="60207">
                    <a:moveTo>
                      <a:pt x="7255" y="0"/>
                    </a:moveTo>
                    <a:lnTo>
                      <a:pt x="6836" y="1055"/>
                    </a:lnTo>
                    <a:lnTo>
                      <a:pt x="6374" y="2269"/>
                    </a:lnTo>
                    <a:lnTo>
                      <a:pt x="5767" y="3874"/>
                    </a:lnTo>
                    <a:lnTo>
                      <a:pt x="5073" y="5781"/>
                    </a:lnTo>
                    <a:lnTo>
                      <a:pt x="4322" y="7934"/>
                    </a:lnTo>
                    <a:lnTo>
                      <a:pt x="3931" y="9091"/>
                    </a:lnTo>
                    <a:lnTo>
                      <a:pt x="3527" y="10276"/>
                    </a:lnTo>
                    <a:lnTo>
                      <a:pt x="3137" y="11504"/>
                    </a:lnTo>
                    <a:lnTo>
                      <a:pt x="2746" y="12747"/>
                    </a:lnTo>
                    <a:lnTo>
                      <a:pt x="2371" y="14004"/>
                    </a:lnTo>
                    <a:lnTo>
                      <a:pt x="2009" y="15276"/>
                    </a:lnTo>
                    <a:lnTo>
                      <a:pt x="1662" y="16533"/>
                    </a:lnTo>
                    <a:lnTo>
                      <a:pt x="1330" y="17791"/>
                    </a:lnTo>
                    <a:lnTo>
                      <a:pt x="1027" y="19019"/>
                    </a:lnTo>
                    <a:lnTo>
                      <a:pt x="752" y="20233"/>
                    </a:lnTo>
                    <a:lnTo>
                      <a:pt x="521" y="21403"/>
                    </a:lnTo>
                    <a:lnTo>
                      <a:pt x="318" y="22545"/>
                    </a:lnTo>
                    <a:lnTo>
                      <a:pt x="246" y="23094"/>
                    </a:lnTo>
                    <a:lnTo>
                      <a:pt x="174" y="23629"/>
                    </a:lnTo>
                    <a:lnTo>
                      <a:pt x="116" y="24149"/>
                    </a:lnTo>
                    <a:lnTo>
                      <a:pt x="58" y="24655"/>
                    </a:lnTo>
                    <a:lnTo>
                      <a:pt x="29" y="25146"/>
                    </a:lnTo>
                    <a:lnTo>
                      <a:pt x="1" y="25623"/>
                    </a:lnTo>
                    <a:lnTo>
                      <a:pt x="1" y="26071"/>
                    </a:lnTo>
                    <a:lnTo>
                      <a:pt x="1" y="26505"/>
                    </a:lnTo>
                    <a:lnTo>
                      <a:pt x="29" y="26924"/>
                    </a:lnTo>
                    <a:lnTo>
                      <a:pt x="58" y="27314"/>
                    </a:lnTo>
                    <a:lnTo>
                      <a:pt x="116" y="27690"/>
                    </a:lnTo>
                    <a:lnTo>
                      <a:pt x="188" y="28037"/>
                    </a:lnTo>
                    <a:lnTo>
                      <a:pt x="275" y="28355"/>
                    </a:lnTo>
                    <a:lnTo>
                      <a:pt x="376" y="28658"/>
                    </a:lnTo>
                    <a:lnTo>
                      <a:pt x="492" y="28933"/>
                    </a:lnTo>
                    <a:lnTo>
                      <a:pt x="636" y="29164"/>
                    </a:lnTo>
                    <a:lnTo>
                      <a:pt x="795" y="29395"/>
                    </a:lnTo>
                    <a:lnTo>
                      <a:pt x="969" y="29627"/>
                    </a:lnTo>
                    <a:lnTo>
                      <a:pt x="1157" y="29829"/>
                    </a:lnTo>
                    <a:lnTo>
                      <a:pt x="1373" y="30046"/>
                    </a:lnTo>
                    <a:lnTo>
                      <a:pt x="1590" y="30248"/>
                    </a:lnTo>
                    <a:lnTo>
                      <a:pt x="1836" y="30450"/>
                    </a:lnTo>
                    <a:lnTo>
                      <a:pt x="2110" y="30638"/>
                    </a:lnTo>
                    <a:lnTo>
                      <a:pt x="2385" y="30826"/>
                    </a:lnTo>
                    <a:lnTo>
                      <a:pt x="2689" y="31014"/>
                    </a:lnTo>
                    <a:lnTo>
                      <a:pt x="3006" y="31187"/>
                    </a:lnTo>
                    <a:lnTo>
                      <a:pt x="3353" y="31361"/>
                    </a:lnTo>
                    <a:lnTo>
                      <a:pt x="3715" y="31520"/>
                    </a:lnTo>
                    <a:lnTo>
                      <a:pt x="4105" y="31679"/>
                    </a:lnTo>
                    <a:lnTo>
                      <a:pt x="4495" y="31823"/>
                    </a:lnTo>
                    <a:lnTo>
                      <a:pt x="4929" y="31968"/>
                    </a:lnTo>
                    <a:lnTo>
                      <a:pt x="5377" y="32098"/>
                    </a:lnTo>
                    <a:lnTo>
                      <a:pt x="5839" y="32228"/>
                    </a:lnTo>
                    <a:lnTo>
                      <a:pt x="6330" y="32358"/>
                    </a:lnTo>
                    <a:lnTo>
                      <a:pt x="6851" y="32474"/>
                    </a:lnTo>
                    <a:lnTo>
                      <a:pt x="7385" y="32575"/>
                    </a:lnTo>
                    <a:lnTo>
                      <a:pt x="7949" y="32676"/>
                    </a:lnTo>
                    <a:lnTo>
                      <a:pt x="8527" y="32777"/>
                    </a:lnTo>
                    <a:lnTo>
                      <a:pt x="9134" y="32864"/>
                    </a:lnTo>
                    <a:lnTo>
                      <a:pt x="9770" y="32936"/>
                    </a:lnTo>
                    <a:lnTo>
                      <a:pt x="10420" y="33008"/>
                    </a:lnTo>
                    <a:lnTo>
                      <a:pt x="11099" y="33080"/>
                    </a:lnTo>
                    <a:lnTo>
                      <a:pt x="11808" y="33138"/>
                    </a:lnTo>
                    <a:lnTo>
                      <a:pt x="12545" y="33182"/>
                    </a:lnTo>
                    <a:lnTo>
                      <a:pt x="13311" y="33225"/>
                    </a:lnTo>
                    <a:lnTo>
                      <a:pt x="14091" y="33268"/>
                    </a:lnTo>
                    <a:lnTo>
                      <a:pt x="14900" y="33283"/>
                    </a:lnTo>
                    <a:lnTo>
                      <a:pt x="15738" y="33312"/>
                    </a:lnTo>
                    <a:lnTo>
                      <a:pt x="17502" y="33326"/>
                    </a:lnTo>
                    <a:lnTo>
                      <a:pt x="19380" y="33297"/>
                    </a:lnTo>
                    <a:lnTo>
                      <a:pt x="21375" y="33239"/>
                    </a:lnTo>
                    <a:lnTo>
                      <a:pt x="23470" y="33153"/>
                    </a:lnTo>
                    <a:lnTo>
                      <a:pt x="25710" y="33037"/>
                    </a:lnTo>
                    <a:lnTo>
                      <a:pt x="28051" y="32878"/>
                    </a:lnTo>
                    <a:lnTo>
                      <a:pt x="30537" y="32676"/>
                    </a:lnTo>
                    <a:lnTo>
                      <a:pt x="33138" y="32445"/>
                    </a:lnTo>
                    <a:lnTo>
                      <a:pt x="35884" y="32170"/>
                    </a:lnTo>
                    <a:lnTo>
                      <a:pt x="38760" y="31867"/>
                    </a:lnTo>
                    <a:lnTo>
                      <a:pt x="41766" y="31520"/>
                    </a:lnTo>
                    <a:lnTo>
                      <a:pt x="44916" y="31129"/>
                    </a:lnTo>
                    <a:lnTo>
                      <a:pt x="48211" y="30710"/>
                    </a:lnTo>
                    <a:lnTo>
                      <a:pt x="51651" y="30233"/>
                    </a:lnTo>
                    <a:lnTo>
                      <a:pt x="55249" y="29728"/>
                    </a:lnTo>
                    <a:lnTo>
                      <a:pt x="58978" y="29164"/>
                    </a:lnTo>
                    <a:lnTo>
                      <a:pt x="60206" y="22299"/>
                    </a:lnTo>
                    <a:lnTo>
                      <a:pt x="18282" y="18383"/>
                    </a:lnTo>
                    <a:lnTo>
                      <a:pt x="22458" y="2443"/>
                    </a:lnTo>
                    <a:lnTo>
                      <a:pt x="7255" y="0"/>
                    </a:lnTo>
                    <a:close/>
                  </a:path>
                </a:pathLst>
              </a:custGeom>
              <a:solidFill>
                <a:srgbClr val="E8918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35"/>
              <p:cNvSpPr/>
              <p:nvPr/>
            </p:nvSpPr>
            <p:spPr>
              <a:xfrm>
                <a:off x="4410275" y="2749100"/>
                <a:ext cx="888800" cy="840400"/>
              </a:xfrm>
              <a:custGeom>
                <a:rect b="b" l="l" r="r" t="t"/>
                <a:pathLst>
                  <a:path extrusionOk="0" h="33616" w="35552">
                    <a:moveTo>
                      <a:pt x="22820" y="0"/>
                    </a:moveTo>
                    <a:lnTo>
                      <a:pt x="21721" y="15"/>
                    </a:lnTo>
                    <a:lnTo>
                      <a:pt x="21172" y="44"/>
                    </a:lnTo>
                    <a:lnTo>
                      <a:pt x="20623" y="73"/>
                    </a:lnTo>
                    <a:lnTo>
                      <a:pt x="20088" y="116"/>
                    </a:lnTo>
                    <a:lnTo>
                      <a:pt x="19539" y="159"/>
                    </a:lnTo>
                    <a:lnTo>
                      <a:pt x="18990" y="217"/>
                    </a:lnTo>
                    <a:lnTo>
                      <a:pt x="18455" y="290"/>
                    </a:lnTo>
                    <a:lnTo>
                      <a:pt x="17921" y="376"/>
                    </a:lnTo>
                    <a:lnTo>
                      <a:pt x="17400" y="477"/>
                    </a:lnTo>
                    <a:lnTo>
                      <a:pt x="16880" y="579"/>
                    </a:lnTo>
                    <a:lnTo>
                      <a:pt x="16360" y="694"/>
                    </a:lnTo>
                    <a:lnTo>
                      <a:pt x="15854" y="824"/>
                    </a:lnTo>
                    <a:lnTo>
                      <a:pt x="15348" y="983"/>
                    </a:lnTo>
                    <a:lnTo>
                      <a:pt x="14857" y="1142"/>
                    </a:lnTo>
                    <a:lnTo>
                      <a:pt x="14380" y="1316"/>
                    </a:lnTo>
                    <a:lnTo>
                      <a:pt x="13903" y="1503"/>
                    </a:lnTo>
                    <a:lnTo>
                      <a:pt x="13455" y="1706"/>
                    </a:lnTo>
                    <a:lnTo>
                      <a:pt x="13007" y="1923"/>
                    </a:lnTo>
                    <a:lnTo>
                      <a:pt x="12559" y="2154"/>
                    </a:lnTo>
                    <a:lnTo>
                      <a:pt x="12140" y="2414"/>
                    </a:lnTo>
                    <a:lnTo>
                      <a:pt x="11735" y="2689"/>
                    </a:lnTo>
                    <a:lnTo>
                      <a:pt x="11345" y="2963"/>
                    </a:lnTo>
                    <a:lnTo>
                      <a:pt x="10969" y="3281"/>
                    </a:lnTo>
                    <a:lnTo>
                      <a:pt x="10608" y="3599"/>
                    </a:lnTo>
                    <a:lnTo>
                      <a:pt x="10261" y="3946"/>
                    </a:lnTo>
                    <a:lnTo>
                      <a:pt x="9929" y="4307"/>
                    </a:lnTo>
                    <a:lnTo>
                      <a:pt x="9625" y="4683"/>
                    </a:lnTo>
                    <a:lnTo>
                      <a:pt x="8975" y="5550"/>
                    </a:lnTo>
                    <a:lnTo>
                      <a:pt x="8368" y="6432"/>
                    </a:lnTo>
                    <a:lnTo>
                      <a:pt x="7776" y="7313"/>
                    </a:lnTo>
                    <a:lnTo>
                      <a:pt x="7212" y="8224"/>
                    </a:lnTo>
                    <a:lnTo>
                      <a:pt x="6677" y="9148"/>
                    </a:lnTo>
                    <a:lnTo>
                      <a:pt x="6157" y="10073"/>
                    </a:lnTo>
                    <a:lnTo>
                      <a:pt x="5651" y="10998"/>
                    </a:lnTo>
                    <a:lnTo>
                      <a:pt x="5189" y="11923"/>
                    </a:lnTo>
                    <a:lnTo>
                      <a:pt x="4741" y="12848"/>
                    </a:lnTo>
                    <a:lnTo>
                      <a:pt x="4307" y="13759"/>
                    </a:lnTo>
                    <a:lnTo>
                      <a:pt x="3902" y="14669"/>
                    </a:lnTo>
                    <a:lnTo>
                      <a:pt x="3527" y="15565"/>
                    </a:lnTo>
                    <a:lnTo>
                      <a:pt x="3165" y="16447"/>
                    </a:lnTo>
                    <a:lnTo>
                      <a:pt x="2819" y="17314"/>
                    </a:lnTo>
                    <a:lnTo>
                      <a:pt x="2501" y="18152"/>
                    </a:lnTo>
                    <a:lnTo>
                      <a:pt x="2212" y="18976"/>
                    </a:lnTo>
                    <a:lnTo>
                      <a:pt x="1923" y="19770"/>
                    </a:lnTo>
                    <a:lnTo>
                      <a:pt x="1677" y="20536"/>
                    </a:lnTo>
                    <a:lnTo>
                      <a:pt x="1214" y="21967"/>
                    </a:lnTo>
                    <a:lnTo>
                      <a:pt x="839" y="23239"/>
                    </a:lnTo>
                    <a:lnTo>
                      <a:pt x="535" y="24337"/>
                    </a:lnTo>
                    <a:lnTo>
                      <a:pt x="290" y="25219"/>
                    </a:lnTo>
                    <a:lnTo>
                      <a:pt x="131" y="25898"/>
                    </a:lnTo>
                    <a:lnTo>
                      <a:pt x="1" y="26447"/>
                    </a:lnTo>
                    <a:lnTo>
                      <a:pt x="622" y="26794"/>
                    </a:lnTo>
                    <a:lnTo>
                      <a:pt x="1345" y="27170"/>
                    </a:lnTo>
                    <a:lnTo>
                      <a:pt x="2298" y="27661"/>
                    </a:lnTo>
                    <a:lnTo>
                      <a:pt x="3454" y="28254"/>
                    </a:lnTo>
                    <a:lnTo>
                      <a:pt x="4770" y="28904"/>
                    </a:lnTo>
                    <a:lnTo>
                      <a:pt x="6200" y="29583"/>
                    </a:lnTo>
                    <a:lnTo>
                      <a:pt x="7732" y="30291"/>
                    </a:lnTo>
                    <a:lnTo>
                      <a:pt x="8513" y="30638"/>
                    </a:lnTo>
                    <a:lnTo>
                      <a:pt x="9307" y="30971"/>
                    </a:lnTo>
                    <a:lnTo>
                      <a:pt x="10117" y="31317"/>
                    </a:lnTo>
                    <a:lnTo>
                      <a:pt x="10926" y="31635"/>
                    </a:lnTo>
                    <a:lnTo>
                      <a:pt x="11721" y="31953"/>
                    </a:lnTo>
                    <a:lnTo>
                      <a:pt x="12516" y="32242"/>
                    </a:lnTo>
                    <a:lnTo>
                      <a:pt x="13296" y="32517"/>
                    </a:lnTo>
                    <a:lnTo>
                      <a:pt x="14076" y="32763"/>
                    </a:lnTo>
                    <a:lnTo>
                      <a:pt x="14813" y="32979"/>
                    </a:lnTo>
                    <a:lnTo>
                      <a:pt x="15536" y="33182"/>
                    </a:lnTo>
                    <a:lnTo>
                      <a:pt x="16230" y="33341"/>
                    </a:lnTo>
                    <a:lnTo>
                      <a:pt x="16895" y="33471"/>
                    </a:lnTo>
                    <a:lnTo>
                      <a:pt x="17516" y="33557"/>
                    </a:lnTo>
                    <a:lnTo>
                      <a:pt x="17819" y="33586"/>
                    </a:lnTo>
                    <a:lnTo>
                      <a:pt x="18108" y="33601"/>
                    </a:lnTo>
                    <a:lnTo>
                      <a:pt x="18383" y="33615"/>
                    </a:lnTo>
                    <a:lnTo>
                      <a:pt x="18643" y="33601"/>
                    </a:lnTo>
                    <a:lnTo>
                      <a:pt x="18889" y="33586"/>
                    </a:lnTo>
                    <a:lnTo>
                      <a:pt x="19120" y="33557"/>
                    </a:lnTo>
                    <a:lnTo>
                      <a:pt x="35552" y="1691"/>
                    </a:lnTo>
                    <a:lnTo>
                      <a:pt x="35335" y="1634"/>
                    </a:lnTo>
                    <a:lnTo>
                      <a:pt x="34699" y="1475"/>
                    </a:lnTo>
                    <a:lnTo>
                      <a:pt x="33702" y="1258"/>
                    </a:lnTo>
                    <a:lnTo>
                      <a:pt x="32401" y="983"/>
                    </a:lnTo>
                    <a:lnTo>
                      <a:pt x="31635" y="853"/>
                    </a:lnTo>
                    <a:lnTo>
                      <a:pt x="30826" y="709"/>
                    </a:lnTo>
                    <a:lnTo>
                      <a:pt x="29944" y="564"/>
                    </a:lnTo>
                    <a:lnTo>
                      <a:pt x="29034" y="448"/>
                    </a:lnTo>
                    <a:lnTo>
                      <a:pt x="28066" y="318"/>
                    </a:lnTo>
                    <a:lnTo>
                      <a:pt x="27069" y="217"/>
                    </a:lnTo>
                    <a:lnTo>
                      <a:pt x="26028" y="131"/>
                    </a:lnTo>
                    <a:lnTo>
                      <a:pt x="24973" y="58"/>
                    </a:lnTo>
                    <a:lnTo>
                      <a:pt x="23904" y="15"/>
                    </a:lnTo>
                    <a:lnTo>
                      <a:pt x="2282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35"/>
              <p:cNvSpPr/>
              <p:nvPr/>
            </p:nvSpPr>
            <p:spPr>
              <a:xfrm>
                <a:off x="4410275" y="2926850"/>
                <a:ext cx="478375" cy="654325"/>
              </a:xfrm>
              <a:custGeom>
                <a:rect b="b" l="l" r="r" t="t"/>
                <a:pathLst>
                  <a:path extrusionOk="0" h="26173" w="19135">
                    <a:moveTo>
                      <a:pt x="7920" y="1"/>
                    </a:moveTo>
                    <a:lnTo>
                      <a:pt x="7400" y="824"/>
                    </a:lnTo>
                    <a:lnTo>
                      <a:pt x="6894" y="1663"/>
                    </a:lnTo>
                    <a:lnTo>
                      <a:pt x="6403" y="2501"/>
                    </a:lnTo>
                    <a:lnTo>
                      <a:pt x="5940" y="3339"/>
                    </a:lnTo>
                    <a:lnTo>
                      <a:pt x="5507" y="4192"/>
                    </a:lnTo>
                    <a:lnTo>
                      <a:pt x="5073" y="5030"/>
                    </a:lnTo>
                    <a:lnTo>
                      <a:pt x="4668" y="5883"/>
                    </a:lnTo>
                    <a:lnTo>
                      <a:pt x="4278" y="6721"/>
                    </a:lnTo>
                    <a:lnTo>
                      <a:pt x="3917" y="7545"/>
                    </a:lnTo>
                    <a:lnTo>
                      <a:pt x="3570" y="8368"/>
                    </a:lnTo>
                    <a:lnTo>
                      <a:pt x="3223" y="9178"/>
                    </a:lnTo>
                    <a:lnTo>
                      <a:pt x="2920" y="9972"/>
                    </a:lnTo>
                    <a:lnTo>
                      <a:pt x="2616" y="10753"/>
                    </a:lnTo>
                    <a:lnTo>
                      <a:pt x="2342" y="11504"/>
                    </a:lnTo>
                    <a:lnTo>
                      <a:pt x="1836" y="12949"/>
                    </a:lnTo>
                    <a:lnTo>
                      <a:pt x="1388" y="14308"/>
                    </a:lnTo>
                    <a:lnTo>
                      <a:pt x="1012" y="15536"/>
                    </a:lnTo>
                    <a:lnTo>
                      <a:pt x="694" y="16620"/>
                    </a:lnTo>
                    <a:lnTo>
                      <a:pt x="449" y="17560"/>
                    </a:lnTo>
                    <a:lnTo>
                      <a:pt x="246" y="18311"/>
                    </a:lnTo>
                    <a:lnTo>
                      <a:pt x="116" y="18875"/>
                    </a:lnTo>
                    <a:lnTo>
                      <a:pt x="1" y="19337"/>
                    </a:lnTo>
                    <a:lnTo>
                      <a:pt x="434" y="19583"/>
                    </a:lnTo>
                    <a:lnTo>
                      <a:pt x="1634" y="20219"/>
                    </a:lnTo>
                    <a:lnTo>
                      <a:pt x="2472" y="20638"/>
                    </a:lnTo>
                    <a:lnTo>
                      <a:pt x="3440" y="21129"/>
                    </a:lnTo>
                    <a:lnTo>
                      <a:pt x="4524" y="21664"/>
                    </a:lnTo>
                    <a:lnTo>
                      <a:pt x="5680" y="22227"/>
                    </a:lnTo>
                    <a:lnTo>
                      <a:pt x="6923" y="22806"/>
                    </a:lnTo>
                    <a:lnTo>
                      <a:pt x="8224" y="23398"/>
                    </a:lnTo>
                    <a:lnTo>
                      <a:pt x="9553" y="23962"/>
                    </a:lnTo>
                    <a:lnTo>
                      <a:pt x="10883" y="24511"/>
                    </a:lnTo>
                    <a:lnTo>
                      <a:pt x="11547" y="24771"/>
                    </a:lnTo>
                    <a:lnTo>
                      <a:pt x="12212" y="25017"/>
                    </a:lnTo>
                    <a:lnTo>
                      <a:pt x="12877" y="25248"/>
                    </a:lnTo>
                    <a:lnTo>
                      <a:pt x="13527" y="25479"/>
                    </a:lnTo>
                    <a:lnTo>
                      <a:pt x="14163" y="25681"/>
                    </a:lnTo>
                    <a:lnTo>
                      <a:pt x="14785" y="25855"/>
                    </a:lnTo>
                    <a:lnTo>
                      <a:pt x="15377" y="26028"/>
                    </a:lnTo>
                    <a:lnTo>
                      <a:pt x="15970" y="26173"/>
                    </a:lnTo>
                    <a:lnTo>
                      <a:pt x="19135" y="14192"/>
                    </a:lnTo>
                    <a:lnTo>
                      <a:pt x="18759" y="13874"/>
                    </a:lnTo>
                    <a:lnTo>
                      <a:pt x="18369" y="13542"/>
                    </a:lnTo>
                    <a:lnTo>
                      <a:pt x="17978" y="13195"/>
                    </a:lnTo>
                    <a:lnTo>
                      <a:pt x="17603" y="12848"/>
                    </a:lnTo>
                    <a:lnTo>
                      <a:pt x="17227" y="12473"/>
                    </a:lnTo>
                    <a:lnTo>
                      <a:pt x="16837" y="12097"/>
                    </a:lnTo>
                    <a:lnTo>
                      <a:pt x="16085" y="11316"/>
                    </a:lnTo>
                    <a:lnTo>
                      <a:pt x="15348" y="10507"/>
                    </a:lnTo>
                    <a:lnTo>
                      <a:pt x="14611" y="9640"/>
                    </a:lnTo>
                    <a:lnTo>
                      <a:pt x="13889" y="8758"/>
                    </a:lnTo>
                    <a:lnTo>
                      <a:pt x="13166" y="7848"/>
                    </a:lnTo>
                    <a:lnTo>
                      <a:pt x="12472" y="6923"/>
                    </a:lnTo>
                    <a:lnTo>
                      <a:pt x="11779" y="5969"/>
                    </a:lnTo>
                    <a:lnTo>
                      <a:pt x="11099" y="4987"/>
                    </a:lnTo>
                    <a:lnTo>
                      <a:pt x="10435" y="4004"/>
                    </a:lnTo>
                    <a:lnTo>
                      <a:pt x="9784" y="3007"/>
                    </a:lnTo>
                    <a:lnTo>
                      <a:pt x="9148" y="2010"/>
                    </a:lnTo>
                    <a:lnTo>
                      <a:pt x="8527" y="998"/>
                    </a:lnTo>
                    <a:lnTo>
                      <a:pt x="7920" y="1"/>
                    </a:lnTo>
                    <a:close/>
                  </a:path>
                </a:pathLst>
              </a:custGeom>
              <a:solidFill>
                <a:srgbClr val="60A7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35"/>
              <p:cNvSpPr/>
              <p:nvPr/>
            </p:nvSpPr>
            <p:spPr>
              <a:xfrm>
                <a:off x="1971900" y="1326325"/>
                <a:ext cx="788025" cy="1697025"/>
              </a:xfrm>
              <a:custGeom>
                <a:rect b="b" l="l" r="r" t="t"/>
                <a:pathLst>
                  <a:path extrusionOk="0" h="67881" w="31521">
                    <a:moveTo>
                      <a:pt x="13398" y="1"/>
                    </a:moveTo>
                    <a:lnTo>
                      <a:pt x="12964" y="15"/>
                    </a:lnTo>
                    <a:lnTo>
                      <a:pt x="12531" y="29"/>
                    </a:lnTo>
                    <a:lnTo>
                      <a:pt x="12083" y="58"/>
                    </a:lnTo>
                    <a:lnTo>
                      <a:pt x="11664" y="102"/>
                    </a:lnTo>
                    <a:lnTo>
                      <a:pt x="11230" y="160"/>
                    </a:lnTo>
                    <a:lnTo>
                      <a:pt x="10811" y="217"/>
                    </a:lnTo>
                    <a:lnTo>
                      <a:pt x="9987" y="362"/>
                    </a:lnTo>
                    <a:lnTo>
                      <a:pt x="9192" y="521"/>
                    </a:lnTo>
                    <a:lnTo>
                      <a:pt x="8426" y="709"/>
                    </a:lnTo>
                    <a:lnTo>
                      <a:pt x="7689" y="911"/>
                    </a:lnTo>
                    <a:lnTo>
                      <a:pt x="6996" y="1128"/>
                    </a:lnTo>
                    <a:lnTo>
                      <a:pt x="6331" y="1359"/>
                    </a:lnTo>
                    <a:lnTo>
                      <a:pt x="5724" y="1590"/>
                    </a:lnTo>
                    <a:lnTo>
                      <a:pt x="5160" y="1807"/>
                    </a:lnTo>
                    <a:lnTo>
                      <a:pt x="4654" y="2024"/>
                    </a:lnTo>
                    <a:lnTo>
                      <a:pt x="4192" y="2226"/>
                    </a:lnTo>
                    <a:lnTo>
                      <a:pt x="3469" y="2573"/>
                    </a:lnTo>
                    <a:lnTo>
                      <a:pt x="3007" y="2804"/>
                    </a:lnTo>
                    <a:lnTo>
                      <a:pt x="2848" y="2891"/>
                    </a:lnTo>
                    <a:lnTo>
                      <a:pt x="2732" y="4047"/>
                    </a:lnTo>
                    <a:lnTo>
                      <a:pt x="2400" y="7270"/>
                    </a:lnTo>
                    <a:lnTo>
                      <a:pt x="2183" y="9539"/>
                    </a:lnTo>
                    <a:lnTo>
                      <a:pt x="1938" y="12183"/>
                    </a:lnTo>
                    <a:lnTo>
                      <a:pt x="1677" y="15146"/>
                    </a:lnTo>
                    <a:lnTo>
                      <a:pt x="1417" y="18398"/>
                    </a:lnTo>
                    <a:lnTo>
                      <a:pt x="1143" y="21881"/>
                    </a:lnTo>
                    <a:lnTo>
                      <a:pt x="883" y="25537"/>
                    </a:lnTo>
                    <a:lnTo>
                      <a:pt x="651" y="29352"/>
                    </a:lnTo>
                    <a:lnTo>
                      <a:pt x="536" y="31289"/>
                    </a:lnTo>
                    <a:lnTo>
                      <a:pt x="435" y="33240"/>
                    </a:lnTo>
                    <a:lnTo>
                      <a:pt x="333" y="35219"/>
                    </a:lnTo>
                    <a:lnTo>
                      <a:pt x="247" y="37185"/>
                    </a:lnTo>
                    <a:lnTo>
                      <a:pt x="174" y="39165"/>
                    </a:lnTo>
                    <a:lnTo>
                      <a:pt x="117" y="41130"/>
                    </a:lnTo>
                    <a:lnTo>
                      <a:pt x="59" y="43081"/>
                    </a:lnTo>
                    <a:lnTo>
                      <a:pt x="30" y="45018"/>
                    </a:lnTo>
                    <a:lnTo>
                      <a:pt x="1" y="46940"/>
                    </a:lnTo>
                    <a:lnTo>
                      <a:pt x="1" y="48819"/>
                    </a:lnTo>
                    <a:lnTo>
                      <a:pt x="15" y="49729"/>
                    </a:lnTo>
                    <a:lnTo>
                      <a:pt x="30" y="50625"/>
                    </a:lnTo>
                    <a:lnTo>
                      <a:pt x="73" y="51492"/>
                    </a:lnTo>
                    <a:lnTo>
                      <a:pt x="117" y="52330"/>
                    </a:lnTo>
                    <a:lnTo>
                      <a:pt x="189" y="53140"/>
                    </a:lnTo>
                    <a:lnTo>
                      <a:pt x="261" y="53920"/>
                    </a:lnTo>
                    <a:lnTo>
                      <a:pt x="348" y="54671"/>
                    </a:lnTo>
                    <a:lnTo>
                      <a:pt x="463" y="55394"/>
                    </a:lnTo>
                    <a:lnTo>
                      <a:pt x="579" y="56102"/>
                    </a:lnTo>
                    <a:lnTo>
                      <a:pt x="695" y="56781"/>
                    </a:lnTo>
                    <a:lnTo>
                      <a:pt x="839" y="57446"/>
                    </a:lnTo>
                    <a:lnTo>
                      <a:pt x="998" y="58068"/>
                    </a:lnTo>
                    <a:lnTo>
                      <a:pt x="1157" y="58675"/>
                    </a:lnTo>
                    <a:lnTo>
                      <a:pt x="1331" y="59267"/>
                    </a:lnTo>
                    <a:lnTo>
                      <a:pt x="1518" y="59831"/>
                    </a:lnTo>
                    <a:lnTo>
                      <a:pt x="1721" y="60365"/>
                    </a:lnTo>
                    <a:lnTo>
                      <a:pt x="1938" y="60871"/>
                    </a:lnTo>
                    <a:lnTo>
                      <a:pt x="2154" y="61377"/>
                    </a:lnTo>
                    <a:lnTo>
                      <a:pt x="2386" y="61840"/>
                    </a:lnTo>
                    <a:lnTo>
                      <a:pt x="2631" y="62302"/>
                    </a:lnTo>
                    <a:lnTo>
                      <a:pt x="2877" y="62721"/>
                    </a:lnTo>
                    <a:lnTo>
                      <a:pt x="3137" y="63140"/>
                    </a:lnTo>
                    <a:lnTo>
                      <a:pt x="3412" y="63530"/>
                    </a:lnTo>
                    <a:lnTo>
                      <a:pt x="3701" y="63892"/>
                    </a:lnTo>
                    <a:lnTo>
                      <a:pt x="3990" y="64253"/>
                    </a:lnTo>
                    <a:lnTo>
                      <a:pt x="4293" y="64571"/>
                    </a:lnTo>
                    <a:lnTo>
                      <a:pt x="4597" y="64889"/>
                    </a:lnTo>
                    <a:lnTo>
                      <a:pt x="4915" y="65192"/>
                    </a:lnTo>
                    <a:lnTo>
                      <a:pt x="5247" y="65467"/>
                    </a:lnTo>
                    <a:lnTo>
                      <a:pt x="5579" y="65727"/>
                    </a:lnTo>
                    <a:lnTo>
                      <a:pt x="5926" y="65973"/>
                    </a:lnTo>
                    <a:lnTo>
                      <a:pt x="6273" y="66189"/>
                    </a:lnTo>
                    <a:lnTo>
                      <a:pt x="6634" y="66406"/>
                    </a:lnTo>
                    <a:lnTo>
                      <a:pt x="6996" y="66594"/>
                    </a:lnTo>
                    <a:lnTo>
                      <a:pt x="7371" y="66782"/>
                    </a:lnTo>
                    <a:lnTo>
                      <a:pt x="7762" y="66941"/>
                    </a:lnTo>
                    <a:lnTo>
                      <a:pt x="8152" y="67100"/>
                    </a:lnTo>
                    <a:lnTo>
                      <a:pt x="8542" y="67230"/>
                    </a:lnTo>
                    <a:lnTo>
                      <a:pt x="8947" y="67346"/>
                    </a:lnTo>
                    <a:lnTo>
                      <a:pt x="9351" y="67461"/>
                    </a:lnTo>
                    <a:lnTo>
                      <a:pt x="9770" y="67548"/>
                    </a:lnTo>
                    <a:lnTo>
                      <a:pt x="10189" y="67635"/>
                    </a:lnTo>
                    <a:lnTo>
                      <a:pt x="10623" y="67707"/>
                    </a:lnTo>
                    <a:lnTo>
                      <a:pt x="11057" y="67765"/>
                    </a:lnTo>
                    <a:lnTo>
                      <a:pt x="11490" y="67808"/>
                    </a:lnTo>
                    <a:lnTo>
                      <a:pt x="11938" y="67837"/>
                    </a:lnTo>
                    <a:lnTo>
                      <a:pt x="12386" y="67866"/>
                    </a:lnTo>
                    <a:lnTo>
                      <a:pt x="12834" y="67880"/>
                    </a:lnTo>
                    <a:lnTo>
                      <a:pt x="13759" y="67880"/>
                    </a:lnTo>
                    <a:lnTo>
                      <a:pt x="14221" y="67866"/>
                    </a:lnTo>
                    <a:lnTo>
                      <a:pt x="14698" y="67837"/>
                    </a:lnTo>
                    <a:lnTo>
                      <a:pt x="15638" y="67765"/>
                    </a:lnTo>
                    <a:lnTo>
                      <a:pt x="16606" y="67649"/>
                    </a:lnTo>
                    <a:lnTo>
                      <a:pt x="17589" y="67519"/>
                    </a:lnTo>
                    <a:lnTo>
                      <a:pt x="18571" y="67360"/>
                    </a:lnTo>
                    <a:lnTo>
                      <a:pt x="19569" y="67187"/>
                    </a:lnTo>
                    <a:lnTo>
                      <a:pt x="20580" y="66984"/>
                    </a:lnTo>
                    <a:lnTo>
                      <a:pt x="21072" y="66869"/>
                    </a:lnTo>
                    <a:lnTo>
                      <a:pt x="21563" y="66753"/>
                    </a:lnTo>
                    <a:lnTo>
                      <a:pt x="22040" y="66609"/>
                    </a:lnTo>
                    <a:lnTo>
                      <a:pt x="22502" y="66464"/>
                    </a:lnTo>
                    <a:lnTo>
                      <a:pt x="22950" y="66305"/>
                    </a:lnTo>
                    <a:lnTo>
                      <a:pt x="23384" y="66132"/>
                    </a:lnTo>
                    <a:lnTo>
                      <a:pt x="23803" y="65958"/>
                    </a:lnTo>
                    <a:lnTo>
                      <a:pt x="24208" y="65756"/>
                    </a:lnTo>
                    <a:lnTo>
                      <a:pt x="24612" y="65554"/>
                    </a:lnTo>
                    <a:lnTo>
                      <a:pt x="25002" y="65351"/>
                    </a:lnTo>
                    <a:lnTo>
                      <a:pt x="25378" y="65120"/>
                    </a:lnTo>
                    <a:lnTo>
                      <a:pt x="25739" y="64889"/>
                    </a:lnTo>
                    <a:lnTo>
                      <a:pt x="26086" y="64643"/>
                    </a:lnTo>
                    <a:lnTo>
                      <a:pt x="26433" y="64397"/>
                    </a:lnTo>
                    <a:lnTo>
                      <a:pt x="26766" y="64123"/>
                    </a:lnTo>
                    <a:lnTo>
                      <a:pt x="27083" y="63848"/>
                    </a:lnTo>
                    <a:lnTo>
                      <a:pt x="27387" y="63574"/>
                    </a:lnTo>
                    <a:lnTo>
                      <a:pt x="27676" y="63285"/>
                    </a:lnTo>
                    <a:lnTo>
                      <a:pt x="27965" y="62981"/>
                    </a:lnTo>
                    <a:lnTo>
                      <a:pt x="28225" y="62678"/>
                    </a:lnTo>
                    <a:lnTo>
                      <a:pt x="28485" y="62360"/>
                    </a:lnTo>
                    <a:lnTo>
                      <a:pt x="28731" y="62042"/>
                    </a:lnTo>
                    <a:lnTo>
                      <a:pt x="28977" y="61709"/>
                    </a:lnTo>
                    <a:lnTo>
                      <a:pt x="29208" y="61377"/>
                    </a:lnTo>
                    <a:lnTo>
                      <a:pt x="29410" y="61030"/>
                    </a:lnTo>
                    <a:lnTo>
                      <a:pt x="29627" y="60683"/>
                    </a:lnTo>
                    <a:lnTo>
                      <a:pt x="29815" y="60322"/>
                    </a:lnTo>
                    <a:lnTo>
                      <a:pt x="30003" y="59961"/>
                    </a:lnTo>
                    <a:lnTo>
                      <a:pt x="30176" y="59585"/>
                    </a:lnTo>
                    <a:lnTo>
                      <a:pt x="30335" y="59209"/>
                    </a:lnTo>
                    <a:lnTo>
                      <a:pt x="30480" y="58834"/>
                    </a:lnTo>
                    <a:lnTo>
                      <a:pt x="30624" y="58443"/>
                    </a:lnTo>
                    <a:lnTo>
                      <a:pt x="30754" y="58053"/>
                    </a:lnTo>
                    <a:lnTo>
                      <a:pt x="30870" y="57649"/>
                    </a:lnTo>
                    <a:lnTo>
                      <a:pt x="30985" y="57258"/>
                    </a:lnTo>
                    <a:lnTo>
                      <a:pt x="31087" y="56839"/>
                    </a:lnTo>
                    <a:lnTo>
                      <a:pt x="31173" y="56435"/>
                    </a:lnTo>
                    <a:lnTo>
                      <a:pt x="31246" y="56015"/>
                    </a:lnTo>
                    <a:lnTo>
                      <a:pt x="31318" y="55596"/>
                    </a:lnTo>
                    <a:lnTo>
                      <a:pt x="31376" y="55177"/>
                    </a:lnTo>
                    <a:lnTo>
                      <a:pt x="31419" y="54758"/>
                    </a:lnTo>
                    <a:lnTo>
                      <a:pt x="31462" y="54325"/>
                    </a:lnTo>
                    <a:lnTo>
                      <a:pt x="31491" y="53891"/>
                    </a:lnTo>
                    <a:lnTo>
                      <a:pt x="31506" y="53458"/>
                    </a:lnTo>
                    <a:lnTo>
                      <a:pt x="31520" y="53024"/>
                    </a:lnTo>
                    <a:lnTo>
                      <a:pt x="31520" y="52576"/>
                    </a:lnTo>
                    <a:lnTo>
                      <a:pt x="31506" y="52142"/>
                    </a:lnTo>
                    <a:lnTo>
                      <a:pt x="31491" y="51694"/>
                    </a:lnTo>
                    <a:lnTo>
                      <a:pt x="31462" y="51246"/>
                    </a:lnTo>
                    <a:lnTo>
                      <a:pt x="31419" y="50798"/>
                    </a:lnTo>
                    <a:lnTo>
                      <a:pt x="31376" y="50350"/>
                    </a:lnTo>
                    <a:lnTo>
                      <a:pt x="31318" y="49902"/>
                    </a:lnTo>
                    <a:lnTo>
                      <a:pt x="31246" y="49454"/>
                    </a:lnTo>
                    <a:lnTo>
                      <a:pt x="31173" y="49006"/>
                    </a:lnTo>
                    <a:lnTo>
                      <a:pt x="31087" y="48558"/>
                    </a:lnTo>
                    <a:lnTo>
                      <a:pt x="31000" y="48110"/>
                    </a:lnTo>
                    <a:lnTo>
                      <a:pt x="30899" y="47662"/>
                    </a:lnTo>
                    <a:lnTo>
                      <a:pt x="30783" y="47214"/>
                    </a:lnTo>
                    <a:lnTo>
                      <a:pt x="30537" y="46318"/>
                    </a:lnTo>
                    <a:lnTo>
                      <a:pt x="30263" y="45422"/>
                    </a:lnTo>
                    <a:lnTo>
                      <a:pt x="29945" y="44541"/>
                    </a:lnTo>
                    <a:lnTo>
                      <a:pt x="29786" y="44093"/>
                    </a:lnTo>
                    <a:lnTo>
                      <a:pt x="29641" y="43645"/>
                    </a:lnTo>
                    <a:lnTo>
                      <a:pt x="29497" y="43168"/>
                    </a:lnTo>
                    <a:lnTo>
                      <a:pt x="29381" y="42677"/>
                    </a:lnTo>
                    <a:lnTo>
                      <a:pt x="29266" y="42185"/>
                    </a:lnTo>
                    <a:lnTo>
                      <a:pt x="29165" y="41665"/>
                    </a:lnTo>
                    <a:lnTo>
                      <a:pt x="29078" y="41145"/>
                    </a:lnTo>
                    <a:lnTo>
                      <a:pt x="29006" y="40610"/>
                    </a:lnTo>
                    <a:lnTo>
                      <a:pt x="28933" y="40075"/>
                    </a:lnTo>
                    <a:lnTo>
                      <a:pt x="28875" y="39512"/>
                    </a:lnTo>
                    <a:lnTo>
                      <a:pt x="28818" y="38948"/>
                    </a:lnTo>
                    <a:lnTo>
                      <a:pt x="28774" y="38370"/>
                    </a:lnTo>
                    <a:lnTo>
                      <a:pt x="28702" y="37199"/>
                    </a:lnTo>
                    <a:lnTo>
                      <a:pt x="28659" y="35985"/>
                    </a:lnTo>
                    <a:lnTo>
                      <a:pt x="28644" y="34757"/>
                    </a:lnTo>
                    <a:lnTo>
                      <a:pt x="28644" y="33485"/>
                    </a:lnTo>
                    <a:lnTo>
                      <a:pt x="28644" y="32199"/>
                    </a:lnTo>
                    <a:lnTo>
                      <a:pt x="28659" y="30884"/>
                    </a:lnTo>
                    <a:lnTo>
                      <a:pt x="28717" y="28225"/>
                    </a:lnTo>
                    <a:lnTo>
                      <a:pt x="28731" y="26866"/>
                    </a:lnTo>
                    <a:lnTo>
                      <a:pt x="28745" y="25508"/>
                    </a:lnTo>
                    <a:lnTo>
                      <a:pt x="28745" y="24149"/>
                    </a:lnTo>
                    <a:lnTo>
                      <a:pt x="28731" y="22791"/>
                    </a:lnTo>
                    <a:lnTo>
                      <a:pt x="28688" y="21433"/>
                    </a:lnTo>
                    <a:lnTo>
                      <a:pt x="28630" y="20074"/>
                    </a:lnTo>
                    <a:lnTo>
                      <a:pt x="28543" y="18730"/>
                    </a:lnTo>
                    <a:lnTo>
                      <a:pt x="28485" y="18065"/>
                    </a:lnTo>
                    <a:lnTo>
                      <a:pt x="28413" y="17400"/>
                    </a:lnTo>
                    <a:lnTo>
                      <a:pt x="28341" y="16750"/>
                    </a:lnTo>
                    <a:lnTo>
                      <a:pt x="28254" y="16085"/>
                    </a:lnTo>
                    <a:lnTo>
                      <a:pt x="28167" y="15435"/>
                    </a:lnTo>
                    <a:lnTo>
                      <a:pt x="28052" y="14799"/>
                    </a:lnTo>
                    <a:lnTo>
                      <a:pt x="27936" y="14149"/>
                    </a:lnTo>
                    <a:lnTo>
                      <a:pt x="27806" y="13527"/>
                    </a:lnTo>
                    <a:lnTo>
                      <a:pt x="27676" y="12892"/>
                    </a:lnTo>
                    <a:lnTo>
                      <a:pt x="27517" y="12270"/>
                    </a:lnTo>
                    <a:lnTo>
                      <a:pt x="27344" y="11663"/>
                    </a:lnTo>
                    <a:lnTo>
                      <a:pt x="27170" y="11056"/>
                    </a:lnTo>
                    <a:lnTo>
                      <a:pt x="26968" y="10464"/>
                    </a:lnTo>
                    <a:lnTo>
                      <a:pt x="26766" y="9871"/>
                    </a:lnTo>
                    <a:lnTo>
                      <a:pt x="26534" y="9293"/>
                    </a:lnTo>
                    <a:lnTo>
                      <a:pt x="26303" y="8729"/>
                    </a:lnTo>
                    <a:lnTo>
                      <a:pt x="26043" y="8166"/>
                    </a:lnTo>
                    <a:lnTo>
                      <a:pt x="25768" y="7617"/>
                    </a:lnTo>
                    <a:lnTo>
                      <a:pt x="25479" y="7067"/>
                    </a:lnTo>
                    <a:lnTo>
                      <a:pt x="25161" y="6547"/>
                    </a:lnTo>
                    <a:lnTo>
                      <a:pt x="24829" y="6027"/>
                    </a:lnTo>
                    <a:lnTo>
                      <a:pt x="24482" y="5521"/>
                    </a:lnTo>
                    <a:lnTo>
                      <a:pt x="24121" y="5044"/>
                    </a:lnTo>
                    <a:lnTo>
                      <a:pt x="23760" y="4582"/>
                    </a:lnTo>
                    <a:lnTo>
                      <a:pt x="23369" y="4148"/>
                    </a:lnTo>
                    <a:lnTo>
                      <a:pt x="22994" y="3744"/>
                    </a:lnTo>
                    <a:lnTo>
                      <a:pt x="22589" y="3353"/>
                    </a:lnTo>
                    <a:lnTo>
                      <a:pt x="22199" y="2992"/>
                    </a:lnTo>
                    <a:lnTo>
                      <a:pt x="21780" y="2660"/>
                    </a:lnTo>
                    <a:lnTo>
                      <a:pt x="21375" y="2356"/>
                    </a:lnTo>
                    <a:lnTo>
                      <a:pt x="20956" y="2067"/>
                    </a:lnTo>
                    <a:lnTo>
                      <a:pt x="20522" y="1793"/>
                    </a:lnTo>
                    <a:lnTo>
                      <a:pt x="20089" y="1547"/>
                    </a:lnTo>
                    <a:lnTo>
                      <a:pt x="19655" y="1330"/>
                    </a:lnTo>
                    <a:lnTo>
                      <a:pt x="19222" y="1128"/>
                    </a:lnTo>
                    <a:lnTo>
                      <a:pt x="18788" y="940"/>
                    </a:lnTo>
                    <a:lnTo>
                      <a:pt x="18340" y="767"/>
                    </a:lnTo>
                    <a:lnTo>
                      <a:pt x="17892" y="622"/>
                    </a:lnTo>
                    <a:lnTo>
                      <a:pt x="17444" y="492"/>
                    </a:lnTo>
                    <a:lnTo>
                      <a:pt x="16996" y="376"/>
                    </a:lnTo>
                    <a:lnTo>
                      <a:pt x="16548" y="275"/>
                    </a:lnTo>
                    <a:lnTo>
                      <a:pt x="16100" y="188"/>
                    </a:lnTo>
                    <a:lnTo>
                      <a:pt x="15638" y="131"/>
                    </a:lnTo>
                    <a:lnTo>
                      <a:pt x="15190" y="73"/>
                    </a:lnTo>
                    <a:lnTo>
                      <a:pt x="14742" y="29"/>
                    </a:lnTo>
                    <a:lnTo>
                      <a:pt x="14294" y="15"/>
                    </a:lnTo>
                    <a:lnTo>
                      <a:pt x="13846" y="1"/>
                    </a:lnTo>
                    <a:close/>
                  </a:path>
                </a:pathLst>
              </a:custGeom>
              <a:solidFill>
                <a:srgbClr val="251D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35"/>
              <p:cNvSpPr/>
              <p:nvPr/>
            </p:nvSpPr>
            <p:spPr>
              <a:xfrm>
                <a:off x="1464300" y="2040975"/>
                <a:ext cx="1301025" cy="1960400"/>
              </a:xfrm>
              <a:custGeom>
                <a:rect b="b" l="l" r="r" t="t"/>
                <a:pathLst>
                  <a:path extrusionOk="0" h="78416" w="52041">
                    <a:moveTo>
                      <a:pt x="12443" y="0"/>
                    </a:moveTo>
                    <a:lnTo>
                      <a:pt x="12284" y="15"/>
                    </a:lnTo>
                    <a:lnTo>
                      <a:pt x="12125" y="43"/>
                    </a:lnTo>
                    <a:lnTo>
                      <a:pt x="11981" y="87"/>
                    </a:lnTo>
                    <a:lnTo>
                      <a:pt x="11836" y="145"/>
                    </a:lnTo>
                    <a:lnTo>
                      <a:pt x="11706" y="217"/>
                    </a:lnTo>
                    <a:lnTo>
                      <a:pt x="11576" y="318"/>
                    </a:lnTo>
                    <a:lnTo>
                      <a:pt x="11446" y="419"/>
                    </a:lnTo>
                    <a:lnTo>
                      <a:pt x="11330" y="549"/>
                    </a:lnTo>
                    <a:lnTo>
                      <a:pt x="11215" y="694"/>
                    </a:lnTo>
                    <a:lnTo>
                      <a:pt x="11099" y="853"/>
                    </a:lnTo>
                    <a:lnTo>
                      <a:pt x="10998" y="1026"/>
                    </a:lnTo>
                    <a:lnTo>
                      <a:pt x="10897" y="1214"/>
                    </a:lnTo>
                    <a:lnTo>
                      <a:pt x="10810" y="1431"/>
                    </a:lnTo>
                    <a:lnTo>
                      <a:pt x="10724" y="1662"/>
                    </a:lnTo>
                    <a:lnTo>
                      <a:pt x="10637" y="1908"/>
                    </a:lnTo>
                    <a:lnTo>
                      <a:pt x="10565" y="2182"/>
                    </a:lnTo>
                    <a:lnTo>
                      <a:pt x="10507" y="2471"/>
                    </a:lnTo>
                    <a:lnTo>
                      <a:pt x="10434" y="2775"/>
                    </a:lnTo>
                    <a:lnTo>
                      <a:pt x="10391" y="3107"/>
                    </a:lnTo>
                    <a:lnTo>
                      <a:pt x="10333" y="3454"/>
                    </a:lnTo>
                    <a:lnTo>
                      <a:pt x="10304" y="3830"/>
                    </a:lnTo>
                    <a:lnTo>
                      <a:pt x="10276" y="4220"/>
                    </a:lnTo>
                    <a:lnTo>
                      <a:pt x="10247" y="4625"/>
                    </a:lnTo>
                    <a:lnTo>
                      <a:pt x="10218" y="5521"/>
                    </a:lnTo>
                    <a:lnTo>
                      <a:pt x="10218" y="6503"/>
                    </a:lnTo>
                    <a:lnTo>
                      <a:pt x="10261" y="7573"/>
                    </a:lnTo>
                    <a:lnTo>
                      <a:pt x="10333" y="8743"/>
                    </a:lnTo>
                    <a:lnTo>
                      <a:pt x="10434" y="10001"/>
                    </a:lnTo>
                    <a:lnTo>
                      <a:pt x="10579" y="11359"/>
                    </a:lnTo>
                    <a:lnTo>
                      <a:pt x="10767" y="12833"/>
                    </a:lnTo>
                    <a:lnTo>
                      <a:pt x="10984" y="14408"/>
                    </a:lnTo>
                    <a:lnTo>
                      <a:pt x="11099" y="15276"/>
                    </a:lnTo>
                    <a:lnTo>
                      <a:pt x="11200" y="16114"/>
                    </a:lnTo>
                    <a:lnTo>
                      <a:pt x="11302" y="16938"/>
                    </a:lnTo>
                    <a:lnTo>
                      <a:pt x="11374" y="17747"/>
                    </a:lnTo>
                    <a:lnTo>
                      <a:pt x="11446" y="18527"/>
                    </a:lnTo>
                    <a:lnTo>
                      <a:pt x="11504" y="19279"/>
                    </a:lnTo>
                    <a:lnTo>
                      <a:pt x="11547" y="20016"/>
                    </a:lnTo>
                    <a:lnTo>
                      <a:pt x="11576" y="20738"/>
                    </a:lnTo>
                    <a:lnTo>
                      <a:pt x="11591" y="21432"/>
                    </a:lnTo>
                    <a:lnTo>
                      <a:pt x="11605" y="22111"/>
                    </a:lnTo>
                    <a:lnTo>
                      <a:pt x="11591" y="22762"/>
                    </a:lnTo>
                    <a:lnTo>
                      <a:pt x="11576" y="23397"/>
                    </a:lnTo>
                    <a:lnTo>
                      <a:pt x="11547" y="24019"/>
                    </a:lnTo>
                    <a:lnTo>
                      <a:pt x="11518" y="24626"/>
                    </a:lnTo>
                    <a:lnTo>
                      <a:pt x="11461" y="25204"/>
                    </a:lnTo>
                    <a:lnTo>
                      <a:pt x="11403" y="25768"/>
                    </a:lnTo>
                    <a:lnTo>
                      <a:pt x="11330" y="26302"/>
                    </a:lnTo>
                    <a:lnTo>
                      <a:pt x="11244" y="26837"/>
                    </a:lnTo>
                    <a:lnTo>
                      <a:pt x="11157" y="27343"/>
                    </a:lnTo>
                    <a:lnTo>
                      <a:pt x="11056" y="27834"/>
                    </a:lnTo>
                    <a:lnTo>
                      <a:pt x="10940" y="28311"/>
                    </a:lnTo>
                    <a:lnTo>
                      <a:pt x="10825" y="28773"/>
                    </a:lnTo>
                    <a:lnTo>
                      <a:pt x="10695" y="29221"/>
                    </a:lnTo>
                    <a:lnTo>
                      <a:pt x="10550" y="29641"/>
                    </a:lnTo>
                    <a:lnTo>
                      <a:pt x="10406" y="30060"/>
                    </a:lnTo>
                    <a:lnTo>
                      <a:pt x="10247" y="30450"/>
                    </a:lnTo>
                    <a:lnTo>
                      <a:pt x="10088" y="30840"/>
                    </a:lnTo>
                    <a:lnTo>
                      <a:pt x="9914" y="31201"/>
                    </a:lnTo>
                    <a:lnTo>
                      <a:pt x="9741" y="31563"/>
                    </a:lnTo>
                    <a:lnTo>
                      <a:pt x="9553" y="31910"/>
                    </a:lnTo>
                    <a:lnTo>
                      <a:pt x="9351" y="32227"/>
                    </a:lnTo>
                    <a:lnTo>
                      <a:pt x="9148" y="32545"/>
                    </a:lnTo>
                    <a:lnTo>
                      <a:pt x="8932" y="32849"/>
                    </a:lnTo>
                    <a:lnTo>
                      <a:pt x="8715" y="33138"/>
                    </a:lnTo>
                    <a:lnTo>
                      <a:pt x="8498" y="33412"/>
                    </a:lnTo>
                    <a:lnTo>
                      <a:pt x="8267" y="33687"/>
                    </a:lnTo>
                    <a:lnTo>
                      <a:pt x="8021" y="33933"/>
                    </a:lnTo>
                    <a:lnTo>
                      <a:pt x="7790" y="34178"/>
                    </a:lnTo>
                    <a:lnTo>
                      <a:pt x="7530" y="34410"/>
                    </a:lnTo>
                    <a:lnTo>
                      <a:pt x="7284" y="34626"/>
                    </a:lnTo>
                    <a:lnTo>
                      <a:pt x="7024" y="34843"/>
                    </a:lnTo>
                    <a:lnTo>
                      <a:pt x="6749" y="35046"/>
                    </a:lnTo>
                    <a:lnTo>
                      <a:pt x="6489" y="35233"/>
                    </a:lnTo>
                    <a:lnTo>
                      <a:pt x="6215" y="35421"/>
                    </a:lnTo>
                    <a:lnTo>
                      <a:pt x="5926" y="35595"/>
                    </a:lnTo>
                    <a:lnTo>
                      <a:pt x="5651" y="35754"/>
                    </a:lnTo>
                    <a:lnTo>
                      <a:pt x="5362" y="35913"/>
                    </a:lnTo>
                    <a:lnTo>
                      <a:pt x="5058" y="36057"/>
                    </a:lnTo>
                    <a:lnTo>
                      <a:pt x="4466" y="36332"/>
                    </a:lnTo>
                    <a:lnTo>
                      <a:pt x="3859" y="36577"/>
                    </a:lnTo>
                    <a:lnTo>
                      <a:pt x="3238" y="36794"/>
                    </a:lnTo>
                    <a:lnTo>
                      <a:pt x="2602" y="36997"/>
                    </a:lnTo>
                    <a:lnTo>
                      <a:pt x="1966" y="37170"/>
                    </a:lnTo>
                    <a:lnTo>
                      <a:pt x="1315" y="37329"/>
                    </a:lnTo>
                    <a:lnTo>
                      <a:pt x="665" y="37473"/>
                    </a:lnTo>
                    <a:lnTo>
                      <a:pt x="0" y="37603"/>
                    </a:lnTo>
                    <a:lnTo>
                      <a:pt x="564" y="39439"/>
                    </a:lnTo>
                    <a:lnTo>
                      <a:pt x="1099" y="41274"/>
                    </a:lnTo>
                    <a:lnTo>
                      <a:pt x="1633" y="43110"/>
                    </a:lnTo>
                    <a:lnTo>
                      <a:pt x="2154" y="44959"/>
                    </a:lnTo>
                    <a:lnTo>
                      <a:pt x="2659" y="46795"/>
                    </a:lnTo>
                    <a:lnTo>
                      <a:pt x="3151" y="48645"/>
                    </a:lnTo>
                    <a:lnTo>
                      <a:pt x="4134" y="52359"/>
                    </a:lnTo>
                    <a:lnTo>
                      <a:pt x="5102" y="56058"/>
                    </a:lnTo>
                    <a:lnTo>
                      <a:pt x="6070" y="59772"/>
                    </a:lnTo>
                    <a:lnTo>
                      <a:pt x="7067" y="63472"/>
                    </a:lnTo>
                    <a:lnTo>
                      <a:pt x="7573" y="65322"/>
                    </a:lnTo>
                    <a:lnTo>
                      <a:pt x="8093" y="67157"/>
                    </a:lnTo>
                    <a:lnTo>
                      <a:pt x="9221" y="67764"/>
                    </a:lnTo>
                    <a:lnTo>
                      <a:pt x="10348" y="68371"/>
                    </a:lnTo>
                    <a:lnTo>
                      <a:pt x="11475" y="68964"/>
                    </a:lnTo>
                    <a:lnTo>
                      <a:pt x="12602" y="69542"/>
                    </a:lnTo>
                    <a:lnTo>
                      <a:pt x="13729" y="70091"/>
                    </a:lnTo>
                    <a:lnTo>
                      <a:pt x="14828" y="70640"/>
                    </a:lnTo>
                    <a:lnTo>
                      <a:pt x="17010" y="71695"/>
                    </a:lnTo>
                    <a:lnTo>
                      <a:pt x="19134" y="72692"/>
                    </a:lnTo>
                    <a:lnTo>
                      <a:pt x="21172" y="73617"/>
                    </a:lnTo>
                    <a:lnTo>
                      <a:pt x="23109" y="74470"/>
                    </a:lnTo>
                    <a:lnTo>
                      <a:pt x="24930" y="75265"/>
                    </a:lnTo>
                    <a:lnTo>
                      <a:pt x="26606" y="75973"/>
                    </a:lnTo>
                    <a:lnTo>
                      <a:pt x="28123" y="76594"/>
                    </a:lnTo>
                    <a:lnTo>
                      <a:pt x="29453" y="77129"/>
                    </a:lnTo>
                    <a:lnTo>
                      <a:pt x="30580" y="77577"/>
                    </a:lnTo>
                    <a:lnTo>
                      <a:pt x="32184" y="78198"/>
                    </a:lnTo>
                    <a:lnTo>
                      <a:pt x="32748" y="78415"/>
                    </a:lnTo>
                    <a:lnTo>
                      <a:pt x="33022" y="78126"/>
                    </a:lnTo>
                    <a:lnTo>
                      <a:pt x="33803" y="77302"/>
                    </a:lnTo>
                    <a:lnTo>
                      <a:pt x="35002" y="75987"/>
                    </a:lnTo>
                    <a:lnTo>
                      <a:pt x="35725" y="75164"/>
                    </a:lnTo>
                    <a:lnTo>
                      <a:pt x="36520" y="74239"/>
                    </a:lnTo>
                    <a:lnTo>
                      <a:pt x="37387" y="73213"/>
                    </a:lnTo>
                    <a:lnTo>
                      <a:pt x="38297" y="72114"/>
                    </a:lnTo>
                    <a:lnTo>
                      <a:pt x="39266" y="70929"/>
                    </a:lnTo>
                    <a:lnTo>
                      <a:pt x="40248" y="69672"/>
                    </a:lnTo>
                    <a:lnTo>
                      <a:pt x="41260" y="68342"/>
                    </a:lnTo>
                    <a:lnTo>
                      <a:pt x="42286" y="66955"/>
                    </a:lnTo>
                    <a:lnTo>
                      <a:pt x="43312" y="65510"/>
                    </a:lnTo>
                    <a:lnTo>
                      <a:pt x="43818" y="64773"/>
                    </a:lnTo>
                    <a:lnTo>
                      <a:pt x="44324" y="64036"/>
                    </a:lnTo>
                    <a:lnTo>
                      <a:pt x="44830" y="63270"/>
                    </a:lnTo>
                    <a:lnTo>
                      <a:pt x="45321" y="62504"/>
                    </a:lnTo>
                    <a:lnTo>
                      <a:pt x="45812" y="61738"/>
                    </a:lnTo>
                    <a:lnTo>
                      <a:pt x="46289" y="60957"/>
                    </a:lnTo>
                    <a:lnTo>
                      <a:pt x="46752" y="60163"/>
                    </a:lnTo>
                    <a:lnTo>
                      <a:pt x="47214" y="59368"/>
                    </a:lnTo>
                    <a:lnTo>
                      <a:pt x="47662" y="58573"/>
                    </a:lnTo>
                    <a:lnTo>
                      <a:pt x="48096" y="57778"/>
                    </a:lnTo>
                    <a:lnTo>
                      <a:pt x="48500" y="56969"/>
                    </a:lnTo>
                    <a:lnTo>
                      <a:pt x="48905" y="56160"/>
                    </a:lnTo>
                    <a:lnTo>
                      <a:pt x="49281" y="55350"/>
                    </a:lnTo>
                    <a:lnTo>
                      <a:pt x="49656" y="54541"/>
                    </a:lnTo>
                    <a:lnTo>
                      <a:pt x="49989" y="53732"/>
                    </a:lnTo>
                    <a:lnTo>
                      <a:pt x="50307" y="52937"/>
                    </a:lnTo>
                    <a:lnTo>
                      <a:pt x="50610" y="52127"/>
                    </a:lnTo>
                    <a:lnTo>
                      <a:pt x="50885" y="51318"/>
                    </a:lnTo>
                    <a:lnTo>
                      <a:pt x="51130" y="50523"/>
                    </a:lnTo>
                    <a:lnTo>
                      <a:pt x="51347" y="49728"/>
                    </a:lnTo>
                    <a:lnTo>
                      <a:pt x="51550" y="48948"/>
                    </a:lnTo>
                    <a:lnTo>
                      <a:pt x="51709" y="48168"/>
                    </a:lnTo>
                    <a:lnTo>
                      <a:pt x="51839" y="47402"/>
                    </a:lnTo>
                    <a:lnTo>
                      <a:pt x="51940" y="46636"/>
                    </a:lnTo>
                    <a:lnTo>
                      <a:pt x="52012" y="45870"/>
                    </a:lnTo>
                    <a:lnTo>
                      <a:pt x="52026" y="45494"/>
                    </a:lnTo>
                    <a:lnTo>
                      <a:pt x="52041" y="45133"/>
                    </a:lnTo>
                    <a:lnTo>
                      <a:pt x="52041" y="44757"/>
                    </a:lnTo>
                    <a:lnTo>
                      <a:pt x="52041" y="44396"/>
                    </a:lnTo>
                    <a:lnTo>
                      <a:pt x="52026" y="44035"/>
                    </a:lnTo>
                    <a:lnTo>
                      <a:pt x="51998" y="43673"/>
                    </a:lnTo>
                    <a:lnTo>
                      <a:pt x="51969" y="43312"/>
                    </a:lnTo>
                    <a:lnTo>
                      <a:pt x="51925" y="42965"/>
                    </a:lnTo>
                    <a:lnTo>
                      <a:pt x="51867" y="42604"/>
                    </a:lnTo>
                    <a:lnTo>
                      <a:pt x="51810" y="42257"/>
                    </a:lnTo>
                    <a:lnTo>
                      <a:pt x="51723" y="41925"/>
                    </a:lnTo>
                    <a:lnTo>
                      <a:pt x="51651" y="41578"/>
                    </a:lnTo>
                    <a:lnTo>
                      <a:pt x="51550" y="41245"/>
                    </a:lnTo>
                    <a:lnTo>
                      <a:pt x="51448" y="40913"/>
                    </a:lnTo>
                    <a:lnTo>
                      <a:pt x="51333" y="40581"/>
                    </a:lnTo>
                    <a:lnTo>
                      <a:pt x="51203" y="40263"/>
                    </a:lnTo>
                    <a:lnTo>
                      <a:pt x="51058" y="39945"/>
                    </a:lnTo>
                    <a:lnTo>
                      <a:pt x="50914" y="39627"/>
                    </a:lnTo>
                    <a:lnTo>
                      <a:pt x="50697" y="39208"/>
                    </a:lnTo>
                    <a:lnTo>
                      <a:pt x="50480" y="38789"/>
                    </a:lnTo>
                    <a:lnTo>
                      <a:pt x="50249" y="38398"/>
                    </a:lnTo>
                    <a:lnTo>
                      <a:pt x="50018" y="38023"/>
                    </a:lnTo>
                    <a:lnTo>
                      <a:pt x="49786" y="37661"/>
                    </a:lnTo>
                    <a:lnTo>
                      <a:pt x="49555" y="37314"/>
                    </a:lnTo>
                    <a:lnTo>
                      <a:pt x="49310" y="36968"/>
                    </a:lnTo>
                    <a:lnTo>
                      <a:pt x="49064" y="36650"/>
                    </a:lnTo>
                    <a:lnTo>
                      <a:pt x="48818" y="36332"/>
                    </a:lnTo>
                    <a:lnTo>
                      <a:pt x="48573" y="36043"/>
                    </a:lnTo>
                    <a:lnTo>
                      <a:pt x="48312" y="35754"/>
                    </a:lnTo>
                    <a:lnTo>
                      <a:pt x="48067" y="35479"/>
                    </a:lnTo>
                    <a:lnTo>
                      <a:pt x="47807" y="35219"/>
                    </a:lnTo>
                    <a:lnTo>
                      <a:pt x="47546" y="34973"/>
                    </a:lnTo>
                    <a:lnTo>
                      <a:pt x="47272" y="34728"/>
                    </a:lnTo>
                    <a:lnTo>
                      <a:pt x="47012" y="34511"/>
                    </a:lnTo>
                    <a:lnTo>
                      <a:pt x="46737" y="34294"/>
                    </a:lnTo>
                    <a:lnTo>
                      <a:pt x="46463" y="34092"/>
                    </a:lnTo>
                    <a:lnTo>
                      <a:pt x="46188" y="33889"/>
                    </a:lnTo>
                    <a:lnTo>
                      <a:pt x="45913" y="33716"/>
                    </a:lnTo>
                    <a:lnTo>
                      <a:pt x="45639" y="33543"/>
                    </a:lnTo>
                    <a:lnTo>
                      <a:pt x="45350" y="33384"/>
                    </a:lnTo>
                    <a:lnTo>
                      <a:pt x="45075" y="33225"/>
                    </a:lnTo>
                    <a:lnTo>
                      <a:pt x="44786" y="33080"/>
                    </a:lnTo>
                    <a:lnTo>
                      <a:pt x="44512" y="32950"/>
                    </a:lnTo>
                    <a:lnTo>
                      <a:pt x="44223" y="32820"/>
                    </a:lnTo>
                    <a:lnTo>
                      <a:pt x="43644" y="32603"/>
                    </a:lnTo>
                    <a:lnTo>
                      <a:pt x="43052" y="32415"/>
                    </a:lnTo>
                    <a:lnTo>
                      <a:pt x="42474" y="32256"/>
                    </a:lnTo>
                    <a:lnTo>
                      <a:pt x="41881" y="32126"/>
                    </a:lnTo>
                    <a:lnTo>
                      <a:pt x="41289" y="32025"/>
                    </a:lnTo>
                    <a:lnTo>
                      <a:pt x="40711" y="31953"/>
                    </a:lnTo>
                    <a:lnTo>
                      <a:pt x="40118" y="31910"/>
                    </a:lnTo>
                    <a:lnTo>
                      <a:pt x="39526" y="31881"/>
                    </a:lnTo>
                    <a:lnTo>
                      <a:pt x="38355" y="31881"/>
                    </a:lnTo>
                    <a:lnTo>
                      <a:pt x="37777" y="31924"/>
                    </a:lnTo>
                    <a:lnTo>
                      <a:pt x="37213" y="31967"/>
                    </a:lnTo>
                    <a:lnTo>
                      <a:pt x="36635" y="32025"/>
                    </a:lnTo>
                    <a:lnTo>
                      <a:pt x="36086" y="32083"/>
                    </a:lnTo>
                    <a:lnTo>
                      <a:pt x="35523" y="32170"/>
                    </a:lnTo>
                    <a:lnTo>
                      <a:pt x="34453" y="32343"/>
                    </a:lnTo>
                    <a:lnTo>
                      <a:pt x="33413" y="32531"/>
                    </a:lnTo>
                    <a:lnTo>
                      <a:pt x="31650" y="32878"/>
                    </a:lnTo>
                    <a:lnTo>
                      <a:pt x="30855" y="33022"/>
                    </a:lnTo>
                    <a:lnTo>
                      <a:pt x="30103" y="33123"/>
                    </a:lnTo>
                    <a:lnTo>
                      <a:pt x="29756" y="33167"/>
                    </a:lnTo>
                    <a:lnTo>
                      <a:pt x="29424" y="33181"/>
                    </a:lnTo>
                    <a:lnTo>
                      <a:pt x="29121" y="33196"/>
                    </a:lnTo>
                    <a:lnTo>
                      <a:pt x="28831" y="33181"/>
                    </a:lnTo>
                    <a:lnTo>
                      <a:pt x="28557" y="33167"/>
                    </a:lnTo>
                    <a:lnTo>
                      <a:pt x="28297" y="33123"/>
                    </a:lnTo>
                    <a:lnTo>
                      <a:pt x="28066" y="33066"/>
                    </a:lnTo>
                    <a:lnTo>
                      <a:pt x="27849" y="32979"/>
                    </a:lnTo>
                    <a:lnTo>
                      <a:pt x="27690" y="32892"/>
                    </a:lnTo>
                    <a:lnTo>
                      <a:pt x="27545" y="32791"/>
                    </a:lnTo>
                    <a:lnTo>
                      <a:pt x="27415" y="32675"/>
                    </a:lnTo>
                    <a:lnTo>
                      <a:pt x="27285" y="32545"/>
                    </a:lnTo>
                    <a:lnTo>
                      <a:pt x="27170" y="32401"/>
                    </a:lnTo>
                    <a:lnTo>
                      <a:pt x="27054" y="32242"/>
                    </a:lnTo>
                    <a:lnTo>
                      <a:pt x="26953" y="32068"/>
                    </a:lnTo>
                    <a:lnTo>
                      <a:pt x="26866" y="31881"/>
                    </a:lnTo>
                    <a:lnTo>
                      <a:pt x="26779" y="31693"/>
                    </a:lnTo>
                    <a:lnTo>
                      <a:pt x="26693" y="31476"/>
                    </a:lnTo>
                    <a:lnTo>
                      <a:pt x="26620" y="31259"/>
                    </a:lnTo>
                    <a:lnTo>
                      <a:pt x="26563" y="31028"/>
                    </a:lnTo>
                    <a:lnTo>
                      <a:pt x="26461" y="30551"/>
                    </a:lnTo>
                    <a:lnTo>
                      <a:pt x="26375" y="30031"/>
                    </a:lnTo>
                    <a:lnTo>
                      <a:pt x="26317" y="29467"/>
                    </a:lnTo>
                    <a:lnTo>
                      <a:pt x="26274" y="28889"/>
                    </a:lnTo>
                    <a:lnTo>
                      <a:pt x="26259" y="28297"/>
                    </a:lnTo>
                    <a:lnTo>
                      <a:pt x="26274" y="27675"/>
                    </a:lnTo>
                    <a:lnTo>
                      <a:pt x="26288" y="27039"/>
                    </a:lnTo>
                    <a:lnTo>
                      <a:pt x="26331" y="26403"/>
                    </a:lnTo>
                    <a:lnTo>
                      <a:pt x="26375" y="25753"/>
                    </a:lnTo>
                    <a:lnTo>
                      <a:pt x="26433" y="25117"/>
                    </a:lnTo>
                    <a:lnTo>
                      <a:pt x="26505" y="24481"/>
                    </a:lnTo>
                    <a:lnTo>
                      <a:pt x="26591" y="23845"/>
                    </a:lnTo>
                    <a:lnTo>
                      <a:pt x="26765" y="22632"/>
                    </a:lnTo>
                    <a:lnTo>
                      <a:pt x="26953" y="21519"/>
                    </a:lnTo>
                    <a:lnTo>
                      <a:pt x="27141" y="20507"/>
                    </a:lnTo>
                    <a:lnTo>
                      <a:pt x="27314" y="19669"/>
                    </a:lnTo>
                    <a:lnTo>
                      <a:pt x="27459" y="19033"/>
                    </a:lnTo>
                    <a:lnTo>
                      <a:pt x="27574" y="18469"/>
                    </a:lnTo>
                    <a:lnTo>
                      <a:pt x="27343" y="18050"/>
                    </a:lnTo>
                    <a:lnTo>
                      <a:pt x="26664" y="16880"/>
                    </a:lnTo>
                    <a:lnTo>
                      <a:pt x="25623" y="15131"/>
                    </a:lnTo>
                    <a:lnTo>
                      <a:pt x="24973" y="14091"/>
                    </a:lnTo>
                    <a:lnTo>
                      <a:pt x="24279" y="12963"/>
                    </a:lnTo>
                    <a:lnTo>
                      <a:pt x="23513" y="11778"/>
                    </a:lnTo>
                    <a:lnTo>
                      <a:pt x="22718" y="10550"/>
                    </a:lnTo>
                    <a:lnTo>
                      <a:pt x="21866" y="9307"/>
                    </a:lnTo>
                    <a:lnTo>
                      <a:pt x="20999" y="8050"/>
                    </a:lnTo>
                    <a:lnTo>
                      <a:pt x="20103" y="6821"/>
                    </a:lnTo>
                    <a:lnTo>
                      <a:pt x="19655" y="6214"/>
                    </a:lnTo>
                    <a:lnTo>
                      <a:pt x="19207" y="5636"/>
                    </a:lnTo>
                    <a:lnTo>
                      <a:pt x="18744" y="5058"/>
                    </a:lnTo>
                    <a:lnTo>
                      <a:pt x="18296" y="4495"/>
                    </a:lnTo>
                    <a:lnTo>
                      <a:pt x="17834" y="3960"/>
                    </a:lnTo>
                    <a:lnTo>
                      <a:pt x="17386" y="3454"/>
                    </a:lnTo>
                    <a:lnTo>
                      <a:pt x="16938" y="2963"/>
                    </a:lnTo>
                    <a:lnTo>
                      <a:pt x="16504" y="2500"/>
                    </a:lnTo>
                    <a:lnTo>
                      <a:pt x="16071" y="2067"/>
                    </a:lnTo>
                    <a:lnTo>
                      <a:pt x="15637" y="1677"/>
                    </a:lnTo>
                    <a:lnTo>
                      <a:pt x="15218" y="1315"/>
                    </a:lnTo>
                    <a:lnTo>
                      <a:pt x="14813" y="983"/>
                    </a:lnTo>
                    <a:lnTo>
                      <a:pt x="14409" y="708"/>
                    </a:lnTo>
                    <a:lnTo>
                      <a:pt x="14019" y="463"/>
                    </a:lnTo>
                    <a:lnTo>
                      <a:pt x="13831" y="361"/>
                    </a:lnTo>
                    <a:lnTo>
                      <a:pt x="13643" y="275"/>
                    </a:lnTo>
                    <a:lnTo>
                      <a:pt x="13455" y="202"/>
                    </a:lnTo>
                    <a:lnTo>
                      <a:pt x="13281" y="130"/>
                    </a:lnTo>
                    <a:lnTo>
                      <a:pt x="13108" y="72"/>
                    </a:lnTo>
                    <a:lnTo>
                      <a:pt x="12935" y="29"/>
                    </a:lnTo>
                    <a:lnTo>
                      <a:pt x="12761" y="15"/>
                    </a:lnTo>
                    <a:lnTo>
                      <a:pt x="12602" y="0"/>
                    </a:lnTo>
                    <a:close/>
                  </a:path>
                </a:pathLst>
              </a:custGeom>
              <a:solidFill>
                <a:srgbClr val="9654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35"/>
              <p:cNvSpPr/>
              <p:nvPr/>
            </p:nvSpPr>
            <p:spPr>
              <a:xfrm>
                <a:off x="1464300" y="2040975"/>
                <a:ext cx="1301025" cy="1960400"/>
              </a:xfrm>
              <a:custGeom>
                <a:rect b="b" l="l" r="r" t="t"/>
                <a:pathLst>
                  <a:path extrusionOk="0" fill="none" h="78416" w="52041">
                    <a:moveTo>
                      <a:pt x="50914" y="39627"/>
                    </a:moveTo>
                    <a:lnTo>
                      <a:pt x="50914" y="39627"/>
                    </a:lnTo>
                    <a:lnTo>
                      <a:pt x="50697" y="39208"/>
                    </a:lnTo>
                    <a:lnTo>
                      <a:pt x="50480" y="38789"/>
                    </a:lnTo>
                    <a:lnTo>
                      <a:pt x="50249" y="38398"/>
                    </a:lnTo>
                    <a:lnTo>
                      <a:pt x="50018" y="38023"/>
                    </a:lnTo>
                    <a:lnTo>
                      <a:pt x="49786" y="37661"/>
                    </a:lnTo>
                    <a:lnTo>
                      <a:pt x="49555" y="37314"/>
                    </a:lnTo>
                    <a:lnTo>
                      <a:pt x="49310" y="36968"/>
                    </a:lnTo>
                    <a:lnTo>
                      <a:pt x="49064" y="36650"/>
                    </a:lnTo>
                    <a:lnTo>
                      <a:pt x="48818" y="36332"/>
                    </a:lnTo>
                    <a:lnTo>
                      <a:pt x="48573" y="36043"/>
                    </a:lnTo>
                    <a:lnTo>
                      <a:pt x="48312" y="35754"/>
                    </a:lnTo>
                    <a:lnTo>
                      <a:pt x="48067" y="35479"/>
                    </a:lnTo>
                    <a:lnTo>
                      <a:pt x="47807" y="35219"/>
                    </a:lnTo>
                    <a:lnTo>
                      <a:pt x="47546" y="34973"/>
                    </a:lnTo>
                    <a:lnTo>
                      <a:pt x="47272" y="34728"/>
                    </a:lnTo>
                    <a:lnTo>
                      <a:pt x="47012" y="34511"/>
                    </a:lnTo>
                    <a:lnTo>
                      <a:pt x="46737" y="34294"/>
                    </a:lnTo>
                    <a:lnTo>
                      <a:pt x="46463" y="34092"/>
                    </a:lnTo>
                    <a:lnTo>
                      <a:pt x="46188" y="33889"/>
                    </a:lnTo>
                    <a:lnTo>
                      <a:pt x="45913" y="33716"/>
                    </a:lnTo>
                    <a:lnTo>
                      <a:pt x="45639" y="33543"/>
                    </a:lnTo>
                    <a:lnTo>
                      <a:pt x="45350" y="33384"/>
                    </a:lnTo>
                    <a:lnTo>
                      <a:pt x="45075" y="33225"/>
                    </a:lnTo>
                    <a:lnTo>
                      <a:pt x="44786" y="33080"/>
                    </a:lnTo>
                    <a:lnTo>
                      <a:pt x="44512" y="32950"/>
                    </a:lnTo>
                    <a:lnTo>
                      <a:pt x="44223" y="32820"/>
                    </a:lnTo>
                    <a:lnTo>
                      <a:pt x="43644" y="32603"/>
                    </a:lnTo>
                    <a:lnTo>
                      <a:pt x="43052" y="32415"/>
                    </a:lnTo>
                    <a:lnTo>
                      <a:pt x="42474" y="32256"/>
                    </a:lnTo>
                    <a:lnTo>
                      <a:pt x="41881" y="32126"/>
                    </a:lnTo>
                    <a:lnTo>
                      <a:pt x="41289" y="32025"/>
                    </a:lnTo>
                    <a:lnTo>
                      <a:pt x="40711" y="31953"/>
                    </a:lnTo>
                    <a:lnTo>
                      <a:pt x="40118" y="31910"/>
                    </a:lnTo>
                    <a:lnTo>
                      <a:pt x="39526" y="31881"/>
                    </a:lnTo>
                    <a:lnTo>
                      <a:pt x="38948" y="31881"/>
                    </a:lnTo>
                    <a:lnTo>
                      <a:pt x="38355" y="31881"/>
                    </a:lnTo>
                    <a:lnTo>
                      <a:pt x="37777" y="31924"/>
                    </a:lnTo>
                    <a:lnTo>
                      <a:pt x="37213" y="31967"/>
                    </a:lnTo>
                    <a:lnTo>
                      <a:pt x="36635" y="32025"/>
                    </a:lnTo>
                    <a:lnTo>
                      <a:pt x="36086" y="32083"/>
                    </a:lnTo>
                    <a:lnTo>
                      <a:pt x="35523" y="32170"/>
                    </a:lnTo>
                    <a:lnTo>
                      <a:pt x="34453" y="32343"/>
                    </a:lnTo>
                    <a:lnTo>
                      <a:pt x="33413" y="32531"/>
                    </a:lnTo>
                    <a:lnTo>
                      <a:pt x="33413" y="32531"/>
                    </a:lnTo>
                    <a:lnTo>
                      <a:pt x="31650" y="32878"/>
                    </a:lnTo>
                    <a:lnTo>
                      <a:pt x="30855" y="33022"/>
                    </a:lnTo>
                    <a:lnTo>
                      <a:pt x="30103" y="33123"/>
                    </a:lnTo>
                    <a:lnTo>
                      <a:pt x="29756" y="33167"/>
                    </a:lnTo>
                    <a:lnTo>
                      <a:pt x="29424" y="33181"/>
                    </a:lnTo>
                    <a:lnTo>
                      <a:pt x="29121" y="33196"/>
                    </a:lnTo>
                    <a:lnTo>
                      <a:pt x="28831" y="33181"/>
                    </a:lnTo>
                    <a:lnTo>
                      <a:pt x="28557" y="33167"/>
                    </a:lnTo>
                    <a:lnTo>
                      <a:pt x="28297" y="33123"/>
                    </a:lnTo>
                    <a:lnTo>
                      <a:pt x="28066" y="33066"/>
                    </a:lnTo>
                    <a:lnTo>
                      <a:pt x="27849" y="32979"/>
                    </a:lnTo>
                    <a:lnTo>
                      <a:pt x="27849" y="32979"/>
                    </a:lnTo>
                    <a:lnTo>
                      <a:pt x="27690" y="32892"/>
                    </a:lnTo>
                    <a:lnTo>
                      <a:pt x="27545" y="32791"/>
                    </a:lnTo>
                    <a:lnTo>
                      <a:pt x="27415" y="32675"/>
                    </a:lnTo>
                    <a:lnTo>
                      <a:pt x="27285" y="32545"/>
                    </a:lnTo>
                    <a:lnTo>
                      <a:pt x="27170" y="32401"/>
                    </a:lnTo>
                    <a:lnTo>
                      <a:pt x="27054" y="32242"/>
                    </a:lnTo>
                    <a:lnTo>
                      <a:pt x="26953" y="32068"/>
                    </a:lnTo>
                    <a:lnTo>
                      <a:pt x="26866" y="31881"/>
                    </a:lnTo>
                    <a:lnTo>
                      <a:pt x="26779" y="31693"/>
                    </a:lnTo>
                    <a:lnTo>
                      <a:pt x="26693" y="31476"/>
                    </a:lnTo>
                    <a:lnTo>
                      <a:pt x="26620" y="31259"/>
                    </a:lnTo>
                    <a:lnTo>
                      <a:pt x="26563" y="31028"/>
                    </a:lnTo>
                    <a:lnTo>
                      <a:pt x="26461" y="30551"/>
                    </a:lnTo>
                    <a:lnTo>
                      <a:pt x="26375" y="30031"/>
                    </a:lnTo>
                    <a:lnTo>
                      <a:pt x="26317" y="29467"/>
                    </a:lnTo>
                    <a:lnTo>
                      <a:pt x="26274" y="28889"/>
                    </a:lnTo>
                    <a:lnTo>
                      <a:pt x="26259" y="28297"/>
                    </a:lnTo>
                    <a:lnTo>
                      <a:pt x="26274" y="27675"/>
                    </a:lnTo>
                    <a:lnTo>
                      <a:pt x="26288" y="27039"/>
                    </a:lnTo>
                    <a:lnTo>
                      <a:pt x="26331" y="26403"/>
                    </a:lnTo>
                    <a:lnTo>
                      <a:pt x="26375" y="25753"/>
                    </a:lnTo>
                    <a:lnTo>
                      <a:pt x="26433" y="25117"/>
                    </a:lnTo>
                    <a:lnTo>
                      <a:pt x="26505" y="24481"/>
                    </a:lnTo>
                    <a:lnTo>
                      <a:pt x="26591" y="23845"/>
                    </a:lnTo>
                    <a:lnTo>
                      <a:pt x="26765" y="22632"/>
                    </a:lnTo>
                    <a:lnTo>
                      <a:pt x="26953" y="21519"/>
                    </a:lnTo>
                    <a:lnTo>
                      <a:pt x="27141" y="20507"/>
                    </a:lnTo>
                    <a:lnTo>
                      <a:pt x="27314" y="19669"/>
                    </a:lnTo>
                    <a:lnTo>
                      <a:pt x="27459" y="19033"/>
                    </a:lnTo>
                    <a:lnTo>
                      <a:pt x="27574" y="18469"/>
                    </a:lnTo>
                    <a:lnTo>
                      <a:pt x="27574" y="18469"/>
                    </a:lnTo>
                    <a:lnTo>
                      <a:pt x="27343" y="18050"/>
                    </a:lnTo>
                    <a:lnTo>
                      <a:pt x="26664" y="16880"/>
                    </a:lnTo>
                    <a:lnTo>
                      <a:pt x="25623" y="15131"/>
                    </a:lnTo>
                    <a:lnTo>
                      <a:pt x="24973" y="14091"/>
                    </a:lnTo>
                    <a:lnTo>
                      <a:pt x="24279" y="12963"/>
                    </a:lnTo>
                    <a:lnTo>
                      <a:pt x="23513" y="11778"/>
                    </a:lnTo>
                    <a:lnTo>
                      <a:pt x="22718" y="10550"/>
                    </a:lnTo>
                    <a:lnTo>
                      <a:pt x="21866" y="9307"/>
                    </a:lnTo>
                    <a:lnTo>
                      <a:pt x="20999" y="8050"/>
                    </a:lnTo>
                    <a:lnTo>
                      <a:pt x="20103" y="6821"/>
                    </a:lnTo>
                    <a:lnTo>
                      <a:pt x="19655" y="6214"/>
                    </a:lnTo>
                    <a:lnTo>
                      <a:pt x="19207" y="5636"/>
                    </a:lnTo>
                    <a:lnTo>
                      <a:pt x="18744" y="5058"/>
                    </a:lnTo>
                    <a:lnTo>
                      <a:pt x="18296" y="4495"/>
                    </a:lnTo>
                    <a:lnTo>
                      <a:pt x="17834" y="3960"/>
                    </a:lnTo>
                    <a:lnTo>
                      <a:pt x="17386" y="3454"/>
                    </a:lnTo>
                    <a:lnTo>
                      <a:pt x="16938" y="2963"/>
                    </a:lnTo>
                    <a:lnTo>
                      <a:pt x="16504" y="2500"/>
                    </a:lnTo>
                    <a:lnTo>
                      <a:pt x="16071" y="2067"/>
                    </a:lnTo>
                    <a:lnTo>
                      <a:pt x="15637" y="1677"/>
                    </a:lnTo>
                    <a:lnTo>
                      <a:pt x="15218" y="1315"/>
                    </a:lnTo>
                    <a:lnTo>
                      <a:pt x="14813" y="983"/>
                    </a:lnTo>
                    <a:lnTo>
                      <a:pt x="14409" y="708"/>
                    </a:lnTo>
                    <a:lnTo>
                      <a:pt x="14019" y="463"/>
                    </a:lnTo>
                    <a:lnTo>
                      <a:pt x="13831" y="361"/>
                    </a:lnTo>
                    <a:lnTo>
                      <a:pt x="13643" y="275"/>
                    </a:lnTo>
                    <a:lnTo>
                      <a:pt x="13455" y="202"/>
                    </a:lnTo>
                    <a:lnTo>
                      <a:pt x="13281" y="130"/>
                    </a:lnTo>
                    <a:lnTo>
                      <a:pt x="13108" y="72"/>
                    </a:lnTo>
                    <a:lnTo>
                      <a:pt x="12935" y="29"/>
                    </a:lnTo>
                    <a:lnTo>
                      <a:pt x="12761" y="15"/>
                    </a:lnTo>
                    <a:lnTo>
                      <a:pt x="12602" y="0"/>
                    </a:lnTo>
                    <a:lnTo>
                      <a:pt x="12443" y="0"/>
                    </a:lnTo>
                    <a:lnTo>
                      <a:pt x="12284" y="15"/>
                    </a:lnTo>
                    <a:lnTo>
                      <a:pt x="12125" y="43"/>
                    </a:lnTo>
                    <a:lnTo>
                      <a:pt x="11981" y="87"/>
                    </a:lnTo>
                    <a:lnTo>
                      <a:pt x="11836" y="145"/>
                    </a:lnTo>
                    <a:lnTo>
                      <a:pt x="11706" y="217"/>
                    </a:lnTo>
                    <a:lnTo>
                      <a:pt x="11576" y="318"/>
                    </a:lnTo>
                    <a:lnTo>
                      <a:pt x="11446" y="419"/>
                    </a:lnTo>
                    <a:lnTo>
                      <a:pt x="11330" y="549"/>
                    </a:lnTo>
                    <a:lnTo>
                      <a:pt x="11215" y="694"/>
                    </a:lnTo>
                    <a:lnTo>
                      <a:pt x="11099" y="853"/>
                    </a:lnTo>
                    <a:lnTo>
                      <a:pt x="10998" y="1026"/>
                    </a:lnTo>
                    <a:lnTo>
                      <a:pt x="10897" y="1214"/>
                    </a:lnTo>
                    <a:lnTo>
                      <a:pt x="10810" y="1431"/>
                    </a:lnTo>
                    <a:lnTo>
                      <a:pt x="10724" y="1662"/>
                    </a:lnTo>
                    <a:lnTo>
                      <a:pt x="10637" y="1908"/>
                    </a:lnTo>
                    <a:lnTo>
                      <a:pt x="10565" y="2182"/>
                    </a:lnTo>
                    <a:lnTo>
                      <a:pt x="10507" y="2471"/>
                    </a:lnTo>
                    <a:lnTo>
                      <a:pt x="10434" y="2775"/>
                    </a:lnTo>
                    <a:lnTo>
                      <a:pt x="10391" y="3107"/>
                    </a:lnTo>
                    <a:lnTo>
                      <a:pt x="10333" y="3454"/>
                    </a:lnTo>
                    <a:lnTo>
                      <a:pt x="10304" y="3830"/>
                    </a:lnTo>
                    <a:lnTo>
                      <a:pt x="10276" y="4220"/>
                    </a:lnTo>
                    <a:lnTo>
                      <a:pt x="10247" y="4625"/>
                    </a:lnTo>
                    <a:lnTo>
                      <a:pt x="10218" y="5521"/>
                    </a:lnTo>
                    <a:lnTo>
                      <a:pt x="10218" y="6503"/>
                    </a:lnTo>
                    <a:lnTo>
                      <a:pt x="10261" y="7573"/>
                    </a:lnTo>
                    <a:lnTo>
                      <a:pt x="10333" y="8743"/>
                    </a:lnTo>
                    <a:lnTo>
                      <a:pt x="10434" y="10001"/>
                    </a:lnTo>
                    <a:lnTo>
                      <a:pt x="10579" y="11359"/>
                    </a:lnTo>
                    <a:lnTo>
                      <a:pt x="10767" y="12833"/>
                    </a:lnTo>
                    <a:lnTo>
                      <a:pt x="10984" y="14408"/>
                    </a:lnTo>
                    <a:lnTo>
                      <a:pt x="10984" y="14408"/>
                    </a:lnTo>
                    <a:lnTo>
                      <a:pt x="11099" y="15276"/>
                    </a:lnTo>
                    <a:lnTo>
                      <a:pt x="11200" y="16114"/>
                    </a:lnTo>
                    <a:lnTo>
                      <a:pt x="11302" y="16938"/>
                    </a:lnTo>
                    <a:lnTo>
                      <a:pt x="11374" y="17747"/>
                    </a:lnTo>
                    <a:lnTo>
                      <a:pt x="11446" y="18527"/>
                    </a:lnTo>
                    <a:lnTo>
                      <a:pt x="11504" y="19279"/>
                    </a:lnTo>
                    <a:lnTo>
                      <a:pt x="11547" y="20016"/>
                    </a:lnTo>
                    <a:lnTo>
                      <a:pt x="11576" y="20738"/>
                    </a:lnTo>
                    <a:lnTo>
                      <a:pt x="11591" y="21432"/>
                    </a:lnTo>
                    <a:lnTo>
                      <a:pt x="11605" y="22111"/>
                    </a:lnTo>
                    <a:lnTo>
                      <a:pt x="11591" y="22762"/>
                    </a:lnTo>
                    <a:lnTo>
                      <a:pt x="11576" y="23397"/>
                    </a:lnTo>
                    <a:lnTo>
                      <a:pt x="11547" y="24019"/>
                    </a:lnTo>
                    <a:lnTo>
                      <a:pt x="11518" y="24626"/>
                    </a:lnTo>
                    <a:lnTo>
                      <a:pt x="11461" y="25204"/>
                    </a:lnTo>
                    <a:lnTo>
                      <a:pt x="11403" y="25768"/>
                    </a:lnTo>
                    <a:lnTo>
                      <a:pt x="11330" y="26302"/>
                    </a:lnTo>
                    <a:lnTo>
                      <a:pt x="11244" y="26837"/>
                    </a:lnTo>
                    <a:lnTo>
                      <a:pt x="11157" y="27343"/>
                    </a:lnTo>
                    <a:lnTo>
                      <a:pt x="11056" y="27834"/>
                    </a:lnTo>
                    <a:lnTo>
                      <a:pt x="10940" y="28311"/>
                    </a:lnTo>
                    <a:lnTo>
                      <a:pt x="10825" y="28773"/>
                    </a:lnTo>
                    <a:lnTo>
                      <a:pt x="10695" y="29221"/>
                    </a:lnTo>
                    <a:lnTo>
                      <a:pt x="10550" y="29641"/>
                    </a:lnTo>
                    <a:lnTo>
                      <a:pt x="10406" y="30060"/>
                    </a:lnTo>
                    <a:lnTo>
                      <a:pt x="10247" y="30450"/>
                    </a:lnTo>
                    <a:lnTo>
                      <a:pt x="10088" y="30840"/>
                    </a:lnTo>
                    <a:lnTo>
                      <a:pt x="9914" y="31201"/>
                    </a:lnTo>
                    <a:lnTo>
                      <a:pt x="9741" y="31563"/>
                    </a:lnTo>
                    <a:lnTo>
                      <a:pt x="9553" y="31910"/>
                    </a:lnTo>
                    <a:lnTo>
                      <a:pt x="9351" y="32227"/>
                    </a:lnTo>
                    <a:lnTo>
                      <a:pt x="9148" y="32545"/>
                    </a:lnTo>
                    <a:lnTo>
                      <a:pt x="8932" y="32849"/>
                    </a:lnTo>
                    <a:lnTo>
                      <a:pt x="8715" y="33138"/>
                    </a:lnTo>
                    <a:lnTo>
                      <a:pt x="8498" y="33412"/>
                    </a:lnTo>
                    <a:lnTo>
                      <a:pt x="8267" y="33687"/>
                    </a:lnTo>
                    <a:lnTo>
                      <a:pt x="8021" y="33933"/>
                    </a:lnTo>
                    <a:lnTo>
                      <a:pt x="7790" y="34178"/>
                    </a:lnTo>
                    <a:lnTo>
                      <a:pt x="7530" y="34410"/>
                    </a:lnTo>
                    <a:lnTo>
                      <a:pt x="7284" y="34626"/>
                    </a:lnTo>
                    <a:lnTo>
                      <a:pt x="7024" y="34843"/>
                    </a:lnTo>
                    <a:lnTo>
                      <a:pt x="6749" y="35046"/>
                    </a:lnTo>
                    <a:lnTo>
                      <a:pt x="6489" y="35233"/>
                    </a:lnTo>
                    <a:lnTo>
                      <a:pt x="6215" y="35421"/>
                    </a:lnTo>
                    <a:lnTo>
                      <a:pt x="5926" y="35595"/>
                    </a:lnTo>
                    <a:lnTo>
                      <a:pt x="5651" y="35754"/>
                    </a:lnTo>
                    <a:lnTo>
                      <a:pt x="5362" y="35913"/>
                    </a:lnTo>
                    <a:lnTo>
                      <a:pt x="5058" y="36057"/>
                    </a:lnTo>
                    <a:lnTo>
                      <a:pt x="4466" y="36332"/>
                    </a:lnTo>
                    <a:lnTo>
                      <a:pt x="3859" y="36577"/>
                    </a:lnTo>
                    <a:lnTo>
                      <a:pt x="3238" y="36794"/>
                    </a:lnTo>
                    <a:lnTo>
                      <a:pt x="2602" y="36997"/>
                    </a:lnTo>
                    <a:lnTo>
                      <a:pt x="1966" y="37170"/>
                    </a:lnTo>
                    <a:lnTo>
                      <a:pt x="1315" y="37329"/>
                    </a:lnTo>
                    <a:lnTo>
                      <a:pt x="665" y="37473"/>
                    </a:lnTo>
                    <a:lnTo>
                      <a:pt x="0" y="37603"/>
                    </a:lnTo>
                    <a:lnTo>
                      <a:pt x="0" y="37603"/>
                    </a:lnTo>
                    <a:lnTo>
                      <a:pt x="564" y="39439"/>
                    </a:lnTo>
                    <a:lnTo>
                      <a:pt x="1099" y="41274"/>
                    </a:lnTo>
                    <a:lnTo>
                      <a:pt x="1633" y="43110"/>
                    </a:lnTo>
                    <a:lnTo>
                      <a:pt x="2154" y="44959"/>
                    </a:lnTo>
                    <a:lnTo>
                      <a:pt x="2659" y="46795"/>
                    </a:lnTo>
                    <a:lnTo>
                      <a:pt x="3151" y="48645"/>
                    </a:lnTo>
                    <a:lnTo>
                      <a:pt x="4134" y="52359"/>
                    </a:lnTo>
                    <a:lnTo>
                      <a:pt x="5102" y="56058"/>
                    </a:lnTo>
                    <a:lnTo>
                      <a:pt x="6070" y="59772"/>
                    </a:lnTo>
                    <a:lnTo>
                      <a:pt x="7067" y="63472"/>
                    </a:lnTo>
                    <a:lnTo>
                      <a:pt x="7573" y="65322"/>
                    </a:lnTo>
                    <a:lnTo>
                      <a:pt x="8093" y="67157"/>
                    </a:lnTo>
                    <a:lnTo>
                      <a:pt x="8093" y="67157"/>
                    </a:lnTo>
                    <a:lnTo>
                      <a:pt x="9221" y="67764"/>
                    </a:lnTo>
                    <a:lnTo>
                      <a:pt x="10348" y="68371"/>
                    </a:lnTo>
                    <a:lnTo>
                      <a:pt x="11475" y="68964"/>
                    </a:lnTo>
                    <a:lnTo>
                      <a:pt x="12602" y="69542"/>
                    </a:lnTo>
                    <a:lnTo>
                      <a:pt x="13729" y="70091"/>
                    </a:lnTo>
                    <a:lnTo>
                      <a:pt x="14828" y="70640"/>
                    </a:lnTo>
                    <a:lnTo>
                      <a:pt x="17010" y="71695"/>
                    </a:lnTo>
                    <a:lnTo>
                      <a:pt x="19134" y="72692"/>
                    </a:lnTo>
                    <a:lnTo>
                      <a:pt x="21172" y="73617"/>
                    </a:lnTo>
                    <a:lnTo>
                      <a:pt x="23109" y="74470"/>
                    </a:lnTo>
                    <a:lnTo>
                      <a:pt x="24930" y="75265"/>
                    </a:lnTo>
                    <a:lnTo>
                      <a:pt x="26606" y="75973"/>
                    </a:lnTo>
                    <a:lnTo>
                      <a:pt x="28123" y="76594"/>
                    </a:lnTo>
                    <a:lnTo>
                      <a:pt x="29453" y="77129"/>
                    </a:lnTo>
                    <a:lnTo>
                      <a:pt x="30580" y="77577"/>
                    </a:lnTo>
                    <a:lnTo>
                      <a:pt x="32184" y="78198"/>
                    </a:lnTo>
                    <a:lnTo>
                      <a:pt x="32748" y="78415"/>
                    </a:lnTo>
                    <a:lnTo>
                      <a:pt x="32748" y="78415"/>
                    </a:lnTo>
                    <a:lnTo>
                      <a:pt x="33022" y="78126"/>
                    </a:lnTo>
                    <a:lnTo>
                      <a:pt x="33803" y="77302"/>
                    </a:lnTo>
                    <a:lnTo>
                      <a:pt x="35002" y="75987"/>
                    </a:lnTo>
                    <a:lnTo>
                      <a:pt x="35725" y="75164"/>
                    </a:lnTo>
                    <a:lnTo>
                      <a:pt x="36520" y="74239"/>
                    </a:lnTo>
                    <a:lnTo>
                      <a:pt x="37387" y="73213"/>
                    </a:lnTo>
                    <a:lnTo>
                      <a:pt x="38297" y="72114"/>
                    </a:lnTo>
                    <a:lnTo>
                      <a:pt x="39266" y="70929"/>
                    </a:lnTo>
                    <a:lnTo>
                      <a:pt x="40248" y="69672"/>
                    </a:lnTo>
                    <a:lnTo>
                      <a:pt x="41260" y="68342"/>
                    </a:lnTo>
                    <a:lnTo>
                      <a:pt x="42286" y="66955"/>
                    </a:lnTo>
                    <a:lnTo>
                      <a:pt x="43312" y="65510"/>
                    </a:lnTo>
                    <a:lnTo>
                      <a:pt x="43818" y="64773"/>
                    </a:lnTo>
                    <a:lnTo>
                      <a:pt x="44324" y="64036"/>
                    </a:lnTo>
                    <a:lnTo>
                      <a:pt x="44830" y="63270"/>
                    </a:lnTo>
                    <a:lnTo>
                      <a:pt x="45321" y="62504"/>
                    </a:lnTo>
                    <a:lnTo>
                      <a:pt x="45812" y="61738"/>
                    </a:lnTo>
                    <a:lnTo>
                      <a:pt x="46289" y="60957"/>
                    </a:lnTo>
                    <a:lnTo>
                      <a:pt x="46752" y="60163"/>
                    </a:lnTo>
                    <a:lnTo>
                      <a:pt x="47214" y="59368"/>
                    </a:lnTo>
                    <a:lnTo>
                      <a:pt x="47662" y="58573"/>
                    </a:lnTo>
                    <a:lnTo>
                      <a:pt x="48096" y="57778"/>
                    </a:lnTo>
                    <a:lnTo>
                      <a:pt x="48500" y="56969"/>
                    </a:lnTo>
                    <a:lnTo>
                      <a:pt x="48905" y="56160"/>
                    </a:lnTo>
                    <a:lnTo>
                      <a:pt x="49281" y="55350"/>
                    </a:lnTo>
                    <a:lnTo>
                      <a:pt x="49656" y="54541"/>
                    </a:lnTo>
                    <a:lnTo>
                      <a:pt x="49989" y="53732"/>
                    </a:lnTo>
                    <a:lnTo>
                      <a:pt x="50307" y="52937"/>
                    </a:lnTo>
                    <a:lnTo>
                      <a:pt x="50610" y="52127"/>
                    </a:lnTo>
                    <a:lnTo>
                      <a:pt x="50885" y="51318"/>
                    </a:lnTo>
                    <a:lnTo>
                      <a:pt x="51130" y="50523"/>
                    </a:lnTo>
                    <a:lnTo>
                      <a:pt x="51347" y="49728"/>
                    </a:lnTo>
                    <a:lnTo>
                      <a:pt x="51550" y="48948"/>
                    </a:lnTo>
                    <a:lnTo>
                      <a:pt x="51709" y="48168"/>
                    </a:lnTo>
                    <a:lnTo>
                      <a:pt x="51839" y="47402"/>
                    </a:lnTo>
                    <a:lnTo>
                      <a:pt x="51940" y="46636"/>
                    </a:lnTo>
                    <a:lnTo>
                      <a:pt x="52012" y="45870"/>
                    </a:lnTo>
                    <a:lnTo>
                      <a:pt x="52026" y="45494"/>
                    </a:lnTo>
                    <a:lnTo>
                      <a:pt x="52041" y="45133"/>
                    </a:lnTo>
                    <a:lnTo>
                      <a:pt x="52041" y="44757"/>
                    </a:lnTo>
                    <a:lnTo>
                      <a:pt x="52041" y="44396"/>
                    </a:lnTo>
                    <a:lnTo>
                      <a:pt x="52026" y="44035"/>
                    </a:lnTo>
                    <a:lnTo>
                      <a:pt x="51998" y="43673"/>
                    </a:lnTo>
                    <a:lnTo>
                      <a:pt x="51969" y="43312"/>
                    </a:lnTo>
                    <a:lnTo>
                      <a:pt x="51925" y="42965"/>
                    </a:lnTo>
                    <a:lnTo>
                      <a:pt x="51867" y="42604"/>
                    </a:lnTo>
                    <a:lnTo>
                      <a:pt x="51810" y="42257"/>
                    </a:lnTo>
                    <a:lnTo>
                      <a:pt x="51723" y="41925"/>
                    </a:lnTo>
                    <a:lnTo>
                      <a:pt x="51651" y="41578"/>
                    </a:lnTo>
                    <a:lnTo>
                      <a:pt x="51550" y="41245"/>
                    </a:lnTo>
                    <a:lnTo>
                      <a:pt x="51448" y="40913"/>
                    </a:lnTo>
                    <a:lnTo>
                      <a:pt x="51333" y="40581"/>
                    </a:lnTo>
                    <a:lnTo>
                      <a:pt x="51203" y="40263"/>
                    </a:lnTo>
                    <a:lnTo>
                      <a:pt x="51058" y="39945"/>
                    </a:lnTo>
                    <a:lnTo>
                      <a:pt x="50914" y="3962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35"/>
              <p:cNvSpPr/>
              <p:nvPr/>
            </p:nvSpPr>
            <p:spPr>
              <a:xfrm>
                <a:off x="1719725" y="2040975"/>
                <a:ext cx="433950" cy="759100"/>
              </a:xfrm>
              <a:custGeom>
                <a:rect b="b" l="l" r="r" t="t"/>
                <a:pathLst>
                  <a:path extrusionOk="0" h="30364" w="17358">
                    <a:moveTo>
                      <a:pt x="2226" y="0"/>
                    </a:moveTo>
                    <a:lnTo>
                      <a:pt x="2067" y="15"/>
                    </a:lnTo>
                    <a:lnTo>
                      <a:pt x="1908" y="43"/>
                    </a:lnTo>
                    <a:lnTo>
                      <a:pt x="1764" y="87"/>
                    </a:lnTo>
                    <a:lnTo>
                      <a:pt x="1619" y="145"/>
                    </a:lnTo>
                    <a:lnTo>
                      <a:pt x="1489" y="217"/>
                    </a:lnTo>
                    <a:lnTo>
                      <a:pt x="1359" y="318"/>
                    </a:lnTo>
                    <a:lnTo>
                      <a:pt x="1229" y="419"/>
                    </a:lnTo>
                    <a:lnTo>
                      <a:pt x="1113" y="549"/>
                    </a:lnTo>
                    <a:lnTo>
                      <a:pt x="998" y="694"/>
                    </a:lnTo>
                    <a:lnTo>
                      <a:pt x="882" y="853"/>
                    </a:lnTo>
                    <a:lnTo>
                      <a:pt x="781" y="1026"/>
                    </a:lnTo>
                    <a:lnTo>
                      <a:pt x="680" y="1214"/>
                    </a:lnTo>
                    <a:lnTo>
                      <a:pt x="593" y="1431"/>
                    </a:lnTo>
                    <a:lnTo>
                      <a:pt x="507" y="1662"/>
                    </a:lnTo>
                    <a:lnTo>
                      <a:pt x="420" y="1908"/>
                    </a:lnTo>
                    <a:lnTo>
                      <a:pt x="348" y="2182"/>
                    </a:lnTo>
                    <a:lnTo>
                      <a:pt x="290" y="2471"/>
                    </a:lnTo>
                    <a:lnTo>
                      <a:pt x="217" y="2775"/>
                    </a:lnTo>
                    <a:lnTo>
                      <a:pt x="174" y="3107"/>
                    </a:lnTo>
                    <a:lnTo>
                      <a:pt x="116" y="3454"/>
                    </a:lnTo>
                    <a:lnTo>
                      <a:pt x="87" y="3830"/>
                    </a:lnTo>
                    <a:lnTo>
                      <a:pt x="59" y="4220"/>
                    </a:lnTo>
                    <a:lnTo>
                      <a:pt x="30" y="4625"/>
                    </a:lnTo>
                    <a:lnTo>
                      <a:pt x="1" y="5521"/>
                    </a:lnTo>
                    <a:lnTo>
                      <a:pt x="1" y="6503"/>
                    </a:lnTo>
                    <a:lnTo>
                      <a:pt x="44" y="7573"/>
                    </a:lnTo>
                    <a:lnTo>
                      <a:pt x="116" y="8743"/>
                    </a:lnTo>
                    <a:lnTo>
                      <a:pt x="217" y="10001"/>
                    </a:lnTo>
                    <a:lnTo>
                      <a:pt x="362" y="11359"/>
                    </a:lnTo>
                    <a:lnTo>
                      <a:pt x="550" y="12833"/>
                    </a:lnTo>
                    <a:lnTo>
                      <a:pt x="767" y="14408"/>
                    </a:lnTo>
                    <a:lnTo>
                      <a:pt x="940" y="15781"/>
                    </a:lnTo>
                    <a:lnTo>
                      <a:pt x="1099" y="17111"/>
                    </a:lnTo>
                    <a:lnTo>
                      <a:pt x="1215" y="18368"/>
                    </a:lnTo>
                    <a:lnTo>
                      <a:pt x="1301" y="19582"/>
                    </a:lnTo>
                    <a:lnTo>
                      <a:pt x="1359" y="20738"/>
                    </a:lnTo>
                    <a:lnTo>
                      <a:pt x="1388" y="21851"/>
                    </a:lnTo>
                    <a:lnTo>
                      <a:pt x="1374" y="22906"/>
                    </a:lnTo>
                    <a:lnTo>
                      <a:pt x="1345" y="23903"/>
                    </a:lnTo>
                    <a:lnTo>
                      <a:pt x="2082" y="24525"/>
                    </a:lnTo>
                    <a:lnTo>
                      <a:pt x="2833" y="25117"/>
                    </a:lnTo>
                    <a:lnTo>
                      <a:pt x="3599" y="25681"/>
                    </a:lnTo>
                    <a:lnTo>
                      <a:pt x="4394" y="26230"/>
                    </a:lnTo>
                    <a:lnTo>
                      <a:pt x="5073" y="26678"/>
                    </a:lnTo>
                    <a:lnTo>
                      <a:pt x="5767" y="27083"/>
                    </a:lnTo>
                    <a:lnTo>
                      <a:pt x="6461" y="27473"/>
                    </a:lnTo>
                    <a:lnTo>
                      <a:pt x="7169" y="27834"/>
                    </a:lnTo>
                    <a:lnTo>
                      <a:pt x="7877" y="28167"/>
                    </a:lnTo>
                    <a:lnTo>
                      <a:pt x="8585" y="28484"/>
                    </a:lnTo>
                    <a:lnTo>
                      <a:pt x="9322" y="28773"/>
                    </a:lnTo>
                    <a:lnTo>
                      <a:pt x="10059" y="29034"/>
                    </a:lnTo>
                    <a:lnTo>
                      <a:pt x="10796" y="29279"/>
                    </a:lnTo>
                    <a:lnTo>
                      <a:pt x="11548" y="29496"/>
                    </a:lnTo>
                    <a:lnTo>
                      <a:pt x="12299" y="29698"/>
                    </a:lnTo>
                    <a:lnTo>
                      <a:pt x="13065" y="29872"/>
                    </a:lnTo>
                    <a:lnTo>
                      <a:pt x="13845" y="30016"/>
                    </a:lnTo>
                    <a:lnTo>
                      <a:pt x="14626" y="30161"/>
                    </a:lnTo>
                    <a:lnTo>
                      <a:pt x="15406" y="30262"/>
                    </a:lnTo>
                    <a:lnTo>
                      <a:pt x="16216" y="30363"/>
                    </a:lnTo>
                    <a:lnTo>
                      <a:pt x="16158" y="29959"/>
                    </a:lnTo>
                    <a:lnTo>
                      <a:pt x="16100" y="29525"/>
                    </a:lnTo>
                    <a:lnTo>
                      <a:pt x="16071" y="29091"/>
                    </a:lnTo>
                    <a:lnTo>
                      <a:pt x="16057" y="28629"/>
                    </a:lnTo>
                    <a:lnTo>
                      <a:pt x="16057" y="28167"/>
                    </a:lnTo>
                    <a:lnTo>
                      <a:pt x="16057" y="27690"/>
                    </a:lnTo>
                    <a:lnTo>
                      <a:pt x="16071" y="27198"/>
                    </a:lnTo>
                    <a:lnTo>
                      <a:pt x="16100" y="26707"/>
                    </a:lnTo>
                    <a:lnTo>
                      <a:pt x="16172" y="25724"/>
                    </a:lnTo>
                    <a:lnTo>
                      <a:pt x="16259" y="24727"/>
                    </a:lnTo>
                    <a:lnTo>
                      <a:pt x="16389" y="23759"/>
                    </a:lnTo>
                    <a:lnTo>
                      <a:pt x="16519" y="22819"/>
                    </a:lnTo>
                    <a:lnTo>
                      <a:pt x="16664" y="21938"/>
                    </a:lnTo>
                    <a:lnTo>
                      <a:pt x="16808" y="21114"/>
                    </a:lnTo>
                    <a:lnTo>
                      <a:pt x="16953" y="20377"/>
                    </a:lnTo>
                    <a:lnTo>
                      <a:pt x="17083" y="19741"/>
                    </a:lnTo>
                    <a:lnTo>
                      <a:pt x="17285" y="18816"/>
                    </a:lnTo>
                    <a:lnTo>
                      <a:pt x="17357" y="18469"/>
                    </a:lnTo>
                    <a:lnTo>
                      <a:pt x="17126" y="18050"/>
                    </a:lnTo>
                    <a:lnTo>
                      <a:pt x="16447" y="16880"/>
                    </a:lnTo>
                    <a:lnTo>
                      <a:pt x="15406" y="15131"/>
                    </a:lnTo>
                    <a:lnTo>
                      <a:pt x="14756" y="14091"/>
                    </a:lnTo>
                    <a:lnTo>
                      <a:pt x="14062" y="12963"/>
                    </a:lnTo>
                    <a:lnTo>
                      <a:pt x="13296" y="11778"/>
                    </a:lnTo>
                    <a:lnTo>
                      <a:pt x="12501" y="10550"/>
                    </a:lnTo>
                    <a:lnTo>
                      <a:pt x="11649" y="9307"/>
                    </a:lnTo>
                    <a:lnTo>
                      <a:pt x="10782" y="8050"/>
                    </a:lnTo>
                    <a:lnTo>
                      <a:pt x="9886" y="6821"/>
                    </a:lnTo>
                    <a:lnTo>
                      <a:pt x="9438" y="6214"/>
                    </a:lnTo>
                    <a:lnTo>
                      <a:pt x="8990" y="5636"/>
                    </a:lnTo>
                    <a:lnTo>
                      <a:pt x="8527" y="5058"/>
                    </a:lnTo>
                    <a:lnTo>
                      <a:pt x="8079" y="4495"/>
                    </a:lnTo>
                    <a:lnTo>
                      <a:pt x="7617" y="3960"/>
                    </a:lnTo>
                    <a:lnTo>
                      <a:pt x="7169" y="3454"/>
                    </a:lnTo>
                    <a:lnTo>
                      <a:pt x="6721" y="2963"/>
                    </a:lnTo>
                    <a:lnTo>
                      <a:pt x="6287" y="2500"/>
                    </a:lnTo>
                    <a:lnTo>
                      <a:pt x="5854" y="2067"/>
                    </a:lnTo>
                    <a:lnTo>
                      <a:pt x="5420" y="1677"/>
                    </a:lnTo>
                    <a:lnTo>
                      <a:pt x="5001" y="1315"/>
                    </a:lnTo>
                    <a:lnTo>
                      <a:pt x="4596" y="983"/>
                    </a:lnTo>
                    <a:lnTo>
                      <a:pt x="4192" y="708"/>
                    </a:lnTo>
                    <a:lnTo>
                      <a:pt x="3802" y="463"/>
                    </a:lnTo>
                    <a:lnTo>
                      <a:pt x="3614" y="361"/>
                    </a:lnTo>
                    <a:lnTo>
                      <a:pt x="3426" y="275"/>
                    </a:lnTo>
                    <a:lnTo>
                      <a:pt x="3238" y="202"/>
                    </a:lnTo>
                    <a:lnTo>
                      <a:pt x="3064" y="130"/>
                    </a:lnTo>
                    <a:lnTo>
                      <a:pt x="2891" y="72"/>
                    </a:lnTo>
                    <a:lnTo>
                      <a:pt x="2718" y="29"/>
                    </a:lnTo>
                    <a:lnTo>
                      <a:pt x="2544" y="15"/>
                    </a:lnTo>
                    <a:lnTo>
                      <a:pt x="2385" y="0"/>
                    </a:lnTo>
                    <a:close/>
                  </a:path>
                </a:pathLst>
              </a:custGeom>
              <a:solidFill>
                <a:srgbClr val="7641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35"/>
              <p:cNvSpPr/>
              <p:nvPr/>
            </p:nvSpPr>
            <p:spPr>
              <a:xfrm>
                <a:off x="1685050" y="1576700"/>
                <a:ext cx="839675" cy="1044900"/>
              </a:xfrm>
              <a:custGeom>
                <a:rect b="b" l="l" r="r" t="t"/>
                <a:pathLst>
                  <a:path extrusionOk="0" h="41796" w="33587">
                    <a:moveTo>
                      <a:pt x="15883" y="1"/>
                    </a:moveTo>
                    <a:lnTo>
                      <a:pt x="15276" y="15"/>
                    </a:lnTo>
                    <a:lnTo>
                      <a:pt x="14669" y="58"/>
                    </a:lnTo>
                    <a:lnTo>
                      <a:pt x="14076" y="116"/>
                    </a:lnTo>
                    <a:lnTo>
                      <a:pt x="13484" y="189"/>
                    </a:lnTo>
                    <a:lnTo>
                      <a:pt x="12891" y="275"/>
                    </a:lnTo>
                    <a:lnTo>
                      <a:pt x="12328" y="391"/>
                    </a:lnTo>
                    <a:lnTo>
                      <a:pt x="11750" y="506"/>
                    </a:lnTo>
                    <a:lnTo>
                      <a:pt x="11186" y="651"/>
                    </a:lnTo>
                    <a:lnTo>
                      <a:pt x="10637" y="810"/>
                    </a:lnTo>
                    <a:lnTo>
                      <a:pt x="10102" y="998"/>
                    </a:lnTo>
                    <a:lnTo>
                      <a:pt x="9567" y="1186"/>
                    </a:lnTo>
                    <a:lnTo>
                      <a:pt x="9047" y="1402"/>
                    </a:lnTo>
                    <a:lnTo>
                      <a:pt x="8527" y="1648"/>
                    </a:lnTo>
                    <a:lnTo>
                      <a:pt x="8035" y="1894"/>
                    </a:lnTo>
                    <a:lnTo>
                      <a:pt x="7544" y="2168"/>
                    </a:lnTo>
                    <a:lnTo>
                      <a:pt x="7067" y="2457"/>
                    </a:lnTo>
                    <a:lnTo>
                      <a:pt x="6605" y="2775"/>
                    </a:lnTo>
                    <a:lnTo>
                      <a:pt x="6142" y="3108"/>
                    </a:lnTo>
                    <a:lnTo>
                      <a:pt x="5709" y="3455"/>
                    </a:lnTo>
                    <a:lnTo>
                      <a:pt x="5275" y="3830"/>
                    </a:lnTo>
                    <a:lnTo>
                      <a:pt x="4871" y="4221"/>
                    </a:lnTo>
                    <a:lnTo>
                      <a:pt x="4466" y="4625"/>
                    </a:lnTo>
                    <a:lnTo>
                      <a:pt x="4076" y="5059"/>
                    </a:lnTo>
                    <a:lnTo>
                      <a:pt x="3714" y="5521"/>
                    </a:lnTo>
                    <a:lnTo>
                      <a:pt x="3353" y="5998"/>
                    </a:lnTo>
                    <a:lnTo>
                      <a:pt x="3006" y="6489"/>
                    </a:lnTo>
                    <a:lnTo>
                      <a:pt x="2688" y="7010"/>
                    </a:lnTo>
                    <a:lnTo>
                      <a:pt x="2385" y="7544"/>
                    </a:lnTo>
                    <a:lnTo>
                      <a:pt x="2096" y="8108"/>
                    </a:lnTo>
                    <a:lnTo>
                      <a:pt x="1821" y="8686"/>
                    </a:lnTo>
                    <a:lnTo>
                      <a:pt x="1561" y="9293"/>
                    </a:lnTo>
                    <a:lnTo>
                      <a:pt x="1330" y="9915"/>
                    </a:lnTo>
                    <a:lnTo>
                      <a:pt x="1099" y="10565"/>
                    </a:lnTo>
                    <a:lnTo>
                      <a:pt x="896" y="11230"/>
                    </a:lnTo>
                    <a:lnTo>
                      <a:pt x="723" y="11923"/>
                    </a:lnTo>
                    <a:lnTo>
                      <a:pt x="564" y="12646"/>
                    </a:lnTo>
                    <a:lnTo>
                      <a:pt x="419" y="13383"/>
                    </a:lnTo>
                    <a:lnTo>
                      <a:pt x="289" y="14149"/>
                    </a:lnTo>
                    <a:lnTo>
                      <a:pt x="188" y="14944"/>
                    </a:lnTo>
                    <a:lnTo>
                      <a:pt x="116" y="15753"/>
                    </a:lnTo>
                    <a:lnTo>
                      <a:pt x="58" y="16591"/>
                    </a:lnTo>
                    <a:lnTo>
                      <a:pt x="15" y="17444"/>
                    </a:lnTo>
                    <a:lnTo>
                      <a:pt x="0" y="18325"/>
                    </a:lnTo>
                    <a:lnTo>
                      <a:pt x="15" y="19236"/>
                    </a:lnTo>
                    <a:lnTo>
                      <a:pt x="44" y="20175"/>
                    </a:lnTo>
                    <a:lnTo>
                      <a:pt x="102" y="21129"/>
                    </a:lnTo>
                    <a:lnTo>
                      <a:pt x="174" y="22112"/>
                    </a:lnTo>
                    <a:lnTo>
                      <a:pt x="275" y="23109"/>
                    </a:lnTo>
                    <a:lnTo>
                      <a:pt x="405" y="24149"/>
                    </a:lnTo>
                    <a:lnTo>
                      <a:pt x="550" y="25204"/>
                    </a:lnTo>
                    <a:lnTo>
                      <a:pt x="737" y="26288"/>
                    </a:lnTo>
                    <a:lnTo>
                      <a:pt x="940" y="27401"/>
                    </a:lnTo>
                    <a:lnTo>
                      <a:pt x="1171" y="28543"/>
                    </a:lnTo>
                    <a:lnTo>
                      <a:pt x="1258" y="28702"/>
                    </a:lnTo>
                    <a:lnTo>
                      <a:pt x="1518" y="29179"/>
                    </a:lnTo>
                    <a:lnTo>
                      <a:pt x="1966" y="29916"/>
                    </a:lnTo>
                    <a:lnTo>
                      <a:pt x="2255" y="30364"/>
                    </a:lnTo>
                    <a:lnTo>
                      <a:pt x="2573" y="30855"/>
                    </a:lnTo>
                    <a:lnTo>
                      <a:pt x="2948" y="31390"/>
                    </a:lnTo>
                    <a:lnTo>
                      <a:pt x="3368" y="31968"/>
                    </a:lnTo>
                    <a:lnTo>
                      <a:pt x="3830" y="32560"/>
                    </a:lnTo>
                    <a:lnTo>
                      <a:pt x="4321" y="33182"/>
                    </a:lnTo>
                    <a:lnTo>
                      <a:pt x="4871" y="33832"/>
                    </a:lnTo>
                    <a:lnTo>
                      <a:pt x="5463" y="34482"/>
                    </a:lnTo>
                    <a:lnTo>
                      <a:pt x="6085" y="35147"/>
                    </a:lnTo>
                    <a:lnTo>
                      <a:pt x="6749" y="35798"/>
                    </a:lnTo>
                    <a:lnTo>
                      <a:pt x="7111" y="36130"/>
                    </a:lnTo>
                    <a:lnTo>
                      <a:pt x="7472" y="36462"/>
                    </a:lnTo>
                    <a:lnTo>
                      <a:pt x="7833" y="36780"/>
                    </a:lnTo>
                    <a:lnTo>
                      <a:pt x="8223" y="37098"/>
                    </a:lnTo>
                    <a:lnTo>
                      <a:pt x="8614" y="37416"/>
                    </a:lnTo>
                    <a:lnTo>
                      <a:pt x="9018" y="37720"/>
                    </a:lnTo>
                    <a:lnTo>
                      <a:pt x="9423" y="38038"/>
                    </a:lnTo>
                    <a:lnTo>
                      <a:pt x="9842" y="38327"/>
                    </a:lnTo>
                    <a:lnTo>
                      <a:pt x="10276" y="38616"/>
                    </a:lnTo>
                    <a:lnTo>
                      <a:pt x="10724" y="38905"/>
                    </a:lnTo>
                    <a:lnTo>
                      <a:pt x="11172" y="39179"/>
                    </a:lnTo>
                    <a:lnTo>
                      <a:pt x="11634" y="39439"/>
                    </a:lnTo>
                    <a:lnTo>
                      <a:pt x="12111" y="39700"/>
                    </a:lnTo>
                    <a:lnTo>
                      <a:pt x="12602" y="39945"/>
                    </a:lnTo>
                    <a:lnTo>
                      <a:pt x="13094" y="40176"/>
                    </a:lnTo>
                    <a:lnTo>
                      <a:pt x="13599" y="40393"/>
                    </a:lnTo>
                    <a:lnTo>
                      <a:pt x="14105" y="40596"/>
                    </a:lnTo>
                    <a:lnTo>
                      <a:pt x="14625" y="40783"/>
                    </a:lnTo>
                    <a:lnTo>
                      <a:pt x="15160" y="40971"/>
                    </a:lnTo>
                    <a:lnTo>
                      <a:pt x="15709" y="41130"/>
                    </a:lnTo>
                    <a:lnTo>
                      <a:pt x="16259" y="41275"/>
                    </a:lnTo>
                    <a:lnTo>
                      <a:pt x="16822" y="41405"/>
                    </a:lnTo>
                    <a:lnTo>
                      <a:pt x="17400" y="41520"/>
                    </a:lnTo>
                    <a:lnTo>
                      <a:pt x="17978" y="41607"/>
                    </a:lnTo>
                    <a:lnTo>
                      <a:pt x="18571" y="41694"/>
                    </a:lnTo>
                    <a:lnTo>
                      <a:pt x="19178" y="41737"/>
                    </a:lnTo>
                    <a:lnTo>
                      <a:pt x="19785" y="41781"/>
                    </a:lnTo>
                    <a:lnTo>
                      <a:pt x="20406" y="41795"/>
                    </a:lnTo>
                    <a:lnTo>
                      <a:pt x="21042" y="41781"/>
                    </a:lnTo>
                    <a:lnTo>
                      <a:pt x="21678" y="41752"/>
                    </a:lnTo>
                    <a:lnTo>
                      <a:pt x="22343" y="41694"/>
                    </a:lnTo>
                    <a:lnTo>
                      <a:pt x="22993" y="41622"/>
                    </a:lnTo>
                    <a:lnTo>
                      <a:pt x="23325" y="41564"/>
                    </a:lnTo>
                    <a:lnTo>
                      <a:pt x="23643" y="41506"/>
                    </a:lnTo>
                    <a:lnTo>
                      <a:pt x="23961" y="41434"/>
                    </a:lnTo>
                    <a:lnTo>
                      <a:pt x="24265" y="41347"/>
                    </a:lnTo>
                    <a:lnTo>
                      <a:pt x="24583" y="41246"/>
                    </a:lnTo>
                    <a:lnTo>
                      <a:pt x="24872" y="41145"/>
                    </a:lnTo>
                    <a:lnTo>
                      <a:pt x="25175" y="41015"/>
                    </a:lnTo>
                    <a:lnTo>
                      <a:pt x="25464" y="40885"/>
                    </a:lnTo>
                    <a:lnTo>
                      <a:pt x="25753" y="40740"/>
                    </a:lnTo>
                    <a:lnTo>
                      <a:pt x="26028" y="40596"/>
                    </a:lnTo>
                    <a:lnTo>
                      <a:pt x="26302" y="40422"/>
                    </a:lnTo>
                    <a:lnTo>
                      <a:pt x="26577" y="40249"/>
                    </a:lnTo>
                    <a:lnTo>
                      <a:pt x="26837" y="40075"/>
                    </a:lnTo>
                    <a:lnTo>
                      <a:pt x="27097" y="39873"/>
                    </a:lnTo>
                    <a:lnTo>
                      <a:pt x="27357" y="39671"/>
                    </a:lnTo>
                    <a:lnTo>
                      <a:pt x="27603" y="39468"/>
                    </a:lnTo>
                    <a:lnTo>
                      <a:pt x="27849" y="39237"/>
                    </a:lnTo>
                    <a:lnTo>
                      <a:pt x="28094" y="39006"/>
                    </a:lnTo>
                    <a:lnTo>
                      <a:pt x="28326" y="38775"/>
                    </a:lnTo>
                    <a:lnTo>
                      <a:pt x="28557" y="38529"/>
                    </a:lnTo>
                    <a:lnTo>
                      <a:pt x="28774" y="38269"/>
                    </a:lnTo>
                    <a:lnTo>
                      <a:pt x="29005" y="37994"/>
                    </a:lnTo>
                    <a:lnTo>
                      <a:pt x="29207" y="37734"/>
                    </a:lnTo>
                    <a:lnTo>
                      <a:pt x="29424" y="37445"/>
                    </a:lnTo>
                    <a:lnTo>
                      <a:pt x="29829" y="36853"/>
                    </a:lnTo>
                    <a:lnTo>
                      <a:pt x="30204" y="36246"/>
                    </a:lnTo>
                    <a:lnTo>
                      <a:pt x="30566" y="35595"/>
                    </a:lnTo>
                    <a:lnTo>
                      <a:pt x="30913" y="34930"/>
                    </a:lnTo>
                    <a:lnTo>
                      <a:pt x="31230" y="34237"/>
                    </a:lnTo>
                    <a:lnTo>
                      <a:pt x="31534" y="33514"/>
                    </a:lnTo>
                    <a:lnTo>
                      <a:pt x="31823" y="32777"/>
                    </a:lnTo>
                    <a:lnTo>
                      <a:pt x="32083" y="32011"/>
                    </a:lnTo>
                    <a:lnTo>
                      <a:pt x="32314" y="31231"/>
                    </a:lnTo>
                    <a:lnTo>
                      <a:pt x="32531" y="30436"/>
                    </a:lnTo>
                    <a:lnTo>
                      <a:pt x="32733" y="29612"/>
                    </a:lnTo>
                    <a:lnTo>
                      <a:pt x="32907" y="28788"/>
                    </a:lnTo>
                    <a:lnTo>
                      <a:pt x="33066" y="27936"/>
                    </a:lnTo>
                    <a:lnTo>
                      <a:pt x="33210" y="27083"/>
                    </a:lnTo>
                    <a:lnTo>
                      <a:pt x="33326" y="26231"/>
                    </a:lnTo>
                    <a:lnTo>
                      <a:pt x="33413" y="25349"/>
                    </a:lnTo>
                    <a:lnTo>
                      <a:pt x="33499" y="24467"/>
                    </a:lnTo>
                    <a:lnTo>
                      <a:pt x="33543" y="23586"/>
                    </a:lnTo>
                    <a:lnTo>
                      <a:pt x="33586" y="22690"/>
                    </a:lnTo>
                    <a:lnTo>
                      <a:pt x="33586" y="21794"/>
                    </a:lnTo>
                    <a:lnTo>
                      <a:pt x="33586" y="20912"/>
                    </a:lnTo>
                    <a:lnTo>
                      <a:pt x="33557" y="20016"/>
                    </a:lnTo>
                    <a:lnTo>
                      <a:pt x="33499" y="19120"/>
                    </a:lnTo>
                    <a:lnTo>
                      <a:pt x="33442" y="18239"/>
                    </a:lnTo>
                    <a:lnTo>
                      <a:pt x="33340" y="17343"/>
                    </a:lnTo>
                    <a:lnTo>
                      <a:pt x="33225" y="16476"/>
                    </a:lnTo>
                    <a:lnTo>
                      <a:pt x="33095" y="15609"/>
                    </a:lnTo>
                    <a:lnTo>
                      <a:pt x="32936" y="14741"/>
                    </a:lnTo>
                    <a:lnTo>
                      <a:pt x="32762" y="13889"/>
                    </a:lnTo>
                    <a:lnTo>
                      <a:pt x="32574" y="13051"/>
                    </a:lnTo>
                    <a:lnTo>
                      <a:pt x="32358" y="12241"/>
                    </a:lnTo>
                    <a:lnTo>
                      <a:pt x="32112" y="11432"/>
                    </a:lnTo>
                    <a:lnTo>
                      <a:pt x="31852" y="10637"/>
                    </a:lnTo>
                    <a:lnTo>
                      <a:pt x="31577" y="9857"/>
                    </a:lnTo>
                    <a:lnTo>
                      <a:pt x="31274" y="9105"/>
                    </a:lnTo>
                    <a:lnTo>
                      <a:pt x="30956" y="8383"/>
                    </a:lnTo>
                    <a:lnTo>
                      <a:pt x="30609" y="7675"/>
                    </a:lnTo>
                    <a:lnTo>
                      <a:pt x="30248" y="6995"/>
                    </a:lnTo>
                    <a:lnTo>
                      <a:pt x="29858" y="6330"/>
                    </a:lnTo>
                    <a:lnTo>
                      <a:pt x="29453" y="5695"/>
                    </a:lnTo>
                    <a:lnTo>
                      <a:pt x="29019" y="5102"/>
                    </a:lnTo>
                    <a:lnTo>
                      <a:pt x="28803" y="4813"/>
                    </a:lnTo>
                    <a:lnTo>
                      <a:pt x="28571" y="4524"/>
                    </a:lnTo>
                    <a:lnTo>
                      <a:pt x="28340" y="4249"/>
                    </a:lnTo>
                    <a:lnTo>
                      <a:pt x="28094" y="3989"/>
                    </a:lnTo>
                    <a:lnTo>
                      <a:pt x="27863" y="3729"/>
                    </a:lnTo>
                    <a:lnTo>
                      <a:pt x="27603" y="3484"/>
                    </a:lnTo>
                    <a:lnTo>
                      <a:pt x="27357" y="3238"/>
                    </a:lnTo>
                    <a:lnTo>
                      <a:pt x="27097" y="3007"/>
                    </a:lnTo>
                    <a:lnTo>
                      <a:pt x="26837" y="2790"/>
                    </a:lnTo>
                    <a:lnTo>
                      <a:pt x="26563" y="2573"/>
                    </a:lnTo>
                    <a:lnTo>
                      <a:pt x="26288" y="2371"/>
                    </a:lnTo>
                    <a:lnTo>
                      <a:pt x="26013" y="2183"/>
                    </a:lnTo>
                    <a:lnTo>
                      <a:pt x="25724" y="1995"/>
                    </a:lnTo>
                    <a:lnTo>
                      <a:pt x="25435" y="1822"/>
                    </a:lnTo>
                    <a:lnTo>
                      <a:pt x="25132" y="1663"/>
                    </a:lnTo>
                    <a:lnTo>
                      <a:pt x="24828" y="1504"/>
                    </a:lnTo>
                    <a:lnTo>
                      <a:pt x="24525" y="1359"/>
                    </a:lnTo>
                    <a:lnTo>
                      <a:pt x="24207" y="1229"/>
                    </a:lnTo>
                    <a:lnTo>
                      <a:pt x="23889" y="1113"/>
                    </a:lnTo>
                    <a:lnTo>
                      <a:pt x="23571" y="998"/>
                    </a:lnTo>
                    <a:lnTo>
                      <a:pt x="23239" y="897"/>
                    </a:lnTo>
                    <a:lnTo>
                      <a:pt x="22906" y="810"/>
                    </a:lnTo>
                    <a:lnTo>
                      <a:pt x="22256" y="665"/>
                    </a:lnTo>
                    <a:lnTo>
                      <a:pt x="21606" y="521"/>
                    </a:lnTo>
                    <a:lnTo>
                      <a:pt x="20955" y="405"/>
                    </a:lnTo>
                    <a:lnTo>
                      <a:pt x="20305" y="304"/>
                    </a:lnTo>
                    <a:lnTo>
                      <a:pt x="19669" y="217"/>
                    </a:lnTo>
                    <a:lnTo>
                      <a:pt x="19019" y="131"/>
                    </a:lnTo>
                    <a:lnTo>
                      <a:pt x="18383" y="73"/>
                    </a:lnTo>
                    <a:lnTo>
                      <a:pt x="17761" y="30"/>
                    </a:lnTo>
                    <a:lnTo>
                      <a:pt x="17126" y="1"/>
                    </a:lnTo>
                    <a:close/>
                  </a:path>
                </a:pathLst>
              </a:custGeom>
              <a:solidFill>
                <a:srgbClr val="9654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35"/>
              <p:cNvSpPr/>
              <p:nvPr/>
            </p:nvSpPr>
            <p:spPr>
              <a:xfrm>
                <a:off x="2396075" y="3007775"/>
                <a:ext cx="1741100" cy="1218675"/>
              </a:xfrm>
              <a:custGeom>
                <a:rect b="b" l="l" r="r" t="t"/>
                <a:pathLst>
                  <a:path extrusionOk="0" h="48747" w="69644">
                    <a:moveTo>
                      <a:pt x="15998" y="1"/>
                    </a:moveTo>
                    <a:lnTo>
                      <a:pt x="15203" y="536"/>
                    </a:lnTo>
                    <a:lnTo>
                      <a:pt x="14394" y="1070"/>
                    </a:lnTo>
                    <a:lnTo>
                      <a:pt x="12819" y="2169"/>
                    </a:lnTo>
                    <a:lnTo>
                      <a:pt x="11244" y="3296"/>
                    </a:lnTo>
                    <a:lnTo>
                      <a:pt x="9683" y="4423"/>
                    </a:lnTo>
                    <a:lnTo>
                      <a:pt x="8512" y="5247"/>
                    </a:lnTo>
                    <a:lnTo>
                      <a:pt x="7327" y="6042"/>
                    </a:lnTo>
                    <a:lnTo>
                      <a:pt x="6142" y="6822"/>
                    </a:lnTo>
                    <a:lnTo>
                      <a:pt x="4943" y="7588"/>
                    </a:lnTo>
                    <a:lnTo>
                      <a:pt x="3729" y="8325"/>
                    </a:lnTo>
                    <a:lnTo>
                      <a:pt x="2500" y="9033"/>
                    </a:lnTo>
                    <a:lnTo>
                      <a:pt x="1258" y="9727"/>
                    </a:lnTo>
                    <a:lnTo>
                      <a:pt x="0" y="10406"/>
                    </a:lnTo>
                    <a:lnTo>
                      <a:pt x="737" y="12083"/>
                    </a:lnTo>
                    <a:lnTo>
                      <a:pt x="1662" y="14178"/>
                    </a:lnTo>
                    <a:lnTo>
                      <a:pt x="2775" y="16606"/>
                    </a:lnTo>
                    <a:lnTo>
                      <a:pt x="4032" y="19308"/>
                    </a:lnTo>
                    <a:lnTo>
                      <a:pt x="5405" y="22213"/>
                    </a:lnTo>
                    <a:lnTo>
                      <a:pt x="6142" y="23731"/>
                    </a:lnTo>
                    <a:lnTo>
                      <a:pt x="6894" y="25263"/>
                    </a:lnTo>
                    <a:lnTo>
                      <a:pt x="7660" y="26823"/>
                    </a:lnTo>
                    <a:lnTo>
                      <a:pt x="8455" y="28384"/>
                    </a:lnTo>
                    <a:lnTo>
                      <a:pt x="9264" y="29959"/>
                    </a:lnTo>
                    <a:lnTo>
                      <a:pt x="10088" y="31520"/>
                    </a:lnTo>
                    <a:lnTo>
                      <a:pt x="10911" y="33052"/>
                    </a:lnTo>
                    <a:lnTo>
                      <a:pt x="11750" y="34569"/>
                    </a:lnTo>
                    <a:lnTo>
                      <a:pt x="12588" y="36058"/>
                    </a:lnTo>
                    <a:lnTo>
                      <a:pt x="13426" y="37503"/>
                    </a:lnTo>
                    <a:lnTo>
                      <a:pt x="14264" y="38905"/>
                    </a:lnTo>
                    <a:lnTo>
                      <a:pt x="15088" y="40235"/>
                    </a:lnTo>
                    <a:lnTo>
                      <a:pt x="15912" y="41506"/>
                    </a:lnTo>
                    <a:lnTo>
                      <a:pt x="16331" y="42113"/>
                    </a:lnTo>
                    <a:lnTo>
                      <a:pt x="16735" y="42706"/>
                    </a:lnTo>
                    <a:lnTo>
                      <a:pt x="17140" y="43269"/>
                    </a:lnTo>
                    <a:lnTo>
                      <a:pt x="17530" y="43819"/>
                    </a:lnTo>
                    <a:lnTo>
                      <a:pt x="17920" y="44339"/>
                    </a:lnTo>
                    <a:lnTo>
                      <a:pt x="18311" y="44830"/>
                    </a:lnTo>
                    <a:lnTo>
                      <a:pt x="18701" y="45307"/>
                    </a:lnTo>
                    <a:lnTo>
                      <a:pt x="19091" y="45755"/>
                    </a:lnTo>
                    <a:lnTo>
                      <a:pt x="19452" y="46174"/>
                    </a:lnTo>
                    <a:lnTo>
                      <a:pt x="19828" y="46564"/>
                    </a:lnTo>
                    <a:lnTo>
                      <a:pt x="20189" y="46926"/>
                    </a:lnTo>
                    <a:lnTo>
                      <a:pt x="20551" y="47258"/>
                    </a:lnTo>
                    <a:lnTo>
                      <a:pt x="20897" y="47562"/>
                    </a:lnTo>
                    <a:lnTo>
                      <a:pt x="21244" y="47822"/>
                    </a:lnTo>
                    <a:lnTo>
                      <a:pt x="21577" y="48053"/>
                    </a:lnTo>
                    <a:lnTo>
                      <a:pt x="21909" y="48255"/>
                    </a:lnTo>
                    <a:lnTo>
                      <a:pt x="22227" y="48429"/>
                    </a:lnTo>
                    <a:lnTo>
                      <a:pt x="22530" y="48544"/>
                    </a:lnTo>
                    <a:lnTo>
                      <a:pt x="22718" y="48602"/>
                    </a:lnTo>
                    <a:lnTo>
                      <a:pt x="22906" y="48660"/>
                    </a:lnTo>
                    <a:lnTo>
                      <a:pt x="23109" y="48689"/>
                    </a:lnTo>
                    <a:lnTo>
                      <a:pt x="23311" y="48718"/>
                    </a:lnTo>
                    <a:lnTo>
                      <a:pt x="23513" y="48747"/>
                    </a:lnTo>
                    <a:lnTo>
                      <a:pt x="24178" y="48747"/>
                    </a:lnTo>
                    <a:lnTo>
                      <a:pt x="24655" y="48703"/>
                    </a:lnTo>
                    <a:lnTo>
                      <a:pt x="25146" y="48631"/>
                    </a:lnTo>
                    <a:lnTo>
                      <a:pt x="25667" y="48515"/>
                    </a:lnTo>
                    <a:lnTo>
                      <a:pt x="26201" y="48371"/>
                    </a:lnTo>
                    <a:lnTo>
                      <a:pt x="26750" y="48197"/>
                    </a:lnTo>
                    <a:lnTo>
                      <a:pt x="27328" y="47995"/>
                    </a:lnTo>
                    <a:lnTo>
                      <a:pt x="27935" y="47764"/>
                    </a:lnTo>
                    <a:lnTo>
                      <a:pt x="28542" y="47518"/>
                    </a:lnTo>
                    <a:lnTo>
                      <a:pt x="29164" y="47229"/>
                    </a:lnTo>
                    <a:lnTo>
                      <a:pt x="29814" y="46926"/>
                    </a:lnTo>
                    <a:lnTo>
                      <a:pt x="30464" y="46593"/>
                    </a:lnTo>
                    <a:lnTo>
                      <a:pt x="31129" y="46246"/>
                    </a:lnTo>
                    <a:lnTo>
                      <a:pt x="31808" y="45871"/>
                    </a:lnTo>
                    <a:lnTo>
                      <a:pt x="32502" y="45481"/>
                    </a:lnTo>
                    <a:lnTo>
                      <a:pt x="33196" y="45061"/>
                    </a:lnTo>
                    <a:lnTo>
                      <a:pt x="33904" y="44628"/>
                    </a:lnTo>
                    <a:lnTo>
                      <a:pt x="34612" y="44180"/>
                    </a:lnTo>
                    <a:lnTo>
                      <a:pt x="35335" y="43717"/>
                    </a:lnTo>
                    <a:lnTo>
                      <a:pt x="36780" y="42764"/>
                    </a:lnTo>
                    <a:lnTo>
                      <a:pt x="38254" y="41752"/>
                    </a:lnTo>
                    <a:lnTo>
                      <a:pt x="39714" y="40711"/>
                    </a:lnTo>
                    <a:lnTo>
                      <a:pt x="41173" y="39628"/>
                    </a:lnTo>
                    <a:lnTo>
                      <a:pt x="42633" y="38544"/>
                    </a:lnTo>
                    <a:lnTo>
                      <a:pt x="44049" y="37445"/>
                    </a:lnTo>
                    <a:lnTo>
                      <a:pt x="45451" y="36347"/>
                    </a:lnTo>
                    <a:lnTo>
                      <a:pt x="46809" y="35263"/>
                    </a:lnTo>
                    <a:lnTo>
                      <a:pt x="48110" y="34208"/>
                    </a:lnTo>
                    <a:lnTo>
                      <a:pt x="49367" y="33168"/>
                    </a:lnTo>
                    <a:lnTo>
                      <a:pt x="50552" y="32170"/>
                    </a:lnTo>
                    <a:lnTo>
                      <a:pt x="52706" y="30350"/>
                    </a:lnTo>
                    <a:lnTo>
                      <a:pt x="54483" y="28789"/>
                    </a:lnTo>
                    <a:lnTo>
                      <a:pt x="55856" y="27575"/>
                    </a:lnTo>
                    <a:lnTo>
                      <a:pt x="57027" y="26520"/>
                    </a:lnTo>
                    <a:lnTo>
                      <a:pt x="57879" y="27647"/>
                    </a:lnTo>
                    <a:lnTo>
                      <a:pt x="58645" y="28615"/>
                    </a:lnTo>
                    <a:lnTo>
                      <a:pt x="59310" y="29454"/>
                    </a:lnTo>
                    <a:lnTo>
                      <a:pt x="59903" y="30176"/>
                    </a:lnTo>
                    <a:lnTo>
                      <a:pt x="60408" y="30769"/>
                    </a:lnTo>
                    <a:lnTo>
                      <a:pt x="60842" y="31246"/>
                    </a:lnTo>
                    <a:lnTo>
                      <a:pt x="61203" y="31607"/>
                    </a:lnTo>
                    <a:lnTo>
                      <a:pt x="61492" y="31881"/>
                    </a:lnTo>
                    <a:lnTo>
                      <a:pt x="61723" y="32055"/>
                    </a:lnTo>
                    <a:lnTo>
                      <a:pt x="61810" y="32113"/>
                    </a:lnTo>
                    <a:lnTo>
                      <a:pt x="61882" y="32142"/>
                    </a:lnTo>
                    <a:lnTo>
                      <a:pt x="61955" y="32156"/>
                    </a:lnTo>
                    <a:lnTo>
                      <a:pt x="61998" y="32156"/>
                    </a:lnTo>
                    <a:lnTo>
                      <a:pt x="62041" y="32127"/>
                    </a:lnTo>
                    <a:lnTo>
                      <a:pt x="62070" y="32098"/>
                    </a:lnTo>
                    <a:lnTo>
                      <a:pt x="62085" y="32040"/>
                    </a:lnTo>
                    <a:lnTo>
                      <a:pt x="62085" y="31968"/>
                    </a:lnTo>
                    <a:lnTo>
                      <a:pt x="62056" y="31780"/>
                    </a:lnTo>
                    <a:lnTo>
                      <a:pt x="61998" y="31549"/>
                    </a:lnTo>
                    <a:lnTo>
                      <a:pt x="61897" y="31274"/>
                    </a:lnTo>
                    <a:lnTo>
                      <a:pt x="61781" y="30957"/>
                    </a:lnTo>
                    <a:lnTo>
                      <a:pt x="61637" y="30595"/>
                    </a:lnTo>
                    <a:lnTo>
                      <a:pt x="61290" y="29844"/>
                    </a:lnTo>
                    <a:lnTo>
                      <a:pt x="60900" y="29049"/>
                    </a:lnTo>
                    <a:lnTo>
                      <a:pt x="60495" y="28268"/>
                    </a:lnTo>
                    <a:lnTo>
                      <a:pt x="59816" y="26997"/>
                    </a:lnTo>
                    <a:lnTo>
                      <a:pt x="59527" y="26476"/>
                    </a:lnTo>
                    <a:lnTo>
                      <a:pt x="61810" y="28702"/>
                    </a:lnTo>
                    <a:lnTo>
                      <a:pt x="62750" y="29598"/>
                    </a:lnTo>
                    <a:lnTo>
                      <a:pt x="63544" y="30350"/>
                    </a:lnTo>
                    <a:lnTo>
                      <a:pt x="64209" y="30971"/>
                    </a:lnTo>
                    <a:lnTo>
                      <a:pt x="64758" y="31462"/>
                    </a:lnTo>
                    <a:lnTo>
                      <a:pt x="65206" y="31838"/>
                    </a:lnTo>
                    <a:lnTo>
                      <a:pt x="65539" y="32098"/>
                    </a:lnTo>
                    <a:lnTo>
                      <a:pt x="65770" y="32272"/>
                    </a:lnTo>
                    <a:lnTo>
                      <a:pt x="65857" y="32315"/>
                    </a:lnTo>
                    <a:lnTo>
                      <a:pt x="65929" y="32344"/>
                    </a:lnTo>
                    <a:lnTo>
                      <a:pt x="65972" y="32344"/>
                    </a:lnTo>
                    <a:lnTo>
                      <a:pt x="65987" y="32329"/>
                    </a:lnTo>
                    <a:lnTo>
                      <a:pt x="66001" y="32286"/>
                    </a:lnTo>
                    <a:lnTo>
                      <a:pt x="65987" y="32243"/>
                    </a:lnTo>
                    <a:lnTo>
                      <a:pt x="65900" y="32069"/>
                    </a:lnTo>
                    <a:lnTo>
                      <a:pt x="65756" y="31853"/>
                    </a:lnTo>
                    <a:lnTo>
                      <a:pt x="65568" y="31563"/>
                    </a:lnTo>
                    <a:lnTo>
                      <a:pt x="65322" y="31246"/>
                    </a:lnTo>
                    <a:lnTo>
                      <a:pt x="64715" y="30480"/>
                    </a:lnTo>
                    <a:lnTo>
                      <a:pt x="64021" y="29613"/>
                    </a:lnTo>
                    <a:lnTo>
                      <a:pt x="63270" y="28717"/>
                    </a:lnTo>
                    <a:lnTo>
                      <a:pt x="62518" y="27835"/>
                    </a:lnTo>
                    <a:lnTo>
                      <a:pt x="61290" y="26404"/>
                    </a:lnTo>
                    <a:lnTo>
                      <a:pt x="60784" y="25826"/>
                    </a:lnTo>
                    <a:lnTo>
                      <a:pt x="62388" y="26953"/>
                    </a:lnTo>
                    <a:lnTo>
                      <a:pt x="63805" y="27936"/>
                    </a:lnTo>
                    <a:lnTo>
                      <a:pt x="65047" y="28760"/>
                    </a:lnTo>
                    <a:lnTo>
                      <a:pt x="66117" y="29468"/>
                    </a:lnTo>
                    <a:lnTo>
                      <a:pt x="67027" y="30032"/>
                    </a:lnTo>
                    <a:lnTo>
                      <a:pt x="67779" y="30480"/>
                    </a:lnTo>
                    <a:lnTo>
                      <a:pt x="68400" y="30812"/>
                    </a:lnTo>
                    <a:lnTo>
                      <a:pt x="68660" y="30942"/>
                    </a:lnTo>
                    <a:lnTo>
                      <a:pt x="68877" y="31043"/>
                    </a:lnTo>
                    <a:lnTo>
                      <a:pt x="69065" y="31130"/>
                    </a:lnTo>
                    <a:lnTo>
                      <a:pt x="69238" y="31173"/>
                    </a:lnTo>
                    <a:lnTo>
                      <a:pt x="69368" y="31217"/>
                    </a:lnTo>
                    <a:lnTo>
                      <a:pt x="69556" y="31217"/>
                    </a:lnTo>
                    <a:lnTo>
                      <a:pt x="69614" y="31188"/>
                    </a:lnTo>
                    <a:lnTo>
                      <a:pt x="69643" y="31130"/>
                    </a:lnTo>
                    <a:lnTo>
                      <a:pt x="69643" y="31058"/>
                    </a:lnTo>
                    <a:lnTo>
                      <a:pt x="69629" y="30985"/>
                    </a:lnTo>
                    <a:lnTo>
                      <a:pt x="69600" y="30884"/>
                    </a:lnTo>
                    <a:lnTo>
                      <a:pt x="69542" y="30769"/>
                    </a:lnTo>
                    <a:lnTo>
                      <a:pt x="69455" y="30639"/>
                    </a:lnTo>
                    <a:lnTo>
                      <a:pt x="69253" y="30335"/>
                    </a:lnTo>
                    <a:lnTo>
                      <a:pt x="68993" y="29988"/>
                    </a:lnTo>
                    <a:lnTo>
                      <a:pt x="68675" y="29613"/>
                    </a:lnTo>
                    <a:lnTo>
                      <a:pt x="68313" y="29208"/>
                    </a:lnTo>
                    <a:lnTo>
                      <a:pt x="67909" y="28774"/>
                    </a:lnTo>
                    <a:lnTo>
                      <a:pt x="67490" y="28326"/>
                    </a:lnTo>
                    <a:lnTo>
                      <a:pt x="66594" y="27416"/>
                    </a:lnTo>
                    <a:lnTo>
                      <a:pt x="65698" y="26534"/>
                    </a:lnTo>
                    <a:lnTo>
                      <a:pt x="64874" y="25739"/>
                    </a:lnTo>
                    <a:lnTo>
                      <a:pt x="64209" y="25104"/>
                    </a:lnTo>
                    <a:lnTo>
                      <a:pt x="63588" y="24511"/>
                    </a:lnTo>
                    <a:lnTo>
                      <a:pt x="63588" y="24511"/>
                    </a:lnTo>
                    <a:lnTo>
                      <a:pt x="64917" y="25320"/>
                    </a:lnTo>
                    <a:lnTo>
                      <a:pt x="65495" y="25653"/>
                    </a:lnTo>
                    <a:lnTo>
                      <a:pt x="66001" y="25942"/>
                    </a:lnTo>
                    <a:lnTo>
                      <a:pt x="66464" y="26187"/>
                    </a:lnTo>
                    <a:lnTo>
                      <a:pt x="66868" y="26390"/>
                    </a:lnTo>
                    <a:lnTo>
                      <a:pt x="67215" y="26549"/>
                    </a:lnTo>
                    <a:lnTo>
                      <a:pt x="67519" y="26679"/>
                    </a:lnTo>
                    <a:lnTo>
                      <a:pt x="67764" y="26780"/>
                    </a:lnTo>
                    <a:lnTo>
                      <a:pt x="67967" y="26823"/>
                    </a:lnTo>
                    <a:lnTo>
                      <a:pt x="68111" y="26852"/>
                    </a:lnTo>
                    <a:lnTo>
                      <a:pt x="68169" y="26852"/>
                    </a:lnTo>
                    <a:lnTo>
                      <a:pt x="68227" y="26838"/>
                    </a:lnTo>
                    <a:lnTo>
                      <a:pt x="68256" y="26823"/>
                    </a:lnTo>
                    <a:lnTo>
                      <a:pt x="68285" y="26794"/>
                    </a:lnTo>
                    <a:lnTo>
                      <a:pt x="68299" y="26766"/>
                    </a:lnTo>
                    <a:lnTo>
                      <a:pt x="68313" y="26737"/>
                    </a:lnTo>
                    <a:lnTo>
                      <a:pt x="68285" y="26635"/>
                    </a:lnTo>
                    <a:lnTo>
                      <a:pt x="68241" y="26505"/>
                    </a:lnTo>
                    <a:lnTo>
                      <a:pt x="68140" y="26361"/>
                    </a:lnTo>
                    <a:lnTo>
                      <a:pt x="68024" y="26187"/>
                    </a:lnTo>
                    <a:lnTo>
                      <a:pt x="67851" y="26000"/>
                    </a:lnTo>
                    <a:lnTo>
                      <a:pt x="67663" y="25797"/>
                    </a:lnTo>
                    <a:lnTo>
                      <a:pt x="67201" y="25320"/>
                    </a:lnTo>
                    <a:lnTo>
                      <a:pt x="66623" y="24786"/>
                    </a:lnTo>
                    <a:lnTo>
                      <a:pt x="65958" y="24193"/>
                    </a:lnTo>
                    <a:lnTo>
                      <a:pt x="65221" y="23572"/>
                    </a:lnTo>
                    <a:lnTo>
                      <a:pt x="64412" y="22936"/>
                    </a:lnTo>
                    <a:lnTo>
                      <a:pt x="63559" y="22271"/>
                    </a:lnTo>
                    <a:lnTo>
                      <a:pt x="62923" y="21794"/>
                    </a:lnTo>
                    <a:lnTo>
                      <a:pt x="62287" y="21332"/>
                    </a:lnTo>
                    <a:lnTo>
                      <a:pt x="61622" y="20869"/>
                    </a:lnTo>
                    <a:lnTo>
                      <a:pt x="60958" y="20421"/>
                    </a:lnTo>
                    <a:lnTo>
                      <a:pt x="60307" y="19988"/>
                    </a:lnTo>
                    <a:lnTo>
                      <a:pt x="59657" y="19583"/>
                    </a:lnTo>
                    <a:lnTo>
                      <a:pt x="59021" y="19207"/>
                    </a:lnTo>
                    <a:lnTo>
                      <a:pt x="58400" y="18860"/>
                    </a:lnTo>
                    <a:lnTo>
                      <a:pt x="57793" y="18557"/>
                    </a:lnTo>
                    <a:lnTo>
                      <a:pt x="57229" y="18282"/>
                    </a:lnTo>
                    <a:lnTo>
                      <a:pt x="56680" y="18051"/>
                    </a:lnTo>
                    <a:lnTo>
                      <a:pt x="56434" y="17964"/>
                    </a:lnTo>
                    <a:lnTo>
                      <a:pt x="56188" y="17878"/>
                    </a:lnTo>
                    <a:lnTo>
                      <a:pt x="55943" y="17820"/>
                    </a:lnTo>
                    <a:lnTo>
                      <a:pt x="55726" y="17762"/>
                    </a:lnTo>
                    <a:lnTo>
                      <a:pt x="55509" y="17719"/>
                    </a:lnTo>
                    <a:lnTo>
                      <a:pt x="55307" y="17704"/>
                    </a:lnTo>
                    <a:lnTo>
                      <a:pt x="55134" y="17690"/>
                    </a:lnTo>
                    <a:lnTo>
                      <a:pt x="54960" y="17704"/>
                    </a:lnTo>
                    <a:lnTo>
                      <a:pt x="54801" y="17719"/>
                    </a:lnTo>
                    <a:lnTo>
                      <a:pt x="54657" y="17762"/>
                    </a:lnTo>
                    <a:lnTo>
                      <a:pt x="53790" y="18109"/>
                    </a:lnTo>
                    <a:lnTo>
                      <a:pt x="52547" y="18615"/>
                    </a:lnTo>
                    <a:lnTo>
                      <a:pt x="49107" y="20017"/>
                    </a:lnTo>
                    <a:lnTo>
                      <a:pt x="40263" y="23702"/>
                    </a:lnTo>
                    <a:lnTo>
                      <a:pt x="32069" y="27127"/>
                    </a:lnTo>
                    <a:lnTo>
                      <a:pt x="28456" y="28630"/>
                    </a:lnTo>
                    <a:lnTo>
                      <a:pt x="28080" y="27430"/>
                    </a:lnTo>
                    <a:lnTo>
                      <a:pt x="27704" y="26245"/>
                    </a:lnTo>
                    <a:lnTo>
                      <a:pt x="27314" y="25089"/>
                    </a:lnTo>
                    <a:lnTo>
                      <a:pt x="26924" y="23933"/>
                    </a:lnTo>
                    <a:lnTo>
                      <a:pt x="26519" y="22791"/>
                    </a:lnTo>
                    <a:lnTo>
                      <a:pt x="26115" y="21679"/>
                    </a:lnTo>
                    <a:lnTo>
                      <a:pt x="25710" y="20566"/>
                    </a:lnTo>
                    <a:lnTo>
                      <a:pt x="25291" y="19482"/>
                    </a:lnTo>
                    <a:lnTo>
                      <a:pt x="24872" y="18412"/>
                    </a:lnTo>
                    <a:lnTo>
                      <a:pt x="24453" y="17372"/>
                    </a:lnTo>
                    <a:lnTo>
                      <a:pt x="24033" y="16331"/>
                    </a:lnTo>
                    <a:lnTo>
                      <a:pt x="23600" y="15320"/>
                    </a:lnTo>
                    <a:lnTo>
                      <a:pt x="22762" y="13369"/>
                    </a:lnTo>
                    <a:lnTo>
                      <a:pt x="21909" y="11490"/>
                    </a:lnTo>
                    <a:lnTo>
                      <a:pt x="21071" y="9698"/>
                    </a:lnTo>
                    <a:lnTo>
                      <a:pt x="20262" y="8007"/>
                    </a:lnTo>
                    <a:lnTo>
                      <a:pt x="19467" y="6417"/>
                    </a:lnTo>
                    <a:lnTo>
                      <a:pt x="18686" y="4915"/>
                    </a:lnTo>
                    <a:lnTo>
                      <a:pt x="17949" y="3513"/>
                    </a:lnTo>
                    <a:lnTo>
                      <a:pt x="17256" y="2241"/>
                    </a:lnTo>
                    <a:lnTo>
                      <a:pt x="16605" y="1056"/>
                    </a:lnTo>
                    <a:lnTo>
                      <a:pt x="15998" y="1"/>
                    </a:lnTo>
                    <a:close/>
                  </a:path>
                </a:pathLst>
              </a:custGeom>
              <a:solidFill>
                <a:srgbClr val="9654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35"/>
              <p:cNvSpPr/>
              <p:nvPr/>
            </p:nvSpPr>
            <p:spPr>
              <a:xfrm>
                <a:off x="2396075" y="3007775"/>
                <a:ext cx="1741100" cy="1218675"/>
              </a:xfrm>
              <a:custGeom>
                <a:rect b="b" l="l" r="r" t="t"/>
                <a:pathLst>
                  <a:path extrusionOk="0" fill="none" h="48747" w="69644">
                    <a:moveTo>
                      <a:pt x="63588" y="24511"/>
                    </a:moveTo>
                    <a:lnTo>
                      <a:pt x="63588" y="24511"/>
                    </a:lnTo>
                    <a:lnTo>
                      <a:pt x="64917" y="25320"/>
                    </a:lnTo>
                    <a:lnTo>
                      <a:pt x="65495" y="25653"/>
                    </a:lnTo>
                    <a:lnTo>
                      <a:pt x="66001" y="25942"/>
                    </a:lnTo>
                    <a:lnTo>
                      <a:pt x="66464" y="26187"/>
                    </a:lnTo>
                    <a:lnTo>
                      <a:pt x="66868" y="26390"/>
                    </a:lnTo>
                    <a:lnTo>
                      <a:pt x="67215" y="26549"/>
                    </a:lnTo>
                    <a:lnTo>
                      <a:pt x="67519" y="26679"/>
                    </a:lnTo>
                    <a:lnTo>
                      <a:pt x="67764" y="26780"/>
                    </a:lnTo>
                    <a:lnTo>
                      <a:pt x="67967" y="26823"/>
                    </a:lnTo>
                    <a:lnTo>
                      <a:pt x="68111" y="26852"/>
                    </a:lnTo>
                    <a:lnTo>
                      <a:pt x="68169" y="26852"/>
                    </a:lnTo>
                    <a:lnTo>
                      <a:pt x="68227" y="26838"/>
                    </a:lnTo>
                    <a:lnTo>
                      <a:pt x="68256" y="26823"/>
                    </a:lnTo>
                    <a:lnTo>
                      <a:pt x="68285" y="26794"/>
                    </a:lnTo>
                    <a:lnTo>
                      <a:pt x="68299" y="26766"/>
                    </a:lnTo>
                    <a:lnTo>
                      <a:pt x="68313" y="26737"/>
                    </a:lnTo>
                    <a:lnTo>
                      <a:pt x="68285" y="26635"/>
                    </a:lnTo>
                    <a:lnTo>
                      <a:pt x="68241" y="26505"/>
                    </a:lnTo>
                    <a:lnTo>
                      <a:pt x="68140" y="26361"/>
                    </a:lnTo>
                    <a:lnTo>
                      <a:pt x="68024" y="26187"/>
                    </a:lnTo>
                    <a:lnTo>
                      <a:pt x="67851" y="26000"/>
                    </a:lnTo>
                    <a:lnTo>
                      <a:pt x="67663" y="25797"/>
                    </a:lnTo>
                    <a:lnTo>
                      <a:pt x="67201" y="25320"/>
                    </a:lnTo>
                    <a:lnTo>
                      <a:pt x="66623" y="24786"/>
                    </a:lnTo>
                    <a:lnTo>
                      <a:pt x="65958" y="24193"/>
                    </a:lnTo>
                    <a:lnTo>
                      <a:pt x="65221" y="23572"/>
                    </a:lnTo>
                    <a:lnTo>
                      <a:pt x="64412" y="22936"/>
                    </a:lnTo>
                    <a:lnTo>
                      <a:pt x="63559" y="22271"/>
                    </a:lnTo>
                    <a:lnTo>
                      <a:pt x="63559" y="22271"/>
                    </a:lnTo>
                    <a:lnTo>
                      <a:pt x="62923" y="21794"/>
                    </a:lnTo>
                    <a:lnTo>
                      <a:pt x="62287" y="21332"/>
                    </a:lnTo>
                    <a:lnTo>
                      <a:pt x="61622" y="20869"/>
                    </a:lnTo>
                    <a:lnTo>
                      <a:pt x="60958" y="20421"/>
                    </a:lnTo>
                    <a:lnTo>
                      <a:pt x="60307" y="19988"/>
                    </a:lnTo>
                    <a:lnTo>
                      <a:pt x="59657" y="19583"/>
                    </a:lnTo>
                    <a:lnTo>
                      <a:pt x="59021" y="19207"/>
                    </a:lnTo>
                    <a:lnTo>
                      <a:pt x="58400" y="18860"/>
                    </a:lnTo>
                    <a:lnTo>
                      <a:pt x="57793" y="18557"/>
                    </a:lnTo>
                    <a:lnTo>
                      <a:pt x="57229" y="18282"/>
                    </a:lnTo>
                    <a:lnTo>
                      <a:pt x="56680" y="18051"/>
                    </a:lnTo>
                    <a:lnTo>
                      <a:pt x="56434" y="17964"/>
                    </a:lnTo>
                    <a:lnTo>
                      <a:pt x="56188" y="17878"/>
                    </a:lnTo>
                    <a:lnTo>
                      <a:pt x="55943" y="17820"/>
                    </a:lnTo>
                    <a:lnTo>
                      <a:pt x="55726" y="17762"/>
                    </a:lnTo>
                    <a:lnTo>
                      <a:pt x="55509" y="17719"/>
                    </a:lnTo>
                    <a:lnTo>
                      <a:pt x="55307" y="17704"/>
                    </a:lnTo>
                    <a:lnTo>
                      <a:pt x="55134" y="17690"/>
                    </a:lnTo>
                    <a:lnTo>
                      <a:pt x="54960" y="17704"/>
                    </a:lnTo>
                    <a:lnTo>
                      <a:pt x="54801" y="17719"/>
                    </a:lnTo>
                    <a:lnTo>
                      <a:pt x="54657" y="17762"/>
                    </a:lnTo>
                    <a:lnTo>
                      <a:pt x="54657" y="17762"/>
                    </a:lnTo>
                    <a:lnTo>
                      <a:pt x="53790" y="18109"/>
                    </a:lnTo>
                    <a:lnTo>
                      <a:pt x="52547" y="18615"/>
                    </a:lnTo>
                    <a:lnTo>
                      <a:pt x="49107" y="20017"/>
                    </a:lnTo>
                    <a:lnTo>
                      <a:pt x="40263" y="23702"/>
                    </a:lnTo>
                    <a:lnTo>
                      <a:pt x="32069" y="27127"/>
                    </a:lnTo>
                    <a:lnTo>
                      <a:pt x="28456" y="28630"/>
                    </a:lnTo>
                    <a:lnTo>
                      <a:pt x="28456" y="28630"/>
                    </a:lnTo>
                    <a:lnTo>
                      <a:pt x="28080" y="27430"/>
                    </a:lnTo>
                    <a:lnTo>
                      <a:pt x="27704" y="26245"/>
                    </a:lnTo>
                    <a:lnTo>
                      <a:pt x="27314" y="25089"/>
                    </a:lnTo>
                    <a:lnTo>
                      <a:pt x="26924" y="23933"/>
                    </a:lnTo>
                    <a:lnTo>
                      <a:pt x="26519" y="22791"/>
                    </a:lnTo>
                    <a:lnTo>
                      <a:pt x="26115" y="21679"/>
                    </a:lnTo>
                    <a:lnTo>
                      <a:pt x="25710" y="20566"/>
                    </a:lnTo>
                    <a:lnTo>
                      <a:pt x="25291" y="19482"/>
                    </a:lnTo>
                    <a:lnTo>
                      <a:pt x="24872" y="18412"/>
                    </a:lnTo>
                    <a:lnTo>
                      <a:pt x="24453" y="17372"/>
                    </a:lnTo>
                    <a:lnTo>
                      <a:pt x="24033" y="16331"/>
                    </a:lnTo>
                    <a:lnTo>
                      <a:pt x="23600" y="15320"/>
                    </a:lnTo>
                    <a:lnTo>
                      <a:pt x="22762" y="13369"/>
                    </a:lnTo>
                    <a:lnTo>
                      <a:pt x="21909" y="11490"/>
                    </a:lnTo>
                    <a:lnTo>
                      <a:pt x="21071" y="9698"/>
                    </a:lnTo>
                    <a:lnTo>
                      <a:pt x="20262" y="8007"/>
                    </a:lnTo>
                    <a:lnTo>
                      <a:pt x="19467" y="6417"/>
                    </a:lnTo>
                    <a:lnTo>
                      <a:pt x="18686" y="4915"/>
                    </a:lnTo>
                    <a:lnTo>
                      <a:pt x="17949" y="3513"/>
                    </a:lnTo>
                    <a:lnTo>
                      <a:pt x="17256" y="2241"/>
                    </a:lnTo>
                    <a:lnTo>
                      <a:pt x="16605" y="1056"/>
                    </a:lnTo>
                    <a:lnTo>
                      <a:pt x="15998" y="1"/>
                    </a:lnTo>
                    <a:lnTo>
                      <a:pt x="15998" y="1"/>
                    </a:lnTo>
                    <a:lnTo>
                      <a:pt x="15203" y="536"/>
                    </a:lnTo>
                    <a:lnTo>
                      <a:pt x="14394" y="1070"/>
                    </a:lnTo>
                    <a:lnTo>
                      <a:pt x="12819" y="2169"/>
                    </a:lnTo>
                    <a:lnTo>
                      <a:pt x="11244" y="3296"/>
                    </a:lnTo>
                    <a:lnTo>
                      <a:pt x="9683" y="4423"/>
                    </a:lnTo>
                    <a:lnTo>
                      <a:pt x="9683" y="4423"/>
                    </a:lnTo>
                    <a:lnTo>
                      <a:pt x="8512" y="5247"/>
                    </a:lnTo>
                    <a:lnTo>
                      <a:pt x="7327" y="6042"/>
                    </a:lnTo>
                    <a:lnTo>
                      <a:pt x="6142" y="6822"/>
                    </a:lnTo>
                    <a:lnTo>
                      <a:pt x="4943" y="7588"/>
                    </a:lnTo>
                    <a:lnTo>
                      <a:pt x="3729" y="8325"/>
                    </a:lnTo>
                    <a:lnTo>
                      <a:pt x="2500" y="9033"/>
                    </a:lnTo>
                    <a:lnTo>
                      <a:pt x="1258" y="9727"/>
                    </a:lnTo>
                    <a:lnTo>
                      <a:pt x="0" y="10406"/>
                    </a:lnTo>
                    <a:lnTo>
                      <a:pt x="0" y="10406"/>
                    </a:lnTo>
                    <a:lnTo>
                      <a:pt x="737" y="12083"/>
                    </a:lnTo>
                    <a:lnTo>
                      <a:pt x="1662" y="14178"/>
                    </a:lnTo>
                    <a:lnTo>
                      <a:pt x="2775" y="16606"/>
                    </a:lnTo>
                    <a:lnTo>
                      <a:pt x="4032" y="19308"/>
                    </a:lnTo>
                    <a:lnTo>
                      <a:pt x="5405" y="22213"/>
                    </a:lnTo>
                    <a:lnTo>
                      <a:pt x="6142" y="23731"/>
                    </a:lnTo>
                    <a:lnTo>
                      <a:pt x="6894" y="25263"/>
                    </a:lnTo>
                    <a:lnTo>
                      <a:pt x="7660" y="26823"/>
                    </a:lnTo>
                    <a:lnTo>
                      <a:pt x="8455" y="28384"/>
                    </a:lnTo>
                    <a:lnTo>
                      <a:pt x="9264" y="29959"/>
                    </a:lnTo>
                    <a:lnTo>
                      <a:pt x="10088" y="31520"/>
                    </a:lnTo>
                    <a:lnTo>
                      <a:pt x="10911" y="33052"/>
                    </a:lnTo>
                    <a:lnTo>
                      <a:pt x="11750" y="34569"/>
                    </a:lnTo>
                    <a:lnTo>
                      <a:pt x="12588" y="36058"/>
                    </a:lnTo>
                    <a:lnTo>
                      <a:pt x="13426" y="37503"/>
                    </a:lnTo>
                    <a:lnTo>
                      <a:pt x="14264" y="38905"/>
                    </a:lnTo>
                    <a:lnTo>
                      <a:pt x="15088" y="40235"/>
                    </a:lnTo>
                    <a:lnTo>
                      <a:pt x="15912" y="41506"/>
                    </a:lnTo>
                    <a:lnTo>
                      <a:pt x="16331" y="42113"/>
                    </a:lnTo>
                    <a:lnTo>
                      <a:pt x="16735" y="42706"/>
                    </a:lnTo>
                    <a:lnTo>
                      <a:pt x="17140" y="43269"/>
                    </a:lnTo>
                    <a:lnTo>
                      <a:pt x="17530" y="43819"/>
                    </a:lnTo>
                    <a:lnTo>
                      <a:pt x="17920" y="44339"/>
                    </a:lnTo>
                    <a:lnTo>
                      <a:pt x="18311" y="44830"/>
                    </a:lnTo>
                    <a:lnTo>
                      <a:pt x="18701" y="45307"/>
                    </a:lnTo>
                    <a:lnTo>
                      <a:pt x="19091" y="45755"/>
                    </a:lnTo>
                    <a:lnTo>
                      <a:pt x="19452" y="46174"/>
                    </a:lnTo>
                    <a:lnTo>
                      <a:pt x="19828" y="46564"/>
                    </a:lnTo>
                    <a:lnTo>
                      <a:pt x="20189" y="46926"/>
                    </a:lnTo>
                    <a:lnTo>
                      <a:pt x="20551" y="47258"/>
                    </a:lnTo>
                    <a:lnTo>
                      <a:pt x="20897" y="47562"/>
                    </a:lnTo>
                    <a:lnTo>
                      <a:pt x="21244" y="47822"/>
                    </a:lnTo>
                    <a:lnTo>
                      <a:pt x="21577" y="48053"/>
                    </a:lnTo>
                    <a:lnTo>
                      <a:pt x="21909" y="48255"/>
                    </a:lnTo>
                    <a:lnTo>
                      <a:pt x="22227" y="48429"/>
                    </a:lnTo>
                    <a:lnTo>
                      <a:pt x="22530" y="48544"/>
                    </a:lnTo>
                    <a:lnTo>
                      <a:pt x="22530" y="48544"/>
                    </a:lnTo>
                    <a:lnTo>
                      <a:pt x="22718" y="48602"/>
                    </a:lnTo>
                    <a:lnTo>
                      <a:pt x="22906" y="48660"/>
                    </a:lnTo>
                    <a:lnTo>
                      <a:pt x="23109" y="48689"/>
                    </a:lnTo>
                    <a:lnTo>
                      <a:pt x="23311" y="48718"/>
                    </a:lnTo>
                    <a:lnTo>
                      <a:pt x="23513" y="48747"/>
                    </a:lnTo>
                    <a:lnTo>
                      <a:pt x="23730" y="48747"/>
                    </a:lnTo>
                    <a:lnTo>
                      <a:pt x="23947" y="48747"/>
                    </a:lnTo>
                    <a:lnTo>
                      <a:pt x="24178" y="48747"/>
                    </a:lnTo>
                    <a:lnTo>
                      <a:pt x="24655" y="48703"/>
                    </a:lnTo>
                    <a:lnTo>
                      <a:pt x="25146" y="48631"/>
                    </a:lnTo>
                    <a:lnTo>
                      <a:pt x="25667" y="48515"/>
                    </a:lnTo>
                    <a:lnTo>
                      <a:pt x="26201" y="48371"/>
                    </a:lnTo>
                    <a:lnTo>
                      <a:pt x="26750" y="48197"/>
                    </a:lnTo>
                    <a:lnTo>
                      <a:pt x="27328" y="47995"/>
                    </a:lnTo>
                    <a:lnTo>
                      <a:pt x="27935" y="47764"/>
                    </a:lnTo>
                    <a:lnTo>
                      <a:pt x="28542" y="47518"/>
                    </a:lnTo>
                    <a:lnTo>
                      <a:pt x="29164" y="47229"/>
                    </a:lnTo>
                    <a:lnTo>
                      <a:pt x="29814" y="46926"/>
                    </a:lnTo>
                    <a:lnTo>
                      <a:pt x="30464" y="46593"/>
                    </a:lnTo>
                    <a:lnTo>
                      <a:pt x="31129" y="46246"/>
                    </a:lnTo>
                    <a:lnTo>
                      <a:pt x="31808" y="45871"/>
                    </a:lnTo>
                    <a:lnTo>
                      <a:pt x="32502" y="45481"/>
                    </a:lnTo>
                    <a:lnTo>
                      <a:pt x="33196" y="45061"/>
                    </a:lnTo>
                    <a:lnTo>
                      <a:pt x="33904" y="44628"/>
                    </a:lnTo>
                    <a:lnTo>
                      <a:pt x="34612" y="44180"/>
                    </a:lnTo>
                    <a:lnTo>
                      <a:pt x="35335" y="43717"/>
                    </a:lnTo>
                    <a:lnTo>
                      <a:pt x="36780" y="42764"/>
                    </a:lnTo>
                    <a:lnTo>
                      <a:pt x="38254" y="41752"/>
                    </a:lnTo>
                    <a:lnTo>
                      <a:pt x="39714" y="40711"/>
                    </a:lnTo>
                    <a:lnTo>
                      <a:pt x="41173" y="39628"/>
                    </a:lnTo>
                    <a:lnTo>
                      <a:pt x="42633" y="38544"/>
                    </a:lnTo>
                    <a:lnTo>
                      <a:pt x="44049" y="37445"/>
                    </a:lnTo>
                    <a:lnTo>
                      <a:pt x="45451" y="36347"/>
                    </a:lnTo>
                    <a:lnTo>
                      <a:pt x="46809" y="35263"/>
                    </a:lnTo>
                    <a:lnTo>
                      <a:pt x="48110" y="34208"/>
                    </a:lnTo>
                    <a:lnTo>
                      <a:pt x="49367" y="33168"/>
                    </a:lnTo>
                    <a:lnTo>
                      <a:pt x="50552" y="32170"/>
                    </a:lnTo>
                    <a:lnTo>
                      <a:pt x="52706" y="30350"/>
                    </a:lnTo>
                    <a:lnTo>
                      <a:pt x="54483" y="28789"/>
                    </a:lnTo>
                    <a:lnTo>
                      <a:pt x="55856" y="27575"/>
                    </a:lnTo>
                    <a:lnTo>
                      <a:pt x="57027" y="26520"/>
                    </a:lnTo>
                    <a:lnTo>
                      <a:pt x="57027" y="26520"/>
                    </a:lnTo>
                    <a:lnTo>
                      <a:pt x="57879" y="27647"/>
                    </a:lnTo>
                    <a:lnTo>
                      <a:pt x="58645" y="28615"/>
                    </a:lnTo>
                    <a:lnTo>
                      <a:pt x="59310" y="29454"/>
                    </a:lnTo>
                    <a:lnTo>
                      <a:pt x="59903" y="30176"/>
                    </a:lnTo>
                    <a:lnTo>
                      <a:pt x="60408" y="30769"/>
                    </a:lnTo>
                    <a:lnTo>
                      <a:pt x="60842" y="31246"/>
                    </a:lnTo>
                    <a:lnTo>
                      <a:pt x="61203" y="31607"/>
                    </a:lnTo>
                    <a:lnTo>
                      <a:pt x="61492" y="31881"/>
                    </a:lnTo>
                    <a:lnTo>
                      <a:pt x="61723" y="32055"/>
                    </a:lnTo>
                    <a:lnTo>
                      <a:pt x="61810" y="32113"/>
                    </a:lnTo>
                    <a:lnTo>
                      <a:pt x="61882" y="32142"/>
                    </a:lnTo>
                    <a:lnTo>
                      <a:pt x="61955" y="32156"/>
                    </a:lnTo>
                    <a:lnTo>
                      <a:pt x="61998" y="32156"/>
                    </a:lnTo>
                    <a:lnTo>
                      <a:pt x="62041" y="32127"/>
                    </a:lnTo>
                    <a:lnTo>
                      <a:pt x="62070" y="32098"/>
                    </a:lnTo>
                    <a:lnTo>
                      <a:pt x="62085" y="32040"/>
                    </a:lnTo>
                    <a:lnTo>
                      <a:pt x="62085" y="31968"/>
                    </a:lnTo>
                    <a:lnTo>
                      <a:pt x="62056" y="31780"/>
                    </a:lnTo>
                    <a:lnTo>
                      <a:pt x="61998" y="31549"/>
                    </a:lnTo>
                    <a:lnTo>
                      <a:pt x="61897" y="31274"/>
                    </a:lnTo>
                    <a:lnTo>
                      <a:pt x="61781" y="30957"/>
                    </a:lnTo>
                    <a:lnTo>
                      <a:pt x="61637" y="30595"/>
                    </a:lnTo>
                    <a:lnTo>
                      <a:pt x="61290" y="29844"/>
                    </a:lnTo>
                    <a:lnTo>
                      <a:pt x="60900" y="29049"/>
                    </a:lnTo>
                    <a:lnTo>
                      <a:pt x="60495" y="28268"/>
                    </a:lnTo>
                    <a:lnTo>
                      <a:pt x="59816" y="26997"/>
                    </a:lnTo>
                    <a:lnTo>
                      <a:pt x="59527" y="26476"/>
                    </a:lnTo>
                    <a:lnTo>
                      <a:pt x="59527" y="26476"/>
                    </a:lnTo>
                    <a:lnTo>
                      <a:pt x="61810" y="28702"/>
                    </a:lnTo>
                    <a:lnTo>
                      <a:pt x="62750" y="29598"/>
                    </a:lnTo>
                    <a:lnTo>
                      <a:pt x="63544" y="30350"/>
                    </a:lnTo>
                    <a:lnTo>
                      <a:pt x="64209" y="30971"/>
                    </a:lnTo>
                    <a:lnTo>
                      <a:pt x="64758" y="31462"/>
                    </a:lnTo>
                    <a:lnTo>
                      <a:pt x="65206" y="31838"/>
                    </a:lnTo>
                    <a:lnTo>
                      <a:pt x="65539" y="32098"/>
                    </a:lnTo>
                    <a:lnTo>
                      <a:pt x="65770" y="32272"/>
                    </a:lnTo>
                    <a:lnTo>
                      <a:pt x="65857" y="32315"/>
                    </a:lnTo>
                    <a:lnTo>
                      <a:pt x="65929" y="32344"/>
                    </a:lnTo>
                    <a:lnTo>
                      <a:pt x="65972" y="32344"/>
                    </a:lnTo>
                    <a:lnTo>
                      <a:pt x="65987" y="32329"/>
                    </a:lnTo>
                    <a:lnTo>
                      <a:pt x="66001" y="32286"/>
                    </a:lnTo>
                    <a:lnTo>
                      <a:pt x="65987" y="32243"/>
                    </a:lnTo>
                    <a:lnTo>
                      <a:pt x="65900" y="32069"/>
                    </a:lnTo>
                    <a:lnTo>
                      <a:pt x="65756" y="31853"/>
                    </a:lnTo>
                    <a:lnTo>
                      <a:pt x="65568" y="31563"/>
                    </a:lnTo>
                    <a:lnTo>
                      <a:pt x="65322" y="31246"/>
                    </a:lnTo>
                    <a:lnTo>
                      <a:pt x="64715" y="30480"/>
                    </a:lnTo>
                    <a:lnTo>
                      <a:pt x="64021" y="29613"/>
                    </a:lnTo>
                    <a:lnTo>
                      <a:pt x="63270" y="28717"/>
                    </a:lnTo>
                    <a:lnTo>
                      <a:pt x="62518" y="27835"/>
                    </a:lnTo>
                    <a:lnTo>
                      <a:pt x="61290" y="26404"/>
                    </a:lnTo>
                    <a:lnTo>
                      <a:pt x="60784" y="25826"/>
                    </a:lnTo>
                    <a:lnTo>
                      <a:pt x="60784" y="25826"/>
                    </a:lnTo>
                    <a:lnTo>
                      <a:pt x="62388" y="26953"/>
                    </a:lnTo>
                    <a:lnTo>
                      <a:pt x="63805" y="27936"/>
                    </a:lnTo>
                    <a:lnTo>
                      <a:pt x="65047" y="28760"/>
                    </a:lnTo>
                    <a:lnTo>
                      <a:pt x="66117" y="29468"/>
                    </a:lnTo>
                    <a:lnTo>
                      <a:pt x="67027" y="30032"/>
                    </a:lnTo>
                    <a:lnTo>
                      <a:pt x="67779" y="30480"/>
                    </a:lnTo>
                    <a:lnTo>
                      <a:pt x="68400" y="30812"/>
                    </a:lnTo>
                    <a:lnTo>
                      <a:pt x="68660" y="30942"/>
                    </a:lnTo>
                    <a:lnTo>
                      <a:pt x="68877" y="31043"/>
                    </a:lnTo>
                    <a:lnTo>
                      <a:pt x="69065" y="31130"/>
                    </a:lnTo>
                    <a:lnTo>
                      <a:pt x="69238" y="31173"/>
                    </a:lnTo>
                    <a:lnTo>
                      <a:pt x="69368" y="31217"/>
                    </a:lnTo>
                    <a:lnTo>
                      <a:pt x="69470" y="31217"/>
                    </a:lnTo>
                    <a:lnTo>
                      <a:pt x="69556" y="31217"/>
                    </a:lnTo>
                    <a:lnTo>
                      <a:pt x="69614" y="31188"/>
                    </a:lnTo>
                    <a:lnTo>
                      <a:pt x="69643" y="31130"/>
                    </a:lnTo>
                    <a:lnTo>
                      <a:pt x="69643" y="31058"/>
                    </a:lnTo>
                    <a:lnTo>
                      <a:pt x="69629" y="30985"/>
                    </a:lnTo>
                    <a:lnTo>
                      <a:pt x="69600" y="30884"/>
                    </a:lnTo>
                    <a:lnTo>
                      <a:pt x="69542" y="30769"/>
                    </a:lnTo>
                    <a:lnTo>
                      <a:pt x="69455" y="30639"/>
                    </a:lnTo>
                    <a:lnTo>
                      <a:pt x="69253" y="30335"/>
                    </a:lnTo>
                    <a:lnTo>
                      <a:pt x="68993" y="29988"/>
                    </a:lnTo>
                    <a:lnTo>
                      <a:pt x="68675" y="29613"/>
                    </a:lnTo>
                    <a:lnTo>
                      <a:pt x="68313" y="29208"/>
                    </a:lnTo>
                    <a:lnTo>
                      <a:pt x="67909" y="28774"/>
                    </a:lnTo>
                    <a:lnTo>
                      <a:pt x="67490" y="28326"/>
                    </a:lnTo>
                    <a:lnTo>
                      <a:pt x="66594" y="27416"/>
                    </a:lnTo>
                    <a:lnTo>
                      <a:pt x="65698" y="26534"/>
                    </a:lnTo>
                    <a:lnTo>
                      <a:pt x="64874" y="25739"/>
                    </a:lnTo>
                    <a:lnTo>
                      <a:pt x="64209" y="25104"/>
                    </a:lnTo>
                    <a:lnTo>
                      <a:pt x="63588" y="2451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35"/>
              <p:cNvSpPr/>
              <p:nvPr/>
            </p:nvSpPr>
            <p:spPr>
              <a:xfrm>
                <a:off x="3687700" y="3416050"/>
                <a:ext cx="245325" cy="125025"/>
              </a:xfrm>
              <a:custGeom>
                <a:rect b="b" l="l" r="r" t="t"/>
                <a:pathLst>
                  <a:path extrusionOk="0" h="5001" w="9813">
                    <a:moveTo>
                      <a:pt x="9148" y="0"/>
                    </a:moveTo>
                    <a:lnTo>
                      <a:pt x="8830" y="29"/>
                    </a:lnTo>
                    <a:lnTo>
                      <a:pt x="8469" y="73"/>
                    </a:lnTo>
                    <a:lnTo>
                      <a:pt x="8064" y="145"/>
                    </a:lnTo>
                    <a:lnTo>
                      <a:pt x="7631" y="232"/>
                    </a:lnTo>
                    <a:lnTo>
                      <a:pt x="7183" y="333"/>
                    </a:lnTo>
                    <a:lnTo>
                      <a:pt x="6214" y="550"/>
                    </a:lnTo>
                    <a:lnTo>
                      <a:pt x="5261" y="810"/>
                    </a:lnTo>
                    <a:lnTo>
                      <a:pt x="4336" y="1055"/>
                    </a:lnTo>
                    <a:lnTo>
                      <a:pt x="2876" y="1474"/>
                    </a:lnTo>
                    <a:lnTo>
                      <a:pt x="2283" y="1662"/>
                    </a:lnTo>
                    <a:lnTo>
                      <a:pt x="1994" y="1937"/>
                    </a:lnTo>
                    <a:lnTo>
                      <a:pt x="1705" y="2240"/>
                    </a:lnTo>
                    <a:lnTo>
                      <a:pt x="1344" y="2616"/>
                    </a:lnTo>
                    <a:lnTo>
                      <a:pt x="983" y="3035"/>
                    </a:lnTo>
                    <a:lnTo>
                      <a:pt x="622" y="3483"/>
                    </a:lnTo>
                    <a:lnTo>
                      <a:pt x="463" y="3700"/>
                    </a:lnTo>
                    <a:lnTo>
                      <a:pt x="318" y="3917"/>
                    </a:lnTo>
                    <a:lnTo>
                      <a:pt x="188" y="4119"/>
                    </a:lnTo>
                    <a:lnTo>
                      <a:pt x="101" y="4307"/>
                    </a:lnTo>
                    <a:lnTo>
                      <a:pt x="29" y="4495"/>
                    </a:lnTo>
                    <a:lnTo>
                      <a:pt x="0" y="4639"/>
                    </a:lnTo>
                    <a:lnTo>
                      <a:pt x="0" y="4712"/>
                    </a:lnTo>
                    <a:lnTo>
                      <a:pt x="15" y="4769"/>
                    </a:lnTo>
                    <a:lnTo>
                      <a:pt x="43" y="4827"/>
                    </a:lnTo>
                    <a:lnTo>
                      <a:pt x="72" y="4885"/>
                    </a:lnTo>
                    <a:lnTo>
                      <a:pt x="116" y="4928"/>
                    </a:lnTo>
                    <a:lnTo>
                      <a:pt x="174" y="4957"/>
                    </a:lnTo>
                    <a:lnTo>
                      <a:pt x="246" y="4986"/>
                    </a:lnTo>
                    <a:lnTo>
                      <a:pt x="332" y="5001"/>
                    </a:lnTo>
                    <a:lnTo>
                      <a:pt x="549" y="5001"/>
                    </a:lnTo>
                    <a:lnTo>
                      <a:pt x="838" y="4972"/>
                    </a:lnTo>
                    <a:lnTo>
                      <a:pt x="1185" y="4885"/>
                    </a:lnTo>
                    <a:lnTo>
                      <a:pt x="1604" y="4755"/>
                    </a:lnTo>
                    <a:lnTo>
                      <a:pt x="2096" y="4582"/>
                    </a:lnTo>
                    <a:lnTo>
                      <a:pt x="2674" y="4350"/>
                    </a:lnTo>
                    <a:lnTo>
                      <a:pt x="3338" y="4061"/>
                    </a:lnTo>
                    <a:lnTo>
                      <a:pt x="4090" y="3700"/>
                    </a:lnTo>
                    <a:lnTo>
                      <a:pt x="4928" y="3281"/>
                    </a:lnTo>
                    <a:lnTo>
                      <a:pt x="5882" y="2804"/>
                    </a:lnTo>
                    <a:lnTo>
                      <a:pt x="6807" y="2313"/>
                    </a:lnTo>
                    <a:lnTo>
                      <a:pt x="7587" y="1879"/>
                    </a:lnTo>
                    <a:lnTo>
                      <a:pt x="8238" y="1489"/>
                    </a:lnTo>
                    <a:lnTo>
                      <a:pt x="8772" y="1157"/>
                    </a:lnTo>
                    <a:lnTo>
                      <a:pt x="9191" y="867"/>
                    </a:lnTo>
                    <a:lnTo>
                      <a:pt x="9495" y="636"/>
                    </a:lnTo>
                    <a:lnTo>
                      <a:pt x="9610" y="535"/>
                    </a:lnTo>
                    <a:lnTo>
                      <a:pt x="9697" y="434"/>
                    </a:lnTo>
                    <a:lnTo>
                      <a:pt x="9755" y="347"/>
                    </a:lnTo>
                    <a:lnTo>
                      <a:pt x="9798" y="275"/>
                    </a:lnTo>
                    <a:lnTo>
                      <a:pt x="9813" y="217"/>
                    </a:lnTo>
                    <a:lnTo>
                      <a:pt x="9813" y="159"/>
                    </a:lnTo>
                    <a:lnTo>
                      <a:pt x="9798" y="116"/>
                    </a:lnTo>
                    <a:lnTo>
                      <a:pt x="9755" y="73"/>
                    </a:lnTo>
                    <a:lnTo>
                      <a:pt x="9697" y="44"/>
                    </a:lnTo>
                    <a:lnTo>
                      <a:pt x="9610" y="15"/>
                    </a:lnTo>
                    <a:lnTo>
                      <a:pt x="9524" y="0"/>
                    </a:lnTo>
                    <a:close/>
                  </a:path>
                </a:pathLst>
              </a:custGeom>
              <a:solidFill>
                <a:srgbClr val="9654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35"/>
              <p:cNvSpPr/>
              <p:nvPr/>
            </p:nvSpPr>
            <p:spPr>
              <a:xfrm>
                <a:off x="2396075" y="3007775"/>
                <a:ext cx="553150" cy="727325"/>
              </a:xfrm>
              <a:custGeom>
                <a:rect b="b" l="l" r="r" t="t"/>
                <a:pathLst>
                  <a:path extrusionOk="0" h="29093" w="22126">
                    <a:moveTo>
                      <a:pt x="15998" y="1"/>
                    </a:moveTo>
                    <a:lnTo>
                      <a:pt x="15203" y="536"/>
                    </a:lnTo>
                    <a:lnTo>
                      <a:pt x="14394" y="1070"/>
                    </a:lnTo>
                    <a:lnTo>
                      <a:pt x="12819" y="2169"/>
                    </a:lnTo>
                    <a:lnTo>
                      <a:pt x="11244" y="3296"/>
                    </a:lnTo>
                    <a:lnTo>
                      <a:pt x="9683" y="4423"/>
                    </a:lnTo>
                    <a:lnTo>
                      <a:pt x="8512" y="5247"/>
                    </a:lnTo>
                    <a:lnTo>
                      <a:pt x="7327" y="6042"/>
                    </a:lnTo>
                    <a:lnTo>
                      <a:pt x="6142" y="6822"/>
                    </a:lnTo>
                    <a:lnTo>
                      <a:pt x="4943" y="7588"/>
                    </a:lnTo>
                    <a:lnTo>
                      <a:pt x="3729" y="8325"/>
                    </a:lnTo>
                    <a:lnTo>
                      <a:pt x="2500" y="9033"/>
                    </a:lnTo>
                    <a:lnTo>
                      <a:pt x="1258" y="9727"/>
                    </a:lnTo>
                    <a:lnTo>
                      <a:pt x="0" y="10406"/>
                    </a:lnTo>
                    <a:lnTo>
                      <a:pt x="651" y="11909"/>
                    </a:lnTo>
                    <a:lnTo>
                      <a:pt x="1474" y="13745"/>
                    </a:lnTo>
                    <a:lnTo>
                      <a:pt x="2443" y="15869"/>
                    </a:lnTo>
                    <a:lnTo>
                      <a:pt x="3526" y="18225"/>
                    </a:lnTo>
                    <a:lnTo>
                      <a:pt x="4726" y="20783"/>
                    </a:lnTo>
                    <a:lnTo>
                      <a:pt x="6012" y="23485"/>
                    </a:lnTo>
                    <a:lnTo>
                      <a:pt x="7385" y="26274"/>
                    </a:lnTo>
                    <a:lnTo>
                      <a:pt x="8093" y="27676"/>
                    </a:lnTo>
                    <a:lnTo>
                      <a:pt x="8816" y="29092"/>
                    </a:lnTo>
                    <a:lnTo>
                      <a:pt x="10579" y="27026"/>
                    </a:lnTo>
                    <a:lnTo>
                      <a:pt x="12328" y="24945"/>
                    </a:lnTo>
                    <a:lnTo>
                      <a:pt x="14062" y="22849"/>
                    </a:lnTo>
                    <a:lnTo>
                      <a:pt x="14914" y="21794"/>
                    </a:lnTo>
                    <a:lnTo>
                      <a:pt x="15753" y="20739"/>
                    </a:lnTo>
                    <a:lnTo>
                      <a:pt x="16591" y="19670"/>
                    </a:lnTo>
                    <a:lnTo>
                      <a:pt x="17415" y="18600"/>
                    </a:lnTo>
                    <a:lnTo>
                      <a:pt x="18224" y="17516"/>
                    </a:lnTo>
                    <a:lnTo>
                      <a:pt x="19033" y="16418"/>
                    </a:lnTo>
                    <a:lnTo>
                      <a:pt x="19828" y="15320"/>
                    </a:lnTo>
                    <a:lnTo>
                      <a:pt x="20608" y="14221"/>
                    </a:lnTo>
                    <a:lnTo>
                      <a:pt x="21374" y="13094"/>
                    </a:lnTo>
                    <a:lnTo>
                      <a:pt x="22126" y="11967"/>
                    </a:lnTo>
                    <a:lnTo>
                      <a:pt x="21259" y="10103"/>
                    </a:lnTo>
                    <a:lnTo>
                      <a:pt x="20421" y="8340"/>
                    </a:lnTo>
                    <a:lnTo>
                      <a:pt x="19582" y="6663"/>
                    </a:lnTo>
                    <a:lnTo>
                      <a:pt x="18787" y="5102"/>
                    </a:lnTo>
                    <a:lnTo>
                      <a:pt x="18022" y="3657"/>
                    </a:lnTo>
                    <a:lnTo>
                      <a:pt x="17299" y="2313"/>
                    </a:lnTo>
                    <a:lnTo>
                      <a:pt x="16620" y="1099"/>
                    </a:lnTo>
                    <a:lnTo>
                      <a:pt x="15998" y="1"/>
                    </a:lnTo>
                    <a:close/>
                  </a:path>
                </a:pathLst>
              </a:custGeom>
              <a:solidFill>
                <a:srgbClr val="7641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35"/>
              <p:cNvSpPr/>
              <p:nvPr/>
            </p:nvSpPr>
            <p:spPr>
              <a:xfrm>
                <a:off x="2396075" y="3007775"/>
                <a:ext cx="553150" cy="727325"/>
              </a:xfrm>
              <a:custGeom>
                <a:rect b="b" l="l" r="r" t="t"/>
                <a:pathLst>
                  <a:path extrusionOk="0" fill="none" h="29093" w="22126">
                    <a:moveTo>
                      <a:pt x="22126" y="11967"/>
                    </a:moveTo>
                    <a:lnTo>
                      <a:pt x="22126" y="11967"/>
                    </a:lnTo>
                    <a:lnTo>
                      <a:pt x="21259" y="10103"/>
                    </a:lnTo>
                    <a:lnTo>
                      <a:pt x="20421" y="8340"/>
                    </a:lnTo>
                    <a:lnTo>
                      <a:pt x="19582" y="6663"/>
                    </a:lnTo>
                    <a:lnTo>
                      <a:pt x="18787" y="5102"/>
                    </a:lnTo>
                    <a:lnTo>
                      <a:pt x="18022" y="3657"/>
                    </a:lnTo>
                    <a:lnTo>
                      <a:pt x="17299" y="2313"/>
                    </a:lnTo>
                    <a:lnTo>
                      <a:pt x="16620" y="1099"/>
                    </a:lnTo>
                    <a:lnTo>
                      <a:pt x="15998" y="1"/>
                    </a:lnTo>
                    <a:lnTo>
                      <a:pt x="15998" y="1"/>
                    </a:lnTo>
                    <a:lnTo>
                      <a:pt x="15203" y="536"/>
                    </a:lnTo>
                    <a:lnTo>
                      <a:pt x="14394" y="1070"/>
                    </a:lnTo>
                    <a:lnTo>
                      <a:pt x="12819" y="2169"/>
                    </a:lnTo>
                    <a:lnTo>
                      <a:pt x="11244" y="3296"/>
                    </a:lnTo>
                    <a:lnTo>
                      <a:pt x="9683" y="4423"/>
                    </a:lnTo>
                    <a:lnTo>
                      <a:pt x="9683" y="4423"/>
                    </a:lnTo>
                    <a:lnTo>
                      <a:pt x="8512" y="5247"/>
                    </a:lnTo>
                    <a:lnTo>
                      <a:pt x="7327" y="6042"/>
                    </a:lnTo>
                    <a:lnTo>
                      <a:pt x="6142" y="6822"/>
                    </a:lnTo>
                    <a:lnTo>
                      <a:pt x="4943" y="7588"/>
                    </a:lnTo>
                    <a:lnTo>
                      <a:pt x="3729" y="8325"/>
                    </a:lnTo>
                    <a:lnTo>
                      <a:pt x="2500" y="9033"/>
                    </a:lnTo>
                    <a:lnTo>
                      <a:pt x="1258" y="9727"/>
                    </a:lnTo>
                    <a:lnTo>
                      <a:pt x="0" y="10406"/>
                    </a:lnTo>
                    <a:lnTo>
                      <a:pt x="0" y="10406"/>
                    </a:lnTo>
                    <a:lnTo>
                      <a:pt x="651" y="11909"/>
                    </a:lnTo>
                    <a:lnTo>
                      <a:pt x="1474" y="13745"/>
                    </a:lnTo>
                    <a:lnTo>
                      <a:pt x="2443" y="15869"/>
                    </a:lnTo>
                    <a:lnTo>
                      <a:pt x="3526" y="18225"/>
                    </a:lnTo>
                    <a:lnTo>
                      <a:pt x="4726" y="20783"/>
                    </a:lnTo>
                    <a:lnTo>
                      <a:pt x="6012" y="23485"/>
                    </a:lnTo>
                    <a:lnTo>
                      <a:pt x="7385" y="26274"/>
                    </a:lnTo>
                    <a:lnTo>
                      <a:pt x="8093" y="27676"/>
                    </a:lnTo>
                    <a:lnTo>
                      <a:pt x="8816" y="29092"/>
                    </a:lnTo>
                    <a:lnTo>
                      <a:pt x="8816" y="29092"/>
                    </a:lnTo>
                    <a:lnTo>
                      <a:pt x="10579" y="27026"/>
                    </a:lnTo>
                    <a:lnTo>
                      <a:pt x="12328" y="24945"/>
                    </a:lnTo>
                    <a:lnTo>
                      <a:pt x="14062" y="22849"/>
                    </a:lnTo>
                    <a:lnTo>
                      <a:pt x="14914" y="21794"/>
                    </a:lnTo>
                    <a:lnTo>
                      <a:pt x="15753" y="20739"/>
                    </a:lnTo>
                    <a:lnTo>
                      <a:pt x="16591" y="19670"/>
                    </a:lnTo>
                    <a:lnTo>
                      <a:pt x="17415" y="18600"/>
                    </a:lnTo>
                    <a:lnTo>
                      <a:pt x="18224" y="17516"/>
                    </a:lnTo>
                    <a:lnTo>
                      <a:pt x="19033" y="16418"/>
                    </a:lnTo>
                    <a:lnTo>
                      <a:pt x="19828" y="15320"/>
                    </a:lnTo>
                    <a:lnTo>
                      <a:pt x="20608" y="14221"/>
                    </a:lnTo>
                    <a:lnTo>
                      <a:pt x="21374" y="13094"/>
                    </a:lnTo>
                    <a:lnTo>
                      <a:pt x="22126" y="1196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35"/>
              <p:cNvSpPr/>
              <p:nvPr/>
            </p:nvSpPr>
            <p:spPr>
              <a:xfrm>
                <a:off x="2362475" y="2828575"/>
                <a:ext cx="602300" cy="596900"/>
              </a:xfrm>
              <a:custGeom>
                <a:rect b="b" l="l" r="r" t="t"/>
                <a:pathLst>
                  <a:path extrusionOk="0" h="23876" w="24092">
                    <a:moveTo>
                      <a:pt x="4148" y="1"/>
                    </a:moveTo>
                    <a:lnTo>
                      <a:pt x="3483" y="30"/>
                    </a:lnTo>
                    <a:lnTo>
                      <a:pt x="2862" y="59"/>
                    </a:lnTo>
                    <a:lnTo>
                      <a:pt x="2298" y="131"/>
                    </a:lnTo>
                    <a:lnTo>
                      <a:pt x="1778" y="203"/>
                    </a:lnTo>
                    <a:lnTo>
                      <a:pt x="1330" y="290"/>
                    </a:lnTo>
                    <a:lnTo>
                      <a:pt x="940" y="377"/>
                    </a:lnTo>
                    <a:lnTo>
                      <a:pt x="607" y="449"/>
                    </a:lnTo>
                    <a:lnTo>
                      <a:pt x="159" y="593"/>
                    </a:lnTo>
                    <a:lnTo>
                      <a:pt x="0" y="651"/>
                    </a:lnTo>
                    <a:lnTo>
                      <a:pt x="11648" y="23875"/>
                    </a:lnTo>
                    <a:lnTo>
                      <a:pt x="24091" y="15406"/>
                    </a:lnTo>
                    <a:lnTo>
                      <a:pt x="23600" y="14496"/>
                    </a:lnTo>
                    <a:lnTo>
                      <a:pt x="23109" y="13600"/>
                    </a:lnTo>
                    <a:lnTo>
                      <a:pt x="22603" y="12747"/>
                    </a:lnTo>
                    <a:lnTo>
                      <a:pt x="22097" y="11938"/>
                    </a:lnTo>
                    <a:lnTo>
                      <a:pt x="21591" y="11158"/>
                    </a:lnTo>
                    <a:lnTo>
                      <a:pt x="21085" y="10406"/>
                    </a:lnTo>
                    <a:lnTo>
                      <a:pt x="20565" y="9698"/>
                    </a:lnTo>
                    <a:lnTo>
                      <a:pt x="20059" y="9004"/>
                    </a:lnTo>
                    <a:lnTo>
                      <a:pt x="19539" y="8354"/>
                    </a:lnTo>
                    <a:lnTo>
                      <a:pt x="19019" y="7747"/>
                    </a:lnTo>
                    <a:lnTo>
                      <a:pt x="18498" y="7154"/>
                    </a:lnTo>
                    <a:lnTo>
                      <a:pt x="17978" y="6591"/>
                    </a:lnTo>
                    <a:lnTo>
                      <a:pt x="17472" y="6056"/>
                    </a:lnTo>
                    <a:lnTo>
                      <a:pt x="16952" y="5550"/>
                    </a:lnTo>
                    <a:lnTo>
                      <a:pt x="16432" y="5073"/>
                    </a:lnTo>
                    <a:lnTo>
                      <a:pt x="15912" y="4625"/>
                    </a:lnTo>
                    <a:lnTo>
                      <a:pt x="15406" y="4206"/>
                    </a:lnTo>
                    <a:lnTo>
                      <a:pt x="14886" y="3816"/>
                    </a:lnTo>
                    <a:lnTo>
                      <a:pt x="14380" y="3440"/>
                    </a:lnTo>
                    <a:lnTo>
                      <a:pt x="13874" y="3094"/>
                    </a:lnTo>
                    <a:lnTo>
                      <a:pt x="13368" y="2761"/>
                    </a:lnTo>
                    <a:lnTo>
                      <a:pt x="12862" y="2458"/>
                    </a:lnTo>
                    <a:lnTo>
                      <a:pt x="12371" y="2169"/>
                    </a:lnTo>
                    <a:lnTo>
                      <a:pt x="11865" y="1908"/>
                    </a:lnTo>
                    <a:lnTo>
                      <a:pt x="11388" y="1677"/>
                    </a:lnTo>
                    <a:lnTo>
                      <a:pt x="10897" y="1446"/>
                    </a:lnTo>
                    <a:lnTo>
                      <a:pt x="10420" y="1244"/>
                    </a:lnTo>
                    <a:lnTo>
                      <a:pt x="9943" y="1070"/>
                    </a:lnTo>
                    <a:lnTo>
                      <a:pt x="9481" y="897"/>
                    </a:lnTo>
                    <a:lnTo>
                      <a:pt x="9018" y="752"/>
                    </a:lnTo>
                    <a:lnTo>
                      <a:pt x="8570" y="608"/>
                    </a:lnTo>
                    <a:lnTo>
                      <a:pt x="8122" y="492"/>
                    </a:lnTo>
                    <a:lnTo>
                      <a:pt x="7689" y="391"/>
                    </a:lnTo>
                    <a:lnTo>
                      <a:pt x="7255" y="304"/>
                    </a:lnTo>
                    <a:lnTo>
                      <a:pt x="6836" y="232"/>
                    </a:lnTo>
                    <a:lnTo>
                      <a:pt x="6417" y="160"/>
                    </a:lnTo>
                    <a:lnTo>
                      <a:pt x="6012" y="116"/>
                    </a:lnTo>
                    <a:lnTo>
                      <a:pt x="5622" y="73"/>
                    </a:lnTo>
                    <a:lnTo>
                      <a:pt x="5232" y="44"/>
                    </a:lnTo>
                    <a:lnTo>
                      <a:pt x="4870" y="15"/>
                    </a:lnTo>
                    <a:lnTo>
                      <a:pt x="41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35"/>
              <p:cNvSpPr/>
              <p:nvPr/>
            </p:nvSpPr>
            <p:spPr>
              <a:xfrm>
                <a:off x="2919950" y="3200000"/>
                <a:ext cx="44825" cy="44450"/>
              </a:xfrm>
              <a:custGeom>
                <a:rect b="b" l="l" r="r" t="t"/>
                <a:pathLst>
                  <a:path extrusionOk="0" h="1778" w="1793">
                    <a:moveTo>
                      <a:pt x="1792" y="549"/>
                    </a:moveTo>
                    <a:lnTo>
                      <a:pt x="0" y="1778"/>
                    </a:lnTo>
                    <a:lnTo>
                      <a:pt x="0" y="1778"/>
                    </a:lnTo>
                    <a:lnTo>
                      <a:pt x="1792" y="549"/>
                    </a:lnTo>
                    <a:close/>
                    <a:moveTo>
                      <a:pt x="1778" y="521"/>
                    </a:moveTo>
                    <a:lnTo>
                      <a:pt x="1778" y="521"/>
                    </a:lnTo>
                    <a:lnTo>
                      <a:pt x="1792" y="535"/>
                    </a:lnTo>
                    <a:lnTo>
                      <a:pt x="1792" y="535"/>
                    </a:lnTo>
                    <a:lnTo>
                      <a:pt x="1778" y="521"/>
                    </a:lnTo>
                    <a:close/>
                    <a:moveTo>
                      <a:pt x="1763" y="506"/>
                    </a:moveTo>
                    <a:lnTo>
                      <a:pt x="1763" y="506"/>
                    </a:lnTo>
                    <a:lnTo>
                      <a:pt x="1778" y="506"/>
                    </a:lnTo>
                    <a:lnTo>
                      <a:pt x="1778" y="506"/>
                    </a:lnTo>
                    <a:lnTo>
                      <a:pt x="1763" y="506"/>
                    </a:lnTo>
                    <a:close/>
                    <a:moveTo>
                      <a:pt x="1763" y="477"/>
                    </a:moveTo>
                    <a:lnTo>
                      <a:pt x="1763" y="477"/>
                    </a:lnTo>
                    <a:lnTo>
                      <a:pt x="1763" y="492"/>
                    </a:lnTo>
                    <a:lnTo>
                      <a:pt x="1763" y="492"/>
                    </a:lnTo>
                    <a:lnTo>
                      <a:pt x="1763" y="477"/>
                    </a:lnTo>
                    <a:close/>
                    <a:moveTo>
                      <a:pt x="1734" y="419"/>
                    </a:moveTo>
                    <a:lnTo>
                      <a:pt x="1734" y="419"/>
                    </a:lnTo>
                    <a:lnTo>
                      <a:pt x="1749" y="477"/>
                    </a:lnTo>
                    <a:lnTo>
                      <a:pt x="1749" y="477"/>
                    </a:lnTo>
                    <a:lnTo>
                      <a:pt x="1734" y="419"/>
                    </a:lnTo>
                    <a:close/>
                    <a:moveTo>
                      <a:pt x="1720" y="405"/>
                    </a:moveTo>
                    <a:lnTo>
                      <a:pt x="1720" y="405"/>
                    </a:lnTo>
                    <a:lnTo>
                      <a:pt x="1734" y="419"/>
                    </a:lnTo>
                    <a:lnTo>
                      <a:pt x="1734" y="419"/>
                    </a:lnTo>
                    <a:lnTo>
                      <a:pt x="1720" y="405"/>
                    </a:lnTo>
                    <a:close/>
                    <a:moveTo>
                      <a:pt x="1706" y="390"/>
                    </a:moveTo>
                    <a:lnTo>
                      <a:pt x="1706" y="390"/>
                    </a:lnTo>
                    <a:lnTo>
                      <a:pt x="1720" y="405"/>
                    </a:lnTo>
                    <a:lnTo>
                      <a:pt x="1720" y="405"/>
                    </a:lnTo>
                    <a:lnTo>
                      <a:pt x="1706" y="390"/>
                    </a:lnTo>
                    <a:close/>
                    <a:moveTo>
                      <a:pt x="1662" y="304"/>
                    </a:moveTo>
                    <a:lnTo>
                      <a:pt x="1662" y="304"/>
                    </a:lnTo>
                    <a:lnTo>
                      <a:pt x="1706" y="376"/>
                    </a:lnTo>
                    <a:lnTo>
                      <a:pt x="1706" y="376"/>
                    </a:lnTo>
                    <a:lnTo>
                      <a:pt x="1662" y="304"/>
                    </a:lnTo>
                    <a:close/>
                    <a:moveTo>
                      <a:pt x="1662" y="289"/>
                    </a:moveTo>
                    <a:lnTo>
                      <a:pt x="1662" y="289"/>
                    </a:lnTo>
                    <a:lnTo>
                      <a:pt x="1662" y="304"/>
                    </a:lnTo>
                    <a:lnTo>
                      <a:pt x="1662" y="304"/>
                    </a:lnTo>
                    <a:lnTo>
                      <a:pt x="1662" y="289"/>
                    </a:lnTo>
                    <a:close/>
                    <a:moveTo>
                      <a:pt x="1648" y="275"/>
                    </a:moveTo>
                    <a:lnTo>
                      <a:pt x="1648" y="275"/>
                    </a:lnTo>
                    <a:lnTo>
                      <a:pt x="1662" y="289"/>
                    </a:lnTo>
                    <a:lnTo>
                      <a:pt x="1662" y="289"/>
                    </a:lnTo>
                    <a:lnTo>
                      <a:pt x="1648" y="275"/>
                    </a:lnTo>
                    <a:close/>
                    <a:moveTo>
                      <a:pt x="1619" y="217"/>
                    </a:moveTo>
                    <a:lnTo>
                      <a:pt x="1619" y="217"/>
                    </a:lnTo>
                    <a:lnTo>
                      <a:pt x="1648" y="275"/>
                    </a:lnTo>
                    <a:lnTo>
                      <a:pt x="1648" y="275"/>
                    </a:lnTo>
                    <a:lnTo>
                      <a:pt x="1619" y="217"/>
                    </a:lnTo>
                    <a:close/>
                    <a:moveTo>
                      <a:pt x="1604" y="203"/>
                    </a:moveTo>
                    <a:lnTo>
                      <a:pt x="1604" y="203"/>
                    </a:lnTo>
                    <a:lnTo>
                      <a:pt x="1619" y="217"/>
                    </a:lnTo>
                    <a:lnTo>
                      <a:pt x="1619" y="217"/>
                    </a:lnTo>
                    <a:lnTo>
                      <a:pt x="1604" y="203"/>
                    </a:lnTo>
                    <a:close/>
                    <a:moveTo>
                      <a:pt x="1604" y="174"/>
                    </a:moveTo>
                    <a:lnTo>
                      <a:pt x="1604" y="174"/>
                    </a:lnTo>
                    <a:lnTo>
                      <a:pt x="1604" y="188"/>
                    </a:lnTo>
                    <a:lnTo>
                      <a:pt x="1604" y="188"/>
                    </a:lnTo>
                    <a:lnTo>
                      <a:pt x="1604" y="174"/>
                    </a:lnTo>
                    <a:close/>
                    <a:moveTo>
                      <a:pt x="1590" y="159"/>
                    </a:moveTo>
                    <a:lnTo>
                      <a:pt x="1590" y="159"/>
                    </a:lnTo>
                    <a:lnTo>
                      <a:pt x="1590" y="174"/>
                    </a:lnTo>
                    <a:lnTo>
                      <a:pt x="1590" y="174"/>
                    </a:lnTo>
                    <a:lnTo>
                      <a:pt x="1590" y="159"/>
                    </a:lnTo>
                    <a:close/>
                    <a:moveTo>
                      <a:pt x="1575" y="130"/>
                    </a:moveTo>
                    <a:lnTo>
                      <a:pt x="1575" y="130"/>
                    </a:lnTo>
                    <a:lnTo>
                      <a:pt x="1590" y="145"/>
                    </a:lnTo>
                    <a:lnTo>
                      <a:pt x="1590" y="145"/>
                    </a:lnTo>
                    <a:lnTo>
                      <a:pt x="1575" y="130"/>
                    </a:lnTo>
                    <a:close/>
                    <a:moveTo>
                      <a:pt x="1561" y="101"/>
                    </a:moveTo>
                    <a:lnTo>
                      <a:pt x="1561" y="101"/>
                    </a:lnTo>
                    <a:lnTo>
                      <a:pt x="1561" y="116"/>
                    </a:lnTo>
                    <a:lnTo>
                      <a:pt x="1561" y="116"/>
                    </a:lnTo>
                    <a:lnTo>
                      <a:pt x="1561" y="101"/>
                    </a:lnTo>
                    <a:close/>
                    <a:moveTo>
                      <a:pt x="1547" y="87"/>
                    </a:moveTo>
                    <a:lnTo>
                      <a:pt x="1547" y="87"/>
                    </a:lnTo>
                    <a:lnTo>
                      <a:pt x="1561" y="87"/>
                    </a:lnTo>
                    <a:lnTo>
                      <a:pt x="1561" y="87"/>
                    </a:lnTo>
                    <a:lnTo>
                      <a:pt x="1547" y="87"/>
                    </a:lnTo>
                    <a:close/>
                    <a:moveTo>
                      <a:pt x="1532" y="58"/>
                    </a:moveTo>
                    <a:lnTo>
                      <a:pt x="1532" y="58"/>
                    </a:lnTo>
                    <a:lnTo>
                      <a:pt x="1547" y="72"/>
                    </a:lnTo>
                    <a:lnTo>
                      <a:pt x="1547" y="72"/>
                    </a:lnTo>
                    <a:lnTo>
                      <a:pt x="1532" y="58"/>
                    </a:lnTo>
                    <a:close/>
                    <a:moveTo>
                      <a:pt x="1532" y="44"/>
                    </a:moveTo>
                    <a:lnTo>
                      <a:pt x="1532" y="44"/>
                    </a:lnTo>
                    <a:lnTo>
                      <a:pt x="1532" y="44"/>
                    </a:lnTo>
                    <a:lnTo>
                      <a:pt x="1532" y="44"/>
                    </a:lnTo>
                    <a:close/>
                    <a:moveTo>
                      <a:pt x="1518" y="15"/>
                    </a:moveTo>
                    <a:lnTo>
                      <a:pt x="1518" y="15"/>
                    </a:lnTo>
                    <a:lnTo>
                      <a:pt x="1518" y="15"/>
                    </a:lnTo>
                    <a:lnTo>
                      <a:pt x="1518" y="15"/>
                    </a:lnTo>
                    <a:lnTo>
                      <a:pt x="1518" y="15"/>
                    </a:lnTo>
                    <a:close/>
                    <a:moveTo>
                      <a:pt x="1503" y="0"/>
                    </a:moveTo>
                    <a:lnTo>
                      <a:pt x="1503" y="0"/>
                    </a:lnTo>
                    <a:lnTo>
                      <a:pt x="1503" y="0"/>
                    </a:lnTo>
                    <a:lnTo>
                      <a:pt x="1503" y="0"/>
                    </a:lnTo>
                    <a:close/>
                  </a:path>
                </a:pathLst>
              </a:custGeom>
              <a:solidFill>
                <a:srgbClr val="E7A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5"/>
              <p:cNvSpPr/>
              <p:nvPr/>
            </p:nvSpPr>
            <p:spPr>
              <a:xfrm>
                <a:off x="2919950" y="3213725"/>
                <a:ext cx="44825" cy="30725"/>
              </a:xfrm>
              <a:custGeom>
                <a:rect b="b" l="l" r="r" t="t"/>
                <a:pathLst>
                  <a:path extrusionOk="0" fill="none" h="1229" w="1793">
                    <a:moveTo>
                      <a:pt x="1792" y="0"/>
                    </a:moveTo>
                    <a:lnTo>
                      <a:pt x="0" y="1229"/>
                    </a:lnTo>
                    <a:lnTo>
                      <a:pt x="0" y="1229"/>
                    </a:lnTo>
                    <a:lnTo>
                      <a:pt x="1792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35"/>
              <p:cNvSpPr/>
              <p:nvPr/>
            </p:nvSpPr>
            <p:spPr>
              <a:xfrm>
                <a:off x="2964375" y="3213000"/>
                <a:ext cx="400" cy="375"/>
              </a:xfrm>
              <a:custGeom>
                <a:rect b="b" l="l" r="r" t="t"/>
                <a:pathLst>
                  <a:path extrusionOk="0" fill="none" h="15" w="16">
                    <a:moveTo>
                      <a:pt x="1" y="1"/>
                    </a:moveTo>
                    <a:lnTo>
                      <a:pt x="1" y="1"/>
                    </a:lnTo>
                    <a:lnTo>
                      <a:pt x="15" y="15"/>
                    </a:lnTo>
                    <a:lnTo>
                      <a:pt x="15" y="15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35"/>
              <p:cNvSpPr/>
              <p:nvPr/>
            </p:nvSpPr>
            <p:spPr>
              <a:xfrm>
                <a:off x="2964025" y="3212650"/>
                <a:ext cx="375" cy="25"/>
              </a:xfrm>
              <a:custGeom>
                <a:rect b="b" l="l" r="r" t="t"/>
                <a:pathLst>
                  <a:path extrusionOk="0" fill="none" h="1" w="15">
                    <a:moveTo>
                      <a:pt x="0" y="0"/>
                    </a:moveTo>
                    <a:lnTo>
                      <a:pt x="0" y="0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35"/>
              <p:cNvSpPr/>
              <p:nvPr/>
            </p:nvSpPr>
            <p:spPr>
              <a:xfrm>
                <a:off x="2964025" y="3211925"/>
                <a:ext cx="25" cy="375"/>
              </a:xfrm>
              <a:custGeom>
                <a:rect b="b" l="l" r="r" t="t"/>
                <a:pathLst>
                  <a:path extrusionOk="0" fill="none" h="15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35"/>
              <p:cNvSpPr/>
              <p:nvPr/>
            </p:nvSpPr>
            <p:spPr>
              <a:xfrm>
                <a:off x="2963300" y="3210475"/>
                <a:ext cx="375" cy="1475"/>
              </a:xfrm>
              <a:custGeom>
                <a:rect b="b" l="l" r="r" t="t"/>
                <a:pathLst>
                  <a:path extrusionOk="0" fill="none" h="59" w="15">
                    <a:moveTo>
                      <a:pt x="0" y="0"/>
                    </a:moveTo>
                    <a:lnTo>
                      <a:pt x="0" y="0"/>
                    </a:lnTo>
                    <a:lnTo>
                      <a:pt x="15" y="58"/>
                    </a:lnTo>
                    <a:lnTo>
                      <a:pt x="15" y="58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35"/>
              <p:cNvSpPr/>
              <p:nvPr/>
            </p:nvSpPr>
            <p:spPr>
              <a:xfrm>
                <a:off x="2962925" y="3210100"/>
                <a:ext cx="400" cy="400"/>
              </a:xfrm>
              <a:custGeom>
                <a:rect b="b" l="l" r="r" t="t"/>
                <a:pathLst>
                  <a:path extrusionOk="0" fill="none" h="16" w="16">
                    <a:moveTo>
                      <a:pt x="1" y="1"/>
                    </a:moveTo>
                    <a:lnTo>
                      <a:pt x="1" y="1"/>
                    </a:lnTo>
                    <a:lnTo>
                      <a:pt x="15" y="15"/>
                    </a:lnTo>
                    <a:lnTo>
                      <a:pt x="15" y="15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35"/>
              <p:cNvSpPr/>
              <p:nvPr/>
            </p:nvSpPr>
            <p:spPr>
              <a:xfrm>
                <a:off x="2962575" y="3209750"/>
                <a:ext cx="375" cy="375"/>
              </a:xfrm>
              <a:custGeom>
                <a:rect b="b" l="l" r="r" t="t"/>
                <a:pathLst>
                  <a:path extrusionOk="0" fill="none" h="15" w="15">
                    <a:moveTo>
                      <a:pt x="1" y="0"/>
                    </a:moveTo>
                    <a:lnTo>
                      <a:pt x="1" y="0"/>
                    </a:lnTo>
                    <a:lnTo>
                      <a:pt x="15" y="15"/>
                    </a:lnTo>
                    <a:lnTo>
                      <a:pt x="15" y="15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35"/>
              <p:cNvSpPr/>
              <p:nvPr/>
            </p:nvSpPr>
            <p:spPr>
              <a:xfrm>
                <a:off x="2961500" y="3207575"/>
                <a:ext cx="1100" cy="1825"/>
              </a:xfrm>
              <a:custGeom>
                <a:rect b="b" l="l" r="r" t="t"/>
                <a:pathLst>
                  <a:path extrusionOk="0" fill="none" h="73" w="44">
                    <a:moveTo>
                      <a:pt x="0" y="1"/>
                    </a:moveTo>
                    <a:lnTo>
                      <a:pt x="0" y="1"/>
                    </a:lnTo>
                    <a:lnTo>
                      <a:pt x="44" y="73"/>
                    </a:lnTo>
                    <a:lnTo>
                      <a:pt x="44" y="73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35"/>
              <p:cNvSpPr/>
              <p:nvPr/>
            </p:nvSpPr>
            <p:spPr>
              <a:xfrm>
                <a:off x="2961500" y="3207225"/>
                <a:ext cx="25" cy="375"/>
              </a:xfrm>
              <a:custGeom>
                <a:rect b="b" l="l" r="r" t="t"/>
                <a:pathLst>
                  <a:path extrusionOk="0" fill="none" h="15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35"/>
              <p:cNvSpPr/>
              <p:nvPr/>
            </p:nvSpPr>
            <p:spPr>
              <a:xfrm>
                <a:off x="2961125" y="3206850"/>
                <a:ext cx="400" cy="400"/>
              </a:xfrm>
              <a:custGeom>
                <a:rect b="b" l="l" r="r" t="t"/>
                <a:pathLst>
                  <a:path extrusionOk="0" fill="none" h="16" w="16">
                    <a:moveTo>
                      <a:pt x="1" y="1"/>
                    </a:moveTo>
                    <a:lnTo>
                      <a:pt x="1" y="1"/>
                    </a:lnTo>
                    <a:lnTo>
                      <a:pt x="15" y="15"/>
                    </a:lnTo>
                    <a:lnTo>
                      <a:pt x="15" y="15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35"/>
              <p:cNvSpPr/>
              <p:nvPr/>
            </p:nvSpPr>
            <p:spPr>
              <a:xfrm>
                <a:off x="2960400" y="3205425"/>
                <a:ext cx="750" cy="1450"/>
              </a:xfrm>
              <a:custGeom>
                <a:rect b="b" l="l" r="r" t="t"/>
                <a:pathLst>
                  <a:path extrusionOk="0" fill="none" h="58" w="30">
                    <a:moveTo>
                      <a:pt x="1" y="0"/>
                    </a:moveTo>
                    <a:lnTo>
                      <a:pt x="1" y="0"/>
                    </a:lnTo>
                    <a:lnTo>
                      <a:pt x="30" y="58"/>
                    </a:lnTo>
                    <a:lnTo>
                      <a:pt x="30" y="58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35"/>
              <p:cNvSpPr/>
              <p:nvPr/>
            </p:nvSpPr>
            <p:spPr>
              <a:xfrm>
                <a:off x="2960050" y="3205050"/>
                <a:ext cx="375" cy="400"/>
              </a:xfrm>
              <a:custGeom>
                <a:rect b="b" l="l" r="r" t="t"/>
                <a:pathLst>
                  <a:path extrusionOk="0" fill="none" h="16" w="15">
                    <a:moveTo>
                      <a:pt x="0" y="1"/>
                    </a:moveTo>
                    <a:lnTo>
                      <a:pt x="0" y="1"/>
                    </a:lnTo>
                    <a:lnTo>
                      <a:pt x="15" y="15"/>
                    </a:lnTo>
                    <a:lnTo>
                      <a:pt x="15" y="15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35"/>
              <p:cNvSpPr/>
              <p:nvPr/>
            </p:nvSpPr>
            <p:spPr>
              <a:xfrm>
                <a:off x="2960050" y="3204325"/>
                <a:ext cx="25" cy="400"/>
              </a:xfrm>
              <a:custGeom>
                <a:rect b="b" l="l" r="r" t="t"/>
                <a:pathLst>
                  <a:path extrusionOk="0" fill="none" h="16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35"/>
              <p:cNvSpPr/>
              <p:nvPr/>
            </p:nvSpPr>
            <p:spPr>
              <a:xfrm>
                <a:off x="2959675" y="3203975"/>
                <a:ext cx="25" cy="375"/>
              </a:xfrm>
              <a:custGeom>
                <a:rect b="b" l="l" r="r" t="t"/>
                <a:pathLst>
                  <a:path extrusionOk="0" fill="none" h="15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15"/>
                    </a:lnTo>
                    <a:lnTo>
                      <a:pt x="1" y="15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35"/>
              <p:cNvSpPr/>
              <p:nvPr/>
            </p:nvSpPr>
            <p:spPr>
              <a:xfrm>
                <a:off x="2959325" y="3203250"/>
                <a:ext cx="375" cy="375"/>
              </a:xfrm>
              <a:custGeom>
                <a:rect b="b" l="l" r="r" t="t"/>
                <a:pathLst>
                  <a:path extrusionOk="0" fill="none" h="15" w="15">
                    <a:moveTo>
                      <a:pt x="0" y="0"/>
                    </a:moveTo>
                    <a:lnTo>
                      <a:pt x="0" y="0"/>
                    </a:lnTo>
                    <a:lnTo>
                      <a:pt x="15" y="15"/>
                    </a:lnTo>
                    <a:lnTo>
                      <a:pt x="15" y="1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35"/>
              <p:cNvSpPr/>
              <p:nvPr/>
            </p:nvSpPr>
            <p:spPr>
              <a:xfrm>
                <a:off x="2958975" y="3202525"/>
                <a:ext cx="25" cy="375"/>
              </a:xfrm>
              <a:custGeom>
                <a:rect b="b" l="l" r="r" t="t"/>
                <a:pathLst>
                  <a:path extrusionOk="0" fill="none" h="15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35"/>
              <p:cNvSpPr/>
              <p:nvPr/>
            </p:nvSpPr>
            <p:spPr>
              <a:xfrm>
                <a:off x="2958600" y="3202150"/>
                <a:ext cx="400" cy="25"/>
              </a:xfrm>
              <a:custGeom>
                <a:rect b="b" l="l" r="r" t="t"/>
                <a:pathLst>
                  <a:path extrusionOk="0" fill="none" h="1" w="16">
                    <a:moveTo>
                      <a:pt x="1" y="1"/>
                    </a:moveTo>
                    <a:lnTo>
                      <a:pt x="1" y="1"/>
                    </a:lnTo>
                    <a:lnTo>
                      <a:pt x="15" y="1"/>
                    </a:lnTo>
                    <a:lnTo>
                      <a:pt x="15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35"/>
              <p:cNvSpPr/>
              <p:nvPr/>
            </p:nvSpPr>
            <p:spPr>
              <a:xfrm>
                <a:off x="2958250" y="3201450"/>
                <a:ext cx="375" cy="375"/>
              </a:xfrm>
              <a:custGeom>
                <a:rect b="b" l="l" r="r" t="t"/>
                <a:pathLst>
                  <a:path extrusionOk="0" fill="none" h="15" w="15">
                    <a:moveTo>
                      <a:pt x="0" y="0"/>
                    </a:moveTo>
                    <a:lnTo>
                      <a:pt x="0" y="0"/>
                    </a:lnTo>
                    <a:lnTo>
                      <a:pt x="15" y="14"/>
                    </a:lnTo>
                    <a:lnTo>
                      <a:pt x="15" y="1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35"/>
              <p:cNvSpPr/>
              <p:nvPr/>
            </p:nvSpPr>
            <p:spPr>
              <a:xfrm>
                <a:off x="2958250" y="3201075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35"/>
              <p:cNvSpPr/>
              <p:nvPr/>
            </p:nvSpPr>
            <p:spPr>
              <a:xfrm>
                <a:off x="2957875" y="32003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35"/>
              <p:cNvSpPr/>
              <p:nvPr/>
            </p:nvSpPr>
            <p:spPr>
              <a:xfrm>
                <a:off x="2957525" y="320000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35"/>
              <p:cNvSpPr/>
              <p:nvPr/>
            </p:nvSpPr>
            <p:spPr>
              <a:xfrm>
                <a:off x="2919950" y="3244425"/>
                <a:ext cx="25" cy="25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C872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35"/>
              <p:cNvSpPr/>
              <p:nvPr/>
            </p:nvSpPr>
            <p:spPr>
              <a:xfrm>
                <a:off x="2919950" y="3244425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35"/>
              <p:cNvSpPr/>
              <p:nvPr/>
            </p:nvSpPr>
            <p:spPr>
              <a:xfrm>
                <a:off x="2881650" y="3244425"/>
                <a:ext cx="38325" cy="26050"/>
              </a:xfrm>
              <a:custGeom>
                <a:rect b="b" l="l" r="r" t="t"/>
                <a:pathLst>
                  <a:path extrusionOk="0" h="1042" w="1533">
                    <a:moveTo>
                      <a:pt x="1532" y="1"/>
                    </a:moveTo>
                    <a:lnTo>
                      <a:pt x="0" y="1041"/>
                    </a:lnTo>
                    <a:lnTo>
                      <a:pt x="0" y="1041"/>
                    </a:lnTo>
                    <a:lnTo>
                      <a:pt x="1532" y="1"/>
                    </a:lnTo>
                    <a:lnTo>
                      <a:pt x="1532" y="1"/>
                    </a:lnTo>
                    <a:close/>
                  </a:path>
                </a:pathLst>
              </a:custGeom>
              <a:solidFill>
                <a:srgbClr val="BE6D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35"/>
              <p:cNvSpPr/>
              <p:nvPr/>
            </p:nvSpPr>
            <p:spPr>
              <a:xfrm>
                <a:off x="2881650" y="3244425"/>
                <a:ext cx="38325" cy="26050"/>
              </a:xfrm>
              <a:custGeom>
                <a:rect b="b" l="l" r="r" t="t"/>
                <a:pathLst>
                  <a:path extrusionOk="0" fill="none" h="1042" w="1533">
                    <a:moveTo>
                      <a:pt x="1532" y="1"/>
                    </a:moveTo>
                    <a:lnTo>
                      <a:pt x="0" y="1041"/>
                    </a:lnTo>
                    <a:lnTo>
                      <a:pt x="0" y="1041"/>
                    </a:lnTo>
                    <a:lnTo>
                      <a:pt x="1532" y="1"/>
                    </a:lnTo>
                    <a:lnTo>
                      <a:pt x="153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35"/>
              <p:cNvSpPr/>
              <p:nvPr/>
            </p:nvSpPr>
            <p:spPr>
              <a:xfrm>
                <a:off x="2776875" y="2982500"/>
                <a:ext cx="187900" cy="287975"/>
              </a:xfrm>
              <a:custGeom>
                <a:rect b="b" l="l" r="r" t="t"/>
                <a:pathLst>
                  <a:path extrusionOk="0" h="11519" w="7516">
                    <a:moveTo>
                      <a:pt x="983" y="0"/>
                    </a:moveTo>
                    <a:lnTo>
                      <a:pt x="752" y="521"/>
                    </a:lnTo>
                    <a:lnTo>
                      <a:pt x="506" y="1026"/>
                    </a:lnTo>
                    <a:lnTo>
                      <a:pt x="261" y="1532"/>
                    </a:lnTo>
                    <a:lnTo>
                      <a:pt x="0" y="2038"/>
                    </a:lnTo>
                    <a:lnTo>
                      <a:pt x="578" y="3079"/>
                    </a:lnTo>
                    <a:lnTo>
                      <a:pt x="1157" y="4162"/>
                    </a:lnTo>
                    <a:lnTo>
                      <a:pt x="1720" y="5290"/>
                    </a:lnTo>
                    <a:lnTo>
                      <a:pt x="1995" y="5882"/>
                    </a:lnTo>
                    <a:lnTo>
                      <a:pt x="2269" y="6460"/>
                    </a:lnTo>
                    <a:lnTo>
                      <a:pt x="2529" y="7067"/>
                    </a:lnTo>
                    <a:lnTo>
                      <a:pt x="2790" y="7674"/>
                    </a:lnTo>
                    <a:lnTo>
                      <a:pt x="3050" y="8296"/>
                    </a:lnTo>
                    <a:lnTo>
                      <a:pt x="3295" y="8931"/>
                    </a:lnTo>
                    <a:lnTo>
                      <a:pt x="3527" y="9567"/>
                    </a:lnTo>
                    <a:lnTo>
                      <a:pt x="3758" y="10203"/>
                    </a:lnTo>
                    <a:lnTo>
                      <a:pt x="3989" y="10854"/>
                    </a:lnTo>
                    <a:lnTo>
                      <a:pt x="4191" y="11518"/>
                    </a:lnTo>
                    <a:lnTo>
                      <a:pt x="5723" y="10478"/>
                    </a:lnTo>
                    <a:lnTo>
                      <a:pt x="7515" y="9249"/>
                    </a:lnTo>
                    <a:lnTo>
                      <a:pt x="7515" y="9235"/>
                    </a:lnTo>
                    <a:lnTo>
                      <a:pt x="7501" y="9221"/>
                    </a:lnTo>
                    <a:lnTo>
                      <a:pt x="7501" y="9206"/>
                    </a:lnTo>
                    <a:lnTo>
                      <a:pt x="7486" y="9206"/>
                    </a:lnTo>
                    <a:lnTo>
                      <a:pt x="7486" y="9192"/>
                    </a:lnTo>
                    <a:lnTo>
                      <a:pt x="7486" y="9177"/>
                    </a:lnTo>
                    <a:lnTo>
                      <a:pt x="7472" y="9177"/>
                    </a:lnTo>
                    <a:lnTo>
                      <a:pt x="7457" y="9119"/>
                    </a:lnTo>
                    <a:lnTo>
                      <a:pt x="7443" y="9105"/>
                    </a:lnTo>
                    <a:lnTo>
                      <a:pt x="7429" y="9090"/>
                    </a:lnTo>
                    <a:lnTo>
                      <a:pt x="7429" y="9076"/>
                    </a:lnTo>
                    <a:lnTo>
                      <a:pt x="7385" y="9004"/>
                    </a:lnTo>
                    <a:lnTo>
                      <a:pt x="7385" y="8989"/>
                    </a:lnTo>
                    <a:lnTo>
                      <a:pt x="7371" y="8975"/>
                    </a:lnTo>
                    <a:lnTo>
                      <a:pt x="7342" y="8917"/>
                    </a:lnTo>
                    <a:lnTo>
                      <a:pt x="7327" y="8903"/>
                    </a:lnTo>
                    <a:lnTo>
                      <a:pt x="7327" y="8888"/>
                    </a:lnTo>
                    <a:lnTo>
                      <a:pt x="7327" y="8874"/>
                    </a:lnTo>
                    <a:lnTo>
                      <a:pt x="7313" y="8874"/>
                    </a:lnTo>
                    <a:lnTo>
                      <a:pt x="7313" y="8859"/>
                    </a:lnTo>
                    <a:lnTo>
                      <a:pt x="7313" y="8845"/>
                    </a:lnTo>
                    <a:lnTo>
                      <a:pt x="7298" y="8830"/>
                    </a:lnTo>
                    <a:lnTo>
                      <a:pt x="7284" y="8816"/>
                    </a:lnTo>
                    <a:lnTo>
                      <a:pt x="7284" y="8801"/>
                    </a:lnTo>
                    <a:lnTo>
                      <a:pt x="7284" y="8787"/>
                    </a:lnTo>
                    <a:lnTo>
                      <a:pt x="7270" y="8787"/>
                    </a:lnTo>
                    <a:lnTo>
                      <a:pt x="7270" y="8772"/>
                    </a:lnTo>
                    <a:lnTo>
                      <a:pt x="7255" y="8758"/>
                    </a:lnTo>
                    <a:lnTo>
                      <a:pt x="7255" y="8744"/>
                    </a:lnTo>
                    <a:lnTo>
                      <a:pt x="7241" y="8715"/>
                    </a:lnTo>
                    <a:lnTo>
                      <a:pt x="7226" y="8700"/>
                    </a:lnTo>
                    <a:lnTo>
                      <a:pt x="6850" y="8007"/>
                    </a:lnTo>
                    <a:lnTo>
                      <a:pt x="6460" y="7342"/>
                    </a:lnTo>
                    <a:lnTo>
                      <a:pt x="6085" y="6691"/>
                    </a:lnTo>
                    <a:lnTo>
                      <a:pt x="5694" y="6056"/>
                    </a:lnTo>
                    <a:lnTo>
                      <a:pt x="5319" y="5449"/>
                    </a:lnTo>
                    <a:lnTo>
                      <a:pt x="4928" y="4856"/>
                    </a:lnTo>
                    <a:lnTo>
                      <a:pt x="4538" y="4292"/>
                    </a:lnTo>
                    <a:lnTo>
                      <a:pt x="4148" y="3743"/>
                    </a:lnTo>
                    <a:lnTo>
                      <a:pt x="3758" y="3209"/>
                    </a:lnTo>
                    <a:lnTo>
                      <a:pt x="3353" y="2703"/>
                    </a:lnTo>
                    <a:lnTo>
                      <a:pt x="2963" y="2211"/>
                    </a:lnTo>
                    <a:lnTo>
                      <a:pt x="2573" y="1735"/>
                    </a:lnTo>
                    <a:lnTo>
                      <a:pt x="2183" y="1272"/>
                    </a:lnTo>
                    <a:lnTo>
                      <a:pt x="1778" y="839"/>
                    </a:lnTo>
                    <a:lnTo>
                      <a:pt x="1388" y="405"/>
                    </a:lnTo>
                    <a:lnTo>
                      <a:pt x="983" y="0"/>
                    </a:lnTo>
                    <a:close/>
                  </a:path>
                </a:pathLst>
              </a:custGeom>
              <a:solidFill>
                <a:srgbClr val="E66D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35"/>
              <p:cNvSpPr/>
              <p:nvPr/>
            </p:nvSpPr>
            <p:spPr>
              <a:xfrm>
                <a:off x="1246075" y="2828950"/>
                <a:ext cx="1679675" cy="1457850"/>
              </a:xfrm>
              <a:custGeom>
                <a:rect b="b" l="l" r="r" t="t"/>
                <a:pathLst>
                  <a:path extrusionOk="0" h="58314" w="67187">
                    <a:moveTo>
                      <a:pt x="49801" y="0"/>
                    </a:moveTo>
                    <a:lnTo>
                      <a:pt x="49339" y="15"/>
                    </a:lnTo>
                    <a:lnTo>
                      <a:pt x="48905" y="29"/>
                    </a:lnTo>
                    <a:lnTo>
                      <a:pt x="48486" y="73"/>
                    </a:lnTo>
                    <a:lnTo>
                      <a:pt x="48081" y="116"/>
                    </a:lnTo>
                    <a:lnTo>
                      <a:pt x="47720" y="174"/>
                    </a:lnTo>
                    <a:lnTo>
                      <a:pt x="47388" y="232"/>
                    </a:lnTo>
                    <a:lnTo>
                      <a:pt x="46810" y="362"/>
                    </a:lnTo>
                    <a:lnTo>
                      <a:pt x="46390" y="477"/>
                    </a:lnTo>
                    <a:lnTo>
                      <a:pt x="46116" y="564"/>
                    </a:lnTo>
                    <a:lnTo>
                      <a:pt x="46029" y="607"/>
                    </a:lnTo>
                    <a:lnTo>
                      <a:pt x="45494" y="1229"/>
                    </a:lnTo>
                    <a:lnTo>
                      <a:pt x="44960" y="1836"/>
                    </a:lnTo>
                    <a:lnTo>
                      <a:pt x="44425" y="2399"/>
                    </a:lnTo>
                    <a:lnTo>
                      <a:pt x="43876" y="2934"/>
                    </a:lnTo>
                    <a:lnTo>
                      <a:pt x="43327" y="3454"/>
                    </a:lnTo>
                    <a:lnTo>
                      <a:pt x="42778" y="3946"/>
                    </a:lnTo>
                    <a:lnTo>
                      <a:pt x="42214" y="4394"/>
                    </a:lnTo>
                    <a:lnTo>
                      <a:pt x="41650" y="4842"/>
                    </a:lnTo>
                    <a:lnTo>
                      <a:pt x="41087" y="5246"/>
                    </a:lnTo>
                    <a:lnTo>
                      <a:pt x="40509" y="5636"/>
                    </a:lnTo>
                    <a:lnTo>
                      <a:pt x="39931" y="5998"/>
                    </a:lnTo>
                    <a:lnTo>
                      <a:pt x="39367" y="6330"/>
                    </a:lnTo>
                    <a:lnTo>
                      <a:pt x="38789" y="6648"/>
                    </a:lnTo>
                    <a:lnTo>
                      <a:pt x="38211" y="6937"/>
                    </a:lnTo>
                    <a:lnTo>
                      <a:pt x="37618" y="7212"/>
                    </a:lnTo>
                    <a:lnTo>
                      <a:pt x="37040" y="7472"/>
                    </a:lnTo>
                    <a:lnTo>
                      <a:pt x="36462" y="7703"/>
                    </a:lnTo>
                    <a:lnTo>
                      <a:pt x="35884" y="7905"/>
                    </a:lnTo>
                    <a:lnTo>
                      <a:pt x="35306" y="8108"/>
                    </a:lnTo>
                    <a:lnTo>
                      <a:pt x="34742" y="8281"/>
                    </a:lnTo>
                    <a:lnTo>
                      <a:pt x="34164" y="8440"/>
                    </a:lnTo>
                    <a:lnTo>
                      <a:pt x="33586" y="8585"/>
                    </a:lnTo>
                    <a:lnTo>
                      <a:pt x="33023" y="8700"/>
                    </a:lnTo>
                    <a:lnTo>
                      <a:pt x="32459" y="8816"/>
                    </a:lnTo>
                    <a:lnTo>
                      <a:pt x="31910" y="8903"/>
                    </a:lnTo>
                    <a:lnTo>
                      <a:pt x="31346" y="8989"/>
                    </a:lnTo>
                    <a:lnTo>
                      <a:pt x="30797" y="9062"/>
                    </a:lnTo>
                    <a:lnTo>
                      <a:pt x="30262" y="9105"/>
                    </a:lnTo>
                    <a:lnTo>
                      <a:pt x="29713" y="9148"/>
                    </a:lnTo>
                    <a:lnTo>
                      <a:pt x="29193" y="9177"/>
                    </a:lnTo>
                    <a:lnTo>
                      <a:pt x="28673" y="9192"/>
                    </a:lnTo>
                    <a:lnTo>
                      <a:pt x="28152" y="9206"/>
                    </a:lnTo>
                    <a:lnTo>
                      <a:pt x="27647" y="9192"/>
                    </a:lnTo>
                    <a:lnTo>
                      <a:pt x="27141" y="9192"/>
                    </a:lnTo>
                    <a:lnTo>
                      <a:pt x="26649" y="9163"/>
                    </a:lnTo>
                    <a:lnTo>
                      <a:pt x="26173" y="9134"/>
                    </a:lnTo>
                    <a:lnTo>
                      <a:pt x="25248" y="9047"/>
                    </a:lnTo>
                    <a:lnTo>
                      <a:pt x="24366" y="8946"/>
                    </a:lnTo>
                    <a:lnTo>
                      <a:pt x="23528" y="8816"/>
                    </a:lnTo>
                    <a:lnTo>
                      <a:pt x="22733" y="8686"/>
                    </a:lnTo>
                    <a:lnTo>
                      <a:pt x="22010" y="8527"/>
                    </a:lnTo>
                    <a:lnTo>
                      <a:pt x="21346" y="8368"/>
                    </a:lnTo>
                    <a:lnTo>
                      <a:pt x="20739" y="8209"/>
                    </a:lnTo>
                    <a:lnTo>
                      <a:pt x="20204" y="8064"/>
                    </a:lnTo>
                    <a:lnTo>
                      <a:pt x="19742" y="7920"/>
                    </a:lnTo>
                    <a:lnTo>
                      <a:pt x="19351" y="7790"/>
                    </a:lnTo>
                    <a:lnTo>
                      <a:pt x="18817" y="7602"/>
                    </a:lnTo>
                    <a:lnTo>
                      <a:pt x="18629" y="7530"/>
                    </a:lnTo>
                    <a:lnTo>
                      <a:pt x="18499" y="7414"/>
                    </a:lnTo>
                    <a:lnTo>
                      <a:pt x="18152" y="7125"/>
                    </a:lnTo>
                    <a:lnTo>
                      <a:pt x="17877" y="6923"/>
                    </a:lnTo>
                    <a:lnTo>
                      <a:pt x="17574" y="6706"/>
                    </a:lnTo>
                    <a:lnTo>
                      <a:pt x="17213" y="6460"/>
                    </a:lnTo>
                    <a:lnTo>
                      <a:pt x="16808" y="6200"/>
                    </a:lnTo>
                    <a:lnTo>
                      <a:pt x="16374" y="5926"/>
                    </a:lnTo>
                    <a:lnTo>
                      <a:pt x="15883" y="5665"/>
                    </a:lnTo>
                    <a:lnTo>
                      <a:pt x="15363" y="5391"/>
                    </a:lnTo>
                    <a:lnTo>
                      <a:pt x="14814" y="5145"/>
                    </a:lnTo>
                    <a:lnTo>
                      <a:pt x="14235" y="4899"/>
                    </a:lnTo>
                    <a:lnTo>
                      <a:pt x="13614" y="4683"/>
                    </a:lnTo>
                    <a:lnTo>
                      <a:pt x="13296" y="4596"/>
                    </a:lnTo>
                    <a:lnTo>
                      <a:pt x="12978" y="4509"/>
                    </a:lnTo>
                    <a:lnTo>
                      <a:pt x="12646" y="4423"/>
                    </a:lnTo>
                    <a:lnTo>
                      <a:pt x="12313" y="4350"/>
                    </a:lnTo>
                    <a:lnTo>
                      <a:pt x="11981" y="4292"/>
                    </a:lnTo>
                    <a:lnTo>
                      <a:pt x="11634" y="4249"/>
                    </a:lnTo>
                    <a:lnTo>
                      <a:pt x="11302" y="4206"/>
                    </a:lnTo>
                    <a:lnTo>
                      <a:pt x="10940" y="4191"/>
                    </a:lnTo>
                    <a:lnTo>
                      <a:pt x="10594" y="4177"/>
                    </a:lnTo>
                    <a:lnTo>
                      <a:pt x="10232" y="4177"/>
                    </a:lnTo>
                    <a:lnTo>
                      <a:pt x="9871" y="4206"/>
                    </a:lnTo>
                    <a:lnTo>
                      <a:pt x="9510" y="4235"/>
                    </a:lnTo>
                    <a:lnTo>
                      <a:pt x="9148" y="4292"/>
                    </a:lnTo>
                    <a:lnTo>
                      <a:pt x="8787" y="4365"/>
                    </a:lnTo>
                    <a:lnTo>
                      <a:pt x="8411" y="4451"/>
                    </a:lnTo>
                    <a:lnTo>
                      <a:pt x="8050" y="4553"/>
                    </a:lnTo>
                    <a:lnTo>
                      <a:pt x="7674" y="4683"/>
                    </a:lnTo>
                    <a:lnTo>
                      <a:pt x="7313" y="4827"/>
                    </a:lnTo>
                    <a:lnTo>
                      <a:pt x="6937" y="5001"/>
                    </a:lnTo>
                    <a:lnTo>
                      <a:pt x="6576" y="5188"/>
                    </a:lnTo>
                    <a:lnTo>
                      <a:pt x="6200" y="5405"/>
                    </a:lnTo>
                    <a:lnTo>
                      <a:pt x="5839" y="5636"/>
                    </a:lnTo>
                    <a:lnTo>
                      <a:pt x="5463" y="5911"/>
                    </a:lnTo>
                    <a:lnTo>
                      <a:pt x="5102" y="6186"/>
                    </a:lnTo>
                    <a:lnTo>
                      <a:pt x="4741" y="6504"/>
                    </a:lnTo>
                    <a:lnTo>
                      <a:pt x="4379" y="6850"/>
                    </a:lnTo>
                    <a:lnTo>
                      <a:pt x="4033" y="7212"/>
                    </a:lnTo>
                    <a:lnTo>
                      <a:pt x="3671" y="7616"/>
                    </a:lnTo>
                    <a:lnTo>
                      <a:pt x="3324" y="8035"/>
                    </a:lnTo>
                    <a:lnTo>
                      <a:pt x="2978" y="8498"/>
                    </a:lnTo>
                    <a:lnTo>
                      <a:pt x="2631" y="8975"/>
                    </a:lnTo>
                    <a:lnTo>
                      <a:pt x="2298" y="9495"/>
                    </a:lnTo>
                    <a:lnTo>
                      <a:pt x="1966" y="10044"/>
                    </a:lnTo>
                    <a:lnTo>
                      <a:pt x="1634" y="10637"/>
                    </a:lnTo>
                    <a:lnTo>
                      <a:pt x="1316" y="11244"/>
                    </a:lnTo>
                    <a:lnTo>
                      <a:pt x="998" y="11909"/>
                    </a:lnTo>
                    <a:lnTo>
                      <a:pt x="839" y="12241"/>
                    </a:lnTo>
                    <a:lnTo>
                      <a:pt x="709" y="12588"/>
                    </a:lnTo>
                    <a:lnTo>
                      <a:pt x="579" y="12935"/>
                    </a:lnTo>
                    <a:lnTo>
                      <a:pt x="463" y="13296"/>
                    </a:lnTo>
                    <a:lnTo>
                      <a:pt x="376" y="13657"/>
                    </a:lnTo>
                    <a:lnTo>
                      <a:pt x="290" y="14018"/>
                    </a:lnTo>
                    <a:lnTo>
                      <a:pt x="203" y="14394"/>
                    </a:lnTo>
                    <a:lnTo>
                      <a:pt x="145" y="14784"/>
                    </a:lnTo>
                    <a:lnTo>
                      <a:pt x="87" y="15160"/>
                    </a:lnTo>
                    <a:lnTo>
                      <a:pt x="58" y="15550"/>
                    </a:lnTo>
                    <a:lnTo>
                      <a:pt x="29" y="15955"/>
                    </a:lnTo>
                    <a:lnTo>
                      <a:pt x="1" y="16345"/>
                    </a:lnTo>
                    <a:lnTo>
                      <a:pt x="1" y="16750"/>
                    </a:lnTo>
                    <a:lnTo>
                      <a:pt x="1" y="17169"/>
                    </a:lnTo>
                    <a:lnTo>
                      <a:pt x="15" y="17588"/>
                    </a:lnTo>
                    <a:lnTo>
                      <a:pt x="44" y="18007"/>
                    </a:lnTo>
                    <a:lnTo>
                      <a:pt x="73" y="18426"/>
                    </a:lnTo>
                    <a:lnTo>
                      <a:pt x="131" y="18845"/>
                    </a:lnTo>
                    <a:lnTo>
                      <a:pt x="174" y="19279"/>
                    </a:lnTo>
                    <a:lnTo>
                      <a:pt x="246" y="19712"/>
                    </a:lnTo>
                    <a:lnTo>
                      <a:pt x="405" y="20594"/>
                    </a:lnTo>
                    <a:lnTo>
                      <a:pt x="593" y="21490"/>
                    </a:lnTo>
                    <a:lnTo>
                      <a:pt x="824" y="22400"/>
                    </a:lnTo>
                    <a:lnTo>
                      <a:pt x="1084" y="23325"/>
                    </a:lnTo>
                    <a:lnTo>
                      <a:pt x="1388" y="24250"/>
                    </a:lnTo>
                    <a:lnTo>
                      <a:pt x="1706" y="25190"/>
                    </a:lnTo>
                    <a:lnTo>
                      <a:pt x="2053" y="26129"/>
                    </a:lnTo>
                    <a:lnTo>
                      <a:pt x="2443" y="27083"/>
                    </a:lnTo>
                    <a:lnTo>
                      <a:pt x="2848" y="28037"/>
                    </a:lnTo>
                    <a:lnTo>
                      <a:pt x="3281" y="29005"/>
                    </a:lnTo>
                    <a:lnTo>
                      <a:pt x="3729" y="29973"/>
                    </a:lnTo>
                    <a:lnTo>
                      <a:pt x="4206" y="30927"/>
                    </a:lnTo>
                    <a:lnTo>
                      <a:pt x="4697" y="31895"/>
                    </a:lnTo>
                    <a:lnTo>
                      <a:pt x="5218" y="32864"/>
                    </a:lnTo>
                    <a:lnTo>
                      <a:pt x="5738" y="33832"/>
                    </a:lnTo>
                    <a:lnTo>
                      <a:pt x="6287" y="34800"/>
                    </a:lnTo>
                    <a:lnTo>
                      <a:pt x="6851" y="35754"/>
                    </a:lnTo>
                    <a:lnTo>
                      <a:pt x="7414" y="36722"/>
                    </a:lnTo>
                    <a:lnTo>
                      <a:pt x="8007" y="37662"/>
                    </a:lnTo>
                    <a:lnTo>
                      <a:pt x="8599" y="38615"/>
                    </a:lnTo>
                    <a:lnTo>
                      <a:pt x="9192" y="39540"/>
                    </a:lnTo>
                    <a:lnTo>
                      <a:pt x="9799" y="40465"/>
                    </a:lnTo>
                    <a:lnTo>
                      <a:pt x="10406" y="41390"/>
                    </a:lnTo>
                    <a:lnTo>
                      <a:pt x="11027" y="42286"/>
                    </a:lnTo>
                    <a:lnTo>
                      <a:pt x="12256" y="44049"/>
                    </a:lnTo>
                    <a:lnTo>
                      <a:pt x="13484" y="45769"/>
                    </a:lnTo>
                    <a:lnTo>
                      <a:pt x="14698" y="47402"/>
                    </a:lnTo>
                    <a:lnTo>
                      <a:pt x="15883" y="48963"/>
                    </a:lnTo>
                    <a:lnTo>
                      <a:pt x="17025" y="50437"/>
                    </a:lnTo>
                    <a:lnTo>
                      <a:pt x="18123" y="51810"/>
                    </a:lnTo>
                    <a:lnTo>
                      <a:pt x="19149" y="53082"/>
                    </a:lnTo>
                    <a:lnTo>
                      <a:pt x="20103" y="54223"/>
                    </a:lnTo>
                    <a:lnTo>
                      <a:pt x="20955" y="55264"/>
                    </a:lnTo>
                    <a:lnTo>
                      <a:pt x="21721" y="56160"/>
                    </a:lnTo>
                    <a:lnTo>
                      <a:pt x="22372" y="56911"/>
                    </a:lnTo>
                    <a:lnTo>
                      <a:pt x="23297" y="57952"/>
                    </a:lnTo>
                    <a:lnTo>
                      <a:pt x="23629" y="58313"/>
                    </a:lnTo>
                    <a:lnTo>
                      <a:pt x="63761" y="52214"/>
                    </a:lnTo>
                    <a:lnTo>
                      <a:pt x="62952" y="43124"/>
                    </a:lnTo>
                    <a:lnTo>
                      <a:pt x="63342" y="42488"/>
                    </a:lnTo>
                    <a:lnTo>
                      <a:pt x="63718" y="41867"/>
                    </a:lnTo>
                    <a:lnTo>
                      <a:pt x="64065" y="41231"/>
                    </a:lnTo>
                    <a:lnTo>
                      <a:pt x="64397" y="40595"/>
                    </a:lnTo>
                    <a:lnTo>
                      <a:pt x="64701" y="39959"/>
                    </a:lnTo>
                    <a:lnTo>
                      <a:pt x="64990" y="39323"/>
                    </a:lnTo>
                    <a:lnTo>
                      <a:pt x="65264" y="38673"/>
                    </a:lnTo>
                    <a:lnTo>
                      <a:pt x="65510" y="38037"/>
                    </a:lnTo>
                    <a:lnTo>
                      <a:pt x="65741" y="37387"/>
                    </a:lnTo>
                    <a:lnTo>
                      <a:pt x="65958" y="36737"/>
                    </a:lnTo>
                    <a:lnTo>
                      <a:pt x="66146" y="36086"/>
                    </a:lnTo>
                    <a:lnTo>
                      <a:pt x="66334" y="35436"/>
                    </a:lnTo>
                    <a:lnTo>
                      <a:pt x="66493" y="34786"/>
                    </a:lnTo>
                    <a:lnTo>
                      <a:pt x="66623" y="34135"/>
                    </a:lnTo>
                    <a:lnTo>
                      <a:pt x="66753" y="33485"/>
                    </a:lnTo>
                    <a:lnTo>
                      <a:pt x="66854" y="32835"/>
                    </a:lnTo>
                    <a:lnTo>
                      <a:pt x="66955" y="32184"/>
                    </a:lnTo>
                    <a:lnTo>
                      <a:pt x="67028" y="31534"/>
                    </a:lnTo>
                    <a:lnTo>
                      <a:pt x="67085" y="30884"/>
                    </a:lnTo>
                    <a:lnTo>
                      <a:pt x="67129" y="30233"/>
                    </a:lnTo>
                    <a:lnTo>
                      <a:pt x="67172" y="29583"/>
                    </a:lnTo>
                    <a:lnTo>
                      <a:pt x="67186" y="28933"/>
                    </a:lnTo>
                    <a:lnTo>
                      <a:pt x="67186" y="28282"/>
                    </a:lnTo>
                    <a:lnTo>
                      <a:pt x="67172" y="27632"/>
                    </a:lnTo>
                    <a:lnTo>
                      <a:pt x="67158" y="26996"/>
                    </a:lnTo>
                    <a:lnTo>
                      <a:pt x="67114" y="26360"/>
                    </a:lnTo>
                    <a:lnTo>
                      <a:pt x="67071" y="25710"/>
                    </a:lnTo>
                    <a:lnTo>
                      <a:pt x="66999" y="25074"/>
                    </a:lnTo>
                    <a:lnTo>
                      <a:pt x="66926" y="24438"/>
                    </a:lnTo>
                    <a:lnTo>
                      <a:pt x="66840" y="23817"/>
                    </a:lnTo>
                    <a:lnTo>
                      <a:pt x="66753" y="23181"/>
                    </a:lnTo>
                    <a:lnTo>
                      <a:pt x="66637" y="22559"/>
                    </a:lnTo>
                    <a:lnTo>
                      <a:pt x="66522" y="21938"/>
                    </a:lnTo>
                    <a:lnTo>
                      <a:pt x="66406" y="21331"/>
                    </a:lnTo>
                    <a:lnTo>
                      <a:pt x="66262" y="20710"/>
                    </a:lnTo>
                    <a:lnTo>
                      <a:pt x="66117" y="20103"/>
                    </a:lnTo>
                    <a:lnTo>
                      <a:pt x="65958" y="19496"/>
                    </a:lnTo>
                    <a:lnTo>
                      <a:pt x="65799" y="18903"/>
                    </a:lnTo>
                    <a:lnTo>
                      <a:pt x="65626" y="18311"/>
                    </a:lnTo>
                    <a:lnTo>
                      <a:pt x="65452" y="17718"/>
                    </a:lnTo>
                    <a:lnTo>
                      <a:pt x="65062" y="16562"/>
                    </a:lnTo>
                    <a:lnTo>
                      <a:pt x="64657" y="15420"/>
                    </a:lnTo>
                    <a:lnTo>
                      <a:pt x="64224" y="14308"/>
                    </a:lnTo>
                    <a:lnTo>
                      <a:pt x="63776" y="13224"/>
                    </a:lnTo>
                    <a:lnTo>
                      <a:pt x="63299" y="12169"/>
                    </a:lnTo>
                    <a:lnTo>
                      <a:pt x="62808" y="11143"/>
                    </a:lnTo>
                    <a:lnTo>
                      <a:pt x="62316" y="10145"/>
                    </a:lnTo>
                    <a:lnTo>
                      <a:pt x="61810" y="9192"/>
                    </a:lnTo>
                    <a:lnTo>
                      <a:pt x="61290" y="8267"/>
                    </a:lnTo>
                    <a:lnTo>
                      <a:pt x="60770" y="7385"/>
                    </a:lnTo>
                    <a:lnTo>
                      <a:pt x="60250" y="6547"/>
                    </a:lnTo>
                    <a:lnTo>
                      <a:pt x="59729" y="5738"/>
                    </a:lnTo>
                    <a:lnTo>
                      <a:pt x="59469" y="5362"/>
                    </a:lnTo>
                    <a:lnTo>
                      <a:pt x="59195" y="5001"/>
                    </a:lnTo>
                    <a:lnTo>
                      <a:pt x="58935" y="4654"/>
                    </a:lnTo>
                    <a:lnTo>
                      <a:pt x="58660" y="4307"/>
                    </a:lnTo>
                    <a:lnTo>
                      <a:pt x="58385" y="3989"/>
                    </a:lnTo>
                    <a:lnTo>
                      <a:pt x="58111" y="3700"/>
                    </a:lnTo>
                    <a:lnTo>
                      <a:pt x="57822" y="3411"/>
                    </a:lnTo>
                    <a:lnTo>
                      <a:pt x="57547" y="3136"/>
                    </a:lnTo>
                    <a:lnTo>
                      <a:pt x="57258" y="2876"/>
                    </a:lnTo>
                    <a:lnTo>
                      <a:pt x="56984" y="2631"/>
                    </a:lnTo>
                    <a:lnTo>
                      <a:pt x="56695" y="2399"/>
                    </a:lnTo>
                    <a:lnTo>
                      <a:pt x="56406" y="2183"/>
                    </a:lnTo>
                    <a:lnTo>
                      <a:pt x="56116" y="1966"/>
                    </a:lnTo>
                    <a:lnTo>
                      <a:pt x="55827" y="1778"/>
                    </a:lnTo>
                    <a:lnTo>
                      <a:pt x="55538" y="1590"/>
                    </a:lnTo>
                    <a:lnTo>
                      <a:pt x="55249" y="1431"/>
                    </a:lnTo>
                    <a:lnTo>
                      <a:pt x="54960" y="1272"/>
                    </a:lnTo>
                    <a:lnTo>
                      <a:pt x="54671" y="1128"/>
                    </a:lnTo>
                    <a:lnTo>
                      <a:pt x="54382" y="983"/>
                    </a:lnTo>
                    <a:lnTo>
                      <a:pt x="54093" y="867"/>
                    </a:lnTo>
                    <a:lnTo>
                      <a:pt x="53804" y="752"/>
                    </a:lnTo>
                    <a:lnTo>
                      <a:pt x="53515" y="636"/>
                    </a:lnTo>
                    <a:lnTo>
                      <a:pt x="52952" y="463"/>
                    </a:lnTo>
                    <a:lnTo>
                      <a:pt x="52402" y="304"/>
                    </a:lnTo>
                    <a:lnTo>
                      <a:pt x="51853" y="188"/>
                    </a:lnTo>
                    <a:lnTo>
                      <a:pt x="51319" y="116"/>
                    </a:lnTo>
                    <a:lnTo>
                      <a:pt x="50798" y="44"/>
                    </a:lnTo>
                    <a:lnTo>
                      <a:pt x="50292" y="15"/>
                    </a:lnTo>
                    <a:lnTo>
                      <a:pt x="498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35"/>
              <p:cNvSpPr/>
              <p:nvPr/>
            </p:nvSpPr>
            <p:spPr>
              <a:xfrm>
                <a:off x="1246075" y="2828950"/>
                <a:ext cx="1679675" cy="1457850"/>
              </a:xfrm>
              <a:custGeom>
                <a:rect b="b" l="l" r="r" t="t"/>
                <a:pathLst>
                  <a:path extrusionOk="0" fill="none" h="58314" w="67187">
                    <a:moveTo>
                      <a:pt x="18629" y="7530"/>
                    </a:moveTo>
                    <a:lnTo>
                      <a:pt x="18629" y="7530"/>
                    </a:lnTo>
                    <a:lnTo>
                      <a:pt x="18817" y="7602"/>
                    </a:lnTo>
                    <a:lnTo>
                      <a:pt x="19351" y="7790"/>
                    </a:lnTo>
                    <a:lnTo>
                      <a:pt x="19742" y="7920"/>
                    </a:lnTo>
                    <a:lnTo>
                      <a:pt x="20204" y="8064"/>
                    </a:lnTo>
                    <a:lnTo>
                      <a:pt x="20739" y="8209"/>
                    </a:lnTo>
                    <a:lnTo>
                      <a:pt x="21346" y="8368"/>
                    </a:lnTo>
                    <a:lnTo>
                      <a:pt x="22010" y="8527"/>
                    </a:lnTo>
                    <a:lnTo>
                      <a:pt x="22733" y="8686"/>
                    </a:lnTo>
                    <a:lnTo>
                      <a:pt x="23528" y="8816"/>
                    </a:lnTo>
                    <a:lnTo>
                      <a:pt x="24366" y="8946"/>
                    </a:lnTo>
                    <a:lnTo>
                      <a:pt x="25248" y="9047"/>
                    </a:lnTo>
                    <a:lnTo>
                      <a:pt x="26173" y="9134"/>
                    </a:lnTo>
                    <a:lnTo>
                      <a:pt x="26649" y="9163"/>
                    </a:lnTo>
                    <a:lnTo>
                      <a:pt x="27141" y="9192"/>
                    </a:lnTo>
                    <a:lnTo>
                      <a:pt x="27647" y="9192"/>
                    </a:lnTo>
                    <a:lnTo>
                      <a:pt x="28152" y="9206"/>
                    </a:lnTo>
                    <a:lnTo>
                      <a:pt x="28673" y="9192"/>
                    </a:lnTo>
                    <a:lnTo>
                      <a:pt x="29193" y="9177"/>
                    </a:lnTo>
                    <a:lnTo>
                      <a:pt x="29713" y="9148"/>
                    </a:lnTo>
                    <a:lnTo>
                      <a:pt x="30262" y="9105"/>
                    </a:lnTo>
                    <a:lnTo>
                      <a:pt x="30797" y="9062"/>
                    </a:lnTo>
                    <a:lnTo>
                      <a:pt x="31346" y="8989"/>
                    </a:lnTo>
                    <a:lnTo>
                      <a:pt x="31910" y="8903"/>
                    </a:lnTo>
                    <a:lnTo>
                      <a:pt x="32459" y="8816"/>
                    </a:lnTo>
                    <a:lnTo>
                      <a:pt x="33023" y="8700"/>
                    </a:lnTo>
                    <a:lnTo>
                      <a:pt x="33586" y="8585"/>
                    </a:lnTo>
                    <a:lnTo>
                      <a:pt x="34164" y="8440"/>
                    </a:lnTo>
                    <a:lnTo>
                      <a:pt x="34742" y="8281"/>
                    </a:lnTo>
                    <a:lnTo>
                      <a:pt x="35306" y="8108"/>
                    </a:lnTo>
                    <a:lnTo>
                      <a:pt x="35884" y="7905"/>
                    </a:lnTo>
                    <a:lnTo>
                      <a:pt x="36462" y="7703"/>
                    </a:lnTo>
                    <a:lnTo>
                      <a:pt x="37040" y="7472"/>
                    </a:lnTo>
                    <a:lnTo>
                      <a:pt x="37618" y="7212"/>
                    </a:lnTo>
                    <a:lnTo>
                      <a:pt x="38211" y="6937"/>
                    </a:lnTo>
                    <a:lnTo>
                      <a:pt x="38789" y="6648"/>
                    </a:lnTo>
                    <a:lnTo>
                      <a:pt x="39367" y="6330"/>
                    </a:lnTo>
                    <a:lnTo>
                      <a:pt x="39931" y="5998"/>
                    </a:lnTo>
                    <a:lnTo>
                      <a:pt x="40509" y="5636"/>
                    </a:lnTo>
                    <a:lnTo>
                      <a:pt x="41087" y="5246"/>
                    </a:lnTo>
                    <a:lnTo>
                      <a:pt x="41650" y="4842"/>
                    </a:lnTo>
                    <a:lnTo>
                      <a:pt x="42214" y="4394"/>
                    </a:lnTo>
                    <a:lnTo>
                      <a:pt x="42778" y="3946"/>
                    </a:lnTo>
                    <a:lnTo>
                      <a:pt x="43327" y="3454"/>
                    </a:lnTo>
                    <a:lnTo>
                      <a:pt x="43876" y="2934"/>
                    </a:lnTo>
                    <a:lnTo>
                      <a:pt x="44425" y="2399"/>
                    </a:lnTo>
                    <a:lnTo>
                      <a:pt x="44960" y="1836"/>
                    </a:lnTo>
                    <a:lnTo>
                      <a:pt x="45494" y="1229"/>
                    </a:lnTo>
                    <a:lnTo>
                      <a:pt x="46029" y="607"/>
                    </a:lnTo>
                    <a:lnTo>
                      <a:pt x="46029" y="607"/>
                    </a:lnTo>
                    <a:lnTo>
                      <a:pt x="46116" y="564"/>
                    </a:lnTo>
                    <a:lnTo>
                      <a:pt x="46390" y="477"/>
                    </a:lnTo>
                    <a:lnTo>
                      <a:pt x="46810" y="362"/>
                    </a:lnTo>
                    <a:lnTo>
                      <a:pt x="47388" y="232"/>
                    </a:lnTo>
                    <a:lnTo>
                      <a:pt x="47720" y="174"/>
                    </a:lnTo>
                    <a:lnTo>
                      <a:pt x="48081" y="116"/>
                    </a:lnTo>
                    <a:lnTo>
                      <a:pt x="48486" y="73"/>
                    </a:lnTo>
                    <a:lnTo>
                      <a:pt x="48905" y="29"/>
                    </a:lnTo>
                    <a:lnTo>
                      <a:pt x="49339" y="15"/>
                    </a:lnTo>
                    <a:lnTo>
                      <a:pt x="49801" y="0"/>
                    </a:lnTo>
                    <a:lnTo>
                      <a:pt x="50292" y="15"/>
                    </a:lnTo>
                    <a:lnTo>
                      <a:pt x="50798" y="44"/>
                    </a:lnTo>
                    <a:lnTo>
                      <a:pt x="51319" y="116"/>
                    </a:lnTo>
                    <a:lnTo>
                      <a:pt x="51853" y="188"/>
                    </a:lnTo>
                    <a:lnTo>
                      <a:pt x="52402" y="304"/>
                    </a:lnTo>
                    <a:lnTo>
                      <a:pt x="52952" y="463"/>
                    </a:lnTo>
                    <a:lnTo>
                      <a:pt x="53515" y="636"/>
                    </a:lnTo>
                    <a:lnTo>
                      <a:pt x="53804" y="752"/>
                    </a:lnTo>
                    <a:lnTo>
                      <a:pt x="54093" y="867"/>
                    </a:lnTo>
                    <a:lnTo>
                      <a:pt x="54382" y="983"/>
                    </a:lnTo>
                    <a:lnTo>
                      <a:pt x="54671" y="1128"/>
                    </a:lnTo>
                    <a:lnTo>
                      <a:pt x="54960" y="1272"/>
                    </a:lnTo>
                    <a:lnTo>
                      <a:pt x="55249" y="1431"/>
                    </a:lnTo>
                    <a:lnTo>
                      <a:pt x="55538" y="1590"/>
                    </a:lnTo>
                    <a:lnTo>
                      <a:pt x="55827" y="1778"/>
                    </a:lnTo>
                    <a:lnTo>
                      <a:pt x="56116" y="1966"/>
                    </a:lnTo>
                    <a:lnTo>
                      <a:pt x="56406" y="2183"/>
                    </a:lnTo>
                    <a:lnTo>
                      <a:pt x="56695" y="2399"/>
                    </a:lnTo>
                    <a:lnTo>
                      <a:pt x="56984" y="2631"/>
                    </a:lnTo>
                    <a:lnTo>
                      <a:pt x="57258" y="2876"/>
                    </a:lnTo>
                    <a:lnTo>
                      <a:pt x="57547" y="3136"/>
                    </a:lnTo>
                    <a:lnTo>
                      <a:pt x="57822" y="3411"/>
                    </a:lnTo>
                    <a:lnTo>
                      <a:pt x="58111" y="3700"/>
                    </a:lnTo>
                    <a:lnTo>
                      <a:pt x="58385" y="3989"/>
                    </a:lnTo>
                    <a:lnTo>
                      <a:pt x="58660" y="4307"/>
                    </a:lnTo>
                    <a:lnTo>
                      <a:pt x="58935" y="4654"/>
                    </a:lnTo>
                    <a:lnTo>
                      <a:pt x="59195" y="5001"/>
                    </a:lnTo>
                    <a:lnTo>
                      <a:pt x="59469" y="5362"/>
                    </a:lnTo>
                    <a:lnTo>
                      <a:pt x="59729" y="5738"/>
                    </a:lnTo>
                    <a:lnTo>
                      <a:pt x="59729" y="5738"/>
                    </a:lnTo>
                    <a:lnTo>
                      <a:pt x="60250" y="6547"/>
                    </a:lnTo>
                    <a:lnTo>
                      <a:pt x="60770" y="7385"/>
                    </a:lnTo>
                    <a:lnTo>
                      <a:pt x="61290" y="8267"/>
                    </a:lnTo>
                    <a:lnTo>
                      <a:pt x="61810" y="9192"/>
                    </a:lnTo>
                    <a:lnTo>
                      <a:pt x="62316" y="10145"/>
                    </a:lnTo>
                    <a:lnTo>
                      <a:pt x="62808" y="11143"/>
                    </a:lnTo>
                    <a:lnTo>
                      <a:pt x="63299" y="12169"/>
                    </a:lnTo>
                    <a:lnTo>
                      <a:pt x="63776" y="13224"/>
                    </a:lnTo>
                    <a:lnTo>
                      <a:pt x="64224" y="14308"/>
                    </a:lnTo>
                    <a:lnTo>
                      <a:pt x="64657" y="15420"/>
                    </a:lnTo>
                    <a:lnTo>
                      <a:pt x="65062" y="16562"/>
                    </a:lnTo>
                    <a:lnTo>
                      <a:pt x="65452" y="17718"/>
                    </a:lnTo>
                    <a:lnTo>
                      <a:pt x="65626" y="18311"/>
                    </a:lnTo>
                    <a:lnTo>
                      <a:pt x="65799" y="18903"/>
                    </a:lnTo>
                    <a:lnTo>
                      <a:pt x="65958" y="19496"/>
                    </a:lnTo>
                    <a:lnTo>
                      <a:pt x="66117" y="20103"/>
                    </a:lnTo>
                    <a:lnTo>
                      <a:pt x="66262" y="20710"/>
                    </a:lnTo>
                    <a:lnTo>
                      <a:pt x="66406" y="21331"/>
                    </a:lnTo>
                    <a:lnTo>
                      <a:pt x="66522" y="21938"/>
                    </a:lnTo>
                    <a:lnTo>
                      <a:pt x="66637" y="22559"/>
                    </a:lnTo>
                    <a:lnTo>
                      <a:pt x="66753" y="23181"/>
                    </a:lnTo>
                    <a:lnTo>
                      <a:pt x="66840" y="23817"/>
                    </a:lnTo>
                    <a:lnTo>
                      <a:pt x="66926" y="24438"/>
                    </a:lnTo>
                    <a:lnTo>
                      <a:pt x="66999" y="25074"/>
                    </a:lnTo>
                    <a:lnTo>
                      <a:pt x="67071" y="25710"/>
                    </a:lnTo>
                    <a:lnTo>
                      <a:pt x="67114" y="26360"/>
                    </a:lnTo>
                    <a:lnTo>
                      <a:pt x="67158" y="26996"/>
                    </a:lnTo>
                    <a:lnTo>
                      <a:pt x="67172" y="27632"/>
                    </a:lnTo>
                    <a:lnTo>
                      <a:pt x="67186" y="28282"/>
                    </a:lnTo>
                    <a:lnTo>
                      <a:pt x="67186" y="28933"/>
                    </a:lnTo>
                    <a:lnTo>
                      <a:pt x="67172" y="29583"/>
                    </a:lnTo>
                    <a:lnTo>
                      <a:pt x="67129" y="30233"/>
                    </a:lnTo>
                    <a:lnTo>
                      <a:pt x="67085" y="30884"/>
                    </a:lnTo>
                    <a:lnTo>
                      <a:pt x="67028" y="31534"/>
                    </a:lnTo>
                    <a:lnTo>
                      <a:pt x="66955" y="32184"/>
                    </a:lnTo>
                    <a:lnTo>
                      <a:pt x="66854" y="32835"/>
                    </a:lnTo>
                    <a:lnTo>
                      <a:pt x="66753" y="33485"/>
                    </a:lnTo>
                    <a:lnTo>
                      <a:pt x="66623" y="34135"/>
                    </a:lnTo>
                    <a:lnTo>
                      <a:pt x="66493" y="34786"/>
                    </a:lnTo>
                    <a:lnTo>
                      <a:pt x="66334" y="35436"/>
                    </a:lnTo>
                    <a:lnTo>
                      <a:pt x="66146" y="36086"/>
                    </a:lnTo>
                    <a:lnTo>
                      <a:pt x="65958" y="36737"/>
                    </a:lnTo>
                    <a:lnTo>
                      <a:pt x="65741" y="37387"/>
                    </a:lnTo>
                    <a:lnTo>
                      <a:pt x="65510" y="38037"/>
                    </a:lnTo>
                    <a:lnTo>
                      <a:pt x="65264" y="38673"/>
                    </a:lnTo>
                    <a:lnTo>
                      <a:pt x="64990" y="39323"/>
                    </a:lnTo>
                    <a:lnTo>
                      <a:pt x="64701" y="39959"/>
                    </a:lnTo>
                    <a:lnTo>
                      <a:pt x="64397" y="40595"/>
                    </a:lnTo>
                    <a:lnTo>
                      <a:pt x="64065" y="41231"/>
                    </a:lnTo>
                    <a:lnTo>
                      <a:pt x="63718" y="41867"/>
                    </a:lnTo>
                    <a:lnTo>
                      <a:pt x="63342" y="42488"/>
                    </a:lnTo>
                    <a:lnTo>
                      <a:pt x="62952" y="43124"/>
                    </a:lnTo>
                    <a:lnTo>
                      <a:pt x="63761" y="52214"/>
                    </a:lnTo>
                    <a:lnTo>
                      <a:pt x="23629" y="58313"/>
                    </a:lnTo>
                    <a:lnTo>
                      <a:pt x="23629" y="58313"/>
                    </a:lnTo>
                    <a:lnTo>
                      <a:pt x="23297" y="57952"/>
                    </a:lnTo>
                    <a:lnTo>
                      <a:pt x="22372" y="56911"/>
                    </a:lnTo>
                    <a:lnTo>
                      <a:pt x="21721" y="56160"/>
                    </a:lnTo>
                    <a:lnTo>
                      <a:pt x="20955" y="55264"/>
                    </a:lnTo>
                    <a:lnTo>
                      <a:pt x="20103" y="54223"/>
                    </a:lnTo>
                    <a:lnTo>
                      <a:pt x="19149" y="53082"/>
                    </a:lnTo>
                    <a:lnTo>
                      <a:pt x="18123" y="51810"/>
                    </a:lnTo>
                    <a:lnTo>
                      <a:pt x="17025" y="50437"/>
                    </a:lnTo>
                    <a:lnTo>
                      <a:pt x="15883" y="48963"/>
                    </a:lnTo>
                    <a:lnTo>
                      <a:pt x="14698" y="47402"/>
                    </a:lnTo>
                    <a:lnTo>
                      <a:pt x="13484" y="45769"/>
                    </a:lnTo>
                    <a:lnTo>
                      <a:pt x="12256" y="44049"/>
                    </a:lnTo>
                    <a:lnTo>
                      <a:pt x="11027" y="42286"/>
                    </a:lnTo>
                    <a:lnTo>
                      <a:pt x="10406" y="41390"/>
                    </a:lnTo>
                    <a:lnTo>
                      <a:pt x="9799" y="40465"/>
                    </a:lnTo>
                    <a:lnTo>
                      <a:pt x="9192" y="39540"/>
                    </a:lnTo>
                    <a:lnTo>
                      <a:pt x="8599" y="38615"/>
                    </a:lnTo>
                    <a:lnTo>
                      <a:pt x="8007" y="37662"/>
                    </a:lnTo>
                    <a:lnTo>
                      <a:pt x="7414" y="36722"/>
                    </a:lnTo>
                    <a:lnTo>
                      <a:pt x="6851" y="35754"/>
                    </a:lnTo>
                    <a:lnTo>
                      <a:pt x="6287" y="34800"/>
                    </a:lnTo>
                    <a:lnTo>
                      <a:pt x="5738" y="33832"/>
                    </a:lnTo>
                    <a:lnTo>
                      <a:pt x="5218" y="32864"/>
                    </a:lnTo>
                    <a:lnTo>
                      <a:pt x="4697" y="31895"/>
                    </a:lnTo>
                    <a:lnTo>
                      <a:pt x="4206" y="30927"/>
                    </a:lnTo>
                    <a:lnTo>
                      <a:pt x="3729" y="29973"/>
                    </a:lnTo>
                    <a:lnTo>
                      <a:pt x="3281" y="29005"/>
                    </a:lnTo>
                    <a:lnTo>
                      <a:pt x="2848" y="28037"/>
                    </a:lnTo>
                    <a:lnTo>
                      <a:pt x="2443" y="27083"/>
                    </a:lnTo>
                    <a:lnTo>
                      <a:pt x="2053" y="26129"/>
                    </a:lnTo>
                    <a:lnTo>
                      <a:pt x="1706" y="25190"/>
                    </a:lnTo>
                    <a:lnTo>
                      <a:pt x="1388" y="24250"/>
                    </a:lnTo>
                    <a:lnTo>
                      <a:pt x="1084" y="23325"/>
                    </a:lnTo>
                    <a:lnTo>
                      <a:pt x="824" y="22400"/>
                    </a:lnTo>
                    <a:lnTo>
                      <a:pt x="593" y="21490"/>
                    </a:lnTo>
                    <a:lnTo>
                      <a:pt x="405" y="20594"/>
                    </a:lnTo>
                    <a:lnTo>
                      <a:pt x="246" y="19712"/>
                    </a:lnTo>
                    <a:lnTo>
                      <a:pt x="174" y="19279"/>
                    </a:lnTo>
                    <a:lnTo>
                      <a:pt x="131" y="18845"/>
                    </a:lnTo>
                    <a:lnTo>
                      <a:pt x="73" y="18426"/>
                    </a:lnTo>
                    <a:lnTo>
                      <a:pt x="44" y="18007"/>
                    </a:lnTo>
                    <a:lnTo>
                      <a:pt x="15" y="17588"/>
                    </a:lnTo>
                    <a:lnTo>
                      <a:pt x="1" y="17169"/>
                    </a:lnTo>
                    <a:lnTo>
                      <a:pt x="1" y="16750"/>
                    </a:lnTo>
                    <a:lnTo>
                      <a:pt x="1" y="16345"/>
                    </a:lnTo>
                    <a:lnTo>
                      <a:pt x="29" y="15955"/>
                    </a:lnTo>
                    <a:lnTo>
                      <a:pt x="58" y="15550"/>
                    </a:lnTo>
                    <a:lnTo>
                      <a:pt x="87" y="15160"/>
                    </a:lnTo>
                    <a:lnTo>
                      <a:pt x="145" y="14784"/>
                    </a:lnTo>
                    <a:lnTo>
                      <a:pt x="203" y="14394"/>
                    </a:lnTo>
                    <a:lnTo>
                      <a:pt x="290" y="14018"/>
                    </a:lnTo>
                    <a:lnTo>
                      <a:pt x="376" y="13657"/>
                    </a:lnTo>
                    <a:lnTo>
                      <a:pt x="463" y="13296"/>
                    </a:lnTo>
                    <a:lnTo>
                      <a:pt x="579" y="12935"/>
                    </a:lnTo>
                    <a:lnTo>
                      <a:pt x="709" y="12588"/>
                    </a:lnTo>
                    <a:lnTo>
                      <a:pt x="839" y="12241"/>
                    </a:lnTo>
                    <a:lnTo>
                      <a:pt x="998" y="11909"/>
                    </a:lnTo>
                    <a:lnTo>
                      <a:pt x="998" y="11909"/>
                    </a:lnTo>
                    <a:lnTo>
                      <a:pt x="1316" y="11244"/>
                    </a:lnTo>
                    <a:lnTo>
                      <a:pt x="1634" y="10637"/>
                    </a:lnTo>
                    <a:lnTo>
                      <a:pt x="1966" y="10044"/>
                    </a:lnTo>
                    <a:lnTo>
                      <a:pt x="2298" y="9495"/>
                    </a:lnTo>
                    <a:lnTo>
                      <a:pt x="2631" y="8975"/>
                    </a:lnTo>
                    <a:lnTo>
                      <a:pt x="2978" y="8498"/>
                    </a:lnTo>
                    <a:lnTo>
                      <a:pt x="3324" y="8035"/>
                    </a:lnTo>
                    <a:lnTo>
                      <a:pt x="3671" y="7616"/>
                    </a:lnTo>
                    <a:lnTo>
                      <a:pt x="4033" y="7212"/>
                    </a:lnTo>
                    <a:lnTo>
                      <a:pt x="4379" y="6850"/>
                    </a:lnTo>
                    <a:lnTo>
                      <a:pt x="4741" y="6504"/>
                    </a:lnTo>
                    <a:lnTo>
                      <a:pt x="5102" y="6186"/>
                    </a:lnTo>
                    <a:lnTo>
                      <a:pt x="5463" y="5911"/>
                    </a:lnTo>
                    <a:lnTo>
                      <a:pt x="5839" y="5636"/>
                    </a:lnTo>
                    <a:lnTo>
                      <a:pt x="6200" y="5405"/>
                    </a:lnTo>
                    <a:lnTo>
                      <a:pt x="6576" y="5188"/>
                    </a:lnTo>
                    <a:lnTo>
                      <a:pt x="6937" y="5001"/>
                    </a:lnTo>
                    <a:lnTo>
                      <a:pt x="7313" y="4827"/>
                    </a:lnTo>
                    <a:lnTo>
                      <a:pt x="7674" y="4683"/>
                    </a:lnTo>
                    <a:lnTo>
                      <a:pt x="8050" y="4553"/>
                    </a:lnTo>
                    <a:lnTo>
                      <a:pt x="8411" y="4451"/>
                    </a:lnTo>
                    <a:lnTo>
                      <a:pt x="8787" y="4365"/>
                    </a:lnTo>
                    <a:lnTo>
                      <a:pt x="9148" y="4292"/>
                    </a:lnTo>
                    <a:lnTo>
                      <a:pt x="9510" y="4235"/>
                    </a:lnTo>
                    <a:lnTo>
                      <a:pt x="9871" y="4206"/>
                    </a:lnTo>
                    <a:lnTo>
                      <a:pt x="10232" y="4177"/>
                    </a:lnTo>
                    <a:lnTo>
                      <a:pt x="10594" y="4177"/>
                    </a:lnTo>
                    <a:lnTo>
                      <a:pt x="10940" y="4191"/>
                    </a:lnTo>
                    <a:lnTo>
                      <a:pt x="11302" y="4206"/>
                    </a:lnTo>
                    <a:lnTo>
                      <a:pt x="11634" y="4249"/>
                    </a:lnTo>
                    <a:lnTo>
                      <a:pt x="11981" y="4292"/>
                    </a:lnTo>
                    <a:lnTo>
                      <a:pt x="12313" y="4350"/>
                    </a:lnTo>
                    <a:lnTo>
                      <a:pt x="12646" y="4423"/>
                    </a:lnTo>
                    <a:lnTo>
                      <a:pt x="12978" y="4509"/>
                    </a:lnTo>
                    <a:lnTo>
                      <a:pt x="13296" y="4596"/>
                    </a:lnTo>
                    <a:lnTo>
                      <a:pt x="13614" y="4683"/>
                    </a:lnTo>
                    <a:lnTo>
                      <a:pt x="14235" y="4899"/>
                    </a:lnTo>
                    <a:lnTo>
                      <a:pt x="14814" y="5145"/>
                    </a:lnTo>
                    <a:lnTo>
                      <a:pt x="15363" y="5391"/>
                    </a:lnTo>
                    <a:lnTo>
                      <a:pt x="15883" y="5665"/>
                    </a:lnTo>
                    <a:lnTo>
                      <a:pt x="16374" y="5926"/>
                    </a:lnTo>
                    <a:lnTo>
                      <a:pt x="16808" y="6200"/>
                    </a:lnTo>
                    <a:lnTo>
                      <a:pt x="17213" y="6460"/>
                    </a:lnTo>
                    <a:lnTo>
                      <a:pt x="17574" y="6706"/>
                    </a:lnTo>
                    <a:lnTo>
                      <a:pt x="17877" y="6923"/>
                    </a:lnTo>
                    <a:lnTo>
                      <a:pt x="18152" y="7125"/>
                    </a:lnTo>
                    <a:lnTo>
                      <a:pt x="18499" y="7414"/>
                    </a:lnTo>
                    <a:lnTo>
                      <a:pt x="18629" y="753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35"/>
              <p:cNvSpPr/>
              <p:nvPr/>
            </p:nvSpPr>
            <p:spPr>
              <a:xfrm>
                <a:off x="1243900" y="3126650"/>
                <a:ext cx="573050" cy="1144600"/>
              </a:xfrm>
              <a:custGeom>
                <a:rect b="b" l="l" r="r" t="t"/>
                <a:pathLst>
                  <a:path extrusionOk="0" h="45784" w="22922">
                    <a:moveTo>
                      <a:pt x="1085" y="1"/>
                    </a:moveTo>
                    <a:lnTo>
                      <a:pt x="926" y="333"/>
                    </a:lnTo>
                    <a:lnTo>
                      <a:pt x="796" y="680"/>
                    </a:lnTo>
                    <a:lnTo>
                      <a:pt x="666" y="1027"/>
                    </a:lnTo>
                    <a:lnTo>
                      <a:pt x="617" y="1177"/>
                    </a:lnTo>
                    <a:lnTo>
                      <a:pt x="709" y="925"/>
                    </a:lnTo>
                    <a:lnTo>
                      <a:pt x="825" y="608"/>
                    </a:lnTo>
                    <a:lnTo>
                      <a:pt x="940" y="304"/>
                    </a:lnTo>
                    <a:lnTo>
                      <a:pt x="1085" y="1"/>
                    </a:lnTo>
                    <a:close/>
                    <a:moveTo>
                      <a:pt x="617" y="1177"/>
                    </a:moveTo>
                    <a:lnTo>
                      <a:pt x="593" y="1243"/>
                    </a:lnTo>
                    <a:lnTo>
                      <a:pt x="581" y="1292"/>
                    </a:lnTo>
                    <a:lnTo>
                      <a:pt x="617" y="1177"/>
                    </a:lnTo>
                    <a:close/>
                    <a:moveTo>
                      <a:pt x="581" y="1292"/>
                    </a:moveTo>
                    <a:lnTo>
                      <a:pt x="550" y="1388"/>
                    </a:lnTo>
                    <a:lnTo>
                      <a:pt x="449" y="1749"/>
                    </a:lnTo>
                    <a:lnTo>
                      <a:pt x="348" y="2110"/>
                    </a:lnTo>
                    <a:lnTo>
                      <a:pt x="275" y="2486"/>
                    </a:lnTo>
                    <a:lnTo>
                      <a:pt x="203" y="2862"/>
                    </a:lnTo>
                    <a:lnTo>
                      <a:pt x="145" y="3252"/>
                    </a:lnTo>
                    <a:lnTo>
                      <a:pt x="88" y="3642"/>
                    </a:lnTo>
                    <a:lnTo>
                      <a:pt x="59" y="4033"/>
                    </a:lnTo>
                    <a:lnTo>
                      <a:pt x="30" y="4423"/>
                    </a:lnTo>
                    <a:lnTo>
                      <a:pt x="1" y="4827"/>
                    </a:lnTo>
                    <a:lnTo>
                      <a:pt x="1" y="5232"/>
                    </a:lnTo>
                    <a:lnTo>
                      <a:pt x="1" y="5651"/>
                    </a:lnTo>
                    <a:lnTo>
                      <a:pt x="15" y="6070"/>
                    </a:lnTo>
                    <a:lnTo>
                      <a:pt x="30" y="6489"/>
                    </a:lnTo>
                    <a:lnTo>
                      <a:pt x="59" y="6908"/>
                    </a:lnTo>
                    <a:lnTo>
                      <a:pt x="145" y="7776"/>
                    </a:lnTo>
                    <a:lnTo>
                      <a:pt x="275" y="8643"/>
                    </a:lnTo>
                    <a:lnTo>
                      <a:pt x="420" y="9524"/>
                    </a:lnTo>
                    <a:lnTo>
                      <a:pt x="608" y="10420"/>
                    </a:lnTo>
                    <a:lnTo>
                      <a:pt x="839" y="11331"/>
                    </a:lnTo>
                    <a:lnTo>
                      <a:pt x="1085" y="12256"/>
                    </a:lnTo>
                    <a:lnTo>
                      <a:pt x="1359" y="13181"/>
                    </a:lnTo>
                    <a:lnTo>
                      <a:pt x="1663" y="14120"/>
                    </a:lnTo>
                    <a:lnTo>
                      <a:pt x="1995" y="15059"/>
                    </a:lnTo>
                    <a:lnTo>
                      <a:pt x="2342" y="15999"/>
                    </a:lnTo>
                    <a:lnTo>
                      <a:pt x="2718" y="16952"/>
                    </a:lnTo>
                    <a:lnTo>
                      <a:pt x="3108" y="17906"/>
                    </a:lnTo>
                    <a:lnTo>
                      <a:pt x="3527" y="18860"/>
                    </a:lnTo>
                    <a:lnTo>
                      <a:pt x="3961" y="19814"/>
                    </a:lnTo>
                    <a:lnTo>
                      <a:pt x="4423" y="20768"/>
                    </a:lnTo>
                    <a:lnTo>
                      <a:pt x="4885" y="21721"/>
                    </a:lnTo>
                    <a:lnTo>
                      <a:pt x="5377" y="22661"/>
                    </a:lnTo>
                    <a:lnTo>
                      <a:pt x="5868" y="23615"/>
                    </a:lnTo>
                    <a:lnTo>
                      <a:pt x="6374" y="24554"/>
                    </a:lnTo>
                    <a:lnTo>
                      <a:pt x="6894" y="25493"/>
                    </a:lnTo>
                    <a:lnTo>
                      <a:pt x="7415" y="26418"/>
                    </a:lnTo>
                    <a:lnTo>
                      <a:pt x="7949" y="27343"/>
                    </a:lnTo>
                    <a:lnTo>
                      <a:pt x="8498" y="28254"/>
                    </a:lnTo>
                    <a:lnTo>
                      <a:pt x="9048" y="29150"/>
                    </a:lnTo>
                    <a:lnTo>
                      <a:pt x="9597" y="30046"/>
                    </a:lnTo>
                    <a:lnTo>
                      <a:pt x="10695" y="31780"/>
                    </a:lnTo>
                    <a:lnTo>
                      <a:pt x="11793" y="33456"/>
                    </a:lnTo>
                    <a:lnTo>
                      <a:pt x="12892" y="35060"/>
                    </a:lnTo>
                    <a:lnTo>
                      <a:pt x="13947" y="36592"/>
                    </a:lnTo>
                    <a:lnTo>
                      <a:pt x="14973" y="38037"/>
                    </a:lnTo>
                    <a:lnTo>
                      <a:pt x="15955" y="39396"/>
                    </a:lnTo>
                    <a:lnTo>
                      <a:pt x="16880" y="40639"/>
                    </a:lnTo>
                    <a:lnTo>
                      <a:pt x="17748" y="41780"/>
                    </a:lnTo>
                    <a:lnTo>
                      <a:pt x="18528" y="42778"/>
                    </a:lnTo>
                    <a:lnTo>
                      <a:pt x="19800" y="44411"/>
                    </a:lnTo>
                    <a:lnTo>
                      <a:pt x="20638" y="45422"/>
                    </a:lnTo>
                    <a:lnTo>
                      <a:pt x="20927" y="45784"/>
                    </a:lnTo>
                    <a:lnTo>
                      <a:pt x="22921" y="45538"/>
                    </a:lnTo>
                    <a:lnTo>
                      <a:pt x="21852" y="44295"/>
                    </a:lnTo>
                    <a:lnTo>
                      <a:pt x="20407" y="42590"/>
                    </a:lnTo>
                    <a:lnTo>
                      <a:pt x="19583" y="41593"/>
                    </a:lnTo>
                    <a:lnTo>
                      <a:pt x="18672" y="40480"/>
                    </a:lnTo>
                    <a:lnTo>
                      <a:pt x="17719" y="39295"/>
                    </a:lnTo>
                    <a:lnTo>
                      <a:pt x="16707" y="38009"/>
                    </a:lnTo>
                    <a:lnTo>
                      <a:pt x="15666" y="36665"/>
                    </a:lnTo>
                    <a:lnTo>
                      <a:pt x="14597" y="35234"/>
                    </a:lnTo>
                    <a:lnTo>
                      <a:pt x="13499" y="33760"/>
                    </a:lnTo>
                    <a:lnTo>
                      <a:pt x="12386" y="32213"/>
                    </a:lnTo>
                    <a:lnTo>
                      <a:pt x="11273" y="30624"/>
                    </a:lnTo>
                    <a:lnTo>
                      <a:pt x="10175" y="28991"/>
                    </a:lnTo>
                    <a:lnTo>
                      <a:pt x="9076" y="27329"/>
                    </a:lnTo>
                    <a:lnTo>
                      <a:pt x="8542" y="26476"/>
                    </a:lnTo>
                    <a:lnTo>
                      <a:pt x="8007" y="25623"/>
                    </a:lnTo>
                    <a:lnTo>
                      <a:pt x="7487" y="24771"/>
                    </a:lnTo>
                    <a:lnTo>
                      <a:pt x="6967" y="23904"/>
                    </a:lnTo>
                    <a:lnTo>
                      <a:pt x="6461" y="23037"/>
                    </a:lnTo>
                    <a:lnTo>
                      <a:pt x="5969" y="22169"/>
                    </a:lnTo>
                    <a:lnTo>
                      <a:pt x="5478" y="21302"/>
                    </a:lnTo>
                    <a:lnTo>
                      <a:pt x="5016" y="20435"/>
                    </a:lnTo>
                    <a:lnTo>
                      <a:pt x="4553" y="19554"/>
                    </a:lnTo>
                    <a:lnTo>
                      <a:pt x="4120" y="18687"/>
                    </a:lnTo>
                    <a:lnTo>
                      <a:pt x="3700" y="17805"/>
                    </a:lnTo>
                    <a:lnTo>
                      <a:pt x="3296" y="16938"/>
                    </a:lnTo>
                    <a:lnTo>
                      <a:pt x="2906" y="16071"/>
                    </a:lnTo>
                    <a:lnTo>
                      <a:pt x="2544" y="15204"/>
                    </a:lnTo>
                    <a:lnTo>
                      <a:pt x="2197" y="14351"/>
                    </a:lnTo>
                    <a:lnTo>
                      <a:pt x="1880" y="13498"/>
                    </a:lnTo>
                    <a:lnTo>
                      <a:pt x="1576" y="12646"/>
                    </a:lnTo>
                    <a:lnTo>
                      <a:pt x="1301" y="11808"/>
                    </a:lnTo>
                    <a:lnTo>
                      <a:pt x="1041" y="10969"/>
                    </a:lnTo>
                    <a:lnTo>
                      <a:pt x="825" y="10146"/>
                    </a:lnTo>
                    <a:lnTo>
                      <a:pt x="622" y="9336"/>
                    </a:lnTo>
                    <a:lnTo>
                      <a:pt x="463" y="8527"/>
                    </a:lnTo>
                    <a:lnTo>
                      <a:pt x="319" y="7747"/>
                    </a:lnTo>
                    <a:lnTo>
                      <a:pt x="218" y="6966"/>
                    </a:lnTo>
                    <a:lnTo>
                      <a:pt x="145" y="6186"/>
                    </a:lnTo>
                    <a:lnTo>
                      <a:pt x="102" y="5434"/>
                    </a:lnTo>
                    <a:lnTo>
                      <a:pt x="88" y="5059"/>
                    </a:lnTo>
                    <a:lnTo>
                      <a:pt x="88" y="4697"/>
                    </a:lnTo>
                    <a:lnTo>
                      <a:pt x="102" y="4336"/>
                    </a:lnTo>
                    <a:lnTo>
                      <a:pt x="116" y="3975"/>
                    </a:lnTo>
                    <a:lnTo>
                      <a:pt x="145" y="3613"/>
                    </a:lnTo>
                    <a:lnTo>
                      <a:pt x="174" y="3267"/>
                    </a:lnTo>
                    <a:lnTo>
                      <a:pt x="218" y="2920"/>
                    </a:lnTo>
                    <a:lnTo>
                      <a:pt x="275" y="2573"/>
                    </a:lnTo>
                    <a:lnTo>
                      <a:pt x="348" y="2241"/>
                    </a:lnTo>
                    <a:lnTo>
                      <a:pt x="420" y="1894"/>
                    </a:lnTo>
                    <a:lnTo>
                      <a:pt x="507" y="1576"/>
                    </a:lnTo>
                    <a:lnTo>
                      <a:pt x="581" y="1292"/>
                    </a:lnTo>
                    <a:close/>
                  </a:path>
                </a:pathLst>
              </a:custGeom>
              <a:solidFill>
                <a:srgbClr val="E7A0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35"/>
              <p:cNvSpPr/>
              <p:nvPr/>
            </p:nvSpPr>
            <p:spPr>
              <a:xfrm>
                <a:off x="1243900" y="3125925"/>
                <a:ext cx="573050" cy="1145325"/>
              </a:xfrm>
              <a:custGeom>
                <a:rect b="b" l="l" r="r" t="t"/>
                <a:pathLst>
                  <a:path extrusionOk="0" fill="none" h="45813" w="22922">
                    <a:moveTo>
                      <a:pt x="1085" y="1"/>
                    </a:moveTo>
                    <a:lnTo>
                      <a:pt x="1085" y="1"/>
                    </a:lnTo>
                    <a:lnTo>
                      <a:pt x="1085" y="30"/>
                    </a:lnTo>
                    <a:lnTo>
                      <a:pt x="1085" y="30"/>
                    </a:lnTo>
                    <a:lnTo>
                      <a:pt x="926" y="362"/>
                    </a:lnTo>
                    <a:lnTo>
                      <a:pt x="796" y="709"/>
                    </a:lnTo>
                    <a:lnTo>
                      <a:pt x="666" y="1056"/>
                    </a:lnTo>
                    <a:lnTo>
                      <a:pt x="550" y="1417"/>
                    </a:lnTo>
                    <a:lnTo>
                      <a:pt x="449" y="1778"/>
                    </a:lnTo>
                    <a:lnTo>
                      <a:pt x="348" y="2139"/>
                    </a:lnTo>
                    <a:lnTo>
                      <a:pt x="275" y="2515"/>
                    </a:lnTo>
                    <a:lnTo>
                      <a:pt x="203" y="2891"/>
                    </a:lnTo>
                    <a:lnTo>
                      <a:pt x="145" y="3281"/>
                    </a:lnTo>
                    <a:lnTo>
                      <a:pt x="88" y="3671"/>
                    </a:lnTo>
                    <a:lnTo>
                      <a:pt x="59" y="4062"/>
                    </a:lnTo>
                    <a:lnTo>
                      <a:pt x="30" y="4452"/>
                    </a:lnTo>
                    <a:lnTo>
                      <a:pt x="1" y="4856"/>
                    </a:lnTo>
                    <a:lnTo>
                      <a:pt x="1" y="5261"/>
                    </a:lnTo>
                    <a:lnTo>
                      <a:pt x="1" y="5680"/>
                    </a:lnTo>
                    <a:lnTo>
                      <a:pt x="15" y="6099"/>
                    </a:lnTo>
                    <a:lnTo>
                      <a:pt x="30" y="6518"/>
                    </a:lnTo>
                    <a:lnTo>
                      <a:pt x="59" y="6937"/>
                    </a:lnTo>
                    <a:lnTo>
                      <a:pt x="145" y="7805"/>
                    </a:lnTo>
                    <a:lnTo>
                      <a:pt x="275" y="8672"/>
                    </a:lnTo>
                    <a:lnTo>
                      <a:pt x="420" y="9553"/>
                    </a:lnTo>
                    <a:lnTo>
                      <a:pt x="608" y="10449"/>
                    </a:lnTo>
                    <a:lnTo>
                      <a:pt x="839" y="11360"/>
                    </a:lnTo>
                    <a:lnTo>
                      <a:pt x="1085" y="12285"/>
                    </a:lnTo>
                    <a:lnTo>
                      <a:pt x="1359" y="13210"/>
                    </a:lnTo>
                    <a:lnTo>
                      <a:pt x="1663" y="14149"/>
                    </a:lnTo>
                    <a:lnTo>
                      <a:pt x="1995" y="15088"/>
                    </a:lnTo>
                    <a:lnTo>
                      <a:pt x="2342" y="16028"/>
                    </a:lnTo>
                    <a:lnTo>
                      <a:pt x="2718" y="16981"/>
                    </a:lnTo>
                    <a:lnTo>
                      <a:pt x="3108" y="17935"/>
                    </a:lnTo>
                    <a:lnTo>
                      <a:pt x="3527" y="18889"/>
                    </a:lnTo>
                    <a:lnTo>
                      <a:pt x="3961" y="19843"/>
                    </a:lnTo>
                    <a:lnTo>
                      <a:pt x="4423" y="20797"/>
                    </a:lnTo>
                    <a:lnTo>
                      <a:pt x="4885" y="21750"/>
                    </a:lnTo>
                    <a:lnTo>
                      <a:pt x="5377" y="22690"/>
                    </a:lnTo>
                    <a:lnTo>
                      <a:pt x="5868" y="23644"/>
                    </a:lnTo>
                    <a:lnTo>
                      <a:pt x="6374" y="24583"/>
                    </a:lnTo>
                    <a:lnTo>
                      <a:pt x="6894" y="25522"/>
                    </a:lnTo>
                    <a:lnTo>
                      <a:pt x="7415" y="26447"/>
                    </a:lnTo>
                    <a:lnTo>
                      <a:pt x="7949" y="27372"/>
                    </a:lnTo>
                    <a:lnTo>
                      <a:pt x="8498" y="28283"/>
                    </a:lnTo>
                    <a:lnTo>
                      <a:pt x="9048" y="29179"/>
                    </a:lnTo>
                    <a:lnTo>
                      <a:pt x="9597" y="30075"/>
                    </a:lnTo>
                    <a:lnTo>
                      <a:pt x="10695" y="31809"/>
                    </a:lnTo>
                    <a:lnTo>
                      <a:pt x="11793" y="33485"/>
                    </a:lnTo>
                    <a:lnTo>
                      <a:pt x="12892" y="35089"/>
                    </a:lnTo>
                    <a:lnTo>
                      <a:pt x="13947" y="36621"/>
                    </a:lnTo>
                    <a:lnTo>
                      <a:pt x="14973" y="38066"/>
                    </a:lnTo>
                    <a:lnTo>
                      <a:pt x="15955" y="39425"/>
                    </a:lnTo>
                    <a:lnTo>
                      <a:pt x="16880" y="40668"/>
                    </a:lnTo>
                    <a:lnTo>
                      <a:pt x="17748" y="41809"/>
                    </a:lnTo>
                    <a:lnTo>
                      <a:pt x="18528" y="42807"/>
                    </a:lnTo>
                    <a:lnTo>
                      <a:pt x="19800" y="44440"/>
                    </a:lnTo>
                    <a:lnTo>
                      <a:pt x="20638" y="45451"/>
                    </a:lnTo>
                    <a:lnTo>
                      <a:pt x="20927" y="45813"/>
                    </a:lnTo>
                    <a:lnTo>
                      <a:pt x="22921" y="45567"/>
                    </a:lnTo>
                    <a:lnTo>
                      <a:pt x="22921" y="45567"/>
                    </a:lnTo>
                    <a:lnTo>
                      <a:pt x="21852" y="44324"/>
                    </a:lnTo>
                    <a:lnTo>
                      <a:pt x="20407" y="42619"/>
                    </a:lnTo>
                    <a:lnTo>
                      <a:pt x="19583" y="41622"/>
                    </a:lnTo>
                    <a:lnTo>
                      <a:pt x="18672" y="40509"/>
                    </a:lnTo>
                    <a:lnTo>
                      <a:pt x="17719" y="39324"/>
                    </a:lnTo>
                    <a:lnTo>
                      <a:pt x="16707" y="38038"/>
                    </a:lnTo>
                    <a:lnTo>
                      <a:pt x="15666" y="36694"/>
                    </a:lnTo>
                    <a:lnTo>
                      <a:pt x="14597" y="35263"/>
                    </a:lnTo>
                    <a:lnTo>
                      <a:pt x="13499" y="33789"/>
                    </a:lnTo>
                    <a:lnTo>
                      <a:pt x="12386" y="32242"/>
                    </a:lnTo>
                    <a:lnTo>
                      <a:pt x="11273" y="30653"/>
                    </a:lnTo>
                    <a:lnTo>
                      <a:pt x="10175" y="29020"/>
                    </a:lnTo>
                    <a:lnTo>
                      <a:pt x="9076" y="27358"/>
                    </a:lnTo>
                    <a:lnTo>
                      <a:pt x="8542" y="26505"/>
                    </a:lnTo>
                    <a:lnTo>
                      <a:pt x="8007" y="25652"/>
                    </a:lnTo>
                    <a:lnTo>
                      <a:pt x="7487" y="24800"/>
                    </a:lnTo>
                    <a:lnTo>
                      <a:pt x="6967" y="23933"/>
                    </a:lnTo>
                    <a:lnTo>
                      <a:pt x="6461" y="23066"/>
                    </a:lnTo>
                    <a:lnTo>
                      <a:pt x="5969" y="22198"/>
                    </a:lnTo>
                    <a:lnTo>
                      <a:pt x="5478" y="21331"/>
                    </a:lnTo>
                    <a:lnTo>
                      <a:pt x="5016" y="20464"/>
                    </a:lnTo>
                    <a:lnTo>
                      <a:pt x="4553" y="19583"/>
                    </a:lnTo>
                    <a:lnTo>
                      <a:pt x="4120" y="18716"/>
                    </a:lnTo>
                    <a:lnTo>
                      <a:pt x="3700" y="17834"/>
                    </a:lnTo>
                    <a:lnTo>
                      <a:pt x="3296" y="16967"/>
                    </a:lnTo>
                    <a:lnTo>
                      <a:pt x="2906" y="16100"/>
                    </a:lnTo>
                    <a:lnTo>
                      <a:pt x="2544" y="15233"/>
                    </a:lnTo>
                    <a:lnTo>
                      <a:pt x="2197" y="14380"/>
                    </a:lnTo>
                    <a:lnTo>
                      <a:pt x="1880" y="13527"/>
                    </a:lnTo>
                    <a:lnTo>
                      <a:pt x="1576" y="12675"/>
                    </a:lnTo>
                    <a:lnTo>
                      <a:pt x="1301" y="11837"/>
                    </a:lnTo>
                    <a:lnTo>
                      <a:pt x="1041" y="10998"/>
                    </a:lnTo>
                    <a:lnTo>
                      <a:pt x="825" y="10175"/>
                    </a:lnTo>
                    <a:lnTo>
                      <a:pt x="622" y="9365"/>
                    </a:lnTo>
                    <a:lnTo>
                      <a:pt x="463" y="8556"/>
                    </a:lnTo>
                    <a:lnTo>
                      <a:pt x="319" y="7776"/>
                    </a:lnTo>
                    <a:lnTo>
                      <a:pt x="218" y="6995"/>
                    </a:lnTo>
                    <a:lnTo>
                      <a:pt x="145" y="6215"/>
                    </a:lnTo>
                    <a:lnTo>
                      <a:pt x="102" y="5463"/>
                    </a:lnTo>
                    <a:lnTo>
                      <a:pt x="88" y="5088"/>
                    </a:lnTo>
                    <a:lnTo>
                      <a:pt x="88" y="4726"/>
                    </a:lnTo>
                    <a:lnTo>
                      <a:pt x="102" y="4365"/>
                    </a:lnTo>
                    <a:lnTo>
                      <a:pt x="116" y="4004"/>
                    </a:lnTo>
                    <a:lnTo>
                      <a:pt x="145" y="3642"/>
                    </a:lnTo>
                    <a:lnTo>
                      <a:pt x="174" y="3296"/>
                    </a:lnTo>
                    <a:lnTo>
                      <a:pt x="218" y="2949"/>
                    </a:lnTo>
                    <a:lnTo>
                      <a:pt x="275" y="2602"/>
                    </a:lnTo>
                    <a:lnTo>
                      <a:pt x="348" y="2270"/>
                    </a:lnTo>
                    <a:lnTo>
                      <a:pt x="420" y="1923"/>
                    </a:lnTo>
                    <a:lnTo>
                      <a:pt x="507" y="1605"/>
                    </a:lnTo>
                    <a:lnTo>
                      <a:pt x="593" y="1272"/>
                    </a:lnTo>
                    <a:lnTo>
                      <a:pt x="709" y="954"/>
                    </a:lnTo>
                    <a:lnTo>
                      <a:pt x="825" y="637"/>
                    </a:lnTo>
                    <a:lnTo>
                      <a:pt x="940" y="333"/>
                    </a:lnTo>
                    <a:lnTo>
                      <a:pt x="1085" y="30"/>
                    </a:lnTo>
                    <a:lnTo>
                      <a:pt x="1085" y="30"/>
                    </a:lnTo>
                    <a:lnTo>
                      <a:pt x="1085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35"/>
              <p:cNvSpPr/>
              <p:nvPr/>
            </p:nvSpPr>
            <p:spPr>
              <a:xfrm>
                <a:off x="1271000" y="3125575"/>
                <a:ext cx="400" cy="375"/>
              </a:xfrm>
              <a:custGeom>
                <a:rect b="b" l="l" r="r" t="t"/>
                <a:pathLst>
                  <a:path extrusionOk="0" fill="none" h="15" w="16">
                    <a:moveTo>
                      <a:pt x="15" y="0"/>
                    </a:moveTo>
                    <a:lnTo>
                      <a:pt x="15" y="0"/>
                    </a:lnTo>
                    <a:lnTo>
                      <a:pt x="1" y="15"/>
                    </a:lnTo>
                    <a:lnTo>
                      <a:pt x="1" y="15"/>
                    </a:lnTo>
                    <a:lnTo>
                      <a:pt x="1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35"/>
              <p:cNvSpPr/>
              <p:nvPr/>
            </p:nvSpPr>
            <p:spPr>
              <a:xfrm>
                <a:off x="1271375" y="3125200"/>
                <a:ext cx="25" cy="400"/>
              </a:xfrm>
              <a:custGeom>
                <a:rect b="b" l="l" r="r" t="t"/>
                <a:pathLst>
                  <a:path extrusionOk="0" fill="none" h="16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5"/>
              <p:cNvSpPr/>
              <p:nvPr/>
            </p:nvSpPr>
            <p:spPr>
              <a:xfrm>
                <a:off x="1271375" y="3124850"/>
                <a:ext cx="375" cy="375"/>
              </a:xfrm>
              <a:custGeom>
                <a:rect b="b" l="l" r="r" t="t"/>
                <a:pathLst>
                  <a:path extrusionOk="0" fill="none" h="15" w="15">
                    <a:moveTo>
                      <a:pt x="15" y="0"/>
                    </a:moveTo>
                    <a:lnTo>
                      <a:pt x="15" y="0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1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5"/>
              <p:cNvSpPr/>
              <p:nvPr/>
            </p:nvSpPr>
            <p:spPr>
              <a:xfrm>
                <a:off x="1271725" y="3124475"/>
                <a:ext cx="25" cy="400"/>
              </a:xfrm>
              <a:custGeom>
                <a:rect b="b" l="l" r="r" t="t"/>
                <a:pathLst>
                  <a:path extrusionOk="0" fill="none" h="16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5"/>
                    </a:lnTo>
                    <a:lnTo>
                      <a:pt x="1" y="15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5"/>
              <p:cNvSpPr/>
              <p:nvPr/>
            </p:nvSpPr>
            <p:spPr>
              <a:xfrm>
                <a:off x="1272100" y="3124125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5"/>
              <p:cNvSpPr/>
              <p:nvPr/>
            </p:nvSpPr>
            <p:spPr>
              <a:xfrm>
                <a:off x="1272100" y="3123400"/>
                <a:ext cx="375" cy="375"/>
              </a:xfrm>
              <a:custGeom>
                <a:rect b="b" l="l" r="r" t="t"/>
                <a:pathLst>
                  <a:path extrusionOk="0" fill="none" h="15" w="15">
                    <a:moveTo>
                      <a:pt x="15" y="0"/>
                    </a:moveTo>
                    <a:lnTo>
                      <a:pt x="15" y="0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1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5"/>
              <p:cNvSpPr/>
              <p:nvPr/>
            </p:nvSpPr>
            <p:spPr>
              <a:xfrm>
                <a:off x="1272450" y="3123050"/>
                <a:ext cx="25" cy="375"/>
              </a:xfrm>
              <a:custGeom>
                <a:rect b="b" l="l" r="r" t="t"/>
                <a:pathLst>
                  <a:path extrusionOk="0" fill="none" h="15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14"/>
                    </a:lnTo>
                    <a:lnTo>
                      <a:pt x="1" y="14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5"/>
              <p:cNvSpPr/>
              <p:nvPr/>
            </p:nvSpPr>
            <p:spPr>
              <a:xfrm>
                <a:off x="1272450" y="3122325"/>
                <a:ext cx="375" cy="750"/>
              </a:xfrm>
              <a:custGeom>
                <a:rect b="b" l="l" r="r" t="t"/>
                <a:pathLst>
                  <a:path extrusionOk="0" fill="none" h="30" w="15">
                    <a:moveTo>
                      <a:pt x="15" y="0"/>
                    </a:moveTo>
                    <a:lnTo>
                      <a:pt x="15" y="0"/>
                    </a:lnTo>
                    <a:lnTo>
                      <a:pt x="1" y="29"/>
                    </a:lnTo>
                    <a:lnTo>
                      <a:pt x="1" y="29"/>
                    </a:lnTo>
                    <a:lnTo>
                      <a:pt x="1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35"/>
              <p:cNvSpPr/>
              <p:nvPr/>
            </p:nvSpPr>
            <p:spPr>
              <a:xfrm>
                <a:off x="1272800" y="3121600"/>
                <a:ext cx="400" cy="750"/>
              </a:xfrm>
              <a:custGeom>
                <a:rect b="b" l="l" r="r" t="t"/>
                <a:pathLst>
                  <a:path extrusionOk="0" fill="none" h="30" w="16">
                    <a:moveTo>
                      <a:pt x="15" y="0"/>
                    </a:moveTo>
                    <a:lnTo>
                      <a:pt x="15" y="0"/>
                    </a:lnTo>
                    <a:lnTo>
                      <a:pt x="1" y="29"/>
                    </a:lnTo>
                    <a:lnTo>
                      <a:pt x="1" y="29"/>
                    </a:lnTo>
                    <a:lnTo>
                      <a:pt x="1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35"/>
              <p:cNvSpPr/>
              <p:nvPr/>
            </p:nvSpPr>
            <p:spPr>
              <a:xfrm>
                <a:off x="1273175" y="3121225"/>
                <a:ext cx="25" cy="400"/>
              </a:xfrm>
              <a:custGeom>
                <a:rect b="b" l="l" r="r" t="t"/>
                <a:pathLst>
                  <a:path extrusionOk="0" fill="none" h="16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5"/>
              <p:cNvSpPr/>
              <p:nvPr/>
            </p:nvSpPr>
            <p:spPr>
              <a:xfrm>
                <a:off x="1273525" y="3120875"/>
                <a:ext cx="25" cy="375"/>
              </a:xfrm>
              <a:custGeom>
                <a:rect b="b" l="l" r="r" t="t"/>
                <a:pathLst>
                  <a:path extrusionOk="0" fill="none" h="15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15"/>
                    </a:lnTo>
                    <a:lnTo>
                      <a:pt x="1" y="15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5"/>
              <p:cNvSpPr/>
              <p:nvPr/>
            </p:nvSpPr>
            <p:spPr>
              <a:xfrm>
                <a:off x="1273525" y="3120500"/>
                <a:ext cx="400" cy="400"/>
              </a:xfrm>
              <a:custGeom>
                <a:rect b="b" l="l" r="r" t="t"/>
                <a:pathLst>
                  <a:path extrusionOk="0" fill="none" h="16" w="16">
                    <a:moveTo>
                      <a:pt x="15" y="1"/>
                    </a:moveTo>
                    <a:lnTo>
                      <a:pt x="15" y="1"/>
                    </a:lnTo>
                    <a:lnTo>
                      <a:pt x="1" y="15"/>
                    </a:lnTo>
                    <a:lnTo>
                      <a:pt x="1" y="15"/>
                    </a:lnTo>
                    <a:lnTo>
                      <a:pt x="15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5"/>
              <p:cNvSpPr/>
              <p:nvPr/>
            </p:nvSpPr>
            <p:spPr>
              <a:xfrm>
                <a:off x="1273900" y="3120150"/>
                <a:ext cx="25" cy="375"/>
              </a:xfrm>
              <a:custGeom>
                <a:rect b="b" l="l" r="r" t="t"/>
                <a:pathLst>
                  <a:path extrusionOk="0" fill="none" h="15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5"/>
              <p:cNvSpPr/>
              <p:nvPr/>
            </p:nvSpPr>
            <p:spPr>
              <a:xfrm>
                <a:off x="1273900" y="3119425"/>
                <a:ext cx="375" cy="750"/>
              </a:xfrm>
              <a:custGeom>
                <a:rect b="b" l="l" r="r" t="t"/>
                <a:pathLst>
                  <a:path extrusionOk="0" fill="none" h="30" w="15">
                    <a:moveTo>
                      <a:pt x="15" y="1"/>
                    </a:moveTo>
                    <a:lnTo>
                      <a:pt x="15" y="1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15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5"/>
              <p:cNvSpPr/>
              <p:nvPr/>
            </p:nvSpPr>
            <p:spPr>
              <a:xfrm>
                <a:off x="1274250" y="3000925"/>
                <a:ext cx="80600" cy="118525"/>
              </a:xfrm>
              <a:custGeom>
                <a:rect b="b" l="l" r="r" t="t"/>
                <a:pathLst>
                  <a:path extrusionOk="0" fill="none" h="4741" w="3224">
                    <a:moveTo>
                      <a:pt x="3223" y="0"/>
                    </a:moveTo>
                    <a:lnTo>
                      <a:pt x="3223" y="0"/>
                    </a:lnTo>
                    <a:lnTo>
                      <a:pt x="2790" y="448"/>
                    </a:lnTo>
                    <a:lnTo>
                      <a:pt x="2385" y="925"/>
                    </a:lnTo>
                    <a:lnTo>
                      <a:pt x="1966" y="1460"/>
                    </a:lnTo>
                    <a:lnTo>
                      <a:pt x="1562" y="2024"/>
                    </a:lnTo>
                    <a:lnTo>
                      <a:pt x="1157" y="2631"/>
                    </a:lnTo>
                    <a:lnTo>
                      <a:pt x="767" y="3295"/>
                    </a:lnTo>
                    <a:lnTo>
                      <a:pt x="377" y="3989"/>
                    </a:lnTo>
                    <a:lnTo>
                      <a:pt x="1" y="4741"/>
                    </a:lnTo>
                    <a:lnTo>
                      <a:pt x="1" y="4741"/>
                    </a:lnTo>
                    <a:lnTo>
                      <a:pt x="377" y="3989"/>
                    </a:lnTo>
                    <a:lnTo>
                      <a:pt x="767" y="3295"/>
                    </a:lnTo>
                    <a:lnTo>
                      <a:pt x="1157" y="2631"/>
                    </a:lnTo>
                    <a:lnTo>
                      <a:pt x="1562" y="2024"/>
                    </a:lnTo>
                    <a:lnTo>
                      <a:pt x="1966" y="1460"/>
                    </a:lnTo>
                    <a:lnTo>
                      <a:pt x="2385" y="925"/>
                    </a:lnTo>
                    <a:lnTo>
                      <a:pt x="2790" y="448"/>
                    </a:lnTo>
                    <a:lnTo>
                      <a:pt x="3223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35"/>
              <p:cNvSpPr/>
              <p:nvPr/>
            </p:nvSpPr>
            <p:spPr>
              <a:xfrm>
                <a:off x="1354825" y="3000925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35"/>
              <p:cNvSpPr/>
              <p:nvPr/>
            </p:nvSpPr>
            <p:spPr>
              <a:xfrm>
                <a:off x="1355175" y="30005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35"/>
              <p:cNvSpPr/>
              <p:nvPr/>
            </p:nvSpPr>
            <p:spPr>
              <a:xfrm>
                <a:off x="1355175" y="300055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35"/>
              <p:cNvSpPr/>
              <p:nvPr/>
            </p:nvSpPr>
            <p:spPr>
              <a:xfrm>
                <a:off x="1355550" y="300020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35"/>
              <p:cNvSpPr/>
              <p:nvPr/>
            </p:nvSpPr>
            <p:spPr>
              <a:xfrm>
                <a:off x="2820225" y="3903800"/>
                <a:ext cx="1825" cy="2550"/>
              </a:xfrm>
              <a:custGeom>
                <a:rect b="b" l="l" r="r" t="t"/>
                <a:pathLst>
                  <a:path extrusionOk="0" h="102" w="73">
                    <a:moveTo>
                      <a:pt x="1" y="101"/>
                    </a:moveTo>
                    <a:lnTo>
                      <a:pt x="1" y="101"/>
                    </a:lnTo>
                    <a:lnTo>
                      <a:pt x="1" y="101"/>
                    </a:lnTo>
                    <a:lnTo>
                      <a:pt x="1" y="101"/>
                    </a:lnTo>
                    <a:lnTo>
                      <a:pt x="1" y="101"/>
                    </a:lnTo>
                    <a:close/>
                    <a:moveTo>
                      <a:pt x="29" y="72"/>
                    </a:moveTo>
                    <a:lnTo>
                      <a:pt x="29" y="72"/>
                    </a:lnTo>
                    <a:lnTo>
                      <a:pt x="15" y="87"/>
                    </a:lnTo>
                    <a:lnTo>
                      <a:pt x="15" y="87"/>
                    </a:lnTo>
                    <a:lnTo>
                      <a:pt x="29" y="72"/>
                    </a:lnTo>
                    <a:close/>
                    <a:moveTo>
                      <a:pt x="44" y="58"/>
                    </a:moveTo>
                    <a:lnTo>
                      <a:pt x="29" y="58"/>
                    </a:lnTo>
                    <a:lnTo>
                      <a:pt x="29" y="58"/>
                    </a:lnTo>
                    <a:lnTo>
                      <a:pt x="44" y="58"/>
                    </a:lnTo>
                    <a:close/>
                    <a:moveTo>
                      <a:pt x="73" y="0"/>
                    </a:moveTo>
                    <a:lnTo>
                      <a:pt x="73" y="0"/>
                    </a:lnTo>
                    <a:lnTo>
                      <a:pt x="73" y="0"/>
                    </a:lnTo>
                    <a:lnTo>
                      <a:pt x="73" y="0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rgbClr val="C872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35"/>
              <p:cNvSpPr/>
              <p:nvPr/>
            </p:nvSpPr>
            <p:spPr>
              <a:xfrm>
                <a:off x="2820225" y="3906325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35"/>
              <p:cNvSpPr/>
              <p:nvPr/>
            </p:nvSpPr>
            <p:spPr>
              <a:xfrm>
                <a:off x="2820600" y="3905600"/>
                <a:ext cx="375" cy="375"/>
              </a:xfrm>
              <a:custGeom>
                <a:rect b="b" l="l" r="r" t="t"/>
                <a:pathLst>
                  <a:path extrusionOk="0" fill="none" h="15" w="15">
                    <a:moveTo>
                      <a:pt x="14" y="0"/>
                    </a:moveTo>
                    <a:lnTo>
                      <a:pt x="14" y="0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1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35"/>
              <p:cNvSpPr/>
              <p:nvPr/>
            </p:nvSpPr>
            <p:spPr>
              <a:xfrm>
                <a:off x="2820950" y="3905250"/>
                <a:ext cx="375" cy="0"/>
              </a:xfrm>
              <a:custGeom>
                <a:rect b="b" l="l" r="r" t="t"/>
                <a:pathLst>
                  <a:path extrusionOk="0" fill="none" h="0" w="15">
                    <a:moveTo>
                      <a:pt x="15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1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35"/>
              <p:cNvSpPr/>
              <p:nvPr/>
            </p:nvSpPr>
            <p:spPr>
              <a:xfrm>
                <a:off x="2822025" y="3903800"/>
                <a:ext cx="25" cy="25"/>
              </a:xfrm>
              <a:custGeom>
                <a:rect b="b" l="l" r="r" t="t"/>
                <a:pathLst>
                  <a:path extrusionOk="0" fill="none" h="1" w="1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35"/>
              <p:cNvSpPr/>
              <p:nvPr/>
            </p:nvSpPr>
            <p:spPr>
              <a:xfrm>
                <a:off x="1246075" y="2934800"/>
                <a:ext cx="1678600" cy="1330300"/>
              </a:xfrm>
              <a:custGeom>
                <a:rect b="b" l="l" r="r" t="t"/>
                <a:pathLst>
                  <a:path extrusionOk="0" h="53212" w="67144">
                    <a:moveTo>
                      <a:pt x="9553" y="1"/>
                    </a:moveTo>
                    <a:lnTo>
                      <a:pt x="9235" y="44"/>
                    </a:lnTo>
                    <a:lnTo>
                      <a:pt x="8917" y="102"/>
                    </a:lnTo>
                    <a:lnTo>
                      <a:pt x="8585" y="174"/>
                    </a:lnTo>
                    <a:lnTo>
                      <a:pt x="8267" y="261"/>
                    </a:lnTo>
                    <a:lnTo>
                      <a:pt x="7935" y="362"/>
                    </a:lnTo>
                    <a:lnTo>
                      <a:pt x="7617" y="478"/>
                    </a:lnTo>
                    <a:lnTo>
                      <a:pt x="7284" y="608"/>
                    </a:lnTo>
                    <a:lnTo>
                      <a:pt x="6952" y="752"/>
                    </a:lnTo>
                    <a:lnTo>
                      <a:pt x="6634" y="926"/>
                    </a:lnTo>
                    <a:lnTo>
                      <a:pt x="6301" y="1113"/>
                    </a:lnTo>
                    <a:lnTo>
                      <a:pt x="5984" y="1316"/>
                    </a:lnTo>
                    <a:lnTo>
                      <a:pt x="5666" y="1533"/>
                    </a:lnTo>
                    <a:lnTo>
                      <a:pt x="5333" y="1778"/>
                    </a:lnTo>
                    <a:lnTo>
                      <a:pt x="5015" y="2038"/>
                    </a:lnTo>
                    <a:lnTo>
                      <a:pt x="4697" y="2313"/>
                    </a:lnTo>
                    <a:lnTo>
                      <a:pt x="4379" y="2616"/>
                    </a:lnTo>
                    <a:lnTo>
                      <a:pt x="4365" y="2631"/>
                    </a:lnTo>
                    <a:lnTo>
                      <a:pt x="4350" y="2645"/>
                    </a:lnTo>
                    <a:lnTo>
                      <a:pt x="3917" y="3093"/>
                    </a:lnTo>
                    <a:lnTo>
                      <a:pt x="3512" y="3570"/>
                    </a:lnTo>
                    <a:lnTo>
                      <a:pt x="3093" y="4105"/>
                    </a:lnTo>
                    <a:lnTo>
                      <a:pt x="2689" y="4669"/>
                    </a:lnTo>
                    <a:lnTo>
                      <a:pt x="2284" y="5276"/>
                    </a:lnTo>
                    <a:lnTo>
                      <a:pt x="1894" y="5940"/>
                    </a:lnTo>
                    <a:lnTo>
                      <a:pt x="1504" y="6634"/>
                    </a:lnTo>
                    <a:lnTo>
                      <a:pt x="1128" y="7386"/>
                    </a:lnTo>
                    <a:lnTo>
                      <a:pt x="1113" y="7414"/>
                    </a:lnTo>
                    <a:lnTo>
                      <a:pt x="1113" y="7429"/>
                    </a:lnTo>
                    <a:lnTo>
                      <a:pt x="1099" y="7443"/>
                    </a:lnTo>
                    <a:lnTo>
                      <a:pt x="1099" y="7458"/>
                    </a:lnTo>
                    <a:lnTo>
                      <a:pt x="1084" y="7458"/>
                    </a:lnTo>
                    <a:lnTo>
                      <a:pt x="1084" y="7472"/>
                    </a:lnTo>
                    <a:lnTo>
                      <a:pt x="1070" y="7501"/>
                    </a:lnTo>
                    <a:lnTo>
                      <a:pt x="1056" y="7530"/>
                    </a:lnTo>
                    <a:lnTo>
                      <a:pt x="1056" y="7544"/>
                    </a:lnTo>
                    <a:lnTo>
                      <a:pt x="1041" y="7559"/>
                    </a:lnTo>
                    <a:lnTo>
                      <a:pt x="1041" y="7573"/>
                    </a:lnTo>
                    <a:lnTo>
                      <a:pt x="1027" y="7588"/>
                    </a:lnTo>
                    <a:lnTo>
                      <a:pt x="1027" y="7602"/>
                    </a:lnTo>
                    <a:lnTo>
                      <a:pt x="1012" y="7617"/>
                    </a:lnTo>
                    <a:lnTo>
                      <a:pt x="1012" y="7631"/>
                    </a:lnTo>
                    <a:lnTo>
                      <a:pt x="998" y="7646"/>
                    </a:lnTo>
                    <a:lnTo>
                      <a:pt x="998" y="7675"/>
                    </a:lnTo>
                    <a:lnTo>
                      <a:pt x="853" y="7978"/>
                    </a:lnTo>
                    <a:lnTo>
                      <a:pt x="738" y="8282"/>
                    </a:lnTo>
                    <a:lnTo>
                      <a:pt x="622" y="8599"/>
                    </a:lnTo>
                    <a:lnTo>
                      <a:pt x="506" y="8917"/>
                    </a:lnTo>
                    <a:lnTo>
                      <a:pt x="420" y="9250"/>
                    </a:lnTo>
                    <a:lnTo>
                      <a:pt x="333" y="9568"/>
                    </a:lnTo>
                    <a:lnTo>
                      <a:pt x="261" y="9915"/>
                    </a:lnTo>
                    <a:lnTo>
                      <a:pt x="188" y="10247"/>
                    </a:lnTo>
                    <a:lnTo>
                      <a:pt x="131" y="10594"/>
                    </a:lnTo>
                    <a:lnTo>
                      <a:pt x="87" y="10941"/>
                    </a:lnTo>
                    <a:lnTo>
                      <a:pt x="58" y="11287"/>
                    </a:lnTo>
                    <a:lnTo>
                      <a:pt x="29" y="11649"/>
                    </a:lnTo>
                    <a:lnTo>
                      <a:pt x="15" y="12010"/>
                    </a:lnTo>
                    <a:lnTo>
                      <a:pt x="1" y="12371"/>
                    </a:lnTo>
                    <a:lnTo>
                      <a:pt x="1" y="12733"/>
                    </a:lnTo>
                    <a:lnTo>
                      <a:pt x="15" y="13108"/>
                    </a:lnTo>
                    <a:lnTo>
                      <a:pt x="58" y="13860"/>
                    </a:lnTo>
                    <a:lnTo>
                      <a:pt x="131" y="14640"/>
                    </a:lnTo>
                    <a:lnTo>
                      <a:pt x="232" y="15421"/>
                    </a:lnTo>
                    <a:lnTo>
                      <a:pt x="376" y="16201"/>
                    </a:lnTo>
                    <a:lnTo>
                      <a:pt x="535" y="17010"/>
                    </a:lnTo>
                    <a:lnTo>
                      <a:pt x="738" y="17820"/>
                    </a:lnTo>
                    <a:lnTo>
                      <a:pt x="954" y="18643"/>
                    </a:lnTo>
                    <a:lnTo>
                      <a:pt x="1214" y="19482"/>
                    </a:lnTo>
                    <a:lnTo>
                      <a:pt x="1489" y="20320"/>
                    </a:lnTo>
                    <a:lnTo>
                      <a:pt x="1793" y="21172"/>
                    </a:lnTo>
                    <a:lnTo>
                      <a:pt x="2110" y="22025"/>
                    </a:lnTo>
                    <a:lnTo>
                      <a:pt x="2457" y="22878"/>
                    </a:lnTo>
                    <a:lnTo>
                      <a:pt x="2819" y="23745"/>
                    </a:lnTo>
                    <a:lnTo>
                      <a:pt x="3209" y="24612"/>
                    </a:lnTo>
                    <a:lnTo>
                      <a:pt x="3613" y="25479"/>
                    </a:lnTo>
                    <a:lnTo>
                      <a:pt x="4033" y="26361"/>
                    </a:lnTo>
                    <a:lnTo>
                      <a:pt x="4466" y="27228"/>
                    </a:lnTo>
                    <a:lnTo>
                      <a:pt x="4929" y="28109"/>
                    </a:lnTo>
                    <a:lnTo>
                      <a:pt x="5391" y="28976"/>
                    </a:lnTo>
                    <a:lnTo>
                      <a:pt x="5882" y="29843"/>
                    </a:lnTo>
                    <a:lnTo>
                      <a:pt x="6374" y="30711"/>
                    </a:lnTo>
                    <a:lnTo>
                      <a:pt x="6880" y="31578"/>
                    </a:lnTo>
                    <a:lnTo>
                      <a:pt x="7400" y="32445"/>
                    </a:lnTo>
                    <a:lnTo>
                      <a:pt x="7920" y="33297"/>
                    </a:lnTo>
                    <a:lnTo>
                      <a:pt x="8455" y="34150"/>
                    </a:lnTo>
                    <a:lnTo>
                      <a:pt x="8989" y="35003"/>
                    </a:lnTo>
                    <a:lnTo>
                      <a:pt x="10088" y="36665"/>
                    </a:lnTo>
                    <a:lnTo>
                      <a:pt x="11186" y="38298"/>
                    </a:lnTo>
                    <a:lnTo>
                      <a:pt x="12299" y="39887"/>
                    </a:lnTo>
                    <a:lnTo>
                      <a:pt x="13412" y="41434"/>
                    </a:lnTo>
                    <a:lnTo>
                      <a:pt x="14510" y="42908"/>
                    </a:lnTo>
                    <a:lnTo>
                      <a:pt x="15579" y="44339"/>
                    </a:lnTo>
                    <a:lnTo>
                      <a:pt x="16620" y="45683"/>
                    </a:lnTo>
                    <a:lnTo>
                      <a:pt x="17632" y="46969"/>
                    </a:lnTo>
                    <a:lnTo>
                      <a:pt x="18585" y="48154"/>
                    </a:lnTo>
                    <a:lnTo>
                      <a:pt x="19496" y="49267"/>
                    </a:lnTo>
                    <a:lnTo>
                      <a:pt x="20320" y="50264"/>
                    </a:lnTo>
                    <a:lnTo>
                      <a:pt x="21765" y="51969"/>
                    </a:lnTo>
                    <a:lnTo>
                      <a:pt x="22834" y="53212"/>
                    </a:lnTo>
                    <a:lnTo>
                      <a:pt x="63761" y="47980"/>
                    </a:lnTo>
                    <a:lnTo>
                      <a:pt x="62952" y="38890"/>
                    </a:lnTo>
                    <a:lnTo>
                      <a:pt x="62967" y="38861"/>
                    </a:lnTo>
                    <a:lnTo>
                      <a:pt x="62981" y="38847"/>
                    </a:lnTo>
                    <a:lnTo>
                      <a:pt x="62995" y="38832"/>
                    </a:lnTo>
                    <a:lnTo>
                      <a:pt x="62995" y="38818"/>
                    </a:lnTo>
                    <a:lnTo>
                      <a:pt x="63010" y="38818"/>
                    </a:lnTo>
                    <a:lnTo>
                      <a:pt x="63039" y="38760"/>
                    </a:lnTo>
                    <a:lnTo>
                      <a:pt x="63530" y="37965"/>
                    </a:lnTo>
                    <a:lnTo>
                      <a:pt x="63978" y="37156"/>
                    </a:lnTo>
                    <a:lnTo>
                      <a:pt x="64412" y="36347"/>
                    </a:lnTo>
                    <a:lnTo>
                      <a:pt x="64802" y="35523"/>
                    </a:lnTo>
                    <a:lnTo>
                      <a:pt x="65149" y="34714"/>
                    </a:lnTo>
                    <a:lnTo>
                      <a:pt x="65481" y="33890"/>
                    </a:lnTo>
                    <a:lnTo>
                      <a:pt x="65770" y="33066"/>
                    </a:lnTo>
                    <a:lnTo>
                      <a:pt x="66045" y="32228"/>
                    </a:lnTo>
                    <a:lnTo>
                      <a:pt x="66276" y="31404"/>
                    </a:lnTo>
                    <a:lnTo>
                      <a:pt x="66478" y="30581"/>
                    </a:lnTo>
                    <a:lnTo>
                      <a:pt x="66652" y="29742"/>
                    </a:lnTo>
                    <a:lnTo>
                      <a:pt x="66811" y="28904"/>
                    </a:lnTo>
                    <a:lnTo>
                      <a:pt x="66926" y="28080"/>
                    </a:lnTo>
                    <a:lnTo>
                      <a:pt x="67028" y="27242"/>
                    </a:lnTo>
                    <a:lnTo>
                      <a:pt x="67100" y="26418"/>
                    </a:lnTo>
                    <a:lnTo>
                      <a:pt x="67143" y="25580"/>
                    </a:lnTo>
                    <a:lnTo>
                      <a:pt x="66146" y="26144"/>
                    </a:lnTo>
                    <a:lnTo>
                      <a:pt x="65134" y="26679"/>
                    </a:lnTo>
                    <a:lnTo>
                      <a:pt x="64094" y="27170"/>
                    </a:lnTo>
                    <a:lnTo>
                      <a:pt x="63053" y="27647"/>
                    </a:lnTo>
                    <a:lnTo>
                      <a:pt x="61998" y="28095"/>
                    </a:lnTo>
                    <a:lnTo>
                      <a:pt x="60929" y="28499"/>
                    </a:lnTo>
                    <a:lnTo>
                      <a:pt x="59845" y="28890"/>
                    </a:lnTo>
                    <a:lnTo>
                      <a:pt x="58761" y="29237"/>
                    </a:lnTo>
                    <a:lnTo>
                      <a:pt x="57648" y="29554"/>
                    </a:lnTo>
                    <a:lnTo>
                      <a:pt x="56550" y="29843"/>
                    </a:lnTo>
                    <a:lnTo>
                      <a:pt x="55437" y="30089"/>
                    </a:lnTo>
                    <a:lnTo>
                      <a:pt x="54310" y="30306"/>
                    </a:lnTo>
                    <a:lnTo>
                      <a:pt x="53183" y="30494"/>
                    </a:lnTo>
                    <a:lnTo>
                      <a:pt x="52041" y="30653"/>
                    </a:lnTo>
                    <a:lnTo>
                      <a:pt x="50914" y="30768"/>
                    </a:lnTo>
                    <a:lnTo>
                      <a:pt x="50336" y="30826"/>
                    </a:lnTo>
                    <a:lnTo>
                      <a:pt x="49772" y="30855"/>
                    </a:lnTo>
                    <a:lnTo>
                      <a:pt x="48688" y="30898"/>
                    </a:lnTo>
                    <a:lnTo>
                      <a:pt x="47604" y="30927"/>
                    </a:lnTo>
                    <a:lnTo>
                      <a:pt x="46766" y="30913"/>
                    </a:lnTo>
                    <a:lnTo>
                      <a:pt x="45942" y="30884"/>
                    </a:lnTo>
                    <a:lnTo>
                      <a:pt x="45104" y="30841"/>
                    </a:lnTo>
                    <a:lnTo>
                      <a:pt x="44281" y="30768"/>
                    </a:lnTo>
                    <a:lnTo>
                      <a:pt x="43457" y="30682"/>
                    </a:lnTo>
                    <a:lnTo>
                      <a:pt x="42647" y="30581"/>
                    </a:lnTo>
                    <a:lnTo>
                      <a:pt x="41824" y="30450"/>
                    </a:lnTo>
                    <a:lnTo>
                      <a:pt x="41014" y="30306"/>
                    </a:lnTo>
                    <a:lnTo>
                      <a:pt x="40205" y="30147"/>
                    </a:lnTo>
                    <a:lnTo>
                      <a:pt x="39410" y="29974"/>
                    </a:lnTo>
                    <a:lnTo>
                      <a:pt x="38601" y="29771"/>
                    </a:lnTo>
                    <a:lnTo>
                      <a:pt x="37806" y="29554"/>
                    </a:lnTo>
                    <a:lnTo>
                      <a:pt x="37026" y="29323"/>
                    </a:lnTo>
                    <a:lnTo>
                      <a:pt x="36231" y="29078"/>
                    </a:lnTo>
                    <a:lnTo>
                      <a:pt x="35465" y="28803"/>
                    </a:lnTo>
                    <a:lnTo>
                      <a:pt x="34685" y="28514"/>
                    </a:lnTo>
                    <a:lnTo>
                      <a:pt x="33919" y="28210"/>
                    </a:lnTo>
                    <a:lnTo>
                      <a:pt x="33153" y="27878"/>
                    </a:lnTo>
                    <a:lnTo>
                      <a:pt x="32401" y="27546"/>
                    </a:lnTo>
                    <a:lnTo>
                      <a:pt x="31650" y="27184"/>
                    </a:lnTo>
                    <a:lnTo>
                      <a:pt x="30913" y="26809"/>
                    </a:lnTo>
                    <a:lnTo>
                      <a:pt x="30176" y="26404"/>
                    </a:lnTo>
                    <a:lnTo>
                      <a:pt x="29453" y="25999"/>
                    </a:lnTo>
                    <a:lnTo>
                      <a:pt x="28731" y="25566"/>
                    </a:lnTo>
                    <a:lnTo>
                      <a:pt x="28008" y="25118"/>
                    </a:lnTo>
                    <a:lnTo>
                      <a:pt x="27314" y="24655"/>
                    </a:lnTo>
                    <a:lnTo>
                      <a:pt x="26606" y="24178"/>
                    </a:lnTo>
                    <a:lnTo>
                      <a:pt x="25927" y="23673"/>
                    </a:lnTo>
                    <a:lnTo>
                      <a:pt x="25233" y="23167"/>
                    </a:lnTo>
                    <a:lnTo>
                      <a:pt x="24568" y="22632"/>
                    </a:lnTo>
                    <a:lnTo>
                      <a:pt x="23904" y="22083"/>
                    </a:lnTo>
                    <a:lnTo>
                      <a:pt x="23253" y="21519"/>
                    </a:lnTo>
                    <a:lnTo>
                      <a:pt x="22661" y="20985"/>
                    </a:lnTo>
                    <a:lnTo>
                      <a:pt x="22083" y="20450"/>
                    </a:lnTo>
                    <a:lnTo>
                      <a:pt x="21505" y="19901"/>
                    </a:lnTo>
                    <a:lnTo>
                      <a:pt x="20941" y="19337"/>
                    </a:lnTo>
                    <a:lnTo>
                      <a:pt x="20377" y="18773"/>
                    </a:lnTo>
                    <a:lnTo>
                      <a:pt x="19828" y="18195"/>
                    </a:lnTo>
                    <a:lnTo>
                      <a:pt x="19294" y="17603"/>
                    </a:lnTo>
                    <a:lnTo>
                      <a:pt x="18759" y="16996"/>
                    </a:lnTo>
                    <a:lnTo>
                      <a:pt x="18239" y="16389"/>
                    </a:lnTo>
                    <a:lnTo>
                      <a:pt x="17718" y="15768"/>
                    </a:lnTo>
                    <a:lnTo>
                      <a:pt x="17213" y="15132"/>
                    </a:lnTo>
                    <a:lnTo>
                      <a:pt x="16721" y="14496"/>
                    </a:lnTo>
                    <a:lnTo>
                      <a:pt x="16244" y="13845"/>
                    </a:lnTo>
                    <a:lnTo>
                      <a:pt x="15767" y="13181"/>
                    </a:lnTo>
                    <a:lnTo>
                      <a:pt x="15305" y="12516"/>
                    </a:lnTo>
                    <a:lnTo>
                      <a:pt x="14857" y="11837"/>
                    </a:lnTo>
                    <a:lnTo>
                      <a:pt x="14423" y="11157"/>
                    </a:lnTo>
                    <a:lnTo>
                      <a:pt x="13990" y="10464"/>
                    </a:lnTo>
                    <a:lnTo>
                      <a:pt x="13585" y="9770"/>
                    </a:lnTo>
                    <a:lnTo>
                      <a:pt x="13180" y="9047"/>
                    </a:lnTo>
                    <a:lnTo>
                      <a:pt x="12805" y="8339"/>
                    </a:lnTo>
                    <a:lnTo>
                      <a:pt x="12429" y="7617"/>
                    </a:lnTo>
                    <a:lnTo>
                      <a:pt x="12068" y="6880"/>
                    </a:lnTo>
                    <a:lnTo>
                      <a:pt x="11735" y="6143"/>
                    </a:lnTo>
                    <a:lnTo>
                      <a:pt x="11403" y="5391"/>
                    </a:lnTo>
                    <a:lnTo>
                      <a:pt x="11085" y="4640"/>
                    </a:lnTo>
                    <a:lnTo>
                      <a:pt x="10796" y="3888"/>
                    </a:lnTo>
                    <a:lnTo>
                      <a:pt x="10507" y="3122"/>
                    </a:lnTo>
                    <a:lnTo>
                      <a:pt x="10247" y="2356"/>
                    </a:lnTo>
                    <a:lnTo>
                      <a:pt x="10001" y="1576"/>
                    </a:lnTo>
                    <a:lnTo>
                      <a:pt x="9770" y="796"/>
                    </a:lnTo>
                    <a:lnTo>
                      <a:pt x="9553" y="1"/>
                    </a:lnTo>
                    <a:close/>
                  </a:path>
                </a:pathLst>
              </a:custGeom>
              <a:solidFill>
                <a:srgbClr val="E66D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35"/>
              <p:cNvSpPr/>
              <p:nvPr/>
            </p:nvSpPr>
            <p:spPr>
              <a:xfrm>
                <a:off x="1246075" y="2934800"/>
                <a:ext cx="1678600" cy="1330300"/>
              </a:xfrm>
              <a:custGeom>
                <a:rect b="b" l="l" r="r" t="t"/>
                <a:pathLst>
                  <a:path extrusionOk="0" fill="none" h="53212" w="67144">
                    <a:moveTo>
                      <a:pt x="9553" y="1"/>
                    </a:moveTo>
                    <a:lnTo>
                      <a:pt x="9553" y="1"/>
                    </a:lnTo>
                    <a:lnTo>
                      <a:pt x="9235" y="44"/>
                    </a:lnTo>
                    <a:lnTo>
                      <a:pt x="8917" y="102"/>
                    </a:lnTo>
                    <a:lnTo>
                      <a:pt x="8585" y="174"/>
                    </a:lnTo>
                    <a:lnTo>
                      <a:pt x="8267" y="261"/>
                    </a:lnTo>
                    <a:lnTo>
                      <a:pt x="7935" y="362"/>
                    </a:lnTo>
                    <a:lnTo>
                      <a:pt x="7617" y="478"/>
                    </a:lnTo>
                    <a:lnTo>
                      <a:pt x="7284" y="608"/>
                    </a:lnTo>
                    <a:lnTo>
                      <a:pt x="6952" y="752"/>
                    </a:lnTo>
                    <a:lnTo>
                      <a:pt x="6634" y="926"/>
                    </a:lnTo>
                    <a:lnTo>
                      <a:pt x="6301" y="1113"/>
                    </a:lnTo>
                    <a:lnTo>
                      <a:pt x="5984" y="1316"/>
                    </a:lnTo>
                    <a:lnTo>
                      <a:pt x="5666" y="1533"/>
                    </a:lnTo>
                    <a:lnTo>
                      <a:pt x="5333" y="1778"/>
                    </a:lnTo>
                    <a:lnTo>
                      <a:pt x="5015" y="2038"/>
                    </a:lnTo>
                    <a:lnTo>
                      <a:pt x="4697" y="2313"/>
                    </a:lnTo>
                    <a:lnTo>
                      <a:pt x="4379" y="2616"/>
                    </a:lnTo>
                    <a:lnTo>
                      <a:pt x="4379" y="2616"/>
                    </a:lnTo>
                    <a:lnTo>
                      <a:pt x="4379" y="2616"/>
                    </a:lnTo>
                    <a:lnTo>
                      <a:pt x="4365" y="2631"/>
                    </a:lnTo>
                    <a:lnTo>
                      <a:pt x="4365" y="2631"/>
                    </a:lnTo>
                    <a:lnTo>
                      <a:pt x="4365" y="2631"/>
                    </a:lnTo>
                    <a:lnTo>
                      <a:pt x="4365" y="2631"/>
                    </a:lnTo>
                    <a:lnTo>
                      <a:pt x="4365" y="2631"/>
                    </a:lnTo>
                    <a:lnTo>
                      <a:pt x="4365" y="2631"/>
                    </a:lnTo>
                    <a:lnTo>
                      <a:pt x="4365" y="2631"/>
                    </a:lnTo>
                    <a:lnTo>
                      <a:pt x="4365" y="2631"/>
                    </a:lnTo>
                    <a:lnTo>
                      <a:pt x="4350" y="2645"/>
                    </a:lnTo>
                    <a:lnTo>
                      <a:pt x="4350" y="2645"/>
                    </a:lnTo>
                    <a:lnTo>
                      <a:pt x="4350" y="2645"/>
                    </a:lnTo>
                    <a:lnTo>
                      <a:pt x="4350" y="2645"/>
                    </a:lnTo>
                    <a:lnTo>
                      <a:pt x="4350" y="2645"/>
                    </a:lnTo>
                    <a:lnTo>
                      <a:pt x="4350" y="2645"/>
                    </a:lnTo>
                    <a:lnTo>
                      <a:pt x="3917" y="3093"/>
                    </a:lnTo>
                    <a:lnTo>
                      <a:pt x="3512" y="3570"/>
                    </a:lnTo>
                    <a:lnTo>
                      <a:pt x="3093" y="4105"/>
                    </a:lnTo>
                    <a:lnTo>
                      <a:pt x="2689" y="4669"/>
                    </a:lnTo>
                    <a:lnTo>
                      <a:pt x="2284" y="5276"/>
                    </a:lnTo>
                    <a:lnTo>
                      <a:pt x="1894" y="5940"/>
                    </a:lnTo>
                    <a:lnTo>
                      <a:pt x="1504" y="6634"/>
                    </a:lnTo>
                    <a:lnTo>
                      <a:pt x="1128" y="7386"/>
                    </a:lnTo>
                    <a:lnTo>
                      <a:pt x="1128" y="7386"/>
                    </a:lnTo>
                    <a:lnTo>
                      <a:pt x="1128" y="7386"/>
                    </a:lnTo>
                    <a:lnTo>
                      <a:pt x="1128" y="7386"/>
                    </a:lnTo>
                    <a:lnTo>
                      <a:pt x="1113" y="7414"/>
                    </a:lnTo>
                    <a:lnTo>
                      <a:pt x="1113" y="7414"/>
                    </a:lnTo>
                    <a:lnTo>
                      <a:pt x="1113" y="7414"/>
                    </a:lnTo>
                    <a:lnTo>
                      <a:pt x="1113" y="7414"/>
                    </a:lnTo>
                    <a:lnTo>
                      <a:pt x="1113" y="7429"/>
                    </a:lnTo>
                    <a:lnTo>
                      <a:pt x="1113" y="7429"/>
                    </a:lnTo>
                    <a:lnTo>
                      <a:pt x="1113" y="7429"/>
                    </a:lnTo>
                    <a:lnTo>
                      <a:pt x="1113" y="7429"/>
                    </a:lnTo>
                    <a:lnTo>
                      <a:pt x="1099" y="7443"/>
                    </a:lnTo>
                    <a:lnTo>
                      <a:pt x="1099" y="7443"/>
                    </a:lnTo>
                    <a:lnTo>
                      <a:pt x="1099" y="7443"/>
                    </a:lnTo>
                    <a:lnTo>
                      <a:pt x="1099" y="7443"/>
                    </a:lnTo>
                    <a:lnTo>
                      <a:pt x="1099" y="7458"/>
                    </a:lnTo>
                    <a:lnTo>
                      <a:pt x="1099" y="7458"/>
                    </a:lnTo>
                    <a:lnTo>
                      <a:pt x="1084" y="7458"/>
                    </a:lnTo>
                    <a:lnTo>
                      <a:pt x="1084" y="7458"/>
                    </a:lnTo>
                    <a:lnTo>
                      <a:pt x="1084" y="7472"/>
                    </a:lnTo>
                    <a:lnTo>
                      <a:pt x="1084" y="7472"/>
                    </a:lnTo>
                    <a:lnTo>
                      <a:pt x="1084" y="7472"/>
                    </a:lnTo>
                    <a:lnTo>
                      <a:pt x="1084" y="7472"/>
                    </a:lnTo>
                    <a:lnTo>
                      <a:pt x="1070" y="7501"/>
                    </a:lnTo>
                    <a:lnTo>
                      <a:pt x="1070" y="7501"/>
                    </a:lnTo>
                    <a:lnTo>
                      <a:pt x="1070" y="7501"/>
                    </a:lnTo>
                    <a:lnTo>
                      <a:pt x="1056" y="7530"/>
                    </a:lnTo>
                    <a:lnTo>
                      <a:pt x="1056" y="7530"/>
                    </a:lnTo>
                    <a:lnTo>
                      <a:pt x="1056" y="7530"/>
                    </a:lnTo>
                    <a:lnTo>
                      <a:pt x="1056" y="7530"/>
                    </a:lnTo>
                    <a:lnTo>
                      <a:pt x="1056" y="7544"/>
                    </a:lnTo>
                    <a:lnTo>
                      <a:pt x="1056" y="7544"/>
                    </a:lnTo>
                    <a:lnTo>
                      <a:pt x="1056" y="7544"/>
                    </a:lnTo>
                    <a:lnTo>
                      <a:pt x="1056" y="7544"/>
                    </a:lnTo>
                    <a:lnTo>
                      <a:pt x="1041" y="7559"/>
                    </a:lnTo>
                    <a:lnTo>
                      <a:pt x="1041" y="7559"/>
                    </a:lnTo>
                    <a:lnTo>
                      <a:pt x="1041" y="7573"/>
                    </a:lnTo>
                    <a:lnTo>
                      <a:pt x="1041" y="7573"/>
                    </a:lnTo>
                    <a:lnTo>
                      <a:pt x="1041" y="7573"/>
                    </a:lnTo>
                    <a:lnTo>
                      <a:pt x="1041" y="7573"/>
                    </a:lnTo>
                    <a:lnTo>
                      <a:pt x="1027" y="7588"/>
                    </a:lnTo>
                    <a:lnTo>
                      <a:pt x="1027" y="7588"/>
                    </a:lnTo>
                    <a:lnTo>
                      <a:pt x="1027" y="7602"/>
                    </a:lnTo>
                    <a:lnTo>
                      <a:pt x="1027" y="7602"/>
                    </a:lnTo>
                    <a:lnTo>
                      <a:pt x="1027" y="7602"/>
                    </a:lnTo>
                    <a:lnTo>
                      <a:pt x="1027" y="7602"/>
                    </a:lnTo>
                    <a:lnTo>
                      <a:pt x="1012" y="7617"/>
                    </a:lnTo>
                    <a:lnTo>
                      <a:pt x="1012" y="7617"/>
                    </a:lnTo>
                    <a:lnTo>
                      <a:pt x="1012" y="7617"/>
                    </a:lnTo>
                    <a:lnTo>
                      <a:pt x="1012" y="7617"/>
                    </a:lnTo>
                    <a:lnTo>
                      <a:pt x="1012" y="7631"/>
                    </a:lnTo>
                    <a:lnTo>
                      <a:pt x="1012" y="7631"/>
                    </a:lnTo>
                    <a:lnTo>
                      <a:pt x="1012" y="7631"/>
                    </a:lnTo>
                    <a:lnTo>
                      <a:pt x="1012" y="7631"/>
                    </a:lnTo>
                    <a:lnTo>
                      <a:pt x="998" y="7646"/>
                    </a:lnTo>
                    <a:lnTo>
                      <a:pt x="998" y="7646"/>
                    </a:lnTo>
                    <a:lnTo>
                      <a:pt x="998" y="7646"/>
                    </a:lnTo>
                    <a:lnTo>
                      <a:pt x="998" y="7646"/>
                    </a:lnTo>
                    <a:lnTo>
                      <a:pt x="998" y="7675"/>
                    </a:lnTo>
                    <a:lnTo>
                      <a:pt x="998" y="7675"/>
                    </a:lnTo>
                    <a:lnTo>
                      <a:pt x="853" y="7978"/>
                    </a:lnTo>
                    <a:lnTo>
                      <a:pt x="738" y="8282"/>
                    </a:lnTo>
                    <a:lnTo>
                      <a:pt x="622" y="8599"/>
                    </a:lnTo>
                    <a:lnTo>
                      <a:pt x="506" y="8917"/>
                    </a:lnTo>
                    <a:lnTo>
                      <a:pt x="420" y="9250"/>
                    </a:lnTo>
                    <a:lnTo>
                      <a:pt x="333" y="9568"/>
                    </a:lnTo>
                    <a:lnTo>
                      <a:pt x="261" y="9915"/>
                    </a:lnTo>
                    <a:lnTo>
                      <a:pt x="188" y="10247"/>
                    </a:lnTo>
                    <a:lnTo>
                      <a:pt x="131" y="10594"/>
                    </a:lnTo>
                    <a:lnTo>
                      <a:pt x="87" y="10941"/>
                    </a:lnTo>
                    <a:lnTo>
                      <a:pt x="58" y="11287"/>
                    </a:lnTo>
                    <a:lnTo>
                      <a:pt x="29" y="11649"/>
                    </a:lnTo>
                    <a:lnTo>
                      <a:pt x="15" y="12010"/>
                    </a:lnTo>
                    <a:lnTo>
                      <a:pt x="1" y="12371"/>
                    </a:lnTo>
                    <a:lnTo>
                      <a:pt x="1" y="12733"/>
                    </a:lnTo>
                    <a:lnTo>
                      <a:pt x="15" y="13108"/>
                    </a:lnTo>
                    <a:lnTo>
                      <a:pt x="58" y="13860"/>
                    </a:lnTo>
                    <a:lnTo>
                      <a:pt x="131" y="14640"/>
                    </a:lnTo>
                    <a:lnTo>
                      <a:pt x="232" y="15421"/>
                    </a:lnTo>
                    <a:lnTo>
                      <a:pt x="376" y="16201"/>
                    </a:lnTo>
                    <a:lnTo>
                      <a:pt x="535" y="17010"/>
                    </a:lnTo>
                    <a:lnTo>
                      <a:pt x="738" y="17820"/>
                    </a:lnTo>
                    <a:lnTo>
                      <a:pt x="954" y="18643"/>
                    </a:lnTo>
                    <a:lnTo>
                      <a:pt x="1214" y="19482"/>
                    </a:lnTo>
                    <a:lnTo>
                      <a:pt x="1489" y="20320"/>
                    </a:lnTo>
                    <a:lnTo>
                      <a:pt x="1793" y="21172"/>
                    </a:lnTo>
                    <a:lnTo>
                      <a:pt x="2110" y="22025"/>
                    </a:lnTo>
                    <a:lnTo>
                      <a:pt x="2457" y="22878"/>
                    </a:lnTo>
                    <a:lnTo>
                      <a:pt x="2819" y="23745"/>
                    </a:lnTo>
                    <a:lnTo>
                      <a:pt x="3209" y="24612"/>
                    </a:lnTo>
                    <a:lnTo>
                      <a:pt x="3613" y="25479"/>
                    </a:lnTo>
                    <a:lnTo>
                      <a:pt x="4033" y="26361"/>
                    </a:lnTo>
                    <a:lnTo>
                      <a:pt x="4466" y="27228"/>
                    </a:lnTo>
                    <a:lnTo>
                      <a:pt x="4929" y="28109"/>
                    </a:lnTo>
                    <a:lnTo>
                      <a:pt x="5391" y="28976"/>
                    </a:lnTo>
                    <a:lnTo>
                      <a:pt x="5882" y="29843"/>
                    </a:lnTo>
                    <a:lnTo>
                      <a:pt x="6374" y="30711"/>
                    </a:lnTo>
                    <a:lnTo>
                      <a:pt x="6880" y="31578"/>
                    </a:lnTo>
                    <a:lnTo>
                      <a:pt x="7400" y="32445"/>
                    </a:lnTo>
                    <a:lnTo>
                      <a:pt x="7920" y="33297"/>
                    </a:lnTo>
                    <a:lnTo>
                      <a:pt x="8455" y="34150"/>
                    </a:lnTo>
                    <a:lnTo>
                      <a:pt x="8989" y="35003"/>
                    </a:lnTo>
                    <a:lnTo>
                      <a:pt x="10088" y="36665"/>
                    </a:lnTo>
                    <a:lnTo>
                      <a:pt x="11186" y="38298"/>
                    </a:lnTo>
                    <a:lnTo>
                      <a:pt x="12299" y="39887"/>
                    </a:lnTo>
                    <a:lnTo>
                      <a:pt x="13412" y="41434"/>
                    </a:lnTo>
                    <a:lnTo>
                      <a:pt x="14510" y="42908"/>
                    </a:lnTo>
                    <a:lnTo>
                      <a:pt x="15579" y="44339"/>
                    </a:lnTo>
                    <a:lnTo>
                      <a:pt x="16620" y="45683"/>
                    </a:lnTo>
                    <a:lnTo>
                      <a:pt x="17632" y="46969"/>
                    </a:lnTo>
                    <a:lnTo>
                      <a:pt x="18585" y="48154"/>
                    </a:lnTo>
                    <a:lnTo>
                      <a:pt x="19496" y="49267"/>
                    </a:lnTo>
                    <a:lnTo>
                      <a:pt x="20320" y="50264"/>
                    </a:lnTo>
                    <a:lnTo>
                      <a:pt x="21765" y="51969"/>
                    </a:lnTo>
                    <a:lnTo>
                      <a:pt x="22834" y="53212"/>
                    </a:lnTo>
                    <a:lnTo>
                      <a:pt x="63761" y="47980"/>
                    </a:lnTo>
                    <a:lnTo>
                      <a:pt x="62952" y="38890"/>
                    </a:lnTo>
                    <a:lnTo>
                      <a:pt x="62952" y="38890"/>
                    </a:lnTo>
                    <a:lnTo>
                      <a:pt x="62952" y="38890"/>
                    </a:lnTo>
                    <a:lnTo>
                      <a:pt x="62967" y="38861"/>
                    </a:lnTo>
                    <a:lnTo>
                      <a:pt x="62967" y="38861"/>
                    </a:lnTo>
                    <a:lnTo>
                      <a:pt x="62967" y="38861"/>
                    </a:lnTo>
                    <a:lnTo>
                      <a:pt x="62967" y="38861"/>
                    </a:lnTo>
                    <a:lnTo>
                      <a:pt x="62981" y="38847"/>
                    </a:lnTo>
                    <a:lnTo>
                      <a:pt x="62981" y="38847"/>
                    </a:lnTo>
                    <a:lnTo>
                      <a:pt x="62995" y="38832"/>
                    </a:lnTo>
                    <a:lnTo>
                      <a:pt x="62995" y="38832"/>
                    </a:lnTo>
                    <a:lnTo>
                      <a:pt x="62995" y="38818"/>
                    </a:lnTo>
                    <a:lnTo>
                      <a:pt x="63010" y="38818"/>
                    </a:lnTo>
                    <a:lnTo>
                      <a:pt x="63010" y="38818"/>
                    </a:lnTo>
                    <a:lnTo>
                      <a:pt x="63039" y="38760"/>
                    </a:lnTo>
                    <a:lnTo>
                      <a:pt x="63039" y="38760"/>
                    </a:lnTo>
                    <a:lnTo>
                      <a:pt x="63039" y="38760"/>
                    </a:lnTo>
                    <a:lnTo>
                      <a:pt x="63039" y="38760"/>
                    </a:lnTo>
                    <a:lnTo>
                      <a:pt x="63530" y="37965"/>
                    </a:lnTo>
                    <a:lnTo>
                      <a:pt x="63978" y="37156"/>
                    </a:lnTo>
                    <a:lnTo>
                      <a:pt x="64412" y="36347"/>
                    </a:lnTo>
                    <a:lnTo>
                      <a:pt x="64802" y="35523"/>
                    </a:lnTo>
                    <a:lnTo>
                      <a:pt x="65149" y="34714"/>
                    </a:lnTo>
                    <a:lnTo>
                      <a:pt x="65481" y="33890"/>
                    </a:lnTo>
                    <a:lnTo>
                      <a:pt x="65770" y="33066"/>
                    </a:lnTo>
                    <a:lnTo>
                      <a:pt x="66045" y="32228"/>
                    </a:lnTo>
                    <a:lnTo>
                      <a:pt x="66276" y="31404"/>
                    </a:lnTo>
                    <a:lnTo>
                      <a:pt x="66478" y="30581"/>
                    </a:lnTo>
                    <a:lnTo>
                      <a:pt x="66652" y="29742"/>
                    </a:lnTo>
                    <a:lnTo>
                      <a:pt x="66811" y="28904"/>
                    </a:lnTo>
                    <a:lnTo>
                      <a:pt x="66926" y="28080"/>
                    </a:lnTo>
                    <a:lnTo>
                      <a:pt x="67028" y="27242"/>
                    </a:lnTo>
                    <a:lnTo>
                      <a:pt x="67100" y="26418"/>
                    </a:lnTo>
                    <a:lnTo>
                      <a:pt x="67143" y="25580"/>
                    </a:lnTo>
                    <a:lnTo>
                      <a:pt x="67143" y="25580"/>
                    </a:lnTo>
                    <a:lnTo>
                      <a:pt x="66146" y="26144"/>
                    </a:lnTo>
                    <a:lnTo>
                      <a:pt x="65134" y="26679"/>
                    </a:lnTo>
                    <a:lnTo>
                      <a:pt x="64094" y="27170"/>
                    </a:lnTo>
                    <a:lnTo>
                      <a:pt x="63053" y="27647"/>
                    </a:lnTo>
                    <a:lnTo>
                      <a:pt x="61998" y="28095"/>
                    </a:lnTo>
                    <a:lnTo>
                      <a:pt x="60929" y="28499"/>
                    </a:lnTo>
                    <a:lnTo>
                      <a:pt x="59845" y="28890"/>
                    </a:lnTo>
                    <a:lnTo>
                      <a:pt x="58761" y="29237"/>
                    </a:lnTo>
                    <a:lnTo>
                      <a:pt x="57648" y="29554"/>
                    </a:lnTo>
                    <a:lnTo>
                      <a:pt x="56550" y="29843"/>
                    </a:lnTo>
                    <a:lnTo>
                      <a:pt x="55437" y="30089"/>
                    </a:lnTo>
                    <a:lnTo>
                      <a:pt x="54310" y="30306"/>
                    </a:lnTo>
                    <a:lnTo>
                      <a:pt x="53183" y="30494"/>
                    </a:lnTo>
                    <a:lnTo>
                      <a:pt x="52041" y="30653"/>
                    </a:lnTo>
                    <a:lnTo>
                      <a:pt x="50914" y="30768"/>
                    </a:lnTo>
                    <a:lnTo>
                      <a:pt x="50336" y="30826"/>
                    </a:lnTo>
                    <a:lnTo>
                      <a:pt x="49772" y="30855"/>
                    </a:lnTo>
                    <a:lnTo>
                      <a:pt x="49772" y="30855"/>
                    </a:lnTo>
                    <a:lnTo>
                      <a:pt x="48688" y="30898"/>
                    </a:lnTo>
                    <a:lnTo>
                      <a:pt x="47604" y="30927"/>
                    </a:lnTo>
                    <a:lnTo>
                      <a:pt x="47604" y="30927"/>
                    </a:lnTo>
                    <a:lnTo>
                      <a:pt x="46766" y="30913"/>
                    </a:lnTo>
                    <a:lnTo>
                      <a:pt x="45942" y="30884"/>
                    </a:lnTo>
                    <a:lnTo>
                      <a:pt x="45104" y="30841"/>
                    </a:lnTo>
                    <a:lnTo>
                      <a:pt x="44281" y="30768"/>
                    </a:lnTo>
                    <a:lnTo>
                      <a:pt x="43457" y="30682"/>
                    </a:lnTo>
                    <a:lnTo>
                      <a:pt x="42647" y="30581"/>
                    </a:lnTo>
                    <a:lnTo>
                      <a:pt x="41824" y="30450"/>
                    </a:lnTo>
                    <a:lnTo>
                      <a:pt x="41014" y="30306"/>
                    </a:lnTo>
                    <a:lnTo>
                      <a:pt x="40205" y="30147"/>
                    </a:lnTo>
                    <a:lnTo>
                      <a:pt x="39410" y="29974"/>
                    </a:lnTo>
                    <a:lnTo>
                      <a:pt x="38601" y="29771"/>
                    </a:lnTo>
                    <a:lnTo>
                      <a:pt x="37806" y="29554"/>
                    </a:lnTo>
                    <a:lnTo>
                      <a:pt x="37026" y="29323"/>
                    </a:lnTo>
                    <a:lnTo>
                      <a:pt x="36231" y="29078"/>
                    </a:lnTo>
                    <a:lnTo>
                      <a:pt x="35465" y="28803"/>
                    </a:lnTo>
                    <a:lnTo>
                      <a:pt x="34685" y="28514"/>
                    </a:lnTo>
                    <a:lnTo>
                      <a:pt x="33919" y="28210"/>
                    </a:lnTo>
                    <a:lnTo>
                      <a:pt x="33153" y="27878"/>
                    </a:lnTo>
                    <a:lnTo>
                      <a:pt x="32401" y="27546"/>
                    </a:lnTo>
                    <a:lnTo>
                      <a:pt x="31650" y="27184"/>
                    </a:lnTo>
                    <a:lnTo>
                      <a:pt x="30913" y="26809"/>
                    </a:lnTo>
                    <a:lnTo>
                      <a:pt x="30176" y="26404"/>
                    </a:lnTo>
                    <a:lnTo>
                      <a:pt x="29453" y="25999"/>
                    </a:lnTo>
                    <a:lnTo>
                      <a:pt x="28731" y="25566"/>
                    </a:lnTo>
                    <a:lnTo>
                      <a:pt x="28008" y="25118"/>
                    </a:lnTo>
                    <a:lnTo>
                      <a:pt x="27314" y="24655"/>
                    </a:lnTo>
                    <a:lnTo>
                      <a:pt x="26606" y="24178"/>
                    </a:lnTo>
                    <a:lnTo>
                      <a:pt x="25927" y="23673"/>
                    </a:lnTo>
                    <a:lnTo>
                      <a:pt x="25233" y="23167"/>
                    </a:lnTo>
                    <a:lnTo>
                      <a:pt x="24568" y="22632"/>
                    </a:lnTo>
                    <a:lnTo>
                      <a:pt x="23904" y="22083"/>
                    </a:lnTo>
                    <a:lnTo>
                      <a:pt x="23253" y="21519"/>
                    </a:lnTo>
                    <a:lnTo>
                      <a:pt x="23253" y="21519"/>
                    </a:lnTo>
                    <a:lnTo>
                      <a:pt x="22661" y="20985"/>
                    </a:lnTo>
                    <a:lnTo>
                      <a:pt x="22083" y="20450"/>
                    </a:lnTo>
                    <a:lnTo>
                      <a:pt x="21505" y="19901"/>
                    </a:lnTo>
                    <a:lnTo>
                      <a:pt x="20941" y="19337"/>
                    </a:lnTo>
                    <a:lnTo>
                      <a:pt x="20377" y="18773"/>
                    </a:lnTo>
                    <a:lnTo>
                      <a:pt x="19828" y="18195"/>
                    </a:lnTo>
                    <a:lnTo>
                      <a:pt x="19294" y="17603"/>
                    </a:lnTo>
                    <a:lnTo>
                      <a:pt x="18759" y="16996"/>
                    </a:lnTo>
                    <a:lnTo>
                      <a:pt x="18239" y="16389"/>
                    </a:lnTo>
                    <a:lnTo>
                      <a:pt x="17718" y="15768"/>
                    </a:lnTo>
                    <a:lnTo>
                      <a:pt x="17213" y="15132"/>
                    </a:lnTo>
                    <a:lnTo>
                      <a:pt x="16721" y="14496"/>
                    </a:lnTo>
                    <a:lnTo>
                      <a:pt x="16244" y="13845"/>
                    </a:lnTo>
                    <a:lnTo>
                      <a:pt x="15767" y="13181"/>
                    </a:lnTo>
                    <a:lnTo>
                      <a:pt x="15305" y="12516"/>
                    </a:lnTo>
                    <a:lnTo>
                      <a:pt x="14857" y="11837"/>
                    </a:lnTo>
                    <a:lnTo>
                      <a:pt x="14423" y="11157"/>
                    </a:lnTo>
                    <a:lnTo>
                      <a:pt x="13990" y="10464"/>
                    </a:lnTo>
                    <a:lnTo>
                      <a:pt x="13585" y="9770"/>
                    </a:lnTo>
                    <a:lnTo>
                      <a:pt x="13180" y="9047"/>
                    </a:lnTo>
                    <a:lnTo>
                      <a:pt x="12805" y="8339"/>
                    </a:lnTo>
                    <a:lnTo>
                      <a:pt x="12429" y="7617"/>
                    </a:lnTo>
                    <a:lnTo>
                      <a:pt x="12068" y="6880"/>
                    </a:lnTo>
                    <a:lnTo>
                      <a:pt x="11735" y="6143"/>
                    </a:lnTo>
                    <a:lnTo>
                      <a:pt x="11403" y="5391"/>
                    </a:lnTo>
                    <a:lnTo>
                      <a:pt x="11085" y="4640"/>
                    </a:lnTo>
                    <a:lnTo>
                      <a:pt x="10796" y="3888"/>
                    </a:lnTo>
                    <a:lnTo>
                      <a:pt x="10507" y="3122"/>
                    </a:lnTo>
                    <a:lnTo>
                      <a:pt x="10247" y="2356"/>
                    </a:lnTo>
                    <a:lnTo>
                      <a:pt x="10001" y="1576"/>
                    </a:lnTo>
                    <a:lnTo>
                      <a:pt x="9770" y="796"/>
                    </a:lnTo>
                    <a:lnTo>
                      <a:pt x="955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35"/>
              <p:cNvSpPr/>
              <p:nvPr/>
            </p:nvSpPr>
            <p:spPr>
              <a:xfrm>
                <a:off x="1707075" y="4051200"/>
                <a:ext cx="1513850" cy="1017775"/>
              </a:xfrm>
              <a:custGeom>
                <a:rect b="b" l="l" r="r" t="t"/>
                <a:pathLst>
                  <a:path extrusionOk="0" h="40711" w="60554">
                    <a:moveTo>
                      <a:pt x="44628" y="1"/>
                    </a:moveTo>
                    <a:lnTo>
                      <a:pt x="43717" y="463"/>
                    </a:lnTo>
                    <a:lnTo>
                      <a:pt x="42807" y="911"/>
                    </a:lnTo>
                    <a:lnTo>
                      <a:pt x="41896" y="1330"/>
                    </a:lnTo>
                    <a:lnTo>
                      <a:pt x="40971" y="1749"/>
                    </a:lnTo>
                    <a:lnTo>
                      <a:pt x="40061" y="2139"/>
                    </a:lnTo>
                    <a:lnTo>
                      <a:pt x="39136" y="2501"/>
                    </a:lnTo>
                    <a:lnTo>
                      <a:pt x="38211" y="2862"/>
                    </a:lnTo>
                    <a:lnTo>
                      <a:pt x="37286" y="3209"/>
                    </a:lnTo>
                    <a:lnTo>
                      <a:pt x="36376" y="3527"/>
                    </a:lnTo>
                    <a:lnTo>
                      <a:pt x="35451" y="3830"/>
                    </a:lnTo>
                    <a:lnTo>
                      <a:pt x="34526" y="4134"/>
                    </a:lnTo>
                    <a:lnTo>
                      <a:pt x="33616" y="4408"/>
                    </a:lnTo>
                    <a:lnTo>
                      <a:pt x="32691" y="4668"/>
                    </a:lnTo>
                    <a:lnTo>
                      <a:pt x="31780" y="4914"/>
                    </a:lnTo>
                    <a:lnTo>
                      <a:pt x="30870" y="5145"/>
                    </a:lnTo>
                    <a:lnTo>
                      <a:pt x="29974" y="5362"/>
                    </a:lnTo>
                    <a:lnTo>
                      <a:pt x="29063" y="5579"/>
                    </a:lnTo>
                    <a:lnTo>
                      <a:pt x="28182" y="5767"/>
                    </a:lnTo>
                    <a:lnTo>
                      <a:pt x="27286" y="5940"/>
                    </a:lnTo>
                    <a:lnTo>
                      <a:pt x="26404" y="6114"/>
                    </a:lnTo>
                    <a:lnTo>
                      <a:pt x="25537" y="6273"/>
                    </a:lnTo>
                    <a:lnTo>
                      <a:pt x="24670" y="6417"/>
                    </a:lnTo>
                    <a:lnTo>
                      <a:pt x="23803" y="6547"/>
                    </a:lnTo>
                    <a:lnTo>
                      <a:pt x="22950" y="6677"/>
                    </a:lnTo>
                    <a:lnTo>
                      <a:pt x="22112" y="6793"/>
                    </a:lnTo>
                    <a:lnTo>
                      <a:pt x="21288" y="6894"/>
                    </a:lnTo>
                    <a:lnTo>
                      <a:pt x="19655" y="7067"/>
                    </a:lnTo>
                    <a:lnTo>
                      <a:pt x="18080" y="7212"/>
                    </a:lnTo>
                    <a:lnTo>
                      <a:pt x="16548" y="7328"/>
                    </a:lnTo>
                    <a:lnTo>
                      <a:pt x="15074" y="7400"/>
                    </a:lnTo>
                    <a:lnTo>
                      <a:pt x="13658" y="7458"/>
                    </a:lnTo>
                    <a:lnTo>
                      <a:pt x="12314" y="7486"/>
                    </a:lnTo>
                    <a:lnTo>
                      <a:pt x="11042" y="7501"/>
                    </a:lnTo>
                    <a:lnTo>
                      <a:pt x="9843" y="7486"/>
                    </a:lnTo>
                    <a:lnTo>
                      <a:pt x="8730" y="7458"/>
                    </a:lnTo>
                    <a:lnTo>
                      <a:pt x="7689" y="7429"/>
                    </a:lnTo>
                    <a:lnTo>
                      <a:pt x="6750" y="7385"/>
                    </a:lnTo>
                    <a:lnTo>
                      <a:pt x="5897" y="7328"/>
                    </a:lnTo>
                    <a:lnTo>
                      <a:pt x="5131" y="7284"/>
                    </a:lnTo>
                    <a:lnTo>
                      <a:pt x="3946" y="7183"/>
                    </a:lnTo>
                    <a:lnTo>
                      <a:pt x="3195" y="7096"/>
                    </a:lnTo>
                    <a:lnTo>
                      <a:pt x="2949" y="7067"/>
                    </a:lnTo>
                    <a:lnTo>
                      <a:pt x="2660" y="7949"/>
                    </a:lnTo>
                    <a:lnTo>
                      <a:pt x="2400" y="8831"/>
                    </a:lnTo>
                    <a:lnTo>
                      <a:pt x="2140" y="9712"/>
                    </a:lnTo>
                    <a:lnTo>
                      <a:pt x="1909" y="10565"/>
                    </a:lnTo>
                    <a:lnTo>
                      <a:pt x="1692" y="11432"/>
                    </a:lnTo>
                    <a:lnTo>
                      <a:pt x="1489" y="12284"/>
                    </a:lnTo>
                    <a:lnTo>
                      <a:pt x="1302" y="13123"/>
                    </a:lnTo>
                    <a:lnTo>
                      <a:pt x="1128" y="13961"/>
                    </a:lnTo>
                    <a:lnTo>
                      <a:pt x="969" y="14785"/>
                    </a:lnTo>
                    <a:lnTo>
                      <a:pt x="825" y="15608"/>
                    </a:lnTo>
                    <a:lnTo>
                      <a:pt x="695" y="16418"/>
                    </a:lnTo>
                    <a:lnTo>
                      <a:pt x="565" y="17213"/>
                    </a:lnTo>
                    <a:lnTo>
                      <a:pt x="463" y="18007"/>
                    </a:lnTo>
                    <a:lnTo>
                      <a:pt x="362" y="18788"/>
                    </a:lnTo>
                    <a:lnTo>
                      <a:pt x="290" y="19568"/>
                    </a:lnTo>
                    <a:lnTo>
                      <a:pt x="218" y="20334"/>
                    </a:lnTo>
                    <a:lnTo>
                      <a:pt x="145" y="21086"/>
                    </a:lnTo>
                    <a:lnTo>
                      <a:pt x="102" y="21823"/>
                    </a:lnTo>
                    <a:lnTo>
                      <a:pt x="59" y="22560"/>
                    </a:lnTo>
                    <a:lnTo>
                      <a:pt x="30" y="23282"/>
                    </a:lnTo>
                    <a:lnTo>
                      <a:pt x="15" y="23990"/>
                    </a:lnTo>
                    <a:lnTo>
                      <a:pt x="1" y="24684"/>
                    </a:lnTo>
                    <a:lnTo>
                      <a:pt x="1" y="26057"/>
                    </a:lnTo>
                    <a:lnTo>
                      <a:pt x="30" y="27372"/>
                    </a:lnTo>
                    <a:lnTo>
                      <a:pt x="102" y="28629"/>
                    </a:lnTo>
                    <a:lnTo>
                      <a:pt x="189" y="29843"/>
                    </a:lnTo>
                    <a:lnTo>
                      <a:pt x="290" y="31014"/>
                    </a:lnTo>
                    <a:lnTo>
                      <a:pt x="420" y="32112"/>
                    </a:lnTo>
                    <a:lnTo>
                      <a:pt x="550" y="33153"/>
                    </a:lnTo>
                    <a:lnTo>
                      <a:pt x="709" y="34150"/>
                    </a:lnTo>
                    <a:lnTo>
                      <a:pt x="868" y="35075"/>
                    </a:lnTo>
                    <a:lnTo>
                      <a:pt x="1041" y="35942"/>
                    </a:lnTo>
                    <a:lnTo>
                      <a:pt x="1200" y="36737"/>
                    </a:lnTo>
                    <a:lnTo>
                      <a:pt x="1374" y="37459"/>
                    </a:lnTo>
                    <a:lnTo>
                      <a:pt x="1533" y="38124"/>
                    </a:lnTo>
                    <a:lnTo>
                      <a:pt x="1692" y="38717"/>
                    </a:lnTo>
                    <a:lnTo>
                      <a:pt x="1836" y="39237"/>
                    </a:lnTo>
                    <a:lnTo>
                      <a:pt x="2082" y="40046"/>
                    </a:lnTo>
                    <a:lnTo>
                      <a:pt x="2255" y="40552"/>
                    </a:lnTo>
                    <a:lnTo>
                      <a:pt x="2313" y="40711"/>
                    </a:lnTo>
                    <a:lnTo>
                      <a:pt x="3021" y="40581"/>
                    </a:lnTo>
                    <a:lnTo>
                      <a:pt x="4987" y="40176"/>
                    </a:lnTo>
                    <a:lnTo>
                      <a:pt x="8036" y="39526"/>
                    </a:lnTo>
                    <a:lnTo>
                      <a:pt x="9900" y="39121"/>
                    </a:lnTo>
                    <a:lnTo>
                      <a:pt x="11967" y="38659"/>
                    </a:lnTo>
                    <a:lnTo>
                      <a:pt x="14221" y="38153"/>
                    </a:lnTo>
                    <a:lnTo>
                      <a:pt x="16620" y="37589"/>
                    </a:lnTo>
                    <a:lnTo>
                      <a:pt x="19149" y="36982"/>
                    </a:lnTo>
                    <a:lnTo>
                      <a:pt x="21780" y="36318"/>
                    </a:lnTo>
                    <a:lnTo>
                      <a:pt x="24497" y="35624"/>
                    </a:lnTo>
                    <a:lnTo>
                      <a:pt x="27271" y="34887"/>
                    </a:lnTo>
                    <a:lnTo>
                      <a:pt x="30075" y="34121"/>
                    </a:lnTo>
                    <a:lnTo>
                      <a:pt x="32907" y="33312"/>
                    </a:lnTo>
                    <a:lnTo>
                      <a:pt x="34309" y="32893"/>
                    </a:lnTo>
                    <a:lnTo>
                      <a:pt x="35711" y="32474"/>
                    </a:lnTo>
                    <a:lnTo>
                      <a:pt x="37098" y="32040"/>
                    </a:lnTo>
                    <a:lnTo>
                      <a:pt x="38486" y="31606"/>
                    </a:lnTo>
                    <a:lnTo>
                      <a:pt x="39844" y="31158"/>
                    </a:lnTo>
                    <a:lnTo>
                      <a:pt x="41188" y="30710"/>
                    </a:lnTo>
                    <a:lnTo>
                      <a:pt x="42518" y="30248"/>
                    </a:lnTo>
                    <a:lnTo>
                      <a:pt x="43818" y="29786"/>
                    </a:lnTo>
                    <a:lnTo>
                      <a:pt x="45105" y="29323"/>
                    </a:lnTo>
                    <a:lnTo>
                      <a:pt x="46347" y="28846"/>
                    </a:lnTo>
                    <a:lnTo>
                      <a:pt x="47561" y="28355"/>
                    </a:lnTo>
                    <a:lnTo>
                      <a:pt x="48746" y="27878"/>
                    </a:lnTo>
                    <a:lnTo>
                      <a:pt x="49888" y="27387"/>
                    </a:lnTo>
                    <a:lnTo>
                      <a:pt x="50986" y="26895"/>
                    </a:lnTo>
                    <a:lnTo>
                      <a:pt x="52041" y="26389"/>
                    </a:lnTo>
                    <a:lnTo>
                      <a:pt x="53053" y="25898"/>
                    </a:lnTo>
                    <a:lnTo>
                      <a:pt x="54007" y="25392"/>
                    </a:lnTo>
                    <a:lnTo>
                      <a:pt x="54917" y="24886"/>
                    </a:lnTo>
                    <a:lnTo>
                      <a:pt x="55756" y="24366"/>
                    </a:lnTo>
                    <a:lnTo>
                      <a:pt x="56160" y="24120"/>
                    </a:lnTo>
                    <a:lnTo>
                      <a:pt x="56550" y="23860"/>
                    </a:lnTo>
                    <a:lnTo>
                      <a:pt x="56926" y="23600"/>
                    </a:lnTo>
                    <a:lnTo>
                      <a:pt x="57273" y="23340"/>
                    </a:lnTo>
                    <a:lnTo>
                      <a:pt x="57620" y="23080"/>
                    </a:lnTo>
                    <a:lnTo>
                      <a:pt x="57938" y="22820"/>
                    </a:lnTo>
                    <a:lnTo>
                      <a:pt x="58241" y="22574"/>
                    </a:lnTo>
                    <a:lnTo>
                      <a:pt x="58530" y="22314"/>
                    </a:lnTo>
                    <a:lnTo>
                      <a:pt x="58805" y="22054"/>
                    </a:lnTo>
                    <a:lnTo>
                      <a:pt x="59065" y="21794"/>
                    </a:lnTo>
                    <a:lnTo>
                      <a:pt x="59296" y="21534"/>
                    </a:lnTo>
                    <a:lnTo>
                      <a:pt x="59513" y="21273"/>
                    </a:lnTo>
                    <a:lnTo>
                      <a:pt x="59715" y="21013"/>
                    </a:lnTo>
                    <a:lnTo>
                      <a:pt x="59889" y="20753"/>
                    </a:lnTo>
                    <a:lnTo>
                      <a:pt x="60048" y="20479"/>
                    </a:lnTo>
                    <a:lnTo>
                      <a:pt x="60178" y="20218"/>
                    </a:lnTo>
                    <a:lnTo>
                      <a:pt x="60293" y="19958"/>
                    </a:lnTo>
                    <a:lnTo>
                      <a:pt x="60395" y="19698"/>
                    </a:lnTo>
                    <a:lnTo>
                      <a:pt x="60467" y="19438"/>
                    </a:lnTo>
                    <a:lnTo>
                      <a:pt x="60525" y="19178"/>
                    </a:lnTo>
                    <a:lnTo>
                      <a:pt x="60554" y="18918"/>
                    </a:lnTo>
                    <a:lnTo>
                      <a:pt x="60554" y="18658"/>
                    </a:lnTo>
                    <a:lnTo>
                      <a:pt x="60539" y="18398"/>
                    </a:lnTo>
                    <a:lnTo>
                      <a:pt x="60510" y="18137"/>
                    </a:lnTo>
                    <a:lnTo>
                      <a:pt x="60438" y="17877"/>
                    </a:lnTo>
                    <a:lnTo>
                      <a:pt x="60366" y="17617"/>
                    </a:lnTo>
                    <a:lnTo>
                      <a:pt x="60106" y="16967"/>
                    </a:lnTo>
                    <a:lnTo>
                      <a:pt x="59845" y="16331"/>
                    </a:lnTo>
                    <a:lnTo>
                      <a:pt x="59585" y="15710"/>
                    </a:lnTo>
                    <a:lnTo>
                      <a:pt x="59311" y="15103"/>
                    </a:lnTo>
                    <a:lnTo>
                      <a:pt x="59036" y="14524"/>
                    </a:lnTo>
                    <a:lnTo>
                      <a:pt x="58747" y="13946"/>
                    </a:lnTo>
                    <a:lnTo>
                      <a:pt x="58458" y="13383"/>
                    </a:lnTo>
                    <a:lnTo>
                      <a:pt x="58169" y="12834"/>
                    </a:lnTo>
                    <a:lnTo>
                      <a:pt x="57865" y="12299"/>
                    </a:lnTo>
                    <a:lnTo>
                      <a:pt x="57562" y="11779"/>
                    </a:lnTo>
                    <a:lnTo>
                      <a:pt x="57259" y="11273"/>
                    </a:lnTo>
                    <a:lnTo>
                      <a:pt x="56941" y="10781"/>
                    </a:lnTo>
                    <a:lnTo>
                      <a:pt x="56623" y="10305"/>
                    </a:lnTo>
                    <a:lnTo>
                      <a:pt x="56305" y="9828"/>
                    </a:lnTo>
                    <a:lnTo>
                      <a:pt x="55987" y="9380"/>
                    </a:lnTo>
                    <a:lnTo>
                      <a:pt x="55669" y="8946"/>
                    </a:lnTo>
                    <a:lnTo>
                      <a:pt x="55351" y="8513"/>
                    </a:lnTo>
                    <a:lnTo>
                      <a:pt x="55019" y="8108"/>
                    </a:lnTo>
                    <a:lnTo>
                      <a:pt x="54368" y="7313"/>
                    </a:lnTo>
                    <a:lnTo>
                      <a:pt x="53703" y="6562"/>
                    </a:lnTo>
                    <a:lnTo>
                      <a:pt x="53053" y="5868"/>
                    </a:lnTo>
                    <a:lnTo>
                      <a:pt x="52403" y="5218"/>
                    </a:lnTo>
                    <a:lnTo>
                      <a:pt x="51767" y="4625"/>
                    </a:lnTo>
                    <a:lnTo>
                      <a:pt x="51131" y="4061"/>
                    </a:lnTo>
                    <a:lnTo>
                      <a:pt x="50510" y="3541"/>
                    </a:lnTo>
                    <a:lnTo>
                      <a:pt x="49903" y="3064"/>
                    </a:lnTo>
                    <a:lnTo>
                      <a:pt x="49310" y="2631"/>
                    </a:lnTo>
                    <a:lnTo>
                      <a:pt x="48746" y="2226"/>
                    </a:lnTo>
                    <a:lnTo>
                      <a:pt x="48212" y="1865"/>
                    </a:lnTo>
                    <a:lnTo>
                      <a:pt x="47691" y="1547"/>
                    </a:lnTo>
                    <a:lnTo>
                      <a:pt x="47215" y="1258"/>
                    </a:lnTo>
                    <a:lnTo>
                      <a:pt x="46752" y="998"/>
                    </a:lnTo>
                    <a:lnTo>
                      <a:pt x="46333" y="781"/>
                    </a:lnTo>
                    <a:lnTo>
                      <a:pt x="45957" y="579"/>
                    </a:lnTo>
                    <a:lnTo>
                      <a:pt x="45625" y="420"/>
                    </a:lnTo>
                    <a:lnTo>
                      <a:pt x="45090" y="174"/>
                    </a:lnTo>
                    <a:lnTo>
                      <a:pt x="44743" y="44"/>
                    </a:lnTo>
                    <a:lnTo>
                      <a:pt x="44628" y="1"/>
                    </a:lnTo>
                    <a:close/>
                  </a:path>
                </a:pathLst>
              </a:custGeom>
              <a:solidFill>
                <a:srgbClr val="6F96B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5"/>
              <p:cNvSpPr/>
              <p:nvPr/>
            </p:nvSpPr>
            <p:spPr>
              <a:xfrm>
                <a:off x="1767050" y="4051200"/>
                <a:ext cx="1105225" cy="220050"/>
              </a:xfrm>
              <a:custGeom>
                <a:rect b="b" l="l" r="r" t="t"/>
                <a:pathLst>
                  <a:path extrusionOk="0" h="8802" w="44209">
                    <a:moveTo>
                      <a:pt x="42229" y="1"/>
                    </a:moveTo>
                    <a:lnTo>
                      <a:pt x="41318" y="463"/>
                    </a:lnTo>
                    <a:lnTo>
                      <a:pt x="40408" y="911"/>
                    </a:lnTo>
                    <a:lnTo>
                      <a:pt x="39497" y="1330"/>
                    </a:lnTo>
                    <a:lnTo>
                      <a:pt x="38572" y="1749"/>
                    </a:lnTo>
                    <a:lnTo>
                      <a:pt x="37662" y="2139"/>
                    </a:lnTo>
                    <a:lnTo>
                      <a:pt x="36737" y="2501"/>
                    </a:lnTo>
                    <a:lnTo>
                      <a:pt x="35812" y="2862"/>
                    </a:lnTo>
                    <a:lnTo>
                      <a:pt x="34887" y="3209"/>
                    </a:lnTo>
                    <a:lnTo>
                      <a:pt x="33977" y="3527"/>
                    </a:lnTo>
                    <a:lnTo>
                      <a:pt x="33052" y="3830"/>
                    </a:lnTo>
                    <a:lnTo>
                      <a:pt x="32127" y="4134"/>
                    </a:lnTo>
                    <a:lnTo>
                      <a:pt x="31217" y="4408"/>
                    </a:lnTo>
                    <a:lnTo>
                      <a:pt x="30292" y="4668"/>
                    </a:lnTo>
                    <a:lnTo>
                      <a:pt x="29381" y="4914"/>
                    </a:lnTo>
                    <a:lnTo>
                      <a:pt x="28471" y="5145"/>
                    </a:lnTo>
                    <a:lnTo>
                      <a:pt x="27575" y="5362"/>
                    </a:lnTo>
                    <a:lnTo>
                      <a:pt x="26664" y="5579"/>
                    </a:lnTo>
                    <a:lnTo>
                      <a:pt x="25783" y="5767"/>
                    </a:lnTo>
                    <a:lnTo>
                      <a:pt x="24887" y="5940"/>
                    </a:lnTo>
                    <a:lnTo>
                      <a:pt x="24005" y="6114"/>
                    </a:lnTo>
                    <a:lnTo>
                      <a:pt x="23138" y="6273"/>
                    </a:lnTo>
                    <a:lnTo>
                      <a:pt x="22271" y="6417"/>
                    </a:lnTo>
                    <a:lnTo>
                      <a:pt x="21404" y="6547"/>
                    </a:lnTo>
                    <a:lnTo>
                      <a:pt x="20551" y="6677"/>
                    </a:lnTo>
                    <a:lnTo>
                      <a:pt x="19713" y="6793"/>
                    </a:lnTo>
                    <a:lnTo>
                      <a:pt x="18889" y="6894"/>
                    </a:lnTo>
                    <a:lnTo>
                      <a:pt x="17256" y="7067"/>
                    </a:lnTo>
                    <a:lnTo>
                      <a:pt x="15681" y="7212"/>
                    </a:lnTo>
                    <a:lnTo>
                      <a:pt x="14149" y="7328"/>
                    </a:lnTo>
                    <a:lnTo>
                      <a:pt x="12675" y="7400"/>
                    </a:lnTo>
                    <a:lnTo>
                      <a:pt x="11259" y="7458"/>
                    </a:lnTo>
                    <a:lnTo>
                      <a:pt x="9915" y="7486"/>
                    </a:lnTo>
                    <a:lnTo>
                      <a:pt x="8643" y="7501"/>
                    </a:lnTo>
                    <a:lnTo>
                      <a:pt x="7444" y="7486"/>
                    </a:lnTo>
                    <a:lnTo>
                      <a:pt x="6331" y="7458"/>
                    </a:lnTo>
                    <a:lnTo>
                      <a:pt x="5290" y="7429"/>
                    </a:lnTo>
                    <a:lnTo>
                      <a:pt x="4351" y="7385"/>
                    </a:lnTo>
                    <a:lnTo>
                      <a:pt x="3498" y="7328"/>
                    </a:lnTo>
                    <a:lnTo>
                      <a:pt x="2732" y="7284"/>
                    </a:lnTo>
                    <a:lnTo>
                      <a:pt x="1547" y="7183"/>
                    </a:lnTo>
                    <a:lnTo>
                      <a:pt x="796" y="7096"/>
                    </a:lnTo>
                    <a:lnTo>
                      <a:pt x="550" y="7067"/>
                    </a:lnTo>
                    <a:lnTo>
                      <a:pt x="261" y="7935"/>
                    </a:lnTo>
                    <a:lnTo>
                      <a:pt x="1" y="8802"/>
                    </a:lnTo>
                    <a:lnTo>
                      <a:pt x="2515" y="8744"/>
                    </a:lnTo>
                    <a:lnTo>
                      <a:pt x="5045" y="8686"/>
                    </a:lnTo>
                    <a:lnTo>
                      <a:pt x="7559" y="8643"/>
                    </a:lnTo>
                    <a:lnTo>
                      <a:pt x="10074" y="8614"/>
                    </a:lnTo>
                    <a:lnTo>
                      <a:pt x="16476" y="8614"/>
                    </a:lnTo>
                    <a:lnTo>
                      <a:pt x="18759" y="8599"/>
                    </a:lnTo>
                    <a:lnTo>
                      <a:pt x="19915" y="8570"/>
                    </a:lnTo>
                    <a:lnTo>
                      <a:pt x="21100" y="8541"/>
                    </a:lnTo>
                    <a:lnTo>
                      <a:pt x="22271" y="8484"/>
                    </a:lnTo>
                    <a:lnTo>
                      <a:pt x="23456" y="8426"/>
                    </a:lnTo>
                    <a:lnTo>
                      <a:pt x="24641" y="8339"/>
                    </a:lnTo>
                    <a:lnTo>
                      <a:pt x="25826" y="8238"/>
                    </a:lnTo>
                    <a:lnTo>
                      <a:pt x="27011" y="8122"/>
                    </a:lnTo>
                    <a:lnTo>
                      <a:pt x="28182" y="7978"/>
                    </a:lnTo>
                    <a:lnTo>
                      <a:pt x="29338" y="7804"/>
                    </a:lnTo>
                    <a:lnTo>
                      <a:pt x="30494" y="7617"/>
                    </a:lnTo>
                    <a:lnTo>
                      <a:pt x="31650" y="7385"/>
                    </a:lnTo>
                    <a:lnTo>
                      <a:pt x="32214" y="7270"/>
                    </a:lnTo>
                    <a:lnTo>
                      <a:pt x="32777" y="7125"/>
                    </a:lnTo>
                    <a:lnTo>
                      <a:pt x="33326" y="6995"/>
                    </a:lnTo>
                    <a:lnTo>
                      <a:pt x="33876" y="6836"/>
                    </a:lnTo>
                    <a:lnTo>
                      <a:pt x="34425" y="6677"/>
                    </a:lnTo>
                    <a:lnTo>
                      <a:pt x="34974" y="6518"/>
                    </a:lnTo>
                    <a:lnTo>
                      <a:pt x="35509" y="6345"/>
                    </a:lnTo>
                    <a:lnTo>
                      <a:pt x="36043" y="6157"/>
                    </a:lnTo>
                    <a:lnTo>
                      <a:pt x="36564" y="5955"/>
                    </a:lnTo>
                    <a:lnTo>
                      <a:pt x="37084" y="5752"/>
                    </a:lnTo>
                    <a:lnTo>
                      <a:pt x="37590" y="5536"/>
                    </a:lnTo>
                    <a:lnTo>
                      <a:pt x="38096" y="5319"/>
                    </a:lnTo>
                    <a:lnTo>
                      <a:pt x="38587" y="5073"/>
                    </a:lnTo>
                    <a:lnTo>
                      <a:pt x="39078" y="4827"/>
                    </a:lnTo>
                    <a:lnTo>
                      <a:pt x="39555" y="4567"/>
                    </a:lnTo>
                    <a:lnTo>
                      <a:pt x="40032" y="4307"/>
                    </a:lnTo>
                    <a:lnTo>
                      <a:pt x="40495" y="4018"/>
                    </a:lnTo>
                    <a:lnTo>
                      <a:pt x="40943" y="3729"/>
                    </a:lnTo>
                    <a:lnTo>
                      <a:pt x="41391" y="3426"/>
                    </a:lnTo>
                    <a:lnTo>
                      <a:pt x="41824" y="3108"/>
                    </a:lnTo>
                    <a:lnTo>
                      <a:pt x="42243" y="2775"/>
                    </a:lnTo>
                    <a:lnTo>
                      <a:pt x="42662" y="2428"/>
                    </a:lnTo>
                    <a:lnTo>
                      <a:pt x="43067" y="2067"/>
                    </a:lnTo>
                    <a:lnTo>
                      <a:pt x="43457" y="1706"/>
                    </a:lnTo>
                    <a:lnTo>
                      <a:pt x="43833" y="1316"/>
                    </a:lnTo>
                    <a:lnTo>
                      <a:pt x="44209" y="925"/>
                    </a:lnTo>
                    <a:lnTo>
                      <a:pt x="43775" y="694"/>
                    </a:lnTo>
                    <a:lnTo>
                      <a:pt x="43385" y="492"/>
                    </a:lnTo>
                    <a:lnTo>
                      <a:pt x="42763" y="217"/>
                    </a:lnTo>
                    <a:lnTo>
                      <a:pt x="42359" y="44"/>
                    </a:lnTo>
                    <a:lnTo>
                      <a:pt x="42229" y="1"/>
                    </a:lnTo>
                    <a:close/>
                  </a:path>
                </a:pathLst>
              </a:custGeom>
              <a:solidFill>
                <a:srgbClr val="4E7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35"/>
              <p:cNvSpPr/>
              <p:nvPr/>
            </p:nvSpPr>
            <p:spPr>
              <a:xfrm>
                <a:off x="1311100" y="3261425"/>
                <a:ext cx="1520725" cy="1106300"/>
              </a:xfrm>
              <a:custGeom>
                <a:rect b="b" l="l" r="r" t="t"/>
                <a:pathLst>
                  <a:path extrusionOk="0" h="44252" w="60829">
                    <a:moveTo>
                      <a:pt x="58111" y="0"/>
                    </a:moveTo>
                    <a:lnTo>
                      <a:pt x="57952" y="43"/>
                    </a:lnTo>
                    <a:lnTo>
                      <a:pt x="57735" y="130"/>
                    </a:lnTo>
                    <a:lnTo>
                      <a:pt x="57475" y="246"/>
                    </a:lnTo>
                    <a:lnTo>
                      <a:pt x="57172" y="405"/>
                    </a:lnTo>
                    <a:lnTo>
                      <a:pt x="56825" y="607"/>
                    </a:lnTo>
                    <a:lnTo>
                      <a:pt x="56449" y="838"/>
                    </a:lnTo>
                    <a:lnTo>
                      <a:pt x="56030" y="1113"/>
                    </a:lnTo>
                    <a:lnTo>
                      <a:pt x="55076" y="1749"/>
                    </a:lnTo>
                    <a:lnTo>
                      <a:pt x="54007" y="2500"/>
                    </a:lnTo>
                    <a:lnTo>
                      <a:pt x="52807" y="3367"/>
                    </a:lnTo>
                    <a:lnTo>
                      <a:pt x="51507" y="4336"/>
                    </a:lnTo>
                    <a:lnTo>
                      <a:pt x="50119" y="5391"/>
                    </a:lnTo>
                    <a:lnTo>
                      <a:pt x="50177" y="4408"/>
                    </a:lnTo>
                    <a:lnTo>
                      <a:pt x="50235" y="3541"/>
                    </a:lnTo>
                    <a:lnTo>
                      <a:pt x="50264" y="2804"/>
                    </a:lnTo>
                    <a:lnTo>
                      <a:pt x="50278" y="2153"/>
                    </a:lnTo>
                    <a:lnTo>
                      <a:pt x="50278" y="1619"/>
                    </a:lnTo>
                    <a:lnTo>
                      <a:pt x="50264" y="1185"/>
                    </a:lnTo>
                    <a:lnTo>
                      <a:pt x="50235" y="853"/>
                    </a:lnTo>
                    <a:lnTo>
                      <a:pt x="50206" y="593"/>
                    </a:lnTo>
                    <a:lnTo>
                      <a:pt x="50148" y="419"/>
                    </a:lnTo>
                    <a:lnTo>
                      <a:pt x="50119" y="361"/>
                    </a:lnTo>
                    <a:lnTo>
                      <a:pt x="50090" y="318"/>
                    </a:lnTo>
                    <a:lnTo>
                      <a:pt x="50062" y="304"/>
                    </a:lnTo>
                    <a:lnTo>
                      <a:pt x="50033" y="304"/>
                    </a:lnTo>
                    <a:lnTo>
                      <a:pt x="49989" y="318"/>
                    </a:lnTo>
                    <a:lnTo>
                      <a:pt x="49946" y="347"/>
                    </a:lnTo>
                    <a:lnTo>
                      <a:pt x="49874" y="448"/>
                    </a:lnTo>
                    <a:lnTo>
                      <a:pt x="49772" y="607"/>
                    </a:lnTo>
                    <a:lnTo>
                      <a:pt x="49686" y="809"/>
                    </a:lnTo>
                    <a:lnTo>
                      <a:pt x="49585" y="1069"/>
                    </a:lnTo>
                    <a:lnTo>
                      <a:pt x="49368" y="1691"/>
                    </a:lnTo>
                    <a:lnTo>
                      <a:pt x="49151" y="2442"/>
                    </a:lnTo>
                    <a:lnTo>
                      <a:pt x="48920" y="3252"/>
                    </a:lnTo>
                    <a:lnTo>
                      <a:pt x="48718" y="4104"/>
                    </a:lnTo>
                    <a:lnTo>
                      <a:pt x="48327" y="5737"/>
                    </a:lnTo>
                    <a:lnTo>
                      <a:pt x="48038" y="6980"/>
                    </a:lnTo>
                    <a:lnTo>
                      <a:pt x="46174" y="8425"/>
                    </a:lnTo>
                    <a:lnTo>
                      <a:pt x="44281" y="9871"/>
                    </a:lnTo>
                    <a:lnTo>
                      <a:pt x="40523" y="12703"/>
                    </a:lnTo>
                    <a:lnTo>
                      <a:pt x="36939" y="15377"/>
                    </a:lnTo>
                    <a:lnTo>
                      <a:pt x="33644" y="17805"/>
                    </a:lnTo>
                    <a:lnTo>
                      <a:pt x="30826" y="19871"/>
                    </a:lnTo>
                    <a:lnTo>
                      <a:pt x="28615" y="21475"/>
                    </a:lnTo>
                    <a:lnTo>
                      <a:pt x="26664" y="22877"/>
                    </a:lnTo>
                    <a:lnTo>
                      <a:pt x="14250" y="650"/>
                    </a:lnTo>
                    <a:lnTo>
                      <a:pt x="1" y="15377"/>
                    </a:lnTo>
                    <a:lnTo>
                      <a:pt x="521" y="16388"/>
                    </a:lnTo>
                    <a:lnTo>
                      <a:pt x="1143" y="17544"/>
                    </a:lnTo>
                    <a:lnTo>
                      <a:pt x="1966" y="19076"/>
                    </a:lnTo>
                    <a:lnTo>
                      <a:pt x="2978" y="20912"/>
                    </a:lnTo>
                    <a:lnTo>
                      <a:pt x="4163" y="22978"/>
                    </a:lnTo>
                    <a:lnTo>
                      <a:pt x="4813" y="24091"/>
                    </a:lnTo>
                    <a:lnTo>
                      <a:pt x="5492" y="25233"/>
                    </a:lnTo>
                    <a:lnTo>
                      <a:pt x="6215" y="26403"/>
                    </a:lnTo>
                    <a:lnTo>
                      <a:pt x="6952" y="27603"/>
                    </a:lnTo>
                    <a:lnTo>
                      <a:pt x="7718" y="28817"/>
                    </a:lnTo>
                    <a:lnTo>
                      <a:pt x="8513" y="30031"/>
                    </a:lnTo>
                    <a:lnTo>
                      <a:pt x="9322" y="31245"/>
                    </a:lnTo>
                    <a:lnTo>
                      <a:pt x="10146" y="32444"/>
                    </a:lnTo>
                    <a:lnTo>
                      <a:pt x="10984" y="33629"/>
                    </a:lnTo>
                    <a:lnTo>
                      <a:pt x="11837" y="34800"/>
                    </a:lnTo>
                    <a:lnTo>
                      <a:pt x="12704" y="35941"/>
                    </a:lnTo>
                    <a:lnTo>
                      <a:pt x="13571" y="37025"/>
                    </a:lnTo>
                    <a:lnTo>
                      <a:pt x="14019" y="37560"/>
                    </a:lnTo>
                    <a:lnTo>
                      <a:pt x="14453" y="38080"/>
                    </a:lnTo>
                    <a:lnTo>
                      <a:pt x="14886" y="38586"/>
                    </a:lnTo>
                    <a:lnTo>
                      <a:pt x="15320" y="39077"/>
                    </a:lnTo>
                    <a:lnTo>
                      <a:pt x="15768" y="39554"/>
                    </a:lnTo>
                    <a:lnTo>
                      <a:pt x="16201" y="40002"/>
                    </a:lnTo>
                    <a:lnTo>
                      <a:pt x="16635" y="40450"/>
                    </a:lnTo>
                    <a:lnTo>
                      <a:pt x="17068" y="40870"/>
                    </a:lnTo>
                    <a:lnTo>
                      <a:pt x="17502" y="41274"/>
                    </a:lnTo>
                    <a:lnTo>
                      <a:pt x="17935" y="41650"/>
                    </a:lnTo>
                    <a:lnTo>
                      <a:pt x="18369" y="42011"/>
                    </a:lnTo>
                    <a:lnTo>
                      <a:pt x="18788" y="42358"/>
                    </a:lnTo>
                    <a:lnTo>
                      <a:pt x="19207" y="42676"/>
                    </a:lnTo>
                    <a:lnTo>
                      <a:pt x="19626" y="42965"/>
                    </a:lnTo>
                    <a:lnTo>
                      <a:pt x="20045" y="43225"/>
                    </a:lnTo>
                    <a:lnTo>
                      <a:pt x="20464" y="43471"/>
                    </a:lnTo>
                    <a:lnTo>
                      <a:pt x="20667" y="43586"/>
                    </a:lnTo>
                    <a:lnTo>
                      <a:pt x="20884" y="43688"/>
                    </a:lnTo>
                    <a:lnTo>
                      <a:pt x="21086" y="43774"/>
                    </a:lnTo>
                    <a:lnTo>
                      <a:pt x="21303" y="43861"/>
                    </a:lnTo>
                    <a:lnTo>
                      <a:pt x="21519" y="43933"/>
                    </a:lnTo>
                    <a:lnTo>
                      <a:pt x="21736" y="44006"/>
                    </a:lnTo>
                    <a:lnTo>
                      <a:pt x="22184" y="44107"/>
                    </a:lnTo>
                    <a:lnTo>
                      <a:pt x="22647" y="44193"/>
                    </a:lnTo>
                    <a:lnTo>
                      <a:pt x="23109" y="44237"/>
                    </a:lnTo>
                    <a:lnTo>
                      <a:pt x="23586" y="44251"/>
                    </a:lnTo>
                    <a:lnTo>
                      <a:pt x="24077" y="44237"/>
                    </a:lnTo>
                    <a:lnTo>
                      <a:pt x="24569" y="44193"/>
                    </a:lnTo>
                    <a:lnTo>
                      <a:pt x="25075" y="44121"/>
                    </a:lnTo>
                    <a:lnTo>
                      <a:pt x="25580" y="44020"/>
                    </a:lnTo>
                    <a:lnTo>
                      <a:pt x="26101" y="43890"/>
                    </a:lnTo>
                    <a:lnTo>
                      <a:pt x="26621" y="43731"/>
                    </a:lnTo>
                    <a:lnTo>
                      <a:pt x="27156" y="43558"/>
                    </a:lnTo>
                    <a:lnTo>
                      <a:pt x="27690" y="43341"/>
                    </a:lnTo>
                    <a:lnTo>
                      <a:pt x="28239" y="43110"/>
                    </a:lnTo>
                    <a:lnTo>
                      <a:pt x="28789" y="42849"/>
                    </a:lnTo>
                    <a:lnTo>
                      <a:pt x="29352" y="42575"/>
                    </a:lnTo>
                    <a:lnTo>
                      <a:pt x="29916" y="42271"/>
                    </a:lnTo>
                    <a:lnTo>
                      <a:pt x="30479" y="41939"/>
                    </a:lnTo>
                    <a:lnTo>
                      <a:pt x="31043" y="41592"/>
                    </a:lnTo>
                    <a:lnTo>
                      <a:pt x="31621" y="41216"/>
                    </a:lnTo>
                    <a:lnTo>
                      <a:pt x="32199" y="40826"/>
                    </a:lnTo>
                    <a:lnTo>
                      <a:pt x="32792" y="40422"/>
                    </a:lnTo>
                    <a:lnTo>
                      <a:pt x="33384" y="39988"/>
                    </a:lnTo>
                    <a:lnTo>
                      <a:pt x="33977" y="39540"/>
                    </a:lnTo>
                    <a:lnTo>
                      <a:pt x="34569" y="39063"/>
                    </a:lnTo>
                    <a:lnTo>
                      <a:pt x="35162" y="38572"/>
                    </a:lnTo>
                    <a:lnTo>
                      <a:pt x="35754" y="38080"/>
                    </a:lnTo>
                    <a:lnTo>
                      <a:pt x="36361" y="37560"/>
                    </a:lnTo>
                    <a:lnTo>
                      <a:pt x="36954" y="37025"/>
                    </a:lnTo>
                    <a:lnTo>
                      <a:pt x="37561" y="36462"/>
                    </a:lnTo>
                    <a:lnTo>
                      <a:pt x="38168" y="35898"/>
                    </a:lnTo>
                    <a:lnTo>
                      <a:pt x="38775" y="35320"/>
                    </a:lnTo>
                    <a:lnTo>
                      <a:pt x="39382" y="34728"/>
                    </a:lnTo>
                    <a:lnTo>
                      <a:pt x="39974" y="34121"/>
                    </a:lnTo>
                    <a:lnTo>
                      <a:pt x="41188" y="32878"/>
                    </a:lnTo>
                    <a:lnTo>
                      <a:pt x="42388" y="31592"/>
                    </a:lnTo>
                    <a:lnTo>
                      <a:pt x="43587" y="30262"/>
                    </a:lnTo>
                    <a:lnTo>
                      <a:pt x="44772" y="28903"/>
                    </a:lnTo>
                    <a:lnTo>
                      <a:pt x="45943" y="27516"/>
                    </a:lnTo>
                    <a:lnTo>
                      <a:pt x="47099" y="26100"/>
                    </a:lnTo>
                    <a:lnTo>
                      <a:pt x="48241" y="24669"/>
                    </a:lnTo>
                    <a:lnTo>
                      <a:pt x="49368" y="23238"/>
                    </a:lnTo>
                    <a:lnTo>
                      <a:pt x="50466" y="21779"/>
                    </a:lnTo>
                    <a:lnTo>
                      <a:pt x="51536" y="20334"/>
                    </a:lnTo>
                    <a:lnTo>
                      <a:pt x="52576" y="18888"/>
                    </a:lnTo>
                    <a:lnTo>
                      <a:pt x="53588" y="17443"/>
                    </a:lnTo>
                    <a:lnTo>
                      <a:pt x="54570" y="16013"/>
                    </a:lnTo>
                    <a:lnTo>
                      <a:pt x="55524" y="14596"/>
                    </a:lnTo>
                    <a:lnTo>
                      <a:pt x="56391" y="13267"/>
                    </a:lnTo>
                    <a:lnTo>
                      <a:pt x="57157" y="12067"/>
                    </a:lnTo>
                    <a:lnTo>
                      <a:pt x="57837" y="11012"/>
                    </a:lnTo>
                    <a:lnTo>
                      <a:pt x="58400" y="10073"/>
                    </a:lnTo>
                    <a:lnTo>
                      <a:pt x="58892" y="9264"/>
                    </a:lnTo>
                    <a:lnTo>
                      <a:pt x="59296" y="8570"/>
                    </a:lnTo>
                    <a:lnTo>
                      <a:pt x="59614" y="7977"/>
                    </a:lnTo>
                    <a:lnTo>
                      <a:pt x="59860" y="7486"/>
                    </a:lnTo>
                    <a:lnTo>
                      <a:pt x="60048" y="7096"/>
                    </a:lnTo>
                    <a:lnTo>
                      <a:pt x="60163" y="6792"/>
                    </a:lnTo>
                    <a:lnTo>
                      <a:pt x="60192" y="6662"/>
                    </a:lnTo>
                    <a:lnTo>
                      <a:pt x="60207" y="6561"/>
                    </a:lnTo>
                    <a:lnTo>
                      <a:pt x="60221" y="6474"/>
                    </a:lnTo>
                    <a:lnTo>
                      <a:pt x="60207" y="6417"/>
                    </a:lnTo>
                    <a:lnTo>
                      <a:pt x="60192" y="6373"/>
                    </a:lnTo>
                    <a:lnTo>
                      <a:pt x="60163" y="6344"/>
                    </a:lnTo>
                    <a:lnTo>
                      <a:pt x="60120" y="6315"/>
                    </a:lnTo>
                    <a:lnTo>
                      <a:pt x="60077" y="6315"/>
                    </a:lnTo>
                    <a:lnTo>
                      <a:pt x="60019" y="6330"/>
                    </a:lnTo>
                    <a:lnTo>
                      <a:pt x="59946" y="6359"/>
                    </a:lnTo>
                    <a:lnTo>
                      <a:pt x="59773" y="6460"/>
                    </a:lnTo>
                    <a:lnTo>
                      <a:pt x="59585" y="6590"/>
                    </a:lnTo>
                    <a:lnTo>
                      <a:pt x="59368" y="6763"/>
                    </a:lnTo>
                    <a:lnTo>
                      <a:pt x="59137" y="6966"/>
                    </a:lnTo>
                    <a:lnTo>
                      <a:pt x="58877" y="7197"/>
                    </a:lnTo>
                    <a:lnTo>
                      <a:pt x="58357" y="7703"/>
                    </a:lnTo>
                    <a:lnTo>
                      <a:pt x="57837" y="8223"/>
                    </a:lnTo>
                    <a:lnTo>
                      <a:pt x="57374" y="8729"/>
                    </a:lnTo>
                    <a:lnTo>
                      <a:pt x="56984" y="9148"/>
                    </a:lnTo>
                    <a:lnTo>
                      <a:pt x="56623" y="9538"/>
                    </a:lnTo>
                    <a:lnTo>
                      <a:pt x="56623" y="9538"/>
                    </a:lnTo>
                    <a:lnTo>
                      <a:pt x="57446" y="8555"/>
                    </a:lnTo>
                    <a:lnTo>
                      <a:pt x="58154" y="7674"/>
                    </a:lnTo>
                    <a:lnTo>
                      <a:pt x="58776" y="6894"/>
                    </a:lnTo>
                    <a:lnTo>
                      <a:pt x="59282" y="6229"/>
                    </a:lnTo>
                    <a:lnTo>
                      <a:pt x="59701" y="5651"/>
                    </a:lnTo>
                    <a:lnTo>
                      <a:pt x="60033" y="5159"/>
                    </a:lnTo>
                    <a:lnTo>
                      <a:pt x="60293" y="4755"/>
                    </a:lnTo>
                    <a:lnTo>
                      <a:pt x="60467" y="4437"/>
                    </a:lnTo>
                    <a:lnTo>
                      <a:pt x="60582" y="4177"/>
                    </a:lnTo>
                    <a:lnTo>
                      <a:pt x="60611" y="4090"/>
                    </a:lnTo>
                    <a:lnTo>
                      <a:pt x="60626" y="4003"/>
                    </a:lnTo>
                    <a:lnTo>
                      <a:pt x="60626" y="3945"/>
                    </a:lnTo>
                    <a:lnTo>
                      <a:pt x="60611" y="3888"/>
                    </a:lnTo>
                    <a:lnTo>
                      <a:pt x="60568" y="3859"/>
                    </a:lnTo>
                    <a:lnTo>
                      <a:pt x="60539" y="3830"/>
                    </a:lnTo>
                    <a:lnTo>
                      <a:pt x="60409" y="3830"/>
                    </a:lnTo>
                    <a:lnTo>
                      <a:pt x="60250" y="3873"/>
                    </a:lnTo>
                    <a:lnTo>
                      <a:pt x="60048" y="3974"/>
                    </a:lnTo>
                    <a:lnTo>
                      <a:pt x="59816" y="4090"/>
                    </a:lnTo>
                    <a:lnTo>
                      <a:pt x="59556" y="4249"/>
                    </a:lnTo>
                    <a:lnTo>
                      <a:pt x="59267" y="4437"/>
                    </a:lnTo>
                    <a:lnTo>
                      <a:pt x="58646" y="4885"/>
                    </a:lnTo>
                    <a:lnTo>
                      <a:pt x="58010" y="5362"/>
                    </a:lnTo>
                    <a:lnTo>
                      <a:pt x="57403" y="5853"/>
                    </a:lnTo>
                    <a:lnTo>
                      <a:pt x="56391" y="6691"/>
                    </a:lnTo>
                    <a:lnTo>
                      <a:pt x="55987" y="7038"/>
                    </a:lnTo>
                    <a:lnTo>
                      <a:pt x="57027" y="5882"/>
                    </a:lnTo>
                    <a:lnTo>
                      <a:pt x="57938" y="4856"/>
                    </a:lnTo>
                    <a:lnTo>
                      <a:pt x="58704" y="3974"/>
                    </a:lnTo>
                    <a:lnTo>
                      <a:pt x="59340" y="3208"/>
                    </a:lnTo>
                    <a:lnTo>
                      <a:pt x="59845" y="2558"/>
                    </a:lnTo>
                    <a:lnTo>
                      <a:pt x="60250" y="2023"/>
                    </a:lnTo>
                    <a:lnTo>
                      <a:pt x="60539" y="1590"/>
                    </a:lnTo>
                    <a:lnTo>
                      <a:pt x="60640" y="1416"/>
                    </a:lnTo>
                    <a:lnTo>
                      <a:pt x="60712" y="1257"/>
                    </a:lnTo>
                    <a:lnTo>
                      <a:pt x="60770" y="1127"/>
                    </a:lnTo>
                    <a:lnTo>
                      <a:pt x="60814" y="1026"/>
                    </a:lnTo>
                    <a:lnTo>
                      <a:pt x="60828" y="939"/>
                    </a:lnTo>
                    <a:lnTo>
                      <a:pt x="60814" y="867"/>
                    </a:lnTo>
                    <a:lnTo>
                      <a:pt x="60785" y="824"/>
                    </a:lnTo>
                    <a:lnTo>
                      <a:pt x="60741" y="795"/>
                    </a:lnTo>
                    <a:lnTo>
                      <a:pt x="60669" y="780"/>
                    </a:lnTo>
                    <a:lnTo>
                      <a:pt x="60597" y="780"/>
                    </a:lnTo>
                    <a:lnTo>
                      <a:pt x="60496" y="809"/>
                    </a:lnTo>
                    <a:lnTo>
                      <a:pt x="60380" y="853"/>
                    </a:lnTo>
                    <a:lnTo>
                      <a:pt x="60105" y="968"/>
                    </a:lnTo>
                    <a:lnTo>
                      <a:pt x="59788" y="1142"/>
                    </a:lnTo>
                    <a:lnTo>
                      <a:pt x="59426" y="1358"/>
                    </a:lnTo>
                    <a:lnTo>
                      <a:pt x="59036" y="1604"/>
                    </a:lnTo>
                    <a:lnTo>
                      <a:pt x="58602" y="1893"/>
                    </a:lnTo>
                    <a:lnTo>
                      <a:pt x="57706" y="2529"/>
                    </a:lnTo>
                    <a:lnTo>
                      <a:pt x="56782" y="3223"/>
                    </a:lnTo>
                    <a:lnTo>
                      <a:pt x="55886" y="3902"/>
                    </a:lnTo>
                    <a:lnTo>
                      <a:pt x="55091" y="4523"/>
                    </a:lnTo>
                    <a:lnTo>
                      <a:pt x="54455" y="5044"/>
                    </a:lnTo>
                    <a:lnTo>
                      <a:pt x="53862" y="5506"/>
                    </a:lnTo>
                    <a:lnTo>
                      <a:pt x="53862" y="5506"/>
                    </a:lnTo>
                    <a:lnTo>
                      <a:pt x="55264" y="4032"/>
                    </a:lnTo>
                    <a:lnTo>
                      <a:pt x="55857" y="3382"/>
                    </a:lnTo>
                    <a:lnTo>
                      <a:pt x="56391" y="2789"/>
                    </a:lnTo>
                    <a:lnTo>
                      <a:pt x="56839" y="2269"/>
                    </a:lnTo>
                    <a:lnTo>
                      <a:pt x="57244" y="1807"/>
                    </a:lnTo>
                    <a:lnTo>
                      <a:pt x="57562" y="1402"/>
                    </a:lnTo>
                    <a:lnTo>
                      <a:pt x="57837" y="1041"/>
                    </a:lnTo>
                    <a:lnTo>
                      <a:pt x="58039" y="737"/>
                    </a:lnTo>
                    <a:lnTo>
                      <a:pt x="58183" y="491"/>
                    </a:lnTo>
                    <a:lnTo>
                      <a:pt x="58285" y="304"/>
                    </a:lnTo>
                    <a:lnTo>
                      <a:pt x="58313" y="217"/>
                    </a:lnTo>
                    <a:lnTo>
                      <a:pt x="58313" y="159"/>
                    </a:lnTo>
                    <a:lnTo>
                      <a:pt x="58313" y="101"/>
                    </a:lnTo>
                    <a:lnTo>
                      <a:pt x="58299" y="58"/>
                    </a:lnTo>
                    <a:lnTo>
                      <a:pt x="58270" y="29"/>
                    </a:lnTo>
                    <a:lnTo>
                      <a:pt x="58227" y="14"/>
                    </a:lnTo>
                    <a:lnTo>
                      <a:pt x="58183" y="0"/>
                    </a:lnTo>
                    <a:close/>
                  </a:path>
                </a:pathLst>
              </a:custGeom>
              <a:solidFill>
                <a:srgbClr val="9654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35"/>
              <p:cNvSpPr/>
              <p:nvPr/>
            </p:nvSpPr>
            <p:spPr>
              <a:xfrm>
                <a:off x="1311100" y="3277675"/>
                <a:ext cx="532225" cy="595425"/>
              </a:xfrm>
              <a:custGeom>
                <a:rect b="b" l="l" r="r" t="t"/>
                <a:pathLst>
                  <a:path extrusionOk="0" h="23817" w="21289">
                    <a:moveTo>
                      <a:pt x="14250" y="0"/>
                    </a:moveTo>
                    <a:lnTo>
                      <a:pt x="1" y="14727"/>
                    </a:lnTo>
                    <a:lnTo>
                      <a:pt x="362" y="15435"/>
                    </a:lnTo>
                    <a:lnTo>
                      <a:pt x="796" y="16273"/>
                    </a:lnTo>
                    <a:lnTo>
                      <a:pt x="1388" y="17371"/>
                    </a:lnTo>
                    <a:lnTo>
                      <a:pt x="2125" y="18715"/>
                    </a:lnTo>
                    <a:lnTo>
                      <a:pt x="2992" y="20262"/>
                    </a:lnTo>
                    <a:lnTo>
                      <a:pt x="3961" y="21981"/>
                    </a:lnTo>
                    <a:lnTo>
                      <a:pt x="5044" y="23817"/>
                    </a:lnTo>
                    <a:lnTo>
                      <a:pt x="6143" y="23253"/>
                    </a:lnTo>
                    <a:lnTo>
                      <a:pt x="7241" y="22675"/>
                    </a:lnTo>
                    <a:lnTo>
                      <a:pt x="8339" y="22083"/>
                    </a:lnTo>
                    <a:lnTo>
                      <a:pt x="9409" y="21461"/>
                    </a:lnTo>
                    <a:lnTo>
                      <a:pt x="10478" y="20825"/>
                    </a:lnTo>
                    <a:lnTo>
                      <a:pt x="11533" y="20175"/>
                    </a:lnTo>
                    <a:lnTo>
                      <a:pt x="12574" y="19496"/>
                    </a:lnTo>
                    <a:lnTo>
                      <a:pt x="13600" y="18817"/>
                    </a:lnTo>
                    <a:lnTo>
                      <a:pt x="14626" y="18108"/>
                    </a:lnTo>
                    <a:lnTo>
                      <a:pt x="15623" y="17371"/>
                    </a:lnTo>
                    <a:lnTo>
                      <a:pt x="16606" y="16620"/>
                    </a:lnTo>
                    <a:lnTo>
                      <a:pt x="17574" y="15854"/>
                    </a:lnTo>
                    <a:lnTo>
                      <a:pt x="18528" y="15074"/>
                    </a:lnTo>
                    <a:lnTo>
                      <a:pt x="19467" y="14264"/>
                    </a:lnTo>
                    <a:lnTo>
                      <a:pt x="20392" y="13440"/>
                    </a:lnTo>
                    <a:lnTo>
                      <a:pt x="21288" y="12602"/>
                    </a:lnTo>
                    <a:lnTo>
                      <a:pt x="14250" y="0"/>
                    </a:lnTo>
                    <a:close/>
                  </a:path>
                </a:pathLst>
              </a:custGeom>
              <a:solidFill>
                <a:srgbClr val="7641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35"/>
              <p:cNvSpPr/>
              <p:nvPr/>
            </p:nvSpPr>
            <p:spPr>
              <a:xfrm>
                <a:off x="1210300" y="2955025"/>
                <a:ext cx="604475" cy="769950"/>
              </a:xfrm>
              <a:custGeom>
                <a:rect b="b" l="l" r="r" t="t"/>
                <a:pathLst>
                  <a:path extrusionOk="0" h="30798" w="24179">
                    <a:moveTo>
                      <a:pt x="5955" y="1"/>
                    </a:moveTo>
                    <a:lnTo>
                      <a:pt x="5623" y="30"/>
                    </a:lnTo>
                    <a:lnTo>
                      <a:pt x="5305" y="59"/>
                    </a:lnTo>
                    <a:lnTo>
                      <a:pt x="4987" y="117"/>
                    </a:lnTo>
                    <a:lnTo>
                      <a:pt x="4683" y="189"/>
                    </a:lnTo>
                    <a:lnTo>
                      <a:pt x="4380" y="276"/>
                    </a:lnTo>
                    <a:lnTo>
                      <a:pt x="4091" y="391"/>
                    </a:lnTo>
                    <a:lnTo>
                      <a:pt x="3802" y="521"/>
                    </a:lnTo>
                    <a:lnTo>
                      <a:pt x="3527" y="666"/>
                    </a:lnTo>
                    <a:lnTo>
                      <a:pt x="3267" y="839"/>
                    </a:lnTo>
                    <a:lnTo>
                      <a:pt x="3007" y="1027"/>
                    </a:lnTo>
                    <a:lnTo>
                      <a:pt x="2761" y="1229"/>
                    </a:lnTo>
                    <a:lnTo>
                      <a:pt x="2515" y="1461"/>
                    </a:lnTo>
                    <a:lnTo>
                      <a:pt x="2284" y="1706"/>
                    </a:lnTo>
                    <a:lnTo>
                      <a:pt x="2067" y="1981"/>
                    </a:lnTo>
                    <a:lnTo>
                      <a:pt x="1851" y="2270"/>
                    </a:lnTo>
                    <a:lnTo>
                      <a:pt x="1648" y="2588"/>
                    </a:lnTo>
                    <a:lnTo>
                      <a:pt x="1460" y="2935"/>
                    </a:lnTo>
                    <a:lnTo>
                      <a:pt x="1273" y="3296"/>
                    </a:lnTo>
                    <a:lnTo>
                      <a:pt x="1099" y="3672"/>
                    </a:lnTo>
                    <a:lnTo>
                      <a:pt x="940" y="4091"/>
                    </a:lnTo>
                    <a:lnTo>
                      <a:pt x="796" y="4524"/>
                    </a:lnTo>
                    <a:lnTo>
                      <a:pt x="666" y="4987"/>
                    </a:lnTo>
                    <a:lnTo>
                      <a:pt x="536" y="5464"/>
                    </a:lnTo>
                    <a:lnTo>
                      <a:pt x="434" y="5970"/>
                    </a:lnTo>
                    <a:lnTo>
                      <a:pt x="333" y="6504"/>
                    </a:lnTo>
                    <a:lnTo>
                      <a:pt x="246" y="7068"/>
                    </a:lnTo>
                    <a:lnTo>
                      <a:pt x="174" y="7660"/>
                    </a:lnTo>
                    <a:lnTo>
                      <a:pt x="102" y="8267"/>
                    </a:lnTo>
                    <a:lnTo>
                      <a:pt x="59" y="8918"/>
                    </a:lnTo>
                    <a:lnTo>
                      <a:pt x="30" y="9582"/>
                    </a:lnTo>
                    <a:lnTo>
                      <a:pt x="1" y="10291"/>
                    </a:lnTo>
                    <a:lnTo>
                      <a:pt x="1" y="11013"/>
                    </a:lnTo>
                    <a:lnTo>
                      <a:pt x="15" y="11765"/>
                    </a:lnTo>
                    <a:lnTo>
                      <a:pt x="30" y="12560"/>
                    </a:lnTo>
                    <a:lnTo>
                      <a:pt x="73" y="13369"/>
                    </a:lnTo>
                    <a:lnTo>
                      <a:pt x="116" y="14221"/>
                    </a:lnTo>
                    <a:lnTo>
                      <a:pt x="189" y="15089"/>
                    </a:lnTo>
                    <a:lnTo>
                      <a:pt x="275" y="15999"/>
                    </a:lnTo>
                    <a:lnTo>
                      <a:pt x="377" y="16938"/>
                    </a:lnTo>
                    <a:lnTo>
                      <a:pt x="492" y="17907"/>
                    </a:lnTo>
                    <a:lnTo>
                      <a:pt x="622" y="18918"/>
                    </a:lnTo>
                    <a:lnTo>
                      <a:pt x="767" y="19944"/>
                    </a:lnTo>
                    <a:lnTo>
                      <a:pt x="940" y="21014"/>
                    </a:lnTo>
                    <a:lnTo>
                      <a:pt x="1114" y="22112"/>
                    </a:lnTo>
                    <a:lnTo>
                      <a:pt x="1316" y="23254"/>
                    </a:lnTo>
                    <a:lnTo>
                      <a:pt x="1533" y="24424"/>
                    </a:lnTo>
                    <a:lnTo>
                      <a:pt x="1764" y="25624"/>
                    </a:lnTo>
                    <a:lnTo>
                      <a:pt x="2024" y="26867"/>
                    </a:lnTo>
                    <a:lnTo>
                      <a:pt x="2299" y="28138"/>
                    </a:lnTo>
                    <a:lnTo>
                      <a:pt x="2588" y="29454"/>
                    </a:lnTo>
                    <a:lnTo>
                      <a:pt x="2891" y="30798"/>
                    </a:lnTo>
                    <a:lnTo>
                      <a:pt x="3469" y="30639"/>
                    </a:lnTo>
                    <a:lnTo>
                      <a:pt x="4148" y="30436"/>
                    </a:lnTo>
                    <a:lnTo>
                      <a:pt x="5059" y="30162"/>
                    </a:lnTo>
                    <a:lnTo>
                      <a:pt x="6172" y="29800"/>
                    </a:lnTo>
                    <a:lnTo>
                      <a:pt x="7458" y="29381"/>
                    </a:lnTo>
                    <a:lnTo>
                      <a:pt x="8889" y="28890"/>
                    </a:lnTo>
                    <a:lnTo>
                      <a:pt x="10435" y="28326"/>
                    </a:lnTo>
                    <a:lnTo>
                      <a:pt x="12097" y="27705"/>
                    </a:lnTo>
                    <a:lnTo>
                      <a:pt x="12950" y="27373"/>
                    </a:lnTo>
                    <a:lnTo>
                      <a:pt x="13817" y="27026"/>
                    </a:lnTo>
                    <a:lnTo>
                      <a:pt x="14698" y="26650"/>
                    </a:lnTo>
                    <a:lnTo>
                      <a:pt x="15580" y="26274"/>
                    </a:lnTo>
                    <a:lnTo>
                      <a:pt x="16476" y="25884"/>
                    </a:lnTo>
                    <a:lnTo>
                      <a:pt x="17372" y="25479"/>
                    </a:lnTo>
                    <a:lnTo>
                      <a:pt x="18268" y="25046"/>
                    </a:lnTo>
                    <a:lnTo>
                      <a:pt x="19149" y="24612"/>
                    </a:lnTo>
                    <a:lnTo>
                      <a:pt x="20031" y="24164"/>
                    </a:lnTo>
                    <a:lnTo>
                      <a:pt x="20898" y="23702"/>
                    </a:lnTo>
                    <a:lnTo>
                      <a:pt x="21751" y="23225"/>
                    </a:lnTo>
                    <a:lnTo>
                      <a:pt x="22589" y="22748"/>
                    </a:lnTo>
                    <a:lnTo>
                      <a:pt x="23398" y="22242"/>
                    </a:lnTo>
                    <a:lnTo>
                      <a:pt x="24179" y="21736"/>
                    </a:lnTo>
                    <a:lnTo>
                      <a:pt x="23947" y="20999"/>
                    </a:lnTo>
                    <a:lnTo>
                      <a:pt x="23658" y="20132"/>
                    </a:lnTo>
                    <a:lnTo>
                      <a:pt x="23268" y="19019"/>
                    </a:lnTo>
                    <a:lnTo>
                      <a:pt x="22762" y="17675"/>
                    </a:lnTo>
                    <a:lnTo>
                      <a:pt x="22459" y="16938"/>
                    </a:lnTo>
                    <a:lnTo>
                      <a:pt x="22141" y="16158"/>
                    </a:lnTo>
                    <a:lnTo>
                      <a:pt x="21794" y="15334"/>
                    </a:lnTo>
                    <a:lnTo>
                      <a:pt x="21433" y="14496"/>
                    </a:lnTo>
                    <a:lnTo>
                      <a:pt x="21028" y="13643"/>
                    </a:lnTo>
                    <a:lnTo>
                      <a:pt x="20609" y="12762"/>
                    </a:lnTo>
                    <a:lnTo>
                      <a:pt x="20161" y="11880"/>
                    </a:lnTo>
                    <a:lnTo>
                      <a:pt x="19698" y="10984"/>
                    </a:lnTo>
                    <a:lnTo>
                      <a:pt x="19207" y="10088"/>
                    </a:lnTo>
                    <a:lnTo>
                      <a:pt x="18687" y="9207"/>
                    </a:lnTo>
                    <a:lnTo>
                      <a:pt x="18138" y="8340"/>
                    </a:lnTo>
                    <a:lnTo>
                      <a:pt x="17574" y="7473"/>
                    </a:lnTo>
                    <a:lnTo>
                      <a:pt x="16996" y="6649"/>
                    </a:lnTo>
                    <a:lnTo>
                      <a:pt x="16693" y="6230"/>
                    </a:lnTo>
                    <a:lnTo>
                      <a:pt x="16389" y="5839"/>
                    </a:lnTo>
                    <a:lnTo>
                      <a:pt x="16071" y="5449"/>
                    </a:lnTo>
                    <a:lnTo>
                      <a:pt x="15753" y="5074"/>
                    </a:lnTo>
                    <a:lnTo>
                      <a:pt x="15421" y="4698"/>
                    </a:lnTo>
                    <a:lnTo>
                      <a:pt x="15088" y="4336"/>
                    </a:lnTo>
                    <a:lnTo>
                      <a:pt x="14756" y="3990"/>
                    </a:lnTo>
                    <a:lnTo>
                      <a:pt x="14424" y="3643"/>
                    </a:lnTo>
                    <a:lnTo>
                      <a:pt x="14077" y="3325"/>
                    </a:lnTo>
                    <a:lnTo>
                      <a:pt x="13715" y="3007"/>
                    </a:lnTo>
                    <a:lnTo>
                      <a:pt x="13369" y="2718"/>
                    </a:lnTo>
                    <a:lnTo>
                      <a:pt x="13007" y="2429"/>
                    </a:lnTo>
                    <a:lnTo>
                      <a:pt x="12632" y="2169"/>
                    </a:lnTo>
                    <a:lnTo>
                      <a:pt x="12270" y="1923"/>
                    </a:lnTo>
                    <a:lnTo>
                      <a:pt x="11895" y="1677"/>
                    </a:lnTo>
                    <a:lnTo>
                      <a:pt x="11504" y="1461"/>
                    </a:lnTo>
                    <a:lnTo>
                      <a:pt x="11114" y="1273"/>
                    </a:lnTo>
                    <a:lnTo>
                      <a:pt x="10724" y="1085"/>
                    </a:lnTo>
                    <a:lnTo>
                      <a:pt x="10334" y="926"/>
                    </a:lnTo>
                    <a:lnTo>
                      <a:pt x="9944" y="781"/>
                    </a:lnTo>
                    <a:lnTo>
                      <a:pt x="9553" y="637"/>
                    </a:lnTo>
                    <a:lnTo>
                      <a:pt x="9178" y="507"/>
                    </a:lnTo>
                    <a:lnTo>
                      <a:pt x="8802" y="391"/>
                    </a:lnTo>
                    <a:lnTo>
                      <a:pt x="8426" y="290"/>
                    </a:lnTo>
                    <a:lnTo>
                      <a:pt x="8050" y="203"/>
                    </a:lnTo>
                    <a:lnTo>
                      <a:pt x="7689" y="131"/>
                    </a:lnTo>
                    <a:lnTo>
                      <a:pt x="7328" y="88"/>
                    </a:lnTo>
                    <a:lnTo>
                      <a:pt x="6981" y="44"/>
                    </a:lnTo>
                    <a:lnTo>
                      <a:pt x="6634" y="15"/>
                    </a:lnTo>
                    <a:lnTo>
                      <a:pt x="628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35"/>
              <p:cNvSpPr/>
              <p:nvPr/>
            </p:nvSpPr>
            <p:spPr>
              <a:xfrm>
                <a:off x="1059300" y="1328125"/>
                <a:ext cx="1055350" cy="1824925"/>
              </a:xfrm>
              <a:custGeom>
                <a:rect b="b" l="l" r="r" t="t"/>
                <a:pathLst>
                  <a:path extrusionOk="0" h="72997" w="42214">
                    <a:moveTo>
                      <a:pt x="33181" y="1"/>
                    </a:moveTo>
                    <a:lnTo>
                      <a:pt x="32617" y="30"/>
                    </a:lnTo>
                    <a:lnTo>
                      <a:pt x="32054" y="59"/>
                    </a:lnTo>
                    <a:lnTo>
                      <a:pt x="31490" y="131"/>
                    </a:lnTo>
                    <a:lnTo>
                      <a:pt x="30912" y="218"/>
                    </a:lnTo>
                    <a:lnTo>
                      <a:pt x="30349" y="319"/>
                    </a:lnTo>
                    <a:lnTo>
                      <a:pt x="29771" y="449"/>
                    </a:lnTo>
                    <a:lnTo>
                      <a:pt x="29207" y="593"/>
                    </a:lnTo>
                    <a:lnTo>
                      <a:pt x="28629" y="767"/>
                    </a:lnTo>
                    <a:lnTo>
                      <a:pt x="28065" y="969"/>
                    </a:lnTo>
                    <a:lnTo>
                      <a:pt x="27502" y="1186"/>
                    </a:lnTo>
                    <a:lnTo>
                      <a:pt x="26938" y="1432"/>
                    </a:lnTo>
                    <a:lnTo>
                      <a:pt x="26374" y="1692"/>
                    </a:lnTo>
                    <a:lnTo>
                      <a:pt x="25825" y="1995"/>
                    </a:lnTo>
                    <a:lnTo>
                      <a:pt x="25290" y="2299"/>
                    </a:lnTo>
                    <a:lnTo>
                      <a:pt x="24756" y="2646"/>
                    </a:lnTo>
                    <a:lnTo>
                      <a:pt x="24236" y="3007"/>
                    </a:lnTo>
                    <a:lnTo>
                      <a:pt x="23730" y="3383"/>
                    </a:lnTo>
                    <a:lnTo>
                      <a:pt x="23238" y="3802"/>
                    </a:lnTo>
                    <a:lnTo>
                      <a:pt x="22747" y="4235"/>
                    </a:lnTo>
                    <a:lnTo>
                      <a:pt x="22285" y="4698"/>
                    </a:lnTo>
                    <a:lnTo>
                      <a:pt x="21822" y="5175"/>
                    </a:lnTo>
                    <a:lnTo>
                      <a:pt x="21389" y="5680"/>
                    </a:lnTo>
                    <a:lnTo>
                      <a:pt x="20969" y="6215"/>
                    </a:lnTo>
                    <a:lnTo>
                      <a:pt x="20579" y="6779"/>
                    </a:lnTo>
                    <a:lnTo>
                      <a:pt x="20189" y="7357"/>
                    </a:lnTo>
                    <a:lnTo>
                      <a:pt x="19842" y="7978"/>
                    </a:lnTo>
                    <a:lnTo>
                      <a:pt x="19495" y="8614"/>
                    </a:lnTo>
                    <a:lnTo>
                      <a:pt x="19192" y="9264"/>
                    </a:lnTo>
                    <a:lnTo>
                      <a:pt x="18903" y="9958"/>
                    </a:lnTo>
                    <a:lnTo>
                      <a:pt x="18643" y="10666"/>
                    </a:lnTo>
                    <a:lnTo>
                      <a:pt x="18411" y="11418"/>
                    </a:lnTo>
                    <a:lnTo>
                      <a:pt x="18195" y="12184"/>
                    </a:lnTo>
                    <a:lnTo>
                      <a:pt x="18108" y="12574"/>
                    </a:lnTo>
                    <a:lnTo>
                      <a:pt x="18021" y="12979"/>
                    </a:lnTo>
                    <a:lnTo>
                      <a:pt x="17949" y="13383"/>
                    </a:lnTo>
                    <a:lnTo>
                      <a:pt x="17877" y="13788"/>
                    </a:lnTo>
                    <a:lnTo>
                      <a:pt x="17819" y="14221"/>
                    </a:lnTo>
                    <a:lnTo>
                      <a:pt x="17761" y="14640"/>
                    </a:lnTo>
                    <a:lnTo>
                      <a:pt x="17718" y="15074"/>
                    </a:lnTo>
                    <a:lnTo>
                      <a:pt x="17674" y="15522"/>
                    </a:lnTo>
                    <a:lnTo>
                      <a:pt x="17646" y="15970"/>
                    </a:lnTo>
                    <a:lnTo>
                      <a:pt x="17631" y="16418"/>
                    </a:lnTo>
                    <a:lnTo>
                      <a:pt x="17617" y="16880"/>
                    </a:lnTo>
                    <a:lnTo>
                      <a:pt x="17617" y="17343"/>
                    </a:lnTo>
                    <a:lnTo>
                      <a:pt x="17602" y="18282"/>
                    </a:lnTo>
                    <a:lnTo>
                      <a:pt x="17588" y="19193"/>
                    </a:lnTo>
                    <a:lnTo>
                      <a:pt x="17573" y="20074"/>
                    </a:lnTo>
                    <a:lnTo>
                      <a:pt x="17530" y="20941"/>
                    </a:lnTo>
                    <a:lnTo>
                      <a:pt x="17487" y="21794"/>
                    </a:lnTo>
                    <a:lnTo>
                      <a:pt x="17414" y="22618"/>
                    </a:lnTo>
                    <a:lnTo>
                      <a:pt x="17356" y="23413"/>
                    </a:lnTo>
                    <a:lnTo>
                      <a:pt x="17270" y="24207"/>
                    </a:lnTo>
                    <a:lnTo>
                      <a:pt x="17183" y="24973"/>
                    </a:lnTo>
                    <a:lnTo>
                      <a:pt x="17082" y="25710"/>
                    </a:lnTo>
                    <a:lnTo>
                      <a:pt x="16966" y="26448"/>
                    </a:lnTo>
                    <a:lnTo>
                      <a:pt x="16851" y="27156"/>
                    </a:lnTo>
                    <a:lnTo>
                      <a:pt x="16721" y="27849"/>
                    </a:lnTo>
                    <a:lnTo>
                      <a:pt x="16591" y="28529"/>
                    </a:lnTo>
                    <a:lnTo>
                      <a:pt x="16432" y="29193"/>
                    </a:lnTo>
                    <a:lnTo>
                      <a:pt x="16287" y="29829"/>
                    </a:lnTo>
                    <a:lnTo>
                      <a:pt x="16114" y="30465"/>
                    </a:lnTo>
                    <a:lnTo>
                      <a:pt x="15940" y="31087"/>
                    </a:lnTo>
                    <a:lnTo>
                      <a:pt x="15767" y="31679"/>
                    </a:lnTo>
                    <a:lnTo>
                      <a:pt x="15579" y="32272"/>
                    </a:lnTo>
                    <a:lnTo>
                      <a:pt x="15377" y="32850"/>
                    </a:lnTo>
                    <a:lnTo>
                      <a:pt x="15174" y="33413"/>
                    </a:lnTo>
                    <a:lnTo>
                      <a:pt x="14972" y="33962"/>
                    </a:lnTo>
                    <a:lnTo>
                      <a:pt x="14755" y="34497"/>
                    </a:lnTo>
                    <a:lnTo>
                      <a:pt x="14538" y="35032"/>
                    </a:lnTo>
                    <a:lnTo>
                      <a:pt x="14307" y="35552"/>
                    </a:lnTo>
                    <a:lnTo>
                      <a:pt x="14062" y="36058"/>
                    </a:lnTo>
                    <a:lnTo>
                      <a:pt x="13830" y="36549"/>
                    </a:lnTo>
                    <a:lnTo>
                      <a:pt x="13570" y="37041"/>
                    </a:lnTo>
                    <a:lnTo>
                      <a:pt x="13324" y="37518"/>
                    </a:lnTo>
                    <a:lnTo>
                      <a:pt x="12804" y="38457"/>
                    </a:lnTo>
                    <a:lnTo>
                      <a:pt x="12255" y="39367"/>
                    </a:lnTo>
                    <a:lnTo>
                      <a:pt x="11691" y="40249"/>
                    </a:lnTo>
                    <a:lnTo>
                      <a:pt x="11113" y="41102"/>
                    </a:lnTo>
                    <a:lnTo>
                      <a:pt x="10521" y="41940"/>
                    </a:lnTo>
                    <a:lnTo>
                      <a:pt x="9914" y="42778"/>
                    </a:lnTo>
                    <a:lnTo>
                      <a:pt x="9307" y="43602"/>
                    </a:lnTo>
                    <a:lnTo>
                      <a:pt x="8050" y="45235"/>
                    </a:lnTo>
                    <a:lnTo>
                      <a:pt x="6763" y="46868"/>
                    </a:lnTo>
                    <a:lnTo>
                      <a:pt x="6113" y="47706"/>
                    </a:lnTo>
                    <a:lnTo>
                      <a:pt x="5463" y="48559"/>
                    </a:lnTo>
                    <a:lnTo>
                      <a:pt x="4812" y="49426"/>
                    </a:lnTo>
                    <a:lnTo>
                      <a:pt x="4177" y="50322"/>
                    </a:lnTo>
                    <a:lnTo>
                      <a:pt x="3526" y="51232"/>
                    </a:lnTo>
                    <a:lnTo>
                      <a:pt x="2890" y="52186"/>
                    </a:lnTo>
                    <a:lnTo>
                      <a:pt x="2515" y="52779"/>
                    </a:lnTo>
                    <a:lnTo>
                      <a:pt x="2168" y="53371"/>
                    </a:lnTo>
                    <a:lnTo>
                      <a:pt x="1850" y="53949"/>
                    </a:lnTo>
                    <a:lnTo>
                      <a:pt x="1561" y="54513"/>
                    </a:lnTo>
                    <a:lnTo>
                      <a:pt x="1301" y="55076"/>
                    </a:lnTo>
                    <a:lnTo>
                      <a:pt x="1069" y="55640"/>
                    </a:lnTo>
                    <a:lnTo>
                      <a:pt x="853" y="56189"/>
                    </a:lnTo>
                    <a:lnTo>
                      <a:pt x="679" y="56738"/>
                    </a:lnTo>
                    <a:lnTo>
                      <a:pt x="506" y="57273"/>
                    </a:lnTo>
                    <a:lnTo>
                      <a:pt x="376" y="57793"/>
                    </a:lnTo>
                    <a:lnTo>
                      <a:pt x="260" y="58314"/>
                    </a:lnTo>
                    <a:lnTo>
                      <a:pt x="159" y="58834"/>
                    </a:lnTo>
                    <a:lnTo>
                      <a:pt x="87" y="59340"/>
                    </a:lnTo>
                    <a:lnTo>
                      <a:pt x="43" y="59831"/>
                    </a:lnTo>
                    <a:lnTo>
                      <a:pt x="14" y="60322"/>
                    </a:lnTo>
                    <a:lnTo>
                      <a:pt x="0" y="60799"/>
                    </a:lnTo>
                    <a:lnTo>
                      <a:pt x="0" y="61276"/>
                    </a:lnTo>
                    <a:lnTo>
                      <a:pt x="29" y="61739"/>
                    </a:lnTo>
                    <a:lnTo>
                      <a:pt x="58" y="62201"/>
                    </a:lnTo>
                    <a:lnTo>
                      <a:pt x="116" y="62649"/>
                    </a:lnTo>
                    <a:lnTo>
                      <a:pt x="188" y="63097"/>
                    </a:lnTo>
                    <a:lnTo>
                      <a:pt x="275" y="63516"/>
                    </a:lnTo>
                    <a:lnTo>
                      <a:pt x="361" y="63950"/>
                    </a:lnTo>
                    <a:lnTo>
                      <a:pt x="477" y="64369"/>
                    </a:lnTo>
                    <a:lnTo>
                      <a:pt x="607" y="64773"/>
                    </a:lnTo>
                    <a:lnTo>
                      <a:pt x="737" y="65164"/>
                    </a:lnTo>
                    <a:lnTo>
                      <a:pt x="882" y="65554"/>
                    </a:lnTo>
                    <a:lnTo>
                      <a:pt x="1041" y="65930"/>
                    </a:lnTo>
                    <a:lnTo>
                      <a:pt x="1199" y="66305"/>
                    </a:lnTo>
                    <a:lnTo>
                      <a:pt x="1373" y="66667"/>
                    </a:lnTo>
                    <a:lnTo>
                      <a:pt x="1546" y="67014"/>
                    </a:lnTo>
                    <a:lnTo>
                      <a:pt x="1734" y="67360"/>
                    </a:lnTo>
                    <a:lnTo>
                      <a:pt x="1922" y="67693"/>
                    </a:lnTo>
                    <a:lnTo>
                      <a:pt x="2124" y="68025"/>
                    </a:lnTo>
                    <a:lnTo>
                      <a:pt x="2529" y="68647"/>
                    </a:lnTo>
                    <a:lnTo>
                      <a:pt x="2963" y="69225"/>
                    </a:lnTo>
                    <a:lnTo>
                      <a:pt x="3382" y="69774"/>
                    </a:lnTo>
                    <a:lnTo>
                      <a:pt x="3815" y="70265"/>
                    </a:lnTo>
                    <a:lnTo>
                      <a:pt x="4234" y="70728"/>
                    </a:lnTo>
                    <a:lnTo>
                      <a:pt x="4639" y="71161"/>
                    </a:lnTo>
                    <a:lnTo>
                      <a:pt x="5044" y="71537"/>
                    </a:lnTo>
                    <a:lnTo>
                      <a:pt x="5405" y="71869"/>
                    </a:lnTo>
                    <a:lnTo>
                      <a:pt x="5752" y="72173"/>
                    </a:lnTo>
                    <a:lnTo>
                      <a:pt x="6055" y="72418"/>
                    </a:lnTo>
                    <a:lnTo>
                      <a:pt x="6315" y="72621"/>
                    </a:lnTo>
                    <a:lnTo>
                      <a:pt x="6691" y="72910"/>
                    </a:lnTo>
                    <a:lnTo>
                      <a:pt x="6821" y="72997"/>
                    </a:lnTo>
                    <a:lnTo>
                      <a:pt x="6951" y="72549"/>
                    </a:lnTo>
                    <a:lnTo>
                      <a:pt x="7096" y="72115"/>
                    </a:lnTo>
                    <a:lnTo>
                      <a:pt x="7226" y="71739"/>
                    </a:lnTo>
                    <a:lnTo>
                      <a:pt x="7370" y="71378"/>
                    </a:lnTo>
                    <a:lnTo>
                      <a:pt x="7529" y="71046"/>
                    </a:lnTo>
                    <a:lnTo>
                      <a:pt x="7688" y="70756"/>
                    </a:lnTo>
                    <a:lnTo>
                      <a:pt x="7847" y="70496"/>
                    </a:lnTo>
                    <a:lnTo>
                      <a:pt x="8021" y="70251"/>
                    </a:lnTo>
                    <a:lnTo>
                      <a:pt x="8194" y="70048"/>
                    </a:lnTo>
                    <a:lnTo>
                      <a:pt x="8368" y="69860"/>
                    </a:lnTo>
                    <a:lnTo>
                      <a:pt x="8555" y="69702"/>
                    </a:lnTo>
                    <a:lnTo>
                      <a:pt x="8743" y="69571"/>
                    </a:lnTo>
                    <a:lnTo>
                      <a:pt x="8946" y="69456"/>
                    </a:lnTo>
                    <a:lnTo>
                      <a:pt x="9148" y="69369"/>
                    </a:lnTo>
                    <a:lnTo>
                      <a:pt x="9365" y="69297"/>
                    </a:lnTo>
                    <a:lnTo>
                      <a:pt x="9581" y="69239"/>
                    </a:lnTo>
                    <a:lnTo>
                      <a:pt x="9798" y="69210"/>
                    </a:lnTo>
                    <a:lnTo>
                      <a:pt x="10029" y="69196"/>
                    </a:lnTo>
                    <a:lnTo>
                      <a:pt x="10261" y="69196"/>
                    </a:lnTo>
                    <a:lnTo>
                      <a:pt x="10506" y="69210"/>
                    </a:lnTo>
                    <a:lnTo>
                      <a:pt x="10752" y="69239"/>
                    </a:lnTo>
                    <a:lnTo>
                      <a:pt x="10998" y="69282"/>
                    </a:lnTo>
                    <a:lnTo>
                      <a:pt x="11258" y="69326"/>
                    </a:lnTo>
                    <a:lnTo>
                      <a:pt x="11532" y="69398"/>
                    </a:lnTo>
                    <a:lnTo>
                      <a:pt x="12082" y="69543"/>
                    </a:lnTo>
                    <a:lnTo>
                      <a:pt x="12660" y="69730"/>
                    </a:lnTo>
                    <a:lnTo>
                      <a:pt x="13903" y="70150"/>
                    </a:lnTo>
                    <a:lnTo>
                      <a:pt x="14567" y="70366"/>
                    </a:lnTo>
                    <a:lnTo>
                      <a:pt x="15261" y="70569"/>
                    </a:lnTo>
                    <a:lnTo>
                      <a:pt x="15984" y="70771"/>
                    </a:lnTo>
                    <a:lnTo>
                      <a:pt x="16359" y="70858"/>
                    </a:lnTo>
                    <a:lnTo>
                      <a:pt x="16735" y="70930"/>
                    </a:lnTo>
                    <a:lnTo>
                      <a:pt x="17125" y="71017"/>
                    </a:lnTo>
                    <a:lnTo>
                      <a:pt x="17515" y="71074"/>
                    </a:lnTo>
                    <a:lnTo>
                      <a:pt x="17920" y="71132"/>
                    </a:lnTo>
                    <a:lnTo>
                      <a:pt x="18339" y="71176"/>
                    </a:lnTo>
                    <a:lnTo>
                      <a:pt x="18758" y="71205"/>
                    </a:lnTo>
                    <a:lnTo>
                      <a:pt x="19177" y="71219"/>
                    </a:lnTo>
                    <a:lnTo>
                      <a:pt x="19611" y="71219"/>
                    </a:lnTo>
                    <a:lnTo>
                      <a:pt x="20059" y="71205"/>
                    </a:lnTo>
                    <a:lnTo>
                      <a:pt x="20507" y="71176"/>
                    </a:lnTo>
                    <a:lnTo>
                      <a:pt x="20969" y="71118"/>
                    </a:lnTo>
                    <a:lnTo>
                      <a:pt x="21432" y="71046"/>
                    </a:lnTo>
                    <a:lnTo>
                      <a:pt x="21909" y="70959"/>
                    </a:lnTo>
                    <a:lnTo>
                      <a:pt x="22386" y="70843"/>
                    </a:lnTo>
                    <a:lnTo>
                      <a:pt x="22877" y="70713"/>
                    </a:lnTo>
                    <a:lnTo>
                      <a:pt x="23383" y="70554"/>
                    </a:lnTo>
                    <a:lnTo>
                      <a:pt x="23889" y="70381"/>
                    </a:lnTo>
                    <a:lnTo>
                      <a:pt x="24409" y="70164"/>
                    </a:lnTo>
                    <a:lnTo>
                      <a:pt x="24929" y="69933"/>
                    </a:lnTo>
                    <a:lnTo>
                      <a:pt x="25464" y="69673"/>
                    </a:lnTo>
                    <a:lnTo>
                      <a:pt x="26013" y="69384"/>
                    </a:lnTo>
                    <a:lnTo>
                      <a:pt x="26562" y="69066"/>
                    </a:lnTo>
                    <a:lnTo>
                      <a:pt x="27126" y="68704"/>
                    </a:lnTo>
                    <a:lnTo>
                      <a:pt x="27689" y="68314"/>
                    </a:lnTo>
                    <a:lnTo>
                      <a:pt x="28268" y="67895"/>
                    </a:lnTo>
                    <a:lnTo>
                      <a:pt x="28643" y="67620"/>
                    </a:lnTo>
                    <a:lnTo>
                      <a:pt x="29005" y="67317"/>
                    </a:lnTo>
                    <a:lnTo>
                      <a:pt x="29366" y="66999"/>
                    </a:lnTo>
                    <a:lnTo>
                      <a:pt x="29713" y="66681"/>
                    </a:lnTo>
                    <a:lnTo>
                      <a:pt x="30060" y="66334"/>
                    </a:lnTo>
                    <a:lnTo>
                      <a:pt x="30392" y="65987"/>
                    </a:lnTo>
                    <a:lnTo>
                      <a:pt x="30724" y="65626"/>
                    </a:lnTo>
                    <a:lnTo>
                      <a:pt x="31057" y="65250"/>
                    </a:lnTo>
                    <a:lnTo>
                      <a:pt x="31375" y="64860"/>
                    </a:lnTo>
                    <a:lnTo>
                      <a:pt x="31693" y="64456"/>
                    </a:lnTo>
                    <a:lnTo>
                      <a:pt x="31996" y="64051"/>
                    </a:lnTo>
                    <a:lnTo>
                      <a:pt x="32300" y="63632"/>
                    </a:lnTo>
                    <a:lnTo>
                      <a:pt x="32589" y="63198"/>
                    </a:lnTo>
                    <a:lnTo>
                      <a:pt x="32878" y="62750"/>
                    </a:lnTo>
                    <a:lnTo>
                      <a:pt x="33167" y="62302"/>
                    </a:lnTo>
                    <a:lnTo>
                      <a:pt x="33441" y="61840"/>
                    </a:lnTo>
                    <a:lnTo>
                      <a:pt x="33716" y="61377"/>
                    </a:lnTo>
                    <a:lnTo>
                      <a:pt x="33976" y="60886"/>
                    </a:lnTo>
                    <a:lnTo>
                      <a:pt x="34236" y="60395"/>
                    </a:lnTo>
                    <a:lnTo>
                      <a:pt x="34496" y="59903"/>
                    </a:lnTo>
                    <a:lnTo>
                      <a:pt x="34988" y="58877"/>
                    </a:lnTo>
                    <a:lnTo>
                      <a:pt x="35464" y="57822"/>
                    </a:lnTo>
                    <a:lnTo>
                      <a:pt x="35927" y="56724"/>
                    </a:lnTo>
                    <a:lnTo>
                      <a:pt x="36360" y="55611"/>
                    </a:lnTo>
                    <a:lnTo>
                      <a:pt x="36765" y="54469"/>
                    </a:lnTo>
                    <a:lnTo>
                      <a:pt x="37155" y="53299"/>
                    </a:lnTo>
                    <a:lnTo>
                      <a:pt x="37531" y="52099"/>
                    </a:lnTo>
                    <a:lnTo>
                      <a:pt x="37892" y="50885"/>
                    </a:lnTo>
                    <a:lnTo>
                      <a:pt x="38225" y="49657"/>
                    </a:lnTo>
                    <a:lnTo>
                      <a:pt x="38543" y="48414"/>
                    </a:lnTo>
                    <a:lnTo>
                      <a:pt x="38846" y="47142"/>
                    </a:lnTo>
                    <a:lnTo>
                      <a:pt x="39135" y="45871"/>
                    </a:lnTo>
                    <a:lnTo>
                      <a:pt x="39410" y="44570"/>
                    </a:lnTo>
                    <a:lnTo>
                      <a:pt x="39655" y="43284"/>
                    </a:lnTo>
                    <a:lnTo>
                      <a:pt x="39901" y="41969"/>
                    </a:lnTo>
                    <a:lnTo>
                      <a:pt x="40118" y="40668"/>
                    </a:lnTo>
                    <a:lnTo>
                      <a:pt x="40335" y="39353"/>
                    </a:lnTo>
                    <a:lnTo>
                      <a:pt x="40523" y="38038"/>
                    </a:lnTo>
                    <a:lnTo>
                      <a:pt x="40710" y="36723"/>
                    </a:lnTo>
                    <a:lnTo>
                      <a:pt x="40869" y="35408"/>
                    </a:lnTo>
                    <a:lnTo>
                      <a:pt x="41028" y="34107"/>
                    </a:lnTo>
                    <a:lnTo>
                      <a:pt x="41173" y="32806"/>
                    </a:lnTo>
                    <a:lnTo>
                      <a:pt x="41303" y="31506"/>
                    </a:lnTo>
                    <a:lnTo>
                      <a:pt x="41433" y="30234"/>
                    </a:lnTo>
                    <a:lnTo>
                      <a:pt x="41534" y="28962"/>
                    </a:lnTo>
                    <a:lnTo>
                      <a:pt x="41635" y="27705"/>
                    </a:lnTo>
                    <a:lnTo>
                      <a:pt x="41809" y="25262"/>
                    </a:lnTo>
                    <a:lnTo>
                      <a:pt x="41939" y="22892"/>
                    </a:lnTo>
                    <a:lnTo>
                      <a:pt x="42054" y="20609"/>
                    </a:lnTo>
                    <a:lnTo>
                      <a:pt x="42127" y="18456"/>
                    </a:lnTo>
                    <a:lnTo>
                      <a:pt x="42170" y="16432"/>
                    </a:lnTo>
                    <a:lnTo>
                      <a:pt x="42199" y="14554"/>
                    </a:lnTo>
                    <a:lnTo>
                      <a:pt x="42213" y="12834"/>
                    </a:lnTo>
                    <a:lnTo>
                      <a:pt x="42213" y="11288"/>
                    </a:lnTo>
                    <a:lnTo>
                      <a:pt x="42199" y="9944"/>
                    </a:lnTo>
                    <a:lnTo>
                      <a:pt x="42185" y="8802"/>
                    </a:lnTo>
                    <a:lnTo>
                      <a:pt x="42141" y="7212"/>
                    </a:lnTo>
                    <a:lnTo>
                      <a:pt x="42127" y="6649"/>
                    </a:lnTo>
                    <a:lnTo>
                      <a:pt x="42112" y="6403"/>
                    </a:lnTo>
                    <a:lnTo>
                      <a:pt x="42098" y="6157"/>
                    </a:lnTo>
                    <a:lnTo>
                      <a:pt x="42069" y="5926"/>
                    </a:lnTo>
                    <a:lnTo>
                      <a:pt x="42040" y="5695"/>
                    </a:lnTo>
                    <a:lnTo>
                      <a:pt x="41997" y="5464"/>
                    </a:lnTo>
                    <a:lnTo>
                      <a:pt x="41939" y="5232"/>
                    </a:lnTo>
                    <a:lnTo>
                      <a:pt x="41881" y="5016"/>
                    </a:lnTo>
                    <a:lnTo>
                      <a:pt x="41823" y="4799"/>
                    </a:lnTo>
                    <a:lnTo>
                      <a:pt x="41737" y="4582"/>
                    </a:lnTo>
                    <a:lnTo>
                      <a:pt x="41664" y="4365"/>
                    </a:lnTo>
                    <a:lnTo>
                      <a:pt x="41476" y="3975"/>
                    </a:lnTo>
                    <a:lnTo>
                      <a:pt x="41260" y="3585"/>
                    </a:lnTo>
                    <a:lnTo>
                      <a:pt x="41014" y="3224"/>
                    </a:lnTo>
                    <a:lnTo>
                      <a:pt x="40739" y="2877"/>
                    </a:lnTo>
                    <a:lnTo>
                      <a:pt x="40450" y="2544"/>
                    </a:lnTo>
                    <a:lnTo>
                      <a:pt x="40132" y="2241"/>
                    </a:lnTo>
                    <a:lnTo>
                      <a:pt x="39786" y="1952"/>
                    </a:lnTo>
                    <a:lnTo>
                      <a:pt x="39424" y="1677"/>
                    </a:lnTo>
                    <a:lnTo>
                      <a:pt x="39034" y="1432"/>
                    </a:lnTo>
                    <a:lnTo>
                      <a:pt x="38629" y="1200"/>
                    </a:lnTo>
                    <a:lnTo>
                      <a:pt x="38210" y="984"/>
                    </a:lnTo>
                    <a:lnTo>
                      <a:pt x="37762" y="796"/>
                    </a:lnTo>
                    <a:lnTo>
                      <a:pt x="37300" y="622"/>
                    </a:lnTo>
                    <a:lnTo>
                      <a:pt x="36823" y="478"/>
                    </a:lnTo>
                    <a:lnTo>
                      <a:pt x="36346" y="348"/>
                    </a:lnTo>
                    <a:lnTo>
                      <a:pt x="35840" y="232"/>
                    </a:lnTo>
                    <a:lnTo>
                      <a:pt x="35320" y="145"/>
                    </a:lnTo>
                    <a:lnTo>
                      <a:pt x="34800" y="88"/>
                    </a:lnTo>
                    <a:lnTo>
                      <a:pt x="34265" y="30"/>
                    </a:lnTo>
                    <a:lnTo>
                      <a:pt x="33730" y="15"/>
                    </a:lnTo>
                    <a:lnTo>
                      <a:pt x="33181" y="1"/>
                    </a:lnTo>
                    <a:close/>
                  </a:path>
                </a:pathLst>
              </a:custGeom>
              <a:solidFill>
                <a:srgbClr val="352C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35"/>
              <p:cNvSpPr/>
              <p:nvPr/>
            </p:nvSpPr>
            <p:spPr>
              <a:xfrm>
                <a:off x="2066925" y="2348075"/>
                <a:ext cx="349775" cy="80225"/>
              </a:xfrm>
              <a:custGeom>
                <a:rect b="b" l="l" r="r" t="t"/>
                <a:pathLst>
                  <a:path extrusionOk="0" h="3209" w="13991">
                    <a:moveTo>
                      <a:pt x="1" y="0"/>
                    </a:moveTo>
                    <a:lnTo>
                      <a:pt x="463" y="332"/>
                    </a:lnTo>
                    <a:lnTo>
                      <a:pt x="911" y="636"/>
                    </a:lnTo>
                    <a:lnTo>
                      <a:pt x="1359" y="911"/>
                    </a:lnTo>
                    <a:lnTo>
                      <a:pt x="1793" y="1185"/>
                    </a:lnTo>
                    <a:lnTo>
                      <a:pt x="2226" y="1431"/>
                    </a:lnTo>
                    <a:lnTo>
                      <a:pt x="2645" y="1648"/>
                    </a:lnTo>
                    <a:lnTo>
                      <a:pt x="3050" y="1864"/>
                    </a:lnTo>
                    <a:lnTo>
                      <a:pt x="3455" y="2052"/>
                    </a:lnTo>
                    <a:lnTo>
                      <a:pt x="3859" y="2226"/>
                    </a:lnTo>
                    <a:lnTo>
                      <a:pt x="4235" y="2399"/>
                    </a:lnTo>
                    <a:lnTo>
                      <a:pt x="4611" y="2529"/>
                    </a:lnTo>
                    <a:lnTo>
                      <a:pt x="4987" y="2659"/>
                    </a:lnTo>
                    <a:lnTo>
                      <a:pt x="5348" y="2775"/>
                    </a:lnTo>
                    <a:lnTo>
                      <a:pt x="5709" y="2876"/>
                    </a:lnTo>
                    <a:lnTo>
                      <a:pt x="6042" y="2963"/>
                    </a:lnTo>
                    <a:lnTo>
                      <a:pt x="6388" y="3035"/>
                    </a:lnTo>
                    <a:lnTo>
                      <a:pt x="6721" y="3093"/>
                    </a:lnTo>
                    <a:lnTo>
                      <a:pt x="7039" y="3136"/>
                    </a:lnTo>
                    <a:lnTo>
                      <a:pt x="7357" y="3179"/>
                    </a:lnTo>
                    <a:lnTo>
                      <a:pt x="7660" y="3194"/>
                    </a:lnTo>
                    <a:lnTo>
                      <a:pt x="7949" y="3208"/>
                    </a:lnTo>
                    <a:lnTo>
                      <a:pt x="8238" y="3208"/>
                    </a:lnTo>
                    <a:lnTo>
                      <a:pt x="8527" y="3194"/>
                    </a:lnTo>
                    <a:lnTo>
                      <a:pt x="8802" y="3179"/>
                    </a:lnTo>
                    <a:lnTo>
                      <a:pt x="9062" y="3151"/>
                    </a:lnTo>
                    <a:lnTo>
                      <a:pt x="9322" y="3122"/>
                    </a:lnTo>
                    <a:lnTo>
                      <a:pt x="9582" y="3078"/>
                    </a:lnTo>
                    <a:lnTo>
                      <a:pt x="9828" y="3020"/>
                    </a:lnTo>
                    <a:lnTo>
                      <a:pt x="10290" y="2890"/>
                    </a:lnTo>
                    <a:lnTo>
                      <a:pt x="10724" y="2746"/>
                    </a:lnTo>
                    <a:lnTo>
                      <a:pt x="11143" y="2572"/>
                    </a:lnTo>
                    <a:lnTo>
                      <a:pt x="11519" y="2385"/>
                    </a:lnTo>
                    <a:lnTo>
                      <a:pt x="11866" y="2182"/>
                    </a:lnTo>
                    <a:lnTo>
                      <a:pt x="12184" y="1980"/>
                    </a:lnTo>
                    <a:lnTo>
                      <a:pt x="12487" y="1763"/>
                    </a:lnTo>
                    <a:lnTo>
                      <a:pt x="12747" y="1546"/>
                    </a:lnTo>
                    <a:lnTo>
                      <a:pt x="12993" y="1330"/>
                    </a:lnTo>
                    <a:lnTo>
                      <a:pt x="13210" y="1127"/>
                    </a:lnTo>
                    <a:lnTo>
                      <a:pt x="13398" y="925"/>
                    </a:lnTo>
                    <a:lnTo>
                      <a:pt x="13556" y="737"/>
                    </a:lnTo>
                    <a:lnTo>
                      <a:pt x="13802" y="434"/>
                    </a:lnTo>
                    <a:lnTo>
                      <a:pt x="13947" y="217"/>
                    </a:lnTo>
                    <a:lnTo>
                      <a:pt x="13990" y="14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35"/>
              <p:cNvSpPr/>
              <p:nvPr/>
            </p:nvSpPr>
            <p:spPr>
              <a:xfrm>
                <a:off x="2303225" y="2017475"/>
                <a:ext cx="75900" cy="261600"/>
              </a:xfrm>
              <a:custGeom>
                <a:rect b="b" l="l" r="r" t="t"/>
                <a:pathLst>
                  <a:path extrusionOk="0" h="10464" w="3036">
                    <a:moveTo>
                      <a:pt x="694" y="1"/>
                    </a:moveTo>
                    <a:lnTo>
                      <a:pt x="564" y="275"/>
                    </a:lnTo>
                    <a:lnTo>
                      <a:pt x="448" y="550"/>
                    </a:lnTo>
                    <a:lnTo>
                      <a:pt x="347" y="839"/>
                    </a:lnTo>
                    <a:lnTo>
                      <a:pt x="260" y="1128"/>
                    </a:lnTo>
                    <a:lnTo>
                      <a:pt x="188" y="1417"/>
                    </a:lnTo>
                    <a:lnTo>
                      <a:pt x="130" y="1721"/>
                    </a:lnTo>
                    <a:lnTo>
                      <a:pt x="87" y="2010"/>
                    </a:lnTo>
                    <a:lnTo>
                      <a:pt x="44" y="2313"/>
                    </a:lnTo>
                    <a:lnTo>
                      <a:pt x="15" y="2617"/>
                    </a:lnTo>
                    <a:lnTo>
                      <a:pt x="0" y="2920"/>
                    </a:lnTo>
                    <a:lnTo>
                      <a:pt x="0" y="3238"/>
                    </a:lnTo>
                    <a:lnTo>
                      <a:pt x="15" y="3541"/>
                    </a:lnTo>
                    <a:lnTo>
                      <a:pt x="29" y="3845"/>
                    </a:lnTo>
                    <a:lnTo>
                      <a:pt x="58" y="4148"/>
                    </a:lnTo>
                    <a:lnTo>
                      <a:pt x="101" y="4452"/>
                    </a:lnTo>
                    <a:lnTo>
                      <a:pt x="145" y="4755"/>
                    </a:lnTo>
                    <a:lnTo>
                      <a:pt x="217" y="5059"/>
                    </a:lnTo>
                    <a:lnTo>
                      <a:pt x="289" y="5348"/>
                    </a:lnTo>
                    <a:lnTo>
                      <a:pt x="361" y="5651"/>
                    </a:lnTo>
                    <a:lnTo>
                      <a:pt x="463" y="5940"/>
                    </a:lnTo>
                    <a:lnTo>
                      <a:pt x="564" y="6229"/>
                    </a:lnTo>
                    <a:lnTo>
                      <a:pt x="665" y="6518"/>
                    </a:lnTo>
                    <a:lnTo>
                      <a:pt x="781" y="6793"/>
                    </a:lnTo>
                    <a:lnTo>
                      <a:pt x="911" y="7082"/>
                    </a:lnTo>
                    <a:lnTo>
                      <a:pt x="1055" y="7357"/>
                    </a:lnTo>
                    <a:lnTo>
                      <a:pt x="1200" y="7617"/>
                    </a:lnTo>
                    <a:lnTo>
                      <a:pt x="1344" y="7877"/>
                    </a:lnTo>
                    <a:lnTo>
                      <a:pt x="1518" y="8137"/>
                    </a:lnTo>
                    <a:lnTo>
                      <a:pt x="1691" y="8397"/>
                    </a:lnTo>
                    <a:lnTo>
                      <a:pt x="1864" y="8643"/>
                    </a:lnTo>
                    <a:lnTo>
                      <a:pt x="2023" y="8851"/>
                    </a:lnTo>
                    <a:lnTo>
                      <a:pt x="1763" y="9048"/>
                    </a:lnTo>
                    <a:lnTo>
                      <a:pt x="1474" y="9279"/>
                    </a:lnTo>
                    <a:lnTo>
                      <a:pt x="1185" y="9510"/>
                    </a:lnTo>
                    <a:lnTo>
                      <a:pt x="607" y="9972"/>
                    </a:lnTo>
                    <a:lnTo>
                      <a:pt x="318" y="10218"/>
                    </a:lnTo>
                    <a:lnTo>
                      <a:pt x="44" y="10464"/>
                    </a:lnTo>
                    <a:lnTo>
                      <a:pt x="44" y="10464"/>
                    </a:lnTo>
                    <a:lnTo>
                      <a:pt x="390" y="10319"/>
                    </a:lnTo>
                    <a:lnTo>
                      <a:pt x="723" y="10175"/>
                    </a:lnTo>
                    <a:lnTo>
                      <a:pt x="1402" y="9857"/>
                    </a:lnTo>
                    <a:lnTo>
                      <a:pt x="1734" y="9698"/>
                    </a:lnTo>
                    <a:lnTo>
                      <a:pt x="2067" y="9539"/>
                    </a:lnTo>
                    <a:lnTo>
                      <a:pt x="2732" y="9192"/>
                    </a:lnTo>
                    <a:lnTo>
                      <a:pt x="3035" y="9033"/>
                    </a:lnTo>
                    <a:lnTo>
                      <a:pt x="2818" y="8686"/>
                    </a:lnTo>
                    <a:lnTo>
                      <a:pt x="2746" y="8571"/>
                    </a:lnTo>
                    <a:lnTo>
                      <a:pt x="2674" y="8455"/>
                    </a:lnTo>
                    <a:lnTo>
                      <a:pt x="2529" y="8209"/>
                    </a:lnTo>
                    <a:lnTo>
                      <a:pt x="2269" y="7704"/>
                    </a:lnTo>
                    <a:lnTo>
                      <a:pt x="2038" y="7198"/>
                    </a:lnTo>
                    <a:lnTo>
                      <a:pt x="1807" y="6677"/>
                    </a:lnTo>
                    <a:lnTo>
                      <a:pt x="1604" y="6157"/>
                    </a:lnTo>
                    <a:lnTo>
                      <a:pt x="1416" y="5622"/>
                    </a:lnTo>
                    <a:lnTo>
                      <a:pt x="1257" y="5088"/>
                    </a:lnTo>
                    <a:lnTo>
                      <a:pt x="1113" y="4553"/>
                    </a:lnTo>
                    <a:lnTo>
                      <a:pt x="983" y="4004"/>
                    </a:lnTo>
                    <a:lnTo>
                      <a:pt x="882" y="3455"/>
                    </a:lnTo>
                    <a:lnTo>
                      <a:pt x="795" y="2891"/>
                    </a:lnTo>
                    <a:lnTo>
                      <a:pt x="737" y="2327"/>
                    </a:lnTo>
                    <a:lnTo>
                      <a:pt x="694" y="1749"/>
                    </a:lnTo>
                    <a:lnTo>
                      <a:pt x="679" y="1171"/>
                    </a:lnTo>
                    <a:lnTo>
                      <a:pt x="679" y="593"/>
                    </a:lnTo>
                    <a:lnTo>
                      <a:pt x="694" y="1"/>
                    </a:lnTo>
                    <a:close/>
                  </a:path>
                </a:pathLst>
              </a:custGeom>
              <a:solidFill>
                <a:srgbClr val="592C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35"/>
              <p:cNvSpPr/>
              <p:nvPr/>
            </p:nvSpPr>
            <p:spPr>
              <a:xfrm>
                <a:off x="2336450" y="1905475"/>
                <a:ext cx="177425" cy="91425"/>
              </a:xfrm>
              <a:custGeom>
                <a:rect b="b" l="l" r="r" t="t"/>
                <a:pathLst>
                  <a:path extrusionOk="0" h="3657" w="7097">
                    <a:moveTo>
                      <a:pt x="3859" y="1"/>
                    </a:moveTo>
                    <a:lnTo>
                      <a:pt x="3671" y="15"/>
                    </a:lnTo>
                    <a:lnTo>
                      <a:pt x="3484" y="44"/>
                    </a:lnTo>
                    <a:lnTo>
                      <a:pt x="3310" y="73"/>
                    </a:lnTo>
                    <a:lnTo>
                      <a:pt x="3137" y="116"/>
                    </a:lnTo>
                    <a:lnTo>
                      <a:pt x="2804" y="232"/>
                    </a:lnTo>
                    <a:lnTo>
                      <a:pt x="2501" y="362"/>
                    </a:lnTo>
                    <a:lnTo>
                      <a:pt x="2197" y="521"/>
                    </a:lnTo>
                    <a:lnTo>
                      <a:pt x="1923" y="694"/>
                    </a:lnTo>
                    <a:lnTo>
                      <a:pt x="1663" y="882"/>
                    </a:lnTo>
                    <a:lnTo>
                      <a:pt x="1417" y="1085"/>
                    </a:lnTo>
                    <a:lnTo>
                      <a:pt x="1186" y="1301"/>
                    </a:lnTo>
                    <a:lnTo>
                      <a:pt x="969" y="1533"/>
                    </a:lnTo>
                    <a:lnTo>
                      <a:pt x="767" y="1764"/>
                    </a:lnTo>
                    <a:lnTo>
                      <a:pt x="579" y="2024"/>
                    </a:lnTo>
                    <a:lnTo>
                      <a:pt x="420" y="2270"/>
                    </a:lnTo>
                    <a:lnTo>
                      <a:pt x="261" y="2544"/>
                    </a:lnTo>
                    <a:lnTo>
                      <a:pt x="116" y="2819"/>
                    </a:lnTo>
                    <a:lnTo>
                      <a:pt x="59" y="2963"/>
                    </a:lnTo>
                    <a:lnTo>
                      <a:pt x="1" y="3122"/>
                    </a:lnTo>
                    <a:lnTo>
                      <a:pt x="550" y="2848"/>
                    </a:lnTo>
                    <a:lnTo>
                      <a:pt x="1070" y="2573"/>
                    </a:lnTo>
                    <a:lnTo>
                      <a:pt x="1576" y="2313"/>
                    </a:lnTo>
                    <a:lnTo>
                      <a:pt x="2082" y="2082"/>
                    </a:lnTo>
                    <a:lnTo>
                      <a:pt x="2559" y="1865"/>
                    </a:lnTo>
                    <a:lnTo>
                      <a:pt x="2804" y="1778"/>
                    </a:lnTo>
                    <a:lnTo>
                      <a:pt x="3036" y="1692"/>
                    </a:lnTo>
                    <a:lnTo>
                      <a:pt x="3267" y="1634"/>
                    </a:lnTo>
                    <a:lnTo>
                      <a:pt x="3498" y="1576"/>
                    </a:lnTo>
                    <a:lnTo>
                      <a:pt x="3715" y="1533"/>
                    </a:lnTo>
                    <a:lnTo>
                      <a:pt x="3932" y="1518"/>
                    </a:lnTo>
                    <a:lnTo>
                      <a:pt x="4148" y="1518"/>
                    </a:lnTo>
                    <a:lnTo>
                      <a:pt x="4336" y="1533"/>
                    </a:lnTo>
                    <a:lnTo>
                      <a:pt x="4539" y="1561"/>
                    </a:lnTo>
                    <a:lnTo>
                      <a:pt x="4741" y="1619"/>
                    </a:lnTo>
                    <a:lnTo>
                      <a:pt x="4929" y="1692"/>
                    </a:lnTo>
                    <a:lnTo>
                      <a:pt x="5131" y="1793"/>
                    </a:lnTo>
                    <a:lnTo>
                      <a:pt x="5319" y="1923"/>
                    </a:lnTo>
                    <a:lnTo>
                      <a:pt x="5521" y="2053"/>
                    </a:lnTo>
                    <a:lnTo>
                      <a:pt x="5709" y="2212"/>
                    </a:lnTo>
                    <a:lnTo>
                      <a:pt x="5911" y="2385"/>
                    </a:lnTo>
                    <a:lnTo>
                      <a:pt x="6302" y="2775"/>
                    </a:lnTo>
                    <a:lnTo>
                      <a:pt x="6490" y="2992"/>
                    </a:lnTo>
                    <a:lnTo>
                      <a:pt x="6692" y="3209"/>
                    </a:lnTo>
                    <a:lnTo>
                      <a:pt x="6894" y="3426"/>
                    </a:lnTo>
                    <a:lnTo>
                      <a:pt x="7097" y="3657"/>
                    </a:lnTo>
                    <a:lnTo>
                      <a:pt x="7097" y="3339"/>
                    </a:lnTo>
                    <a:lnTo>
                      <a:pt x="7068" y="3036"/>
                    </a:lnTo>
                    <a:lnTo>
                      <a:pt x="7024" y="2732"/>
                    </a:lnTo>
                    <a:lnTo>
                      <a:pt x="6952" y="2414"/>
                    </a:lnTo>
                    <a:lnTo>
                      <a:pt x="6909" y="2270"/>
                    </a:lnTo>
                    <a:lnTo>
                      <a:pt x="6851" y="2125"/>
                    </a:lnTo>
                    <a:lnTo>
                      <a:pt x="6793" y="1966"/>
                    </a:lnTo>
                    <a:lnTo>
                      <a:pt x="6721" y="1822"/>
                    </a:lnTo>
                    <a:lnTo>
                      <a:pt x="6649" y="1677"/>
                    </a:lnTo>
                    <a:lnTo>
                      <a:pt x="6576" y="1533"/>
                    </a:lnTo>
                    <a:lnTo>
                      <a:pt x="6490" y="1388"/>
                    </a:lnTo>
                    <a:lnTo>
                      <a:pt x="6388" y="1244"/>
                    </a:lnTo>
                    <a:lnTo>
                      <a:pt x="6287" y="1113"/>
                    </a:lnTo>
                    <a:lnTo>
                      <a:pt x="6186" y="969"/>
                    </a:lnTo>
                    <a:lnTo>
                      <a:pt x="6056" y="853"/>
                    </a:lnTo>
                    <a:lnTo>
                      <a:pt x="5926" y="723"/>
                    </a:lnTo>
                    <a:lnTo>
                      <a:pt x="5796" y="608"/>
                    </a:lnTo>
                    <a:lnTo>
                      <a:pt x="5637" y="492"/>
                    </a:lnTo>
                    <a:lnTo>
                      <a:pt x="5492" y="391"/>
                    </a:lnTo>
                    <a:lnTo>
                      <a:pt x="5319" y="304"/>
                    </a:lnTo>
                    <a:lnTo>
                      <a:pt x="5146" y="232"/>
                    </a:lnTo>
                    <a:lnTo>
                      <a:pt x="4972" y="160"/>
                    </a:lnTo>
                    <a:lnTo>
                      <a:pt x="4784" y="102"/>
                    </a:lnTo>
                    <a:lnTo>
                      <a:pt x="4596" y="59"/>
                    </a:lnTo>
                    <a:lnTo>
                      <a:pt x="4409" y="30"/>
                    </a:lnTo>
                    <a:lnTo>
                      <a:pt x="4221" y="1"/>
                    </a:lnTo>
                    <a:close/>
                  </a:path>
                </a:pathLst>
              </a:custGeom>
              <a:solidFill>
                <a:srgbClr val="1E17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35"/>
              <p:cNvSpPr/>
              <p:nvPr/>
            </p:nvSpPr>
            <p:spPr>
              <a:xfrm>
                <a:off x="1982750" y="1891750"/>
                <a:ext cx="252925" cy="98300"/>
              </a:xfrm>
              <a:custGeom>
                <a:rect b="b" l="l" r="r" t="t"/>
                <a:pathLst>
                  <a:path extrusionOk="0" h="3932" w="10117">
                    <a:moveTo>
                      <a:pt x="5232" y="1"/>
                    </a:moveTo>
                    <a:lnTo>
                      <a:pt x="5015" y="15"/>
                    </a:lnTo>
                    <a:lnTo>
                      <a:pt x="4784" y="29"/>
                    </a:lnTo>
                    <a:lnTo>
                      <a:pt x="4567" y="58"/>
                    </a:lnTo>
                    <a:lnTo>
                      <a:pt x="4351" y="102"/>
                    </a:lnTo>
                    <a:lnTo>
                      <a:pt x="4134" y="145"/>
                    </a:lnTo>
                    <a:lnTo>
                      <a:pt x="3917" y="217"/>
                    </a:lnTo>
                    <a:lnTo>
                      <a:pt x="3715" y="275"/>
                    </a:lnTo>
                    <a:lnTo>
                      <a:pt x="3512" y="362"/>
                    </a:lnTo>
                    <a:lnTo>
                      <a:pt x="3310" y="434"/>
                    </a:lnTo>
                    <a:lnTo>
                      <a:pt x="3108" y="535"/>
                    </a:lnTo>
                    <a:lnTo>
                      <a:pt x="2920" y="636"/>
                    </a:lnTo>
                    <a:lnTo>
                      <a:pt x="2833" y="680"/>
                    </a:lnTo>
                    <a:lnTo>
                      <a:pt x="2732" y="738"/>
                    </a:lnTo>
                    <a:lnTo>
                      <a:pt x="2558" y="853"/>
                    </a:lnTo>
                    <a:lnTo>
                      <a:pt x="2385" y="969"/>
                    </a:lnTo>
                    <a:lnTo>
                      <a:pt x="2212" y="1084"/>
                    </a:lnTo>
                    <a:lnTo>
                      <a:pt x="2053" y="1214"/>
                    </a:lnTo>
                    <a:lnTo>
                      <a:pt x="1894" y="1345"/>
                    </a:lnTo>
                    <a:lnTo>
                      <a:pt x="1590" y="1634"/>
                    </a:lnTo>
                    <a:lnTo>
                      <a:pt x="1301" y="1923"/>
                    </a:lnTo>
                    <a:lnTo>
                      <a:pt x="1027" y="2226"/>
                    </a:lnTo>
                    <a:lnTo>
                      <a:pt x="781" y="2544"/>
                    </a:lnTo>
                    <a:lnTo>
                      <a:pt x="564" y="2876"/>
                    </a:lnTo>
                    <a:lnTo>
                      <a:pt x="449" y="3035"/>
                    </a:lnTo>
                    <a:lnTo>
                      <a:pt x="347" y="3209"/>
                    </a:lnTo>
                    <a:lnTo>
                      <a:pt x="160" y="3570"/>
                    </a:lnTo>
                    <a:lnTo>
                      <a:pt x="1" y="3931"/>
                    </a:lnTo>
                    <a:lnTo>
                      <a:pt x="333" y="3715"/>
                    </a:lnTo>
                    <a:lnTo>
                      <a:pt x="665" y="3498"/>
                    </a:lnTo>
                    <a:lnTo>
                      <a:pt x="1301" y="3079"/>
                    </a:lnTo>
                    <a:lnTo>
                      <a:pt x="1619" y="2876"/>
                    </a:lnTo>
                    <a:lnTo>
                      <a:pt x="1937" y="2689"/>
                    </a:lnTo>
                    <a:lnTo>
                      <a:pt x="2255" y="2501"/>
                    </a:lnTo>
                    <a:lnTo>
                      <a:pt x="2573" y="2327"/>
                    </a:lnTo>
                    <a:lnTo>
                      <a:pt x="2891" y="2168"/>
                    </a:lnTo>
                    <a:lnTo>
                      <a:pt x="3194" y="2024"/>
                    </a:lnTo>
                    <a:lnTo>
                      <a:pt x="3512" y="1894"/>
                    </a:lnTo>
                    <a:lnTo>
                      <a:pt x="3830" y="1778"/>
                    </a:lnTo>
                    <a:lnTo>
                      <a:pt x="4163" y="1691"/>
                    </a:lnTo>
                    <a:lnTo>
                      <a:pt x="4481" y="1605"/>
                    </a:lnTo>
                    <a:lnTo>
                      <a:pt x="4799" y="1561"/>
                    </a:lnTo>
                    <a:lnTo>
                      <a:pt x="5102" y="1532"/>
                    </a:lnTo>
                    <a:lnTo>
                      <a:pt x="5420" y="1518"/>
                    </a:lnTo>
                    <a:lnTo>
                      <a:pt x="5738" y="1532"/>
                    </a:lnTo>
                    <a:lnTo>
                      <a:pt x="6056" y="1561"/>
                    </a:lnTo>
                    <a:lnTo>
                      <a:pt x="6374" y="1634"/>
                    </a:lnTo>
                    <a:lnTo>
                      <a:pt x="6692" y="1706"/>
                    </a:lnTo>
                    <a:lnTo>
                      <a:pt x="7010" y="1807"/>
                    </a:lnTo>
                    <a:lnTo>
                      <a:pt x="7328" y="1937"/>
                    </a:lnTo>
                    <a:lnTo>
                      <a:pt x="7645" y="2082"/>
                    </a:lnTo>
                    <a:lnTo>
                      <a:pt x="7949" y="2241"/>
                    </a:lnTo>
                    <a:lnTo>
                      <a:pt x="8267" y="2414"/>
                    </a:lnTo>
                    <a:lnTo>
                      <a:pt x="8570" y="2602"/>
                    </a:lnTo>
                    <a:lnTo>
                      <a:pt x="8888" y="2819"/>
                    </a:lnTo>
                    <a:lnTo>
                      <a:pt x="9192" y="3035"/>
                    </a:lnTo>
                    <a:lnTo>
                      <a:pt x="9495" y="3252"/>
                    </a:lnTo>
                    <a:lnTo>
                      <a:pt x="10117" y="3744"/>
                    </a:lnTo>
                    <a:lnTo>
                      <a:pt x="10059" y="3541"/>
                    </a:lnTo>
                    <a:lnTo>
                      <a:pt x="9987" y="3353"/>
                    </a:lnTo>
                    <a:lnTo>
                      <a:pt x="9900" y="3165"/>
                    </a:lnTo>
                    <a:lnTo>
                      <a:pt x="9813" y="2992"/>
                    </a:lnTo>
                    <a:lnTo>
                      <a:pt x="9625" y="2631"/>
                    </a:lnTo>
                    <a:lnTo>
                      <a:pt x="9409" y="2298"/>
                    </a:lnTo>
                    <a:lnTo>
                      <a:pt x="9163" y="1966"/>
                    </a:lnTo>
                    <a:lnTo>
                      <a:pt x="8903" y="1648"/>
                    </a:lnTo>
                    <a:lnTo>
                      <a:pt x="8599" y="1359"/>
                    </a:lnTo>
                    <a:lnTo>
                      <a:pt x="8281" y="1084"/>
                    </a:lnTo>
                    <a:lnTo>
                      <a:pt x="8122" y="954"/>
                    </a:lnTo>
                    <a:lnTo>
                      <a:pt x="7949" y="824"/>
                    </a:lnTo>
                    <a:lnTo>
                      <a:pt x="7761" y="709"/>
                    </a:lnTo>
                    <a:lnTo>
                      <a:pt x="7573" y="608"/>
                    </a:lnTo>
                    <a:lnTo>
                      <a:pt x="7385" y="506"/>
                    </a:lnTo>
                    <a:lnTo>
                      <a:pt x="7183" y="405"/>
                    </a:lnTo>
                    <a:lnTo>
                      <a:pt x="6981" y="318"/>
                    </a:lnTo>
                    <a:lnTo>
                      <a:pt x="6778" y="246"/>
                    </a:lnTo>
                    <a:lnTo>
                      <a:pt x="6562" y="174"/>
                    </a:lnTo>
                    <a:lnTo>
                      <a:pt x="6345" y="131"/>
                    </a:lnTo>
                    <a:lnTo>
                      <a:pt x="6128" y="73"/>
                    </a:lnTo>
                    <a:lnTo>
                      <a:pt x="5911" y="44"/>
                    </a:lnTo>
                    <a:lnTo>
                      <a:pt x="5680" y="15"/>
                    </a:lnTo>
                    <a:lnTo>
                      <a:pt x="5463" y="1"/>
                    </a:lnTo>
                    <a:close/>
                  </a:path>
                </a:pathLst>
              </a:custGeom>
              <a:solidFill>
                <a:srgbClr val="1E17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35"/>
              <p:cNvSpPr/>
              <p:nvPr/>
            </p:nvSpPr>
            <p:spPr>
              <a:xfrm>
                <a:off x="2342950" y="2017125"/>
                <a:ext cx="126475" cy="81675"/>
              </a:xfrm>
              <a:custGeom>
                <a:rect b="b" l="l" r="r" t="t"/>
                <a:pathLst>
                  <a:path extrusionOk="0" h="3267" w="5059">
                    <a:moveTo>
                      <a:pt x="2602" y="0"/>
                    </a:moveTo>
                    <a:lnTo>
                      <a:pt x="2429" y="15"/>
                    </a:lnTo>
                    <a:lnTo>
                      <a:pt x="2270" y="58"/>
                    </a:lnTo>
                    <a:lnTo>
                      <a:pt x="2111" y="101"/>
                    </a:lnTo>
                    <a:lnTo>
                      <a:pt x="1966" y="159"/>
                    </a:lnTo>
                    <a:lnTo>
                      <a:pt x="1822" y="232"/>
                    </a:lnTo>
                    <a:lnTo>
                      <a:pt x="1692" y="304"/>
                    </a:lnTo>
                    <a:lnTo>
                      <a:pt x="1576" y="390"/>
                    </a:lnTo>
                    <a:lnTo>
                      <a:pt x="1461" y="477"/>
                    </a:lnTo>
                    <a:lnTo>
                      <a:pt x="1244" y="665"/>
                    </a:lnTo>
                    <a:lnTo>
                      <a:pt x="1056" y="867"/>
                    </a:lnTo>
                    <a:lnTo>
                      <a:pt x="882" y="1070"/>
                    </a:lnTo>
                    <a:lnTo>
                      <a:pt x="723" y="1286"/>
                    </a:lnTo>
                    <a:lnTo>
                      <a:pt x="593" y="1518"/>
                    </a:lnTo>
                    <a:lnTo>
                      <a:pt x="463" y="1735"/>
                    </a:lnTo>
                    <a:lnTo>
                      <a:pt x="362" y="1966"/>
                    </a:lnTo>
                    <a:lnTo>
                      <a:pt x="261" y="2211"/>
                    </a:lnTo>
                    <a:lnTo>
                      <a:pt x="174" y="2457"/>
                    </a:lnTo>
                    <a:lnTo>
                      <a:pt x="102" y="2688"/>
                    </a:lnTo>
                    <a:lnTo>
                      <a:pt x="44" y="2948"/>
                    </a:lnTo>
                    <a:lnTo>
                      <a:pt x="1" y="3194"/>
                    </a:lnTo>
                    <a:lnTo>
                      <a:pt x="680" y="2472"/>
                    </a:lnTo>
                    <a:lnTo>
                      <a:pt x="1013" y="2125"/>
                    </a:lnTo>
                    <a:lnTo>
                      <a:pt x="1345" y="1792"/>
                    </a:lnTo>
                    <a:lnTo>
                      <a:pt x="1677" y="1503"/>
                    </a:lnTo>
                    <a:lnTo>
                      <a:pt x="1851" y="1359"/>
                    </a:lnTo>
                    <a:lnTo>
                      <a:pt x="2010" y="1243"/>
                    </a:lnTo>
                    <a:lnTo>
                      <a:pt x="2183" y="1156"/>
                    </a:lnTo>
                    <a:lnTo>
                      <a:pt x="2357" y="1084"/>
                    </a:lnTo>
                    <a:lnTo>
                      <a:pt x="2515" y="1026"/>
                    </a:lnTo>
                    <a:lnTo>
                      <a:pt x="2660" y="1012"/>
                    </a:lnTo>
                    <a:lnTo>
                      <a:pt x="2805" y="1012"/>
                    </a:lnTo>
                    <a:lnTo>
                      <a:pt x="2949" y="1041"/>
                    </a:lnTo>
                    <a:lnTo>
                      <a:pt x="3108" y="1099"/>
                    </a:lnTo>
                    <a:lnTo>
                      <a:pt x="3253" y="1185"/>
                    </a:lnTo>
                    <a:lnTo>
                      <a:pt x="3411" y="1301"/>
                    </a:lnTo>
                    <a:lnTo>
                      <a:pt x="3570" y="1431"/>
                    </a:lnTo>
                    <a:lnTo>
                      <a:pt x="3715" y="1576"/>
                    </a:lnTo>
                    <a:lnTo>
                      <a:pt x="3874" y="1749"/>
                    </a:lnTo>
                    <a:lnTo>
                      <a:pt x="4163" y="2096"/>
                    </a:lnTo>
                    <a:lnTo>
                      <a:pt x="4452" y="2472"/>
                    </a:lnTo>
                    <a:lnTo>
                      <a:pt x="4539" y="2573"/>
                    </a:lnTo>
                    <a:lnTo>
                      <a:pt x="4611" y="2674"/>
                    </a:lnTo>
                    <a:lnTo>
                      <a:pt x="4755" y="2876"/>
                    </a:lnTo>
                    <a:lnTo>
                      <a:pt x="4900" y="3079"/>
                    </a:lnTo>
                    <a:lnTo>
                      <a:pt x="5059" y="3266"/>
                    </a:lnTo>
                    <a:lnTo>
                      <a:pt x="5045" y="3021"/>
                    </a:lnTo>
                    <a:lnTo>
                      <a:pt x="5016" y="2761"/>
                    </a:lnTo>
                    <a:lnTo>
                      <a:pt x="4972" y="2515"/>
                    </a:lnTo>
                    <a:lnTo>
                      <a:pt x="4900" y="2269"/>
                    </a:lnTo>
                    <a:lnTo>
                      <a:pt x="4828" y="2024"/>
                    </a:lnTo>
                    <a:lnTo>
                      <a:pt x="4741" y="1778"/>
                    </a:lnTo>
                    <a:lnTo>
                      <a:pt x="4654" y="1532"/>
                    </a:lnTo>
                    <a:lnTo>
                      <a:pt x="4524" y="1301"/>
                    </a:lnTo>
                    <a:lnTo>
                      <a:pt x="4394" y="1055"/>
                    </a:lnTo>
                    <a:lnTo>
                      <a:pt x="4235" y="838"/>
                    </a:lnTo>
                    <a:lnTo>
                      <a:pt x="4047" y="622"/>
                    </a:lnTo>
                    <a:lnTo>
                      <a:pt x="3946" y="521"/>
                    </a:lnTo>
                    <a:lnTo>
                      <a:pt x="3831" y="419"/>
                    </a:lnTo>
                    <a:lnTo>
                      <a:pt x="3701" y="318"/>
                    </a:lnTo>
                    <a:lnTo>
                      <a:pt x="3570" y="232"/>
                    </a:lnTo>
                    <a:lnTo>
                      <a:pt x="3426" y="159"/>
                    </a:lnTo>
                    <a:lnTo>
                      <a:pt x="3281" y="101"/>
                    </a:lnTo>
                    <a:lnTo>
                      <a:pt x="3108" y="44"/>
                    </a:lnTo>
                    <a:lnTo>
                      <a:pt x="2949" y="15"/>
                    </a:lnTo>
                    <a:lnTo>
                      <a:pt x="2776" y="0"/>
                    </a:lnTo>
                    <a:close/>
                  </a:path>
                </a:pathLst>
              </a:custGeom>
              <a:solidFill>
                <a:srgbClr val="1E17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35"/>
              <p:cNvSpPr/>
              <p:nvPr/>
            </p:nvSpPr>
            <p:spPr>
              <a:xfrm>
                <a:off x="2064775" y="2022175"/>
                <a:ext cx="126475" cy="82050"/>
              </a:xfrm>
              <a:custGeom>
                <a:rect b="b" l="l" r="r" t="t"/>
                <a:pathLst>
                  <a:path extrusionOk="0" h="3282" w="5059">
                    <a:moveTo>
                      <a:pt x="2601" y="1"/>
                    </a:moveTo>
                    <a:lnTo>
                      <a:pt x="2428" y="30"/>
                    </a:lnTo>
                    <a:lnTo>
                      <a:pt x="2269" y="58"/>
                    </a:lnTo>
                    <a:lnTo>
                      <a:pt x="2110" y="102"/>
                    </a:lnTo>
                    <a:lnTo>
                      <a:pt x="1966" y="160"/>
                    </a:lnTo>
                    <a:lnTo>
                      <a:pt x="1821" y="232"/>
                    </a:lnTo>
                    <a:lnTo>
                      <a:pt x="1691" y="304"/>
                    </a:lnTo>
                    <a:lnTo>
                      <a:pt x="1575" y="391"/>
                    </a:lnTo>
                    <a:lnTo>
                      <a:pt x="1460" y="478"/>
                    </a:lnTo>
                    <a:lnTo>
                      <a:pt x="1243" y="665"/>
                    </a:lnTo>
                    <a:lnTo>
                      <a:pt x="1055" y="868"/>
                    </a:lnTo>
                    <a:lnTo>
                      <a:pt x="882" y="1084"/>
                    </a:lnTo>
                    <a:lnTo>
                      <a:pt x="723" y="1301"/>
                    </a:lnTo>
                    <a:lnTo>
                      <a:pt x="593" y="1518"/>
                    </a:lnTo>
                    <a:lnTo>
                      <a:pt x="463" y="1749"/>
                    </a:lnTo>
                    <a:lnTo>
                      <a:pt x="361" y="1981"/>
                    </a:lnTo>
                    <a:lnTo>
                      <a:pt x="260" y="2212"/>
                    </a:lnTo>
                    <a:lnTo>
                      <a:pt x="173" y="2457"/>
                    </a:lnTo>
                    <a:lnTo>
                      <a:pt x="101" y="2703"/>
                    </a:lnTo>
                    <a:lnTo>
                      <a:pt x="43" y="2949"/>
                    </a:lnTo>
                    <a:lnTo>
                      <a:pt x="0" y="3209"/>
                    </a:lnTo>
                    <a:lnTo>
                      <a:pt x="679" y="2472"/>
                    </a:lnTo>
                    <a:lnTo>
                      <a:pt x="1012" y="2125"/>
                    </a:lnTo>
                    <a:lnTo>
                      <a:pt x="1344" y="1807"/>
                    </a:lnTo>
                    <a:lnTo>
                      <a:pt x="1676" y="1504"/>
                    </a:lnTo>
                    <a:lnTo>
                      <a:pt x="1850" y="1374"/>
                    </a:lnTo>
                    <a:lnTo>
                      <a:pt x="2023" y="1258"/>
                    </a:lnTo>
                    <a:lnTo>
                      <a:pt x="2182" y="1157"/>
                    </a:lnTo>
                    <a:lnTo>
                      <a:pt x="2356" y="1084"/>
                    </a:lnTo>
                    <a:lnTo>
                      <a:pt x="2515" y="1041"/>
                    </a:lnTo>
                    <a:lnTo>
                      <a:pt x="2659" y="1012"/>
                    </a:lnTo>
                    <a:lnTo>
                      <a:pt x="2804" y="1012"/>
                    </a:lnTo>
                    <a:lnTo>
                      <a:pt x="2948" y="1056"/>
                    </a:lnTo>
                    <a:lnTo>
                      <a:pt x="3107" y="1113"/>
                    </a:lnTo>
                    <a:lnTo>
                      <a:pt x="3252" y="1200"/>
                    </a:lnTo>
                    <a:lnTo>
                      <a:pt x="3411" y="1301"/>
                    </a:lnTo>
                    <a:lnTo>
                      <a:pt x="3570" y="1446"/>
                    </a:lnTo>
                    <a:lnTo>
                      <a:pt x="3729" y="1590"/>
                    </a:lnTo>
                    <a:lnTo>
                      <a:pt x="3873" y="1749"/>
                    </a:lnTo>
                    <a:lnTo>
                      <a:pt x="4162" y="2111"/>
                    </a:lnTo>
                    <a:lnTo>
                      <a:pt x="4466" y="2486"/>
                    </a:lnTo>
                    <a:lnTo>
                      <a:pt x="4538" y="2587"/>
                    </a:lnTo>
                    <a:lnTo>
                      <a:pt x="4610" y="2674"/>
                    </a:lnTo>
                    <a:lnTo>
                      <a:pt x="4755" y="2877"/>
                    </a:lnTo>
                    <a:lnTo>
                      <a:pt x="4899" y="3079"/>
                    </a:lnTo>
                    <a:lnTo>
                      <a:pt x="5058" y="3281"/>
                    </a:lnTo>
                    <a:lnTo>
                      <a:pt x="5058" y="3281"/>
                    </a:lnTo>
                    <a:lnTo>
                      <a:pt x="5044" y="3021"/>
                    </a:lnTo>
                    <a:lnTo>
                      <a:pt x="5015" y="2775"/>
                    </a:lnTo>
                    <a:lnTo>
                      <a:pt x="4971" y="2515"/>
                    </a:lnTo>
                    <a:lnTo>
                      <a:pt x="4914" y="2270"/>
                    </a:lnTo>
                    <a:lnTo>
                      <a:pt x="4841" y="2024"/>
                    </a:lnTo>
                    <a:lnTo>
                      <a:pt x="4755" y="1778"/>
                    </a:lnTo>
                    <a:lnTo>
                      <a:pt x="4654" y="1533"/>
                    </a:lnTo>
                    <a:lnTo>
                      <a:pt x="4523" y="1301"/>
                    </a:lnTo>
                    <a:lnTo>
                      <a:pt x="4393" y="1070"/>
                    </a:lnTo>
                    <a:lnTo>
                      <a:pt x="4234" y="839"/>
                    </a:lnTo>
                    <a:lnTo>
                      <a:pt x="4047" y="622"/>
                    </a:lnTo>
                    <a:lnTo>
                      <a:pt x="3945" y="521"/>
                    </a:lnTo>
                    <a:lnTo>
                      <a:pt x="3830" y="420"/>
                    </a:lnTo>
                    <a:lnTo>
                      <a:pt x="3700" y="333"/>
                    </a:lnTo>
                    <a:lnTo>
                      <a:pt x="3570" y="246"/>
                    </a:lnTo>
                    <a:lnTo>
                      <a:pt x="3425" y="174"/>
                    </a:lnTo>
                    <a:lnTo>
                      <a:pt x="3281" y="102"/>
                    </a:lnTo>
                    <a:lnTo>
                      <a:pt x="3122" y="58"/>
                    </a:lnTo>
                    <a:lnTo>
                      <a:pt x="2948" y="15"/>
                    </a:lnTo>
                    <a:lnTo>
                      <a:pt x="2775" y="1"/>
                    </a:lnTo>
                    <a:close/>
                  </a:path>
                </a:pathLst>
              </a:custGeom>
              <a:solidFill>
                <a:srgbClr val="1E17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35"/>
              <p:cNvSpPr/>
              <p:nvPr/>
            </p:nvSpPr>
            <p:spPr>
              <a:xfrm>
                <a:off x="3836175" y="3451100"/>
                <a:ext cx="132625" cy="132600"/>
              </a:xfrm>
              <a:custGeom>
                <a:rect b="b" l="l" r="r" t="t"/>
                <a:pathLst>
                  <a:path extrusionOk="0" h="5304" w="5305">
                    <a:moveTo>
                      <a:pt x="2559" y="0"/>
                    </a:moveTo>
                    <a:lnTo>
                      <a:pt x="2313" y="29"/>
                    </a:lnTo>
                    <a:lnTo>
                      <a:pt x="2053" y="72"/>
                    </a:lnTo>
                    <a:lnTo>
                      <a:pt x="1807" y="130"/>
                    </a:lnTo>
                    <a:lnTo>
                      <a:pt x="1576" y="231"/>
                    </a:lnTo>
                    <a:lnTo>
                      <a:pt x="1345" y="347"/>
                    </a:lnTo>
                    <a:lnTo>
                      <a:pt x="1114" y="492"/>
                    </a:lnTo>
                    <a:lnTo>
                      <a:pt x="911" y="651"/>
                    </a:lnTo>
                    <a:lnTo>
                      <a:pt x="709" y="838"/>
                    </a:lnTo>
                    <a:lnTo>
                      <a:pt x="535" y="1041"/>
                    </a:lnTo>
                    <a:lnTo>
                      <a:pt x="391" y="1272"/>
                    </a:lnTo>
                    <a:lnTo>
                      <a:pt x="261" y="1489"/>
                    </a:lnTo>
                    <a:lnTo>
                      <a:pt x="160" y="1734"/>
                    </a:lnTo>
                    <a:lnTo>
                      <a:pt x="87" y="1980"/>
                    </a:lnTo>
                    <a:lnTo>
                      <a:pt x="30" y="2226"/>
                    </a:lnTo>
                    <a:lnTo>
                      <a:pt x="1" y="2486"/>
                    </a:lnTo>
                    <a:lnTo>
                      <a:pt x="1" y="2732"/>
                    </a:lnTo>
                    <a:lnTo>
                      <a:pt x="15" y="2992"/>
                    </a:lnTo>
                    <a:lnTo>
                      <a:pt x="59" y="3237"/>
                    </a:lnTo>
                    <a:lnTo>
                      <a:pt x="131" y="3483"/>
                    </a:lnTo>
                    <a:lnTo>
                      <a:pt x="218" y="3729"/>
                    </a:lnTo>
                    <a:lnTo>
                      <a:pt x="333" y="3960"/>
                    </a:lnTo>
                    <a:lnTo>
                      <a:pt x="478" y="4177"/>
                    </a:lnTo>
                    <a:lnTo>
                      <a:pt x="651" y="4394"/>
                    </a:lnTo>
                    <a:lnTo>
                      <a:pt x="839" y="4581"/>
                    </a:lnTo>
                    <a:lnTo>
                      <a:pt x="1041" y="4769"/>
                    </a:lnTo>
                    <a:lnTo>
                      <a:pt x="1258" y="4914"/>
                    </a:lnTo>
                    <a:lnTo>
                      <a:pt x="1489" y="5044"/>
                    </a:lnTo>
                    <a:lnTo>
                      <a:pt x="1735" y="5145"/>
                    </a:lnTo>
                    <a:lnTo>
                      <a:pt x="1981" y="5217"/>
                    </a:lnTo>
                    <a:lnTo>
                      <a:pt x="2226" y="5275"/>
                    </a:lnTo>
                    <a:lnTo>
                      <a:pt x="2472" y="5304"/>
                    </a:lnTo>
                    <a:lnTo>
                      <a:pt x="2732" y="5304"/>
                    </a:lnTo>
                    <a:lnTo>
                      <a:pt x="2992" y="5290"/>
                    </a:lnTo>
                    <a:lnTo>
                      <a:pt x="3238" y="5232"/>
                    </a:lnTo>
                    <a:lnTo>
                      <a:pt x="3484" y="5174"/>
                    </a:lnTo>
                    <a:lnTo>
                      <a:pt x="3729" y="5073"/>
                    </a:lnTo>
                    <a:lnTo>
                      <a:pt x="3961" y="4957"/>
                    </a:lnTo>
                    <a:lnTo>
                      <a:pt x="4177" y="4813"/>
                    </a:lnTo>
                    <a:lnTo>
                      <a:pt x="4380" y="4654"/>
                    </a:lnTo>
                    <a:lnTo>
                      <a:pt x="4582" y="4466"/>
                    </a:lnTo>
                    <a:lnTo>
                      <a:pt x="4755" y="4263"/>
                    </a:lnTo>
                    <a:lnTo>
                      <a:pt x="4914" y="4047"/>
                    </a:lnTo>
                    <a:lnTo>
                      <a:pt x="5030" y="3815"/>
                    </a:lnTo>
                    <a:lnTo>
                      <a:pt x="5131" y="3570"/>
                    </a:lnTo>
                    <a:lnTo>
                      <a:pt x="5218" y="3324"/>
                    </a:lnTo>
                    <a:lnTo>
                      <a:pt x="5261" y="3078"/>
                    </a:lnTo>
                    <a:lnTo>
                      <a:pt x="5290" y="2818"/>
                    </a:lnTo>
                    <a:lnTo>
                      <a:pt x="5305" y="2573"/>
                    </a:lnTo>
                    <a:lnTo>
                      <a:pt x="5276" y="2312"/>
                    </a:lnTo>
                    <a:lnTo>
                      <a:pt x="5232" y="2067"/>
                    </a:lnTo>
                    <a:lnTo>
                      <a:pt x="5160" y="1821"/>
                    </a:lnTo>
                    <a:lnTo>
                      <a:pt x="5073" y="1575"/>
                    </a:lnTo>
                    <a:lnTo>
                      <a:pt x="4958" y="1344"/>
                    </a:lnTo>
                    <a:lnTo>
                      <a:pt x="4813" y="1127"/>
                    </a:lnTo>
                    <a:lnTo>
                      <a:pt x="4654" y="911"/>
                    </a:lnTo>
                    <a:lnTo>
                      <a:pt x="4466" y="723"/>
                    </a:lnTo>
                    <a:lnTo>
                      <a:pt x="4250" y="549"/>
                    </a:lnTo>
                    <a:lnTo>
                      <a:pt x="4033" y="390"/>
                    </a:lnTo>
                    <a:lnTo>
                      <a:pt x="3802" y="260"/>
                    </a:lnTo>
                    <a:lnTo>
                      <a:pt x="3570" y="159"/>
                    </a:lnTo>
                    <a:lnTo>
                      <a:pt x="3325" y="87"/>
                    </a:lnTo>
                    <a:lnTo>
                      <a:pt x="3065" y="29"/>
                    </a:lnTo>
                    <a:lnTo>
                      <a:pt x="28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35"/>
              <p:cNvSpPr/>
              <p:nvPr/>
            </p:nvSpPr>
            <p:spPr>
              <a:xfrm>
                <a:off x="3663850" y="3522625"/>
                <a:ext cx="224750" cy="248225"/>
              </a:xfrm>
              <a:custGeom>
                <a:rect b="b" l="l" r="r" t="t"/>
                <a:pathLst>
                  <a:path extrusionOk="0" h="9929" w="8990">
                    <a:moveTo>
                      <a:pt x="8989" y="1"/>
                    </a:moveTo>
                    <a:lnTo>
                      <a:pt x="0" y="6475"/>
                    </a:lnTo>
                    <a:lnTo>
                      <a:pt x="3671" y="9929"/>
                    </a:lnTo>
                    <a:lnTo>
                      <a:pt x="89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35"/>
              <p:cNvSpPr/>
              <p:nvPr/>
            </p:nvSpPr>
            <p:spPr>
              <a:xfrm>
                <a:off x="1705650" y="4392250"/>
                <a:ext cx="4322525" cy="1084625"/>
              </a:xfrm>
              <a:custGeom>
                <a:rect b="b" l="l" r="r" t="t"/>
                <a:pathLst>
                  <a:path extrusionOk="0" h="43385" w="172901">
                    <a:moveTo>
                      <a:pt x="84225" y="1"/>
                    </a:moveTo>
                    <a:lnTo>
                      <a:pt x="81999" y="30"/>
                    </a:lnTo>
                    <a:lnTo>
                      <a:pt x="79802" y="59"/>
                    </a:lnTo>
                    <a:lnTo>
                      <a:pt x="77620" y="102"/>
                    </a:lnTo>
                    <a:lnTo>
                      <a:pt x="75438" y="174"/>
                    </a:lnTo>
                    <a:lnTo>
                      <a:pt x="73285" y="247"/>
                    </a:lnTo>
                    <a:lnTo>
                      <a:pt x="71146" y="333"/>
                    </a:lnTo>
                    <a:lnTo>
                      <a:pt x="69036" y="434"/>
                    </a:lnTo>
                    <a:lnTo>
                      <a:pt x="66926" y="550"/>
                    </a:lnTo>
                    <a:lnTo>
                      <a:pt x="64845" y="680"/>
                    </a:lnTo>
                    <a:lnTo>
                      <a:pt x="62793" y="825"/>
                    </a:lnTo>
                    <a:lnTo>
                      <a:pt x="60741" y="969"/>
                    </a:lnTo>
                    <a:lnTo>
                      <a:pt x="58732" y="1143"/>
                    </a:lnTo>
                    <a:lnTo>
                      <a:pt x="56737" y="1316"/>
                    </a:lnTo>
                    <a:lnTo>
                      <a:pt x="54758" y="1504"/>
                    </a:lnTo>
                    <a:lnTo>
                      <a:pt x="52807" y="1706"/>
                    </a:lnTo>
                    <a:lnTo>
                      <a:pt x="50885" y="1909"/>
                    </a:lnTo>
                    <a:lnTo>
                      <a:pt x="48977" y="2140"/>
                    </a:lnTo>
                    <a:lnTo>
                      <a:pt x="47098" y="2371"/>
                    </a:lnTo>
                    <a:lnTo>
                      <a:pt x="45248" y="2617"/>
                    </a:lnTo>
                    <a:lnTo>
                      <a:pt x="43427" y="2877"/>
                    </a:lnTo>
                    <a:lnTo>
                      <a:pt x="41621" y="3137"/>
                    </a:lnTo>
                    <a:lnTo>
                      <a:pt x="39858" y="3412"/>
                    </a:lnTo>
                    <a:lnTo>
                      <a:pt x="38124" y="3701"/>
                    </a:lnTo>
                    <a:lnTo>
                      <a:pt x="36404" y="4004"/>
                    </a:lnTo>
                    <a:lnTo>
                      <a:pt x="34728" y="4308"/>
                    </a:lnTo>
                    <a:lnTo>
                      <a:pt x="33080" y="4625"/>
                    </a:lnTo>
                    <a:lnTo>
                      <a:pt x="31461" y="4943"/>
                    </a:lnTo>
                    <a:lnTo>
                      <a:pt x="29886" y="5290"/>
                    </a:lnTo>
                    <a:lnTo>
                      <a:pt x="28325" y="5637"/>
                    </a:lnTo>
                    <a:lnTo>
                      <a:pt x="26808" y="5984"/>
                    </a:lnTo>
                    <a:lnTo>
                      <a:pt x="25319" y="6345"/>
                    </a:lnTo>
                    <a:lnTo>
                      <a:pt x="23874" y="6721"/>
                    </a:lnTo>
                    <a:lnTo>
                      <a:pt x="22458" y="7097"/>
                    </a:lnTo>
                    <a:lnTo>
                      <a:pt x="21085" y="7487"/>
                    </a:lnTo>
                    <a:lnTo>
                      <a:pt x="19741" y="7892"/>
                    </a:lnTo>
                    <a:lnTo>
                      <a:pt x="18440" y="8296"/>
                    </a:lnTo>
                    <a:lnTo>
                      <a:pt x="17183" y="8715"/>
                    </a:lnTo>
                    <a:lnTo>
                      <a:pt x="15955" y="9134"/>
                    </a:lnTo>
                    <a:lnTo>
                      <a:pt x="14770" y="9554"/>
                    </a:lnTo>
                    <a:lnTo>
                      <a:pt x="13628" y="10002"/>
                    </a:lnTo>
                    <a:lnTo>
                      <a:pt x="12515" y="10435"/>
                    </a:lnTo>
                    <a:lnTo>
                      <a:pt x="11460" y="10898"/>
                    </a:lnTo>
                    <a:lnTo>
                      <a:pt x="10434" y="11346"/>
                    </a:lnTo>
                    <a:lnTo>
                      <a:pt x="9466" y="11808"/>
                    </a:lnTo>
                    <a:lnTo>
                      <a:pt x="8527" y="12285"/>
                    </a:lnTo>
                    <a:lnTo>
                      <a:pt x="7645" y="12762"/>
                    </a:lnTo>
                    <a:lnTo>
                      <a:pt x="6792" y="13239"/>
                    </a:lnTo>
                    <a:lnTo>
                      <a:pt x="5998" y="13730"/>
                    </a:lnTo>
                    <a:lnTo>
                      <a:pt x="5246" y="14236"/>
                    </a:lnTo>
                    <a:lnTo>
                      <a:pt x="4552" y="14727"/>
                    </a:lnTo>
                    <a:lnTo>
                      <a:pt x="3888" y="15233"/>
                    </a:lnTo>
                    <a:lnTo>
                      <a:pt x="3584" y="15493"/>
                    </a:lnTo>
                    <a:lnTo>
                      <a:pt x="3281" y="15753"/>
                    </a:lnTo>
                    <a:lnTo>
                      <a:pt x="3006" y="16013"/>
                    </a:lnTo>
                    <a:lnTo>
                      <a:pt x="2731" y="16274"/>
                    </a:lnTo>
                    <a:lnTo>
                      <a:pt x="2471" y="16534"/>
                    </a:lnTo>
                    <a:lnTo>
                      <a:pt x="2226" y="16794"/>
                    </a:lnTo>
                    <a:lnTo>
                      <a:pt x="1980" y="17054"/>
                    </a:lnTo>
                    <a:lnTo>
                      <a:pt x="1763" y="17314"/>
                    </a:lnTo>
                    <a:lnTo>
                      <a:pt x="1546" y="17589"/>
                    </a:lnTo>
                    <a:lnTo>
                      <a:pt x="1359" y="17849"/>
                    </a:lnTo>
                    <a:lnTo>
                      <a:pt x="1171" y="18123"/>
                    </a:lnTo>
                    <a:lnTo>
                      <a:pt x="997" y="18384"/>
                    </a:lnTo>
                    <a:lnTo>
                      <a:pt x="838" y="18658"/>
                    </a:lnTo>
                    <a:lnTo>
                      <a:pt x="694" y="18933"/>
                    </a:lnTo>
                    <a:lnTo>
                      <a:pt x="564" y="19193"/>
                    </a:lnTo>
                    <a:lnTo>
                      <a:pt x="448" y="19467"/>
                    </a:lnTo>
                    <a:lnTo>
                      <a:pt x="347" y="19742"/>
                    </a:lnTo>
                    <a:lnTo>
                      <a:pt x="260" y="20017"/>
                    </a:lnTo>
                    <a:lnTo>
                      <a:pt x="188" y="20291"/>
                    </a:lnTo>
                    <a:lnTo>
                      <a:pt x="116" y="20580"/>
                    </a:lnTo>
                    <a:lnTo>
                      <a:pt x="72" y="20855"/>
                    </a:lnTo>
                    <a:lnTo>
                      <a:pt x="29" y="21129"/>
                    </a:lnTo>
                    <a:lnTo>
                      <a:pt x="15" y="21404"/>
                    </a:lnTo>
                    <a:lnTo>
                      <a:pt x="0" y="21693"/>
                    </a:lnTo>
                    <a:lnTo>
                      <a:pt x="15" y="21968"/>
                    </a:lnTo>
                    <a:lnTo>
                      <a:pt x="29" y="22257"/>
                    </a:lnTo>
                    <a:lnTo>
                      <a:pt x="72" y="22531"/>
                    </a:lnTo>
                    <a:lnTo>
                      <a:pt x="116" y="22806"/>
                    </a:lnTo>
                    <a:lnTo>
                      <a:pt x="188" y="23080"/>
                    </a:lnTo>
                    <a:lnTo>
                      <a:pt x="260" y="23355"/>
                    </a:lnTo>
                    <a:lnTo>
                      <a:pt x="347" y="23630"/>
                    </a:lnTo>
                    <a:lnTo>
                      <a:pt x="448" y="23904"/>
                    </a:lnTo>
                    <a:lnTo>
                      <a:pt x="564" y="24179"/>
                    </a:lnTo>
                    <a:lnTo>
                      <a:pt x="694" y="24453"/>
                    </a:lnTo>
                    <a:lnTo>
                      <a:pt x="838" y="24728"/>
                    </a:lnTo>
                    <a:lnTo>
                      <a:pt x="997" y="24988"/>
                    </a:lnTo>
                    <a:lnTo>
                      <a:pt x="1171" y="25263"/>
                    </a:lnTo>
                    <a:lnTo>
                      <a:pt x="1359" y="25537"/>
                    </a:lnTo>
                    <a:lnTo>
                      <a:pt x="1546" y="25797"/>
                    </a:lnTo>
                    <a:lnTo>
                      <a:pt x="1763" y="26057"/>
                    </a:lnTo>
                    <a:lnTo>
                      <a:pt x="1980" y="26332"/>
                    </a:lnTo>
                    <a:lnTo>
                      <a:pt x="2226" y="26592"/>
                    </a:lnTo>
                    <a:lnTo>
                      <a:pt x="2471" y="26852"/>
                    </a:lnTo>
                    <a:lnTo>
                      <a:pt x="2731" y="27112"/>
                    </a:lnTo>
                    <a:lnTo>
                      <a:pt x="3006" y="27372"/>
                    </a:lnTo>
                    <a:lnTo>
                      <a:pt x="3281" y="27633"/>
                    </a:lnTo>
                    <a:lnTo>
                      <a:pt x="3584" y="27893"/>
                    </a:lnTo>
                    <a:lnTo>
                      <a:pt x="3888" y="28138"/>
                    </a:lnTo>
                    <a:lnTo>
                      <a:pt x="4552" y="28644"/>
                    </a:lnTo>
                    <a:lnTo>
                      <a:pt x="5246" y="29150"/>
                    </a:lnTo>
                    <a:lnTo>
                      <a:pt x="5998" y="29641"/>
                    </a:lnTo>
                    <a:lnTo>
                      <a:pt x="6792" y="30133"/>
                    </a:lnTo>
                    <a:lnTo>
                      <a:pt x="7645" y="30624"/>
                    </a:lnTo>
                    <a:lnTo>
                      <a:pt x="8527" y="31101"/>
                    </a:lnTo>
                    <a:lnTo>
                      <a:pt x="9466" y="31563"/>
                    </a:lnTo>
                    <a:lnTo>
                      <a:pt x="10434" y="32026"/>
                    </a:lnTo>
                    <a:lnTo>
                      <a:pt x="11460" y="32488"/>
                    </a:lnTo>
                    <a:lnTo>
                      <a:pt x="12515" y="32936"/>
                    </a:lnTo>
                    <a:lnTo>
                      <a:pt x="13628" y="33384"/>
                    </a:lnTo>
                    <a:lnTo>
                      <a:pt x="14770" y="33818"/>
                    </a:lnTo>
                    <a:lnTo>
                      <a:pt x="15955" y="34252"/>
                    </a:lnTo>
                    <a:lnTo>
                      <a:pt x="17183" y="34671"/>
                    </a:lnTo>
                    <a:lnTo>
                      <a:pt x="18440" y="35090"/>
                    </a:lnTo>
                    <a:lnTo>
                      <a:pt x="19741" y="35494"/>
                    </a:lnTo>
                    <a:lnTo>
                      <a:pt x="21085" y="35885"/>
                    </a:lnTo>
                    <a:lnTo>
                      <a:pt x="22458" y="36275"/>
                    </a:lnTo>
                    <a:lnTo>
                      <a:pt x="23874" y="36665"/>
                    </a:lnTo>
                    <a:lnTo>
                      <a:pt x="25319" y="37026"/>
                    </a:lnTo>
                    <a:lnTo>
                      <a:pt x="26808" y="37388"/>
                    </a:lnTo>
                    <a:lnTo>
                      <a:pt x="28325" y="37749"/>
                    </a:lnTo>
                    <a:lnTo>
                      <a:pt x="29886" y="38096"/>
                    </a:lnTo>
                    <a:lnTo>
                      <a:pt x="31461" y="38428"/>
                    </a:lnTo>
                    <a:lnTo>
                      <a:pt x="33080" y="38760"/>
                    </a:lnTo>
                    <a:lnTo>
                      <a:pt x="34728" y="39078"/>
                    </a:lnTo>
                    <a:lnTo>
                      <a:pt x="36404" y="39382"/>
                    </a:lnTo>
                    <a:lnTo>
                      <a:pt x="38124" y="39685"/>
                    </a:lnTo>
                    <a:lnTo>
                      <a:pt x="39858" y="39974"/>
                    </a:lnTo>
                    <a:lnTo>
                      <a:pt x="41621" y="40249"/>
                    </a:lnTo>
                    <a:lnTo>
                      <a:pt x="43427" y="40509"/>
                    </a:lnTo>
                    <a:lnTo>
                      <a:pt x="45248" y="40769"/>
                    </a:lnTo>
                    <a:lnTo>
                      <a:pt x="47098" y="41015"/>
                    </a:lnTo>
                    <a:lnTo>
                      <a:pt x="48977" y="41246"/>
                    </a:lnTo>
                    <a:lnTo>
                      <a:pt x="50885" y="41463"/>
                    </a:lnTo>
                    <a:lnTo>
                      <a:pt x="52807" y="41680"/>
                    </a:lnTo>
                    <a:lnTo>
                      <a:pt x="54758" y="41882"/>
                    </a:lnTo>
                    <a:lnTo>
                      <a:pt x="56737" y="42070"/>
                    </a:lnTo>
                    <a:lnTo>
                      <a:pt x="58732" y="42243"/>
                    </a:lnTo>
                    <a:lnTo>
                      <a:pt x="60741" y="42417"/>
                    </a:lnTo>
                    <a:lnTo>
                      <a:pt x="62793" y="42561"/>
                    </a:lnTo>
                    <a:lnTo>
                      <a:pt x="64845" y="42706"/>
                    </a:lnTo>
                    <a:lnTo>
                      <a:pt x="66926" y="42836"/>
                    </a:lnTo>
                    <a:lnTo>
                      <a:pt x="69036" y="42951"/>
                    </a:lnTo>
                    <a:lnTo>
                      <a:pt x="71146" y="43053"/>
                    </a:lnTo>
                    <a:lnTo>
                      <a:pt x="73285" y="43139"/>
                    </a:lnTo>
                    <a:lnTo>
                      <a:pt x="75438" y="43212"/>
                    </a:lnTo>
                    <a:lnTo>
                      <a:pt x="77620" y="43269"/>
                    </a:lnTo>
                    <a:lnTo>
                      <a:pt x="79802" y="43327"/>
                    </a:lnTo>
                    <a:lnTo>
                      <a:pt x="81999" y="43356"/>
                    </a:lnTo>
                    <a:lnTo>
                      <a:pt x="84225" y="43385"/>
                    </a:lnTo>
                    <a:lnTo>
                      <a:pt x="88690" y="43385"/>
                    </a:lnTo>
                    <a:lnTo>
                      <a:pt x="90901" y="43356"/>
                    </a:lnTo>
                    <a:lnTo>
                      <a:pt x="93112" y="43327"/>
                    </a:lnTo>
                    <a:lnTo>
                      <a:pt x="95295" y="43269"/>
                    </a:lnTo>
                    <a:lnTo>
                      <a:pt x="97462" y="43212"/>
                    </a:lnTo>
                    <a:lnTo>
                      <a:pt x="99616" y="43139"/>
                    </a:lnTo>
                    <a:lnTo>
                      <a:pt x="101754" y="43053"/>
                    </a:lnTo>
                    <a:lnTo>
                      <a:pt x="103879" y="42951"/>
                    </a:lnTo>
                    <a:lnTo>
                      <a:pt x="105974" y="42836"/>
                    </a:lnTo>
                    <a:lnTo>
                      <a:pt x="108055" y="42706"/>
                    </a:lnTo>
                    <a:lnTo>
                      <a:pt x="110122" y="42561"/>
                    </a:lnTo>
                    <a:lnTo>
                      <a:pt x="112160" y="42417"/>
                    </a:lnTo>
                    <a:lnTo>
                      <a:pt x="114183" y="42243"/>
                    </a:lnTo>
                    <a:lnTo>
                      <a:pt x="116177" y="42070"/>
                    </a:lnTo>
                    <a:lnTo>
                      <a:pt x="118157" y="41882"/>
                    </a:lnTo>
                    <a:lnTo>
                      <a:pt x="120108" y="41680"/>
                    </a:lnTo>
                    <a:lnTo>
                      <a:pt x="122030" y="41463"/>
                    </a:lnTo>
                    <a:lnTo>
                      <a:pt x="123938" y="41246"/>
                    </a:lnTo>
                    <a:lnTo>
                      <a:pt x="125817" y="41015"/>
                    </a:lnTo>
                    <a:lnTo>
                      <a:pt x="127666" y="40769"/>
                    </a:lnTo>
                    <a:lnTo>
                      <a:pt x="129487" y="40509"/>
                    </a:lnTo>
                    <a:lnTo>
                      <a:pt x="131279" y="40249"/>
                    </a:lnTo>
                    <a:lnTo>
                      <a:pt x="133042" y="39974"/>
                    </a:lnTo>
                    <a:lnTo>
                      <a:pt x="134791" y="39685"/>
                    </a:lnTo>
                    <a:lnTo>
                      <a:pt x="136496" y="39382"/>
                    </a:lnTo>
                    <a:lnTo>
                      <a:pt x="138173" y="39078"/>
                    </a:lnTo>
                    <a:lnTo>
                      <a:pt x="139820" y="38760"/>
                    </a:lnTo>
                    <a:lnTo>
                      <a:pt x="141439" y="38428"/>
                    </a:lnTo>
                    <a:lnTo>
                      <a:pt x="143029" y="38096"/>
                    </a:lnTo>
                    <a:lnTo>
                      <a:pt x="144575" y="37749"/>
                    </a:lnTo>
                    <a:lnTo>
                      <a:pt x="146092" y="37388"/>
                    </a:lnTo>
                    <a:lnTo>
                      <a:pt x="147581" y="37026"/>
                    </a:lnTo>
                    <a:lnTo>
                      <a:pt x="149026" y="36665"/>
                    </a:lnTo>
                    <a:lnTo>
                      <a:pt x="150442" y="36275"/>
                    </a:lnTo>
                    <a:lnTo>
                      <a:pt x="151815" y="35885"/>
                    </a:lnTo>
                    <a:lnTo>
                      <a:pt x="153159" y="35494"/>
                    </a:lnTo>
                    <a:lnTo>
                      <a:pt x="154460" y="35090"/>
                    </a:lnTo>
                    <a:lnTo>
                      <a:pt x="155732" y="34671"/>
                    </a:lnTo>
                    <a:lnTo>
                      <a:pt x="156960" y="34252"/>
                    </a:lnTo>
                    <a:lnTo>
                      <a:pt x="158145" y="33818"/>
                    </a:lnTo>
                    <a:lnTo>
                      <a:pt x="159287" y="33384"/>
                    </a:lnTo>
                    <a:lnTo>
                      <a:pt x="160385" y="32936"/>
                    </a:lnTo>
                    <a:lnTo>
                      <a:pt x="161454" y="32488"/>
                    </a:lnTo>
                    <a:lnTo>
                      <a:pt x="162466" y="32026"/>
                    </a:lnTo>
                    <a:lnTo>
                      <a:pt x="163449" y="31563"/>
                    </a:lnTo>
                    <a:lnTo>
                      <a:pt x="164374" y="31101"/>
                    </a:lnTo>
                    <a:lnTo>
                      <a:pt x="165270" y="30624"/>
                    </a:lnTo>
                    <a:lnTo>
                      <a:pt x="166108" y="30133"/>
                    </a:lnTo>
                    <a:lnTo>
                      <a:pt x="166903" y="29641"/>
                    </a:lnTo>
                    <a:lnTo>
                      <a:pt x="167654" y="29150"/>
                    </a:lnTo>
                    <a:lnTo>
                      <a:pt x="168362" y="28644"/>
                    </a:lnTo>
                    <a:lnTo>
                      <a:pt x="169013" y="28138"/>
                    </a:lnTo>
                    <a:lnTo>
                      <a:pt x="169331" y="27893"/>
                    </a:lnTo>
                    <a:lnTo>
                      <a:pt x="169620" y="27633"/>
                    </a:lnTo>
                    <a:lnTo>
                      <a:pt x="169909" y="27372"/>
                    </a:lnTo>
                    <a:lnTo>
                      <a:pt x="170183" y="27112"/>
                    </a:lnTo>
                    <a:lnTo>
                      <a:pt x="170443" y="26852"/>
                    </a:lnTo>
                    <a:lnTo>
                      <a:pt x="170689" y="26592"/>
                    </a:lnTo>
                    <a:lnTo>
                      <a:pt x="170920" y="26332"/>
                    </a:lnTo>
                    <a:lnTo>
                      <a:pt x="171152" y="26057"/>
                    </a:lnTo>
                    <a:lnTo>
                      <a:pt x="171354" y="25797"/>
                    </a:lnTo>
                    <a:lnTo>
                      <a:pt x="171556" y="25537"/>
                    </a:lnTo>
                    <a:lnTo>
                      <a:pt x="171730" y="25263"/>
                    </a:lnTo>
                    <a:lnTo>
                      <a:pt x="171903" y="24988"/>
                    </a:lnTo>
                    <a:lnTo>
                      <a:pt x="172062" y="24728"/>
                    </a:lnTo>
                    <a:lnTo>
                      <a:pt x="172207" y="24453"/>
                    </a:lnTo>
                    <a:lnTo>
                      <a:pt x="172337" y="24179"/>
                    </a:lnTo>
                    <a:lnTo>
                      <a:pt x="172452" y="23904"/>
                    </a:lnTo>
                    <a:lnTo>
                      <a:pt x="172553" y="23630"/>
                    </a:lnTo>
                    <a:lnTo>
                      <a:pt x="172655" y="23355"/>
                    </a:lnTo>
                    <a:lnTo>
                      <a:pt x="172727" y="23080"/>
                    </a:lnTo>
                    <a:lnTo>
                      <a:pt x="172785" y="22806"/>
                    </a:lnTo>
                    <a:lnTo>
                      <a:pt x="172842" y="22531"/>
                    </a:lnTo>
                    <a:lnTo>
                      <a:pt x="172871" y="22257"/>
                    </a:lnTo>
                    <a:lnTo>
                      <a:pt x="172900" y="21968"/>
                    </a:lnTo>
                    <a:lnTo>
                      <a:pt x="172900" y="21693"/>
                    </a:lnTo>
                    <a:lnTo>
                      <a:pt x="172900" y="21404"/>
                    </a:lnTo>
                    <a:lnTo>
                      <a:pt x="172871" y="21129"/>
                    </a:lnTo>
                    <a:lnTo>
                      <a:pt x="172842" y="20855"/>
                    </a:lnTo>
                    <a:lnTo>
                      <a:pt x="172785" y="20580"/>
                    </a:lnTo>
                    <a:lnTo>
                      <a:pt x="172727" y="20291"/>
                    </a:lnTo>
                    <a:lnTo>
                      <a:pt x="172655" y="20017"/>
                    </a:lnTo>
                    <a:lnTo>
                      <a:pt x="172553" y="19742"/>
                    </a:lnTo>
                    <a:lnTo>
                      <a:pt x="172452" y="19467"/>
                    </a:lnTo>
                    <a:lnTo>
                      <a:pt x="172337" y="19193"/>
                    </a:lnTo>
                    <a:lnTo>
                      <a:pt x="172207" y="18933"/>
                    </a:lnTo>
                    <a:lnTo>
                      <a:pt x="172062" y="18658"/>
                    </a:lnTo>
                    <a:lnTo>
                      <a:pt x="171903" y="18384"/>
                    </a:lnTo>
                    <a:lnTo>
                      <a:pt x="171730" y="18123"/>
                    </a:lnTo>
                    <a:lnTo>
                      <a:pt x="171556" y="17849"/>
                    </a:lnTo>
                    <a:lnTo>
                      <a:pt x="171354" y="17589"/>
                    </a:lnTo>
                    <a:lnTo>
                      <a:pt x="171152" y="17314"/>
                    </a:lnTo>
                    <a:lnTo>
                      <a:pt x="170920" y="17054"/>
                    </a:lnTo>
                    <a:lnTo>
                      <a:pt x="170689" y="16794"/>
                    </a:lnTo>
                    <a:lnTo>
                      <a:pt x="170443" y="16534"/>
                    </a:lnTo>
                    <a:lnTo>
                      <a:pt x="170183" y="16274"/>
                    </a:lnTo>
                    <a:lnTo>
                      <a:pt x="169909" y="16013"/>
                    </a:lnTo>
                    <a:lnTo>
                      <a:pt x="169620" y="15753"/>
                    </a:lnTo>
                    <a:lnTo>
                      <a:pt x="169331" y="15493"/>
                    </a:lnTo>
                    <a:lnTo>
                      <a:pt x="169013" y="15233"/>
                    </a:lnTo>
                    <a:lnTo>
                      <a:pt x="168362" y="14727"/>
                    </a:lnTo>
                    <a:lnTo>
                      <a:pt x="167654" y="14236"/>
                    </a:lnTo>
                    <a:lnTo>
                      <a:pt x="166903" y="13730"/>
                    </a:lnTo>
                    <a:lnTo>
                      <a:pt x="166108" y="13239"/>
                    </a:lnTo>
                    <a:lnTo>
                      <a:pt x="165270" y="12762"/>
                    </a:lnTo>
                    <a:lnTo>
                      <a:pt x="164374" y="12285"/>
                    </a:lnTo>
                    <a:lnTo>
                      <a:pt x="163449" y="11808"/>
                    </a:lnTo>
                    <a:lnTo>
                      <a:pt x="162466" y="11346"/>
                    </a:lnTo>
                    <a:lnTo>
                      <a:pt x="161454" y="10898"/>
                    </a:lnTo>
                    <a:lnTo>
                      <a:pt x="160385" y="10435"/>
                    </a:lnTo>
                    <a:lnTo>
                      <a:pt x="159287" y="10002"/>
                    </a:lnTo>
                    <a:lnTo>
                      <a:pt x="158145" y="9554"/>
                    </a:lnTo>
                    <a:lnTo>
                      <a:pt x="156960" y="9134"/>
                    </a:lnTo>
                    <a:lnTo>
                      <a:pt x="155732" y="8715"/>
                    </a:lnTo>
                    <a:lnTo>
                      <a:pt x="154460" y="8296"/>
                    </a:lnTo>
                    <a:lnTo>
                      <a:pt x="153159" y="7892"/>
                    </a:lnTo>
                    <a:lnTo>
                      <a:pt x="151815" y="7487"/>
                    </a:lnTo>
                    <a:lnTo>
                      <a:pt x="150442" y="7097"/>
                    </a:lnTo>
                    <a:lnTo>
                      <a:pt x="149026" y="6721"/>
                    </a:lnTo>
                    <a:lnTo>
                      <a:pt x="147581" y="6345"/>
                    </a:lnTo>
                    <a:lnTo>
                      <a:pt x="146092" y="5984"/>
                    </a:lnTo>
                    <a:lnTo>
                      <a:pt x="144575" y="5637"/>
                    </a:lnTo>
                    <a:lnTo>
                      <a:pt x="143029" y="5290"/>
                    </a:lnTo>
                    <a:lnTo>
                      <a:pt x="141439" y="4943"/>
                    </a:lnTo>
                    <a:lnTo>
                      <a:pt x="139820" y="4625"/>
                    </a:lnTo>
                    <a:lnTo>
                      <a:pt x="138173" y="4308"/>
                    </a:lnTo>
                    <a:lnTo>
                      <a:pt x="136496" y="4004"/>
                    </a:lnTo>
                    <a:lnTo>
                      <a:pt x="134791" y="3701"/>
                    </a:lnTo>
                    <a:lnTo>
                      <a:pt x="133042" y="3412"/>
                    </a:lnTo>
                    <a:lnTo>
                      <a:pt x="131279" y="3137"/>
                    </a:lnTo>
                    <a:lnTo>
                      <a:pt x="129487" y="2877"/>
                    </a:lnTo>
                    <a:lnTo>
                      <a:pt x="127666" y="2617"/>
                    </a:lnTo>
                    <a:lnTo>
                      <a:pt x="125817" y="2371"/>
                    </a:lnTo>
                    <a:lnTo>
                      <a:pt x="123938" y="2140"/>
                    </a:lnTo>
                    <a:lnTo>
                      <a:pt x="122030" y="1909"/>
                    </a:lnTo>
                    <a:lnTo>
                      <a:pt x="120108" y="1706"/>
                    </a:lnTo>
                    <a:lnTo>
                      <a:pt x="118157" y="1504"/>
                    </a:lnTo>
                    <a:lnTo>
                      <a:pt x="116177" y="1316"/>
                    </a:lnTo>
                    <a:lnTo>
                      <a:pt x="114183" y="1143"/>
                    </a:lnTo>
                    <a:lnTo>
                      <a:pt x="112160" y="969"/>
                    </a:lnTo>
                    <a:lnTo>
                      <a:pt x="110122" y="825"/>
                    </a:lnTo>
                    <a:lnTo>
                      <a:pt x="108055" y="680"/>
                    </a:lnTo>
                    <a:lnTo>
                      <a:pt x="105974" y="550"/>
                    </a:lnTo>
                    <a:lnTo>
                      <a:pt x="103879" y="434"/>
                    </a:lnTo>
                    <a:lnTo>
                      <a:pt x="101754" y="333"/>
                    </a:lnTo>
                    <a:lnTo>
                      <a:pt x="99616" y="247"/>
                    </a:lnTo>
                    <a:lnTo>
                      <a:pt x="97462" y="174"/>
                    </a:lnTo>
                    <a:lnTo>
                      <a:pt x="95295" y="102"/>
                    </a:lnTo>
                    <a:lnTo>
                      <a:pt x="93112" y="59"/>
                    </a:lnTo>
                    <a:lnTo>
                      <a:pt x="90901" y="30"/>
                    </a:lnTo>
                    <a:lnTo>
                      <a:pt x="886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35"/>
              <p:cNvSpPr/>
              <p:nvPr/>
            </p:nvSpPr>
            <p:spPr>
              <a:xfrm>
                <a:off x="2155450" y="4838450"/>
                <a:ext cx="445125" cy="130825"/>
              </a:xfrm>
              <a:custGeom>
                <a:rect b="b" l="l" r="r" t="t"/>
                <a:pathLst>
                  <a:path extrusionOk="0" h="5233" w="17805">
                    <a:moveTo>
                      <a:pt x="8903" y="1"/>
                    </a:moveTo>
                    <a:lnTo>
                      <a:pt x="7992" y="15"/>
                    </a:lnTo>
                    <a:lnTo>
                      <a:pt x="7111" y="59"/>
                    </a:lnTo>
                    <a:lnTo>
                      <a:pt x="6258" y="116"/>
                    </a:lnTo>
                    <a:lnTo>
                      <a:pt x="5434" y="203"/>
                    </a:lnTo>
                    <a:lnTo>
                      <a:pt x="4654" y="319"/>
                    </a:lnTo>
                    <a:lnTo>
                      <a:pt x="3917" y="449"/>
                    </a:lnTo>
                    <a:lnTo>
                      <a:pt x="3238" y="593"/>
                    </a:lnTo>
                    <a:lnTo>
                      <a:pt x="2602" y="767"/>
                    </a:lnTo>
                    <a:lnTo>
                      <a:pt x="2024" y="955"/>
                    </a:lnTo>
                    <a:lnTo>
                      <a:pt x="1764" y="1056"/>
                    </a:lnTo>
                    <a:lnTo>
                      <a:pt x="1518" y="1157"/>
                    </a:lnTo>
                    <a:lnTo>
                      <a:pt x="1287" y="1258"/>
                    </a:lnTo>
                    <a:lnTo>
                      <a:pt x="1070" y="1374"/>
                    </a:lnTo>
                    <a:lnTo>
                      <a:pt x="868" y="1489"/>
                    </a:lnTo>
                    <a:lnTo>
                      <a:pt x="694" y="1605"/>
                    </a:lnTo>
                    <a:lnTo>
                      <a:pt x="535" y="1721"/>
                    </a:lnTo>
                    <a:lnTo>
                      <a:pt x="391" y="1836"/>
                    </a:lnTo>
                    <a:lnTo>
                      <a:pt x="275" y="1966"/>
                    </a:lnTo>
                    <a:lnTo>
                      <a:pt x="174" y="2096"/>
                    </a:lnTo>
                    <a:lnTo>
                      <a:pt x="102" y="2212"/>
                    </a:lnTo>
                    <a:lnTo>
                      <a:pt x="44" y="2356"/>
                    </a:lnTo>
                    <a:lnTo>
                      <a:pt x="0" y="2487"/>
                    </a:lnTo>
                    <a:lnTo>
                      <a:pt x="0" y="2617"/>
                    </a:lnTo>
                    <a:lnTo>
                      <a:pt x="0" y="2747"/>
                    </a:lnTo>
                    <a:lnTo>
                      <a:pt x="44" y="2891"/>
                    </a:lnTo>
                    <a:lnTo>
                      <a:pt x="102" y="3021"/>
                    </a:lnTo>
                    <a:lnTo>
                      <a:pt x="174" y="3151"/>
                    </a:lnTo>
                    <a:lnTo>
                      <a:pt x="275" y="3267"/>
                    </a:lnTo>
                    <a:lnTo>
                      <a:pt x="391" y="3397"/>
                    </a:lnTo>
                    <a:lnTo>
                      <a:pt x="535" y="3513"/>
                    </a:lnTo>
                    <a:lnTo>
                      <a:pt x="694" y="3628"/>
                    </a:lnTo>
                    <a:lnTo>
                      <a:pt x="868" y="3758"/>
                    </a:lnTo>
                    <a:lnTo>
                      <a:pt x="1070" y="3859"/>
                    </a:lnTo>
                    <a:lnTo>
                      <a:pt x="1287" y="3975"/>
                    </a:lnTo>
                    <a:lnTo>
                      <a:pt x="1518" y="4076"/>
                    </a:lnTo>
                    <a:lnTo>
                      <a:pt x="1764" y="4177"/>
                    </a:lnTo>
                    <a:lnTo>
                      <a:pt x="2024" y="4279"/>
                    </a:lnTo>
                    <a:lnTo>
                      <a:pt x="2602" y="4466"/>
                    </a:lnTo>
                    <a:lnTo>
                      <a:pt x="3238" y="4640"/>
                    </a:lnTo>
                    <a:lnTo>
                      <a:pt x="3917" y="4784"/>
                    </a:lnTo>
                    <a:lnTo>
                      <a:pt x="4654" y="4914"/>
                    </a:lnTo>
                    <a:lnTo>
                      <a:pt x="5434" y="5030"/>
                    </a:lnTo>
                    <a:lnTo>
                      <a:pt x="6258" y="5117"/>
                    </a:lnTo>
                    <a:lnTo>
                      <a:pt x="7111" y="5175"/>
                    </a:lnTo>
                    <a:lnTo>
                      <a:pt x="7992" y="5218"/>
                    </a:lnTo>
                    <a:lnTo>
                      <a:pt x="8903" y="5232"/>
                    </a:lnTo>
                    <a:lnTo>
                      <a:pt x="9813" y="5218"/>
                    </a:lnTo>
                    <a:lnTo>
                      <a:pt x="10695" y="5175"/>
                    </a:lnTo>
                    <a:lnTo>
                      <a:pt x="11547" y="5117"/>
                    </a:lnTo>
                    <a:lnTo>
                      <a:pt x="12371" y="5030"/>
                    </a:lnTo>
                    <a:lnTo>
                      <a:pt x="13151" y="4914"/>
                    </a:lnTo>
                    <a:lnTo>
                      <a:pt x="13889" y="4784"/>
                    </a:lnTo>
                    <a:lnTo>
                      <a:pt x="14568" y="4640"/>
                    </a:lnTo>
                    <a:lnTo>
                      <a:pt x="15204" y="4466"/>
                    </a:lnTo>
                    <a:lnTo>
                      <a:pt x="15782" y="4279"/>
                    </a:lnTo>
                    <a:lnTo>
                      <a:pt x="16042" y="4177"/>
                    </a:lnTo>
                    <a:lnTo>
                      <a:pt x="16288" y="4076"/>
                    </a:lnTo>
                    <a:lnTo>
                      <a:pt x="16519" y="3975"/>
                    </a:lnTo>
                    <a:lnTo>
                      <a:pt x="16736" y="3859"/>
                    </a:lnTo>
                    <a:lnTo>
                      <a:pt x="16938" y="3758"/>
                    </a:lnTo>
                    <a:lnTo>
                      <a:pt x="17111" y="3628"/>
                    </a:lnTo>
                    <a:lnTo>
                      <a:pt x="17270" y="3513"/>
                    </a:lnTo>
                    <a:lnTo>
                      <a:pt x="17415" y="3397"/>
                    </a:lnTo>
                    <a:lnTo>
                      <a:pt x="17530" y="3267"/>
                    </a:lnTo>
                    <a:lnTo>
                      <a:pt x="17632" y="3151"/>
                    </a:lnTo>
                    <a:lnTo>
                      <a:pt x="17704" y="3021"/>
                    </a:lnTo>
                    <a:lnTo>
                      <a:pt x="17762" y="2891"/>
                    </a:lnTo>
                    <a:lnTo>
                      <a:pt x="17805" y="2747"/>
                    </a:lnTo>
                    <a:lnTo>
                      <a:pt x="17805" y="2617"/>
                    </a:lnTo>
                    <a:lnTo>
                      <a:pt x="17805" y="2487"/>
                    </a:lnTo>
                    <a:lnTo>
                      <a:pt x="17762" y="2356"/>
                    </a:lnTo>
                    <a:lnTo>
                      <a:pt x="17704" y="2212"/>
                    </a:lnTo>
                    <a:lnTo>
                      <a:pt x="17632" y="2096"/>
                    </a:lnTo>
                    <a:lnTo>
                      <a:pt x="17530" y="1966"/>
                    </a:lnTo>
                    <a:lnTo>
                      <a:pt x="17415" y="1836"/>
                    </a:lnTo>
                    <a:lnTo>
                      <a:pt x="17270" y="1721"/>
                    </a:lnTo>
                    <a:lnTo>
                      <a:pt x="17111" y="1605"/>
                    </a:lnTo>
                    <a:lnTo>
                      <a:pt x="16938" y="1489"/>
                    </a:lnTo>
                    <a:lnTo>
                      <a:pt x="16736" y="1374"/>
                    </a:lnTo>
                    <a:lnTo>
                      <a:pt x="16519" y="1258"/>
                    </a:lnTo>
                    <a:lnTo>
                      <a:pt x="16288" y="1157"/>
                    </a:lnTo>
                    <a:lnTo>
                      <a:pt x="16042" y="1056"/>
                    </a:lnTo>
                    <a:lnTo>
                      <a:pt x="15782" y="955"/>
                    </a:lnTo>
                    <a:lnTo>
                      <a:pt x="15204" y="767"/>
                    </a:lnTo>
                    <a:lnTo>
                      <a:pt x="14568" y="593"/>
                    </a:lnTo>
                    <a:lnTo>
                      <a:pt x="13889" y="449"/>
                    </a:lnTo>
                    <a:lnTo>
                      <a:pt x="13151" y="319"/>
                    </a:lnTo>
                    <a:lnTo>
                      <a:pt x="12371" y="203"/>
                    </a:lnTo>
                    <a:lnTo>
                      <a:pt x="11547" y="116"/>
                    </a:lnTo>
                    <a:lnTo>
                      <a:pt x="10695" y="59"/>
                    </a:lnTo>
                    <a:lnTo>
                      <a:pt x="9813" y="15"/>
                    </a:lnTo>
                    <a:lnTo>
                      <a:pt x="8903" y="1"/>
                    </a:lnTo>
                    <a:close/>
                  </a:path>
                </a:pathLst>
              </a:custGeom>
              <a:solidFill>
                <a:srgbClr val="FDED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5"/>
              <p:cNvSpPr/>
              <p:nvPr/>
            </p:nvSpPr>
            <p:spPr>
              <a:xfrm>
                <a:off x="2198075" y="4443200"/>
                <a:ext cx="441525" cy="445875"/>
              </a:xfrm>
              <a:custGeom>
                <a:rect b="b" l="l" r="r" t="t"/>
                <a:pathLst>
                  <a:path extrusionOk="0" h="17835" w="17661">
                    <a:moveTo>
                      <a:pt x="1" y="1"/>
                    </a:moveTo>
                    <a:lnTo>
                      <a:pt x="2038" y="17834"/>
                    </a:lnTo>
                    <a:lnTo>
                      <a:pt x="15637" y="17834"/>
                    </a:lnTo>
                    <a:lnTo>
                      <a:pt x="17661" y="11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C6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5"/>
              <p:cNvSpPr/>
              <p:nvPr/>
            </p:nvSpPr>
            <p:spPr>
              <a:xfrm>
                <a:off x="2249025" y="4841700"/>
                <a:ext cx="340000" cy="95050"/>
              </a:xfrm>
              <a:custGeom>
                <a:rect b="b" l="l" r="r" t="t"/>
                <a:pathLst>
                  <a:path extrusionOk="0" h="3802" w="13600">
                    <a:moveTo>
                      <a:pt x="6099" y="1"/>
                    </a:moveTo>
                    <a:lnTo>
                      <a:pt x="5420" y="30"/>
                    </a:lnTo>
                    <a:lnTo>
                      <a:pt x="4770" y="88"/>
                    </a:lnTo>
                    <a:lnTo>
                      <a:pt x="4148" y="145"/>
                    </a:lnTo>
                    <a:lnTo>
                      <a:pt x="3556" y="218"/>
                    </a:lnTo>
                    <a:lnTo>
                      <a:pt x="2992" y="319"/>
                    </a:lnTo>
                    <a:lnTo>
                      <a:pt x="2472" y="434"/>
                    </a:lnTo>
                    <a:lnTo>
                      <a:pt x="1980" y="550"/>
                    </a:lnTo>
                    <a:lnTo>
                      <a:pt x="1547" y="680"/>
                    </a:lnTo>
                    <a:lnTo>
                      <a:pt x="1157" y="839"/>
                    </a:lnTo>
                    <a:lnTo>
                      <a:pt x="810" y="984"/>
                    </a:lnTo>
                    <a:lnTo>
                      <a:pt x="665" y="1070"/>
                    </a:lnTo>
                    <a:lnTo>
                      <a:pt x="535" y="1157"/>
                    </a:lnTo>
                    <a:lnTo>
                      <a:pt x="405" y="1244"/>
                    </a:lnTo>
                    <a:lnTo>
                      <a:pt x="304" y="1330"/>
                    </a:lnTo>
                    <a:lnTo>
                      <a:pt x="203" y="1417"/>
                    </a:lnTo>
                    <a:lnTo>
                      <a:pt x="131" y="1518"/>
                    </a:lnTo>
                    <a:lnTo>
                      <a:pt x="73" y="1605"/>
                    </a:lnTo>
                    <a:lnTo>
                      <a:pt x="29" y="1706"/>
                    </a:lnTo>
                    <a:lnTo>
                      <a:pt x="0" y="1793"/>
                    </a:lnTo>
                    <a:lnTo>
                      <a:pt x="0" y="1894"/>
                    </a:lnTo>
                    <a:lnTo>
                      <a:pt x="0" y="1995"/>
                    </a:lnTo>
                    <a:lnTo>
                      <a:pt x="29" y="2096"/>
                    </a:lnTo>
                    <a:lnTo>
                      <a:pt x="73" y="2183"/>
                    </a:lnTo>
                    <a:lnTo>
                      <a:pt x="131" y="2284"/>
                    </a:lnTo>
                    <a:lnTo>
                      <a:pt x="203" y="2371"/>
                    </a:lnTo>
                    <a:lnTo>
                      <a:pt x="304" y="2458"/>
                    </a:lnTo>
                    <a:lnTo>
                      <a:pt x="405" y="2544"/>
                    </a:lnTo>
                    <a:lnTo>
                      <a:pt x="535" y="2631"/>
                    </a:lnTo>
                    <a:lnTo>
                      <a:pt x="665" y="2718"/>
                    </a:lnTo>
                    <a:lnTo>
                      <a:pt x="810" y="2805"/>
                    </a:lnTo>
                    <a:lnTo>
                      <a:pt x="1157" y="2963"/>
                    </a:lnTo>
                    <a:lnTo>
                      <a:pt x="1547" y="3108"/>
                    </a:lnTo>
                    <a:lnTo>
                      <a:pt x="1980" y="3238"/>
                    </a:lnTo>
                    <a:lnTo>
                      <a:pt x="2472" y="3368"/>
                    </a:lnTo>
                    <a:lnTo>
                      <a:pt x="2992" y="3469"/>
                    </a:lnTo>
                    <a:lnTo>
                      <a:pt x="3556" y="3570"/>
                    </a:lnTo>
                    <a:lnTo>
                      <a:pt x="4148" y="3643"/>
                    </a:lnTo>
                    <a:lnTo>
                      <a:pt x="4770" y="3715"/>
                    </a:lnTo>
                    <a:lnTo>
                      <a:pt x="5420" y="3758"/>
                    </a:lnTo>
                    <a:lnTo>
                      <a:pt x="6099" y="3787"/>
                    </a:lnTo>
                    <a:lnTo>
                      <a:pt x="6793" y="3802"/>
                    </a:lnTo>
                    <a:lnTo>
                      <a:pt x="7486" y="3787"/>
                    </a:lnTo>
                    <a:lnTo>
                      <a:pt x="8166" y="3758"/>
                    </a:lnTo>
                    <a:lnTo>
                      <a:pt x="8816" y="3715"/>
                    </a:lnTo>
                    <a:lnTo>
                      <a:pt x="9437" y="3643"/>
                    </a:lnTo>
                    <a:lnTo>
                      <a:pt x="10030" y="3570"/>
                    </a:lnTo>
                    <a:lnTo>
                      <a:pt x="10594" y="3469"/>
                    </a:lnTo>
                    <a:lnTo>
                      <a:pt x="11114" y="3368"/>
                    </a:lnTo>
                    <a:lnTo>
                      <a:pt x="11605" y="3238"/>
                    </a:lnTo>
                    <a:lnTo>
                      <a:pt x="12039" y="3108"/>
                    </a:lnTo>
                    <a:lnTo>
                      <a:pt x="12429" y="2963"/>
                    </a:lnTo>
                    <a:lnTo>
                      <a:pt x="12776" y="2805"/>
                    </a:lnTo>
                    <a:lnTo>
                      <a:pt x="12920" y="2718"/>
                    </a:lnTo>
                    <a:lnTo>
                      <a:pt x="13065" y="2631"/>
                    </a:lnTo>
                    <a:lnTo>
                      <a:pt x="13180" y="2544"/>
                    </a:lnTo>
                    <a:lnTo>
                      <a:pt x="13282" y="2458"/>
                    </a:lnTo>
                    <a:lnTo>
                      <a:pt x="13383" y="2371"/>
                    </a:lnTo>
                    <a:lnTo>
                      <a:pt x="13455" y="2284"/>
                    </a:lnTo>
                    <a:lnTo>
                      <a:pt x="13513" y="2183"/>
                    </a:lnTo>
                    <a:lnTo>
                      <a:pt x="13556" y="2096"/>
                    </a:lnTo>
                    <a:lnTo>
                      <a:pt x="13585" y="1995"/>
                    </a:lnTo>
                    <a:lnTo>
                      <a:pt x="13599" y="1894"/>
                    </a:lnTo>
                    <a:lnTo>
                      <a:pt x="13585" y="1793"/>
                    </a:lnTo>
                    <a:lnTo>
                      <a:pt x="13556" y="1706"/>
                    </a:lnTo>
                    <a:lnTo>
                      <a:pt x="13513" y="1605"/>
                    </a:lnTo>
                    <a:lnTo>
                      <a:pt x="13455" y="1518"/>
                    </a:lnTo>
                    <a:lnTo>
                      <a:pt x="13383" y="1417"/>
                    </a:lnTo>
                    <a:lnTo>
                      <a:pt x="13282" y="1330"/>
                    </a:lnTo>
                    <a:lnTo>
                      <a:pt x="13180" y="1244"/>
                    </a:lnTo>
                    <a:lnTo>
                      <a:pt x="13065" y="1157"/>
                    </a:lnTo>
                    <a:lnTo>
                      <a:pt x="12920" y="1070"/>
                    </a:lnTo>
                    <a:lnTo>
                      <a:pt x="12776" y="984"/>
                    </a:lnTo>
                    <a:lnTo>
                      <a:pt x="12429" y="839"/>
                    </a:lnTo>
                    <a:lnTo>
                      <a:pt x="12039" y="680"/>
                    </a:lnTo>
                    <a:lnTo>
                      <a:pt x="11605" y="550"/>
                    </a:lnTo>
                    <a:lnTo>
                      <a:pt x="11114" y="434"/>
                    </a:lnTo>
                    <a:lnTo>
                      <a:pt x="10594" y="319"/>
                    </a:lnTo>
                    <a:lnTo>
                      <a:pt x="10030" y="218"/>
                    </a:lnTo>
                    <a:lnTo>
                      <a:pt x="9437" y="145"/>
                    </a:lnTo>
                    <a:lnTo>
                      <a:pt x="8816" y="88"/>
                    </a:lnTo>
                    <a:lnTo>
                      <a:pt x="8166" y="30"/>
                    </a:lnTo>
                    <a:lnTo>
                      <a:pt x="7486" y="1"/>
                    </a:lnTo>
                    <a:close/>
                  </a:path>
                </a:pathLst>
              </a:custGeom>
              <a:solidFill>
                <a:srgbClr val="FC6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35"/>
              <p:cNvSpPr/>
              <p:nvPr/>
            </p:nvSpPr>
            <p:spPr>
              <a:xfrm>
                <a:off x="2210375" y="4385025"/>
                <a:ext cx="416950" cy="116375"/>
              </a:xfrm>
              <a:custGeom>
                <a:rect b="b" l="l" r="r" t="t"/>
                <a:pathLst>
                  <a:path extrusionOk="0" h="4655" w="16678">
                    <a:moveTo>
                      <a:pt x="8339" y="1"/>
                    </a:moveTo>
                    <a:lnTo>
                      <a:pt x="7486" y="15"/>
                    </a:lnTo>
                    <a:lnTo>
                      <a:pt x="6662" y="44"/>
                    </a:lnTo>
                    <a:lnTo>
                      <a:pt x="5868" y="102"/>
                    </a:lnTo>
                    <a:lnTo>
                      <a:pt x="5102" y="174"/>
                    </a:lnTo>
                    <a:lnTo>
                      <a:pt x="4365" y="275"/>
                    </a:lnTo>
                    <a:lnTo>
                      <a:pt x="3685" y="391"/>
                    </a:lnTo>
                    <a:lnTo>
                      <a:pt x="3035" y="536"/>
                    </a:lnTo>
                    <a:lnTo>
                      <a:pt x="2442" y="680"/>
                    </a:lnTo>
                    <a:lnTo>
                      <a:pt x="1908" y="839"/>
                    </a:lnTo>
                    <a:lnTo>
                      <a:pt x="1431" y="1027"/>
                    </a:lnTo>
                    <a:lnTo>
                      <a:pt x="1214" y="1114"/>
                    </a:lnTo>
                    <a:lnTo>
                      <a:pt x="1012" y="1215"/>
                    </a:lnTo>
                    <a:lnTo>
                      <a:pt x="824" y="1316"/>
                    </a:lnTo>
                    <a:lnTo>
                      <a:pt x="665" y="1417"/>
                    </a:lnTo>
                    <a:lnTo>
                      <a:pt x="506" y="1533"/>
                    </a:lnTo>
                    <a:lnTo>
                      <a:pt x="376" y="1634"/>
                    </a:lnTo>
                    <a:lnTo>
                      <a:pt x="275" y="1750"/>
                    </a:lnTo>
                    <a:lnTo>
                      <a:pt x="174" y="1851"/>
                    </a:lnTo>
                    <a:lnTo>
                      <a:pt x="101" y="1966"/>
                    </a:lnTo>
                    <a:lnTo>
                      <a:pt x="43" y="2082"/>
                    </a:lnTo>
                    <a:lnTo>
                      <a:pt x="15" y="2212"/>
                    </a:lnTo>
                    <a:lnTo>
                      <a:pt x="0" y="2328"/>
                    </a:lnTo>
                    <a:lnTo>
                      <a:pt x="15" y="2443"/>
                    </a:lnTo>
                    <a:lnTo>
                      <a:pt x="43" y="2559"/>
                    </a:lnTo>
                    <a:lnTo>
                      <a:pt x="101" y="2689"/>
                    </a:lnTo>
                    <a:lnTo>
                      <a:pt x="174" y="2790"/>
                    </a:lnTo>
                    <a:lnTo>
                      <a:pt x="275" y="2906"/>
                    </a:lnTo>
                    <a:lnTo>
                      <a:pt x="376" y="3021"/>
                    </a:lnTo>
                    <a:lnTo>
                      <a:pt x="506" y="3122"/>
                    </a:lnTo>
                    <a:lnTo>
                      <a:pt x="665" y="3238"/>
                    </a:lnTo>
                    <a:lnTo>
                      <a:pt x="824" y="3339"/>
                    </a:lnTo>
                    <a:lnTo>
                      <a:pt x="1012" y="3440"/>
                    </a:lnTo>
                    <a:lnTo>
                      <a:pt x="1214" y="3542"/>
                    </a:lnTo>
                    <a:lnTo>
                      <a:pt x="1431" y="3628"/>
                    </a:lnTo>
                    <a:lnTo>
                      <a:pt x="1908" y="3802"/>
                    </a:lnTo>
                    <a:lnTo>
                      <a:pt x="2442" y="3975"/>
                    </a:lnTo>
                    <a:lnTo>
                      <a:pt x="3035" y="4120"/>
                    </a:lnTo>
                    <a:lnTo>
                      <a:pt x="3685" y="4264"/>
                    </a:lnTo>
                    <a:lnTo>
                      <a:pt x="4365" y="4380"/>
                    </a:lnTo>
                    <a:lnTo>
                      <a:pt x="5102" y="4466"/>
                    </a:lnTo>
                    <a:lnTo>
                      <a:pt x="5868" y="4553"/>
                    </a:lnTo>
                    <a:lnTo>
                      <a:pt x="6662" y="4611"/>
                    </a:lnTo>
                    <a:lnTo>
                      <a:pt x="7486" y="4640"/>
                    </a:lnTo>
                    <a:lnTo>
                      <a:pt x="8339" y="4654"/>
                    </a:lnTo>
                    <a:lnTo>
                      <a:pt x="9191" y="4640"/>
                    </a:lnTo>
                    <a:lnTo>
                      <a:pt x="10015" y="4611"/>
                    </a:lnTo>
                    <a:lnTo>
                      <a:pt x="10824" y="4553"/>
                    </a:lnTo>
                    <a:lnTo>
                      <a:pt x="11590" y="4466"/>
                    </a:lnTo>
                    <a:lnTo>
                      <a:pt x="12313" y="4380"/>
                    </a:lnTo>
                    <a:lnTo>
                      <a:pt x="13007" y="4264"/>
                    </a:lnTo>
                    <a:lnTo>
                      <a:pt x="13643" y="4120"/>
                    </a:lnTo>
                    <a:lnTo>
                      <a:pt x="14235" y="3975"/>
                    </a:lnTo>
                    <a:lnTo>
                      <a:pt x="14770" y="3802"/>
                    </a:lnTo>
                    <a:lnTo>
                      <a:pt x="15247" y="3628"/>
                    </a:lnTo>
                    <a:lnTo>
                      <a:pt x="15463" y="3542"/>
                    </a:lnTo>
                    <a:lnTo>
                      <a:pt x="15666" y="3440"/>
                    </a:lnTo>
                    <a:lnTo>
                      <a:pt x="15854" y="3339"/>
                    </a:lnTo>
                    <a:lnTo>
                      <a:pt x="16027" y="3238"/>
                    </a:lnTo>
                    <a:lnTo>
                      <a:pt x="16172" y="3122"/>
                    </a:lnTo>
                    <a:lnTo>
                      <a:pt x="16302" y="3021"/>
                    </a:lnTo>
                    <a:lnTo>
                      <a:pt x="16417" y="2906"/>
                    </a:lnTo>
                    <a:lnTo>
                      <a:pt x="16504" y="2790"/>
                    </a:lnTo>
                    <a:lnTo>
                      <a:pt x="16576" y="2689"/>
                    </a:lnTo>
                    <a:lnTo>
                      <a:pt x="16634" y="2559"/>
                    </a:lnTo>
                    <a:lnTo>
                      <a:pt x="16663" y="2443"/>
                    </a:lnTo>
                    <a:lnTo>
                      <a:pt x="16677" y="2328"/>
                    </a:lnTo>
                    <a:lnTo>
                      <a:pt x="16663" y="2212"/>
                    </a:lnTo>
                    <a:lnTo>
                      <a:pt x="16634" y="2082"/>
                    </a:lnTo>
                    <a:lnTo>
                      <a:pt x="16576" y="1966"/>
                    </a:lnTo>
                    <a:lnTo>
                      <a:pt x="16504" y="1851"/>
                    </a:lnTo>
                    <a:lnTo>
                      <a:pt x="16417" y="1750"/>
                    </a:lnTo>
                    <a:lnTo>
                      <a:pt x="16302" y="1634"/>
                    </a:lnTo>
                    <a:lnTo>
                      <a:pt x="16172" y="1533"/>
                    </a:lnTo>
                    <a:lnTo>
                      <a:pt x="16027" y="1417"/>
                    </a:lnTo>
                    <a:lnTo>
                      <a:pt x="15854" y="1316"/>
                    </a:lnTo>
                    <a:lnTo>
                      <a:pt x="15666" y="1215"/>
                    </a:lnTo>
                    <a:lnTo>
                      <a:pt x="15463" y="1114"/>
                    </a:lnTo>
                    <a:lnTo>
                      <a:pt x="15247" y="1027"/>
                    </a:lnTo>
                    <a:lnTo>
                      <a:pt x="14770" y="839"/>
                    </a:lnTo>
                    <a:lnTo>
                      <a:pt x="14235" y="680"/>
                    </a:lnTo>
                    <a:lnTo>
                      <a:pt x="13643" y="536"/>
                    </a:lnTo>
                    <a:lnTo>
                      <a:pt x="13007" y="391"/>
                    </a:lnTo>
                    <a:lnTo>
                      <a:pt x="12313" y="275"/>
                    </a:lnTo>
                    <a:lnTo>
                      <a:pt x="11590" y="174"/>
                    </a:lnTo>
                    <a:lnTo>
                      <a:pt x="10824" y="102"/>
                    </a:lnTo>
                    <a:lnTo>
                      <a:pt x="10015" y="44"/>
                    </a:lnTo>
                    <a:lnTo>
                      <a:pt x="9191" y="15"/>
                    </a:lnTo>
                    <a:lnTo>
                      <a:pt x="8339" y="1"/>
                    </a:lnTo>
                    <a:close/>
                  </a:path>
                </a:pathLst>
              </a:custGeom>
              <a:solidFill>
                <a:srgbClr val="9131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35"/>
              <p:cNvSpPr/>
              <p:nvPr/>
            </p:nvSpPr>
            <p:spPr>
              <a:xfrm>
                <a:off x="2210375" y="4385025"/>
                <a:ext cx="416950" cy="116375"/>
              </a:xfrm>
              <a:custGeom>
                <a:rect b="b" l="l" r="r" t="t"/>
                <a:pathLst>
                  <a:path extrusionOk="0" fill="none" h="4655" w="16678">
                    <a:moveTo>
                      <a:pt x="0" y="2328"/>
                    </a:moveTo>
                    <a:lnTo>
                      <a:pt x="0" y="2328"/>
                    </a:lnTo>
                    <a:lnTo>
                      <a:pt x="15" y="2443"/>
                    </a:lnTo>
                    <a:lnTo>
                      <a:pt x="43" y="2559"/>
                    </a:lnTo>
                    <a:lnTo>
                      <a:pt x="101" y="2689"/>
                    </a:lnTo>
                    <a:lnTo>
                      <a:pt x="174" y="2790"/>
                    </a:lnTo>
                    <a:lnTo>
                      <a:pt x="275" y="2906"/>
                    </a:lnTo>
                    <a:lnTo>
                      <a:pt x="376" y="3021"/>
                    </a:lnTo>
                    <a:lnTo>
                      <a:pt x="506" y="3122"/>
                    </a:lnTo>
                    <a:lnTo>
                      <a:pt x="665" y="3238"/>
                    </a:lnTo>
                    <a:lnTo>
                      <a:pt x="824" y="3339"/>
                    </a:lnTo>
                    <a:lnTo>
                      <a:pt x="1012" y="3440"/>
                    </a:lnTo>
                    <a:lnTo>
                      <a:pt x="1214" y="3542"/>
                    </a:lnTo>
                    <a:lnTo>
                      <a:pt x="1431" y="3628"/>
                    </a:lnTo>
                    <a:lnTo>
                      <a:pt x="1908" y="3802"/>
                    </a:lnTo>
                    <a:lnTo>
                      <a:pt x="2442" y="3975"/>
                    </a:lnTo>
                    <a:lnTo>
                      <a:pt x="3035" y="4120"/>
                    </a:lnTo>
                    <a:lnTo>
                      <a:pt x="3685" y="4264"/>
                    </a:lnTo>
                    <a:lnTo>
                      <a:pt x="4365" y="4380"/>
                    </a:lnTo>
                    <a:lnTo>
                      <a:pt x="5102" y="4466"/>
                    </a:lnTo>
                    <a:lnTo>
                      <a:pt x="5868" y="4553"/>
                    </a:lnTo>
                    <a:lnTo>
                      <a:pt x="6662" y="4611"/>
                    </a:lnTo>
                    <a:lnTo>
                      <a:pt x="7486" y="4640"/>
                    </a:lnTo>
                    <a:lnTo>
                      <a:pt x="8339" y="4654"/>
                    </a:lnTo>
                    <a:lnTo>
                      <a:pt x="8339" y="4654"/>
                    </a:lnTo>
                    <a:lnTo>
                      <a:pt x="9191" y="4640"/>
                    </a:lnTo>
                    <a:lnTo>
                      <a:pt x="10015" y="4611"/>
                    </a:lnTo>
                    <a:lnTo>
                      <a:pt x="10824" y="4553"/>
                    </a:lnTo>
                    <a:lnTo>
                      <a:pt x="11590" y="4466"/>
                    </a:lnTo>
                    <a:lnTo>
                      <a:pt x="12313" y="4380"/>
                    </a:lnTo>
                    <a:lnTo>
                      <a:pt x="13007" y="4264"/>
                    </a:lnTo>
                    <a:lnTo>
                      <a:pt x="13643" y="4120"/>
                    </a:lnTo>
                    <a:lnTo>
                      <a:pt x="14235" y="3975"/>
                    </a:lnTo>
                    <a:lnTo>
                      <a:pt x="14770" y="3802"/>
                    </a:lnTo>
                    <a:lnTo>
                      <a:pt x="15247" y="3628"/>
                    </a:lnTo>
                    <a:lnTo>
                      <a:pt x="15463" y="3542"/>
                    </a:lnTo>
                    <a:lnTo>
                      <a:pt x="15666" y="3440"/>
                    </a:lnTo>
                    <a:lnTo>
                      <a:pt x="15854" y="3339"/>
                    </a:lnTo>
                    <a:lnTo>
                      <a:pt x="16027" y="3238"/>
                    </a:lnTo>
                    <a:lnTo>
                      <a:pt x="16172" y="3122"/>
                    </a:lnTo>
                    <a:lnTo>
                      <a:pt x="16302" y="3021"/>
                    </a:lnTo>
                    <a:lnTo>
                      <a:pt x="16417" y="2906"/>
                    </a:lnTo>
                    <a:lnTo>
                      <a:pt x="16504" y="2790"/>
                    </a:lnTo>
                    <a:lnTo>
                      <a:pt x="16576" y="2689"/>
                    </a:lnTo>
                    <a:lnTo>
                      <a:pt x="16634" y="2559"/>
                    </a:lnTo>
                    <a:lnTo>
                      <a:pt x="16663" y="2443"/>
                    </a:lnTo>
                    <a:lnTo>
                      <a:pt x="16677" y="2328"/>
                    </a:lnTo>
                    <a:lnTo>
                      <a:pt x="16677" y="2328"/>
                    </a:lnTo>
                    <a:lnTo>
                      <a:pt x="16663" y="2212"/>
                    </a:lnTo>
                    <a:lnTo>
                      <a:pt x="16634" y="2082"/>
                    </a:lnTo>
                    <a:lnTo>
                      <a:pt x="16576" y="1966"/>
                    </a:lnTo>
                    <a:lnTo>
                      <a:pt x="16504" y="1851"/>
                    </a:lnTo>
                    <a:lnTo>
                      <a:pt x="16417" y="1750"/>
                    </a:lnTo>
                    <a:lnTo>
                      <a:pt x="16302" y="1634"/>
                    </a:lnTo>
                    <a:lnTo>
                      <a:pt x="16172" y="1533"/>
                    </a:lnTo>
                    <a:lnTo>
                      <a:pt x="16027" y="1417"/>
                    </a:lnTo>
                    <a:lnTo>
                      <a:pt x="15854" y="1316"/>
                    </a:lnTo>
                    <a:lnTo>
                      <a:pt x="15666" y="1215"/>
                    </a:lnTo>
                    <a:lnTo>
                      <a:pt x="15463" y="1114"/>
                    </a:lnTo>
                    <a:lnTo>
                      <a:pt x="15247" y="1027"/>
                    </a:lnTo>
                    <a:lnTo>
                      <a:pt x="14770" y="839"/>
                    </a:lnTo>
                    <a:lnTo>
                      <a:pt x="14235" y="680"/>
                    </a:lnTo>
                    <a:lnTo>
                      <a:pt x="13643" y="536"/>
                    </a:lnTo>
                    <a:lnTo>
                      <a:pt x="13007" y="391"/>
                    </a:lnTo>
                    <a:lnTo>
                      <a:pt x="12313" y="275"/>
                    </a:lnTo>
                    <a:lnTo>
                      <a:pt x="11590" y="174"/>
                    </a:lnTo>
                    <a:lnTo>
                      <a:pt x="10824" y="102"/>
                    </a:lnTo>
                    <a:lnTo>
                      <a:pt x="10015" y="44"/>
                    </a:lnTo>
                    <a:lnTo>
                      <a:pt x="9191" y="15"/>
                    </a:lnTo>
                    <a:lnTo>
                      <a:pt x="8339" y="1"/>
                    </a:lnTo>
                    <a:lnTo>
                      <a:pt x="8339" y="1"/>
                    </a:lnTo>
                    <a:lnTo>
                      <a:pt x="7486" y="15"/>
                    </a:lnTo>
                    <a:lnTo>
                      <a:pt x="6662" y="44"/>
                    </a:lnTo>
                    <a:lnTo>
                      <a:pt x="5868" y="102"/>
                    </a:lnTo>
                    <a:lnTo>
                      <a:pt x="5102" y="174"/>
                    </a:lnTo>
                    <a:lnTo>
                      <a:pt x="4365" y="275"/>
                    </a:lnTo>
                    <a:lnTo>
                      <a:pt x="3685" y="391"/>
                    </a:lnTo>
                    <a:lnTo>
                      <a:pt x="3035" y="536"/>
                    </a:lnTo>
                    <a:lnTo>
                      <a:pt x="2442" y="680"/>
                    </a:lnTo>
                    <a:lnTo>
                      <a:pt x="1908" y="839"/>
                    </a:lnTo>
                    <a:lnTo>
                      <a:pt x="1431" y="1027"/>
                    </a:lnTo>
                    <a:lnTo>
                      <a:pt x="1214" y="1114"/>
                    </a:lnTo>
                    <a:lnTo>
                      <a:pt x="1012" y="1215"/>
                    </a:lnTo>
                    <a:lnTo>
                      <a:pt x="824" y="1316"/>
                    </a:lnTo>
                    <a:lnTo>
                      <a:pt x="665" y="1417"/>
                    </a:lnTo>
                    <a:lnTo>
                      <a:pt x="506" y="1533"/>
                    </a:lnTo>
                    <a:lnTo>
                      <a:pt x="376" y="1634"/>
                    </a:lnTo>
                    <a:lnTo>
                      <a:pt x="275" y="1750"/>
                    </a:lnTo>
                    <a:lnTo>
                      <a:pt x="174" y="1851"/>
                    </a:lnTo>
                    <a:lnTo>
                      <a:pt x="101" y="1966"/>
                    </a:lnTo>
                    <a:lnTo>
                      <a:pt x="43" y="2082"/>
                    </a:lnTo>
                    <a:lnTo>
                      <a:pt x="15" y="2212"/>
                    </a:lnTo>
                    <a:lnTo>
                      <a:pt x="0" y="2328"/>
                    </a:lnTo>
                    <a:lnTo>
                      <a:pt x="0" y="2328"/>
                    </a:lnTo>
                    <a:close/>
                  </a:path>
                </a:pathLst>
              </a:custGeom>
              <a:noFill/>
              <a:ln cap="rnd" cmpd="sng" w="24575">
                <a:solidFill>
                  <a:srgbClr val="FC6A5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5"/>
              <p:cNvSpPr/>
              <p:nvPr/>
            </p:nvSpPr>
            <p:spPr>
              <a:xfrm>
                <a:off x="5068200" y="4954075"/>
                <a:ext cx="445475" cy="130800"/>
              </a:xfrm>
              <a:custGeom>
                <a:rect b="b" l="l" r="r" t="t"/>
                <a:pathLst>
                  <a:path extrusionOk="0" h="5232" w="17819">
                    <a:moveTo>
                      <a:pt x="8902" y="0"/>
                    </a:moveTo>
                    <a:lnTo>
                      <a:pt x="7992" y="15"/>
                    </a:lnTo>
                    <a:lnTo>
                      <a:pt x="7110" y="58"/>
                    </a:lnTo>
                    <a:lnTo>
                      <a:pt x="6258" y="116"/>
                    </a:lnTo>
                    <a:lnTo>
                      <a:pt x="5434" y="203"/>
                    </a:lnTo>
                    <a:lnTo>
                      <a:pt x="4668" y="318"/>
                    </a:lnTo>
                    <a:lnTo>
                      <a:pt x="3931" y="448"/>
                    </a:lnTo>
                    <a:lnTo>
                      <a:pt x="3237" y="593"/>
                    </a:lnTo>
                    <a:lnTo>
                      <a:pt x="2616" y="766"/>
                    </a:lnTo>
                    <a:lnTo>
                      <a:pt x="2038" y="954"/>
                    </a:lnTo>
                    <a:lnTo>
                      <a:pt x="1763" y="1055"/>
                    </a:lnTo>
                    <a:lnTo>
                      <a:pt x="1517" y="1157"/>
                    </a:lnTo>
                    <a:lnTo>
                      <a:pt x="1286" y="1258"/>
                    </a:lnTo>
                    <a:lnTo>
                      <a:pt x="1069" y="1373"/>
                    </a:lnTo>
                    <a:lnTo>
                      <a:pt x="882" y="1489"/>
                    </a:lnTo>
                    <a:lnTo>
                      <a:pt x="694" y="1605"/>
                    </a:lnTo>
                    <a:lnTo>
                      <a:pt x="535" y="1720"/>
                    </a:lnTo>
                    <a:lnTo>
                      <a:pt x="405" y="1836"/>
                    </a:lnTo>
                    <a:lnTo>
                      <a:pt x="275" y="1966"/>
                    </a:lnTo>
                    <a:lnTo>
                      <a:pt x="188" y="2096"/>
                    </a:lnTo>
                    <a:lnTo>
                      <a:pt x="101" y="2226"/>
                    </a:lnTo>
                    <a:lnTo>
                      <a:pt x="43" y="2356"/>
                    </a:lnTo>
                    <a:lnTo>
                      <a:pt x="14" y="2486"/>
                    </a:lnTo>
                    <a:lnTo>
                      <a:pt x="0" y="2616"/>
                    </a:lnTo>
                    <a:lnTo>
                      <a:pt x="14" y="2746"/>
                    </a:lnTo>
                    <a:lnTo>
                      <a:pt x="43" y="2891"/>
                    </a:lnTo>
                    <a:lnTo>
                      <a:pt x="101" y="3021"/>
                    </a:lnTo>
                    <a:lnTo>
                      <a:pt x="188" y="3151"/>
                    </a:lnTo>
                    <a:lnTo>
                      <a:pt x="275" y="3266"/>
                    </a:lnTo>
                    <a:lnTo>
                      <a:pt x="405" y="3397"/>
                    </a:lnTo>
                    <a:lnTo>
                      <a:pt x="535" y="3512"/>
                    </a:lnTo>
                    <a:lnTo>
                      <a:pt x="694" y="3642"/>
                    </a:lnTo>
                    <a:lnTo>
                      <a:pt x="882" y="3758"/>
                    </a:lnTo>
                    <a:lnTo>
                      <a:pt x="1069" y="3859"/>
                    </a:lnTo>
                    <a:lnTo>
                      <a:pt x="1286" y="3975"/>
                    </a:lnTo>
                    <a:lnTo>
                      <a:pt x="1517" y="4076"/>
                    </a:lnTo>
                    <a:lnTo>
                      <a:pt x="1763" y="4177"/>
                    </a:lnTo>
                    <a:lnTo>
                      <a:pt x="2038" y="4278"/>
                    </a:lnTo>
                    <a:lnTo>
                      <a:pt x="2616" y="4466"/>
                    </a:lnTo>
                    <a:lnTo>
                      <a:pt x="3237" y="4639"/>
                    </a:lnTo>
                    <a:lnTo>
                      <a:pt x="3931" y="4784"/>
                    </a:lnTo>
                    <a:lnTo>
                      <a:pt x="4668" y="4914"/>
                    </a:lnTo>
                    <a:lnTo>
                      <a:pt x="5434" y="5030"/>
                    </a:lnTo>
                    <a:lnTo>
                      <a:pt x="6258" y="5116"/>
                    </a:lnTo>
                    <a:lnTo>
                      <a:pt x="7110" y="5174"/>
                    </a:lnTo>
                    <a:lnTo>
                      <a:pt x="7992" y="5217"/>
                    </a:lnTo>
                    <a:lnTo>
                      <a:pt x="8902" y="5232"/>
                    </a:lnTo>
                    <a:lnTo>
                      <a:pt x="9813" y="5217"/>
                    </a:lnTo>
                    <a:lnTo>
                      <a:pt x="10709" y="5174"/>
                    </a:lnTo>
                    <a:lnTo>
                      <a:pt x="11561" y="5116"/>
                    </a:lnTo>
                    <a:lnTo>
                      <a:pt x="12371" y="5030"/>
                    </a:lnTo>
                    <a:lnTo>
                      <a:pt x="13151" y="4914"/>
                    </a:lnTo>
                    <a:lnTo>
                      <a:pt x="13888" y="4784"/>
                    </a:lnTo>
                    <a:lnTo>
                      <a:pt x="14567" y="4639"/>
                    </a:lnTo>
                    <a:lnTo>
                      <a:pt x="15203" y="4466"/>
                    </a:lnTo>
                    <a:lnTo>
                      <a:pt x="15781" y="4278"/>
                    </a:lnTo>
                    <a:lnTo>
                      <a:pt x="16041" y="4177"/>
                    </a:lnTo>
                    <a:lnTo>
                      <a:pt x="16287" y="4076"/>
                    </a:lnTo>
                    <a:lnTo>
                      <a:pt x="16518" y="3975"/>
                    </a:lnTo>
                    <a:lnTo>
                      <a:pt x="16735" y="3859"/>
                    </a:lnTo>
                    <a:lnTo>
                      <a:pt x="16937" y="3758"/>
                    </a:lnTo>
                    <a:lnTo>
                      <a:pt x="17111" y="3642"/>
                    </a:lnTo>
                    <a:lnTo>
                      <a:pt x="17270" y="3512"/>
                    </a:lnTo>
                    <a:lnTo>
                      <a:pt x="17414" y="3397"/>
                    </a:lnTo>
                    <a:lnTo>
                      <a:pt x="17530" y="3266"/>
                    </a:lnTo>
                    <a:lnTo>
                      <a:pt x="17631" y="3151"/>
                    </a:lnTo>
                    <a:lnTo>
                      <a:pt x="17718" y="3021"/>
                    </a:lnTo>
                    <a:lnTo>
                      <a:pt x="17761" y="2891"/>
                    </a:lnTo>
                    <a:lnTo>
                      <a:pt x="17805" y="2746"/>
                    </a:lnTo>
                    <a:lnTo>
                      <a:pt x="17819" y="2616"/>
                    </a:lnTo>
                    <a:lnTo>
                      <a:pt x="17805" y="2486"/>
                    </a:lnTo>
                    <a:lnTo>
                      <a:pt x="17761" y="2356"/>
                    </a:lnTo>
                    <a:lnTo>
                      <a:pt x="17718" y="2226"/>
                    </a:lnTo>
                    <a:lnTo>
                      <a:pt x="17631" y="2096"/>
                    </a:lnTo>
                    <a:lnTo>
                      <a:pt x="17530" y="1966"/>
                    </a:lnTo>
                    <a:lnTo>
                      <a:pt x="17414" y="1836"/>
                    </a:lnTo>
                    <a:lnTo>
                      <a:pt x="17270" y="1720"/>
                    </a:lnTo>
                    <a:lnTo>
                      <a:pt x="17111" y="1605"/>
                    </a:lnTo>
                    <a:lnTo>
                      <a:pt x="16937" y="1489"/>
                    </a:lnTo>
                    <a:lnTo>
                      <a:pt x="16735" y="1373"/>
                    </a:lnTo>
                    <a:lnTo>
                      <a:pt x="16518" y="1258"/>
                    </a:lnTo>
                    <a:lnTo>
                      <a:pt x="16287" y="1157"/>
                    </a:lnTo>
                    <a:lnTo>
                      <a:pt x="16041" y="1055"/>
                    </a:lnTo>
                    <a:lnTo>
                      <a:pt x="15781" y="954"/>
                    </a:lnTo>
                    <a:lnTo>
                      <a:pt x="15203" y="766"/>
                    </a:lnTo>
                    <a:lnTo>
                      <a:pt x="14567" y="593"/>
                    </a:lnTo>
                    <a:lnTo>
                      <a:pt x="13888" y="448"/>
                    </a:lnTo>
                    <a:lnTo>
                      <a:pt x="13151" y="318"/>
                    </a:lnTo>
                    <a:lnTo>
                      <a:pt x="12371" y="203"/>
                    </a:lnTo>
                    <a:lnTo>
                      <a:pt x="11561" y="116"/>
                    </a:lnTo>
                    <a:lnTo>
                      <a:pt x="10709" y="58"/>
                    </a:lnTo>
                    <a:lnTo>
                      <a:pt x="9813" y="15"/>
                    </a:lnTo>
                    <a:lnTo>
                      <a:pt x="8902" y="0"/>
                    </a:lnTo>
                    <a:close/>
                  </a:path>
                </a:pathLst>
              </a:custGeom>
              <a:solidFill>
                <a:srgbClr val="FDED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35"/>
              <p:cNvSpPr/>
              <p:nvPr/>
            </p:nvSpPr>
            <p:spPr>
              <a:xfrm>
                <a:off x="5029525" y="4558825"/>
                <a:ext cx="441175" cy="445850"/>
              </a:xfrm>
              <a:custGeom>
                <a:rect b="b" l="l" r="r" t="t"/>
                <a:pathLst>
                  <a:path extrusionOk="0" h="17834" w="17647">
                    <a:moveTo>
                      <a:pt x="17646" y="0"/>
                    </a:moveTo>
                    <a:lnTo>
                      <a:pt x="1" y="116"/>
                    </a:lnTo>
                    <a:lnTo>
                      <a:pt x="2024" y="17834"/>
                    </a:lnTo>
                    <a:lnTo>
                      <a:pt x="15623" y="17834"/>
                    </a:lnTo>
                    <a:lnTo>
                      <a:pt x="17646" y="0"/>
                    </a:lnTo>
                    <a:close/>
                  </a:path>
                </a:pathLst>
              </a:custGeom>
              <a:solidFill>
                <a:srgbClr val="6F96B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35"/>
              <p:cNvSpPr/>
              <p:nvPr/>
            </p:nvSpPr>
            <p:spPr>
              <a:xfrm>
                <a:off x="5080100" y="4957325"/>
                <a:ext cx="340000" cy="95050"/>
              </a:xfrm>
              <a:custGeom>
                <a:rect b="b" l="l" r="r" t="t"/>
                <a:pathLst>
                  <a:path extrusionOk="0" h="3802" w="13600">
                    <a:moveTo>
                      <a:pt x="6100" y="0"/>
                    </a:moveTo>
                    <a:lnTo>
                      <a:pt x="5420" y="29"/>
                    </a:lnTo>
                    <a:lnTo>
                      <a:pt x="4770" y="87"/>
                    </a:lnTo>
                    <a:lnTo>
                      <a:pt x="4149" y="145"/>
                    </a:lnTo>
                    <a:lnTo>
                      <a:pt x="3556" y="217"/>
                    </a:lnTo>
                    <a:lnTo>
                      <a:pt x="2992" y="318"/>
                    </a:lnTo>
                    <a:lnTo>
                      <a:pt x="2472" y="434"/>
                    </a:lnTo>
                    <a:lnTo>
                      <a:pt x="1995" y="550"/>
                    </a:lnTo>
                    <a:lnTo>
                      <a:pt x="1547" y="680"/>
                    </a:lnTo>
                    <a:lnTo>
                      <a:pt x="1157" y="839"/>
                    </a:lnTo>
                    <a:lnTo>
                      <a:pt x="825" y="983"/>
                    </a:lnTo>
                    <a:lnTo>
                      <a:pt x="666" y="1070"/>
                    </a:lnTo>
                    <a:lnTo>
                      <a:pt x="536" y="1157"/>
                    </a:lnTo>
                    <a:lnTo>
                      <a:pt x="406" y="1243"/>
                    </a:lnTo>
                    <a:lnTo>
                      <a:pt x="304" y="1330"/>
                    </a:lnTo>
                    <a:lnTo>
                      <a:pt x="218" y="1417"/>
                    </a:lnTo>
                    <a:lnTo>
                      <a:pt x="131" y="1518"/>
                    </a:lnTo>
                    <a:lnTo>
                      <a:pt x="73" y="1605"/>
                    </a:lnTo>
                    <a:lnTo>
                      <a:pt x="30" y="1706"/>
                    </a:lnTo>
                    <a:lnTo>
                      <a:pt x="1" y="1792"/>
                    </a:lnTo>
                    <a:lnTo>
                      <a:pt x="1" y="1894"/>
                    </a:lnTo>
                    <a:lnTo>
                      <a:pt x="1" y="1995"/>
                    </a:lnTo>
                    <a:lnTo>
                      <a:pt x="30" y="2096"/>
                    </a:lnTo>
                    <a:lnTo>
                      <a:pt x="73" y="2183"/>
                    </a:lnTo>
                    <a:lnTo>
                      <a:pt x="131" y="2284"/>
                    </a:lnTo>
                    <a:lnTo>
                      <a:pt x="218" y="2371"/>
                    </a:lnTo>
                    <a:lnTo>
                      <a:pt x="304" y="2457"/>
                    </a:lnTo>
                    <a:lnTo>
                      <a:pt x="406" y="2544"/>
                    </a:lnTo>
                    <a:lnTo>
                      <a:pt x="536" y="2631"/>
                    </a:lnTo>
                    <a:lnTo>
                      <a:pt x="666" y="2717"/>
                    </a:lnTo>
                    <a:lnTo>
                      <a:pt x="825" y="2804"/>
                    </a:lnTo>
                    <a:lnTo>
                      <a:pt x="1157" y="2963"/>
                    </a:lnTo>
                    <a:lnTo>
                      <a:pt x="1547" y="3108"/>
                    </a:lnTo>
                    <a:lnTo>
                      <a:pt x="1995" y="3238"/>
                    </a:lnTo>
                    <a:lnTo>
                      <a:pt x="2472" y="3368"/>
                    </a:lnTo>
                    <a:lnTo>
                      <a:pt x="2992" y="3469"/>
                    </a:lnTo>
                    <a:lnTo>
                      <a:pt x="3556" y="3570"/>
                    </a:lnTo>
                    <a:lnTo>
                      <a:pt x="4149" y="3642"/>
                    </a:lnTo>
                    <a:lnTo>
                      <a:pt x="4770" y="3715"/>
                    </a:lnTo>
                    <a:lnTo>
                      <a:pt x="5420" y="3758"/>
                    </a:lnTo>
                    <a:lnTo>
                      <a:pt x="6100" y="3787"/>
                    </a:lnTo>
                    <a:lnTo>
                      <a:pt x="6793" y="3801"/>
                    </a:lnTo>
                    <a:lnTo>
                      <a:pt x="7487" y="3787"/>
                    </a:lnTo>
                    <a:lnTo>
                      <a:pt x="8166" y="3758"/>
                    </a:lnTo>
                    <a:lnTo>
                      <a:pt x="8816" y="3715"/>
                    </a:lnTo>
                    <a:lnTo>
                      <a:pt x="9438" y="3642"/>
                    </a:lnTo>
                    <a:lnTo>
                      <a:pt x="10045" y="3570"/>
                    </a:lnTo>
                    <a:lnTo>
                      <a:pt x="10594" y="3469"/>
                    </a:lnTo>
                    <a:lnTo>
                      <a:pt x="11129" y="3368"/>
                    </a:lnTo>
                    <a:lnTo>
                      <a:pt x="11606" y="3238"/>
                    </a:lnTo>
                    <a:lnTo>
                      <a:pt x="12039" y="3108"/>
                    </a:lnTo>
                    <a:lnTo>
                      <a:pt x="12429" y="2963"/>
                    </a:lnTo>
                    <a:lnTo>
                      <a:pt x="12776" y="2804"/>
                    </a:lnTo>
                    <a:lnTo>
                      <a:pt x="12921" y="2717"/>
                    </a:lnTo>
                    <a:lnTo>
                      <a:pt x="13065" y="2631"/>
                    </a:lnTo>
                    <a:lnTo>
                      <a:pt x="13181" y="2544"/>
                    </a:lnTo>
                    <a:lnTo>
                      <a:pt x="13297" y="2457"/>
                    </a:lnTo>
                    <a:lnTo>
                      <a:pt x="13383" y="2371"/>
                    </a:lnTo>
                    <a:lnTo>
                      <a:pt x="13455" y="2284"/>
                    </a:lnTo>
                    <a:lnTo>
                      <a:pt x="13513" y="2183"/>
                    </a:lnTo>
                    <a:lnTo>
                      <a:pt x="13557" y="2096"/>
                    </a:lnTo>
                    <a:lnTo>
                      <a:pt x="13586" y="1995"/>
                    </a:lnTo>
                    <a:lnTo>
                      <a:pt x="13600" y="1894"/>
                    </a:lnTo>
                    <a:lnTo>
                      <a:pt x="13586" y="1792"/>
                    </a:lnTo>
                    <a:lnTo>
                      <a:pt x="13557" y="1706"/>
                    </a:lnTo>
                    <a:lnTo>
                      <a:pt x="13513" y="1605"/>
                    </a:lnTo>
                    <a:lnTo>
                      <a:pt x="13455" y="1518"/>
                    </a:lnTo>
                    <a:lnTo>
                      <a:pt x="13383" y="1417"/>
                    </a:lnTo>
                    <a:lnTo>
                      <a:pt x="13297" y="1330"/>
                    </a:lnTo>
                    <a:lnTo>
                      <a:pt x="13181" y="1243"/>
                    </a:lnTo>
                    <a:lnTo>
                      <a:pt x="13065" y="1157"/>
                    </a:lnTo>
                    <a:lnTo>
                      <a:pt x="12921" y="1070"/>
                    </a:lnTo>
                    <a:lnTo>
                      <a:pt x="12776" y="983"/>
                    </a:lnTo>
                    <a:lnTo>
                      <a:pt x="12429" y="839"/>
                    </a:lnTo>
                    <a:lnTo>
                      <a:pt x="12039" y="680"/>
                    </a:lnTo>
                    <a:lnTo>
                      <a:pt x="11606" y="550"/>
                    </a:lnTo>
                    <a:lnTo>
                      <a:pt x="11129" y="434"/>
                    </a:lnTo>
                    <a:lnTo>
                      <a:pt x="10594" y="318"/>
                    </a:lnTo>
                    <a:lnTo>
                      <a:pt x="10045" y="217"/>
                    </a:lnTo>
                    <a:lnTo>
                      <a:pt x="9438" y="145"/>
                    </a:lnTo>
                    <a:lnTo>
                      <a:pt x="8816" y="87"/>
                    </a:lnTo>
                    <a:lnTo>
                      <a:pt x="8166" y="29"/>
                    </a:lnTo>
                    <a:lnTo>
                      <a:pt x="7487" y="0"/>
                    </a:lnTo>
                    <a:close/>
                  </a:path>
                </a:pathLst>
              </a:custGeom>
              <a:solidFill>
                <a:srgbClr val="6F96B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35"/>
              <p:cNvSpPr/>
              <p:nvPr/>
            </p:nvSpPr>
            <p:spPr>
              <a:xfrm>
                <a:off x="5041450" y="4500650"/>
                <a:ext cx="416950" cy="116350"/>
              </a:xfrm>
              <a:custGeom>
                <a:rect b="b" l="l" r="r" t="t"/>
                <a:pathLst>
                  <a:path extrusionOk="0" h="4654" w="16678">
                    <a:moveTo>
                      <a:pt x="8339" y="0"/>
                    </a:moveTo>
                    <a:lnTo>
                      <a:pt x="7487" y="15"/>
                    </a:lnTo>
                    <a:lnTo>
                      <a:pt x="6663" y="44"/>
                    </a:lnTo>
                    <a:lnTo>
                      <a:pt x="5868" y="102"/>
                    </a:lnTo>
                    <a:lnTo>
                      <a:pt x="5102" y="174"/>
                    </a:lnTo>
                    <a:lnTo>
                      <a:pt x="4365" y="275"/>
                    </a:lnTo>
                    <a:lnTo>
                      <a:pt x="3686" y="391"/>
                    </a:lnTo>
                    <a:lnTo>
                      <a:pt x="3035" y="535"/>
                    </a:lnTo>
                    <a:lnTo>
                      <a:pt x="2443" y="680"/>
                    </a:lnTo>
                    <a:lnTo>
                      <a:pt x="1908" y="839"/>
                    </a:lnTo>
                    <a:lnTo>
                      <a:pt x="1431" y="1027"/>
                    </a:lnTo>
                    <a:lnTo>
                      <a:pt x="1215" y="1113"/>
                    </a:lnTo>
                    <a:lnTo>
                      <a:pt x="1012" y="1214"/>
                    </a:lnTo>
                    <a:lnTo>
                      <a:pt x="824" y="1316"/>
                    </a:lnTo>
                    <a:lnTo>
                      <a:pt x="665" y="1417"/>
                    </a:lnTo>
                    <a:lnTo>
                      <a:pt x="506" y="1532"/>
                    </a:lnTo>
                    <a:lnTo>
                      <a:pt x="376" y="1633"/>
                    </a:lnTo>
                    <a:lnTo>
                      <a:pt x="275" y="1749"/>
                    </a:lnTo>
                    <a:lnTo>
                      <a:pt x="174" y="1865"/>
                    </a:lnTo>
                    <a:lnTo>
                      <a:pt x="102" y="1966"/>
                    </a:lnTo>
                    <a:lnTo>
                      <a:pt x="44" y="2096"/>
                    </a:lnTo>
                    <a:lnTo>
                      <a:pt x="15" y="2212"/>
                    </a:lnTo>
                    <a:lnTo>
                      <a:pt x="1" y="2327"/>
                    </a:lnTo>
                    <a:lnTo>
                      <a:pt x="15" y="2443"/>
                    </a:lnTo>
                    <a:lnTo>
                      <a:pt x="44" y="2558"/>
                    </a:lnTo>
                    <a:lnTo>
                      <a:pt x="102" y="2688"/>
                    </a:lnTo>
                    <a:lnTo>
                      <a:pt x="174" y="2790"/>
                    </a:lnTo>
                    <a:lnTo>
                      <a:pt x="275" y="2905"/>
                    </a:lnTo>
                    <a:lnTo>
                      <a:pt x="376" y="3021"/>
                    </a:lnTo>
                    <a:lnTo>
                      <a:pt x="506" y="3122"/>
                    </a:lnTo>
                    <a:lnTo>
                      <a:pt x="665" y="3238"/>
                    </a:lnTo>
                    <a:lnTo>
                      <a:pt x="824" y="3339"/>
                    </a:lnTo>
                    <a:lnTo>
                      <a:pt x="1012" y="3440"/>
                    </a:lnTo>
                    <a:lnTo>
                      <a:pt x="1215" y="3541"/>
                    </a:lnTo>
                    <a:lnTo>
                      <a:pt x="1431" y="3628"/>
                    </a:lnTo>
                    <a:lnTo>
                      <a:pt x="1908" y="3801"/>
                    </a:lnTo>
                    <a:lnTo>
                      <a:pt x="2443" y="3975"/>
                    </a:lnTo>
                    <a:lnTo>
                      <a:pt x="3035" y="4119"/>
                    </a:lnTo>
                    <a:lnTo>
                      <a:pt x="3686" y="4264"/>
                    </a:lnTo>
                    <a:lnTo>
                      <a:pt x="4365" y="4379"/>
                    </a:lnTo>
                    <a:lnTo>
                      <a:pt x="5102" y="4466"/>
                    </a:lnTo>
                    <a:lnTo>
                      <a:pt x="5868" y="4553"/>
                    </a:lnTo>
                    <a:lnTo>
                      <a:pt x="6663" y="4611"/>
                    </a:lnTo>
                    <a:lnTo>
                      <a:pt x="7487" y="4639"/>
                    </a:lnTo>
                    <a:lnTo>
                      <a:pt x="8339" y="4654"/>
                    </a:lnTo>
                    <a:lnTo>
                      <a:pt x="9192" y="4639"/>
                    </a:lnTo>
                    <a:lnTo>
                      <a:pt x="10016" y="4611"/>
                    </a:lnTo>
                    <a:lnTo>
                      <a:pt x="10825" y="4553"/>
                    </a:lnTo>
                    <a:lnTo>
                      <a:pt x="11591" y="4466"/>
                    </a:lnTo>
                    <a:lnTo>
                      <a:pt x="12313" y="4379"/>
                    </a:lnTo>
                    <a:lnTo>
                      <a:pt x="13007" y="4264"/>
                    </a:lnTo>
                    <a:lnTo>
                      <a:pt x="13643" y="4119"/>
                    </a:lnTo>
                    <a:lnTo>
                      <a:pt x="14236" y="3975"/>
                    </a:lnTo>
                    <a:lnTo>
                      <a:pt x="14770" y="3801"/>
                    </a:lnTo>
                    <a:lnTo>
                      <a:pt x="15247" y="3628"/>
                    </a:lnTo>
                    <a:lnTo>
                      <a:pt x="15464" y="3541"/>
                    </a:lnTo>
                    <a:lnTo>
                      <a:pt x="15666" y="3440"/>
                    </a:lnTo>
                    <a:lnTo>
                      <a:pt x="15854" y="3339"/>
                    </a:lnTo>
                    <a:lnTo>
                      <a:pt x="16028" y="3238"/>
                    </a:lnTo>
                    <a:lnTo>
                      <a:pt x="16172" y="3122"/>
                    </a:lnTo>
                    <a:lnTo>
                      <a:pt x="16302" y="3021"/>
                    </a:lnTo>
                    <a:lnTo>
                      <a:pt x="16418" y="2905"/>
                    </a:lnTo>
                    <a:lnTo>
                      <a:pt x="16504" y="2790"/>
                    </a:lnTo>
                    <a:lnTo>
                      <a:pt x="16577" y="2688"/>
                    </a:lnTo>
                    <a:lnTo>
                      <a:pt x="16635" y="2558"/>
                    </a:lnTo>
                    <a:lnTo>
                      <a:pt x="16663" y="2443"/>
                    </a:lnTo>
                    <a:lnTo>
                      <a:pt x="16678" y="2327"/>
                    </a:lnTo>
                    <a:lnTo>
                      <a:pt x="16663" y="2212"/>
                    </a:lnTo>
                    <a:lnTo>
                      <a:pt x="16635" y="2096"/>
                    </a:lnTo>
                    <a:lnTo>
                      <a:pt x="16577" y="1966"/>
                    </a:lnTo>
                    <a:lnTo>
                      <a:pt x="16504" y="1865"/>
                    </a:lnTo>
                    <a:lnTo>
                      <a:pt x="16418" y="1749"/>
                    </a:lnTo>
                    <a:lnTo>
                      <a:pt x="16302" y="1633"/>
                    </a:lnTo>
                    <a:lnTo>
                      <a:pt x="16172" y="1532"/>
                    </a:lnTo>
                    <a:lnTo>
                      <a:pt x="16028" y="1417"/>
                    </a:lnTo>
                    <a:lnTo>
                      <a:pt x="15854" y="1316"/>
                    </a:lnTo>
                    <a:lnTo>
                      <a:pt x="15666" y="1214"/>
                    </a:lnTo>
                    <a:lnTo>
                      <a:pt x="15464" y="1113"/>
                    </a:lnTo>
                    <a:lnTo>
                      <a:pt x="15247" y="1027"/>
                    </a:lnTo>
                    <a:lnTo>
                      <a:pt x="14770" y="839"/>
                    </a:lnTo>
                    <a:lnTo>
                      <a:pt x="14236" y="680"/>
                    </a:lnTo>
                    <a:lnTo>
                      <a:pt x="13643" y="535"/>
                    </a:lnTo>
                    <a:lnTo>
                      <a:pt x="13007" y="391"/>
                    </a:lnTo>
                    <a:lnTo>
                      <a:pt x="12313" y="275"/>
                    </a:lnTo>
                    <a:lnTo>
                      <a:pt x="11591" y="174"/>
                    </a:lnTo>
                    <a:lnTo>
                      <a:pt x="10825" y="102"/>
                    </a:lnTo>
                    <a:lnTo>
                      <a:pt x="10016" y="44"/>
                    </a:lnTo>
                    <a:lnTo>
                      <a:pt x="9192" y="15"/>
                    </a:lnTo>
                    <a:lnTo>
                      <a:pt x="8339" y="0"/>
                    </a:lnTo>
                    <a:close/>
                  </a:path>
                </a:pathLst>
              </a:custGeom>
              <a:solidFill>
                <a:srgbClr val="4A739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35"/>
              <p:cNvSpPr/>
              <p:nvPr/>
            </p:nvSpPr>
            <p:spPr>
              <a:xfrm>
                <a:off x="5041450" y="4500650"/>
                <a:ext cx="416950" cy="116350"/>
              </a:xfrm>
              <a:custGeom>
                <a:rect b="b" l="l" r="r" t="t"/>
                <a:pathLst>
                  <a:path extrusionOk="0" fill="none" h="4654" w="16678">
                    <a:moveTo>
                      <a:pt x="16678" y="2327"/>
                    </a:moveTo>
                    <a:lnTo>
                      <a:pt x="16678" y="2327"/>
                    </a:lnTo>
                    <a:lnTo>
                      <a:pt x="16663" y="2443"/>
                    </a:lnTo>
                    <a:lnTo>
                      <a:pt x="16635" y="2558"/>
                    </a:lnTo>
                    <a:lnTo>
                      <a:pt x="16577" y="2688"/>
                    </a:lnTo>
                    <a:lnTo>
                      <a:pt x="16504" y="2790"/>
                    </a:lnTo>
                    <a:lnTo>
                      <a:pt x="16418" y="2905"/>
                    </a:lnTo>
                    <a:lnTo>
                      <a:pt x="16302" y="3021"/>
                    </a:lnTo>
                    <a:lnTo>
                      <a:pt x="16172" y="3122"/>
                    </a:lnTo>
                    <a:lnTo>
                      <a:pt x="16028" y="3238"/>
                    </a:lnTo>
                    <a:lnTo>
                      <a:pt x="15854" y="3339"/>
                    </a:lnTo>
                    <a:lnTo>
                      <a:pt x="15666" y="3440"/>
                    </a:lnTo>
                    <a:lnTo>
                      <a:pt x="15464" y="3541"/>
                    </a:lnTo>
                    <a:lnTo>
                      <a:pt x="15247" y="3628"/>
                    </a:lnTo>
                    <a:lnTo>
                      <a:pt x="14770" y="3801"/>
                    </a:lnTo>
                    <a:lnTo>
                      <a:pt x="14236" y="3975"/>
                    </a:lnTo>
                    <a:lnTo>
                      <a:pt x="13643" y="4119"/>
                    </a:lnTo>
                    <a:lnTo>
                      <a:pt x="13007" y="4264"/>
                    </a:lnTo>
                    <a:lnTo>
                      <a:pt x="12313" y="4379"/>
                    </a:lnTo>
                    <a:lnTo>
                      <a:pt x="11591" y="4466"/>
                    </a:lnTo>
                    <a:lnTo>
                      <a:pt x="10825" y="4553"/>
                    </a:lnTo>
                    <a:lnTo>
                      <a:pt x="10016" y="4611"/>
                    </a:lnTo>
                    <a:lnTo>
                      <a:pt x="9192" y="4639"/>
                    </a:lnTo>
                    <a:lnTo>
                      <a:pt x="8339" y="4654"/>
                    </a:lnTo>
                    <a:lnTo>
                      <a:pt x="8339" y="4654"/>
                    </a:lnTo>
                    <a:lnTo>
                      <a:pt x="7487" y="4639"/>
                    </a:lnTo>
                    <a:lnTo>
                      <a:pt x="6663" y="4611"/>
                    </a:lnTo>
                    <a:lnTo>
                      <a:pt x="5868" y="4553"/>
                    </a:lnTo>
                    <a:lnTo>
                      <a:pt x="5102" y="4466"/>
                    </a:lnTo>
                    <a:lnTo>
                      <a:pt x="4365" y="4379"/>
                    </a:lnTo>
                    <a:lnTo>
                      <a:pt x="3686" y="4264"/>
                    </a:lnTo>
                    <a:lnTo>
                      <a:pt x="3035" y="4119"/>
                    </a:lnTo>
                    <a:lnTo>
                      <a:pt x="2443" y="3975"/>
                    </a:lnTo>
                    <a:lnTo>
                      <a:pt x="1908" y="3801"/>
                    </a:lnTo>
                    <a:lnTo>
                      <a:pt x="1431" y="3628"/>
                    </a:lnTo>
                    <a:lnTo>
                      <a:pt x="1215" y="3541"/>
                    </a:lnTo>
                    <a:lnTo>
                      <a:pt x="1012" y="3440"/>
                    </a:lnTo>
                    <a:lnTo>
                      <a:pt x="824" y="3339"/>
                    </a:lnTo>
                    <a:lnTo>
                      <a:pt x="665" y="3238"/>
                    </a:lnTo>
                    <a:lnTo>
                      <a:pt x="506" y="3122"/>
                    </a:lnTo>
                    <a:lnTo>
                      <a:pt x="376" y="3021"/>
                    </a:lnTo>
                    <a:lnTo>
                      <a:pt x="275" y="2905"/>
                    </a:lnTo>
                    <a:lnTo>
                      <a:pt x="174" y="2790"/>
                    </a:lnTo>
                    <a:lnTo>
                      <a:pt x="102" y="2688"/>
                    </a:lnTo>
                    <a:lnTo>
                      <a:pt x="44" y="2558"/>
                    </a:lnTo>
                    <a:lnTo>
                      <a:pt x="15" y="2443"/>
                    </a:lnTo>
                    <a:lnTo>
                      <a:pt x="1" y="2327"/>
                    </a:lnTo>
                    <a:lnTo>
                      <a:pt x="1" y="2327"/>
                    </a:lnTo>
                    <a:lnTo>
                      <a:pt x="15" y="2212"/>
                    </a:lnTo>
                    <a:lnTo>
                      <a:pt x="44" y="2096"/>
                    </a:lnTo>
                    <a:lnTo>
                      <a:pt x="102" y="1966"/>
                    </a:lnTo>
                    <a:lnTo>
                      <a:pt x="174" y="1865"/>
                    </a:lnTo>
                    <a:lnTo>
                      <a:pt x="275" y="1749"/>
                    </a:lnTo>
                    <a:lnTo>
                      <a:pt x="376" y="1633"/>
                    </a:lnTo>
                    <a:lnTo>
                      <a:pt x="506" y="1532"/>
                    </a:lnTo>
                    <a:lnTo>
                      <a:pt x="665" y="1417"/>
                    </a:lnTo>
                    <a:lnTo>
                      <a:pt x="824" y="1316"/>
                    </a:lnTo>
                    <a:lnTo>
                      <a:pt x="1012" y="1214"/>
                    </a:lnTo>
                    <a:lnTo>
                      <a:pt x="1215" y="1113"/>
                    </a:lnTo>
                    <a:lnTo>
                      <a:pt x="1431" y="1027"/>
                    </a:lnTo>
                    <a:lnTo>
                      <a:pt x="1908" y="839"/>
                    </a:lnTo>
                    <a:lnTo>
                      <a:pt x="2443" y="680"/>
                    </a:lnTo>
                    <a:lnTo>
                      <a:pt x="3035" y="535"/>
                    </a:lnTo>
                    <a:lnTo>
                      <a:pt x="3686" y="391"/>
                    </a:lnTo>
                    <a:lnTo>
                      <a:pt x="4365" y="275"/>
                    </a:lnTo>
                    <a:lnTo>
                      <a:pt x="5102" y="174"/>
                    </a:lnTo>
                    <a:lnTo>
                      <a:pt x="5868" y="102"/>
                    </a:lnTo>
                    <a:lnTo>
                      <a:pt x="6663" y="44"/>
                    </a:lnTo>
                    <a:lnTo>
                      <a:pt x="7487" y="15"/>
                    </a:lnTo>
                    <a:lnTo>
                      <a:pt x="8339" y="0"/>
                    </a:lnTo>
                    <a:lnTo>
                      <a:pt x="8339" y="0"/>
                    </a:lnTo>
                    <a:lnTo>
                      <a:pt x="9192" y="15"/>
                    </a:lnTo>
                    <a:lnTo>
                      <a:pt x="10016" y="44"/>
                    </a:lnTo>
                    <a:lnTo>
                      <a:pt x="10825" y="102"/>
                    </a:lnTo>
                    <a:lnTo>
                      <a:pt x="11591" y="174"/>
                    </a:lnTo>
                    <a:lnTo>
                      <a:pt x="12313" y="275"/>
                    </a:lnTo>
                    <a:lnTo>
                      <a:pt x="13007" y="391"/>
                    </a:lnTo>
                    <a:lnTo>
                      <a:pt x="13643" y="535"/>
                    </a:lnTo>
                    <a:lnTo>
                      <a:pt x="14236" y="680"/>
                    </a:lnTo>
                    <a:lnTo>
                      <a:pt x="14770" y="839"/>
                    </a:lnTo>
                    <a:lnTo>
                      <a:pt x="15247" y="1027"/>
                    </a:lnTo>
                    <a:lnTo>
                      <a:pt x="15464" y="1113"/>
                    </a:lnTo>
                    <a:lnTo>
                      <a:pt x="15666" y="1214"/>
                    </a:lnTo>
                    <a:lnTo>
                      <a:pt x="15854" y="1316"/>
                    </a:lnTo>
                    <a:lnTo>
                      <a:pt x="16028" y="1417"/>
                    </a:lnTo>
                    <a:lnTo>
                      <a:pt x="16172" y="1532"/>
                    </a:lnTo>
                    <a:lnTo>
                      <a:pt x="16302" y="1633"/>
                    </a:lnTo>
                    <a:lnTo>
                      <a:pt x="16418" y="1749"/>
                    </a:lnTo>
                    <a:lnTo>
                      <a:pt x="16504" y="1865"/>
                    </a:lnTo>
                    <a:lnTo>
                      <a:pt x="16577" y="1966"/>
                    </a:lnTo>
                    <a:lnTo>
                      <a:pt x="16635" y="2096"/>
                    </a:lnTo>
                    <a:lnTo>
                      <a:pt x="16663" y="2212"/>
                    </a:lnTo>
                    <a:lnTo>
                      <a:pt x="16678" y="2327"/>
                    </a:lnTo>
                    <a:lnTo>
                      <a:pt x="16678" y="2327"/>
                    </a:lnTo>
                    <a:close/>
                  </a:path>
                </a:pathLst>
              </a:custGeom>
              <a:noFill/>
              <a:ln cap="rnd" cmpd="sng" w="24575">
                <a:solidFill>
                  <a:srgbClr val="6F96B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5"/>
              <p:cNvSpPr/>
              <p:nvPr/>
            </p:nvSpPr>
            <p:spPr>
              <a:xfrm>
                <a:off x="2661250" y="4575075"/>
                <a:ext cx="2433350" cy="728400"/>
              </a:xfrm>
              <a:custGeom>
                <a:rect b="b" l="l" r="r" t="t"/>
                <a:pathLst>
                  <a:path extrusionOk="0" h="29136" w="97334">
                    <a:moveTo>
                      <a:pt x="10695" y="1"/>
                    </a:moveTo>
                    <a:lnTo>
                      <a:pt x="1" y="28138"/>
                    </a:lnTo>
                    <a:lnTo>
                      <a:pt x="97333" y="29135"/>
                    </a:lnTo>
                    <a:lnTo>
                      <a:pt x="80425" y="333"/>
                    </a:lnTo>
                    <a:lnTo>
                      <a:pt x="10695" y="1"/>
                    </a:lnTo>
                    <a:close/>
                  </a:path>
                </a:pathLst>
              </a:custGeom>
              <a:solidFill>
                <a:srgbClr val="FDED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35"/>
              <p:cNvSpPr/>
              <p:nvPr/>
            </p:nvSpPr>
            <p:spPr>
              <a:xfrm>
                <a:off x="2713650" y="4544375"/>
                <a:ext cx="2304350" cy="719000"/>
              </a:xfrm>
              <a:custGeom>
                <a:rect b="b" l="l" r="r" t="t"/>
                <a:pathLst>
                  <a:path extrusionOk="0" h="28760" w="92174">
                    <a:moveTo>
                      <a:pt x="10131" y="0"/>
                    </a:moveTo>
                    <a:lnTo>
                      <a:pt x="0" y="27776"/>
                    </a:lnTo>
                    <a:lnTo>
                      <a:pt x="92173" y="28759"/>
                    </a:lnTo>
                    <a:lnTo>
                      <a:pt x="76161" y="318"/>
                    </a:lnTo>
                    <a:lnTo>
                      <a:pt x="101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35"/>
              <p:cNvSpPr/>
              <p:nvPr/>
            </p:nvSpPr>
            <p:spPr>
              <a:xfrm>
                <a:off x="2713650" y="4544375"/>
                <a:ext cx="2304350" cy="719000"/>
              </a:xfrm>
              <a:custGeom>
                <a:rect b="b" l="l" r="r" t="t"/>
                <a:pathLst>
                  <a:path extrusionOk="0" fill="none" h="28760" w="92174">
                    <a:moveTo>
                      <a:pt x="10131" y="0"/>
                    </a:moveTo>
                    <a:lnTo>
                      <a:pt x="76161" y="318"/>
                    </a:lnTo>
                    <a:lnTo>
                      <a:pt x="92173" y="28759"/>
                    </a:lnTo>
                    <a:lnTo>
                      <a:pt x="0" y="27776"/>
                    </a:lnTo>
                    <a:lnTo>
                      <a:pt x="10131" y="0"/>
                    </a:lnTo>
                    <a:close/>
                  </a:path>
                </a:pathLst>
              </a:custGeom>
              <a:noFill/>
              <a:ln cap="rnd" cmpd="sng" w="12275">
                <a:solidFill>
                  <a:srgbClr val="765E6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5"/>
              <p:cNvSpPr/>
              <p:nvPr/>
            </p:nvSpPr>
            <p:spPr>
              <a:xfrm>
                <a:off x="2902975" y="4568925"/>
                <a:ext cx="766325" cy="226575"/>
              </a:xfrm>
              <a:custGeom>
                <a:rect b="b" l="l" r="r" t="t"/>
                <a:pathLst>
                  <a:path extrusionOk="0" h="9063" w="30653">
                    <a:moveTo>
                      <a:pt x="3309" y="1"/>
                    </a:moveTo>
                    <a:lnTo>
                      <a:pt x="0" y="9062"/>
                    </a:lnTo>
                    <a:lnTo>
                      <a:pt x="30652" y="9062"/>
                    </a:lnTo>
                    <a:lnTo>
                      <a:pt x="30652" y="116"/>
                    </a:lnTo>
                    <a:lnTo>
                      <a:pt x="3309" y="1"/>
                    </a:lnTo>
                    <a:close/>
                  </a:path>
                </a:pathLst>
              </a:custGeom>
              <a:solidFill>
                <a:srgbClr val="56BF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35"/>
              <p:cNvSpPr/>
              <p:nvPr/>
            </p:nvSpPr>
            <p:spPr>
              <a:xfrm>
                <a:off x="3865075" y="4572900"/>
                <a:ext cx="855225" cy="222600"/>
              </a:xfrm>
              <a:custGeom>
                <a:rect b="b" l="l" r="r" t="t"/>
                <a:pathLst>
                  <a:path extrusionOk="0" h="8904" w="34209">
                    <a:moveTo>
                      <a:pt x="1" y="1"/>
                    </a:moveTo>
                    <a:lnTo>
                      <a:pt x="1475" y="8903"/>
                    </a:lnTo>
                    <a:lnTo>
                      <a:pt x="34208" y="8903"/>
                    </a:lnTo>
                    <a:lnTo>
                      <a:pt x="29338" y="1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A65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5"/>
              <p:cNvSpPr/>
              <p:nvPr/>
            </p:nvSpPr>
            <p:spPr>
              <a:xfrm>
                <a:off x="2755925" y="4930600"/>
                <a:ext cx="919500" cy="277125"/>
              </a:xfrm>
              <a:custGeom>
                <a:rect b="b" l="l" r="r" t="t"/>
                <a:pathLst>
                  <a:path extrusionOk="0" h="11085" w="36780">
                    <a:moveTo>
                      <a:pt x="3917" y="0"/>
                    </a:moveTo>
                    <a:lnTo>
                      <a:pt x="0" y="10709"/>
                    </a:lnTo>
                    <a:lnTo>
                      <a:pt x="36780" y="11084"/>
                    </a:lnTo>
                    <a:lnTo>
                      <a:pt x="36780" y="0"/>
                    </a:lnTo>
                    <a:close/>
                  </a:path>
                </a:pathLst>
              </a:custGeom>
              <a:solidFill>
                <a:srgbClr val="FC6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5"/>
              <p:cNvSpPr/>
              <p:nvPr/>
            </p:nvSpPr>
            <p:spPr>
              <a:xfrm>
                <a:off x="3914225" y="4936725"/>
                <a:ext cx="1042000" cy="284000"/>
              </a:xfrm>
              <a:custGeom>
                <a:rect b="b" l="l" r="r" t="t"/>
                <a:pathLst>
                  <a:path extrusionOk="0" h="11360" w="41680">
                    <a:moveTo>
                      <a:pt x="0" y="1"/>
                    </a:moveTo>
                    <a:lnTo>
                      <a:pt x="2515" y="10955"/>
                    </a:lnTo>
                    <a:lnTo>
                      <a:pt x="41679" y="11360"/>
                    </a:lnTo>
                    <a:lnTo>
                      <a:pt x="35494" y="20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6F96B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35"/>
              <p:cNvSpPr/>
              <p:nvPr/>
            </p:nvSpPr>
            <p:spPr>
              <a:xfrm>
                <a:off x="3099150" y="4599650"/>
                <a:ext cx="128650" cy="54925"/>
              </a:xfrm>
              <a:custGeom>
                <a:rect b="b" l="l" r="r" t="t"/>
                <a:pathLst>
                  <a:path extrusionOk="0" h="2197" w="5146">
                    <a:moveTo>
                      <a:pt x="2313" y="0"/>
                    </a:moveTo>
                    <a:lnTo>
                      <a:pt x="2052" y="15"/>
                    </a:lnTo>
                    <a:lnTo>
                      <a:pt x="1807" y="44"/>
                    </a:lnTo>
                    <a:lnTo>
                      <a:pt x="1576" y="87"/>
                    </a:lnTo>
                    <a:lnTo>
                      <a:pt x="1344" y="130"/>
                    </a:lnTo>
                    <a:lnTo>
                      <a:pt x="1142" y="188"/>
                    </a:lnTo>
                    <a:lnTo>
                      <a:pt x="940" y="246"/>
                    </a:lnTo>
                    <a:lnTo>
                      <a:pt x="752" y="318"/>
                    </a:lnTo>
                    <a:lnTo>
                      <a:pt x="593" y="390"/>
                    </a:lnTo>
                    <a:lnTo>
                      <a:pt x="448" y="477"/>
                    </a:lnTo>
                    <a:lnTo>
                      <a:pt x="318" y="564"/>
                    </a:lnTo>
                    <a:lnTo>
                      <a:pt x="203" y="665"/>
                    </a:lnTo>
                    <a:lnTo>
                      <a:pt x="116" y="766"/>
                    </a:lnTo>
                    <a:lnTo>
                      <a:pt x="58" y="867"/>
                    </a:lnTo>
                    <a:lnTo>
                      <a:pt x="15" y="983"/>
                    </a:lnTo>
                    <a:lnTo>
                      <a:pt x="0" y="1099"/>
                    </a:lnTo>
                    <a:lnTo>
                      <a:pt x="15" y="1214"/>
                    </a:lnTo>
                    <a:lnTo>
                      <a:pt x="58" y="1315"/>
                    </a:lnTo>
                    <a:lnTo>
                      <a:pt x="116" y="1431"/>
                    </a:lnTo>
                    <a:lnTo>
                      <a:pt x="203" y="1532"/>
                    </a:lnTo>
                    <a:lnTo>
                      <a:pt x="318" y="1619"/>
                    </a:lnTo>
                    <a:lnTo>
                      <a:pt x="448" y="1720"/>
                    </a:lnTo>
                    <a:lnTo>
                      <a:pt x="593" y="1792"/>
                    </a:lnTo>
                    <a:lnTo>
                      <a:pt x="752" y="1879"/>
                    </a:lnTo>
                    <a:lnTo>
                      <a:pt x="940" y="1951"/>
                    </a:lnTo>
                    <a:lnTo>
                      <a:pt x="1142" y="2009"/>
                    </a:lnTo>
                    <a:lnTo>
                      <a:pt x="1344" y="2067"/>
                    </a:lnTo>
                    <a:lnTo>
                      <a:pt x="1576" y="2110"/>
                    </a:lnTo>
                    <a:lnTo>
                      <a:pt x="1807" y="2154"/>
                    </a:lnTo>
                    <a:lnTo>
                      <a:pt x="2052" y="2182"/>
                    </a:lnTo>
                    <a:lnTo>
                      <a:pt x="2313" y="2197"/>
                    </a:lnTo>
                    <a:lnTo>
                      <a:pt x="2833" y="2197"/>
                    </a:lnTo>
                    <a:lnTo>
                      <a:pt x="3093" y="2182"/>
                    </a:lnTo>
                    <a:lnTo>
                      <a:pt x="3339" y="2154"/>
                    </a:lnTo>
                    <a:lnTo>
                      <a:pt x="3584" y="2110"/>
                    </a:lnTo>
                    <a:lnTo>
                      <a:pt x="3801" y="2067"/>
                    </a:lnTo>
                    <a:lnTo>
                      <a:pt x="4018" y="2009"/>
                    </a:lnTo>
                    <a:lnTo>
                      <a:pt x="4220" y="1951"/>
                    </a:lnTo>
                    <a:lnTo>
                      <a:pt x="4394" y="1879"/>
                    </a:lnTo>
                    <a:lnTo>
                      <a:pt x="4567" y="1792"/>
                    </a:lnTo>
                    <a:lnTo>
                      <a:pt x="4712" y="1720"/>
                    </a:lnTo>
                    <a:lnTo>
                      <a:pt x="4842" y="1619"/>
                    </a:lnTo>
                    <a:lnTo>
                      <a:pt x="4943" y="1532"/>
                    </a:lnTo>
                    <a:lnTo>
                      <a:pt x="5029" y="1431"/>
                    </a:lnTo>
                    <a:lnTo>
                      <a:pt x="5102" y="1315"/>
                    </a:lnTo>
                    <a:lnTo>
                      <a:pt x="5131" y="1214"/>
                    </a:lnTo>
                    <a:lnTo>
                      <a:pt x="5145" y="1099"/>
                    </a:lnTo>
                    <a:lnTo>
                      <a:pt x="5131" y="983"/>
                    </a:lnTo>
                    <a:lnTo>
                      <a:pt x="5102" y="867"/>
                    </a:lnTo>
                    <a:lnTo>
                      <a:pt x="5029" y="766"/>
                    </a:lnTo>
                    <a:lnTo>
                      <a:pt x="4943" y="665"/>
                    </a:lnTo>
                    <a:lnTo>
                      <a:pt x="4842" y="564"/>
                    </a:lnTo>
                    <a:lnTo>
                      <a:pt x="4712" y="477"/>
                    </a:lnTo>
                    <a:lnTo>
                      <a:pt x="4567" y="390"/>
                    </a:lnTo>
                    <a:lnTo>
                      <a:pt x="4394" y="318"/>
                    </a:lnTo>
                    <a:lnTo>
                      <a:pt x="4220" y="246"/>
                    </a:lnTo>
                    <a:lnTo>
                      <a:pt x="4018" y="188"/>
                    </a:lnTo>
                    <a:lnTo>
                      <a:pt x="3801" y="130"/>
                    </a:lnTo>
                    <a:lnTo>
                      <a:pt x="3584" y="87"/>
                    </a:lnTo>
                    <a:lnTo>
                      <a:pt x="3339" y="44"/>
                    </a:lnTo>
                    <a:lnTo>
                      <a:pt x="3093" y="15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5"/>
              <p:cNvSpPr/>
              <p:nvPr/>
            </p:nvSpPr>
            <p:spPr>
              <a:xfrm>
                <a:off x="3387100" y="4599650"/>
                <a:ext cx="129000" cy="54925"/>
              </a:xfrm>
              <a:custGeom>
                <a:rect b="b" l="l" r="r" t="t"/>
                <a:pathLst>
                  <a:path extrusionOk="0" h="2197" w="5160">
                    <a:moveTo>
                      <a:pt x="2313" y="0"/>
                    </a:moveTo>
                    <a:lnTo>
                      <a:pt x="2067" y="15"/>
                    </a:lnTo>
                    <a:lnTo>
                      <a:pt x="1821" y="44"/>
                    </a:lnTo>
                    <a:lnTo>
                      <a:pt x="1576" y="87"/>
                    </a:lnTo>
                    <a:lnTo>
                      <a:pt x="1359" y="130"/>
                    </a:lnTo>
                    <a:lnTo>
                      <a:pt x="1142" y="188"/>
                    </a:lnTo>
                    <a:lnTo>
                      <a:pt x="940" y="246"/>
                    </a:lnTo>
                    <a:lnTo>
                      <a:pt x="766" y="318"/>
                    </a:lnTo>
                    <a:lnTo>
                      <a:pt x="593" y="390"/>
                    </a:lnTo>
                    <a:lnTo>
                      <a:pt x="448" y="477"/>
                    </a:lnTo>
                    <a:lnTo>
                      <a:pt x="318" y="564"/>
                    </a:lnTo>
                    <a:lnTo>
                      <a:pt x="203" y="665"/>
                    </a:lnTo>
                    <a:lnTo>
                      <a:pt x="116" y="766"/>
                    </a:lnTo>
                    <a:lnTo>
                      <a:pt x="58" y="867"/>
                    </a:lnTo>
                    <a:lnTo>
                      <a:pt x="15" y="983"/>
                    </a:lnTo>
                    <a:lnTo>
                      <a:pt x="0" y="1099"/>
                    </a:lnTo>
                    <a:lnTo>
                      <a:pt x="15" y="1214"/>
                    </a:lnTo>
                    <a:lnTo>
                      <a:pt x="58" y="1315"/>
                    </a:lnTo>
                    <a:lnTo>
                      <a:pt x="116" y="1431"/>
                    </a:lnTo>
                    <a:lnTo>
                      <a:pt x="203" y="1532"/>
                    </a:lnTo>
                    <a:lnTo>
                      <a:pt x="318" y="1619"/>
                    </a:lnTo>
                    <a:lnTo>
                      <a:pt x="448" y="1720"/>
                    </a:lnTo>
                    <a:lnTo>
                      <a:pt x="593" y="1792"/>
                    </a:lnTo>
                    <a:lnTo>
                      <a:pt x="766" y="1879"/>
                    </a:lnTo>
                    <a:lnTo>
                      <a:pt x="940" y="1951"/>
                    </a:lnTo>
                    <a:lnTo>
                      <a:pt x="1142" y="2009"/>
                    </a:lnTo>
                    <a:lnTo>
                      <a:pt x="1359" y="2067"/>
                    </a:lnTo>
                    <a:lnTo>
                      <a:pt x="1576" y="2110"/>
                    </a:lnTo>
                    <a:lnTo>
                      <a:pt x="1821" y="2154"/>
                    </a:lnTo>
                    <a:lnTo>
                      <a:pt x="2067" y="2182"/>
                    </a:lnTo>
                    <a:lnTo>
                      <a:pt x="2313" y="2197"/>
                    </a:lnTo>
                    <a:lnTo>
                      <a:pt x="2847" y="2197"/>
                    </a:lnTo>
                    <a:lnTo>
                      <a:pt x="3093" y="2182"/>
                    </a:lnTo>
                    <a:lnTo>
                      <a:pt x="3353" y="2154"/>
                    </a:lnTo>
                    <a:lnTo>
                      <a:pt x="3584" y="2110"/>
                    </a:lnTo>
                    <a:lnTo>
                      <a:pt x="3801" y="2067"/>
                    </a:lnTo>
                    <a:lnTo>
                      <a:pt x="4018" y="2009"/>
                    </a:lnTo>
                    <a:lnTo>
                      <a:pt x="4220" y="1951"/>
                    </a:lnTo>
                    <a:lnTo>
                      <a:pt x="4408" y="1879"/>
                    </a:lnTo>
                    <a:lnTo>
                      <a:pt x="4567" y="1792"/>
                    </a:lnTo>
                    <a:lnTo>
                      <a:pt x="4712" y="1720"/>
                    </a:lnTo>
                    <a:lnTo>
                      <a:pt x="4842" y="1619"/>
                    </a:lnTo>
                    <a:lnTo>
                      <a:pt x="4957" y="1532"/>
                    </a:lnTo>
                    <a:lnTo>
                      <a:pt x="5044" y="1431"/>
                    </a:lnTo>
                    <a:lnTo>
                      <a:pt x="5102" y="1315"/>
                    </a:lnTo>
                    <a:lnTo>
                      <a:pt x="5145" y="1214"/>
                    </a:lnTo>
                    <a:lnTo>
                      <a:pt x="5160" y="1099"/>
                    </a:lnTo>
                    <a:lnTo>
                      <a:pt x="5145" y="983"/>
                    </a:lnTo>
                    <a:lnTo>
                      <a:pt x="5102" y="867"/>
                    </a:lnTo>
                    <a:lnTo>
                      <a:pt x="5044" y="766"/>
                    </a:lnTo>
                    <a:lnTo>
                      <a:pt x="4957" y="665"/>
                    </a:lnTo>
                    <a:lnTo>
                      <a:pt x="4842" y="564"/>
                    </a:lnTo>
                    <a:lnTo>
                      <a:pt x="4712" y="477"/>
                    </a:lnTo>
                    <a:lnTo>
                      <a:pt x="4567" y="390"/>
                    </a:lnTo>
                    <a:lnTo>
                      <a:pt x="4408" y="318"/>
                    </a:lnTo>
                    <a:lnTo>
                      <a:pt x="4220" y="246"/>
                    </a:lnTo>
                    <a:lnTo>
                      <a:pt x="4018" y="188"/>
                    </a:lnTo>
                    <a:lnTo>
                      <a:pt x="3801" y="130"/>
                    </a:lnTo>
                    <a:lnTo>
                      <a:pt x="3584" y="87"/>
                    </a:lnTo>
                    <a:lnTo>
                      <a:pt x="3353" y="44"/>
                    </a:lnTo>
                    <a:lnTo>
                      <a:pt x="3093" y="15"/>
                    </a:lnTo>
                    <a:lnTo>
                      <a:pt x="284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5"/>
              <p:cNvSpPr/>
              <p:nvPr/>
            </p:nvSpPr>
            <p:spPr>
              <a:xfrm>
                <a:off x="3053250" y="4697550"/>
                <a:ext cx="128650" cy="55300"/>
              </a:xfrm>
              <a:custGeom>
                <a:rect b="b" l="l" r="r" t="t"/>
                <a:pathLst>
                  <a:path extrusionOk="0" h="2212" w="5146">
                    <a:moveTo>
                      <a:pt x="2313" y="1"/>
                    </a:moveTo>
                    <a:lnTo>
                      <a:pt x="2053" y="30"/>
                    </a:lnTo>
                    <a:lnTo>
                      <a:pt x="1807" y="44"/>
                    </a:lnTo>
                    <a:lnTo>
                      <a:pt x="1576" y="87"/>
                    </a:lnTo>
                    <a:lnTo>
                      <a:pt x="1345" y="131"/>
                    </a:lnTo>
                    <a:lnTo>
                      <a:pt x="1128" y="189"/>
                    </a:lnTo>
                    <a:lnTo>
                      <a:pt x="940" y="246"/>
                    </a:lnTo>
                    <a:lnTo>
                      <a:pt x="752" y="319"/>
                    </a:lnTo>
                    <a:lnTo>
                      <a:pt x="593" y="405"/>
                    </a:lnTo>
                    <a:lnTo>
                      <a:pt x="434" y="492"/>
                    </a:lnTo>
                    <a:lnTo>
                      <a:pt x="304" y="579"/>
                    </a:lnTo>
                    <a:lnTo>
                      <a:pt x="203" y="680"/>
                    </a:lnTo>
                    <a:lnTo>
                      <a:pt x="117" y="781"/>
                    </a:lnTo>
                    <a:lnTo>
                      <a:pt x="44" y="882"/>
                    </a:lnTo>
                    <a:lnTo>
                      <a:pt x="15" y="983"/>
                    </a:lnTo>
                    <a:lnTo>
                      <a:pt x="1" y="1099"/>
                    </a:lnTo>
                    <a:lnTo>
                      <a:pt x="15" y="1215"/>
                    </a:lnTo>
                    <a:lnTo>
                      <a:pt x="44" y="1330"/>
                    </a:lnTo>
                    <a:lnTo>
                      <a:pt x="117" y="1431"/>
                    </a:lnTo>
                    <a:lnTo>
                      <a:pt x="203" y="1533"/>
                    </a:lnTo>
                    <a:lnTo>
                      <a:pt x="304" y="1634"/>
                    </a:lnTo>
                    <a:lnTo>
                      <a:pt x="434" y="1720"/>
                    </a:lnTo>
                    <a:lnTo>
                      <a:pt x="593" y="1807"/>
                    </a:lnTo>
                    <a:lnTo>
                      <a:pt x="752" y="1879"/>
                    </a:lnTo>
                    <a:lnTo>
                      <a:pt x="940" y="1952"/>
                    </a:lnTo>
                    <a:lnTo>
                      <a:pt x="1128" y="2024"/>
                    </a:lnTo>
                    <a:lnTo>
                      <a:pt x="1345" y="2067"/>
                    </a:lnTo>
                    <a:lnTo>
                      <a:pt x="1576" y="2125"/>
                    </a:lnTo>
                    <a:lnTo>
                      <a:pt x="1807" y="2154"/>
                    </a:lnTo>
                    <a:lnTo>
                      <a:pt x="2053" y="2183"/>
                    </a:lnTo>
                    <a:lnTo>
                      <a:pt x="2313" y="2197"/>
                    </a:lnTo>
                    <a:lnTo>
                      <a:pt x="2573" y="2212"/>
                    </a:lnTo>
                    <a:lnTo>
                      <a:pt x="2833" y="2197"/>
                    </a:lnTo>
                    <a:lnTo>
                      <a:pt x="3094" y="2183"/>
                    </a:lnTo>
                    <a:lnTo>
                      <a:pt x="3339" y="2154"/>
                    </a:lnTo>
                    <a:lnTo>
                      <a:pt x="3570" y="2125"/>
                    </a:lnTo>
                    <a:lnTo>
                      <a:pt x="3802" y="2067"/>
                    </a:lnTo>
                    <a:lnTo>
                      <a:pt x="4018" y="2024"/>
                    </a:lnTo>
                    <a:lnTo>
                      <a:pt x="4206" y="1952"/>
                    </a:lnTo>
                    <a:lnTo>
                      <a:pt x="4394" y="1879"/>
                    </a:lnTo>
                    <a:lnTo>
                      <a:pt x="4553" y="1807"/>
                    </a:lnTo>
                    <a:lnTo>
                      <a:pt x="4712" y="1720"/>
                    </a:lnTo>
                    <a:lnTo>
                      <a:pt x="4842" y="1634"/>
                    </a:lnTo>
                    <a:lnTo>
                      <a:pt x="4943" y="1533"/>
                    </a:lnTo>
                    <a:lnTo>
                      <a:pt x="5030" y="1431"/>
                    </a:lnTo>
                    <a:lnTo>
                      <a:pt x="5088" y="1330"/>
                    </a:lnTo>
                    <a:lnTo>
                      <a:pt x="5131" y="1215"/>
                    </a:lnTo>
                    <a:lnTo>
                      <a:pt x="5146" y="1099"/>
                    </a:lnTo>
                    <a:lnTo>
                      <a:pt x="5131" y="983"/>
                    </a:lnTo>
                    <a:lnTo>
                      <a:pt x="5088" y="882"/>
                    </a:lnTo>
                    <a:lnTo>
                      <a:pt x="5030" y="781"/>
                    </a:lnTo>
                    <a:lnTo>
                      <a:pt x="4943" y="680"/>
                    </a:lnTo>
                    <a:lnTo>
                      <a:pt x="4842" y="579"/>
                    </a:lnTo>
                    <a:lnTo>
                      <a:pt x="4712" y="492"/>
                    </a:lnTo>
                    <a:lnTo>
                      <a:pt x="4553" y="405"/>
                    </a:lnTo>
                    <a:lnTo>
                      <a:pt x="4394" y="319"/>
                    </a:lnTo>
                    <a:lnTo>
                      <a:pt x="4206" y="246"/>
                    </a:lnTo>
                    <a:lnTo>
                      <a:pt x="4018" y="189"/>
                    </a:lnTo>
                    <a:lnTo>
                      <a:pt x="3802" y="131"/>
                    </a:lnTo>
                    <a:lnTo>
                      <a:pt x="3570" y="87"/>
                    </a:lnTo>
                    <a:lnTo>
                      <a:pt x="3339" y="44"/>
                    </a:lnTo>
                    <a:lnTo>
                      <a:pt x="3094" y="30"/>
                    </a:lnTo>
                    <a:lnTo>
                      <a:pt x="28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35"/>
              <p:cNvSpPr/>
              <p:nvPr/>
            </p:nvSpPr>
            <p:spPr>
              <a:xfrm>
                <a:off x="3380950" y="4697550"/>
                <a:ext cx="129000" cy="55300"/>
              </a:xfrm>
              <a:custGeom>
                <a:rect b="b" l="l" r="r" t="t"/>
                <a:pathLst>
                  <a:path extrusionOk="0" h="2212" w="5160">
                    <a:moveTo>
                      <a:pt x="2313" y="1"/>
                    </a:moveTo>
                    <a:lnTo>
                      <a:pt x="2067" y="30"/>
                    </a:lnTo>
                    <a:lnTo>
                      <a:pt x="1822" y="44"/>
                    </a:lnTo>
                    <a:lnTo>
                      <a:pt x="1576" y="87"/>
                    </a:lnTo>
                    <a:lnTo>
                      <a:pt x="1359" y="131"/>
                    </a:lnTo>
                    <a:lnTo>
                      <a:pt x="1142" y="189"/>
                    </a:lnTo>
                    <a:lnTo>
                      <a:pt x="940" y="246"/>
                    </a:lnTo>
                    <a:lnTo>
                      <a:pt x="767" y="319"/>
                    </a:lnTo>
                    <a:lnTo>
                      <a:pt x="593" y="405"/>
                    </a:lnTo>
                    <a:lnTo>
                      <a:pt x="449" y="492"/>
                    </a:lnTo>
                    <a:lnTo>
                      <a:pt x="319" y="579"/>
                    </a:lnTo>
                    <a:lnTo>
                      <a:pt x="203" y="680"/>
                    </a:lnTo>
                    <a:lnTo>
                      <a:pt x="116" y="781"/>
                    </a:lnTo>
                    <a:lnTo>
                      <a:pt x="58" y="882"/>
                    </a:lnTo>
                    <a:lnTo>
                      <a:pt x="15" y="983"/>
                    </a:lnTo>
                    <a:lnTo>
                      <a:pt x="1" y="1099"/>
                    </a:lnTo>
                    <a:lnTo>
                      <a:pt x="15" y="1215"/>
                    </a:lnTo>
                    <a:lnTo>
                      <a:pt x="58" y="1330"/>
                    </a:lnTo>
                    <a:lnTo>
                      <a:pt x="116" y="1431"/>
                    </a:lnTo>
                    <a:lnTo>
                      <a:pt x="203" y="1533"/>
                    </a:lnTo>
                    <a:lnTo>
                      <a:pt x="319" y="1634"/>
                    </a:lnTo>
                    <a:lnTo>
                      <a:pt x="449" y="1720"/>
                    </a:lnTo>
                    <a:lnTo>
                      <a:pt x="593" y="1807"/>
                    </a:lnTo>
                    <a:lnTo>
                      <a:pt x="767" y="1879"/>
                    </a:lnTo>
                    <a:lnTo>
                      <a:pt x="940" y="1952"/>
                    </a:lnTo>
                    <a:lnTo>
                      <a:pt x="1142" y="2024"/>
                    </a:lnTo>
                    <a:lnTo>
                      <a:pt x="1359" y="2067"/>
                    </a:lnTo>
                    <a:lnTo>
                      <a:pt x="1576" y="2125"/>
                    </a:lnTo>
                    <a:lnTo>
                      <a:pt x="1822" y="2154"/>
                    </a:lnTo>
                    <a:lnTo>
                      <a:pt x="2067" y="2183"/>
                    </a:lnTo>
                    <a:lnTo>
                      <a:pt x="2313" y="2197"/>
                    </a:lnTo>
                    <a:lnTo>
                      <a:pt x="2587" y="2212"/>
                    </a:lnTo>
                    <a:lnTo>
                      <a:pt x="2848" y="2197"/>
                    </a:lnTo>
                    <a:lnTo>
                      <a:pt x="3093" y="2183"/>
                    </a:lnTo>
                    <a:lnTo>
                      <a:pt x="3339" y="2154"/>
                    </a:lnTo>
                    <a:lnTo>
                      <a:pt x="3585" y="2125"/>
                    </a:lnTo>
                    <a:lnTo>
                      <a:pt x="3801" y="2067"/>
                    </a:lnTo>
                    <a:lnTo>
                      <a:pt x="4018" y="2024"/>
                    </a:lnTo>
                    <a:lnTo>
                      <a:pt x="4221" y="1952"/>
                    </a:lnTo>
                    <a:lnTo>
                      <a:pt x="4394" y="1879"/>
                    </a:lnTo>
                    <a:lnTo>
                      <a:pt x="4567" y="1807"/>
                    </a:lnTo>
                    <a:lnTo>
                      <a:pt x="4712" y="1720"/>
                    </a:lnTo>
                    <a:lnTo>
                      <a:pt x="4842" y="1634"/>
                    </a:lnTo>
                    <a:lnTo>
                      <a:pt x="4958" y="1533"/>
                    </a:lnTo>
                    <a:lnTo>
                      <a:pt x="5044" y="1431"/>
                    </a:lnTo>
                    <a:lnTo>
                      <a:pt x="5102" y="1330"/>
                    </a:lnTo>
                    <a:lnTo>
                      <a:pt x="5145" y="1215"/>
                    </a:lnTo>
                    <a:lnTo>
                      <a:pt x="5160" y="1099"/>
                    </a:lnTo>
                    <a:lnTo>
                      <a:pt x="5145" y="983"/>
                    </a:lnTo>
                    <a:lnTo>
                      <a:pt x="5102" y="882"/>
                    </a:lnTo>
                    <a:lnTo>
                      <a:pt x="5044" y="781"/>
                    </a:lnTo>
                    <a:lnTo>
                      <a:pt x="4958" y="680"/>
                    </a:lnTo>
                    <a:lnTo>
                      <a:pt x="4842" y="579"/>
                    </a:lnTo>
                    <a:lnTo>
                      <a:pt x="4712" y="492"/>
                    </a:lnTo>
                    <a:lnTo>
                      <a:pt x="4567" y="405"/>
                    </a:lnTo>
                    <a:lnTo>
                      <a:pt x="4394" y="319"/>
                    </a:lnTo>
                    <a:lnTo>
                      <a:pt x="4221" y="246"/>
                    </a:lnTo>
                    <a:lnTo>
                      <a:pt x="4018" y="189"/>
                    </a:lnTo>
                    <a:lnTo>
                      <a:pt x="3801" y="131"/>
                    </a:lnTo>
                    <a:lnTo>
                      <a:pt x="3585" y="87"/>
                    </a:lnTo>
                    <a:lnTo>
                      <a:pt x="3339" y="44"/>
                    </a:lnTo>
                    <a:lnTo>
                      <a:pt x="3093" y="30"/>
                    </a:lnTo>
                    <a:lnTo>
                      <a:pt x="28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5"/>
              <p:cNvSpPr/>
              <p:nvPr/>
            </p:nvSpPr>
            <p:spPr>
              <a:xfrm>
                <a:off x="2978100" y="4970700"/>
                <a:ext cx="156125" cy="66850"/>
              </a:xfrm>
              <a:custGeom>
                <a:rect b="b" l="l" r="r" t="t"/>
                <a:pathLst>
                  <a:path extrusionOk="0" h="2674" w="6245">
                    <a:moveTo>
                      <a:pt x="2805" y="0"/>
                    </a:moveTo>
                    <a:lnTo>
                      <a:pt x="2501" y="15"/>
                    </a:lnTo>
                    <a:lnTo>
                      <a:pt x="2198" y="58"/>
                    </a:lnTo>
                    <a:lnTo>
                      <a:pt x="1909" y="101"/>
                    </a:lnTo>
                    <a:lnTo>
                      <a:pt x="1634" y="159"/>
                    </a:lnTo>
                    <a:lnTo>
                      <a:pt x="1388" y="217"/>
                    </a:lnTo>
                    <a:lnTo>
                      <a:pt x="1143" y="304"/>
                    </a:lnTo>
                    <a:lnTo>
                      <a:pt x="926" y="390"/>
                    </a:lnTo>
                    <a:lnTo>
                      <a:pt x="724" y="477"/>
                    </a:lnTo>
                    <a:lnTo>
                      <a:pt x="536" y="578"/>
                    </a:lnTo>
                    <a:lnTo>
                      <a:pt x="391" y="694"/>
                    </a:lnTo>
                    <a:lnTo>
                      <a:pt x="247" y="809"/>
                    </a:lnTo>
                    <a:lnTo>
                      <a:pt x="145" y="940"/>
                    </a:lnTo>
                    <a:lnTo>
                      <a:pt x="73" y="1055"/>
                    </a:lnTo>
                    <a:lnTo>
                      <a:pt x="30" y="1200"/>
                    </a:lnTo>
                    <a:lnTo>
                      <a:pt x="1" y="1330"/>
                    </a:lnTo>
                    <a:lnTo>
                      <a:pt x="30" y="1474"/>
                    </a:lnTo>
                    <a:lnTo>
                      <a:pt x="73" y="1604"/>
                    </a:lnTo>
                    <a:lnTo>
                      <a:pt x="145" y="1734"/>
                    </a:lnTo>
                    <a:lnTo>
                      <a:pt x="247" y="1850"/>
                    </a:lnTo>
                    <a:lnTo>
                      <a:pt x="391" y="1966"/>
                    </a:lnTo>
                    <a:lnTo>
                      <a:pt x="536" y="2081"/>
                    </a:lnTo>
                    <a:lnTo>
                      <a:pt x="724" y="2182"/>
                    </a:lnTo>
                    <a:lnTo>
                      <a:pt x="926" y="2284"/>
                    </a:lnTo>
                    <a:lnTo>
                      <a:pt x="1143" y="2370"/>
                    </a:lnTo>
                    <a:lnTo>
                      <a:pt x="1388" y="2442"/>
                    </a:lnTo>
                    <a:lnTo>
                      <a:pt x="1634" y="2500"/>
                    </a:lnTo>
                    <a:lnTo>
                      <a:pt x="1909" y="2558"/>
                    </a:lnTo>
                    <a:lnTo>
                      <a:pt x="2198" y="2601"/>
                    </a:lnTo>
                    <a:lnTo>
                      <a:pt x="2501" y="2645"/>
                    </a:lnTo>
                    <a:lnTo>
                      <a:pt x="2805" y="2659"/>
                    </a:lnTo>
                    <a:lnTo>
                      <a:pt x="3123" y="2674"/>
                    </a:lnTo>
                    <a:lnTo>
                      <a:pt x="3440" y="2659"/>
                    </a:lnTo>
                    <a:lnTo>
                      <a:pt x="3758" y="2645"/>
                    </a:lnTo>
                    <a:lnTo>
                      <a:pt x="4062" y="2601"/>
                    </a:lnTo>
                    <a:lnTo>
                      <a:pt x="4336" y="2558"/>
                    </a:lnTo>
                    <a:lnTo>
                      <a:pt x="4611" y="2500"/>
                    </a:lnTo>
                    <a:lnTo>
                      <a:pt x="4871" y="2442"/>
                    </a:lnTo>
                    <a:lnTo>
                      <a:pt x="5117" y="2370"/>
                    </a:lnTo>
                    <a:lnTo>
                      <a:pt x="5334" y="2284"/>
                    </a:lnTo>
                    <a:lnTo>
                      <a:pt x="5536" y="2182"/>
                    </a:lnTo>
                    <a:lnTo>
                      <a:pt x="5709" y="2081"/>
                    </a:lnTo>
                    <a:lnTo>
                      <a:pt x="5868" y="1966"/>
                    </a:lnTo>
                    <a:lnTo>
                      <a:pt x="5998" y="1850"/>
                    </a:lnTo>
                    <a:lnTo>
                      <a:pt x="6100" y="1734"/>
                    </a:lnTo>
                    <a:lnTo>
                      <a:pt x="6186" y="1604"/>
                    </a:lnTo>
                    <a:lnTo>
                      <a:pt x="6230" y="1474"/>
                    </a:lnTo>
                    <a:lnTo>
                      <a:pt x="6244" y="1330"/>
                    </a:lnTo>
                    <a:lnTo>
                      <a:pt x="6230" y="1200"/>
                    </a:lnTo>
                    <a:lnTo>
                      <a:pt x="6186" y="1055"/>
                    </a:lnTo>
                    <a:lnTo>
                      <a:pt x="6100" y="940"/>
                    </a:lnTo>
                    <a:lnTo>
                      <a:pt x="5998" y="809"/>
                    </a:lnTo>
                    <a:lnTo>
                      <a:pt x="5868" y="694"/>
                    </a:lnTo>
                    <a:lnTo>
                      <a:pt x="5709" y="578"/>
                    </a:lnTo>
                    <a:lnTo>
                      <a:pt x="5536" y="477"/>
                    </a:lnTo>
                    <a:lnTo>
                      <a:pt x="5334" y="390"/>
                    </a:lnTo>
                    <a:lnTo>
                      <a:pt x="5117" y="304"/>
                    </a:lnTo>
                    <a:lnTo>
                      <a:pt x="4871" y="217"/>
                    </a:lnTo>
                    <a:lnTo>
                      <a:pt x="4611" y="159"/>
                    </a:lnTo>
                    <a:lnTo>
                      <a:pt x="4336" y="101"/>
                    </a:lnTo>
                    <a:lnTo>
                      <a:pt x="4062" y="58"/>
                    </a:lnTo>
                    <a:lnTo>
                      <a:pt x="3758" y="15"/>
                    </a:lnTo>
                    <a:lnTo>
                      <a:pt x="34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5"/>
              <p:cNvSpPr/>
              <p:nvPr/>
            </p:nvSpPr>
            <p:spPr>
              <a:xfrm>
                <a:off x="3327475" y="4970700"/>
                <a:ext cx="155750" cy="66850"/>
              </a:xfrm>
              <a:custGeom>
                <a:rect b="b" l="l" r="r" t="t"/>
                <a:pathLst>
                  <a:path extrusionOk="0" h="2674" w="6230">
                    <a:moveTo>
                      <a:pt x="2804" y="0"/>
                    </a:moveTo>
                    <a:lnTo>
                      <a:pt x="2486" y="15"/>
                    </a:lnTo>
                    <a:lnTo>
                      <a:pt x="2183" y="58"/>
                    </a:lnTo>
                    <a:lnTo>
                      <a:pt x="1908" y="101"/>
                    </a:lnTo>
                    <a:lnTo>
                      <a:pt x="1634" y="159"/>
                    </a:lnTo>
                    <a:lnTo>
                      <a:pt x="1374" y="217"/>
                    </a:lnTo>
                    <a:lnTo>
                      <a:pt x="1128" y="304"/>
                    </a:lnTo>
                    <a:lnTo>
                      <a:pt x="911" y="390"/>
                    </a:lnTo>
                    <a:lnTo>
                      <a:pt x="709" y="477"/>
                    </a:lnTo>
                    <a:lnTo>
                      <a:pt x="535" y="578"/>
                    </a:lnTo>
                    <a:lnTo>
                      <a:pt x="377" y="694"/>
                    </a:lnTo>
                    <a:lnTo>
                      <a:pt x="246" y="809"/>
                    </a:lnTo>
                    <a:lnTo>
                      <a:pt x="131" y="940"/>
                    </a:lnTo>
                    <a:lnTo>
                      <a:pt x="59" y="1055"/>
                    </a:lnTo>
                    <a:lnTo>
                      <a:pt x="15" y="1200"/>
                    </a:lnTo>
                    <a:lnTo>
                      <a:pt x="1" y="1330"/>
                    </a:lnTo>
                    <a:lnTo>
                      <a:pt x="15" y="1474"/>
                    </a:lnTo>
                    <a:lnTo>
                      <a:pt x="59" y="1604"/>
                    </a:lnTo>
                    <a:lnTo>
                      <a:pt x="131" y="1734"/>
                    </a:lnTo>
                    <a:lnTo>
                      <a:pt x="246" y="1850"/>
                    </a:lnTo>
                    <a:lnTo>
                      <a:pt x="377" y="1966"/>
                    </a:lnTo>
                    <a:lnTo>
                      <a:pt x="535" y="2081"/>
                    </a:lnTo>
                    <a:lnTo>
                      <a:pt x="709" y="2182"/>
                    </a:lnTo>
                    <a:lnTo>
                      <a:pt x="911" y="2284"/>
                    </a:lnTo>
                    <a:lnTo>
                      <a:pt x="1128" y="2370"/>
                    </a:lnTo>
                    <a:lnTo>
                      <a:pt x="1374" y="2442"/>
                    </a:lnTo>
                    <a:lnTo>
                      <a:pt x="1634" y="2500"/>
                    </a:lnTo>
                    <a:lnTo>
                      <a:pt x="1908" y="2558"/>
                    </a:lnTo>
                    <a:lnTo>
                      <a:pt x="2183" y="2601"/>
                    </a:lnTo>
                    <a:lnTo>
                      <a:pt x="2486" y="2645"/>
                    </a:lnTo>
                    <a:lnTo>
                      <a:pt x="2804" y="2659"/>
                    </a:lnTo>
                    <a:lnTo>
                      <a:pt x="3122" y="2674"/>
                    </a:lnTo>
                    <a:lnTo>
                      <a:pt x="3440" y="2659"/>
                    </a:lnTo>
                    <a:lnTo>
                      <a:pt x="3744" y="2645"/>
                    </a:lnTo>
                    <a:lnTo>
                      <a:pt x="4047" y="2601"/>
                    </a:lnTo>
                    <a:lnTo>
                      <a:pt x="4336" y="2558"/>
                    </a:lnTo>
                    <a:lnTo>
                      <a:pt x="4611" y="2500"/>
                    </a:lnTo>
                    <a:lnTo>
                      <a:pt x="4857" y="2442"/>
                    </a:lnTo>
                    <a:lnTo>
                      <a:pt x="5102" y="2370"/>
                    </a:lnTo>
                    <a:lnTo>
                      <a:pt x="5319" y="2284"/>
                    </a:lnTo>
                    <a:lnTo>
                      <a:pt x="5521" y="2182"/>
                    </a:lnTo>
                    <a:lnTo>
                      <a:pt x="5709" y="2081"/>
                    </a:lnTo>
                    <a:lnTo>
                      <a:pt x="5854" y="1966"/>
                    </a:lnTo>
                    <a:lnTo>
                      <a:pt x="5998" y="1850"/>
                    </a:lnTo>
                    <a:lnTo>
                      <a:pt x="6099" y="1734"/>
                    </a:lnTo>
                    <a:lnTo>
                      <a:pt x="6172" y="1604"/>
                    </a:lnTo>
                    <a:lnTo>
                      <a:pt x="6215" y="1474"/>
                    </a:lnTo>
                    <a:lnTo>
                      <a:pt x="6229" y="1330"/>
                    </a:lnTo>
                    <a:lnTo>
                      <a:pt x="6215" y="1200"/>
                    </a:lnTo>
                    <a:lnTo>
                      <a:pt x="6172" y="1055"/>
                    </a:lnTo>
                    <a:lnTo>
                      <a:pt x="6099" y="940"/>
                    </a:lnTo>
                    <a:lnTo>
                      <a:pt x="5998" y="809"/>
                    </a:lnTo>
                    <a:lnTo>
                      <a:pt x="5854" y="694"/>
                    </a:lnTo>
                    <a:lnTo>
                      <a:pt x="5709" y="578"/>
                    </a:lnTo>
                    <a:lnTo>
                      <a:pt x="5521" y="477"/>
                    </a:lnTo>
                    <a:lnTo>
                      <a:pt x="5319" y="390"/>
                    </a:lnTo>
                    <a:lnTo>
                      <a:pt x="5102" y="304"/>
                    </a:lnTo>
                    <a:lnTo>
                      <a:pt x="4857" y="217"/>
                    </a:lnTo>
                    <a:lnTo>
                      <a:pt x="4611" y="159"/>
                    </a:lnTo>
                    <a:lnTo>
                      <a:pt x="4336" y="101"/>
                    </a:lnTo>
                    <a:lnTo>
                      <a:pt x="4047" y="58"/>
                    </a:lnTo>
                    <a:lnTo>
                      <a:pt x="3744" y="15"/>
                    </a:lnTo>
                    <a:lnTo>
                      <a:pt x="34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35"/>
              <p:cNvSpPr/>
              <p:nvPr/>
            </p:nvSpPr>
            <p:spPr>
              <a:xfrm>
                <a:off x="2922475" y="5089550"/>
                <a:ext cx="156100" cy="66875"/>
              </a:xfrm>
              <a:custGeom>
                <a:rect b="b" l="l" r="r" t="t"/>
                <a:pathLst>
                  <a:path extrusionOk="0" h="2675" w="6244">
                    <a:moveTo>
                      <a:pt x="2804" y="1"/>
                    </a:moveTo>
                    <a:lnTo>
                      <a:pt x="2501" y="15"/>
                    </a:lnTo>
                    <a:lnTo>
                      <a:pt x="2197" y="59"/>
                    </a:lnTo>
                    <a:lnTo>
                      <a:pt x="1908" y="102"/>
                    </a:lnTo>
                    <a:lnTo>
                      <a:pt x="1633" y="160"/>
                    </a:lnTo>
                    <a:lnTo>
                      <a:pt x="1373" y="218"/>
                    </a:lnTo>
                    <a:lnTo>
                      <a:pt x="1142" y="304"/>
                    </a:lnTo>
                    <a:lnTo>
                      <a:pt x="911" y="391"/>
                    </a:lnTo>
                    <a:lnTo>
                      <a:pt x="723" y="478"/>
                    </a:lnTo>
                    <a:lnTo>
                      <a:pt x="535" y="579"/>
                    </a:lnTo>
                    <a:lnTo>
                      <a:pt x="376" y="694"/>
                    </a:lnTo>
                    <a:lnTo>
                      <a:pt x="246" y="810"/>
                    </a:lnTo>
                    <a:lnTo>
                      <a:pt x="145" y="940"/>
                    </a:lnTo>
                    <a:lnTo>
                      <a:pt x="73" y="1056"/>
                    </a:lnTo>
                    <a:lnTo>
                      <a:pt x="15" y="1200"/>
                    </a:lnTo>
                    <a:lnTo>
                      <a:pt x="0" y="1330"/>
                    </a:lnTo>
                    <a:lnTo>
                      <a:pt x="15" y="1475"/>
                    </a:lnTo>
                    <a:lnTo>
                      <a:pt x="73" y="1605"/>
                    </a:lnTo>
                    <a:lnTo>
                      <a:pt x="145" y="1735"/>
                    </a:lnTo>
                    <a:lnTo>
                      <a:pt x="246" y="1851"/>
                    </a:lnTo>
                    <a:lnTo>
                      <a:pt x="376" y="1966"/>
                    </a:lnTo>
                    <a:lnTo>
                      <a:pt x="535" y="2082"/>
                    </a:lnTo>
                    <a:lnTo>
                      <a:pt x="723" y="2183"/>
                    </a:lnTo>
                    <a:lnTo>
                      <a:pt x="911" y="2270"/>
                    </a:lnTo>
                    <a:lnTo>
                      <a:pt x="1142" y="2356"/>
                    </a:lnTo>
                    <a:lnTo>
                      <a:pt x="1373" y="2443"/>
                    </a:lnTo>
                    <a:lnTo>
                      <a:pt x="1633" y="2501"/>
                    </a:lnTo>
                    <a:lnTo>
                      <a:pt x="1908" y="2559"/>
                    </a:lnTo>
                    <a:lnTo>
                      <a:pt x="2197" y="2602"/>
                    </a:lnTo>
                    <a:lnTo>
                      <a:pt x="2501" y="2645"/>
                    </a:lnTo>
                    <a:lnTo>
                      <a:pt x="2804" y="2660"/>
                    </a:lnTo>
                    <a:lnTo>
                      <a:pt x="3122" y="2674"/>
                    </a:lnTo>
                    <a:lnTo>
                      <a:pt x="3440" y="2660"/>
                    </a:lnTo>
                    <a:lnTo>
                      <a:pt x="3758" y="2645"/>
                    </a:lnTo>
                    <a:lnTo>
                      <a:pt x="4047" y="2602"/>
                    </a:lnTo>
                    <a:lnTo>
                      <a:pt x="4336" y="2559"/>
                    </a:lnTo>
                    <a:lnTo>
                      <a:pt x="4611" y="2501"/>
                    </a:lnTo>
                    <a:lnTo>
                      <a:pt x="4871" y="2443"/>
                    </a:lnTo>
                    <a:lnTo>
                      <a:pt x="5102" y="2356"/>
                    </a:lnTo>
                    <a:lnTo>
                      <a:pt x="5333" y="2270"/>
                    </a:lnTo>
                    <a:lnTo>
                      <a:pt x="5535" y="2183"/>
                    </a:lnTo>
                    <a:lnTo>
                      <a:pt x="5709" y="2082"/>
                    </a:lnTo>
                    <a:lnTo>
                      <a:pt x="5868" y="1966"/>
                    </a:lnTo>
                    <a:lnTo>
                      <a:pt x="5998" y="1851"/>
                    </a:lnTo>
                    <a:lnTo>
                      <a:pt x="6099" y="1735"/>
                    </a:lnTo>
                    <a:lnTo>
                      <a:pt x="6186" y="1605"/>
                    </a:lnTo>
                    <a:lnTo>
                      <a:pt x="6229" y="1475"/>
                    </a:lnTo>
                    <a:lnTo>
                      <a:pt x="6244" y="1330"/>
                    </a:lnTo>
                    <a:lnTo>
                      <a:pt x="6229" y="1200"/>
                    </a:lnTo>
                    <a:lnTo>
                      <a:pt x="6186" y="1056"/>
                    </a:lnTo>
                    <a:lnTo>
                      <a:pt x="6099" y="940"/>
                    </a:lnTo>
                    <a:lnTo>
                      <a:pt x="5998" y="810"/>
                    </a:lnTo>
                    <a:lnTo>
                      <a:pt x="5868" y="694"/>
                    </a:lnTo>
                    <a:lnTo>
                      <a:pt x="5709" y="579"/>
                    </a:lnTo>
                    <a:lnTo>
                      <a:pt x="5535" y="478"/>
                    </a:lnTo>
                    <a:lnTo>
                      <a:pt x="5333" y="391"/>
                    </a:lnTo>
                    <a:lnTo>
                      <a:pt x="5102" y="304"/>
                    </a:lnTo>
                    <a:lnTo>
                      <a:pt x="4871" y="218"/>
                    </a:lnTo>
                    <a:lnTo>
                      <a:pt x="4611" y="160"/>
                    </a:lnTo>
                    <a:lnTo>
                      <a:pt x="4336" y="102"/>
                    </a:lnTo>
                    <a:lnTo>
                      <a:pt x="4047" y="59"/>
                    </a:lnTo>
                    <a:lnTo>
                      <a:pt x="3758" y="15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35"/>
              <p:cNvSpPr/>
              <p:nvPr/>
            </p:nvSpPr>
            <p:spPr>
              <a:xfrm>
                <a:off x="3319900" y="5089550"/>
                <a:ext cx="156100" cy="66875"/>
              </a:xfrm>
              <a:custGeom>
                <a:rect b="b" l="l" r="r" t="t"/>
                <a:pathLst>
                  <a:path extrusionOk="0" h="2675" w="6244">
                    <a:moveTo>
                      <a:pt x="2804" y="1"/>
                    </a:moveTo>
                    <a:lnTo>
                      <a:pt x="2486" y="15"/>
                    </a:lnTo>
                    <a:lnTo>
                      <a:pt x="2197" y="59"/>
                    </a:lnTo>
                    <a:lnTo>
                      <a:pt x="1908" y="102"/>
                    </a:lnTo>
                    <a:lnTo>
                      <a:pt x="1633" y="160"/>
                    </a:lnTo>
                    <a:lnTo>
                      <a:pt x="1373" y="218"/>
                    </a:lnTo>
                    <a:lnTo>
                      <a:pt x="1142" y="304"/>
                    </a:lnTo>
                    <a:lnTo>
                      <a:pt x="911" y="391"/>
                    </a:lnTo>
                    <a:lnTo>
                      <a:pt x="708" y="478"/>
                    </a:lnTo>
                    <a:lnTo>
                      <a:pt x="535" y="579"/>
                    </a:lnTo>
                    <a:lnTo>
                      <a:pt x="376" y="694"/>
                    </a:lnTo>
                    <a:lnTo>
                      <a:pt x="246" y="810"/>
                    </a:lnTo>
                    <a:lnTo>
                      <a:pt x="145" y="940"/>
                    </a:lnTo>
                    <a:lnTo>
                      <a:pt x="58" y="1056"/>
                    </a:lnTo>
                    <a:lnTo>
                      <a:pt x="15" y="1200"/>
                    </a:lnTo>
                    <a:lnTo>
                      <a:pt x="0" y="1330"/>
                    </a:lnTo>
                    <a:lnTo>
                      <a:pt x="15" y="1475"/>
                    </a:lnTo>
                    <a:lnTo>
                      <a:pt x="58" y="1605"/>
                    </a:lnTo>
                    <a:lnTo>
                      <a:pt x="145" y="1735"/>
                    </a:lnTo>
                    <a:lnTo>
                      <a:pt x="246" y="1851"/>
                    </a:lnTo>
                    <a:lnTo>
                      <a:pt x="376" y="1966"/>
                    </a:lnTo>
                    <a:lnTo>
                      <a:pt x="535" y="2082"/>
                    </a:lnTo>
                    <a:lnTo>
                      <a:pt x="708" y="2183"/>
                    </a:lnTo>
                    <a:lnTo>
                      <a:pt x="911" y="2270"/>
                    </a:lnTo>
                    <a:lnTo>
                      <a:pt x="1142" y="2356"/>
                    </a:lnTo>
                    <a:lnTo>
                      <a:pt x="1373" y="2443"/>
                    </a:lnTo>
                    <a:lnTo>
                      <a:pt x="1633" y="2501"/>
                    </a:lnTo>
                    <a:lnTo>
                      <a:pt x="1908" y="2559"/>
                    </a:lnTo>
                    <a:lnTo>
                      <a:pt x="2197" y="2602"/>
                    </a:lnTo>
                    <a:lnTo>
                      <a:pt x="2486" y="2645"/>
                    </a:lnTo>
                    <a:lnTo>
                      <a:pt x="2804" y="2660"/>
                    </a:lnTo>
                    <a:lnTo>
                      <a:pt x="3122" y="2674"/>
                    </a:lnTo>
                    <a:lnTo>
                      <a:pt x="3440" y="2660"/>
                    </a:lnTo>
                    <a:lnTo>
                      <a:pt x="3743" y="2645"/>
                    </a:lnTo>
                    <a:lnTo>
                      <a:pt x="4047" y="2602"/>
                    </a:lnTo>
                    <a:lnTo>
                      <a:pt x="4336" y="2559"/>
                    </a:lnTo>
                    <a:lnTo>
                      <a:pt x="4610" y="2501"/>
                    </a:lnTo>
                    <a:lnTo>
                      <a:pt x="4871" y="2443"/>
                    </a:lnTo>
                    <a:lnTo>
                      <a:pt x="5102" y="2356"/>
                    </a:lnTo>
                    <a:lnTo>
                      <a:pt x="5333" y="2270"/>
                    </a:lnTo>
                    <a:lnTo>
                      <a:pt x="5535" y="2183"/>
                    </a:lnTo>
                    <a:lnTo>
                      <a:pt x="5709" y="2082"/>
                    </a:lnTo>
                    <a:lnTo>
                      <a:pt x="5868" y="1966"/>
                    </a:lnTo>
                    <a:lnTo>
                      <a:pt x="5998" y="1851"/>
                    </a:lnTo>
                    <a:lnTo>
                      <a:pt x="6099" y="1735"/>
                    </a:lnTo>
                    <a:lnTo>
                      <a:pt x="6171" y="1605"/>
                    </a:lnTo>
                    <a:lnTo>
                      <a:pt x="6229" y="1475"/>
                    </a:lnTo>
                    <a:lnTo>
                      <a:pt x="6243" y="1330"/>
                    </a:lnTo>
                    <a:lnTo>
                      <a:pt x="6229" y="1200"/>
                    </a:lnTo>
                    <a:lnTo>
                      <a:pt x="6171" y="1056"/>
                    </a:lnTo>
                    <a:lnTo>
                      <a:pt x="6099" y="940"/>
                    </a:lnTo>
                    <a:lnTo>
                      <a:pt x="5998" y="810"/>
                    </a:lnTo>
                    <a:lnTo>
                      <a:pt x="5868" y="694"/>
                    </a:lnTo>
                    <a:lnTo>
                      <a:pt x="5709" y="579"/>
                    </a:lnTo>
                    <a:lnTo>
                      <a:pt x="5535" y="478"/>
                    </a:lnTo>
                    <a:lnTo>
                      <a:pt x="5333" y="391"/>
                    </a:lnTo>
                    <a:lnTo>
                      <a:pt x="5102" y="304"/>
                    </a:lnTo>
                    <a:lnTo>
                      <a:pt x="4871" y="218"/>
                    </a:lnTo>
                    <a:lnTo>
                      <a:pt x="4610" y="160"/>
                    </a:lnTo>
                    <a:lnTo>
                      <a:pt x="4336" y="102"/>
                    </a:lnTo>
                    <a:lnTo>
                      <a:pt x="4047" y="59"/>
                    </a:lnTo>
                    <a:lnTo>
                      <a:pt x="3743" y="15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5"/>
              <p:cNvSpPr/>
              <p:nvPr/>
            </p:nvSpPr>
            <p:spPr>
              <a:xfrm>
                <a:off x="4309475" y="4599650"/>
                <a:ext cx="129000" cy="54925"/>
              </a:xfrm>
              <a:custGeom>
                <a:rect b="b" l="l" r="r" t="t"/>
                <a:pathLst>
                  <a:path extrusionOk="0" h="2197" w="5160">
                    <a:moveTo>
                      <a:pt x="2313" y="0"/>
                    </a:moveTo>
                    <a:lnTo>
                      <a:pt x="2067" y="15"/>
                    </a:lnTo>
                    <a:lnTo>
                      <a:pt x="1807" y="44"/>
                    </a:lnTo>
                    <a:lnTo>
                      <a:pt x="1576" y="87"/>
                    </a:lnTo>
                    <a:lnTo>
                      <a:pt x="1359" y="130"/>
                    </a:lnTo>
                    <a:lnTo>
                      <a:pt x="1142" y="188"/>
                    </a:lnTo>
                    <a:lnTo>
                      <a:pt x="940" y="246"/>
                    </a:lnTo>
                    <a:lnTo>
                      <a:pt x="752" y="318"/>
                    </a:lnTo>
                    <a:lnTo>
                      <a:pt x="593" y="390"/>
                    </a:lnTo>
                    <a:lnTo>
                      <a:pt x="448" y="477"/>
                    </a:lnTo>
                    <a:lnTo>
                      <a:pt x="318" y="564"/>
                    </a:lnTo>
                    <a:lnTo>
                      <a:pt x="203" y="665"/>
                    </a:lnTo>
                    <a:lnTo>
                      <a:pt x="116" y="766"/>
                    </a:lnTo>
                    <a:lnTo>
                      <a:pt x="58" y="867"/>
                    </a:lnTo>
                    <a:lnTo>
                      <a:pt x="15" y="983"/>
                    </a:lnTo>
                    <a:lnTo>
                      <a:pt x="0" y="1099"/>
                    </a:lnTo>
                    <a:lnTo>
                      <a:pt x="15" y="1214"/>
                    </a:lnTo>
                    <a:lnTo>
                      <a:pt x="58" y="1315"/>
                    </a:lnTo>
                    <a:lnTo>
                      <a:pt x="116" y="1431"/>
                    </a:lnTo>
                    <a:lnTo>
                      <a:pt x="203" y="1532"/>
                    </a:lnTo>
                    <a:lnTo>
                      <a:pt x="318" y="1619"/>
                    </a:lnTo>
                    <a:lnTo>
                      <a:pt x="448" y="1720"/>
                    </a:lnTo>
                    <a:lnTo>
                      <a:pt x="593" y="1792"/>
                    </a:lnTo>
                    <a:lnTo>
                      <a:pt x="752" y="1879"/>
                    </a:lnTo>
                    <a:lnTo>
                      <a:pt x="940" y="1951"/>
                    </a:lnTo>
                    <a:lnTo>
                      <a:pt x="1142" y="2009"/>
                    </a:lnTo>
                    <a:lnTo>
                      <a:pt x="1359" y="2067"/>
                    </a:lnTo>
                    <a:lnTo>
                      <a:pt x="1576" y="2110"/>
                    </a:lnTo>
                    <a:lnTo>
                      <a:pt x="1807" y="2154"/>
                    </a:lnTo>
                    <a:lnTo>
                      <a:pt x="2067" y="2182"/>
                    </a:lnTo>
                    <a:lnTo>
                      <a:pt x="2313" y="2197"/>
                    </a:lnTo>
                    <a:lnTo>
                      <a:pt x="2847" y="2197"/>
                    </a:lnTo>
                    <a:lnTo>
                      <a:pt x="3093" y="2182"/>
                    </a:lnTo>
                    <a:lnTo>
                      <a:pt x="3339" y="2154"/>
                    </a:lnTo>
                    <a:lnTo>
                      <a:pt x="3585" y="2110"/>
                    </a:lnTo>
                    <a:lnTo>
                      <a:pt x="3801" y="2067"/>
                    </a:lnTo>
                    <a:lnTo>
                      <a:pt x="4018" y="2009"/>
                    </a:lnTo>
                    <a:lnTo>
                      <a:pt x="4220" y="1951"/>
                    </a:lnTo>
                    <a:lnTo>
                      <a:pt x="4394" y="1879"/>
                    </a:lnTo>
                    <a:lnTo>
                      <a:pt x="4567" y="1792"/>
                    </a:lnTo>
                    <a:lnTo>
                      <a:pt x="4712" y="1720"/>
                    </a:lnTo>
                    <a:lnTo>
                      <a:pt x="4842" y="1619"/>
                    </a:lnTo>
                    <a:lnTo>
                      <a:pt x="4957" y="1532"/>
                    </a:lnTo>
                    <a:lnTo>
                      <a:pt x="5044" y="1431"/>
                    </a:lnTo>
                    <a:lnTo>
                      <a:pt x="5102" y="1315"/>
                    </a:lnTo>
                    <a:lnTo>
                      <a:pt x="5145" y="1214"/>
                    </a:lnTo>
                    <a:lnTo>
                      <a:pt x="5160" y="1099"/>
                    </a:lnTo>
                    <a:lnTo>
                      <a:pt x="5145" y="983"/>
                    </a:lnTo>
                    <a:lnTo>
                      <a:pt x="5102" y="867"/>
                    </a:lnTo>
                    <a:lnTo>
                      <a:pt x="5044" y="766"/>
                    </a:lnTo>
                    <a:lnTo>
                      <a:pt x="4957" y="665"/>
                    </a:lnTo>
                    <a:lnTo>
                      <a:pt x="4842" y="564"/>
                    </a:lnTo>
                    <a:lnTo>
                      <a:pt x="4712" y="477"/>
                    </a:lnTo>
                    <a:lnTo>
                      <a:pt x="4567" y="390"/>
                    </a:lnTo>
                    <a:lnTo>
                      <a:pt x="4394" y="318"/>
                    </a:lnTo>
                    <a:lnTo>
                      <a:pt x="4220" y="246"/>
                    </a:lnTo>
                    <a:lnTo>
                      <a:pt x="4018" y="188"/>
                    </a:lnTo>
                    <a:lnTo>
                      <a:pt x="3801" y="130"/>
                    </a:lnTo>
                    <a:lnTo>
                      <a:pt x="3585" y="87"/>
                    </a:lnTo>
                    <a:lnTo>
                      <a:pt x="3339" y="44"/>
                    </a:lnTo>
                    <a:lnTo>
                      <a:pt x="3093" y="15"/>
                    </a:lnTo>
                    <a:lnTo>
                      <a:pt x="284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5"/>
              <p:cNvSpPr/>
              <p:nvPr/>
            </p:nvSpPr>
            <p:spPr>
              <a:xfrm>
                <a:off x="4021525" y="4599650"/>
                <a:ext cx="128650" cy="54925"/>
              </a:xfrm>
              <a:custGeom>
                <a:rect b="b" l="l" r="r" t="t"/>
                <a:pathLst>
                  <a:path extrusionOk="0" h="2197" w="5146">
                    <a:moveTo>
                      <a:pt x="2313" y="0"/>
                    </a:moveTo>
                    <a:lnTo>
                      <a:pt x="2053" y="15"/>
                    </a:lnTo>
                    <a:lnTo>
                      <a:pt x="1807" y="44"/>
                    </a:lnTo>
                    <a:lnTo>
                      <a:pt x="1576" y="87"/>
                    </a:lnTo>
                    <a:lnTo>
                      <a:pt x="1344" y="130"/>
                    </a:lnTo>
                    <a:lnTo>
                      <a:pt x="1142" y="188"/>
                    </a:lnTo>
                    <a:lnTo>
                      <a:pt x="940" y="246"/>
                    </a:lnTo>
                    <a:lnTo>
                      <a:pt x="752" y="318"/>
                    </a:lnTo>
                    <a:lnTo>
                      <a:pt x="593" y="390"/>
                    </a:lnTo>
                    <a:lnTo>
                      <a:pt x="434" y="477"/>
                    </a:lnTo>
                    <a:lnTo>
                      <a:pt x="304" y="564"/>
                    </a:lnTo>
                    <a:lnTo>
                      <a:pt x="203" y="665"/>
                    </a:lnTo>
                    <a:lnTo>
                      <a:pt x="116" y="766"/>
                    </a:lnTo>
                    <a:lnTo>
                      <a:pt x="58" y="867"/>
                    </a:lnTo>
                    <a:lnTo>
                      <a:pt x="15" y="983"/>
                    </a:lnTo>
                    <a:lnTo>
                      <a:pt x="0" y="1099"/>
                    </a:lnTo>
                    <a:lnTo>
                      <a:pt x="15" y="1214"/>
                    </a:lnTo>
                    <a:lnTo>
                      <a:pt x="58" y="1315"/>
                    </a:lnTo>
                    <a:lnTo>
                      <a:pt x="116" y="1431"/>
                    </a:lnTo>
                    <a:lnTo>
                      <a:pt x="203" y="1532"/>
                    </a:lnTo>
                    <a:lnTo>
                      <a:pt x="304" y="1619"/>
                    </a:lnTo>
                    <a:lnTo>
                      <a:pt x="434" y="1720"/>
                    </a:lnTo>
                    <a:lnTo>
                      <a:pt x="593" y="1792"/>
                    </a:lnTo>
                    <a:lnTo>
                      <a:pt x="752" y="1879"/>
                    </a:lnTo>
                    <a:lnTo>
                      <a:pt x="940" y="1951"/>
                    </a:lnTo>
                    <a:lnTo>
                      <a:pt x="1142" y="2009"/>
                    </a:lnTo>
                    <a:lnTo>
                      <a:pt x="1344" y="2067"/>
                    </a:lnTo>
                    <a:lnTo>
                      <a:pt x="1576" y="2110"/>
                    </a:lnTo>
                    <a:lnTo>
                      <a:pt x="1807" y="2154"/>
                    </a:lnTo>
                    <a:lnTo>
                      <a:pt x="2053" y="2182"/>
                    </a:lnTo>
                    <a:lnTo>
                      <a:pt x="2313" y="2197"/>
                    </a:lnTo>
                    <a:lnTo>
                      <a:pt x="2833" y="2197"/>
                    </a:lnTo>
                    <a:lnTo>
                      <a:pt x="3093" y="2182"/>
                    </a:lnTo>
                    <a:lnTo>
                      <a:pt x="3339" y="2154"/>
                    </a:lnTo>
                    <a:lnTo>
                      <a:pt x="3570" y="2110"/>
                    </a:lnTo>
                    <a:lnTo>
                      <a:pt x="3801" y="2067"/>
                    </a:lnTo>
                    <a:lnTo>
                      <a:pt x="4018" y="2009"/>
                    </a:lnTo>
                    <a:lnTo>
                      <a:pt x="4206" y="1951"/>
                    </a:lnTo>
                    <a:lnTo>
                      <a:pt x="4394" y="1879"/>
                    </a:lnTo>
                    <a:lnTo>
                      <a:pt x="4567" y="1792"/>
                    </a:lnTo>
                    <a:lnTo>
                      <a:pt x="4712" y="1720"/>
                    </a:lnTo>
                    <a:lnTo>
                      <a:pt x="4842" y="1619"/>
                    </a:lnTo>
                    <a:lnTo>
                      <a:pt x="4943" y="1532"/>
                    </a:lnTo>
                    <a:lnTo>
                      <a:pt x="5030" y="1431"/>
                    </a:lnTo>
                    <a:lnTo>
                      <a:pt x="5102" y="1315"/>
                    </a:lnTo>
                    <a:lnTo>
                      <a:pt x="5131" y="1214"/>
                    </a:lnTo>
                    <a:lnTo>
                      <a:pt x="5145" y="1099"/>
                    </a:lnTo>
                    <a:lnTo>
                      <a:pt x="5131" y="983"/>
                    </a:lnTo>
                    <a:lnTo>
                      <a:pt x="5102" y="867"/>
                    </a:lnTo>
                    <a:lnTo>
                      <a:pt x="5030" y="766"/>
                    </a:lnTo>
                    <a:lnTo>
                      <a:pt x="4943" y="665"/>
                    </a:lnTo>
                    <a:lnTo>
                      <a:pt x="4842" y="564"/>
                    </a:lnTo>
                    <a:lnTo>
                      <a:pt x="4712" y="477"/>
                    </a:lnTo>
                    <a:lnTo>
                      <a:pt x="4567" y="390"/>
                    </a:lnTo>
                    <a:lnTo>
                      <a:pt x="4394" y="318"/>
                    </a:lnTo>
                    <a:lnTo>
                      <a:pt x="4206" y="246"/>
                    </a:lnTo>
                    <a:lnTo>
                      <a:pt x="4018" y="188"/>
                    </a:lnTo>
                    <a:lnTo>
                      <a:pt x="3801" y="130"/>
                    </a:lnTo>
                    <a:lnTo>
                      <a:pt x="3570" y="87"/>
                    </a:lnTo>
                    <a:lnTo>
                      <a:pt x="3339" y="44"/>
                    </a:lnTo>
                    <a:lnTo>
                      <a:pt x="3093" y="15"/>
                    </a:lnTo>
                    <a:lnTo>
                      <a:pt x="28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5"/>
              <p:cNvSpPr/>
              <p:nvPr/>
            </p:nvSpPr>
            <p:spPr>
              <a:xfrm>
                <a:off x="4368000" y="4697550"/>
                <a:ext cx="128650" cy="55300"/>
              </a:xfrm>
              <a:custGeom>
                <a:rect b="b" l="l" r="r" t="t"/>
                <a:pathLst>
                  <a:path extrusionOk="0" h="2212" w="5146">
                    <a:moveTo>
                      <a:pt x="2298" y="1"/>
                    </a:moveTo>
                    <a:lnTo>
                      <a:pt x="2053" y="30"/>
                    </a:lnTo>
                    <a:lnTo>
                      <a:pt x="1807" y="44"/>
                    </a:lnTo>
                    <a:lnTo>
                      <a:pt x="1561" y="87"/>
                    </a:lnTo>
                    <a:lnTo>
                      <a:pt x="1345" y="131"/>
                    </a:lnTo>
                    <a:lnTo>
                      <a:pt x="1128" y="189"/>
                    </a:lnTo>
                    <a:lnTo>
                      <a:pt x="926" y="246"/>
                    </a:lnTo>
                    <a:lnTo>
                      <a:pt x="752" y="319"/>
                    </a:lnTo>
                    <a:lnTo>
                      <a:pt x="579" y="405"/>
                    </a:lnTo>
                    <a:lnTo>
                      <a:pt x="434" y="492"/>
                    </a:lnTo>
                    <a:lnTo>
                      <a:pt x="304" y="579"/>
                    </a:lnTo>
                    <a:lnTo>
                      <a:pt x="203" y="680"/>
                    </a:lnTo>
                    <a:lnTo>
                      <a:pt x="116" y="781"/>
                    </a:lnTo>
                    <a:lnTo>
                      <a:pt x="44" y="882"/>
                    </a:lnTo>
                    <a:lnTo>
                      <a:pt x="1" y="983"/>
                    </a:lnTo>
                    <a:lnTo>
                      <a:pt x="1" y="1099"/>
                    </a:lnTo>
                    <a:lnTo>
                      <a:pt x="1" y="1215"/>
                    </a:lnTo>
                    <a:lnTo>
                      <a:pt x="44" y="1330"/>
                    </a:lnTo>
                    <a:lnTo>
                      <a:pt x="116" y="1431"/>
                    </a:lnTo>
                    <a:lnTo>
                      <a:pt x="203" y="1533"/>
                    </a:lnTo>
                    <a:lnTo>
                      <a:pt x="304" y="1634"/>
                    </a:lnTo>
                    <a:lnTo>
                      <a:pt x="434" y="1720"/>
                    </a:lnTo>
                    <a:lnTo>
                      <a:pt x="579" y="1807"/>
                    </a:lnTo>
                    <a:lnTo>
                      <a:pt x="752" y="1879"/>
                    </a:lnTo>
                    <a:lnTo>
                      <a:pt x="926" y="1952"/>
                    </a:lnTo>
                    <a:lnTo>
                      <a:pt x="1128" y="2024"/>
                    </a:lnTo>
                    <a:lnTo>
                      <a:pt x="1345" y="2067"/>
                    </a:lnTo>
                    <a:lnTo>
                      <a:pt x="1561" y="2125"/>
                    </a:lnTo>
                    <a:lnTo>
                      <a:pt x="1807" y="2154"/>
                    </a:lnTo>
                    <a:lnTo>
                      <a:pt x="2053" y="2183"/>
                    </a:lnTo>
                    <a:lnTo>
                      <a:pt x="2298" y="2197"/>
                    </a:lnTo>
                    <a:lnTo>
                      <a:pt x="2573" y="2212"/>
                    </a:lnTo>
                    <a:lnTo>
                      <a:pt x="2833" y="2197"/>
                    </a:lnTo>
                    <a:lnTo>
                      <a:pt x="3093" y="2183"/>
                    </a:lnTo>
                    <a:lnTo>
                      <a:pt x="3339" y="2154"/>
                    </a:lnTo>
                    <a:lnTo>
                      <a:pt x="3570" y="2125"/>
                    </a:lnTo>
                    <a:lnTo>
                      <a:pt x="3801" y="2067"/>
                    </a:lnTo>
                    <a:lnTo>
                      <a:pt x="4004" y="2024"/>
                    </a:lnTo>
                    <a:lnTo>
                      <a:pt x="4206" y="1952"/>
                    </a:lnTo>
                    <a:lnTo>
                      <a:pt x="4394" y="1879"/>
                    </a:lnTo>
                    <a:lnTo>
                      <a:pt x="4553" y="1807"/>
                    </a:lnTo>
                    <a:lnTo>
                      <a:pt x="4697" y="1720"/>
                    </a:lnTo>
                    <a:lnTo>
                      <a:pt x="4828" y="1634"/>
                    </a:lnTo>
                    <a:lnTo>
                      <a:pt x="4943" y="1533"/>
                    </a:lnTo>
                    <a:lnTo>
                      <a:pt x="5030" y="1431"/>
                    </a:lnTo>
                    <a:lnTo>
                      <a:pt x="5088" y="1330"/>
                    </a:lnTo>
                    <a:lnTo>
                      <a:pt x="5131" y="1215"/>
                    </a:lnTo>
                    <a:lnTo>
                      <a:pt x="5145" y="1099"/>
                    </a:lnTo>
                    <a:lnTo>
                      <a:pt x="5131" y="983"/>
                    </a:lnTo>
                    <a:lnTo>
                      <a:pt x="5088" y="882"/>
                    </a:lnTo>
                    <a:lnTo>
                      <a:pt x="5030" y="781"/>
                    </a:lnTo>
                    <a:lnTo>
                      <a:pt x="4943" y="680"/>
                    </a:lnTo>
                    <a:lnTo>
                      <a:pt x="4828" y="579"/>
                    </a:lnTo>
                    <a:lnTo>
                      <a:pt x="4697" y="492"/>
                    </a:lnTo>
                    <a:lnTo>
                      <a:pt x="4553" y="405"/>
                    </a:lnTo>
                    <a:lnTo>
                      <a:pt x="4394" y="319"/>
                    </a:lnTo>
                    <a:lnTo>
                      <a:pt x="4206" y="246"/>
                    </a:lnTo>
                    <a:lnTo>
                      <a:pt x="4004" y="189"/>
                    </a:lnTo>
                    <a:lnTo>
                      <a:pt x="3801" y="131"/>
                    </a:lnTo>
                    <a:lnTo>
                      <a:pt x="3570" y="87"/>
                    </a:lnTo>
                    <a:lnTo>
                      <a:pt x="3339" y="44"/>
                    </a:lnTo>
                    <a:lnTo>
                      <a:pt x="3093" y="30"/>
                    </a:lnTo>
                    <a:lnTo>
                      <a:pt x="28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5"/>
              <p:cNvSpPr/>
              <p:nvPr/>
            </p:nvSpPr>
            <p:spPr>
              <a:xfrm>
                <a:off x="4039950" y="4697550"/>
                <a:ext cx="128650" cy="55300"/>
              </a:xfrm>
              <a:custGeom>
                <a:rect b="b" l="l" r="r" t="t"/>
                <a:pathLst>
                  <a:path extrusionOk="0" h="2212" w="5146">
                    <a:moveTo>
                      <a:pt x="2313" y="1"/>
                    </a:moveTo>
                    <a:lnTo>
                      <a:pt x="2053" y="30"/>
                    </a:lnTo>
                    <a:lnTo>
                      <a:pt x="1807" y="44"/>
                    </a:lnTo>
                    <a:lnTo>
                      <a:pt x="1576" y="87"/>
                    </a:lnTo>
                    <a:lnTo>
                      <a:pt x="1345" y="131"/>
                    </a:lnTo>
                    <a:lnTo>
                      <a:pt x="1142" y="189"/>
                    </a:lnTo>
                    <a:lnTo>
                      <a:pt x="940" y="246"/>
                    </a:lnTo>
                    <a:lnTo>
                      <a:pt x="752" y="319"/>
                    </a:lnTo>
                    <a:lnTo>
                      <a:pt x="593" y="405"/>
                    </a:lnTo>
                    <a:lnTo>
                      <a:pt x="434" y="492"/>
                    </a:lnTo>
                    <a:lnTo>
                      <a:pt x="304" y="579"/>
                    </a:lnTo>
                    <a:lnTo>
                      <a:pt x="203" y="680"/>
                    </a:lnTo>
                    <a:lnTo>
                      <a:pt x="116" y="781"/>
                    </a:lnTo>
                    <a:lnTo>
                      <a:pt x="58" y="882"/>
                    </a:lnTo>
                    <a:lnTo>
                      <a:pt x="15" y="983"/>
                    </a:lnTo>
                    <a:lnTo>
                      <a:pt x="1" y="1099"/>
                    </a:lnTo>
                    <a:lnTo>
                      <a:pt x="15" y="1215"/>
                    </a:lnTo>
                    <a:lnTo>
                      <a:pt x="58" y="1330"/>
                    </a:lnTo>
                    <a:lnTo>
                      <a:pt x="116" y="1431"/>
                    </a:lnTo>
                    <a:lnTo>
                      <a:pt x="203" y="1533"/>
                    </a:lnTo>
                    <a:lnTo>
                      <a:pt x="304" y="1634"/>
                    </a:lnTo>
                    <a:lnTo>
                      <a:pt x="434" y="1720"/>
                    </a:lnTo>
                    <a:lnTo>
                      <a:pt x="593" y="1807"/>
                    </a:lnTo>
                    <a:lnTo>
                      <a:pt x="752" y="1879"/>
                    </a:lnTo>
                    <a:lnTo>
                      <a:pt x="940" y="1952"/>
                    </a:lnTo>
                    <a:lnTo>
                      <a:pt x="1142" y="2024"/>
                    </a:lnTo>
                    <a:lnTo>
                      <a:pt x="1345" y="2067"/>
                    </a:lnTo>
                    <a:lnTo>
                      <a:pt x="1576" y="2125"/>
                    </a:lnTo>
                    <a:lnTo>
                      <a:pt x="1807" y="2154"/>
                    </a:lnTo>
                    <a:lnTo>
                      <a:pt x="2053" y="2183"/>
                    </a:lnTo>
                    <a:lnTo>
                      <a:pt x="2313" y="2197"/>
                    </a:lnTo>
                    <a:lnTo>
                      <a:pt x="2573" y="2212"/>
                    </a:lnTo>
                    <a:lnTo>
                      <a:pt x="2833" y="2197"/>
                    </a:lnTo>
                    <a:lnTo>
                      <a:pt x="3093" y="2183"/>
                    </a:lnTo>
                    <a:lnTo>
                      <a:pt x="3339" y="2154"/>
                    </a:lnTo>
                    <a:lnTo>
                      <a:pt x="3570" y="2125"/>
                    </a:lnTo>
                    <a:lnTo>
                      <a:pt x="3801" y="2067"/>
                    </a:lnTo>
                    <a:lnTo>
                      <a:pt x="4018" y="2024"/>
                    </a:lnTo>
                    <a:lnTo>
                      <a:pt x="4206" y="1952"/>
                    </a:lnTo>
                    <a:lnTo>
                      <a:pt x="4394" y="1879"/>
                    </a:lnTo>
                    <a:lnTo>
                      <a:pt x="4567" y="1807"/>
                    </a:lnTo>
                    <a:lnTo>
                      <a:pt x="4712" y="1720"/>
                    </a:lnTo>
                    <a:lnTo>
                      <a:pt x="4842" y="1634"/>
                    </a:lnTo>
                    <a:lnTo>
                      <a:pt x="4943" y="1533"/>
                    </a:lnTo>
                    <a:lnTo>
                      <a:pt x="5030" y="1431"/>
                    </a:lnTo>
                    <a:lnTo>
                      <a:pt x="5102" y="1330"/>
                    </a:lnTo>
                    <a:lnTo>
                      <a:pt x="5131" y="1215"/>
                    </a:lnTo>
                    <a:lnTo>
                      <a:pt x="5145" y="1099"/>
                    </a:lnTo>
                    <a:lnTo>
                      <a:pt x="5131" y="983"/>
                    </a:lnTo>
                    <a:lnTo>
                      <a:pt x="5102" y="882"/>
                    </a:lnTo>
                    <a:lnTo>
                      <a:pt x="5030" y="781"/>
                    </a:lnTo>
                    <a:lnTo>
                      <a:pt x="4943" y="680"/>
                    </a:lnTo>
                    <a:lnTo>
                      <a:pt x="4842" y="579"/>
                    </a:lnTo>
                    <a:lnTo>
                      <a:pt x="4712" y="492"/>
                    </a:lnTo>
                    <a:lnTo>
                      <a:pt x="4567" y="405"/>
                    </a:lnTo>
                    <a:lnTo>
                      <a:pt x="4394" y="319"/>
                    </a:lnTo>
                    <a:lnTo>
                      <a:pt x="4206" y="246"/>
                    </a:lnTo>
                    <a:lnTo>
                      <a:pt x="4018" y="189"/>
                    </a:lnTo>
                    <a:lnTo>
                      <a:pt x="3801" y="131"/>
                    </a:lnTo>
                    <a:lnTo>
                      <a:pt x="3570" y="87"/>
                    </a:lnTo>
                    <a:lnTo>
                      <a:pt x="3339" y="44"/>
                    </a:lnTo>
                    <a:lnTo>
                      <a:pt x="3093" y="30"/>
                    </a:lnTo>
                    <a:lnTo>
                      <a:pt x="28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5"/>
              <p:cNvSpPr/>
              <p:nvPr/>
            </p:nvSpPr>
            <p:spPr>
              <a:xfrm>
                <a:off x="4455075" y="4961650"/>
                <a:ext cx="163700" cy="70125"/>
              </a:xfrm>
              <a:custGeom>
                <a:rect b="b" l="l" r="r" t="t"/>
                <a:pathLst>
                  <a:path extrusionOk="0" h="2805" w="6548">
                    <a:moveTo>
                      <a:pt x="3267" y="1"/>
                    </a:moveTo>
                    <a:lnTo>
                      <a:pt x="2934" y="15"/>
                    </a:lnTo>
                    <a:lnTo>
                      <a:pt x="2616" y="30"/>
                    </a:lnTo>
                    <a:lnTo>
                      <a:pt x="2298" y="73"/>
                    </a:lnTo>
                    <a:lnTo>
                      <a:pt x="1995" y="116"/>
                    </a:lnTo>
                    <a:lnTo>
                      <a:pt x="1720" y="174"/>
                    </a:lnTo>
                    <a:lnTo>
                      <a:pt x="1446" y="247"/>
                    </a:lnTo>
                    <a:lnTo>
                      <a:pt x="1186" y="319"/>
                    </a:lnTo>
                    <a:lnTo>
                      <a:pt x="954" y="420"/>
                    </a:lnTo>
                    <a:lnTo>
                      <a:pt x="752" y="521"/>
                    </a:lnTo>
                    <a:lnTo>
                      <a:pt x="564" y="622"/>
                    </a:lnTo>
                    <a:lnTo>
                      <a:pt x="391" y="738"/>
                    </a:lnTo>
                    <a:lnTo>
                      <a:pt x="261" y="868"/>
                    </a:lnTo>
                    <a:lnTo>
                      <a:pt x="145" y="984"/>
                    </a:lnTo>
                    <a:lnTo>
                      <a:pt x="73" y="1128"/>
                    </a:lnTo>
                    <a:lnTo>
                      <a:pt x="15" y="1258"/>
                    </a:lnTo>
                    <a:lnTo>
                      <a:pt x="1" y="1403"/>
                    </a:lnTo>
                    <a:lnTo>
                      <a:pt x="15" y="1547"/>
                    </a:lnTo>
                    <a:lnTo>
                      <a:pt x="73" y="1692"/>
                    </a:lnTo>
                    <a:lnTo>
                      <a:pt x="145" y="1822"/>
                    </a:lnTo>
                    <a:lnTo>
                      <a:pt x="261" y="1952"/>
                    </a:lnTo>
                    <a:lnTo>
                      <a:pt x="391" y="2082"/>
                    </a:lnTo>
                    <a:lnTo>
                      <a:pt x="564" y="2198"/>
                    </a:lnTo>
                    <a:lnTo>
                      <a:pt x="752" y="2299"/>
                    </a:lnTo>
                    <a:lnTo>
                      <a:pt x="954" y="2400"/>
                    </a:lnTo>
                    <a:lnTo>
                      <a:pt x="1186" y="2487"/>
                    </a:lnTo>
                    <a:lnTo>
                      <a:pt x="1446" y="2573"/>
                    </a:lnTo>
                    <a:lnTo>
                      <a:pt x="1720" y="2646"/>
                    </a:lnTo>
                    <a:lnTo>
                      <a:pt x="1995" y="2703"/>
                    </a:lnTo>
                    <a:lnTo>
                      <a:pt x="2298" y="2747"/>
                    </a:lnTo>
                    <a:lnTo>
                      <a:pt x="2616" y="2776"/>
                    </a:lnTo>
                    <a:lnTo>
                      <a:pt x="2934" y="2804"/>
                    </a:lnTo>
                    <a:lnTo>
                      <a:pt x="3613" y="2804"/>
                    </a:lnTo>
                    <a:lnTo>
                      <a:pt x="3931" y="2776"/>
                    </a:lnTo>
                    <a:lnTo>
                      <a:pt x="4249" y="2747"/>
                    </a:lnTo>
                    <a:lnTo>
                      <a:pt x="4553" y="2703"/>
                    </a:lnTo>
                    <a:lnTo>
                      <a:pt x="4827" y="2646"/>
                    </a:lnTo>
                    <a:lnTo>
                      <a:pt x="5102" y="2573"/>
                    </a:lnTo>
                    <a:lnTo>
                      <a:pt x="5348" y="2487"/>
                    </a:lnTo>
                    <a:lnTo>
                      <a:pt x="5593" y="2400"/>
                    </a:lnTo>
                    <a:lnTo>
                      <a:pt x="5796" y="2299"/>
                    </a:lnTo>
                    <a:lnTo>
                      <a:pt x="5984" y="2198"/>
                    </a:lnTo>
                    <a:lnTo>
                      <a:pt x="6142" y="2082"/>
                    </a:lnTo>
                    <a:lnTo>
                      <a:pt x="6287" y="1952"/>
                    </a:lnTo>
                    <a:lnTo>
                      <a:pt x="6403" y="1822"/>
                    </a:lnTo>
                    <a:lnTo>
                      <a:pt x="6475" y="1692"/>
                    </a:lnTo>
                    <a:lnTo>
                      <a:pt x="6533" y="1547"/>
                    </a:lnTo>
                    <a:lnTo>
                      <a:pt x="6547" y="1403"/>
                    </a:lnTo>
                    <a:lnTo>
                      <a:pt x="6533" y="1258"/>
                    </a:lnTo>
                    <a:lnTo>
                      <a:pt x="6475" y="1128"/>
                    </a:lnTo>
                    <a:lnTo>
                      <a:pt x="6403" y="984"/>
                    </a:lnTo>
                    <a:lnTo>
                      <a:pt x="6287" y="868"/>
                    </a:lnTo>
                    <a:lnTo>
                      <a:pt x="6142" y="738"/>
                    </a:lnTo>
                    <a:lnTo>
                      <a:pt x="5984" y="622"/>
                    </a:lnTo>
                    <a:lnTo>
                      <a:pt x="5796" y="521"/>
                    </a:lnTo>
                    <a:lnTo>
                      <a:pt x="5593" y="420"/>
                    </a:lnTo>
                    <a:lnTo>
                      <a:pt x="5348" y="319"/>
                    </a:lnTo>
                    <a:lnTo>
                      <a:pt x="5102" y="247"/>
                    </a:lnTo>
                    <a:lnTo>
                      <a:pt x="4827" y="174"/>
                    </a:lnTo>
                    <a:lnTo>
                      <a:pt x="4553" y="116"/>
                    </a:lnTo>
                    <a:lnTo>
                      <a:pt x="4249" y="73"/>
                    </a:lnTo>
                    <a:lnTo>
                      <a:pt x="3931" y="30"/>
                    </a:lnTo>
                    <a:lnTo>
                      <a:pt x="3613" y="15"/>
                    </a:lnTo>
                    <a:lnTo>
                      <a:pt x="32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5"/>
              <p:cNvSpPr/>
              <p:nvPr/>
            </p:nvSpPr>
            <p:spPr>
              <a:xfrm>
                <a:off x="4089075" y="4961650"/>
                <a:ext cx="163350" cy="70125"/>
              </a:xfrm>
              <a:custGeom>
                <a:rect b="b" l="l" r="r" t="t"/>
                <a:pathLst>
                  <a:path extrusionOk="0" h="2805" w="6534">
                    <a:moveTo>
                      <a:pt x="3267" y="1"/>
                    </a:moveTo>
                    <a:lnTo>
                      <a:pt x="2935" y="15"/>
                    </a:lnTo>
                    <a:lnTo>
                      <a:pt x="2602" y="30"/>
                    </a:lnTo>
                    <a:lnTo>
                      <a:pt x="2299" y="73"/>
                    </a:lnTo>
                    <a:lnTo>
                      <a:pt x="1995" y="116"/>
                    </a:lnTo>
                    <a:lnTo>
                      <a:pt x="1706" y="174"/>
                    </a:lnTo>
                    <a:lnTo>
                      <a:pt x="1446" y="247"/>
                    </a:lnTo>
                    <a:lnTo>
                      <a:pt x="1186" y="319"/>
                    </a:lnTo>
                    <a:lnTo>
                      <a:pt x="955" y="420"/>
                    </a:lnTo>
                    <a:lnTo>
                      <a:pt x="738" y="521"/>
                    </a:lnTo>
                    <a:lnTo>
                      <a:pt x="550" y="622"/>
                    </a:lnTo>
                    <a:lnTo>
                      <a:pt x="391" y="738"/>
                    </a:lnTo>
                    <a:lnTo>
                      <a:pt x="247" y="868"/>
                    </a:lnTo>
                    <a:lnTo>
                      <a:pt x="145" y="984"/>
                    </a:lnTo>
                    <a:lnTo>
                      <a:pt x="59" y="1128"/>
                    </a:lnTo>
                    <a:lnTo>
                      <a:pt x="15" y="1258"/>
                    </a:lnTo>
                    <a:lnTo>
                      <a:pt x="1" y="1403"/>
                    </a:lnTo>
                    <a:lnTo>
                      <a:pt x="15" y="1547"/>
                    </a:lnTo>
                    <a:lnTo>
                      <a:pt x="59" y="1692"/>
                    </a:lnTo>
                    <a:lnTo>
                      <a:pt x="145" y="1822"/>
                    </a:lnTo>
                    <a:lnTo>
                      <a:pt x="247" y="1952"/>
                    </a:lnTo>
                    <a:lnTo>
                      <a:pt x="391" y="2082"/>
                    </a:lnTo>
                    <a:lnTo>
                      <a:pt x="550" y="2198"/>
                    </a:lnTo>
                    <a:lnTo>
                      <a:pt x="738" y="2299"/>
                    </a:lnTo>
                    <a:lnTo>
                      <a:pt x="955" y="2400"/>
                    </a:lnTo>
                    <a:lnTo>
                      <a:pt x="1186" y="2487"/>
                    </a:lnTo>
                    <a:lnTo>
                      <a:pt x="1446" y="2573"/>
                    </a:lnTo>
                    <a:lnTo>
                      <a:pt x="1706" y="2646"/>
                    </a:lnTo>
                    <a:lnTo>
                      <a:pt x="1995" y="2703"/>
                    </a:lnTo>
                    <a:lnTo>
                      <a:pt x="2299" y="2747"/>
                    </a:lnTo>
                    <a:lnTo>
                      <a:pt x="2602" y="2776"/>
                    </a:lnTo>
                    <a:lnTo>
                      <a:pt x="2935" y="2804"/>
                    </a:lnTo>
                    <a:lnTo>
                      <a:pt x="3599" y="2804"/>
                    </a:lnTo>
                    <a:lnTo>
                      <a:pt x="3932" y="2776"/>
                    </a:lnTo>
                    <a:lnTo>
                      <a:pt x="4235" y="2747"/>
                    </a:lnTo>
                    <a:lnTo>
                      <a:pt x="4539" y="2703"/>
                    </a:lnTo>
                    <a:lnTo>
                      <a:pt x="4828" y="2646"/>
                    </a:lnTo>
                    <a:lnTo>
                      <a:pt x="5102" y="2573"/>
                    </a:lnTo>
                    <a:lnTo>
                      <a:pt x="5348" y="2487"/>
                    </a:lnTo>
                    <a:lnTo>
                      <a:pt x="5579" y="2400"/>
                    </a:lnTo>
                    <a:lnTo>
                      <a:pt x="5796" y="2299"/>
                    </a:lnTo>
                    <a:lnTo>
                      <a:pt x="5984" y="2198"/>
                    </a:lnTo>
                    <a:lnTo>
                      <a:pt x="6143" y="2082"/>
                    </a:lnTo>
                    <a:lnTo>
                      <a:pt x="6287" y="1952"/>
                    </a:lnTo>
                    <a:lnTo>
                      <a:pt x="6389" y="1822"/>
                    </a:lnTo>
                    <a:lnTo>
                      <a:pt x="6475" y="1692"/>
                    </a:lnTo>
                    <a:lnTo>
                      <a:pt x="6519" y="1547"/>
                    </a:lnTo>
                    <a:lnTo>
                      <a:pt x="6533" y="1403"/>
                    </a:lnTo>
                    <a:lnTo>
                      <a:pt x="6519" y="1258"/>
                    </a:lnTo>
                    <a:lnTo>
                      <a:pt x="6475" y="1128"/>
                    </a:lnTo>
                    <a:lnTo>
                      <a:pt x="6389" y="984"/>
                    </a:lnTo>
                    <a:lnTo>
                      <a:pt x="6287" y="868"/>
                    </a:lnTo>
                    <a:lnTo>
                      <a:pt x="6143" y="738"/>
                    </a:lnTo>
                    <a:lnTo>
                      <a:pt x="5984" y="622"/>
                    </a:lnTo>
                    <a:lnTo>
                      <a:pt x="5796" y="521"/>
                    </a:lnTo>
                    <a:lnTo>
                      <a:pt x="5579" y="420"/>
                    </a:lnTo>
                    <a:lnTo>
                      <a:pt x="5348" y="319"/>
                    </a:lnTo>
                    <a:lnTo>
                      <a:pt x="5102" y="247"/>
                    </a:lnTo>
                    <a:lnTo>
                      <a:pt x="4828" y="174"/>
                    </a:lnTo>
                    <a:lnTo>
                      <a:pt x="4539" y="116"/>
                    </a:lnTo>
                    <a:lnTo>
                      <a:pt x="4235" y="73"/>
                    </a:lnTo>
                    <a:lnTo>
                      <a:pt x="3932" y="30"/>
                    </a:lnTo>
                    <a:lnTo>
                      <a:pt x="3599" y="15"/>
                    </a:lnTo>
                    <a:lnTo>
                      <a:pt x="32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5"/>
              <p:cNvSpPr/>
              <p:nvPr/>
            </p:nvSpPr>
            <p:spPr>
              <a:xfrm>
                <a:off x="4529150" y="5086300"/>
                <a:ext cx="163675" cy="70125"/>
              </a:xfrm>
              <a:custGeom>
                <a:rect b="b" l="l" r="r" t="t"/>
                <a:pathLst>
                  <a:path extrusionOk="0" h="2805" w="6547">
                    <a:moveTo>
                      <a:pt x="3266" y="1"/>
                    </a:moveTo>
                    <a:lnTo>
                      <a:pt x="2934" y="15"/>
                    </a:lnTo>
                    <a:lnTo>
                      <a:pt x="2616" y="30"/>
                    </a:lnTo>
                    <a:lnTo>
                      <a:pt x="2298" y="73"/>
                    </a:lnTo>
                    <a:lnTo>
                      <a:pt x="1994" y="116"/>
                    </a:lnTo>
                    <a:lnTo>
                      <a:pt x="1705" y="174"/>
                    </a:lnTo>
                    <a:lnTo>
                      <a:pt x="1445" y="246"/>
                    </a:lnTo>
                    <a:lnTo>
                      <a:pt x="1185" y="319"/>
                    </a:lnTo>
                    <a:lnTo>
                      <a:pt x="954" y="420"/>
                    </a:lnTo>
                    <a:lnTo>
                      <a:pt x="752" y="521"/>
                    </a:lnTo>
                    <a:lnTo>
                      <a:pt x="564" y="622"/>
                    </a:lnTo>
                    <a:lnTo>
                      <a:pt x="390" y="738"/>
                    </a:lnTo>
                    <a:lnTo>
                      <a:pt x="260" y="868"/>
                    </a:lnTo>
                    <a:lnTo>
                      <a:pt x="145" y="983"/>
                    </a:lnTo>
                    <a:lnTo>
                      <a:pt x="72" y="1128"/>
                    </a:lnTo>
                    <a:lnTo>
                      <a:pt x="15" y="1258"/>
                    </a:lnTo>
                    <a:lnTo>
                      <a:pt x="0" y="1403"/>
                    </a:lnTo>
                    <a:lnTo>
                      <a:pt x="15" y="1547"/>
                    </a:lnTo>
                    <a:lnTo>
                      <a:pt x="72" y="1692"/>
                    </a:lnTo>
                    <a:lnTo>
                      <a:pt x="145" y="1822"/>
                    </a:lnTo>
                    <a:lnTo>
                      <a:pt x="260" y="1952"/>
                    </a:lnTo>
                    <a:lnTo>
                      <a:pt x="390" y="2082"/>
                    </a:lnTo>
                    <a:lnTo>
                      <a:pt x="564" y="2197"/>
                    </a:lnTo>
                    <a:lnTo>
                      <a:pt x="752" y="2299"/>
                    </a:lnTo>
                    <a:lnTo>
                      <a:pt x="954" y="2400"/>
                    </a:lnTo>
                    <a:lnTo>
                      <a:pt x="1185" y="2486"/>
                    </a:lnTo>
                    <a:lnTo>
                      <a:pt x="1445" y="2573"/>
                    </a:lnTo>
                    <a:lnTo>
                      <a:pt x="1705" y="2645"/>
                    </a:lnTo>
                    <a:lnTo>
                      <a:pt x="1994" y="2703"/>
                    </a:lnTo>
                    <a:lnTo>
                      <a:pt x="2298" y="2747"/>
                    </a:lnTo>
                    <a:lnTo>
                      <a:pt x="2616" y="2775"/>
                    </a:lnTo>
                    <a:lnTo>
                      <a:pt x="2934" y="2804"/>
                    </a:lnTo>
                    <a:lnTo>
                      <a:pt x="3599" y="2804"/>
                    </a:lnTo>
                    <a:lnTo>
                      <a:pt x="3931" y="2775"/>
                    </a:lnTo>
                    <a:lnTo>
                      <a:pt x="4249" y="2747"/>
                    </a:lnTo>
                    <a:lnTo>
                      <a:pt x="4538" y="2703"/>
                    </a:lnTo>
                    <a:lnTo>
                      <a:pt x="4827" y="2645"/>
                    </a:lnTo>
                    <a:lnTo>
                      <a:pt x="5102" y="2573"/>
                    </a:lnTo>
                    <a:lnTo>
                      <a:pt x="5347" y="2486"/>
                    </a:lnTo>
                    <a:lnTo>
                      <a:pt x="5578" y="2400"/>
                    </a:lnTo>
                    <a:lnTo>
                      <a:pt x="5795" y="2299"/>
                    </a:lnTo>
                    <a:lnTo>
                      <a:pt x="5983" y="2197"/>
                    </a:lnTo>
                    <a:lnTo>
                      <a:pt x="6142" y="2082"/>
                    </a:lnTo>
                    <a:lnTo>
                      <a:pt x="6287" y="1952"/>
                    </a:lnTo>
                    <a:lnTo>
                      <a:pt x="6402" y="1822"/>
                    </a:lnTo>
                    <a:lnTo>
                      <a:pt x="6474" y="1692"/>
                    </a:lnTo>
                    <a:lnTo>
                      <a:pt x="6532" y="1547"/>
                    </a:lnTo>
                    <a:lnTo>
                      <a:pt x="6547" y="1403"/>
                    </a:lnTo>
                    <a:lnTo>
                      <a:pt x="6532" y="1258"/>
                    </a:lnTo>
                    <a:lnTo>
                      <a:pt x="6474" y="1128"/>
                    </a:lnTo>
                    <a:lnTo>
                      <a:pt x="6402" y="983"/>
                    </a:lnTo>
                    <a:lnTo>
                      <a:pt x="6287" y="868"/>
                    </a:lnTo>
                    <a:lnTo>
                      <a:pt x="6142" y="738"/>
                    </a:lnTo>
                    <a:lnTo>
                      <a:pt x="5983" y="622"/>
                    </a:lnTo>
                    <a:lnTo>
                      <a:pt x="5795" y="521"/>
                    </a:lnTo>
                    <a:lnTo>
                      <a:pt x="5578" y="420"/>
                    </a:lnTo>
                    <a:lnTo>
                      <a:pt x="5347" y="319"/>
                    </a:lnTo>
                    <a:lnTo>
                      <a:pt x="5102" y="246"/>
                    </a:lnTo>
                    <a:lnTo>
                      <a:pt x="4827" y="174"/>
                    </a:lnTo>
                    <a:lnTo>
                      <a:pt x="4538" y="116"/>
                    </a:lnTo>
                    <a:lnTo>
                      <a:pt x="4249" y="73"/>
                    </a:lnTo>
                    <a:lnTo>
                      <a:pt x="3931" y="30"/>
                    </a:lnTo>
                    <a:lnTo>
                      <a:pt x="3599" y="15"/>
                    </a:lnTo>
                    <a:lnTo>
                      <a:pt x="32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5"/>
              <p:cNvSpPr/>
              <p:nvPr/>
            </p:nvSpPr>
            <p:spPr>
              <a:xfrm>
                <a:off x="4112575" y="5086300"/>
                <a:ext cx="163325" cy="70125"/>
              </a:xfrm>
              <a:custGeom>
                <a:rect b="b" l="l" r="r" t="t"/>
                <a:pathLst>
                  <a:path extrusionOk="0" h="2805" w="6533">
                    <a:moveTo>
                      <a:pt x="3266" y="1"/>
                    </a:moveTo>
                    <a:lnTo>
                      <a:pt x="2934" y="15"/>
                    </a:lnTo>
                    <a:lnTo>
                      <a:pt x="2602" y="30"/>
                    </a:lnTo>
                    <a:lnTo>
                      <a:pt x="2298" y="73"/>
                    </a:lnTo>
                    <a:lnTo>
                      <a:pt x="1995" y="116"/>
                    </a:lnTo>
                    <a:lnTo>
                      <a:pt x="1706" y="174"/>
                    </a:lnTo>
                    <a:lnTo>
                      <a:pt x="1431" y="246"/>
                    </a:lnTo>
                    <a:lnTo>
                      <a:pt x="1185" y="319"/>
                    </a:lnTo>
                    <a:lnTo>
                      <a:pt x="954" y="420"/>
                    </a:lnTo>
                    <a:lnTo>
                      <a:pt x="737" y="521"/>
                    </a:lnTo>
                    <a:lnTo>
                      <a:pt x="549" y="622"/>
                    </a:lnTo>
                    <a:lnTo>
                      <a:pt x="391" y="738"/>
                    </a:lnTo>
                    <a:lnTo>
                      <a:pt x="246" y="868"/>
                    </a:lnTo>
                    <a:lnTo>
                      <a:pt x="145" y="983"/>
                    </a:lnTo>
                    <a:lnTo>
                      <a:pt x="58" y="1128"/>
                    </a:lnTo>
                    <a:lnTo>
                      <a:pt x="15" y="1258"/>
                    </a:lnTo>
                    <a:lnTo>
                      <a:pt x="0" y="1403"/>
                    </a:lnTo>
                    <a:lnTo>
                      <a:pt x="15" y="1547"/>
                    </a:lnTo>
                    <a:lnTo>
                      <a:pt x="58" y="1692"/>
                    </a:lnTo>
                    <a:lnTo>
                      <a:pt x="145" y="1822"/>
                    </a:lnTo>
                    <a:lnTo>
                      <a:pt x="246" y="1952"/>
                    </a:lnTo>
                    <a:lnTo>
                      <a:pt x="391" y="2082"/>
                    </a:lnTo>
                    <a:lnTo>
                      <a:pt x="549" y="2197"/>
                    </a:lnTo>
                    <a:lnTo>
                      <a:pt x="737" y="2299"/>
                    </a:lnTo>
                    <a:lnTo>
                      <a:pt x="954" y="2400"/>
                    </a:lnTo>
                    <a:lnTo>
                      <a:pt x="1185" y="2486"/>
                    </a:lnTo>
                    <a:lnTo>
                      <a:pt x="1431" y="2573"/>
                    </a:lnTo>
                    <a:lnTo>
                      <a:pt x="1706" y="2645"/>
                    </a:lnTo>
                    <a:lnTo>
                      <a:pt x="1995" y="2703"/>
                    </a:lnTo>
                    <a:lnTo>
                      <a:pt x="2298" y="2747"/>
                    </a:lnTo>
                    <a:lnTo>
                      <a:pt x="2602" y="2775"/>
                    </a:lnTo>
                    <a:lnTo>
                      <a:pt x="2934" y="2804"/>
                    </a:lnTo>
                    <a:lnTo>
                      <a:pt x="3599" y="2804"/>
                    </a:lnTo>
                    <a:lnTo>
                      <a:pt x="3931" y="2775"/>
                    </a:lnTo>
                    <a:lnTo>
                      <a:pt x="4235" y="2747"/>
                    </a:lnTo>
                    <a:lnTo>
                      <a:pt x="4538" y="2703"/>
                    </a:lnTo>
                    <a:lnTo>
                      <a:pt x="4827" y="2645"/>
                    </a:lnTo>
                    <a:lnTo>
                      <a:pt x="5087" y="2573"/>
                    </a:lnTo>
                    <a:lnTo>
                      <a:pt x="5347" y="2486"/>
                    </a:lnTo>
                    <a:lnTo>
                      <a:pt x="5579" y="2400"/>
                    </a:lnTo>
                    <a:lnTo>
                      <a:pt x="5795" y="2299"/>
                    </a:lnTo>
                    <a:lnTo>
                      <a:pt x="5983" y="2197"/>
                    </a:lnTo>
                    <a:lnTo>
                      <a:pt x="6142" y="2082"/>
                    </a:lnTo>
                    <a:lnTo>
                      <a:pt x="6272" y="1952"/>
                    </a:lnTo>
                    <a:lnTo>
                      <a:pt x="6388" y="1822"/>
                    </a:lnTo>
                    <a:lnTo>
                      <a:pt x="6475" y="1692"/>
                    </a:lnTo>
                    <a:lnTo>
                      <a:pt x="6518" y="1547"/>
                    </a:lnTo>
                    <a:lnTo>
                      <a:pt x="6532" y="1403"/>
                    </a:lnTo>
                    <a:lnTo>
                      <a:pt x="6518" y="1258"/>
                    </a:lnTo>
                    <a:lnTo>
                      <a:pt x="6475" y="1128"/>
                    </a:lnTo>
                    <a:lnTo>
                      <a:pt x="6388" y="983"/>
                    </a:lnTo>
                    <a:lnTo>
                      <a:pt x="6272" y="868"/>
                    </a:lnTo>
                    <a:lnTo>
                      <a:pt x="6142" y="738"/>
                    </a:lnTo>
                    <a:lnTo>
                      <a:pt x="5983" y="622"/>
                    </a:lnTo>
                    <a:lnTo>
                      <a:pt x="5795" y="521"/>
                    </a:lnTo>
                    <a:lnTo>
                      <a:pt x="5579" y="420"/>
                    </a:lnTo>
                    <a:lnTo>
                      <a:pt x="5347" y="319"/>
                    </a:lnTo>
                    <a:lnTo>
                      <a:pt x="5087" y="246"/>
                    </a:lnTo>
                    <a:lnTo>
                      <a:pt x="4827" y="174"/>
                    </a:lnTo>
                    <a:lnTo>
                      <a:pt x="4538" y="116"/>
                    </a:lnTo>
                    <a:lnTo>
                      <a:pt x="4235" y="73"/>
                    </a:lnTo>
                    <a:lnTo>
                      <a:pt x="3931" y="30"/>
                    </a:lnTo>
                    <a:lnTo>
                      <a:pt x="3599" y="15"/>
                    </a:lnTo>
                    <a:lnTo>
                      <a:pt x="32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5"/>
              <p:cNvSpPr/>
              <p:nvPr/>
            </p:nvSpPr>
            <p:spPr>
              <a:xfrm>
                <a:off x="3669275" y="4795475"/>
                <a:ext cx="244975" cy="141275"/>
              </a:xfrm>
              <a:custGeom>
                <a:rect b="b" l="l" r="r" t="t"/>
                <a:pathLst>
                  <a:path extrusionOk="0" h="5651" w="9799">
                    <a:moveTo>
                      <a:pt x="0" y="0"/>
                    </a:moveTo>
                    <a:lnTo>
                      <a:pt x="246" y="5405"/>
                    </a:lnTo>
                    <a:lnTo>
                      <a:pt x="9798" y="5651"/>
                    </a:lnTo>
                    <a:lnTo>
                      <a:pt x="9798" y="5651"/>
                    </a:lnTo>
                    <a:lnTo>
                      <a:pt x="9307" y="0"/>
                    </a:lnTo>
                    <a:close/>
                  </a:path>
                </a:pathLst>
              </a:custGeom>
              <a:solidFill>
                <a:srgbClr val="FFA65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5"/>
              <p:cNvSpPr/>
              <p:nvPr/>
            </p:nvSpPr>
            <p:spPr>
              <a:xfrm>
                <a:off x="3675400" y="4795475"/>
                <a:ext cx="238850" cy="141275"/>
              </a:xfrm>
              <a:custGeom>
                <a:rect b="b" l="l" r="r" t="t"/>
                <a:pathLst>
                  <a:path extrusionOk="0" h="5651" w="9554">
                    <a:moveTo>
                      <a:pt x="9062" y="0"/>
                    </a:moveTo>
                    <a:lnTo>
                      <a:pt x="4322" y="2457"/>
                    </a:lnTo>
                    <a:lnTo>
                      <a:pt x="1" y="5405"/>
                    </a:lnTo>
                    <a:lnTo>
                      <a:pt x="9553" y="5651"/>
                    </a:lnTo>
                    <a:lnTo>
                      <a:pt x="9553" y="5651"/>
                    </a:lnTo>
                    <a:lnTo>
                      <a:pt x="9062" y="0"/>
                    </a:lnTo>
                    <a:close/>
                  </a:path>
                </a:pathLst>
              </a:custGeom>
              <a:solidFill>
                <a:srgbClr val="6F96B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5"/>
              <p:cNvSpPr/>
              <p:nvPr/>
            </p:nvSpPr>
            <p:spPr>
              <a:xfrm>
                <a:off x="3675400" y="4854350"/>
                <a:ext cx="238850" cy="82400"/>
              </a:xfrm>
              <a:custGeom>
                <a:rect b="b" l="l" r="r" t="t"/>
                <a:pathLst>
                  <a:path extrusionOk="0" h="3296" w="9554">
                    <a:moveTo>
                      <a:pt x="4539" y="1"/>
                    </a:moveTo>
                    <a:lnTo>
                      <a:pt x="1" y="3050"/>
                    </a:lnTo>
                    <a:lnTo>
                      <a:pt x="9553" y="3296"/>
                    </a:lnTo>
                    <a:lnTo>
                      <a:pt x="4539" y="1"/>
                    </a:lnTo>
                    <a:close/>
                  </a:path>
                </a:pathLst>
              </a:custGeom>
              <a:solidFill>
                <a:srgbClr val="FC6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5"/>
              <p:cNvSpPr/>
              <p:nvPr/>
            </p:nvSpPr>
            <p:spPr>
              <a:xfrm>
                <a:off x="3669275" y="4795475"/>
                <a:ext cx="119600" cy="135125"/>
              </a:xfrm>
              <a:custGeom>
                <a:rect b="b" l="l" r="r" t="t"/>
                <a:pathLst>
                  <a:path extrusionOk="0" h="5405" w="4784">
                    <a:moveTo>
                      <a:pt x="0" y="0"/>
                    </a:moveTo>
                    <a:lnTo>
                      <a:pt x="246" y="5405"/>
                    </a:lnTo>
                    <a:lnTo>
                      <a:pt x="4784" y="23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6BF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5"/>
              <p:cNvSpPr/>
              <p:nvPr/>
            </p:nvSpPr>
            <p:spPr>
              <a:xfrm>
                <a:off x="3804025" y="5046925"/>
                <a:ext cx="190075" cy="6175"/>
              </a:xfrm>
              <a:custGeom>
                <a:rect b="b" l="l" r="r" t="t"/>
                <a:pathLst>
                  <a:path extrusionOk="0" fill="none" h="247" w="7603">
                    <a:moveTo>
                      <a:pt x="1" y="0"/>
                    </a:moveTo>
                    <a:lnTo>
                      <a:pt x="7602" y="246"/>
                    </a:lnTo>
                  </a:path>
                </a:pathLst>
              </a:custGeom>
              <a:noFill/>
              <a:ln cap="rnd" cmpd="sng" w="49125">
                <a:solidFill>
                  <a:srgbClr val="6F96B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5"/>
              <p:cNvSpPr/>
              <p:nvPr/>
            </p:nvSpPr>
            <p:spPr>
              <a:xfrm>
                <a:off x="3537400" y="4908900"/>
                <a:ext cx="266650" cy="187175"/>
              </a:xfrm>
              <a:custGeom>
                <a:rect b="b" l="l" r="r" t="t"/>
                <a:pathLst>
                  <a:path extrusionOk="0" fill="none" h="7487" w="10666">
                    <a:moveTo>
                      <a:pt x="10290" y="1"/>
                    </a:moveTo>
                    <a:lnTo>
                      <a:pt x="10666" y="7487"/>
                    </a:lnTo>
                    <a:lnTo>
                      <a:pt x="0" y="7241"/>
                    </a:lnTo>
                  </a:path>
                </a:pathLst>
              </a:custGeom>
              <a:noFill/>
              <a:ln cap="rnd" cmpd="sng" w="61425">
                <a:solidFill>
                  <a:srgbClr val="FC6A5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5"/>
              <p:cNvSpPr/>
              <p:nvPr/>
            </p:nvSpPr>
            <p:spPr>
              <a:xfrm>
                <a:off x="3289175" y="4856875"/>
                <a:ext cx="24600" cy="122500"/>
              </a:xfrm>
              <a:custGeom>
                <a:rect b="b" l="l" r="r" t="t"/>
                <a:pathLst>
                  <a:path extrusionOk="0" fill="none" h="4900" w="984">
                    <a:moveTo>
                      <a:pt x="984" y="1"/>
                    </a:moveTo>
                    <a:lnTo>
                      <a:pt x="1" y="4900"/>
                    </a:lnTo>
                  </a:path>
                </a:pathLst>
              </a:custGeom>
              <a:noFill/>
              <a:ln cap="rnd" cmpd="sng" w="61425">
                <a:solidFill>
                  <a:srgbClr val="FC6A5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5"/>
              <p:cNvSpPr/>
              <p:nvPr/>
            </p:nvSpPr>
            <p:spPr>
              <a:xfrm>
                <a:off x="3228475" y="4752825"/>
                <a:ext cx="459250" cy="110225"/>
              </a:xfrm>
              <a:custGeom>
                <a:rect b="b" l="l" r="r" t="t"/>
                <a:pathLst>
                  <a:path extrusionOk="0" fill="none" h="4409" w="18370">
                    <a:moveTo>
                      <a:pt x="1200" y="1"/>
                    </a:moveTo>
                    <a:lnTo>
                      <a:pt x="1" y="4235"/>
                    </a:lnTo>
                    <a:lnTo>
                      <a:pt x="18369" y="4409"/>
                    </a:lnTo>
                  </a:path>
                </a:pathLst>
              </a:custGeom>
              <a:noFill/>
              <a:ln cap="rnd" cmpd="sng" w="49125">
                <a:solidFill>
                  <a:srgbClr val="56BFA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5"/>
              <p:cNvSpPr/>
              <p:nvPr/>
            </p:nvSpPr>
            <p:spPr>
              <a:xfrm>
                <a:off x="3638550" y="4685275"/>
                <a:ext cx="134800" cy="25"/>
              </a:xfrm>
              <a:custGeom>
                <a:rect b="b" l="l" r="r" t="t"/>
                <a:pathLst>
                  <a:path extrusionOk="0" fill="none" h="1" w="5392">
                    <a:moveTo>
                      <a:pt x="1" y="0"/>
                    </a:moveTo>
                    <a:lnTo>
                      <a:pt x="5391" y="0"/>
                    </a:lnTo>
                  </a:path>
                </a:pathLst>
              </a:custGeom>
              <a:noFill/>
              <a:ln cap="rnd" cmpd="sng" w="49125">
                <a:solidFill>
                  <a:srgbClr val="56BFA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5"/>
              <p:cNvSpPr/>
              <p:nvPr/>
            </p:nvSpPr>
            <p:spPr>
              <a:xfrm>
                <a:off x="3770425" y="4654925"/>
                <a:ext cx="150675" cy="167650"/>
              </a:xfrm>
              <a:custGeom>
                <a:rect b="b" l="l" r="r" t="t"/>
                <a:pathLst>
                  <a:path extrusionOk="0" fill="none" h="6706" w="6027">
                    <a:moveTo>
                      <a:pt x="550" y="6706"/>
                    </a:moveTo>
                    <a:lnTo>
                      <a:pt x="1" y="0"/>
                    </a:lnTo>
                    <a:lnTo>
                      <a:pt x="6027" y="217"/>
                    </a:lnTo>
                  </a:path>
                </a:pathLst>
              </a:custGeom>
              <a:noFill/>
              <a:ln cap="rnd" cmpd="sng" w="49125">
                <a:solidFill>
                  <a:srgbClr val="FFA65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5"/>
              <p:cNvSpPr/>
              <p:nvPr/>
            </p:nvSpPr>
            <p:spPr>
              <a:xfrm>
                <a:off x="4257450" y="4746700"/>
                <a:ext cx="18450" cy="104075"/>
              </a:xfrm>
              <a:custGeom>
                <a:rect b="b" l="l" r="r" t="t"/>
                <a:pathLst>
                  <a:path extrusionOk="0" fill="none" h="4163" w="738">
                    <a:moveTo>
                      <a:pt x="0" y="0"/>
                    </a:moveTo>
                    <a:lnTo>
                      <a:pt x="737" y="4162"/>
                    </a:lnTo>
                  </a:path>
                </a:pathLst>
              </a:custGeom>
              <a:noFill/>
              <a:ln cap="rnd" cmpd="sng" w="49125">
                <a:solidFill>
                  <a:srgbClr val="FFA65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5"/>
              <p:cNvSpPr/>
              <p:nvPr/>
            </p:nvSpPr>
            <p:spPr>
              <a:xfrm>
                <a:off x="3887475" y="4855800"/>
                <a:ext cx="491750" cy="187175"/>
              </a:xfrm>
              <a:custGeom>
                <a:rect b="b" l="l" r="r" t="t"/>
                <a:pathLst>
                  <a:path extrusionOk="0" fill="none" h="7487" w="19670">
                    <a:moveTo>
                      <a:pt x="1" y="0"/>
                    </a:moveTo>
                    <a:lnTo>
                      <a:pt x="18109" y="0"/>
                    </a:lnTo>
                    <a:lnTo>
                      <a:pt x="19670" y="7486"/>
                    </a:lnTo>
                  </a:path>
                </a:pathLst>
              </a:custGeom>
              <a:noFill/>
              <a:ln cap="rnd" cmpd="sng" w="49125">
                <a:solidFill>
                  <a:srgbClr val="6F96B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5"/>
              <p:cNvSpPr/>
              <p:nvPr/>
            </p:nvSpPr>
            <p:spPr>
              <a:xfrm>
                <a:off x="4527325" y="4576525"/>
                <a:ext cx="118900" cy="118875"/>
              </a:xfrm>
              <a:custGeom>
                <a:rect b="b" l="l" r="r" t="t"/>
                <a:pathLst>
                  <a:path extrusionOk="0" h="4755" w="4756">
                    <a:moveTo>
                      <a:pt x="2255" y="0"/>
                    </a:moveTo>
                    <a:lnTo>
                      <a:pt x="2010" y="29"/>
                    </a:lnTo>
                    <a:lnTo>
                      <a:pt x="1778" y="73"/>
                    </a:lnTo>
                    <a:lnTo>
                      <a:pt x="1562" y="145"/>
                    </a:lnTo>
                    <a:lnTo>
                      <a:pt x="1345" y="232"/>
                    </a:lnTo>
                    <a:lnTo>
                      <a:pt x="1143" y="333"/>
                    </a:lnTo>
                    <a:lnTo>
                      <a:pt x="955" y="463"/>
                    </a:lnTo>
                    <a:lnTo>
                      <a:pt x="781" y="607"/>
                    </a:lnTo>
                    <a:lnTo>
                      <a:pt x="622" y="766"/>
                    </a:lnTo>
                    <a:lnTo>
                      <a:pt x="463" y="954"/>
                    </a:lnTo>
                    <a:lnTo>
                      <a:pt x="333" y="1142"/>
                    </a:lnTo>
                    <a:lnTo>
                      <a:pt x="232" y="1344"/>
                    </a:lnTo>
                    <a:lnTo>
                      <a:pt x="131" y="1561"/>
                    </a:lnTo>
                    <a:lnTo>
                      <a:pt x="73" y="1778"/>
                    </a:lnTo>
                    <a:lnTo>
                      <a:pt x="15" y="2009"/>
                    </a:lnTo>
                    <a:lnTo>
                      <a:pt x="1" y="2255"/>
                    </a:lnTo>
                    <a:lnTo>
                      <a:pt x="1" y="2500"/>
                    </a:lnTo>
                    <a:lnTo>
                      <a:pt x="15" y="2732"/>
                    </a:lnTo>
                    <a:lnTo>
                      <a:pt x="59" y="2963"/>
                    </a:lnTo>
                    <a:lnTo>
                      <a:pt x="131" y="3194"/>
                    </a:lnTo>
                    <a:lnTo>
                      <a:pt x="218" y="3411"/>
                    </a:lnTo>
                    <a:lnTo>
                      <a:pt x="333" y="3613"/>
                    </a:lnTo>
                    <a:lnTo>
                      <a:pt x="463" y="3801"/>
                    </a:lnTo>
                    <a:lnTo>
                      <a:pt x="608" y="3975"/>
                    </a:lnTo>
                    <a:lnTo>
                      <a:pt x="767" y="4134"/>
                    </a:lnTo>
                    <a:lnTo>
                      <a:pt x="940" y="4278"/>
                    </a:lnTo>
                    <a:lnTo>
                      <a:pt x="1128" y="4408"/>
                    </a:lnTo>
                    <a:lnTo>
                      <a:pt x="1330" y="4524"/>
                    </a:lnTo>
                    <a:lnTo>
                      <a:pt x="1547" y="4610"/>
                    </a:lnTo>
                    <a:lnTo>
                      <a:pt x="1778" y="4683"/>
                    </a:lnTo>
                    <a:lnTo>
                      <a:pt x="2010" y="4726"/>
                    </a:lnTo>
                    <a:lnTo>
                      <a:pt x="2255" y="4755"/>
                    </a:lnTo>
                    <a:lnTo>
                      <a:pt x="2487" y="4755"/>
                    </a:lnTo>
                    <a:lnTo>
                      <a:pt x="2732" y="4740"/>
                    </a:lnTo>
                    <a:lnTo>
                      <a:pt x="2963" y="4683"/>
                    </a:lnTo>
                    <a:lnTo>
                      <a:pt x="3180" y="4625"/>
                    </a:lnTo>
                    <a:lnTo>
                      <a:pt x="3397" y="4524"/>
                    </a:lnTo>
                    <a:lnTo>
                      <a:pt x="3599" y="4423"/>
                    </a:lnTo>
                    <a:lnTo>
                      <a:pt x="3787" y="4292"/>
                    </a:lnTo>
                    <a:lnTo>
                      <a:pt x="3961" y="4148"/>
                    </a:lnTo>
                    <a:lnTo>
                      <a:pt x="4134" y="3989"/>
                    </a:lnTo>
                    <a:lnTo>
                      <a:pt x="4279" y="3816"/>
                    </a:lnTo>
                    <a:lnTo>
                      <a:pt x="4409" y="3628"/>
                    </a:lnTo>
                    <a:lnTo>
                      <a:pt x="4510" y="3411"/>
                    </a:lnTo>
                    <a:lnTo>
                      <a:pt x="4611" y="3209"/>
                    </a:lnTo>
                    <a:lnTo>
                      <a:pt x="4683" y="2977"/>
                    </a:lnTo>
                    <a:lnTo>
                      <a:pt x="4727" y="2746"/>
                    </a:lnTo>
                    <a:lnTo>
                      <a:pt x="4755" y="2500"/>
                    </a:lnTo>
                    <a:lnTo>
                      <a:pt x="4755" y="2255"/>
                    </a:lnTo>
                    <a:lnTo>
                      <a:pt x="4727" y="2024"/>
                    </a:lnTo>
                    <a:lnTo>
                      <a:pt x="4683" y="1792"/>
                    </a:lnTo>
                    <a:lnTo>
                      <a:pt x="4611" y="1561"/>
                    </a:lnTo>
                    <a:lnTo>
                      <a:pt x="4524" y="1359"/>
                    </a:lnTo>
                    <a:lnTo>
                      <a:pt x="4409" y="1156"/>
                    </a:lnTo>
                    <a:lnTo>
                      <a:pt x="4279" y="954"/>
                    </a:lnTo>
                    <a:lnTo>
                      <a:pt x="4134" y="781"/>
                    </a:lnTo>
                    <a:lnTo>
                      <a:pt x="3975" y="622"/>
                    </a:lnTo>
                    <a:lnTo>
                      <a:pt x="3802" y="477"/>
                    </a:lnTo>
                    <a:lnTo>
                      <a:pt x="3614" y="347"/>
                    </a:lnTo>
                    <a:lnTo>
                      <a:pt x="3411" y="232"/>
                    </a:lnTo>
                    <a:lnTo>
                      <a:pt x="3195" y="145"/>
                    </a:lnTo>
                    <a:lnTo>
                      <a:pt x="2978" y="73"/>
                    </a:lnTo>
                    <a:lnTo>
                      <a:pt x="2732" y="29"/>
                    </a:lnTo>
                    <a:lnTo>
                      <a:pt x="2501" y="0"/>
                    </a:lnTo>
                    <a:close/>
                  </a:path>
                </a:pathLst>
              </a:custGeom>
              <a:solidFill>
                <a:srgbClr val="4E7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5"/>
              <p:cNvSpPr/>
              <p:nvPr/>
            </p:nvSpPr>
            <p:spPr>
              <a:xfrm>
                <a:off x="4519750" y="4647700"/>
                <a:ext cx="113100" cy="247150"/>
              </a:xfrm>
              <a:custGeom>
                <a:rect b="b" l="l" r="r" t="t"/>
                <a:pathLst>
                  <a:path extrusionOk="0" h="9886" w="4524">
                    <a:moveTo>
                      <a:pt x="2414" y="0"/>
                    </a:moveTo>
                    <a:lnTo>
                      <a:pt x="0" y="9654"/>
                    </a:lnTo>
                    <a:lnTo>
                      <a:pt x="4524" y="9885"/>
                    </a:lnTo>
                    <a:lnTo>
                      <a:pt x="4524" y="9885"/>
                    </a:lnTo>
                    <a:lnTo>
                      <a:pt x="2414" y="0"/>
                    </a:lnTo>
                    <a:close/>
                  </a:path>
                </a:pathLst>
              </a:custGeom>
              <a:solidFill>
                <a:srgbClr val="4E7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5"/>
              <p:cNvSpPr/>
              <p:nvPr/>
            </p:nvSpPr>
            <p:spPr>
              <a:xfrm>
                <a:off x="3507400" y="4506425"/>
                <a:ext cx="117800" cy="117450"/>
              </a:xfrm>
              <a:custGeom>
                <a:rect b="b" l="l" r="r" t="t"/>
                <a:pathLst>
                  <a:path extrusionOk="0" h="4698" w="4712">
                    <a:moveTo>
                      <a:pt x="2241" y="1"/>
                    </a:moveTo>
                    <a:lnTo>
                      <a:pt x="1995" y="15"/>
                    </a:lnTo>
                    <a:lnTo>
                      <a:pt x="1778" y="73"/>
                    </a:lnTo>
                    <a:lnTo>
                      <a:pt x="1547" y="131"/>
                    </a:lnTo>
                    <a:lnTo>
                      <a:pt x="1345" y="217"/>
                    </a:lnTo>
                    <a:lnTo>
                      <a:pt x="1142" y="333"/>
                    </a:lnTo>
                    <a:lnTo>
                      <a:pt x="955" y="463"/>
                    </a:lnTo>
                    <a:lnTo>
                      <a:pt x="781" y="593"/>
                    </a:lnTo>
                    <a:lnTo>
                      <a:pt x="622" y="752"/>
                    </a:lnTo>
                    <a:lnTo>
                      <a:pt x="478" y="940"/>
                    </a:lnTo>
                    <a:lnTo>
                      <a:pt x="348" y="1128"/>
                    </a:lnTo>
                    <a:lnTo>
                      <a:pt x="232" y="1316"/>
                    </a:lnTo>
                    <a:lnTo>
                      <a:pt x="145" y="1533"/>
                    </a:lnTo>
                    <a:lnTo>
                      <a:pt x="73" y="1749"/>
                    </a:lnTo>
                    <a:lnTo>
                      <a:pt x="30" y="1995"/>
                    </a:lnTo>
                    <a:lnTo>
                      <a:pt x="1" y="2226"/>
                    </a:lnTo>
                    <a:lnTo>
                      <a:pt x="1" y="2472"/>
                    </a:lnTo>
                    <a:lnTo>
                      <a:pt x="30" y="2703"/>
                    </a:lnTo>
                    <a:lnTo>
                      <a:pt x="73" y="2934"/>
                    </a:lnTo>
                    <a:lnTo>
                      <a:pt x="145" y="3151"/>
                    </a:lnTo>
                    <a:lnTo>
                      <a:pt x="232" y="3368"/>
                    </a:lnTo>
                    <a:lnTo>
                      <a:pt x="333" y="3570"/>
                    </a:lnTo>
                    <a:lnTo>
                      <a:pt x="463" y="3758"/>
                    </a:lnTo>
                    <a:lnTo>
                      <a:pt x="608" y="3932"/>
                    </a:lnTo>
                    <a:lnTo>
                      <a:pt x="767" y="4091"/>
                    </a:lnTo>
                    <a:lnTo>
                      <a:pt x="940" y="4235"/>
                    </a:lnTo>
                    <a:lnTo>
                      <a:pt x="1128" y="4365"/>
                    </a:lnTo>
                    <a:lnTo>
                      <a:pt x="1330" y="4466"/>
                    </a:lnTo>
                    <a:lnTo>
                      <a:pt x="1547" y="4567"/>
                    </a:lnTo>
                    <a:lnTo>
                      <a:pt x="1764" y="4625"/>
                    </a:lnTo>
                    <a:lnTo>
                      <a:pt x="1995" y="4683"/>
                    </a:lnTo>
                    <a:lnTo>
                      <a:pt x="2241" y="4697"/>
                    </a:lnTo>
                    <a:lnTo>
                      <a:pt x="2472" y="4697"/>
                    </a:lnTo>
                    <a:lnTo>
                      <a:pt x="2718" y="4683"/>
                    </a:lnTo>
                    <a:lnTo>
                      <a:pt x="2934" y="4640"/>
                    </a:lnTo>
                    <a:lnTo>
                      <a:pt x="3166" y="4567"/>
                    </a:lnTo>
                    <a:lnTo>
                      <a:pt x="3368" y="4481"/>
                    </a:lnTo>
                    <a:lnTo>
                      <a:pt x="3570" y="4365"/>
                    </a:lnTo>
                    <a:lnTo>
                      <a:pt x="3758" y="4249"/>
                    </a:lnTo>
                    <a:lnTo>
                      <a:pt x="3932" y="4105"/>
                    </a:lnTo>
                    <a:lnTo>
                      <a:pt x="4091" y="3946"/>
                    </a:lnTo>
                    <a:lnTo>
                      <a:pt x="4235" y="3773"/>
                    </a:lnTo>
                    <a:lnTo>
                      <a:pt x="4365" y="3585"/>
                    </a:lnTo>
                    <a:lnTo>
                      <a:pt x="4481" y="3382"/>
                    </a:lnTo>
                    <a:lnTo>
                      <a:pt x="4567" y="3166"/>
                    </a:lnTo>
                    <a:lnTo>
                      <a:pt x="4640" y="2949"/>
                    </a:lnTo>
                    <a:lnTo>
                      <a:pt x="4683" y="2718"/>
                    </a:lnTo>
                    <a:lnTo>
                      <a:pt x="4712" y="2472"/>
                    </a:lnTo>
                    <a:lnTo>
                      <a:pt x="4712" y="2226"/>
                    </a:lnTo>
                    <a:lnTo>
                      <a:pt x="4683" y="1995"/>
                    </a:lnTo>
                    <a:lnTo>
                      <a:pt x="4640" y="1764"/>
                    </a:lnTo>
                    <a:lnTo>
                      <a:pt x="4567" y="1547"/>
                    </a:lnTo>
                    <a:lnTo>
                      <a:pt x="4481" y="1330"/>
                    </a:lnTo>
                    <a:lnTo>
                      <a:pt x="4380" y="1128"/>
                    </a:lnTo>
                    <a:lnTo>
                      <a:pt x="4250" y="940"/>
                    </a:lnTo>
                    <a:lnTo>
                      <a:pt x="4105" y="767"/>
                    </a:lnTo>
                    <a:lnTo>
                      <a:pt x="3946" y="608"/>
                    </a:lnTo>
                    <a:lnTo>
                      <a:pt x="3773" y="463"/>
                    </a:lnTo>
                    <a:lnTo>
                      <a:pt x="3585" y="333"/>
                    </a:lnTo>
                    <a:lnTo>
                      <a:pt x="3382" y="232"/>
                    </a:lnTo>
                    <a:lnTo>
                      <a:pt x="3166" y="145"/>
                    </a:lnTo>
                    <a:lnTo>
                      <a:pt x="2949" y="73"/>
                    </a:lnTo>
                    <a:lnTo>
                      <a:pt x="2718" y="15"/>
                    </a:lnTo>
                    <a:lnTo>
                      <a:pt x="2472" y="1"/>
                    </a:lnTo>
                    <a:close/>
                  </a:path>
                </a:pathLst>
              </a:custGeom>
              <a:solidFill>
                <a:srgbClr val="4E7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5"/>
              <p:cNvSpPr/>
              <p:nvPr/>
            </p:nvSpPr>
            <p:spPr>
              <a:xfrm>
                <a:off x="3500175" y="4576525"/>
                <a:ext cx="112025" cy="244625"/>
              </a:xfrm>
              <a:custGeom>
                <a:rect b="b" l="l" r="r" t="t"/>
                <a:pathLst>
                  <a:path extrusionOk="0" h="9785" w="4481">
                    <a:moveTo>
                      <a:pt x="2385" y="0"/>
                    </a:moveTo>
                    <a:lnTo>
                      <a:pt x="1" y="9553"/>
                    </a:lnTo>
                    <a:lnTo>
                      <a:pt x="4481" y="9784"/>
                    </a:lnTo>
                    <a:lnTo>
                      <a:pt x="2385" y="0"/>
                    </a:lnTo>
                    <a:close/>
                  </a:path>
                </a:pathLst>
              </a:custGeom>
              <a:solidFill>
                <a:srgbClr val="4E7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5"/>
              <p:cNvSpPr/>
              <p:nvPr/>
            </p:nvSpPr>
            <p:spPr>
              <a:xfrm>
                <a:off x="3007375" y="4598925"/>
                <a:ext cx="115650" cy="115275"/>
              </a:xfrm>
              <a:custGeom>
                <a:rect b="b" l="l" r="r" t="t"/>
                <a:pathLst>
                  <a:path extrusionOk="0" h="4611" w="4626">
                    <a:moveTo>
                      <a:pt x="2197" y="0"/>
                    </a:moveTo>
                    <a:lnTo>
                      <a:pt x="1966" y="15"/>
                    </a:lnTo>
                    <a:lnTo>
                      <a:pt x="1735" y="73"/>
                    </a:lnTo>
                    <a:lnTo>
                      <a:pt x="1518" y="130"/>
                    </a:lnTo>
                    <a:lnTo>
                      <a:pt x="1316" y="217"/>
                    </a:lnTo>
                    <a:lnTo>
                      <a:pt x="1113" y="318"/>
                    </a:lnTo>
                    <a:lnTo>
                      <a:pt x="925" y="448"/>
                    </a:lnTo>
                    <a:lnTo>
                      <a:pt x="766" y="593"/>
                    </a:lnTo>
                    <a:lnTo>
                      <a:pt x="608" y="752"/>
                    </a:lnTo>
                    <a:lnTo>
                      <a:pt x="463" y="911"/>
                    </a:lnTo>
                    <a:lnTo>
                      <a:pt x="333" y="1099"/>
                    </a:lnTo>
                    <a:lnTo>
                      <a:pt x="232" y="1301"/>
                    </a:lnTo>
                    <a:lnTo>
                      <a:pt x="145" y="1503"/>
                    </a:lnTo>
                    <a:lnTo>
                      <a:pt x="73" y="1720"/>
                    </a:lnTo>
                    <a:lnTo>
                      <a:pt x="29" y="1951"/>
                    </a:lnTo>
                    <a:lnTo>
                      <a:pt x="1" y="2183"/>
                    </a:lnTo>
                    <a:lnTo>
                      <a:pt x="1" y="2428"/>
                    </a:lnTo>
                    <a:lnTo>
                      <a:pt x="29" y="2659"/>
                    </a:lnTo>
                    <a:lnTo>
                      <a:pt x="73" y="2876"/>
                    </a:lnTo>
                    <a:lnTo>
                      <a:pt x="131" y="3093"/>
                    </a:lnTo>
                    <a:lnTo>
                      <a:pt x="217" y="3310"/>
                    </a:lnTo>
                    <a:lnTo>
                      <a:pt x="333" y="3498"/>
                    </a:lnTo>
                    <a:lnTo>
                      <a:pt x="449" y="3686"/>
                    </a:lnTo>
                    <a:lnTo>
                      <a:pt x="593" y="3859"/>
                    </a:lnTo>
                    <a:lnTo>
                      <a:pt x="752" y="4018"/>
                    </a:lnTo>
                    <a:lnTo>
                      <a:pt x="925" y="4148"/>
                    </a:lnTo>
                    <a:lnTo>
                      <a:pt x="1099" y="4278"/>
                    </a:lnTo>
                    <a:lnTo>
                      <a:pt x="1301" y="4394"/>
                    </a:lnTo>
                    <a:lnTo>
                      <a:pt x="1504" y="4480"/>
                    </a:lnTo>
                    <a:lnTo>
                      <a:pt x="1720" y="4538"/>
                    </a:lnTo>
                    <a:lnTo>
                      <a:pt x="1952" y="4596"/>
                    </a:lnTo>
                    <a:lnTo>
                      <a:pt x="2183" y="4610"/>
                    </a:lnTo>
                    <a:lnTo>
                      <a:pt x="2428" y="4610"/>
                    </a:lnTo>
                    <a:lnTo>
                      <a:pt x="2660" y="4596"/>
                    </a:lnTo>
                    <a:lnTo>
                      <a:pt x="2876" y="4553"/>
                    </a:lnTo>
                    <a:lnTo>
                      <a:pt x="3093" y="4480"/>
                    </a:lnTo>
                    <a:lnTo>
                      <a:pt x="3310" y="4394"/>
                    </a:lnTo>
                    <a:lnTo>
                      <a:pt x="3498" y="4292"/>
                    </a:lnTo>
                    <a:lnTo>
                      <a:pt x="3686" y="4162"/>
                    </a:lnTo>
                    <a:lnTo>
                      <a:pt x="3859" y="4018"/>
                    </a:lnTo>
                    <a:lnTo>
                      <a:pt x="4018" y="3873"/>
                    </a:lnTo>
                    <a:lnTo>
                      <a:pt x="4163" y="3700"/>
                    </a:lnTo>
                    <a:lnTo>
                      <a:pt x="4278" y="3512"/>
                    </a:lnTo>
                    <a:lnTo>
                      <a:pt x="4394" y="3310"/>
                    </a:lnTo>
                    <a:lnTo>
                      <a:pt x="4481" y="3107"/>
                    </a:lnTo>
                    <a:lnTo>
                      <a:pt x="4553" y="2891"/>
                    </a:lnTo>
                    <a:lnTo>
                      <a:pt x="4596" y="2659"/>
                    </a:lnTo>
                    <a:lnTo>
                      <a:pt x="4625" y="2428"/>
                    </a:lnTo>
                    <a:lnTo>
                      <a:pt x="4625" y="2183"/>
                    </a:lnTo>
                    <a:lnTo>
                      <a:pt x="4596" y="1951"/>
                    </a:lnTo>
                    <a:lnTo>
                      <a:pt x="4553" y="1735"/>
                    </a:lnTo>
                    <a:lnTo>
                      <a:pt x="4481" y="1518"/>
                    </a:lnTo>
                    <a:lnTo>
                      <a:pt x="4394" y="1315"/>
                    </a:lnTo>
                    <a:lnTo>
                      <a:pt x="4293" y="1113"/>
                    </a:lnTo>
                    <a:lnTo>
                      <a:pt x="4163" y="925"/>
                    </a:lnTo>
                    <a:lnTo>
                      <a:pt x="4033" y="752"/>
                    </a:lnTo>
                    <a:lnTo>
                      <a:pt x="3874" y="607"/>
                    </a:lnTo>
                    <a:lnTo>
                      <a:pt x="3700" y="463"/>
                    </a:lnTo>
                    <a:lnTo>
                      <a:pt x="3512" y="333"/>
                    </a:lnTo>
                    <a:lnTo>
                      <a:pt x="3324" y="232"/>
                    </a:lnTo>
                    <a:lnTo>
                      <a:pt x="3108" y="130"/>
                    </a:lnTo>
                    <a:lnTo>
                      <a:pt x="2891" y="73"/>
                    </a:lnTo>
                    <a:lnTo>
                      <a:pt x="2660" y="15"/>
                    </a:lnTo>
                    <a:lnTo>
                      <a:pt x="2428" y="0"/>
                    </a:lnTo>
                    <a:close/>
                  </a:path>
                </a:pathLst>
              </a:custGeom>
              <a:solidFill>
                <a:srgbClr val="4E7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5"/>
              <p:cNvSpPr/>
              <p:nvPr/>
            </p:nvSpPr>
            <p:spPr>
              <a:xfrm>
                <a:off x="3000150" y="4667925"/>
                <a:ext cx="109850" cy="239925"/>
              </a:xfrm>
              <a:custGeom>
                <a:rect b="b" l="l" r="r" t="t"/>
                <a:pathLst>
                  <a:path extrusionOk="0" h="9597" w="4394">
                    <a:moveTo>
                      <a:pt x="2342" y="1"/>
                    </a:moveTo>
                    <a:lnTo>
                      <a:pt x="1" y="9365"/>
                    </a:lnTo>
                    <a:lnTo>
                      <a:pt x="4394" y="9597"/>
                    </a:lnTo>
                    <a:lnTo>
                      <a:pt x="4394" y="9597"/>
                    </a:lnTo>
                    <a:lnTo>
                      <a:pt x="2342" y="1"/>
                    </a:lnTo>
                    <a:close/>
                  </a:path>
                </a:pathLst>
              </a:custGeom>
              <a:solidFill>
                <a:srgbClr val="4E7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5"/>
              <p:cNvSpPr/>
              <p:nvPr/>
            </p:nvSpPr>
            <p:spPr>
              <a:xfrm>
                <a:off x="4140400" y="4773775"/>
                <a:ext cx="135500" cy="135525"/>
              </a:xfrm>
              <a:custGeom>
                <a:rect b="b" l="l" r="r" t="t"/>
                <a:pathLst>
                  <a:path extrusionOk="0" h="5421" w="5420">
                    <a:moveTo>
                      <a:pt x="2572" y="1"/>
                    </a:moveTo>
                    <a:lnTo>
                      <a:pt x="2298" y="30"/>
                    </a:lnTo>
                    <a:lnTo>
                      <a:pt x="2038" y="88"/>
                    </a:lnTo>
                    <a:lnTo>
                      <a:pt x="1792" y="160"/>
                    </a:lnTo>
                    <a:lnTo>
                      <a:pt x="1546" y="261"/>
                    </a:lnTo>
                    <a:lnTo>
                      <a:pt x="1315" y="391"/>
                    </a:lnTo>
                    <a:lnTo>
                      <a:pt x="1098" y="536"/>
                    </a:lnTo>
                    <a:lnTo>
                      <a:pt x="896" y="695"/>
                    </a:lnTo>
                    <a:lnTo>
                      <a:pt x="708" y="883"/>
                    </a:lnTo>
                    <a:lnTo>
                      <a:pt x="549" y="1085"/>
                    </a:lnTo>
                    <a:lnTo>
                      <a:pt x="405" y="1302"/>
                    </a:lnTo>
                    <a:lnTo>
                      <a:pt x="275" y="1533"/>
                    </a:lnTo>
                    <a:lnTo>
                      <a:pt x="174" y="1779"/>
                    </a:lnTo>
                    <a:lnTo>
                      <a:pt x="87" y="2024"/>
                    </a:lnTo>
                    <a:lnTo>
                      <a:pt x="29" y="2299"/>
                    </a:lnTo>
                    <a:lnTo>
                      <a:pt x="0" y="2573"/>
                    </a:lnTo>
                    <a:lnTo>
                      <a:pt x="0" y="2848"/>
                    </a:lnTo>
                    <a:lnTo>
                      <a:pt x="29" y="3123"/>
                    </a:lnTo>
                    <a:lnTo>
                      <a:pt x="87" y="3383"/>
                    </a:lnTo>
                    <a:lnTo>
                      <a:pt x="159" y="3643"/>
                    </a:lnTo>
                    <a:lnTo>
                      <a:pt x="260" y="3874"/>
                    </a:lnTo>
                    <a:lnTo>
                      <a:pt x="390" y="4105"/>
                    </a:lnTo>
                    <a:lnTo>
                      <a:pt x="535" y="4322"/>
                    </a:lnTo>
                    <a:lnTo>
                      <a:pt x="694" y="4524"/>
                    </a:lnTo>
                    <a:lnTo>
                      <a:pt x="882" y="4712"/>
                    </a:lnTo>
                    <a:lnTo>
                      <a:pt x="1084" y="4871"/>
                    </a:lnTo>
                    <a:lnTo>
                      <a:pt x="1301" y="5030"/>
                    </a:lnTo>
                    <a:lnTo>
                      <a:pt x="1532" y="5146"/>
                    </a:lnTo>
                    <a:lnTo>
                      <a:pt x="1778" y="5247"/>
                    </a:lnTo>
                    <a:lnTo>
                      <a:pt x="2023" y="5334"/>
                    </a:lnTo>
                    <a:lnTo>
                      <a:pt x="2298" y="5391"/>
                    </a:lnTo>
                    <a:lnTo>
                      <a:pt x="2572" y="5420"/>
                    </a:lnTo>
                    <a:lnTo>
                      <a:pt x="2847" y="5420"/>
                    </a:lnTo>
                    <a:lnTo>
                      <a:pt x="3122" y="5391"/>
                    </a:lnTo>
                    <a:lnTo>
                      <a:pt x="3382" y="5334"/>
                    </a:lnTo>
                    <a:lnTo>
                      <a:pt x="3627" y="5261"/>
                    </a:lnTo>
                    <a:lnTo>
                      <a:pt x="3873" y="5160"/>
                    </a:lnTo>
                    <a:lnTo>
                      <a:pt x="4104" y="5030"/>
                    </a:lnTo>
                    <a:lnTo>
                      <a:pt x="4321" y="4886"/>
                    </a:lnTo>
                    <a:lnTo>
                      <a:pt x="4523" y="4727"/>
                    </a:lnTo>
                    <a:lnTo>
                      <a:pt x="4711" y="4539"/>
                    </a:lnTo>
                    <a:lnTo>
                      <a:pt x="4870" y="4336"/>
                    </a:lnTo>
                    <a:lnTo>
                      <a:pt x="5015" y="4120"/>
                    </a:lnTo>
                    <a:lnTo>
                      <a:pt x="5145" y="3888"/>
                    </a:lnTo>
                    <a:lnTo>
                      <a:pt x="5246" y="3643"/>
                    </a:lnTo>
                    <a:lnTo>
                      <a:pt x="5333" y="3397"/>
                    </a:lnTo>
                    <a:lnTo>
                      <a:pt x="5391" y="3123"/>
                    </a:lnTo>
                    <a:lnTo>
                      <a:pt x="5419" y="2848"/>
                    </a:lnTo>
                    <a:lnTo>
                      <a:pt x="5419" y="2573"/>
                    </a:lnTo>
                    <a:lnTo>
                      <a:pt x="5391" y="2299"/>
                    </a:lnTo>
                    <a:lnTo>
                      <a:pt x="5333" y="2039"/>
                    </a:lnTo>
                    <a:lnTo>
                      <a:pt x="5261" y="1793"/>
                    </a:lnTo>
                    <a:lnTo>
                      <a:pt x="5159" y="1547"/>
                    </a:lnTo>
                    <a:lnTo>
                      <a:pt x="5029" y="1316"/>
                    </a:lnTo>
                    <a:lnTo>
                      <a:pt x="4885" y="1099"/>
                    </a:lnTo>
                    <a:lnTo>
                      <a:pt x="4726" y="897"/>
                    </a:lnTo>
                    <a:lnTo>
                      <a:pt x="4538" y="709"/>
                    </a:lnTo>
                    <a:lnTo>
                      <a:pt x="4336" y="550"/>
                    </a:lnTo>
                    <a:lnTo>
                      <a:pt x="4119" y="406"/>
                    </a:lnTo>
                    <a:lnTo>
                      <a:pt x="3888" y="276"/>
                    </a:lnTo>
                    <a:lnTo>
                      <a:pt x="3642" y="174"/>
                    </a:lnTo>
                    <a:lnTo>
                      <a:pt x="3396" y="88"/>
                    </a:lnTo>
                    <a:lnTo>
                      <a:pt x="3122" y="30"/>
                    </a:lnTo>
                    <a:lnTo>
                      <a:pt x="2847" y="15"/>
                    </a:lnTo>
                    <a:lnTo>
                      <a:pt x="2572" y="1"/>
                    </a:lnTo>
                    <a:close/>
                  </a:path>
                </a:pathLst>
              </a:custGeom>
              <a:solidFill>
                <a:srgbClr val="4E7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5"/>
              <p:cNvSpPr/>
              <p:nvPr/>
            </p:nvSpPr>
            <p:spPr>
              <a:xfrm>
                <a:off x="4132075" y="4854725"/>
                <a:ext cx="128650" cy="281100"/>
              </a:xfrm>
              <a:custGeom>
                <a:rect b="b" l="l" r="r" t="t"/>
                <a:pathLst>
                  <a:path extrusionOk="0" h="11244" w="5146">
                    <a:moveTo>
                      <a:pt x="2747" y="0"/>
                    </a:moveTo>
                    <a:lnTo>
                      <a:pt x="1" y="10969"/>
                    </a:lnTo>
                    <a:lnTo>
                      <a:pt x="5146" y="11244"/>
                    </a:lnTo>
                    <a:lnTo>
                      <a:pt x="5146" y="11244"/>
                    </a:lnTo>
                    <a:lnTo>
                      <a:pt x="2747" y="0"/>
                    </a:lnTo>
                    <a:close/>
                  </a:path>
                </a:pathLst>
              </a:custGeom>
              <a:solidFill>
                <a:srgbClr val="4E7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35"/>
              <p:cNvSpPr/>
              <p:nvPr/>
            </p:nvSpPr>
            <p:spPr>
              <a:xfrm>
                <a:off x="3719475" y="4287850"/>
                <a:ext cx="116725" cy="117075"/>
              </a:xfrm>
              <a:custGeom>
                <a:rect b="b" l="l" r="r" t="t"/>
                <a:pathLst>
                  <a:path extrusionOk="0" h="4683" w="4669">
                    <a:moveTo>
                      <a:pt x="2356" y="0"/>
                    </a:moveTo>
                    <a:lnTo>
                      <a:pt x="2125" y="15"/>
                    </a:lnTo>
                    <a:lnTo>
                      <a:pt x="1880" y="58"/>
                    </a:lnTo>
                    <a:lnTo>
                      <a:pt x="1663" y="102"/>
                    </a:lnTo>
                    <a:lnTo>
                      <a:pt x="1446" y="188"/>
                    </a:lnTo>
                    <a:lnTo>
                      <a:pt x="1244" y="275"/>
                    </a:lnTo>
                    <a:lnTo>
                      <a:pt x="1041" y="391"/>
                    </a:lnTo>
                    <a:lnTo>
                      <a:pt x="868" y="535"/>
                    </a:lnTo>
                    <a:lnTo>
                      <a:pt x="695" y="680"/>
                    </a:lnTo>
                    <a:lnTo>
                      <a:pt x="550" y="839"/>
                    </a:lnTo>
                    <a:lnTo>
                      <a:pt x="406" y="1026"/>
                    </a:lnTo>
                    <a:lnTo>
                      <a:pt x="290" y="1214"/>
                    </a:lnTo>
                    <a:lnTo>
                      <a:pt x="189" y="1417"/>
                    </a:lnTo>
                    <a:lnTo>
                      <a:pt x="116" y="1633"/>
                    </a:lnTo>
                    <a:lnTo>
                      <a:pt x="59" y="1850"/>
                    </a:lnTo>
                    <a:lnTo>
                      <a:pt x="15" y="2081"/>
                    </a:lnTo>
                    <a:lnTo>
                      <a:pt x="1" y="2327"/>
                    </a:lnTo>
                    <a:lnTo>
                      <a:pt x="15" y="2558"/>
                    </a:lnTo>
                    <a:lnTo>
                      <a:pt x="44" y="2790"/>
                    </a:lnTo>
                    <a:lnTo>
                      <a:pt x="102" y="3021"/>
                    </a:lnTo>
                    <a:lnTo>
                      <a:pt x="174" y="3238"/>
                    </a:lnTo>
                    <a:lnTo>
                      <a:pt x="275" y="3440"/>
                    </a:lnTo>
                    <a:lnTo>
                      <a:pt x="391" y="3628"/>
                    </a:lnTo>
                    <a:lnTo>
                      <a:pt x="521" y="3816"/>
                    </a:lnTo>
                    <a:lnTo>
                      <a:pt x="666" y="3989"/>
                    </a:lnTo>
                    <a:lnTo>
                      <a:pt x="839" y="4134"/>
                    </a:lnTo>
                    <a:lnTo>
                      <a:pt x="1012" y="4264"/>
                    </a:lnTo>
                    <a:lnTo>
                      <a:pt x="1215" y="4394"/>
                    </a:lnTo>
                    <a:lnTo>
                      <a:pt x="1417" y="4495"/>
                    </a:lnTo>
                    <a:lnTo>
                      <a:pt x="1619" y="4567"/>
                    </a:lnTo>
                    <a:lnTo>
                      <a:pt x="1851" y="4625"/>
                    </a:lnTo>
                    <a:lnTo>
                      <a:pt x="2082" y="4668"/>
                    </a:lnTo>
                    <a:lnTo>
                      <a:pt x="2313" y="4683"/>
                    </a:lnTo>
                    <a:lnTo>
                      <a:pt x="2559" y="4668"/>
                    </a:lnTo>
                    <a:lnTo>
                      <a:pt x="2790" y="4639"/>
                    </a:lnTo>
                    <a:lnTo>
                      <a:pt x="3021" y="4582"/>
                    </a:lnTo>
                    <a:lnTo>
                      <a:pt x="3224" y="4509"/>
                    </a:lnTo>
                    <a:lnTo>
                      <a:pt x="3440" y="4408"/>
                    </a:lnTo>
                    <a:lnTo>
                      <a:pt x="3628" y="4293"/>
                    </a:lnTo>
                    <a:lnTo>
                      <a:pt x="3816" y="4162"/>
                    </a:lnTo>
                    <a:lnTo>
                      <a:pt x="3975" y="4004"/>
                    </a:lnTo>
                    <a:lnTo>
                      <a:pt x="4134" y="3845"/>
                    </a:lnTo>
                    <a:lnTo>
                      <a:pt x="4264" y="3671"/>
                    </a:lnTo>
                    <a:lnTo>
                      <a:pt x="4380" y="3469"/>
                    </a:lnTo>
                    <a:lnTo>
                      <a:pt x="4481" y="3266"/>
                    </a:lnTo>
                    <a:lnTo>
                      <a:pt x="4568" y="3064"/>
                    </a:lnTo>
                    <a:lnTo>
                      <a:pt x="4625" y="2833"/>
                    </a:lnTo>
                    <a:lnTo>
                      <a:pt x="4654" y="2602"/>
                    </a:lnTo>
                    <a:lnTo>
                      <a:pt x="4669" y="2356"/>
                    </a:lnTo>
                    <a:lnTo>
                      <a:pt x="4669" y="2125"/>
                    </a:lnTo>
                    <a:lnTo>
                      <a:pt x="4625" y="1894"/>
                    </a:lnTo>
                    <a:lnTo>
                      <a:pt x="4582" y="1662"/>
                    </a:lnTo>
                    <a:lnTo>
                      <a:pt x="4495" y="1446"/>
                    </a:lnTo>
                    <a:lnTo>
                      <a:pt x="4409" y="1243"/>
                    </a:lnTo>
                    <a:lnTo>
                      <a:pt x="4293" y="1055"/>
                    </a:lnTo>
                    <a:lnTo>
                      <a:pt x="4148" y="867"/>
                    </a:lnTo>
                    <a:lnTo>
                      <a:pt x="4004" y="709"/>
                    </a:lnTo>
                    <a:lnTo>
                      <a:pt x="3845" y="550"/>
                    </a:lnTo>
                    <a:lnTo>
                      <a:pt x="3657" y="419"/>
                    </a:lnTo>
                    <a:lnTo>
                      <a:pt x="3469" y="304"/>
                    </a:lnTo>
                    <a:lnTo>
                      <a:pt x="3267" y="203"/>
                    </a:lnTo>
                    <a:lnTo>
                      <a:pt x="3050" y="116"/>
                    </a:lnTo>
                    <a:lnTo>
                      <a:pt x="2833" y="58"/>
                    </a:lnTo>
                    <a:lnTo>
                      <a:pt x="2602" y="15"/>
                    </a:lnTo>
                    <a:lnTo>
                      <a:pt x="2356" y="0"/>
                    </a:lnTo>
                    <a:close/>
                  </a:path>
                </a:pathLst>
              </a:custGeom>
              <a:solidFill>
                <a:srgbClr val="FC6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35"/>
              <p:cNvSpPr/>
              <p:nvPr/>
            </p:nvSpPr>
            <p:spPr>
              <a:xfrm>
                <a:off x="3723450" y="4357950"/>
                <a:ext cx="110950" cy="240275"/>
              </a:xfrm>
              <a:custGeom>
                <a:rect b="b" l="l" r="r" t="t"/>
                <a:pathLst>
                  <a:path extrusionOk="0" h="9611" w="4438">
                    <a:moveTo>
                      <a:pt x="1937" y="0"/>
                    </a:moveTo>
                    <a:lnTo>
                      <a:pt x="1" y="9567"/>
                    </a:lnTo>
                    <a:lnTo>
                      <a:pt x="4437" y="9610"/>
                    </a:lnTo>
                    <a:lnTo>
                      <a:pt x="1937" y="0"/>
                    </a:lnTo>
                    <a:close/>
                  </a:path>
                </a:pathLst>
              </a:custGeom>
              <a:solidFill>
                <a:srgbClr val="FC6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35"/>
              <p:cNvSpPr/>
              <p:nvPr/>
            </p:nvSpPr>
            <p:spPr>
              <a:xfrm>
                <a:off x="3954675" y="4511125"/>
                <a:ext cx="116725" cy="116725"/>
              </a:xfrm>
              <a:custGeom>
                <a:rect b="b" l="l" r="r" t="t"/>
                <a:pathLst>
                  <a:path extrusionOk="0" h="4669" w="4669">
                    <a:moveTo>
                      <a:pt x="2357" y="1"/>
                    </a:moveTo>
                    <a:lnTo>
                      <a:pt x="2111" y="15"/>
                    </a:lnTo>
                    <a:lnTo>
                      <a:pt x="1880" y="44"/>
                    </a:lnTo>
                    <a:lnTo>
                      <a:pt x="1663" y="102"/>
                    </a:lnTo>
                    <a:lnTo>
                      <a:pt x="1446" y="174"/>
                    </a:lnTo>
                    <a:lnTo>
                      <a:pt x="1244" y="275"/>
                    </a:lnTo>
                    <a:lnTo>
                      <a:pt x="1041" y="391"/>
                    </a:lnTo>
                    <a:lnTo>
                      <a:pt x="868" y="521"/>
                    </a:lnTo>
                    <a:lnTo>
                      <a:pt x="695" y="665"/>
                    </a:lnTo>
                    <a:lnTo>
                      <a:pt x="550" y="839"/>
                    </a:lnTo>
                    <a:lnTo>
                      <a:pt x="406" y="1012"/>
                    </a:lnTo>
                    <a:lnTo>
                      <a:pt x="290" y="1200"/>
                    </a:lnTo>
                    <a:lnTo>
                      <a:pt x="189" y="1417"/>
                    </a:lnTo>
                    <a:lnTo>
                      <a:pt x="102" y="1619"/>
                    </a:lnTo>
                    <a:lnTo>
                      <a:pt x="44" y="1850"/>
                    </a:lnTo>
                    <a:lnTo>
                      <a:pt x="15" y="2082"/>
                    </a:lnTo>
                    <a:lnTo>
                      <a:pt x="1" y="2313"/>
                    </a:lnTo>
                    <a:lnTo>
                      <a:pt x="1" y="2559"/>
                    </a:lnTo>
                    <a:lnTo>
                      <a:pt x="44" y="2790"/>
                    </a:lnTo>
                    <a:lnTo>
                      <a:pt x="102" y="3021"/>
                    </a:lnTo>
                    <a:lnTo>
                      <a:pt x="174" y="3223"/>
                    </a:lnTo>
                    <a:lnTo>
                      <a:pt x="275" y="3440"/>
                    </a:lnTo>
                    <a:lnTo>
                      <a:pt x="391" y="3628"/>
                    </a:lnTo>
                    <a:lnTo>
                      <a:pt x="521" y="3816"/>
                    </a:lnTo>
                    <a:lnTo>
                      <a:pt x="666" y="3975"/>
                    </a:lnTo>
                    <a:lnTo>
                      <a:pt x="839" y="4134"/>
                    </a:lnTo>
                    <a:lnTo>
                      <a:pt x="1013" y="4264"/>
                    </a:lnTo>
                    <a:lnTo>
                      <a:pt x="1200" y="4379"/>
                    </a:lnTo>
                    <a:lnTo>
                      <a:pt x="1403" y="4481"/>
                    </a:lnTo>
                    <a:lnTo>
                      <a:pt x="1620" y="4567"/>
                    </a:lnTo>
                    <a:lnTo>
                      <a:pt x="1851" y="4625"/>
                    </a:lnTo>
                    <a:lnTo>
                      <a:pt x="2082" y="4654"/>
                    </a:lnTo>
                    <a:lnTo>
                      <a:pt x="2313" y="4668"/>
                    </a:lnTo>
                    <a:lnTo>
                      <a:pt x="2559" y="4668"/>
                    </a:lnTo>
                    <a:lnTo>
                      <a:pt x="2790" y="4625"/>
                    </a:lnTo>
                    <a:lnTo>
                      <a:pt x="3007" y="4582"/>
                    </a:lnTo>
                    <a:lnTo>
                      <a:pt x="3224" y="4495"/>
                    </a:lnTo>
                    <a:lnTo>
                      <a:pt x="3426" y="4408"/>
                    </a:lnTo>
                    <a:lnTo>
                      <a:pt x="3628" y="4293"/>
                    </a:lnTo>
                    <a:lnTo>
                      <a:pt x="3802" y="4148"/>
                    </a:lnTo>
                    <a:lnTo>
                      <a:pt x="3975" y="4004"/>
                    </a:lnTo>
                    <a:lnTo>
                      <a:pt x="4120" y="3845"/>
                    </a:lnTo>
                    <a:lnTo>
                      <a:pt x="4264" y="3657"/>
                    </a:lnTo>
                    <a:lnTo>
                      <a:pt x="4380" y="3469"/>
                    </a:lnTo>
                    <a:lnTo>
                      <a:pt x="4481" y="3267"/>
                    </a:lnTo>
                    <a:lnTo>
                      <a:pt x="4553" y="3050"/>
                    </a:lnTo>
                    <a:lnTo>
                      <a:pt x="4625" y="2833"/>
                    </a:lnTo>
                    <a:lnTo>
                      <a:pt x="4654" y="2602"/>
                    </a:lnTo>
                    <a:lnTo>
                      <a:pt x="4669" y="2356"/>
                    </a:lnTo>
                    <a:lnTo>
                      <a:pt x="4654" y="2125"/>
                    </a:lnTo>
                    <a:lnTo>
                      <a:pt x="4625" y="1879"/>
                    </a:lnTo>
                    <a:lnTo>
                      <a:pt x="4568" y="1662"/>
                    </a:lnTo>
                    <a:lnTo>
                      <a:pt x="4495" y="1446"/>
                    </a:lnTo>
                    <a:lnTo>
                      <a:pt x="4394" y="1243"/>
                    </a:lnTo>
                    <a:lnTo>
                      <a:pt x="4279" y="1041"/>
                    </a:lnTo>
                    <a:lnTo>
                      <a:pt x="4149" y="868"/>
                    </a:lnTo>
                    <a:lnTo>
                      <a:pt x="4004" y="694"/>
                    </a:lnTo>
                    <a:lnTo>
                      <a:pt x="3831" y="550"/>
                    </a:lnTo>
                    <a:lnTo>
                      <a:pt x="3657" y="405"/>
                    </a:lnTo>
                    <a:lnTo>
                      <a:pt x="3469" y="290"/>
                    </a:lnTo>
                    <a:lnTo>
                      <a:pt x="3267" y="188"/>
                    </a:lnTo>
                    <a:lnTo>
                      <a:pt x="3050" y="116"/>
                    </a:lnTo>
                    <a:lnTo>
                      <a:pt x="2819" y="58"/>
                    </a:lnTo>
                    <a:lnTo>
                      <a:pt x="2588" y="15"/>
                    </a:lnTo>
                    <a:lnTo>
                      <a:pt x="2357" y="1"/>
                    </a:lnTo>
                    <a:close/>
                  </a:path>
                </a:pathLst>
              </a:custGeom>
              <a:solidFill>
                <a:srgbClr val="FC6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35"/>
              <p:cNvSpPr/>
              <p:nvPr/>
            </p:nvSpPr>
            <p:spPr>
              <a:xfrm>
                <a:off x="3958300" y="4581225"/>
                <a:ext cx="110950" cy="239925"/>
              </a:xfrm>
              <a:custGeom>
                <a:rect b="b" l="l" r="r" t="t"/>
                <a:pathLst>
                  <a:path extrusionOk="0" h="9597" w="4438">
                    <a:moveTo>
                      <a:pt x="1951" y="0"/>
                    </a:moveTo>
                    <a:lnTo>
                      <a:pt x="0" y="9567"/>
                    </a:lnTo>
                    <a:lnTo>
                      <a:pt x="4437" y="9596"/>
                    </a:lnTo>
                    <a:lnTo>
                      <a:pt x="1951" y="0"/>
                    </a:lnTo>
                    <a:close/>
                  </a:path>
                </a:pathLst>
              </a:custGeom>
              <a:solidFill>
                <a:srgbClr val="FC6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5"/>
              <p:cNvSpPr/>
              <p:nvPr/>
            </p:nvSpPr>
            <p:spPr>
              <a:xfrm>
                <a:off x="3294250" y="4507525"/>
                <a:ext cx="116725" cy="116700"/>
              </a:xfrm>
              <a:custGeom>
                <a:rect b="b" l="l" r="r" t="t"/>
                <a:pathLst>
                  <a:path extrusionOk="0" h="4668" w="4669">
                    <a:moveTo>
                      <a:pt x="2356" y="0"/>
                    </a:moveTo>
                    <a:lnTo>
                      <a:pt x="2110" y="14"/>
                    </a:lnTo>
                    <a:lnTo>
                      <a:pt x="1879" y="43"/>
                    </a:lnTo>
                    <a:lnTo>
                      <a:pt x="1662" y="101"/>
                    </a:lnTo>
                    <a:lnTo>
                      <a:pt x="1445" y="173"/>
                    </a:lnTo>
                    <a:lnTo>
                      <a:pt x="1243" y="275"/>
                    </a:lnTo>
                    <a:lnTo>
                      <a:pt x="1041" y="390"/>
                    </a:lnTo>
                    <a:lnTo>
                      <a:pt x="867" y="520"/>
                    </a:lnTo>
                    <a:lnTo>
                      <a:pt x="694" y="665"/>
                    </a:lnTo>
                    <a:lnTo>
                      <a:pt x="549" y="838"/>
                    </a:lnTo>
                    <a:lnTo>
                      <a:pt x="405" y="1012"/>
                    </a:lnTo>
                    <a:lnTo>
                      <a:pt x="289" y="1200"/>
                    </a:lnTo>
                    <a:lnTo>
                      <a:pt x="188" y="1402"/>
                    </a:lnTo>
                    <a:lnTo>
                      <a:pt x="116" y="1619"/>
                    </a:lnTo>
                    <a:lnTo>
                      <a:pt x="58" y="1850"/>
                    </a:lnTo>
                    <a:lnTo>
                      <a:pt x="15" y="2081"/>
                    </a:lnTo>
                    <a:lnTo>
                      <a:pt x="0" y="2312"/>
                    </a:lnTo>
                    <a:lnTo>
                      <a:pt x="15" y="2558"/>
                    </a:lnTo>
                    <a:lnTo>
                      <a:pt x="44" y="2789"/>
                    </a:lnTo>
                    <a:lnTo>
                      <a:pt x="101" y="3006"/>
                    </a:lnTo>
                    <a:lnTo>
                      <a:pt x="174" y="3223"/>
                    </a:lnTo>
                    <a:lnTo>
                      <a:pt x="275" y="3425"/>
                    </a:lnTo>
                    <a:lnTo>
                      <a:pt x="390" y="3627"/>
                    </a:lnTo>
                    <a:lnTo>
                      <a:pt x="520" y="3801"/>
                    </a:lnTo>
                    <a:lnTo>
                      <a:pt x="665" y="3974"/>
                    </a:lnTo>
                    <a:lnTo>
                      <a:pt x="838" y="4119"/>
                    </a:lnTo>
                    <a:lnTo>
                      <a:pt x="1012" y="4263"/>
                    </a:lnTo>
                    <a:lnTo>
                      <a:pt x="1200" y="4379"/>
                    </a:lnTo>
                    <a:lnTo>
                      <a:pt x="1402" y="4480"/>
                    </a:lnTo>
                    <a:lnTo>
                      <a:pt x="1619" y="4567"/>
                    </a:lnTo>
                    <a:lnTo>
                      <a:pt x="1850" y="4625"/>
                    </a:lnTo>
                    <a:lnTo>
                      <a:pt x="2081" y="4653"/>
                    </a:lnTo>
                    <a:lnTo>
                      <a:pt x="2312" y="4668"/>
                    </a:lnTo>
                    <a:lnTo>
                      <a:pt x="2558" y="4653"/>
                    </a:lnTo>
                    <a:lnTo>
                      <a:pt x="2789" y="4625"/>
                    </a:lnTo>
                    <a:lnTo>
                      <a:pt x="3006" y="4567"/>
                    </a:lnTo>
                    <a:lnTo>
                      <a:pt x="3223" y="4495"/>
                    </a:lnTo>
                    <a:lnTo>
                      <a:pt x="3440" y="4393"/>
                    </a:lnTo>
                    <a:lnTo>
                      <a:pt x="3628" y="4278"/>
                    </a:lnTo>
                    <a:lnTo>
                      <a:pt x="3801" y="4148"/>
                    </a:lnTo>
                    <a:lnTo>
                      <a:pt x="3974" y="4003"/>
                    </a:lnTo>
                    <a:lnTo>
                      <a:pt x="4133" y="3830"/>
                    </a:lnTo>
                    <a:lnTo>
                      <a:pt x="4263" y="3656"/>
                    </a:lnTo>
                    <a:lnTo>
                      <a:pt x="4379" y="3468"/>
                    </a:lnTo>
                    <a:lnTo>
                      <a:pt x="4480" y="3266"/>
                    </a:lnTo>
                    <a:lnTo>
                      <a:pt x="4567" y="3049"/>
                    </a:lnTo>
                    <a:lnTo>
                      <a:pt x="4625" y="2818"/>
                    </a:lnTo>
                    <a:lnTo>
                      <a:pt x="4654" y="2587"/>
                    </a:lnTo>
                    <a:lnTo>
                      <a:pt x="4668" y="2356"/>
                    </a:lnTo>
                    <a:lnTo>
                      <a:pt x="4668" y="2110"/>
                    </a:lnTo>
                    <a:lnTo>
                      <a:pt x="4625" y="1879"/>
                    </a:lnTo>
                    <a:lnTo>
                      <a:pt x="4567" y="1662"/>
                    </a:lnTo>
                    <a:lnTo>
                      <a:pt x="4495" y="1445"/>
                    </a:lnTo>
                    <a:lnTo>
                      <a:pt x="4394" y="1243"/>
                    </a:lnTo>
                    <a:lnTo>
                      <a:pt x="4278" y="1041"/>
                    </a:lnTo>
                    <a:lnTo>
                      <a:pt x="4148" y="867"/>
                    </a:lnTo>
                    <a:lnTo>
                      <a:pt x="4003" y="694"/>
                    </a:lnTo>
                    <a:lnTo>
                      <a:pt x="3844" y="549"/>
                    </a:lnTo>
                    <a:lnTo>
                      <a:pt x="3656" y="405"/>
                    </a:lnTo>
                    <a:lnTo>
                      <a:pt x="3469" y="289"/>
                    </a:lnTo>
                    <a:lnTo>
                      <a:pt x="3266" y="188"/>
                    </a:lnTo>
                    <a:lnTo>
                      <a:pt x="3050" y="116"/>
                    </a:lnTo>
                    <a:lnTo>
                      <a:pt x="2833" y="43"/>
                    </a:lnTo>
                    <a:lnTo>
                      <a:pt x="2587" y="14"/>
                    </a:lnTo>
                    <a:lnTo>
                      <a:pt x="2356" y="0"/>
                    </a:lnTo>
                    <a:close/>
                  </a:path>
                </a:pathLst>
              </a:custGeom>
              <a:solidFill>
                <a:srgbClr val="FC6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35"/>
              <p:cNvSpPr/>
              <p:nvPr/>
            </p:nvSpPr>
            <p:spPr>
              <a:xfrm>
                <a:off x="3297850" y="4577600"/>
                <a:ext cx="111300" cy="239925"/>
              </a:xfrm>
              <a:custGeom>
                <a:rect b="b" l="l" r="r" t="t"/>
                <a:pathLst>
                  <a:path extrusionOk="0" h="9597" w="4452">
                    <a:moveTo>
                      <a:pt x="1952" y="1"/>
                    </a:moveTo>
                    <a:lnTo>
                      <a:pt x="1" y="9553"/>
                    </a:lnTo>
                    <a:lnTo>
                      <a:pt x="4452" y="9597"/>
                    </a:lnTo>
                    <a:lnTo>
                      <a:pt x="1952" y="1"/>
                    </a:lnTo>
                    <a:close/>
                  </a:path>
                </a:pathLst>
              </a:custGeom>
              <a:solidFill>
                <a:srgbClr val="FC6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35"/>
              <p:cNvSpPr/>
              <p:nvPr/>
            </p:nvSpPr>
            <p:spPr>
              <a:xfrm>
                <a:off x="3144675" y="5014050"/>
                <a:ext cx="159700" cy="165500"/>
              </a:xfrm>
              <a:custGeom>
                <a:rect b="b" l="l" r="r" t="t"/>
                <a:pathLst>
                  <a:path extrusionOk="0" h="6620" w="6388">
                    <a:moveTo>
                      <a:pt x="2746" y="0"/>
                    </a:moveTo>
                    <a:lnTo>
                      <a:pt x="87" y="1128"/>
                    </a:lnTo>
                    <a:lnTo>
                      <a:pt x="0" y="4683"/>
                    </a:lnTo>
                    <a:lnTo>
                      <a:pt x="2746" y="6619"/>
                    </a:lnTo>
                    <a:lnTo>
                      <a:pt x="6388" y="5333"/>
                    </a:lnTo>
                    <a:lnTo>
                      <a:pt x="6301" y="1446"/>
                    </a:lnTo>
                    <a:lnTo>
                      <a:pt x="274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35"/>
              <p:cNvSpPr/>
              <p:nvPr/>
            </p:nvSpPr>
            <p:spPr>
              <a:xfrm>
                <a:off x="3213325" y="5050175"/>
                <a:ext cx="91050" cy="129375"/>
              </a:xfrm>
              <a:custGeom>
                <a:rect b="b" l="l" r="r" t="t"/>
                <a:pathLst>
                  <a:path extrusionOk="0" h="5175" w="3642">
                    <a:moveTo>
                      <a:pt x="3555" y="1"/>
                    </a:moveTo>
                    <a:lnTo>
                      <a:pt x="0" y="1460"/>
                    </a:lnTo>
                    <a:lnTo>
                      <a:pt x="0" y="5174"/>
                    </a:lnTo>
                    <a:lnTo>
                      <a:pt x="3642" y="3888"/>
                    </a:lnTo>
                    <a:lnTo>
                      <a:pt x="3555" y="1"/>
                    </a:lnTo>
                    <a:close/>
                  </a:path>
                </a:pathLst>
              </a:custGeom>
              <a:solidFill>
                <a:srgbClr val="FDED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35"/>
              <p:cNvSpPr/>
              <p:nvPr/>
            </p:nvSpPr>
            <p:spPr>
              <a:xfrm>
                <a:off x="4642575" y="4943600"/>
                <a:ext cx="159375" cy="165500"/>
              </a:xfrm>
              <a:custGeom>
                <a:rect b="b" l="l" r="r" t="t"/>
                <a:pathLst>
                  <a:path extrusionOk="0" h="6620" w="6375">
                    <a:moveTo>
                      <a:pt x="2732" y="0"/>
                    </a:moveTo>
                    <a:lnTo>
                      <a:pt x="73" y="1127"/>
                    </a:lnTo>
                    <a:lnTo>
                      <a:pt x="1" y="4683"/>
                    </a:lnTo>
                    <a:lnTo>
                      <a:pt x="2732" y="6619"/>
                    </a:lnTo>
                    <a:lnTo>
                      <a:pt x="6374" y="5333"/>
                    </a:lnTo>
                    <a:lnTo>
                      <a:pt x="6287" y="1445"/>
                    </a:lnTo>
                    <a:lnTo>
                      <a:pt x="27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5"/>
              <p:cNvSpPr/>
              <p:nvPr/>
            </p:nvSpPr>
            <p:spPr>
              <a:xfrm>
                <a:off x="4710875" y="4979725"/>
                <a:ext cx="91075" cy="129375"/>
              </a:xfrm>
              <a:custGeom>
                <a:rect b="b" l="l" r="r" t="t"/>
                <a:pathLst>
                  <a:path extrusionOk="0" h="5175" w="3643">
                    <a:moveTo>
                      <a:pt x="3555" y="0"/>
                    </a:moveTo>
                    <a:lnTo>
                      <a:pt x="0" y="1460"/>
                    </a:lnTo>
                    <a:lnTo>
                      <a:pt x="0" y="5174"/>
                    </a:lnTo>
                    <a:lnTo>
                      <a:pt x="3642" y="3888"/>
                    </a:lnTo>
                    <a:lnTo>
                      <a:pt x="3555" y="0"/>
                    </a:lnTo>
                    <a:close/>
                  </a:path>
                </a:pathLst>
              </a:custGeom>
              <a:solidFill>
                <a:srgbClr val="FDED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9" name="Google Shape;589;p35"/>
            <p:cNvGrpSpPr/>
            <p:nvPr/>
          </p:nvGrpSpPr>
          <p:grpSpPr>
            <a:xfrm>
              <a:off x="4825518" y="3763360"/>
              <a:ext cx="3351647" cy="921873"/>
              <a:chOff x="-4096495" y="3679751"/>
              <a:chExt cx="3351647" cy="921873"/>
            </a:xfrm>
          </p:grpSpPr>
          <p:sp>
            <p:nvSpPr>
              <p:cNvPr id="590" name="Google Shape;590;p35"/>
              <p:cNvSpPr/>
              <p:nvPr/>
            </p:nvSpPr>
            <p:spPr>
              <a:xfrm>
                <a:off x="-4096495" y="3760528"/>
                <a:ext cx="3351647" cy="841096"/>
              </a:xfrm>
              <a:custGeom>
                <a:rect b="b" l="l" r="r" t="t"/>
                <a:pathLst>
                  <a:path extrusionOk="0" h="43389" w="172899">
                    <a:moveTo>
                      <a:pt x="84226" y="0"/>
                    </a:moveTo>
                    <a:lnTo>
                      <a:pt x="82011" y="19"/>
                    </a:lnTo>
                    <a:lnTo>
                      <a:pt x="79815" y="56"/>
                    </a:lnTo>
                    <a:lnTo>
                      <a:pt x="77620" y="113"/>
                    </a:lnTo>
                    <a:lnTo>
                      <a:pt x="75443" y="169"/>
                    </a:lnTo>
                    <a:lnTo>
                      <a:pt x="73285" y="244"/>
                    </a:lnTo>
                    <a:lnTo>
                      <a:pt x="71164" y="338"/>
                    </a:lnTo>
                    <a:lnTo>
                      <a:pt x="69043" y="432"/>
                    </a:lnTo>
                    <a:lnTo>
                      <a:pt x="66941" y="544"/>
                    </a:lnTo>
                    <a:lnTo>
                      <a:pt x="64858" y="676"/>
                    </a:lnTo>
                    <a:lnTo>
                      <a:pt x="62794" y="826"/>
                    </a:lnTo>
                    <a:lnTo>
                      <a:pt x="60748" y="976"/>
                    </a:lnTo>
                    <a:lnTo>
                      <a:pt x="58722" y="1145"/>
                    </a:lnTo>
                    <a:lnTo>
                      <a:pt x="56732" y="1314"/>
                    </a:lnTo>
                    <a:lnTo>
                      <a:pt x="54762" y="1502"/>
                    </a:lnTo>
                    <a:lnTo>
                      <a:pt x="52810" y="1708"/>
                    </a:lnTo>
                    <a:lnTo>
                      <a:pt x="50877" y="1914"/>
                    </a:lnTo>
                    <a:lnTo>
                      <a:pt x="48982" y="2140"/>
                    </a:lnTo>
                    <a:lnTo>
                      <a:pt x="47105" y="2365"/>
                    </a:lnTo>
                    <a:lnTo>
                      <a:pt x="45247" y="2609"/>
                    </a:lnTo>
                    <a:lnTo>
                      <a:pt x="43427" y="2872"/>
                    </a:lnTo>
                    <a:lnTo>
                      <a:pt x="41625" y="3134"/>
                    </a:lnTo>
                    <a:lnTo>
                      <a:pt x="39861" y="3416"/>
                    </a:lnTo>
                    <a:lnTo>
                      <a:pt x="38116" y="3697"/>
                    </a:lnTo>
                    <a:lnTo>
                      <a:pt x="36408" y="3998"/>
                    </a:lnTo>
                    <a:lnTo>
                      <a:pt x="34738" y="4317"/>
                    </a:lnTo>
                    <a:lnTo>
                      <a:pt x="33086" y="4617"/>
                    </a:lnTo>
                    <a:lnTo>
                      <a:pt x="31472" y="4955"/>
                    </a:lnTo>
                    <a:lnTo>
                      <a:pt x="29877" y="5292"/>
                    </a:lnTo>
                    <a:lnTo>
                      <a:pt x="28338" y="5630"/>
                    </a:lnTo>
                    <a:lnTo>
                      <a:pt x="26818" y="5987"/>
                    </a:lnTo>
                    <a:lnTo>
                      <a:pt x="25335" y="6343"/>
                    </a:lnTo>
                    <a:lnTo>
                      <a:pt x="23872" y="6719"/>
                    </a:lnTo>
                    <a:lnTo>
                      <a:pt x="22464" y="7113"/>
                    </a:lnTo>
                    <a:lnTo>
                      <a:pt x="21094" y="7488"/>
                    </a:lnTo>
                    <a:lnTo>
                      <a:pt x="19743" y="7901"/>
                    </a:lnTo>
                    <a:lnTo>
                      <a:pt x="18448" y="8295"/>
                    </a:lnTo>
                    <a:lnTo>
                      <a:pt x="17191" y="8708"/>
                    </a:lnTo>
                    <a:lnTo>
                      <a:pt x="15952" y="9140"/>
                    </a:lnTo>
                    <a:lnTo>
                      <a:pt x="14770" y="9571"/>
                    </a:lnTo>
                    <a:lnTo>
                      <a:pt x="13625" y="10003"/>
                    </a:lnTo>
                    <a:lnTo>
                      <a:pt x="12518" y="10435"/>
                    </a:lnTo>
                    <a:lnTo>
                      <a:pt x="11467" y="10885"/>
                    </a:lnTo>
                    <a:lnTo>
                      <a:pt x="10435" y="11354"/>
                    </a:lnTo>
                    <a:lnTo>
                      <a:pt x="9459" y="11823"/>
                    </a:lnTo>
                    <a:lnTo>
                      <a:pt x="8539" y="12292"/>
                    </a:lnTo>
                    <a:lnTo>
                      <a:pt x="7638" y="12762"/>
                    </a:lnTo>
                    <a:lnTo>
                      <a:pt x="6794" y="13250"/>
                    </a:lnTo>
                    <a:lnTo>
                      <a:pt x="6006" y="13737"/>
                    </a:lnTo>
                    <a:lnTo>
                      <a:pt x="5255" y="14225"/>
                    </a:lnTo>
                    <a:lnTo>
                      <a:pt x="4542" y="14732"/>
                    </a:lnTo>
                    <a:lnTo>
                      <a:pt x="3904" y="15239"/>
                    </a:lnTo>
                    <a:lnTo>
                      <a:pt x="3284" y="15746"/>
                    </a:lnTo>
                    <a:lnTo>
                      <a:pt x="2721" y="16271"/>
                    </a:lnTo>
                    <a:lnTo>
                      <a:pt x="2215" y="16796"/>
                    </a:lnTo>
                    <a:lnTo>
                      <a:pt x="1764" y="17322"/>
                    </a:lnTo>
                    <a:lnTo>
                      <a:pt x="1351" y="17847"/>
                    </a:lnTo>
                    <a:lnTo>
                      <a:pt x="1183" y="18129"/>
                    </a:lnTo>
                    <a:lnTo>
                      <a:pt x="1014" y="18392"/>
                    </a:lnTo>
                    <a:lnTo>
                      <a:pt x="845" y="18654"/>
                    </a:lnTo>
                    <a:lnTo>
                      <a:pt x="695" y="18936"/>
                    </a:lnTo>
                    <a:lnTo>
                      <a:pt x="563" y="19199"/>
                    </a:lnTo>
                    <a:lnTo>
                      <a:pt x="451" y="19480"/>
                    </a:lnTo>
                    <a:lnTo>
                      <a:pt x="357" y="19743"/>
                    </a:lnTo>
                    <a:lnTo>
                      <a:pt x="263" y="20024"/>
                    </a:lnTo>
                    <a:lnTo>
                      <a:pt x="188" y="20306"/>
                    </a:lnTo>
                    <a:lnTo>
                      <a:pt x="113" y="20569"/>
                    </a:lnTo>
                    <a:lnTo>
                      <a:pt x="75" y="20850"/>
                    </a:lnTo>
                    <a:lnTo>
                      <a:pt x="38" y="21132"/>
                    </a:lnTo>
                    <a:lnTo>
                      <a:pt x="19" y="21413"/>
                    </a:lnTo>
                    <a:lnTo>
                      <a:pt x="0" y="21695"/>
                    </a:lnTo>
                    <a:lnTo>
                      <a:pt x="19" y="21976"/>
                    </a:lnTo>
                    <a:lnTo>
                      <a:pt x="38" y="22258"/>
                    </a:lnTo>
                    <a:lnTo>
                      <a:pt x="75" y="22539"/>
                    </a:lnTo>
                    <a:lnTo>
                      <a:pt x="113" y="22802"/>
                    </a:lnTo>
                    <a:lnTo>
                      <a:pt x="188" y="23083"/>
                    </a:lnTo>
                    <a:lnTo>
                      <a:pt x="263" y="23365"/>
                    </a:lnTo>
                    <a:lnTo>
                      <a:pt x="357" y="23646"/>
                    </a:lnTo>
                    <a:lnTo>
                      <a:pt x="451" y="23909"/>
                    </a:lnTo>
                    <a:lnTo>
                      <a:pt x="563" y="24191"/>
                    </a:lnTo>
                    <a:lnTo>
                      <a:pt x="695" y="24453"/>
                    </a:lnTo>
                    <a:lnTo>
                      <a:pt x="845" y="24735"/>
                    </a:lnTo>
                    <a:lnTo>
                      <a:pt x="1014" y="24998"/>
                    </a:lnTo>
                    <a:lnTo>
                      <a:pt x="1183" y="25260"/>
                    </a:lnTo>
                    <a:lnTo>
                      <a:pt x="1351" y="25542"/>
                    </a:lnTo>
                    <a:lnTo>
                      <a:pt x="1764" y="26067"/>
                    </a:lnTo>
                    <a:lnTo>
                      <a:pt x="2215" y="26593"/>
                    </a:lnTo>
                    <a:lnTo>
                      <a:pt x="2721" y="27118"/>
                    </a:lnTo>
                    <a:lnTo>
                      <a:pt x="3284" y="27625"/>
                    </a:lnTo>
                    <a:lnTo>
                      <a:pt x="3904" y="28150"/>
                    </a:lnTo>
                    <a:lnTo>
                      <a:pt x="4542" y="28657"/>
                    </a:lnTo>
                    <a:lnTo>
                      <a:pt x="5255" y="29145"/>
                    </a:lnTo>
                    <a:lnTo>
                      <a:pt x="6006" y="29652"/>
                    </a:lnTo>
                    <a:lnTo>
                      <a:pt x="6794" y="30140"/>
                    </a:lnTo>
                    <a:lnTo>
                      <a:pt x="7638" y="30628"/>
                    </a:lnTo>
                    <a:lnTo>
                      <a:pt x="8539" y="31097"/>
                    </a:lnTo>
                    <a:lnTo>
                      <a:pt x="9459" y="31566"/>
                    </a:lnTo>
                    <a:lnTo>
                      <a:pt x="10435" y="32035"/>
                    </a:lnTo>
                    <a:lnTo>
                      <a:pt x="11467" y="32486"/>
                    </a:lnTo>
                    <a:lnTo>
                      <a:pt x="12518" y="32936"/>
                    </a:lnTo>
                    <a:lnTo>
                      <a:pt x="13625" y="33386"/>
                    </a:lnTo>
                    <a:lnTo>
                      <a:pt x="14770" y="33818"/>
                    </a:lnTo>
                    <a:lnTo>
                      <a:pt x="15952" y="34250"/>
                    </a:lnTo>
                    <a:lnTo>
                      <a:pt x="17191" y="34681"/>
                    </a:lnTo>
                    <a:lnTo>
                      <a:pt x="18448" y="35094"/>
                    </a:lnTo>
                    <a:lnTo>
                      <a:pt x="19743" y="35488"/>
                    </a:lnTo>
                    <a:lnTo>
                      <a:pt x="21094" y="35882"/>
                    </a:lnTo>
                    <a:lnTo>
                      <a:pt x="22464" y="36276"/>
                    </a:lnTo>
                    <a:lnTo>
                      <a:pt x="23872" y="36670"/>
                    </a:lnTo>
                    <a:lnTo>
                      <a:pt x="25335" y="37027"/>
                    </a:lnTo>
                    <a:lnTo>
                      <a:pt x="26818" y="37402"/>
                    </a:lnTo>
                    <a:lnTo>
                      <a:pt x="28338" y="37759"/>
                    </a:lnTo>
                    <a:lnTo>
                      <a:pt x="29877" y="38097"/>
                    </a:lnTo>
                    <a:lnTo>
                      <a:pt x="31472" y="38435"/>
                    </a:lnTo>
                    <a:lnTo>
                      <a:pt x="33086" y="38754"/>
                    </a:lnTo>
                    <a:lnTo>
                      <a:pt x="34738" y="39073"/>
                    </a:lnTo>
                    <a:lnTo>
                      <a:pt x="36408" y="39392"/>
                    </a:lnTo>
                    <a:lnTo>
                      <a:pt x="38116" y="39692"/>
                    </a:lnTo>
                    <a:lnTo>
                      <a:pt x="39861" y="39973"/>
                    </a:lnTo>
                    <a:lnTo>
                      <a:pt x="41625" y="40255"/>
                    </a:lnTo>
                    <a:lnTo>
                      <a:pt x="43427" y="40518"/>
                    </a:lnTo>
                    <a:lnTo>
                      <a:pt x="45247" y="40762"/>
                    </a:lnTo>
                    <a:lnTo>
                      <a:pt x="47105" y="41006"/>
                    </a:lnTo>
                    <a:lnTo>
                      <a:pt x="48982" y="41250"/>
                    </a:lnTo>
                    <a:lnTo>
                      <a:pt x="50877" y="41475"/>
                    </a:lnTo>
                    <a:lnTo>
                      <a:pt x="52810" y="41681"/>
                    </a:lnTo>
                    <a:lnTo>
                      <a:pt x="54762" y="41888"/>
                    </a:lnTo>
                    <a:lnTo>
                      <a:pt x="56732" y="42075"/>
                    </a:lnTo>
                    <a:lnTo>
                      <a:pt x="58722" y="42244"/>
                    </a:lnTo>
                    <a:lnTo>
                      <a:pt x="60748" y="42413"/>
                    </a:lnTo>
                    <a:lnTo>
                      <a:pt x="62794" y="42563"/>
                    </a:lnTo>
                    <a:lnTo>
                      <a:pt x="64858" y="42713"/>
                    </a:lnTo>
                    <a:lnTo>
                      <a:pt x="66941" y="42826"/>
                    </a:lnTo>
                    <a:lnTo>
                      <a:pt x="69043" y="42939"/>
                    </a:lnTo>
                    <a:lnTo>
                      <a:pt x="71164" y="43051"/>
                    </a:lnTo>
                    <a:lnTo>
                      <a:pt x="73285" y="43145"/>
                    </a:lnTo>
                    <a:lnTo>
                      <a:pt x="75443" y="43220"/>
                    </a:lnTo>
                    <a:lnTo>
                      <a:pt x="77620" y="43276"/>
                    </a:lnTo>
                    <a:lnTo>
                      <a:pt x="79815" y="43333"/>
                    </a:lnTo>
                    <a:lnTo>
                      <a:pt x="82011" y="43351"/>
                    </a:lnTo>
                    <a:lnTo>
                      <a:pt x="84226" y="43389"/>
                    </a:lnTo>
                    <a:lnTo>
                      <a:pt x="88692" y="43389"/>
                    </a:lnTo>
                    <a:lnTo>
                      <a:pt x="90907" y="43351"/>
                    </a:lnTo>
                    <a:lnTo>
                      <a:pt x="93102" y="43333"/>
                    </a:lnTo>
                    <a:lnTo>
                      <a:pt x="95298" y="43276"/>
                    </a:lnTo>
                    <a:lnTo>
                      <a:pt x="97475" y="43220"/>
                    </a:lnTo>
                    <a:lnTo>
                      <a:pt x="99614" y="43145"/>
                    </a:lnTo>
                    <a:lnTo>
                      <a:pt x="101754" y="43051"/>
                    </a:lnTo>
                    <a:lnTo>
                      <a:pt x="103874" y="42939"/>
                    </a:lnTo>
                    <a:lnTo>
                      <a:pt x="105976" y="42826"/>
                    </a:lnTo>
                    <a:lnTo>
                      <a:pt x="108059" y="42713"/>
                    </a:lnTo>
                    <a:lnTo>
                      <a:pt x="110124" y="42563"/>
                    </a:lnTo>
                    <a:lnTo>
                      <a:pt x="112169" y="42413"/>
                    </a:lnTo>
                    <a:lnTo>
                      <a:pt x="114177" y="42244"/>
                    </a:lnTo>
                    <a:lnTo>
                      <a:pt x="116185" y="42075"/>
                    </a:lnTo>
                    <a:lnTo>
                      <a:pt x="118156" y="41888"/>
                    </a:lnTo>
                    <a:lnTo>
                      <a:pt x="120108" y="41681"/>
                    </a:lnTo>
                    <a:lnTo>
                      <a:pt x="122041" y="41475"/>
                    </a:lnTo>
                    <a:lnTo>
                      <a:pt x="123936" y="41250"/>
                    </a:lnTo>
                    <a:lnTo>
                      <a:pt x="125813" y="41006"/>
                    </a:lnTo>
                    <a:lnTo>
                      <a:pt x="127671" y="40762"/>
                    </a:lnTo>
                    <a:lnTo>
                      <a:pt x="129491" y="40518"/>
                    </a:lnTo>
                    <a:lnTo>
                      <a:pt x="131293" y="40255"/>
                    </a:lnTo>
                    <a:lnTo>
                      <a:pt x="133057" y="39973"/>
                    </a:lnTo>
                    <a:lnTo>
                      <a:pt x="134783" y="39692"/>
                    </a:lnTo>
                    <a:lnTo>
                      <a:pt x="136510" y="39392"/>
                    </a:lnTo>
                    <a:lnTo>
                      <a:pt x="138180" y="39073"/>
                    </a:lnTo>
                    <a:lnTo>
                      <a:pt x="139832" y="38754"/>
                    </a:lnTo>
                    <a:lnTo>
                      <a:pt x="141446" y="38435"/>
                    </a:lnTo>
                    <a:lnTo>
                      <a:pt x="143041" y="38097"/>
                    </a:lnTo>
                    <a:lnTo>
                      <a:pt x="144580" y="37759"/>
                    </a:lnTo>
                    <a:lnTo>
                      <a:pt x="146100" y="37402"/>
                    </a:lnTo>
                    <a:lnTo>
                      <a:pt x="147582" y="37027"/>
                    </a:lnTo>
                    <a:lnTo>
                      <a:pt x="149027" y="36670"/>
                    </a:lnTo>
                    <a:lnTo>
                      <a:pt x="150454" y="36276"/>
                    </a:lnTo>
                    <a:lnTo>
                      <a:pt x="151824" y="35882"/>
                    </a:lnTo>
                    <a:lnTo>
                      <a:pt x="153175" y="35488"/>
                    </a:lnTo>
                    <a:lnTo>
                      <a:pt x="154470" y="35094"/>
                    </a:lnTo>
                    <a:lnTo>
                      <a:pt x="155727" y="34681"/>
                    </a:lnTo>
                    <a:lnTo>
                      <a:pt x="156966" y="34250"/>
                    </a:lnTo>
                    <a:lnTo>
                      <a:pt x="158148" y="33818"/>
                    </a:lnTo>
                    <a:lnTo>
                      <a:pt x="159293" y="33386"/>
                    </a:lnTo>
                    <a:lnTo>
                      <a:pt x="160400" y="32936"/>
                    </a:lnTo>
                    <a:lnTo>
                      <a:pt x="161451" y="32486"/>
                    </a:lnTo>
                    <a:lnTo>
                      <a:pt x="162464" y="32035"/>
                    </a:lnTo>
                    <a:lnTo>
                      <a:pt x="163440" y="31566"/>
                    </a:lnTo>
                    <a:lnTo>
                      <a:pt x="164379" y="31097"/>
                    </a:lnTo>
                    <a:lnTo>
                      <a:pt x="165261" y="30628"/>
                    </a:lnTo>
                    <a:lnTo>
                      <a:pt x="166105" y="30140"/>
                    </a:lnTo>
                    <a:lnTo>
                      <a:pt x="166912" y="29652"/>
                    </a:lnTo>
                    <a:lnTo>
                      <a:pt x="167663" y="29145"/>
                    </a:lnTo>
                    <a:lnTo>
                      <a:pt x="168357" y="28657"/>
                    </a:lnTo>
                    <a:lnTo>
                      <a:pt x="169014" y="28150"/>
                    </a:lnTo>
                    <a:lnTo>
                      <a:pt x="169633" y="27625"/>
                    </a:lnTo>
                    <a:lnTo>
                      <a:pt x="170178" y="27118"/>
                    </a:lnTo>
                    <a:lnTo>
                      <a:pt x="170684" y="26593"/>
                    </a:lnTo>
                    <a:lnTo>
                      <a:pt x="171153" y="26067"/>
                    </a:lnTo>
                    <a:lnTo>
                      <a:pt x="171547" y="25542"/>
                    </a:lnTo>
                    <a:lnTo>
                      <a:pt x="171735" y="25260"/>
                    </a:lnTo>
                    <a:lnTo>
                      <a:pt x="171904" y="24998"/>
                    </a:lnTo>
                    <a:lnTo>
                      <a:pt x="172073" y="24735"/>
                    </a:lnTo>
                    <a:lnTo>
                      <a:pt x="172204" y="24453"/>
                    </a:lnTo>
                    <a:lnTo>
                      <a:pt x="172336" y="24191"/>
                    </a:lnTo>
                    <a:lnTo>
                      <a:pt x="172467" y="23909"/>
                    </a:lnTo>
                    <a:lnTo>
                      <a:pt x="172561" y="23646"/>
                    </a:lnTo>
                    <a:lnTo>
                      <a:pt x="172655" y="23365"/>
                    </a:lnTo>
                    <a:lnTo>
                      <a:pt x="172730" y="23083"/>
                    </a:lnTo>
                    <a:lnTo>
                      <a:pt x="172786" y="22802"/>
                    </a:lnTo>
                    <a:lnTo>
                      <a:pt x="172842" y="22539"/>
                    </a:lnTo>
                    <a:lnTo>
                      <a:pt x="172880" y="22258"/>
                    </a:lnTo>
                    <a:lnTo>
                      <a:pt x="172899" y="21976"/>
                    </a:lnTo>
                    <a:lnTo>
                      <a:pt x="172899" y="21695"/>
                    </a:lnTo>
                    <a:lnTo>
                      <a:pt x="172899" y="21413"/>
                    </a:lnTo>
                    <a:lnTo>
                      <a:pt x="172880" y="21132"/>
                    </a:lnTo>
                    <a:lnTo>
                      <a:pt x="172842" y="20850"/>
                    </a:lnTo>
                    <a:lnTo>
                      <a:pt x="172786" y="20569"/>
                    </a:lnTo>
                    <a:lnTo>
                      <a:pt x="172730" y="20306"/>
                    </a:lnTo>
                    <a:lnTo>
                      <a:pt x="172655" y="20024"/>
                    </a:lnTo>
                    <a:lnTo>
                      <a:pt x="172561" y="19743"/>
                    </a:lnTo>
                    <a:lnTo>
                      <a:pt x="172467" y="19480"/>
                    </a:lnTo>
                    <a:lnTo>
                      <a:pt x="172336" y="19199"/>
                    </a:lnTo>
                    <a:lnTo>
                      <a:pt x="172204" y="18936"/>
                    </a:lnTo>
                    <a:lnTo>
                      <a:pt x="172073" y="18654"/>
                    </a:lnTo>
                    <a:lnTo>
                      <a:pt x="171904" y="18392"/>
                    </a:lnTo>
                    <a:lnTo>
                      <a:pt x="171735" y="18129"/>
                    </a:lnTo>
                    <a:lnTo>
                      <a:pt x="171547" y="17847"/>
                    </a:lnTo>
                    <a:lnTo>
                      <a:pt x="171153" y="17322"/>
                    </a:lnTo>
                    <a:lnTo>
                      <a:pt x="170684" y="16796"/>
                    </a:lnTo>
                    <a:lnTo>
                      <a:pt x="170178" y="16271"/>
                    </a:lnTo>
                    <a:lnTo>
                      <a:pt x="169633" y="15746"/>
                    </a:lnTo>
                    <a:lnTo>
                      <a:pt x="169014" y="15239"/>
                    </a:lnTo>
                    <a:lnTo>
                      <a:pt x="168357" y="14732"/>
                    </a:lnTo>
                    <a:lnTo>
                      <a:pt x="167663" y="14225"/>
                    </a:lnTo>
                    <a:lnTo>
                      <a:pt x="166912" y="13737"/>
                    </a:lnTo>
                    <a:lnTo>
                      <a:pt x="166105" y="13250"/>
                    </a:lnTo>
                    <a:lnTo>
                      <a:pt x="165261" y="12762"/>
                    </a:lnTo>
                    <a:lnTo>
                      <a:pt x="164379" y="12292"/>
                    </a:lnTo>
                    <a:lnTo>
                      <a:pt x="163440" y="11823"/>
                    </a:lnTo>
                    <a:lnTo>
                      <a:pt x="162464" y="11354"/>
                    </a:lnTo>
                    <a:lnTo>
                      <a:pt x="161451" y="10885"/>
                    </a:lnTo>
                    <a:lnTo>
                      <a:pt x="160400" y="10435"/>
                    </a:lnTo>
                    <a:lnTo>
                      <a:pt x="159293" y="10003"/>
                    </a:lnTo>
                    <a:lnTo>
                      <a:pt x="158148" y="9571"/>
                    </a:lnTo>
                    <a:lnTo>
                      <a:pt x="156966" y="9140"/>
                    </a:lnTo>
                    <a:lnTo>
                      <a:pt x="155727" y="8708"/>
                    </a:lnTo>
                    <a:lnTo>
                      <a:pt x="154470" y="8295"/>
                    </a:lnTo>
                    <a:lnTo>
                      <a:pt x="153175" y="7901"/>
                    </a:lnTo>
                    <a:lnTo>
                      <a:pt x="151824" y="7488"/>
                    </a:lnTo>
                    <a:lnTo>
                      <a:pt x="150454" y="7113"/>
                    </a:lnTo>
                    <a:lnTo>
                      <a:pt x="149027" y="6719"/>
                    </a:lnTo>
                    <a:lnTo>
                      <a:pt x="147582" y="6343"/>
                    </a:lnTo>
                    <a:lnTo>
                      <a:pt x="146100" y="5987"/>
                    </a:lnTo>
                    <a:lnTo>
                      <a:pt x="144580" y="5630"/>
                    </a:lnTo>
                    <a:lnTo>
                      <a:pt x="143041" y="5292"/>
                    </a:lnTo>
                    <a:lnTo>
                      <a:pt x="141446" y="4955"/>
                    </a:lnTo>
                    <a:lnTo>
                      <a:pt x="139832" y="4617"/>
                    </a:lnTo>
                    <a:lnTo>
                      <a:pt x="138180" y="4317"/>
                    </a:lnTo>
                    <a:lnTo>
                      <a:pt x="136510" y="3998"/>
                    </a:lnTo>
                    <a:lnTo>
                      <a:pt x="134783" y="3697"/>
                    </a:lnTo>
                    <a:lnTo>
                      <a:pt x="133057" y="3416"/>
                    </a:lnTo>
                    <a:lnTo>
                      <a:pt x="131293" y="3134"/>
                    </a:lnTo>
                    <a:lnTo>
                      <a:pt x="129491" y="2872"/>
                    </a:lnTo>
                    <a:lnTo>
                      <a:pt x="127671" y="2609"/>
                    </a:lnTo>
                    <a:lnTo>
                      <a:pt x="125813" y="2365"/>
                    </a:lnTo>
                    <a:lnTo>
                      <a:pt x="123936" y="2140"/>
                    </a:lnTo>
                    <a:lnTo>
                      <a:pt x="122041" y="1914"/>
                    </a:lnTo>
                    <a:lnTo>
                      <a:pt x="120108" y="1708"/>
                    </a:lnTo>
                    <a:lnTo>
                      <a:pt x="118156" y="1502"/>
                    </a:lnTo>
                    <a:lnTo>
                      <a:pt x="116185" y="1314"/>
                    </a:lnTo>
                    <a:lnTo>
                      <a:pt x="114177" y="1145"/>
                    </a:lnTo>
                    <a:lnTo>
                      <a:pt x="112169" y="976"/>
                    </a:lnTo>
                    <a:lnTo>
                      <a:pt x="110124" y="826"/>
                    </a:lnTo>
                    <a:lnTo>
                      <a:pt x="108059" y="676"/>
                    </a:lnTo>
                    <a:lnTo>
                      <a:pt x="105976" y="544"/>
                    </a:lnTo>
                    <a:lnTo>
                      <a:pt x="103874" y="432"/>
                    </a:lnTo>
                    <a:lnTo>
                      <a:pt x="101754" y="338"/>
                    </a:lnTo>
                    <a:lnTo>
                      <a:pt x="99614" y="244"/>
                    </a:lnTo>
                    <a:lnTo>
                      <a:pt x="97475" y="169"/>
                    </a:lnTo>
                    <a:lnTo>
                      <a:pt x="95298" y="113"/>
                    </a:lnTo>
                    <a:lnTo>
                      <a:pt x="93102" y="56"/>
                    </a:lnTo>
                    <a:lnTo>
                      <a:pt x="90907" y="19"/>
                    </a:lnTo>
                    <a:lnTo>
                      <a:pt x="886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35"/>
              <p:cNvSpPr/>
              <p:nvPr/>
            </p:nvSpPr>
            <p:spPr>
              <a:xfrm>
                <a:off x="-1495376" y="4182520"/>
                <a:ext cx="345266" cy="101519"/>
              </a:xfrm>
              <a:custGeom>
                <a:rect b="b" l="l" r="r" t="t"/>
                <a:pathLst>
                  <a:path extrusionOk="0" h="5237" w="17811">
                    <a:moveTo>
                      <a:pt x="8896" y="1"/>
                    </a:moveTo>
                    <a:lnTo>
                      <a:pt x="7995" y="19"/>
                    </a:lnTo>
                    <a:lnTo>
                      <a:pt x="7113" y="57"/>
                    </a:lnTo>
                    <a:lnTo>
                      <a:pt x="6250" y="132"/>
                    </a:lnTo>
                    <a:lnTo>
                      <a:pt x="5443" y="207"/>
                    </a:lnTo>
                    <a:lnTo>
                      <a:pt x="4655" y="320"/>
                    </a:lnTo>
                    <a:lnTo>
                      <a:pt x="3923" y="451"/>
                    </a:lnTo>
                    <a:lnTo>
                      <a:pt x="3247" y="601"/>
                    </a:lnTo>
                    <a:lnTo>
                      <a:pt x="2609" y="770"/>
                    </a:lnTo>
                    <a:lnTo>
                      <a:pt x="2028" y="958"/>
                    </a:lnTo>
                    <a:lnTo>
                      <a:pt x="1521" y="1164"/>
                    </a:lnTo>
                    <a:lnTo>
                      <a:pt x="1071" y="1371"/>
                    </a:lnTo>
                    <a:lnTo>
                      <a:pt x="883" y="1483"/>
                    </a:lnTo>
                    <a:lnTo>
                      <a:pt x="695" y="1596"/>
                    </a:lnTo>
                    <a:lnTo>
                      <a:pt x="545" y="1727"/>
                    </a:lnTo>
                    <a:lnTo>
                      <a:pt x="395" y="1840"/>
                    </a:lnTo>
                    <a:lnTo>
                      <a:pt x="282" y="1971"/>
                    </a:lnTo>
                    <a:lnTo>
                      <a:pt x="170" y="2103"/>
                    </a:lnTo>
                    <a:lnTo>
                      <a:pt x="95" y="2215"/>
                    </a:lnTo>
                    <a:lnTo>
                      <a:pt x="38" y="2347"/>
                    </a:lnTo>
                    <a:lnTo>
                      <a:pt x="1" y="2478"/>
                    </a:lnTo>
                    <a:lnTo>
                      <a:pt x="1" y="2628"/>
                    </a:lnTo>
                    <a:lnTo>
                      <a:pt x="1" y="2759"/>
                    </a:lnTo>
                    <a:lnTo>
                      <a:pt x="38" y="2891"/>
                    </a:lnTo>
                    <a:lnTo>
                      <a:pt x="95" y="3022"/>
                    </a:lnTo>
                    <a:lnTo>
                      <a:pt x="170" y="3153"/>
                    </a:lnTo>
                    <a:lnTo>
                      <a:pt x="282" y="3266"/>
                    </a:lnTo>
                    <a:lnTo>
                      <a:pt x="395" y="3397"/>
                    </a:lnTo>
                    <a:lnTo>
                      <a:pt x="545" y="3529"/>
                    </a:lnTo>
                    <a:lnTo>
                      <a:pt x="695" y="3641"/>
                    </a:lnTo>
                    <a:lnTo>
                      <a:pt x="883" y="3754"/>
                    </a:lnTo>
                    <a:lnTo>
                      <a:pt x="1071" y="3867"/>
                    </a:lnTo>
                    <a:lnTo>
                      <a:pt x="1521" y="4092"/>
                    </a:lnTo>
                    <a:lnTo>
                      <a:pt x="2028" y="4279"/>
                    </a:lnTo>
                    <a:lnTo>
                      <a:pt x="2609" y="4467"/>
                    </a:lnTo>
                    <a:lnTo>
                      <a:pt x="3247" y="4636"/>
                    </a:lnTo>
                    <a:lnTo>
                      <a:pt x="3923" y="4786"/>
                    </a:lnTo>
                    <a:lnTo>
                      <a:pt x="4655" y="4918"/>
                    </a:lnTo>
                    <a:lnTo>
                      <a:pt x="5443" y="5030"/>
                    </a:lnTo>
                    <a:lnTo>
                      <a:pt x="6250" y="5124"/>
                    </a:lnTo>
                    <a:lnTo>
                      <a:pt x="7113" y="5180"/>
                    </a:lnTo>
                    <a:lnTo>
                      <a:pt x="7995" y="5218"/>
                    </a:lnTo>
                    <a:lnTo>
                      <a:pt x="8896" y="5237"/>
                    </a:lnTo>
                    <a:lnTo>
                      <a:pt x="9816" y="5218"/>
                    </a:lnTo>
                    <a:lnTo>
                      <a:pt x="10698" y="5180"/>
                    </a:lnTo>
                    <a:lnTo>
                      <a:pt x="11561" y="5124"/>
                    </a:lnTo>
                    <a:lnTo>
                      <a:pt x="12368" y="5030"/>
                    </a:lnTo>
                    <a:lnTo>
                      <a:pt x="13156" y="4918"/>
                    </a:lnTo>
                    <a:lnTo>
                      <a:pt x="13888" y="4786"/>
                    </a:lnTo>
                    <a:lnTo>
                      <a:pt x="14564" y="4636"/>
                    </a:lnTo>
                    <a:lnTo>
                      <a:pt x="15202" y="4467"/>
                    </a:lnTo>
                    <a:lnTo>
                      <a:pt x="15784" y="4279"/>
                    </a:lnTo>
                    <a:lnTo>
                      <a:pt x="16290" y="4092"/>
                    </a:lnTo>
                    <a:lnTo>
                      <a:pt x="16741" y="3867"/>
                    </a:lnTo>
                    <a:lnTo>
                      <a:pt x="16928" y="3754"/>
                    </a:lnTo>
                    <a:lnTo>
                      <a:pt x="17116" y="3641"/>
                    </a:lnTo>
                    <a:lnTo>
                      <a:pt x="17266" y="3529"/>
                    </a:lnTo>
                    <a:lnTo>
                      <a:pt x="17416" y="3397"/>
                    </a:lnTo>
                    <a:lnTo>
                      <a:pt x="17529" y="3266"/>
                    </a:lnTo>
                    <a:lnTo>
                      <a:pt x="17623" y="3153"/>
                    </a:lnTo>
                    <a:lnTo>
                      <a:pt x="17717" y="3022"/>
                    </a:lnTo>
                    <a:lnTo>
                      <a:pt x="17773" y="2891"/>
                    </a:lnTo>
                    <a:lnTo>
                      <a:pt x="17792" y="2759"/>
                    </a:lnTo>
                    <a:lnTo>
                      <a:pt x="17810" y="2628"/>
                    </a:lnTo>
                    <a:lnTo>
                      <a:pt x="17792" y="2478"/>
                    </a:lnTo>
                    <a:lnTo>
                      <a:pt x="17773" y="2347"/>
                    </a:lnTo>
                    <a:lnTo>
                      <a:pt x="17717" y="2215"/>
                    </a:lnTo>
                    <a:lnTo>
                      <a:pt x="17623" y="2103"/>
                    </a:lnTo>
                    <a:lnTo>
                      <a:pt x="17529" y="1971"/>
                    </a:lnTo>
                    <a:lnTo>
                      <a:pt x="17416" y="1840"/>
                    </a:lnTo>
                    <a:lnTo>
                      <a:pt x="17266" y="1727"/>
                    </a:lnTo>
                    <a:lnTo>
                      <a:pt x="17116" y="1596"/>
                    </a:lnTo>
                    <a:lnTo>
                      <a:pt x="16928" y="1483"/>
                    </a:lnTo>
                    <a:lnTo>
                      <a:pt x="16741" y="1371"/>
                    </a:lnTo>
                    <a:lnTo>
                      <a:pt x="16290" y="1164"/>
                    </a:lnTo>
                    <a:lnTo>
                      <a:pt x="15784" y="958"/>
                    </a:lnTo>
                    <a:lnTo>
                      <a:pt x="15202" y="770"/>
                    </a:lnTo>
                    <a:lnTo>
                      <a:pt x="14564" y="601"/>
                    </a:lnTo>
                    <a:lnTo>
                      <a:pt x="13888" y="451"/>
                    </a:lnTo>
                    <a:lnTo>
                      <a:pt x="13156" y="320"/>
                    </a:lnTo>
                    <a:lnTo>
                      <a:pt x="12368" y="207"/>
                    </a:lnTo>
                    <a:lnTo>
                      <a:pt x="11561" y="132"/>
                    </a:lnTo>
                    <a:lnTo>
                      <a:pt x="10698" y="57"/>
                    </a:lnTo>
                    <a:lnTo>
                      <a:pt x="9816" y="19"/>
                    </a:lnTo>
                    <a:lnTo>
                      <a:pt x="8896" y="1"/>
                    </a:lnTo>
                    <a:close/>
                  </a:path>
                </a:pathLst>
              </a:custGeom>
              <a:solidFill>
                <a:srgbClr val="FDED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35"/>
              <p:cNvSpPr/>
              <p:nvPr/>
            </p:nvSpPr>
            <p:spPr>
              <a:xfrm>
                <a:off x="-1525559" y="3876218"/>
                <a:ext cx="342339" cy="345615"/>
              </a:xfrm>
              <a:custGeom>
                <a:rect b="b" l="l" r="r" t="t"/>
                <a:pathLst>
                  <a:path extrusionOk="0" h="17829" w="17660">
                    <a:moveTo>
                      <a:pt x="17660" y="0"/>
                    </a:moveTo>
                    <a:lnTo>
                      <a:pt x="0" y="113"/>
                    </a:lnTo>
                    <a:lnTo>
                      <a:pt x="2027" y="17828"/>
                    </a:lnTo>
                    <a:lnTo>
                      <a:pt x="15633" y="17828"/>
                    </a:lnTo>
                    <a:lnTo>
                      <a:pt x="176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35"/>
              <p:cNvSpPr/>
              <p:nvPr/>
            </p:nvSpPr>
            <p:spPr>
              <a:xfrm>
                <a:off x="-1486285" y="4185079"/>
                <a:ext cx="263772" cy="73489"/>
              </a:xfrm>
              <a:custGeom>
                <a:rect b="b" l="l" r="r" t="t"/>
                <a:pathLst>
                  <a:path extrusionOk="0" h="3791" w="13607">
                    <a:moveTo>
                      <a:pt x="6100" y="0"/>
                    </a:moveTo>
                    <a:lnTo>
                      <a:pt x="5425" y="38"/>
                    </a:lnTo>
                    <a:lnTo>
                      <a:pt x="4787" y="75"/>
                    </a:lnTo>
                    <a:lnTo>
                      <a:pt x="4148" y="150"/>
                    </a:lnTo>
                    <a:lnTo>
                      <a:pt x="3567" y="225"/>
                    </a:lnTo>
                    <a:lnTo>
                      <a:pt x="3004" y="319"/>
                    </a:lnTo>
                    <a:lnTo>
                      <a:pt x="2478" y="432"/>
                    </a:lnTo>
                    <a:lnTo>
                      <a:pt x="1990" y="544"/>
                    </a:lnTo>
                    <a:lnTo>
                      <a:pt x="1559" y="694"/>
                    </a:lnTo>
                    <a:lnTo>
                      <a:pt x="1165" y="826"/>
                    </a:lnTo>
                    <a:lnTo>
                      <a:pt x="827" y="995"/>
                    </a:lnTo>
                    <a:lnTo>
                      <a:pt x="526" y="1164"/>
                    </a:lnTo>
                    <a:lnTo>
                      <a:pt x="301" y="1332"/>
                    </a:lnTo>
                    <a:lnTo>
                      <a:pt x="207" y="1426"/>
                    </a:lnTo>
                    <a:lnTo>
                      <a:pt x="132" y="1520"/>
                    </a:lnTo>
                    <a:lnTo>
                      <a:pt x="76" y="1614"/>
                    </a:lnTo>
                    <a:lnTo>
                      <a:pt x="39" y="1708"/>
                    </a:lnTo>
                    <a:lnTo>
                      <a:pt x="1" y="1802"/>
                    </a:lnTo>
                    <a:lnTo>
                      <a:pt x="1" y="1895"/>
                    </a:lnTo>
                    <a:lnTo>
                      <a:pt x="1" y="1989"/>
                    </a:lnTo>
                    <a:lnTo>
                      <a:pt x="39" y="2083"/>
                    </a:lnTo>
                    <a:lnTo>
                      <a:pt x="76" y="2177"/>
                    </a:lnTo>
                    <a:lnTo>
                      <a:pt x="132" y="2271"/>
                    </a:lnTo>
                    <a:lnTo>
                      <a:pt x="207" y="2365"/>
                    </a:lnTo>
                    <a:lnTo>
                      <a:pt x="301" y="2458"/>
                    </a:lnTo>
                    <a:lnTo>
                      <a:pt x="526" y="2627"/>
                    </a:lnTo>
                    <a:lnTo>
                      <a:pt x="827" y="2796"/>
                    </a:lnTo>
                    <a:lnTo>
                      <a:pt x="1165" y="2965"/>
                    </a:lnTo>
                    <a:lnTo>
                      <a:pt x="1559" y="3097"/>
                    </a:lnTo>
                    <a:lnTo>
                      <a:pt x="1990" y="3247"/>
                    </a:lnTo>
                    <a:lnTo>
                      <a:pt x="2478" y="3359"/>
                    </a:lnTo>
                    <a:lnTo>
                      <a:pt x="3004" y="3472"/>
                    </a:lnTo>
                    <a:lnTo>
                      <a:pt x="3567" y="3566"/>
                    </a:lnTo>
                    <a:lnTo>
                      <a:pt x="4148" y="3641"/>
                    </a:lnTo>
                    <a:lnTo>
                      <a:pt x="4787" y="3716"/>
                    </a:lnTo>
                    <a:lnTo>
                      <a:pt x="5425" y="3753"/>
                    </a:lnTo>
                    <a:lnTo>
                      <a:pt x="6100" y="3791"/>
                    </a:lnTo>
                    <a:lnTo>
                      <a:pt x="7489" y="3791"/>
                    </a:lnTo>
                    <a:lnTo>
                      <a:pt x="8165" y="3753"/>
                    </a:lnTo>
                    <a:lnTo>
                      <a:pt x="8821" y="3716"/>
                    </a:lnTo>
                    <a:lnTo>
                      <a:pt x="9441" y="3641"/>
                    </a:lnTo>
                    <a:lnTo>
                      <a:pt x="10041" y="3566"/>
                    </a:lnTo>
                    <a:lnTo>
                      <a:pt x="10604" y="3472"/>
                    </a:lnTo>
                    <a:lnTo>
                      <a:pt x="11130" y="3359"/>
                    </a:lnTo>
                    <a:lnTo>
                      <a:pt x="11618" y="3247"/>
                    </a:lnTo>
                    <a:lnTo>
                      <a:pt x="12049" y="3097"/>
                    </a:lnTo>
                    <a:lnTo>
                      <a:pt x="12443" y="2965"/>
                    </a:lnTo>
                    <a:lnTo>
                      <a:pt x="12781" y="2796"/>
                    </a:lnTo>
                    <a:lnTo>
                      <a:pt x="13063" y="2627"/>
                    </a:lnTo>
                    <a:lnTo>
                      <a:pt x="13288" y="2458"/>
                    </a:lnTo>
                    <a:lnTo>
                      <a:pt x="13382" y="2365"/>
                    </a:lnTo>
                    <a:lnTo>
                      <a:pt x="13457" y="2271"/>
                    </a:lnTo>
                    <a:lnTo>
                      <a:pt x="13513" y="2177"/>
                    </a:lnTo>
                    <a:lnTo>
                      <a:pt x="13569" y="2083"/>
                    </a:lnTo>
                    <a:lnTo>
                      <a:pt x="13588" y="1989"/>
                    </a:lnTo>
                    <a:lnTo>
                      <a:pt x="13607" y="1895"/>
                    </a:lnTo>
                    <a:lnTo>
                      <a:pt x="13588" y="1802"/>
                    </a:lnTo>
                    <a:lnTo>
                      <a:pt x="13569" y="1708"/>
                    </a:lnTo>
                    <a:lnTo>
                      <a:pt x="13513" y="1614"/>
                    </a:lnTo>
                    <a:lnTo>
                      <a:pt x="13457" y="1520"/>
                    </a:lnTo>
                    <a:lnTo>
                      <a:pt x="13382" y="1426"/>
                    </a:lnTo>
                    <a:lnTo>
                      <a:pt x="13288" y="1332"/>
                    </a:lnTo>
                    <a:lnTo>
                      <a:pt x="13063" y="1164"/>
                    </a:lnTo>
                    <a:lnTo>
                      <a:pt x="12781" y="995"/>
                    </a:lnTo>
                    <a:lnTo>
                      <a:pt x="12443" y="826"/>
                    </a:lnTo>
                    <a:lnTo>
                      <a:pt x="12049" y="694"/>
                    </a:lnTo>
                    <a:lnTo>
                      <a:pt x="11618" y="544"/>
                    </a:lnTo>
                    <a:lnTo>
                      <a:pt x="11130" y="432"/>
                    </a:lnTo>
                    <a:lnTo>
                      <a:pt x="10604" y="319"/>
                    </a:lnTo>
                    <a:lnTo>
                      <a:pt x="10041" y="225"/>
                    </a:lnTo>
                    <a:lnTo>
                      <a:pt x="9441" y="150"/>
                    </a:lnTo>
                    <a:lnTo>
                      <a:pt x="8821" y="75"/>
                    </a:lnTo>
                    <a:lnTo>
                      <a:pt x="8165" y="38"/>
                    </a:lnTo>
                    <a:lnTo>
                      <a:pt x="74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35"/>
              <p:cNvSpPr/>
              <p:nvPr/>
            </p:nvSpPr>
            <p:spPr>
              <a:xfrm>
                <a:off x="-1516099" y="3831090"/>
                <a:ext cx="323070" cy="90257"/>
              </a:xfrm>
              <a:custGeom>
                <a:rect b="b" l="l" r="r" t="t"/>
                <a:pathLst>
                  <a:path extrusionOk="0" h="4656" w="16666">
                    <a:moveTo>
                      <a:pt x="7488" y="1"/>
                    </a:moveTo>
                    <a:lnTo>
                      <a:pt x="6662" y="38"/>
                    </a:lnTo>
                    <a:lnTo>
                      <a:pt x="5855" y="95"/>
                    </a:lnTo>
                    <a:lnTo>
                      <a:pt x="5086" y="170"/>
                    </a:lnTo>
                    <a:lnTo>
                      <a:pt x="4373" y="282"/>
                    </a:lnTo>
                    <a:lnTo>
                      <a:pt x="3678" y="395"/>
                    </a:lnTo>
                    <a:lnTo>
                      <a:pt x="3040" y="526"/>
                    </a:lnTo>
                    <a:lnTo>
                      <a:pt x="2440" y="677"/>
                    </a:lnTo>
                    <a:lnTo>
                      <a:pt x="1914" y="845"/>
                    </a:lnTo>
                    <a:lnTo>
                      <a:pt x="1426" y="1014"/>
                    </a:lnTo>
                    <a:lnTo>
                      <a:pt x="1014" y="1221"/>
                    </a:lnTo>
                    <a:lnTo>
                      <a:pt x="657" y="1408"/>
                    </a:lnTo>
                    <a:lnTo>
                      <a:pt x="507" y="1521"/>
                    </a:lnTo>
                    <a:lnTo>
                      <a:pt x="375" y="1634"/>
                    </a:lnTo>
                    <a:lnTo>
                      <a:pt x="263" y="1746"/>
                    </a:lnTo>
                    <a:lnTo>
                      <a:pt x="169" y="1859"/>
                    </a:lnTo>
                    <a:lnTo>
                      <a:pt x="94" y="1971"/>
                    </a:lnTo>
                    <a:lnTo>
                      <a:pt x="38" y="2084"/>
                    </a:lnTo>
                    <a:lnTo>
                      <a:pt x="19" y="2197"/>
                    </a:lnTo>
                    <a:lnTo>
                      <a:pt x="0" y="2328"/>
                    </a:lnTo>
                    <a:lnTo>
                      <a:pt x="19" y="2441"/>
                    </a:lnTo>
                    <a:lnTo>
                      <a:pt x="38" y="2553"/>
                    </a:lnTo>
                    <a:lnTo>
                      <a:pt x="94" y="2685"/>
                    </a:lnTo>
                    <a:lnTo>
                      <a:pt x="169" y="2797"/>
                    </a:lnTo>
                    <a:lnTo>
                      <a:pt x="263" y="2910"/>
                    </a:lnTo>
                    <a:lnTo>
                      <a:pt x="375" y="3022"/>
                    </a:lnTo>
                    <a:lnTo>
                      <a:pt x="507" y="3116"/>
                    </a:lnTo>
                    <a:lnTo>
                      <a:pt x="657" y="3229"/>
                    </a:lnTo>
                    <a:lnTo>
                      <a:pt x="1014" y="3435"/>
                    </a:lnTo>
                    <a:lnTo>
                      <a:pt x="1426" y="3623"/>
                    </a:lnTo>
                    <a:lnTo>
                      <a:pt x="1914" y="3811"/>
                    </a:lnTo>
                    <a:lnTo>
                      <a:pt x="2440" y="3961"/>
                    </a:lnTo>
                    <a:lnTo>
                      <a:pt x="3040" y="4111"/>
                    </a:lnTo>
                    <a:lnTo>
                      <a:pt x="3678" y="4261"/>
                    </a:lnTo>
                    <a:lnTo>
                      <a:pt x="4373" y="4374"/>
                    </a:lnTo>
                    <a:lnTo>
                      <a:pt x="5086" y="4467"/>
                    </a:lnTo>
                    <a:lnTo>
                      <a:pt x="5855" y="4543"/>
                    </a:lnTo>
                    <a:lnTo>
                      <a:pt x="6662" y="4599"/>
                    </a:lnTo>
                    <a:lnTo>
                      <a:pt x="7488" y="4636"/>
                    </a:lnTo>
                    <a:lnTo>
                      <a:pt x="8333" y="4655"/>
                    </a:lnTo>
                    <a:lnTo>
                      <a:pt x="9196" y="4636"/>
                    </a:lnTo>
                    <a:lnTo>
                      <a:pt x="10022" y="4599"/>
                    </a:lnTo>
                    <a:lnTo>
                      <a:pt x="10810" y="4543"/>
                    </a:lnTo>
                    <a:lnTo>
                      <a:pt x="11579" y="4467"/>
                    </a:lnTo>
                    <a:lnTo>
                      <a:pt x="12311" y="4374"/>
                    </a:lnTo>
                    <a:lnTo>
                      <a:pt x="13005" y="4261"/>
                    </a:lnTo>
                    <a:lnTo>
                      <a:pt x="13644" y="4111"/>
                    </a:lnTo>
                    <a:lnTo>
                      <a:pt x="14225" y="3961"/>
                    </a:lnTo>
                    <a:lnTo>
                      <a:pt x="14770" y="3811"/>
                    </a:lnTo>
                    <a:lnTo>
                      <a:pt x="15258" y="3623"/>
                    </a:lnTo>
                    <a:lnTo>
                      <a:pt x="15670" y="3435"/>
                    </a:lnTo>
                    <a:lnTo>
                      <a:pt x="16027" y="3229"/>
                    </a:lnTo>
                    <a:lnTo>
                      <a:pt x="16177" y="3116"/>
                    </a:lnTo>
                    <a:lnTo>
                      <a:pt x="16308" y="3022"/>
                    </a:lnTo>
                    <a:lnTo>
                      <a:pt x="16402" y="2910"/>
                    </a:lnTo>
                    <a:lnTo>
                      <a:pt x="16496" y="2797"/>
                    </a:lnTo>
                    <a:lnTo>
                      <a:pt x="16571" y="2685"/>
                    </a:lnTo>
                    <a:lnTo>
                      <a:pt x="16627" y="2553"/>
                    </a:lnTo>
                    <a:lnTo>
                      <a:pt x="16665" y="2441"/>
                    </a:lnTo>
                    <a:lnTo>
                      <a:pt x="16665" y="2328"/>
                    </a:lnTo>
                    <a:lnTo>
                      <a:pt x="16665" y="2197"/>
                    </a:lnTo>
                    <a:lnTo>
                      <a:pt x="16627" y="2084"/>
                    </a:lnTo>
                    <a:lnTo>
                      <a:pt x="16571" y="1971"/>
                    </a:lnTo>
                    <a:lnTo>
                      <a:pt x="16496" y="1859"/>
                    </a:lnTo>
                    <a:lnTo>
                      <a:pt x="16402" y="1746"/>
                    </a:lnTo>
                    <a:lnTo>
                      <a:pt x="16308" y="1634"/>
                    </a:lnTo>
                    <a:lnTo>
                      <a:pt x="16177" y="1521"/>
                    </a:lnTo>
                    <a:lnTo>
                      <a:pt x="16027" y="1408"/>
                    </a:lnTo>
                    <a:lnTo>
                      <a:pt x="15670" y="1221"/>
                    </a:lnTo>
                    <a:lnTo>
                      <a:pt x="15258" y="1014"/>
                    </a:lnTo>
                    <a:lnTo>
                      <a:pt x="14770" y="845"/>
                    </a:lnTo>
                    <a:lnTo>
                      <a:pt x="14225" y="677"/>
                    </a:lnTo>
                    <a:lnTo>
                      <a:pt x="13644" y="526"/>
                    </a:lnTo>
                    <a:lnTo>
                      <a:pt x="13005" y="395"/>
                    </a:lnTo>
                    <a:lnTo>
                      <a:pt x="12311" y="282"/>
                    </a:lnTo>
                    <a:lnTo>
                      <a:pt x="11579" y="170"/>
                    </a:lnTo>
                    <a:lnTo>
                      <a:pt x="10810" y="95"/>
                    </a:lnTo>
                    <a:lnTo>
                      <a:pt x="10022" y="38"/>
                    </a:lnTo>
                    <a:lnTo>
                      <a:pt x="9196" y="1"/>
                    </a:lnTo>
                    <a:close/>
                  </a:path>
                </a:pathLst>
              </a:custGeom>
              <a:solidFill>
                <a:srgbClr val="C46F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35"/>
              <p:cNvSpPr/>
              <p:nvPr/>
            </p:nvSpPr>
            <p:spPr>
              <a:xfrm>
                <a:off x="-1516099" y="3831090"/>
                <a:ext cx="323070" cy="90257"/>
              </a:xfrm>
              <a:custGeom>
                <a:rect b="b" l="l" r="r" t="t"/>
                <a:pathLst>
                  <a:path extrusionOk="0" fill="none" h="4656" w="16666">
                    <a:moveTo>
                      <a:pt x="16665" y="2328"/>
                    </a:moveTo>
                    <a:lnTo>
                      <a:pt x="16665" y="2328"/>
                    </a:lnTo>
                    <a:lnTo>
                      <a:pt x="16665" y="2441"/>
                    </a:lnTo>
                    <a:lnTo>
                      <a:pt x="16627" y="2553"/>
                    </a:lnTo>
                    <a:lnTo>
                      <a:pt x="16571" y="2685"/>
                    </a:lnTo>
                    <a:lnTo>
                      <a:pt x="16496" y="2797"/>
                    </a:lnTo>
                    <a:lnTo>
                      <a:pt x="16402" y="2910"/>
                    </a:lnTo>
                    <a:lnTo>
                      <a:pt x="16308" y="3022"/>
                    </a:lnTo>
                    <a:lnTo>
                      <a:pt x="16177" y="3116"/>
                    </a:lnTo>
                    <a:lnTo>
                      <a:pt x="16027" y="3229"/>
                    </a:lnTo>
                    <a:lnTo>
                      <a:pt x="15670" y="3435"/>
                    </a:lnTo>
                    <a:lnTo>
                      <a:pt x="15258" y="3623"/>
                    </a:lnTo>
                    <a:lnTo>
                      <a:pt x="14770" y="3811"/>
                    </a:lnTo>
                    <a:lnTo>
                      <a:pt x="14225" y="3961"/>
                    </a:lnTo>
                    <a:lnTo>
                      <a:pt x="13644" y="4111"/>
                    </a:lnTo>
                    <a:lnTo>
                      <a:pt x="13005" y="4261"/>
                    </a:lnTo>
                    <a:lnTo>
                      <a:pt x="12311" y="4374"/>
                    </a:lnTo>
                    <a:lnTo>
                      <a:pt x="11579" y="4467"/>
                    </a:lnTo>
                    <a:lnTo>
                      <a:pt x="10810" y="4543"/>
                    </a:lnTo>
                    <a:lnTo>
                      <a:pt x="10022" y="4599"/>
                    </a:lnTo>
                    <a:lnTo>
                      <a:pt x="9196" y="4636"/>
                    </a:lnTo>
                    <a:lnTo>
                      <a:pt x="8333" y="4655"/>
                    </a:lnTo>
                    <a:lnTo>
                      <a:pt x="8333" y="4655"/>
                    </a:lnTo>
                    <a:lnTo>
                      <a:pt x="7488" y="4636"/>
                    </a:lnTo>
                    <a:lnTo>
                      <a:pt x="6662" y="4599"/>
                    </a:lnTo>
                    <a:lnTo>
                      <a:pt x="5855" y="4543"/>
                    </a:lnTo>
                    <a:lnTo>
                      <a:pt x="5086" y="4467"/>
                    </a:lnTo>
                    <a:lnTo>
                      <a:pt x="4373" y="4374"/>
                    </a:lnTo>
                    <a:lnTo>
                      <a:pt x="3678" y="4261"/>
                    </a:lnTo>
                    <a:lnTo>
                      <a:pt x="3040" y="4111"/>
                    </a:lnTo>
                    <a:lnTo>
                      <a:pt x="2440" y="3961"/>
                    </a:lnTo>
                    <a:lnTo>
                      <a:pt x="1914" y="3811"/>
                    </a:lnTo>
                    <a:lnTo>
                      <a:pt x="1426" y="3623"/>
                    </a:lnTo>
                    <a:lnTo>
                      <a:pt x="1014" y="3435"/>
                    </a:lnTo>
                    <a:lnTo>
                      <a:pt x="657" y="3229"/>
                    </a:lnTo>
                    <a:lnTo>
                      <a:pt x="507" y="3116"/>
                    </a:lnTo>
                    <a:lnTo>
                      <a:pt x="375" y="3022"/>
                    </a:lnTo>
                    <a:lnTo>
                      <a:pt x="263" y="2910"/>
                    </a:lnTo>
                    <a:lnTo>
                      <a:pt x="169" y="2797"/>
                    </a:lnTo>
                    <a:lnTo>
                      <a:pt x="94" y="2685"/>
                    </a:lnTo>
                    <a:lnTo>
                      <a:pt x="38" y="2553"/>
                    </a:lnTo>
                    <a:lnTo>
                      <a:pt x="19" y="2441"/>
                    </a:lnTo>
                    <a:lnTo>
                      <a:pt x="0" y="2328"/>
                    </a:lnTo>
                    <a:lnTo>
                      <a:pt x="0" y="2328"/>
                    </a:lnTo>
                    <a:lnTo>
                      <a:pt x="19" y="2197"/>
                    </a:lnTo>
                    <a:lnTo>
                      <a:pt x="38" y="2084"/>
                    </a:lnTo>
                    <a:lnTo>
                      <a:pt x="94" y="1971"/>
                    </a:lnTo>
                    <a:lnTo>
                      <a:pt x="169" y="1859"/>
                    </a:lnTo>
                    <a:lnTo>
                      <a:pt x="263" y="1746"/>
                    </a:lnTo>
                    <a:lnTo>
                      <a:pt x="375" y="1634"/>
                    </a:lnTo>
                    <a:lnTo>
                      <a:pt x="507" y="1521"/>
                    </a:lnTo>
                    <a:lnTo>
                      <a:pt x="657" y="1408"/>
                    </a:lnTo>
                    <a:lnTo>
                      <a:pt x="1014" y="1221"/>
                    </a:lnTo>
                    <a:lnTo>
                      <a:pt x="1426" y="1014"/>
                    </a:lnTo>
                    <a:lnTo>
                      <a:pt x="1914" y="845"/>
                    </a:lnTo>
                    <a:lnTo>
                      <a:pt x="2440" y="677"/>
                    </a:lnTo>
                    <a:lnTo>
                      <a:pt x="3040" y="526"/>
                    </a:lnTo>
                    <a:lnTo>
                      <a:pt x="3678" y="395"/>
                    </a:lnTo>
                    <a:lnTo>
                      <a:pt x="4373" y="282"/>
                    </a:lnTo>
                    <a:lnTo>
                      <a:pt x="5086" y="170"/>
                    </a:lnTo>
                    <a:lnTo>
                      <a:pt x="5855" y="95"/>
                    </a:lnTo>
                    <a:lnTo>
                      <a:pt x="6662" y="38"/>
                    </a:lnTo>
                    <a:lnTo>
                      <a:pt x="7488" y="1"/>
                    </a:lnTo>
                    <a:lnTo>
                      <a:pt x="8333" y="1"/>
                    </a:lnTo>
                    <a:lnTo>
                      <a:pt x="8333" y="1"/>
                    </a:lnTo>
                    <a:lnTo>
                      <a:pt x="9196" y="1"/>
                    </a:lnTo>
                    <a:lnTo>
                      <a:pt x="10022" y="38"/>
                    </a:lnTo>
                    <a:lnTo>
                      <a:pt x="10810" y="95"/>
                    </a:lnTo>
                    <a:lnTo>
                      <a:pt x="11579" y="170"/>
                    </a:lnTo>
                    <a:lnTo>
                      <a:pt x="12311" y="282"/>
                    </a:lnTo>
                    <a:lnTo>
                      <a:pt x="13005" y="395"/>
                    </a:lnTo>
                    <a:lnTo>
                      <a:pt x="13644" y="526"/>
                    </a:lnTo>
                    <a:lnTo>
                      <a:pt x="14225" y="677"/>
                    </a:lnTo>
                    <a:lnTo>
                      <a:pt x="14770" y="845"/>
                    </a:lnTo>
                    <a:lnTo>
                      <a:pt x="15258" y="1014"/>
                    </a:lnTo>
                    <a:lnTo>
                      <a:pt x="15670" y="1221"/>
                    </a:lnTo>
                    <a:lnTo>
                      <a:pt x="16027" y="1408"/>
                    </a:lnTo>
                    <a:lnTo>
                      <a:pt x="16177" y="1521"/>
                    </a:lnTo>
                    <a:lnTo>
                      <a:pt x="16308" y="1634"/>
                    </a:lnTo>
                    <a:lnTo>
                      <a:pt x="16402" y="1746"/>
                    </a:lnTo>
                    <a:lnTo>
                      <a:pt x="16496" y="1859"/>
                    </a:lnTo>
                    <a:lnTo>
                      <a:pt x="16571" y="1971"/>
                    </a:lnTo>
                    <a:lnTo>
                      <a:pt x="16627" y="2084"/>
                    </a:lnTo>
                    <a:lnTo>
                      <a:pt x="16665" y="2197"/>
                    </a:lnTo>
                    <a:lnTo>
                      <a:pt x="16665" y="2328"/>
                    </a:lnTo>
                    <a:lnTo>
                      <a:pt x="16665" y="2328"/>
                    </a:lnTo>
                    <a:close/>
                  </a:path>
                </a:pathLst>
              </a:custGeom>
              <a:noFill/>
              <a:ln cap="rnd" cmpd="sng" w="24400">
                <a:solidFill>
                  <a:srgbClr val="FFA65B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5"/>
              <p:cNvSpPr/>
              <p:nvPr/>
            </p:nvSpPr>
            <p:spPr>
              <a:xfrm>
                <a:off x="-3747623" y="4196342"/>
                <a:ext cx="345266" cy="101151"/>
              </a:xfrm>
              <a:custGeom>
                <a:rect b="b" l="l" r="r" t="t"/>
                <a:pathLst>
                  <a:path extrusionOk="0" h="5218" w="17811">
                    <a:moveTo>
                      <a:pt x="7995" y="1"/>
                    </a:moveTo>
                    <a:lnTo>
                      <a:pt x="7113" y="57"/>
                    </a:lnTo>
                    <a:lnTo>
                      <a:pt x="6250" y="113"/>
                    </a:lnTo>
                    <a:lnTo>
                      <a:pt x="5443" y="207"/>
                    </a:lnTo>
                    <a:lnTo>
                      <a:pt x="4655" y="320"/>
                    </a:lnTo>
                    <a:lnTo>
                      <a:pt x="3923" y="451"/>
                    </a:lnTo>
                    <a:lnTo>
                      <a:pt x="3229" y="601"/>
                    </a:lnTo>
                    <a:lnTo>
                      <a:pt x="2609" y="770"/>
                    </a:lnTo>
                    <a:lnTo>
                      <a:pt x="2027" y="939"/>
                    </a:lnTo>
                    <a:lnTo>
                      <a:pt x="1521" y="1146"/>
                    </a:lnTo>
                    <a:lnTo>
                      <a:pt x="1070" y="1371"/>
                    </a:lnTo>
                    <a:lnTo>
                      <a:pt x="864" y="1483"/>
                    </a:lnTo>
                    <a:lnTo>
                      <a:pt x="695" y="1596"/>
                    </a:lnTo>
                    <a:lnTo>
                      <a:pt x="526" y="1709"/>
                    </a:lnTo>
                    <a:lnTo>
                      <a:pt x="395" y="1840"/>
                    </a:lnTo>
                    <a:lnTo>
                      <a:pt x="282" y="1953"/>
                    </a:lnTo>
                    <a:lnTo>
                      <a:pt x="170" y="2084"/>
                    </a:lnTo>
                    <a:lnTo>
                      <a:pt x="94" y="2215"/>
                    </a:lnTo>
                    <a:lnTo>
                      <a:pt x="38" y="2347"/>
                    </a:lnTo>
                    <a:lnTo>
                      <a:pt x="1" y="2478"/>
                    </a:lnTo>
                    <a:lnTo>
                      <a:pt x="1" y="2609"/>
                    </a:lnTo>
                    <a:lnTo>
                      <a:pt x="1" y="2741"/>
                    </a:lnTo>
                    <a:lnTo>
                      <a:pt x="38" y="2872"/>
                    </a:lnTo>
                    <a:lnTo>
                      <a:pt x="94" y="3003"/>
                    </a:lnTo>
                    <a:lnTo>
                      <a:pt x="170" y="3135"/>
                    </a:lnTo>
                    <a:lnTo>
                      <a:pt x="282" y="3266"/>
                    </a:lnTo>
                    <a:lnTo>
                      <a:pt x="395" y="3398"/>
                    </a:lnTo>
                    <a:lnTo>
                      <a:pt x="526" y="3510"/>
                    </a:lnTo>
                    <a:lnTo>
                      <a:pt x="695" y="3623"/>
                    </a:lnTo>
                    <a:lnTo>
                      <a:pt x="864" y="3735"/>
                    </a:lnTo>
                    <a:lnTo>
                      <a:pt x="1070" y="3848"/>
                    </a:lnTo>
                    <a:lnTo>
                      <a:pt x="1521" y="4073"/>
                    </a:lnTo>
                    <a:lnTo>
                      <a:pt x="2027" y="4280"/>
                    </a:lnTo>
                    <a:lnTo>
                      <a:pt x="2609" y="4467"/>
                    </a:lnTo>
                    <a:lnTo>
                      <a:pt x="3229" y="4636"/>
                    </a:lnTo>
                    <a:lnTo>
                      <a:pt x="3923" y="4786"/>
                    </a:lnTo>
                    <a:lnTo>
                      <a:pt x="4655" y="4918"/>
                    </a:lnTo>
                    <a:lnTo>
                      <a:pt x="5443" y="5012"/>
                    </a:lnTo>
                    <a:lnTo>
                      <a:pt x="6250" y="5105"/>
                    </a:lnTo>
                    <a:lnTo>
                      <a:pt x="7113" y="5180"/>
                    </a:lnTo>
                    <a:lnTo>
                      <a:pt x="7995" y="5218"/>
                    </a:lnTo>
                    <a:lnTo>
                      <a:pt x="9816" y="5218"/>
                    </a:lnTo>
                    <a:lnTo>
                      <a:pt x="10698" y="5180"/>
                    </a:lnTo>
                    <a:lnTo>
                      <a:pt x="11542" y="5105"/>
                    </a:lnTo>
                    <a:lnTo>
                      <a:pt x="12368" y="5012"/>
                    </a:lnTo>
                    <a:lnTo>
                      <a:pt x="13137" y="4918"/>
                    </a:lnTo>
                    <a:lnTo>
                      <a:pt x="13888" y="4786"/>
                    </a:lnTo>
                    <a:lnTo>
                      <a:pt x="14564" y="4636"/>
                    </a:lnTo>
                    <a:lnTo>
                      <a:pt x="15202" y="4467"/>
                    </a:lnTo>
                    <a:lnTo>
                      <a:pt x="15783" y="4280"/>
                    </a:lnTo>
                    <a:lnTo>
                      <a:pt x="16290" y="4073"/>
                    </a:lnTo>
                    <a:lnTo>
                      <a:pt x="16741" y="3848"/>
                    </a:lnTo>
                    <a:lnTo>
                      <a:pt x="16928" y="3735"/>
                    </a:lnTo>
                    <a:lnTo>
                      <a:pt x="17116" y="3623"/>
                    </a:lnTo>
                    <a:lnTo>
                      <a:pt x="17266" y="3510"/>
                    </a:lnTo>
                    <a:lnTo>
                      <a:pt x="17416" y="3398"/>
                    </a:lnTo>
                    <a:lnTo>
                      <a:pt x="17529" y="3266"/>
                    </a:lnTo>
                    <a:lnTo>
                      <a:pt x="17623" y="3135"/>
                    </a:lnTo>
                    <a:lnTo>
                      <a:pt x="17698" y="3003"/>
                    </a:lnTo>
                    <a:lnTo>
                      <a:pt x="17754" y="2872"/>
                    </a:lnTo>
                    <a:lnTo>
                      <a:pt x="17792" y="2741"/>
                    </a:lnTo>
                    <a:lnTo>
                      <a:pt x="17810" y="2609"/>
                    </a:lnTo>
                    <a:lnTo>
                      <a:pt x="17792" y="2478"/>
                    </a:lnTo>
                    <a:lnTo>
                      <a:pt x="17754" y="2347"/>
                    </a:lnTo>
                    <a:lnTo>
                      <a:pt x="17698" y="2215"/>
                    </a:lnTo>
                    <a:lnTo>
                      <a:pt x="17623" y="2084"/>
                    </a:lnTo>
                    <a:lnTo>
                      <a:pt x="17529" y="1953"/>
                    </a:lnTo>
                    <a:lnTo>
                      <a:pt x="17416" y="1840"/>
                    </a:lnTo>
                    <a:lnTo>
                      <a:pt x="17266" y="1709"/>
                    </a:lnTo>
                    <a:lnTo>
                      <a:pt x="17116" y="1596"/>
                    </a:lnTo>
                    <a:lnTo>
                      <a:pt x="16928" y="1483"/>
                    </a:lnTo>
                    <a:lnTo>
                      <a:pt x="16741" y="1371"/>
                    </a:lnTo>
                    <a:lnTo>
                      <a:pt x="16290" y="1146"/>
                    </a:lnTo>
                    <a:lnTo>
                      <a:pt x="15783" y="939"/>
                    </a:lnTo>
                    <a:lnTo>
                      <a:pt x="15202" y="770"/>
                    </a:lnTo>
                    <a:lnTo>
                      <a:pt x="14564" y="601"/>
                    </a:lnTo>
                    <a:lnTo>
                      <a:pt x="13888" y="451"/>
                    </a:lnTo>
                    <a:lnTo>
                      <a:pt x="13137" y="320"/>
                    </a:lnTo>
                    <a:lnTo>
                      <a:pt x="12368" y="207"/>
                    </a:lnTo>
                    <a:lnTo>
                      <a:pt x="11542" y="113"/>
                    </a:lnTo>
                    <a:lnTo>
                      <a:pt x="10698" y="57"/>
                    </a:lnTo>
                    <a:lnTo>
                      <a:pt x="9816" y="1"/>
                    </a:lnTo>
                    <a:close/>
                  </a:path>
                </a:pathLst>
              </a:custGeom>
              <a:solidFill>
                <a:srgbClr val="FDED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5"/>
              <p:cNvSpPr/>
              <p:nvPr/>
            </p:nvSpPr>
            <p:spPr>
              <a:xfrm>
                <a:off x="-3714513" y="3889671"/>
                <a:ext cx="342339" cy="345983"/>
              </a:xfrm>
              <a:custGeom>
                <a:rect b="b" l="l" r="r" t="t"/>
                <a:pathLst>
                  <a:path extrusionOk="0" h="17848" w="17660">
                    <a:moveTo>
                      <a:pt x="0" y="0"/>
                    </a:moveTo>
                    <a:lnTo>
                      <a:pt x="2027" y="17848"/>
                    </a:lnTo>
                    <a:lnTo>
                      <a:pt x="15633" y="17848"/>
                    </a:lnTo>
                    <a:lnTo>
                      <a:pt x="17660" y="1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5"/>
              <p:cNvSpPr/>
              <p:nvPr/>
            </p:nvSpPr>
            <p:spPr>
              <a:xfrm>
                <a:off x="-3675220" y="4198532"/>
                <a:ext cx="263772" cy="73876"/>
              </a:xfrm>
              <a:custGeom>
                <a:rect b="b" l="l" r="r" t="t"/>
                <a:pathLst>
                  <a:path extrusionOk="0" h="3811" w="13607">
                    <a:moveTo>
                      <a:pt x="6794" y="0"/>
                    </a:moveTo>
                    <a:lnTo>
                      <a:pt x="6099" y="19"/>
                    </a:lnTo>
                    <a:lnTo>
                      <a:pt x="5424" y="38"/>
                    </a:lnTo>
                    <a:lnTo>
                      <a:pt x="4786" y="94"/>
                    </a:lnTo>
                    <a:lnTo>
                      <a:pt x="4148" y="151"/>
                    </a:lnTo>
                    <a:lnTo>
                      <a:pt x="3566" y="226"/>
                    </a:lnTo>
                    <a:lnTo>
                      <a:pt x="3003" y="338"/>
                    </a:lnTo>
                    <a:lnTo>
                      <a:pt x="2477" y="432"/>
                    </a:lnTo>
                    <a:lnTo>
                      <a:pt x="1989" y="563"/>
                    </a:lnTo>
                    <a:lnTo>
                      <a:pt x="1558" y="695"/>
                    </a:lnTo>
                    <a:lnTo>
                      <a:pt x="1164" y="845"/>
                    </a:lnTo>
                    <a:lnTo>
                      <a:pt x="826" y="995"/>
                    </a:lnTo>
                    <a:lnTo>
                      <a:pt x="526" y="1164"/>
                    </a:lnTo>
                    <a:lnTo>
                      <a:pt x="300" y="1333"/>
                    </a:lnTo>
                    <a:lnTo>
                      <a:pt x="207" y="1427"/>
                    </a:lnTo>
                    <a:lnTo>
                      <a:pt x="132" y="1521"/>
                    </a:lnTo>
                    <a:lnTo>
                      <a:pt x="75" y="1614"/>
                    </a:lnTo>
                    <a:lnTo>
                      <a:pt x="38" y="1708"/>
                    </a:lnTo>
                    <a:lnTo>
                      <a:pt x="0" y="1802"/>
                    </a:lnTo>
                    <a:lnTo>
                      <a:pt x="0" y="1915"/>
                    </a:lnTo>
                    <a:lnTo>
                      <a:pt x="0" y="2008"/>
                    </a:lnTo>
                    <a:lnTo>
                      <a:pt x="38" y="2102"/>
                    </a:lnTo>
                    <a:lnTo>
                      <a:pt x="75" y="2196"/>
                    </a:lnTo>
                    <a:lnTo>
                      <a:pt x="132" y="2290"/>
                    </a:lnTo>
                    <a:lnTo>
                      <a:pt x="207" y="2384"/>
                    </a:lnTo>
                    <a:lnTo>
                      <a:pt x="300" y="2478"/>
                    </a:lnTo>
                    <a:lnTo>
                      <a:pt x="526" y="2647"/>
                    </a:lnTo>
                    <a:lnTo>
                      <a:pt x="826" y="2815"/>
                    </a:lnTo>
                    <a:lnTo>
                      <a:pt x="1164" y="2966"/>
                    </a:lnTo>
                    <a:lnTo>
                      <a:pt x="1558" y="3116"/>
                    </a:lnTo>
                    <a:lnTo>
                      <a:pt x="1989" y="3247"/>
                    </a:lnTo>
                    <a:lnTo>
                      <a:pt x="2477" y="3378"/>
                    </a:lnTo>
                    <a:lnTo>
                      <a:pt x="3003" y="3472"/>
                    </a:lnTo>
                    <a:lnTo>
                      <a:pt x="3566" y="3585"/>
                    </a:lnTo>
                    <a:lnTo>
                      <a:pt x="4148" y="3660"/>
                    </a:lnTo>
                    <a:lnTo>
                      <a:pt x="4786" y="3716"/>
                    </a:lnTo>
                    <a:lnTo>
                      <a:pt x="5424" y="3773"/>
                    </a:lnTo>
                    <a:lnTo>
                      <a:pt x="6099" y="3791"/>
                    </a:lnTo>
                    <a:lnTo>
                      <a:pt x="6794" y="3810"/>
                    </a:lnTo>
                    <a:lnTo>
                      <a:pt x="7488" y="3791"/>
                    </a:lnTo>
                    <a:lnTo>
                      <a:pt x="8164" y="3773"/>
                    </a:lnTo>
                    <a:lnTo>
                      <a:pt x="8821" y="3716"/>
                    </a:lnTo>
                    <a:lnTo>
                      <a:pt x="9440" y="3660"/>
                    </a:lnTo>
                    <a:lnTo>
                      <a:pt x="10040" y="3585"/>
                    </a:lnTo>
                    <a:lnTo>
                      <a:pt x="10603" y="3472"/>
                    </a:lnTo>
                    <a:lnTo>
                      <a:pt x="11129" y="3378"/>
                    </a:lnTo>
                    <a:lnTo>
                      <a:pt x="11617" y="3247"/>
                    </a:lnTo>
                    <a:lnTo>
                      <a:pt x="12048" y="3116"/>
                    </a:lnTo>
                    <a:lnTo>
                      <a:pt x="12443" y="2966"/>
                    </a:lnTo>
                    <a:lnTo>
                      <a:pt x="12780" y="2815"/>
                    </a:lnTo>
                    <a:lnTo>
                      <a:pt x="13062" y="2647"/>
                    </a:lnTo>
                    <a:lnTo>
                      <a:pt x="13287" y="2478"/>
                    </a:lnTo>
                    <a:lnTo>
                      <a:pt x="13381" y="2384"/>
                    </a:lnTo>
                    <a:lnTo>
                      <a:pt x="13456" y="2290"/>
                    </a:lnTo>
                    <a:lnTo>
                      <a:pt x="13531" y="2196"/>
                    </a:lnTo>
                    <a:lnTo>
                      <a:pt x="13569" y="2102"/>
                    </a:lnTo>
                    <a:lnTo>
                      <a:pt x="13587" y="2008"/>
                    </a:lnTo>
                    <a:lnTo>
                      <a:pt x="13606" y="1915"/>
                    </a:lnTo>
                    <a:lnTo>
                      <a:pt x="13587" y="1802"/>
                    </a:lnTo>
                    <a:lnTo>
                      <a:pt x="13569" y="1708"/>
                    </a:lnTo>
                    <a:lnTo>
                      <a:pt x="13531" y="1614"/>
                    </a:lnTo>
                    <a:lnTo>
                      <a:pt x="13456" y="1521"/>
                    </a:lnTo>
                    <a:lnTo>
                      <a:pt x="13381" y="1427"/>
                    </a:lnTo>
                    <a:lnTo>
                      <a:pt x="13287" y="1333"/>
                    </a:lnTo>
                    <a:lnTo>
                      <a:pt x="13062" y="1164"/>
                    </a:lnTo>
                    <a:lnTo>
                      <a:pt x="12780" y="995"/>
                    </a:lnTo>
                    <a:lnTo>
                      <a:pt x="12443" y="845"/>
                    </a:lnTo>
                    <a:lnTo>
                      <a:pt x="12048" y="695"/>
                    </a:lnTo>
                    <a:lnTo>
                      <a:pt x="11617" y="563"/>
                    </a:lnTo>
                    <a:lnTo>
                      <a:pt x="11129" y="432"/>
                    </a:lnTo>
                    <a:lnTo>
                      <a:pt x="10603" y="338"/>
                    </a:lnTo>
                    <a:lnTo>
                      <a:pt x="10040" y="226"/>
                    </a:lnTo>
                    <a:lnTo>
                      <a:pt x="9440" y="151"/>
                    </a:lnTo>
                    <a:lnTo>
                      <a:pt x="8821" y="94"/>
                    </a:lnTo>
                    <a:lnTo>
                      <a:pt x="8164" y="38"/>
                    </a:lnTo>
                    <a:lnTo>
                      <a:pt x="7488" y="19"/>
                    </a:lnTo>
                    <a:lnTo>
                      <a:pt x="679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5"/>
              <p:cNvSpPr/>
              <p:nvPr/>
            </p:nvSpPr>
            <p:spPr>
              <a:xfrm>
                <a:off x="-3705053" y="3844562"/>
                <a:ext cx="323070" cy="90237"/>
              </a:xfrm>
              <a:custGeom>
                <a:rect b="b" l="l" r="r" t="t"/>
                <a:pathLst>
                  <a:path extrusionOk="0" h="4655" w="16666">
                    <a:moveTo>
                      <a:pt x="8333" y="0"/>
                    </a:moveTo>
                    <a:lnTo>
                      <a:pt x="7488" y="19"/>
                    </a:lnTo>
                    <a:lnTo>
                      <a:pt x="6663" y="57"/>
                    </a:lnTo>
                    <a:lnTo>
                      <a:pt x="5856" y="113"/>
                    </a:lnTo>
                    <a:lnTo>
                      <a:pt x="5086" y="188"/>
                    </a:lnTo>
                    <a:lnTo>
                      <a:pt x="4373" y="282"/>
                    </a:lnTo>
                    <a:lnTo>
                      <a:pt x="3679" y="394"/>
                    </a:lnTo>
                    <a:lnTo>
                      <a:pt x="3041" y="526"/>
                    </a:lnTo>
                    <a:lnTo>
                      <a:pt x="2440" y="676"/>
                    </a:lnTo>
                    <a:lnTo>
                      <a:pt x="1915" y="845"/>
                    </a:lnTo>
                    <a:lnTo>
                      <a:pt x="1427" y="1032"/>
                    </a:lnTo>
                    <a:lnTo>
                      <a:pt x="1014" y="1220"/>
                    </a:lnTo>
                    <a:lnTo>
                      <a:pt x="657" y="1427"/>
                    </a:lnTo>
                    <a:lnTo>
                      <a:pt x="507" y="1520"/>
                    </a:lnTo>
                    <a:lnTo>
                      <a:pt x="376" y="1633"/>
                    </a:lnTo>
                    <a:lnTo>
                      <a:pt x="263" y="1746"/>
                    </a:lnTo>
                    <a:lnTo>
                      <a:pt x="169" y="1858"/>
                    </a:lnTo>
                    <a:lnTo>
                      <a:pt x="94" y="1971"/>
                    </a:lnTo>
                    <a:lnTo>
                      <a:pt x="38" y="2083"/>
                    </a:lnTo>
                    <a:lnTo>
                      <a:pt x="19" y="2215"/>
                    </a:lnTo>
                    <a:lnTo>
                      <a:pt x="0" y="2327"/>
                    </a:lnTo>
                    <a:lnTo>
                      <a:pt x="19" y="2459"/>
                    </a:lnTo>
                    <a:lnTo>
                      <a:pt x="38" y="2571"/>
                    </a:lnTo>
                    <a:lnTo>
                      <a:pt x="94" y="2684"/>
                    </a:lnTo>
                    <a:lnTo>
                      <a:pt x="169" y="2797"/>
                    </a:lnTo>
                    <a:lnTo>
                      <a:pt x="263" y="2909"/>
                    </a:lnTo>
                    <a:lnTo>
                      <a:pt x="376" y="3022"/>
                    </a:lnTo>
                    <a:lnTo>
                      <a:pt x="507" y="3134"/>
                    </a:lnTo>
                    <a:lnTo>
                      <a:pt x="657" y="3228"/>
                    </a:lnTo>
                    <a:lnTo>
                      <a:pt x="1014" y="3435"/>
                    </a:lnTo>
                    <a:lnTo>
                      <a:pt x="1427" y="3641"/>
                    </a:lnTo>
                    <a:lnTo>
                      <a:pt x="1915" y="3810"/>
                    </a:lnTo>
                    <a:lnTo>
                      <a:pt x="2440" y="3979"/>
                    </a:lnTo>
                    <a:lnTo>
                      <a:pt x="3041" y="4129"/>
                    </a:lnTo>
                    <a:lnTo>
                      <a:pt x="3679" y="4260"/>
                    </a:lnTo>
                    <a:lnTo>
                      <a:pt x="4373" y="4373"/>
                    </a:lnTo>
                    <a:lnTo>
                      <a:pt x="5086" y="4486"/>
                    </a:lnTo>
                    <a:lnTo>
                      <a:pt x="5856" y="4561"/>
                    </a:lnTo>
                    <a:lnTo>
                      <a:pt x="6663" y="4617"/>
                    </a:lnTo>
                    <a:lnTo>
                      <a:pt x="7488" y="4654"/>
                    </a:lnTo>
                    <a:lnTo>
                      <a:pt x="9196" y="4654"/>
                    </a:lnTo>
                    <a:lnTo>
                      <a:pt x="10022" y="4617"/>
                    </a:lnTo>
                    <a:lnTo>
                      <a:pt x="10810" y="4561"/>
                    </a:lnTo>
                    <a:lnTo>
                      <a:pt x="11579" y="4486"/>
                    </a:lnTo>
                    <a:lnTo>
                      <a:pt x="12311" y="4373"/>
                    </a:lnTo>
                    <a:lnTo>
                      <a:pt x="13006" y="4260"/>
                    </a:lnTo>
                    <a:lnTo>
                      <a:pt x="13644" y="4129"/>
                    </a:lnTo>
                    <a:lnTo>
                      <a:pt x="14226" y="3979"/>
                    </a:lnTo>
                    <a:lnTo>
                      <a:pt x="14770" y="3810"/>
                    </a:lnTo>
                    <a:lnTo>
                      <a:pt x="15258" y="3641"/>
                    </a:lnTo>
                    <a:lnTo>
                      <a:pt x="15671" y="3435"/>
                    </a:lnTo>
                    <a:lnTo>
                      <a:pt x="16027" y="3228"/>
                    </a:lnTo>
                    <a:lnTo>
                      <a:pt x="16177" y="3134"/>
                    </a:lnTo>
                    <a:lnTo>
                      <a:pt x="16309" y="3022"/>
                    </a:lnTo>
                    <a:lnTo>
                      <a:pt x="16421" y="2909"/>
                    </a:lnTo>
                    <a:lnTo>
                      <a:pt x="16496" y="2797"/>
                    </a:lnTo>
                    <a:lnTo>
                      <a:pt x="16571" y="2684"/>
                    </a:lnTo>
                    <a:lnTo>
                      <a:pt x="16628" y="2571"/>
                    </a:lnTo>
                    <a:lnTo>
                      <a:pt x="16665" y="2459"/>
                    </a:lnTo>
                    <a:lnTo>
                      <a:pt x="16665" y="2327"/>
                    </a:lnTo>
                    <a:lnTo>
                      <a:pt x="16665" y="2215"/>
                    </a:lnTo>
                    <a:lnTo>
                      <a:pt x="16628" y="2083"/>
                    </a:lnTo>
                    <a:lnTo>
                      <a:pt x="16571" y="1971"/>
                    </a:lnTo>
                    <a:lnTo>
                      <a:pt x="16496" y="1858"/>
                    </a:lnTo>
                    <a:lnTo>
                      <a:pt x="16421" y="1746"/>
                    </a:lnTo>
                    <a:lnTo>
                      <a:pt x="16309" y="1633"/>
                    </a:lnTo>
                    <a:lnTo>
                      <a:pt x="16177" y="1520"/>
                    </a:lnTo>
                    <a:lnTo>
                      <a:pt x="16027" y="1427"/>
                    </a:lnTo>
                    <a:lnTo>
                      <a:pt x="15671" y="1220"/>
                    </a:lnTo>
                    <a:lnTo>
                      <a:pt x="15258" y="1032"/>
                    </a:lnTo>
                    <a:lnTo>
                      <a:pt x="14770" y="845"/>
                    </a:lnTo>
                    <a:lnTo>
                      <a:pt x="14226" y="676"/>
                    </a:lnTo>
                    <a:lnTo>
                      <a:pt x="13644" y="526"/>
                    </a:lnTo>
                    <a:lnTo>
                      <a:pt x="13006" y="394"/>
                    </a:lnTo>
                    <a:lnTo>
                      <a:pt x="12311" y="282"/>
                    </a:lnTo>
                    <a:lnTo>
                      <a:pt x="11579" y="188"/>
                    </a:lnTo>
                    <a:lnTo>
                      <a:pt x="10810" y="113"/>
                    </a:lnTo>
                    <a:lnTo>
                      <a:pt x="10022" y="57"/>
                    </a:lnTo>
                    <a:lnTo>
                      <a:pt x="9196" y="19"/>
                    </a:lnTo>
                    <a:lnTo>
                      <a:pt x="8333" y="0"/>
                    </a:lnTo>
                    <a:close/>
                  </a:path>
                </a:pathLst>
              </a:custGeom>
              <a:solidFill>
                <a:srgbClr val="4A739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5"/>
              <p:cNvSpPr/>
              <p:nvPr/>
            </p:nvSpPr>
            <p:spPr>
              <a:xfrm>
                <a:off x="-3705053" y="3844562"/>
                <a:ext cx="323070" cy="90237"/>
              </a:xfrm>
              <a:custGeom>
                <a:rect b="b" l="l" r="r" t="t"/>
                <a:pathLst>
                  <a:path extrusionOk="0" fill="none" h="4655" w="16666">
                    <a:moveTo>
                      <a:pt x="0" y="2327"/>
                    </a:moveTo>
                    <a:lnTo>
                      <a:pt x="0" y="2327"/>
                    </a:lnTo>
                    <a:lnTo>
                      <a:pt x="19" y="2459"/>
                    </a:lnTo>
                    <a:lnTo>
                      <a:pt x="38" y="2571"/>
                    </a:lnTo>
                    <a:lnTo>
                      <a:pt x="94" y="2684"/>
                    </a:lnTo>
                    <a:lnTo>
                      <a:pt x="169" y="2797"/>
                    </a:lnTo>
                    <a:lnTo>
                      <a:pt x="263" y="2909"/>
                    </a:lnTo>
                    <a:lnTo>
                      <a:pt x="376" y="3022"/>
                    </a:lnTo>
                    <a:lnTo>
                      <a:pt x="507" y="3134"/>
                    </a:lnTo>
                    <a:lnTo>
                      <a:pt x="657" y="3228"/>
                    </a:lnTo>
                    <a:lnTo>
                      <a:pt x="1014" y="3435"/>
                    </a:lnTo>
                    <a:lnTo>
                      <a:pt x="1427" y="3641"/>
                    </a:lnTo>
                    <a:lnTo>
                      <a:pt x="1915" y="3810"/>
                    </a:lnTo>
                    <a:lnTo>
                      <a:pt x="2440" y="3979"/>
                    </a:lnTo>
                    <a:lnTo>
                      <a:pt x="3041" y="4129"/>
                    </a:lnTo>
                    <a:lnTo>
                      <a:pt x="3679" y="4260"/>
                    </a:lnTo>
                    <a:lnTo>
                      <a:pt x="4373" y="4373"/>
                    </a:lnTo>
                    <a:lnTo>
                      <a:pt x="5086" y="4486"/>
                    </a:lnTo>
                    <a:lnTo>
                      <a:pt x="5856" y="4561"/>
                    </a:lnTo>
                    <a:lnTo>
                      <a:pt x="6663" y="4617"/>
                    </a:lnTo>
                    <a:lnTo>
                      <a:pt x="7488" y="4654"/>
                    </a:lnTo>
                    <a:lnTo>
                      <a:pt x="8333" y="4654"/>
                    </a:lnTo>
                    <a:lnTo>
                      <a:pt x="8333" y="4654"/>
                    </a:lnTo>
                    <a:lnTo>
                      <a:pt x="9196" y="4654"/>
                    </a:lnTo>
                    <a:lnTo>
                      <a:pt x="10022" y="4617"/>
                    </a:lnTo>
                    <a:lnTo>
                      <a:pt x="10810" y="4561"/>
                    </a:lnTo>
                    <a:lnTo>
                      <a:pt x="11579" y="4486"/>
                    </a:lnTo>
                    <a:lnTo>
                      <a:pt x="12311" y="4373"/>
                    </a:lnTo>
                    <a:lnTo>
                      <a:pt x="13006" y="4260"/>
                    </a:lnTo>
                    <a:lnTo>
                      <a:pt x="13644" y="4129"/>
                    </a:lnTo>
                    <a:lnTo>
                      <a:pt x="14226" y="3979"/>
                    </a:lnTo>
                    <a:lnTo>
                      <a:pt x="14770" y="3810"/>
                    </a:lnTo>
                    <a:lnTo>
                      <a:pt x="15258" y="3641"/>
                    </a:lnTo>
                    <a:lnTo>
                      <a:pt x="15671" y="3435"/>
                    </a:lnTo>
                    <a:lnTo>
                      <a:pt x="16027" y="3228"/>
                    </a:lnTo>
                    <a:lnTo>
                      <a:pt x="16177" y="3134"/>
                    </a:lnTo>
                    <a:lnTo>
                      <a:pt x="16309" y="3022"/>
                    </a:lnTo>
                    <a:lnTo>
                      <a:pt x="16421" y="2909"/>
                    </a:lnTo>
                    <a:lnTo>
                      <a:pt x="16496" y="2797"/>
                    </a:lnTo>
                    <a:lnTo>
                      <a:pt x="16571" y="2684"/>
                    </a:lnTo>
                    <a:lnTo>
                      <a:pt x="16628" y="2571"/>
                    </a:lnTo>
                    <a:lnTo>
                      <a:pt x="16665" y="2459"/>
                    </a:lnTo>
                    <a:lnTo>
                      <a:pt x="16665" y="2327"/>
                    </a:lnTo>
                    <a:lnTo>
                      <a:pt x="16665" y="2327"/>
                    </a:lnTo>
                    <a:lnTo>
                      <a:pt x="16665" y="2215"/>
                    </a:lnTo>
                    <a:lnTo>
                      <a:pt x="16628" y="2083"/>
                    </a:lnTo>
                    <a:lnTo>
                      <a:pt x="16571" y="1971"/>
                    </a:lnTo>
                    <a:lnTo>
                      <a:pt x="16496" y="1858"/>
                    </a:lnTo>
                    <a:lnTo>
                      <a:pt x="16421" y="1746"/>
                    </a:lnTo>
                    <a:lnTo>
                      <a:pt x="16309" y="1633"/>
                    </a:lnTo>
                    <a:lnTo>
                      <a:pt x="16177" y="1520"/>
                    </a:lnTo>
                    <a:lnTo>
                      <a:pt x="16027" y="1427"/>
                    </a:lnTo>
                    <a:lnTo>
                      <a:pt x="15671" y="1220"/>
                    </a:lnTo>
                    <a:lnTo>
                      <a:pt x="15258" y="1032"/>
                    </a:lnTo>
                    <a:lnTo>
                      <a:pt x="14770" y="845"/>
                    </a:lnTo>
                    <a:lnTo>
                      <a:pt x="14226" y="676"/>
                    </a:lnTo>
                    <a:lnTo>
                      <a:pt x="13644" y="526"/>
                    </a:lnTo>
                    <a:lnTo>
                      <a:pt x="13006" y="394"/>
                    </a:lnTo>
                    <a:lnTo>
                      <a:pt x="12311" y="282"/>
                    </a:lnTo>
                    <a:lnTo>
                      <a:pt x="11579" y="188"/>
                    </a:lnTo>
                    <a:lnTo>
                      <a:pt x="10810" y="113"/>
                    </a:lnTo>
                    <a:lnTo>
                      <a:pt x="10022" y="57"/>
                    </a:lnTo>
                    <a:lnTo>
                      <a:pt x="9196" y="19"/>
                    </a:lnTo>
                    <a:lnTo>
                      <a:pt x="8333" y="0"/>
                    </a:lnTo>
                    <a:lnTo>
                      <a:pt x="8333" y="0"/>
                    </a:lnTo>
                    <a:lnTo>
                      <a:pt x="7488" y="19"/>
                    </a:lnTo>
                    <a:lnTo>
                      <a:pt x="6663" y="57"/>
                    </a:lnTo>
                    <a:lnTo>
                      <a:pt x="5856" y="113"/>
                    </a:lnTo>
                    <a:lnTo>
                      <a:pt x="5086" y="188"/>
                    </a:lnTo>
                    <a:lnTo>
                      <a:pt x="4373" y="282"/>
                    </a:lnTo>
                    <a:lnTo>
                      <a:pt x="3679" y="394"/>
                    </a:lnTo>
                    <a:lnTo>
                      <a:pt x="3041" y="526"/>
                    </a:lnTo>
                    <a:lnTo>
                      <a:pt x="2440" y="676"/>
                    </a:lnTo>
                    <a:lnTo>
                      <a:pt x="1915" y="845"/>
                    </a:lnTo>
                    <a:lnTo>
                      <a:pt x="1427" y="1032"/>
                    </a:lnTo>
                    <a:lnTo>
                      <a:pt x="1014" y="1220"/>
                    </a:lnTo>
                    <a:lnTo>
                      <a:pt x="657" y="1427"/>
                    </a:lnTo>
                    <a:lnTo>
                      <a:pt x="507" y="1520"/>
                    </a:lnTo>
                    <a:lnTo>
                      <a:pt x="376" y="1633"/>
                    </a:lnTo>
                    <a:lnTo>
                      <a:pt x="263" y="1746"/>
                    </a:lnTo>
                    <a:lnTo>
                      <a:pt x="169" y="1858"/>
                    </a:lnTo>
                    <a:lnTo>
                      <a:pt x="94" y="1971"/>
                    </a:lnTo>
                    <a:lnTo>
                      <a:pt x="38" y="2083"/>
                    </a:lnTo>
                    <a:lnTo>
                      <a:pt x="19" y="2215"/>
                    </a:lnTo>
                    <a:lnTo>
                      <a:pt x="0" y="2327"/>
                    </a:lnTo>
                    <a:lnTo>
                      <a:pt x="0" y="2327"/>
                    </a:lnTo>
                    <a:close/>
                  </a:path>
                </a:pathLst>
              </a:custGeom>
              <a:noFill/>
              <a:ln cap="rnd" cmpd="sng" w="24400">
                <a:solidFill>
                  <a:srgbClr val="6F96B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5"/>
              <p:cNvSpPr/>
              <p:nvPr/>
            </p:nvSpPr>
            <p:spPr>
              <a:xfrm>
                <a:off x="-3355445" y="3902407"/>
                <a:ext cx="1887013" cy="564627"/>
              </a:xfrm>
              <a:custGeom>
                <a:rect b="b" l="l" r="r" t="t"/>
                <a:pathLst>
                  <a:path extrusionOk="0" h="29127" w="97344">
                    <a:moveTo>
                      <a:pt x="10697" y="0"/>
                    </a:moveTo>
                    <a:lnTo>
                      <a:pt x="0" y="28132"/>
                    </a:lnTo>
                    <a:lnTo>
                      <a:pt x="97344" y="29126"/>
                    </a:lnTo>
                    <a:lnTo>
                      <a:pt x="80435" y="319"/>
                    </a:lnTo>
                    <a:lnTo>
                      <a:pt x="10697" y="0"/>
                    </a:lnTo>
                    <a:close/>
                  </a:path>
                </a:pathLst>
              </a:custGeom>
              <a:solidFill>
                <a:srgbClr val="FDED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5"/>
              <p:cNvSpPr/>
              <p:nvPr/>
            </p:nvSpPr>
            <p:spPr>
              <a:xfrm>
                <a:off x="-3315066" y="3878389"/>
                <a:ext cx="1786967" cy="557726"/>
              </a:xfrm>
              <a:custGeom>
                <a:rect b="b" l="l" r="r" t="t"/>
                <a:pathLst>
                  <a:path extrusionOk="0" h="28771" w="92183">
                    <a:moveTo>
                      <a:pt x="10134" y="1"/>
                    </a:moveTo>
                    <a:lnTo>
                      <a:pt x="0" y="27794"/>
                    </a:lnTo>
                    <a:lnTo>
                      <a:pt x="92183" y="28770"/>
                    </a:lnTo>
                    <a:lnTo>
                      <a:pt x="76175" y="338"/>
                    </a:lnTo>
                    <a:lnTo>
                      <a:pt x="1013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5"/>
              <p:cNvSpPr/>
              <p:nvPr/>
            </p:nvSpPr>
            <p:spPr>
              <a:xfrm>
                <a:off x="-3315066" y="3878389"/>
                <a:ext cx="1786967" cy="557726"/>
              </a:xfrm>
              <a:custGeom>
                <a:rect b="b" l="l" r="r" t="t"/>
                <a:pathLst>
                  <a:path extrusionOk="0" fill="none" h="28771" w="92183">
                    <a:moveTo>
                      <a:pt x="10134" y="1"/>
                    </a:moveTo>
                    <a:lnTo>
                      <a:pt x="76175" y="338"/>
                    </a:lnTo>
                    <a:lnTo>
                      <a:pt x="92183" y="28770"/>
                    </a:lnTo>
                    <a:lnTo>
                      <a:pt x="0" y="27794"/>
                    </a:lnTo>
                    <a:lnTo>
                      <a:pt x="10134" y="1"/>
                    </a:lnTo>
                    <a:close/>
                  </a:path>
                </a:pathLst>
              </a:custGeom>
              <a:noFill/>
              <a:ln cap="rnd" cmpd="sng" w="12200">
                <a:solidFill>
                  <a:srgbClr val="765E6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5"/>
              <p:cNvSpPr/>
              <p:nvPr/>
            </p:nvSpPr>
            <p:spPr>
              <a:xfrm>
                <a:off x="-3168089" y="3897677"/>
                <a:ext cx="594092" cy="175725"/>
              </a:xfrm>
              <a:custGeom>
                <a:rect b="b" l="l" r="r" t="t"/>
                <a:pathLst>
                  <a:path extrusionOk="0" h="9065" w="30647">
                    <a:moveTo>
                      <a:pt x="3303" y="0"/>
                    </a:moveTo>
                    <a:lnTo>
                      <a:pt x="0" y="9065"/>
                    </a:lnTo>
                    <a:lnTo>
                      <a:pt x="30646" y="9065"/>
                    </a:lnTo>
                    <a:lnTo>
                      <a:pt x="30646" y="113"/>
                    </a:lnTo>
                    <a:lnTo>
                      <a:pt x="330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5"/>
              <p:cNvSpPr/>
              <p:nvPr/>
            </p:nvSpPr>
            <p:spPr>
              <a:xfrm>
                <a:off x="-2421960" y="3900585"/>
                <a:ext cx="663219" cy="172817"/>
              </a:xfrm>
              <a:custGeom>
                <a:rect b="b" l="l" r="r" t="t"/>
                <a:pathLst>
                  <a:path extrusionOk="0" h="8915" w="34213">
                    <a:moveTo>
                      <a:pt x="1" y="0"/>
                    </a:moveTo>
                    <a:lnTo>
                      <a:pt x="1483" y="8915"/>
                    </a:lnTo>
                    <a:lnTo>
                      <a:pt x="34213" y="8915"/>
                    </a:lnTo>
                    <a:lnTo>
                      <a:pt x="29333" y="1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35"/>
              <p:cNvSpPr/>
              <p:nvPr/>
            </p:nvSpPr>
            <p:spPr>
              <a:xfrm>
                <a:off x="-3281956" y="4177790"/>
                <a:ext cx="712690" cy="215018"/>
              </a:xfrm>
              <a:custGeom>
                <a:rect b="b" l="l" r="r" t="t"/>
                <a:pathLst>
                  <a:path extrusionOk="0" h="11092" w="36765">
                    <a:moveTo>
                      <a:pt x="3904" y="1"/>
                    </a:moveTo>
                    <a:lnTo>
                      <a:pt x="0" y="10717"/>
                    </a:lnTo>
                    <a:lnTo>
                      <a:pt x="36764" y="11092"/>
                    </a:lnTo>
                    <a:lnTo>
                      <a:pt x="367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35"/>
              <p:cNvSpPr/>
              <p:nvPr/>
            </p:nvSpPr>
            <p:spPr>
              <a:xfrm>
                <a:off x="-2383752" y="4182520"/>
                <a:ext cx="808006" cy="220485"/>
              </a:xfrm>
              <a:custGeom>
                <a:rect b="b" l="l" r="r" t="t"/>
                <a:pathLst>
                  <a:path extrusionOk="0" h="11374" w="41682">
                    <a:moveTo>
                      <a:pt x="0" y="1"/>
                    </a:moveTo>
                    <a:lnTo>
                      <a:pt x="2496" y="10960"/>
                    </a:lnTo>
                    <a:lnTo>
                      <a:pt x="41681" y="11373"/>
                    </a:lnTo>
                    <a:lnTo>
                      <a:pt x="35488" y="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35"/>
              <p:cNvSpPr/>
              <p:nvPr/>
            </p:nvSpPr>
            <p:spPr>
              <a:xfrm>
                <a:off x="-3016033" y="3921327"/>
                <a:ext cx="100065" cy="42569"/>
              </a:xfrm>
              <a:custGeom>
                <a:rect b="b" l="l" r="r" t="t"/>
                <a:pathLst>
                  <a:path extrusionOk="0" h="2196" w="5162">
                    <a:moveTo>
                      <a:pt x="2328" y="0"/>
                    </a:moveTo>
                    <a:lnTo>
                      <a:pt x="2065" y="19"/>
                    </a:lnTo>
                    <a:lnTo>
                      <a:pt x="1821" y="38"/>
                    </a:lnTo>
                    <a:lnTo>
                      <a:pt x="1577" y="75"/>
                    </a:lnTo>
                    <a:lnTo>
                      <a:pt x="1352" y="131"/>
                    </a:lnTo>
                    <a:lnTo>
                      <a:pt x="1145" y="188"/>
                    </a:lnTo>
                    <a:lnTo>
                      <a:pt x="939" y="244"/>
                    </a:lnTo>
                    <a:lnTo>
                      <a:pt x="770" y="319"/>
                    </a:lnTo>
                    <a:lnTo>
                      <a:pt x="601" y="394"/>
                    </a:lnTo>
                    <a:lnTo>
                      <a:pt x="451" y="488"/>
                    </a:lnTo>
                    <a:lnTo>
                      <a:pt x="320" y="582"/>
                    </a:lnTo>
                    <a:lnTo>
                      <a:pt x="207" y="676"/>
                    </a:lnTo>
                    <a:lnTo>
                      <a:pt x="132" y="770"/>
                    </a:lnTo>
                    <a:lnTo>
                      <a:pt x="57" y="882"/>
                    </a:lnTo>
                    <a:lnTo>
                      <a:pt x="19" y="995"/>
                    </a:lnTo>
                    <a:lnTo>
                      <a:pt x="1" y="1107"/>
                    </a:lnTo>
                    <a:lnTo>
                      <a:pt x="19" y="1220"/>
                    </a:lnTo>
                    <a:lnTo>
                      <a:pt x="57" y="1314"/>
                    </a:lnTo>
                    <a:lnTo>
                      <a:pt x="132" y="1426"/>
                    </a:lnTo>
                    <a:lnTo>
                      <a:pt x="207" y="1520"/>
                    </a:lnTo>
                    <a:lnTo>
                      <a:pt x="320" y="1633"/>
                    </a:lnTo>
                    <a:lnTo>
                      <a:pt x="451" y="1708"/>
                    </a:lnTo>
                    <a:lnTo>
                      <a:pt x="601" y="1802"/>
                    </a:lnTo>
                    <a:lnTo>
                      <a:pt x="770" y="1877"/>
                    </a:lnTo>
                    <a:lnTo>
                      <a:pt x="939" y="1952"/>
                    </a:lnTo>
                    <a:lnTo>
                      <a:pt x="1145" y="2008"/>
                    </a:lnTo>
                    <a:lnTo>
                      <a:pt x="1352" y="2064"/>
                    </a:lnTo>
                    <a:lnTo>
                      <a:pt x="1577" y="2121"/>
                    </a:lnTo>
                    <a:lnTo>
                      <a:pt x="1821" y="2158"/>
                    </a:lnTo>
                    <a:lnTo>
                      <a:pt x="2065" y="2177"/>
                    </a:lnTo>
                    <a:lnTo>
                      <a:pt x="2328" y="2196"/>
                    </a:lnTo>
                    <a:lnTo>
                      <a:pt x="2853" y="2196"/>
                    </a:lnTo>
                    <a:lnTo>
                      <a:pt x="3097" y="2177"/>
                    </a:lnTo>
                    <a:lnTo>
                      <a:pt x="3341" y="2158"/>
                    </a:lnTo>
                    <a:lnTo>
                      <a:pt x="3585" y="2121"/>
                    </a:lnTo>
                    <a:lnTo>
                      <a:pt x="3810" y="2064"/>
                    </a:lnTo>
                    <a:lnTo>
                      <a:pt x="4017" y="2008"/>
                    </a:lnTo>
                    <a:lnTo>
                      <a:pt x="4223" y="1952"/>
                    </a:lnTo>
                    <a:lnTo>
                      <a:pt x="4411" y="1877"/>
                    </a:lnTo>
                    <a:lnTo>
                      <a:pt x="4561" y="1802"/>
                    </a:lnTo>
                    <a:lnTo>
                      <a:pt x="4711" y="1708"/>
                    </a:lnTo>
                    <a:lnTo>
                      <a:pt x="4842" y="1633"/>
                    </a:lnTo>
                    <a:lnTo>
                      <a:pt x="4955" y="1520"/>
                    </a:lnTo>
                    <a:lnTo>
                      <a:pt x="5049" y="1426"/>
                    </a:lnTo>
                    <a:lnTo>
                      <a:pt x="5105" y="1314"/>
                    </a:lnTo>
                    <a:lnTo>
                      <a:pt x="5143" y="1220"/>
                    </a:lnTo>
                    <a:lnTo>
                      <a:pt x="5161" y="1107"/>
                    </a:lnTo>
                    <a:lnTo>
                      <a:pt x="5143" y="995"/>
                    </a:lnTo>
                    <a:lnTo>
                      <a:pt x="5105" y="882"/>
                    </a:lnTo>
                    <a:lnTo>
                      <a:pt x="5049" y="770"/>
                    </a:lnTo>
                    <a:lnTo>
                      <a:pt x="4955" y="676"/>
                    </a:lnTo>
                    <a:lnTo>
                      <a:pt x="4842" y="582"/>
                    </a:lnTo>
                    <a:lnTo>
                      <a:pt x="4711" y="488"/>
                    </a:lnTo>
                    <a:lnTo>
                      <a:pt x="4561" y="394"/>
                    </a:lnTo>
                    <a:lnTo>
                      <a:pt x="4411" y="319"/>
                    </a:lnTo>
                    <a:lnTo>
                      <a:pt x="4223" y="244"/>
                    </a:lnTo>
                    <a:lnTo>
                      <a:pt x="4017" y="188"/>
                    </a:lnTo>
                    <a:lnTo>
                      <a:pt x="3810" y="131"/>
                    </a:lnTo>
                    <a:lnTo>
                      <a:pt x="3585" y="75"/>
                    </a:lnTo>
                    <a:lnTo>
                      <a:pt x="3341" y="38"/>
                    </a:lnTo>
                    <a:lnTo>
                      <a:pt x="3097" y="19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35"/>
              <p:cNvSpPr/>
              <p:nvPr/>
            </p:nvSpPr>
            <p:spPr>
              <a:xfrm>
                <a:off x="-2792659" y="3921327"/>
                <a:ext cx="100065" cy="42569"/>
              </a:xfrm>
              <a:custGeom>
                <a:rect b="b" l="l" r="r" t="t"/>
                <a:pathLst>
                  <a:path extrusionOk="0" h="2196" w="5162">
                    <a:moveTo>
                      <a:pt x="2328" y="0"/>
                    </a:moveTo>
                    <a:lnTo>
                      <a:pt x="2065" y="19"/>
                    </a:lnTo>
                    <a:lnTo>
                      <a:pt x="1821" y="38"/>
                    </a:lnTo>
                    <a:lnTo>
                      <a:pt x="1577" y="75"/>
                    </a:lnTo>
                    <a:lnTo>
                      <a:pt x="1352" y="131"/>
                    </a:lnTo>
                    <a:lnTo>
                      <a:pt x="1145" y="188"/>
                    </a:lnTo>
                    <a:lnTo>
                      <a:pt x="939" y="244"/>
                    </a:lnTo>
                    <a:lnTo>
                      <a:pt x="770" y="319"/>
                    </a:lnTo>
                    <a:lnTo>
                      <a:pt x="601" y="394"/>
                    </a:lnTo>
                    <a:lnTo>
                      <a:pt x="451" y="488"/>
                    </a:lnTo>
                    <a:lnTo>
                      <a:pt x="319" y="582"/>
                    </a:lnTo>
                    <a:lnTo>
                      <a:pt x="207" y="676"/>
                    </a:lnTo>
                    <a:lnTo>
                      <a:pt x="132" y="770"/>
                    </a:lnTo>
                    <a:lnTo>
                      <a:pt x="57" y="882"/>
                    </a:lnTo>
                    <a:lnTo>
                      <a:pt x="19" y="995"/>
                    </a:lnTo>
                    <a:lnTo>
                      <a:pt x="0" y="1107"/>
                    </a:lnTo>
                    <a:lnTo>
                      <a:pt x="19" y="1220"/>
                    </a:lnTo>
                    <a:lnTo>
                      <a:pt x="57" y="1314"/>
                    </a:lnTo>
                    <a:lnTo>
                      <a:pt x="132" y="1426"/>
                    </a:lnTo>
                    <a:lnTo>
                      <a:pt x="207" y="1520"/>
                    </a:lnTo>
                    <a:lnTo>
                      <a:pt x="319" y="1633"/>
                    </a:lnTo>
                    <a:lnTo>
                      <a:pt x="451" y="1708"/>
                    </a:lnTo>
                    <a:lnTo>
                      <a:pt x="601" y="1802"/>
                    </a:lnTo>
                    <a:lnTo>
                      <a:pt x="770" y="1877"/>
                    </a:lnTo>
                    <a:lnTo>
                      <a:pt x="939" y="1952"/>
                    </a:lnTo>
                    <a:lnTo>
                      <a:pt x="1145" y="2008"/>
                    </a:lnTo>
                    <a:lnTo>
                      <a:pt x="1352" y="2064"/>
                    </a:lnTo>
                    <a:lnTo>
                      <a:pt x="1577" y="2121"/>
                    </a:lnTo>
                    <a:lnTo>
                      <a:pt x="1821" y="2158"/>
                    </a:lnTo>
                    <a:lnTo>
                      <a:pt x="2065" y="2177"/>
                    </a:lnTo>
                    <a:lnTo>
                      <a:pt x="2328" y="2196"/>
                    </a:lnTo>
                    <a:lnTo>
                      <a:pt x="2853" y="2196"/>
                    </a:lnTo>
                    <a:lnTo>
                      <a:pt x="3097" y="2177"/>
                    </a:lnTo>
                    <a:lnTo>
                      <a:pt x="3341" y="2158"/>
                    </a:lnTo>
                    <a:lnTo>
                      <a:pt x="3585" y="2121"/>
                    </a:lnTo>
                    <a:lnTo>
                      <a:pt x="3810" y="2064"/>
                    </a:lnTo>
                    <a:lnTo>
                      <a:pt x="4017" y="2008"/>
                    </a:lnTo>
                    <a:lnTo>
                      <a:pt x="4223" y="1952"/>
                    </a:lnTo>
                    <a:lnTo>
                      <a:pt x="4411" y="1877"/>
                    </a:lnTo>
                    <a:lnTo>
                      <a:pt x="4561" y="1802"/>
                    </a:lnTo>
                    <a:lnTo>
                      <a:pt x="4711" y="1708"/>
                    </a:lnTo>
                    <a:lnTo>
                      <a:pt x="4842" y="1633"/>
                    </a:lnTo>
                    <a:lnTo>
                      <a:pt x="4955" y="1520"/>
                    </a:lnTo>
                    <a:lnTo>
                      <a:pt x="5049" y="1426"/>
                    </a:lnTo>
                    <a:lnTo>
                      <a:pt x="5105" y="1314"/>
                    </a:lnTo>
                    <a:lnTo>
                      <a:pt x="5143" y="1220"/>
                    </a:lnTo>
                    <a:lnTo>
                      <a:pt x="5161" y="1107"/>
                    </a:lnTo>
                    <a:lnTo>
                      <a:pt x="5143" y="995"/>
                    </a:lnTo>
                    <a:lnTo>
                      <a:pt x="5105" y="882"/>
                    </a:lnTo>
                    <a:lnTo>
                      <a:pt x="5049" y="770"/>
                    </a:lnTo>
                    <a:lnTo>
                      <a:pt x="4955" y="676"/>
                    </a:lnTo>
                    <a:lnTo>
                      <a:pt x="4842" y="582"/>
                    </a:lnTo>
                    <a:lnTo>
                      <a:pt x="4711" y="488"/>
                    </a:lnTo>
                    <a:lnTo>
                      <a:pt x="4561" y="394"/>
                    </a:lnTo>
                    <a:lnTo>
                      <a:pt x="4411" y="319"/>
                    </a:lnTo>
                    <a:lnTo>
                      <a:pt x="4223" y="244"/>
                    </a:lnTo>
                    <a:lnTo>
                      <a:pt x="4017" y="188"/>
                    </a:lnTo>
                    <a:lnTo>
                      <a:pt x="3810" y="131"/>
                    </a:lnTo>
                    <a:lnTo>
                      <a:pt x="3585" y="75"/>
                    </a:lnTo>
                    <a:lnTo>
                      <a:pt x="3341" y="38"/>
                    </a:lnTo>
                    <a:lnTo>
                      <a:pt x="3097" y="19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35"/>
              <p:cNvSpPr/>
              <p:nvPr/>
            </p:nvSpPr>
            <p:spPr>
              <a:xfrm>
                <a:off x="-3051682" y="3997355"/>
                <a:ext cx="100065" cy="42589"/>
              </a:xfrm>
              <a:custGeom>
                <a:rect b="b" l="l" r="r" t="t"/>
                <a:pathLst>
                  <a:path extrusionOk="0" h="2197" w="5162">
                    <a:moveTo>
                      <a:pt x="2328" y="0"/>
                    </a:moveTo>
                    <a:lnTo>
                      <a:pt x="2065" y="19"/>
                    </a:lnTo>
                    <a:lnTo>
                      <a:pt x="1821" y="38"/>
                    </a:lnTo>
                    <a:lnTo>
                      <a:pt x="1577" y="75"/>
                    </a:lnTo>
                    <a:lnTo>
                      <a:pt x="1352" y="132"/>
                    </a:lnTo>
                    <a:lnTo>
                      <a:pt x="1145" y="188"/>
                    </a:lnTo>
                    <a:lnTo>
                      <a:pt x="939" y="244"/>
                    </a:lnTo>
                    <a:lnTo>
                      <a:pt x="770" y="319"/>
                    </a:lnTo>
                    <a:lnTo>
                      <a:pt x="601" y="394"/>
                    </a:lnTo>
                    <a:lnTo>
                      <a:pt x="451" y="488"/>
                    </a:lnTo>
                    <a:lnTo>
                      <a:pt x="320" y="582"/>
                    </a:lnTo>
                    <a:lnTo>
                      <a:pt x="207" y="676"/>
                    </a:lnTo>
                    <a:lnTo>
                      <a:pt x="132" y="770"/>
                    </a:lnTo>
                    <a:lnTo>
                      <a:pt x="57" y="882"/>
                    </a:lnTo>
                    <a:lnTo>
                      <a:pt x="19" y="995"/>
                    </a:lnTo>
                    <a:lnTo>
                      <a:pt x="0" y="1108"/>
                    </a:lnTo>
                    <a:lnTo>
                      <a:pt x="19" y="1220"/>
                    </a:lnTo>
                    <a:lnTo>
                      <a:pt x="57" y="1314"/>
                    </a:lnTo>
                    <a:lnTo>
                      <a:pt x="132" y="1427"/>
                    </a:lnTo>
                    <a:lnTo>
                      <a:pt x="207" y="1520"/>
                    </a:lnTo>
                    <a:lnTo>
                      <a:pt x="320" y="1633"/>
                    </a:lnTo>
                    <a:lnTo>
                      <a:pt x="451" y="1708"/>
                    </a:lnTo>
                    <a:lnTo>
                      <a:pt x="601" y="1802"/>
                    </a:lnTo>
                    <a:lnTo>
                      <a:pt x="770" y="1877"/>
                    </a:lnTo>
                    <a:lnTo>
                      <a:pt x="939" y="1952"/>
                    </a:lnTo>
                    <a:lnTo>
                      <a:pt x="1145" y="2008"/>
                    </a:lnTo>
                    <a:lnTo>
                      <a:pt x="1352" y="2065"/>
                    </a:lnTo>
                    <a:lnTo>
                      <a:pt x="1577" y="2121"/>
                    </a:lnTo>
                    <a:lnTo>
                      <a:pt x="1821" y="2159"/>
                    </a:lnTo>
                    <a:lnTo>
                      <a:pt x="2065" y="2177"/>
                    </a:lnTo>
                    <a:lnTo>
                      <a:pt x="2328" y="2196"/>
                    </a:lnTo>
                    <a:lnTo>
                      <a:pt x="2853" y="2196"/>
                    </a:lnTo>
                    <a:lnTo>
                      <a:pt x="3097" y="2177"/>
                    </a:lnTo>
                    <a:lnTo>
                      <a:pt x="3341" y="2159"/>
                    </a:lnTo>
                    <a:lnTo>
                      <a:pt x="3585" y="2121"/>
                    </a:lnTo>
                    <a:lnTo>
                      <a:pt x="3810" y="2065"/>
                    </a:lnTo>
                    <a:lnTo>
                      <a:pt x="4017" y="2008"/>
                    </a:lnTo>
                    <a:lnTo>
                      <a:pt x="4223" y="1952"/>
                    </a:lnTo>
                    <a:lnTo>
                      <a:pt x="4411" y="1877"/>
                    </a:lnTo>
                    <a:lnTo>
                      <a:pt x="4561" y="1802"/>
                    </a:lnTo>
                    <a:lnTo>
                      <a:pt x="4711" y="1708"/>
                    </a:lnTo>
                    <a:lnTo>
                      <a:pt x="4842" y="1633"/>
                    </a:lnTo>
                    <a:lnTo>
                      <a:pt x="4955" y="1520"/>
                    </a:lnTo>
                    <a:lnTo>
                      <a:pt x="5049" y="1427"/>
                    </a:lnTo>
                    <a:lnTo>
                      <a:pt x="5105" y="1314"/>
                    </a:lnTo>
                    <a:lnTo>
                      <a:pt x="5143" y="1220"/>
                    </a:lnTo>
                    <a:lnTo>
                      <a:pt x="5161" y="1108"/>
                    </a:lnTo>
                    <a:lnTo>
                      <a:pt x="5143" y="995"/>
                    </a:lnTo>
                    <a:lnTo>
                      <a:pt x="5105" y="882"/>
                    </a:lnTo>
                    <a:lnTo>
                      <a:pt x="5049" y="770"/>
                    </a:lnTo>
                    <a:lnTo>
                      <a:pt x="4955" y="676"/>
                    </a:lnTo>
                    <a:lnTo>
                      <a:pt x="4842" y="582"/>
                    </a:lnTo>
                    <a:lnTo>
                      <a:pt x="4711" y="488"/>
                    </a:lnTo>
                    <a:lnTo>
                      <a:pt x="4561" y="394"/>
                    </a:lnTo>
                    <a:lnTo>
                      <a:pt x="4411" y="319"/>
                    </a:lnTo>
                    <a:lnTo>
                      <a:pt x="4223" y="244"/>
                    </a:lnTo>
                    <a:lnTo>
                      <a:pt x="4017" y="188"/>
                    </a:lnTo>
                    <a:lnTo>
                      <a:pt x="3810" y="132"/>
                    </a:lnTo>
                    <a:lnTo>
                      <a:pt x="3585" y="75"/>
                    </a:lnTo>
                    <a:lnTo>
                      <a:pt x="3341" y="38"/>
                    </a:lnTo>
                    <a:lnTo>
                      <a:pt x="3097" y="19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35"/>
              <p:cNvSpPr/>
              <p:nvPr/>
            </p:nvSpPr>
            <p:spPr>
              <a:xfrm>
                <a:off x="-2797389" y="3997355"/>
                <a:ext cx="100065" cy="42589"/>
              </a:xfrm>
              <a:custGeom>
                <a:rect b="b" l="l" r="r" t="t"/>
                <a:pathLst>
                  <a:path extrusionOk="0" h="2197" w="5162">
                    <a:moveTo>
                      <a:pt x="2309" y="0"/>
                    </a:moveTo>
                    <a:lnTo>
                      <a:pt x="2065" y="19"/>
                    </a:lnTo>
                    <a:lnTo>
                      <a:pt x="1821" y="38"/>
                    </a:lnTo>
                    <a:lnTo>
                      <a:pt x="1577" y="75"/>
                    </a:lnTo>
                    <a:lnTo>
                      <a:pt x="1352" y="132"/>
                    </a:lnTo>
                    <a:lnTo>
                      <a:pt x="1145" y="188"/>
                    </a:lnTo>
                    <a:lnTo>
                      <a:pt x="939" y="244"/>
                    </a:lnTo>
                    <a:lnTo>
                      <a:pt x="751" y="319"/>
                    </a:lnTo>
                    <a:lnTo>
                      <a:pt x="601" y="394"/>
                    </a:lnTo>
                    <a:lnTo>
                      <a:pt x="451" y="488"/>
                    </a:lnTo>
                    <a:lnTo>
                      <a:pt x="320" y="582"/>
                    </a:lnTo>
                    <a:lnTo>
                      <a:pt x="207" y="676"/>
                    </a:lnTo>
                    <a:lnTo>
                      <a:pt x="113" y="770"/>
                    </a:lnTo>
                    <a:lnTo>
                      <a:pt x="57" y="882"/>
                    </a:lnTo>
                    <a:lnTo>
                      <a:pt x="19" y="995"/>
                    </a:lnTo>
                    <a:lnTo>
                      <a:pt x="0" y="1108"/>
                    </a:lnTo>
                    <a:lnTo>
                      <a:pt x="19" y="1220"/>
                    </a:lnTo>
                    <a:lnTo>
                      <a:pt x="57" y="1314"/>
                    </a:lnTo>
                    <a:lnTo>
                      <a:pt x="113" y="1427"/>
                    </a:lnTo>
                    <a:lnTo>
                      <a:pt x="207" y="1520"/>
                    </a:lnTo>
                    <a:lnTo>
                      <a:pt x="320" y="1633"/>
                    </a:lnTo>
                    <a:lnTo>
                      <a:pt x="451" y="1708"/>
                    </a:lnTo>
                    <a:lnTo>
                      <a:pt x="601" y="1802"/>
                    </a:lnTo>
                    <a:lnTo>
                      <a:pt x="751" y="1877"/>
                    </a:lnTo>
                    <a:lnTo>
                      <a:pt x="939" y="1952"/>
                    </a:lnTo>
                    <a:lnTo>
                      <a:pt x="1145" y="2008"/>
                    </a:lnTo>
                    <a:lnTo>
                      <a:pt x="1352" y="2065"/>
                    </a:lnTo>
                    <a:lnTo>
                      <a:pt x="1577" y="2121"/>
                    </a:lnTo>
                    <a:lnTo>
                      <a:pt x="1821" y="2159"/>
                    </a:lnTo>
                    <a:lnTo>
                      <a:pt x="2065" y="2177"/>
                    </a:lnTo>
                    <a:lnTo>
                      <a:pt x="2309" y="2196"/>
                    </a:lnTo>
                    <a:lnTo>
                      <a:pt x="2834" y="2196"/>
                    </a:lnTo>
                    <a:lnTo>
                      <a:pt x="3097" y="2177"/>
                    </a:lnTo>
                    <a:lnTo>
                      <a:pt x="3341" y="2159"/>
                    </a:lnTo>
                    <a:lnTo>
                      <a:pt x="3585" y="2121"/>
                    </a:lnTo>
                    <a:lnTo>
                      <a:pt x="3810" y="2065"/>
                    </a:lnTo>
                    <a:lnTo>
                      <a:pt x="4017" y="2008"/>
                    </a:lnTo>
                    <a:lnTo>
                      <a:pt x="4223" y="1952"/>
                    </a:lnTo>
                    <a:lnTo>
                      <a:pt x="4392" y="1877"/>
                    </a:lnTo>
                    <a:lnTo>
                      <a:pt x="4561" y="1802"/>
                    </a:lnTo>
                    <a:lnTo>
                      <a:pt x="4711" y="1708"/>
                    </a:lnTo>
                    <a:lnTo>
                      <a:pt x="4842" y="1633"/>
                    </a:lnTo>
                    <a:lnTo>
                      <a:pt x="4955" y="1520"/>
                    </a:lnTo>
                    <a:lnTo>
                      <a:pt x="5030" y="1427"/>
                    </a:lnTo>
                    <a:lnTo>
                      <a:pt x="5105" y="1314"/>
                    </a:lnTo>
                    <a:lnTo>
                      <a:pt x="5143" y="1220"/>
                    </a:lnTo>
                    <a:lnTo>
                      <a:pt x="5161" y="1108"/>
                    </a:lnTo>
                    <a:lnTo>
                      <a:pt x="5143" y="995"/>
                    </a:lnTo>
                    <a:lnTo>
                      <a:pt x="5105" y="882"/>
                    </a:lnTo>
                    <a:lnTo>
                      <a:pt x="5030" y="770"/>
                    </a:lnTo>
                    <a:lnTo>
                      <a:pt x="4955" y="676"/>
                    </a:lnTo>
                    <a:lnTo>
                      <a:pt x="4842" y="582"/>
                    </a:lnTo>
                    <a:lnTo>
                      <a:pt x="4711" y="488"/>
                    </a:lnTo>
                    <a:lnTo>
                      <a:pt x="4561" y="394"/>
                    </a:lnTo>
                    <a:lnTo>
                      <a:pt x="4392" y="319"/>
                    </a:lnTo>
                    <a:lnTo>
                      <a:pt x="4223" y="244"/>
                    </a:lnTo>
                    <a:lnTo>
                      <a:pt x="4017" y="188"/>
                    </a:lnTo>
                    <a:lnTo>
                      <a:pt x="3810" y="132"/>
                    </a:lnTo>
                    <a:lnTo>
                      <a:pt x="3585" y="75"/>
                    </a:lnTo>
                    <a:lnTo>
                      <a:pt x="3341" y="38"/>
                    </a:lnTo>
                    <a:lnTo>
                      <a:pt x="3097" y="19"/>
                    </a:lnTo>
                    <a:lnTo>
                      <a:pt x="28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35"/>
              <p:cNvSpPr/>
              <p:nvPr/>
            </p:nvSpPr>
            <p:spPr>
              <a:xfrm>
                <a:off x="-3109527" y="4209078"/>
                <a:ext cx="120807" cy="51680"/>
              </a:xfrm>
              <a:custGeom>
                <a:rect b="b" l="l" r="r" t="t"/>
                <a:pathLst>
                  <a:path extrusionOk="0" h="2666" w="6232">
                    <a:moveTo>
                      <a:pt x="2797" y="1"/>
                    </a:moveTo>
                    <a:lnTo>
                      <a:pt x="2478" y="19"/>
                    </a:lnTo>
                    <a:lnTo>
                      <a:pt x="2196" y="57"/>
                    </a:lnTo>
                    <a:lnTo>
                      <a:pt x="1896" y="94"/>
                    </a:lnTo>
                    <a:lnTo>
                      <a:pt x="1633" y="151"/>
                    </a:lnTo>
                    <a:lnTo>
                      <a:pt x="1371" y="226"/>
                    </a:lnTo>
                    <a:lnTo>
                      <a:pt x="1127" y="301"/>
                    </a:lnTo>
                    <a:lnTo>
                      <a:pt x="901" y="395"/>
                    </a:lnTo>
                    <a:lnTo>
                      <a:pt x="714" y="489"/>
                    </a:lnTo>
                    <a:lnTo>
                      <a:pt x="526" y="582"/>
                    </a:lnTo>
                    <a:lnTo>
                      <a:pt x="376" y="695"/>
                    </a:lnTo>
                    <a:lnTo>
                      <a:pt x="245" y="808"/>
                    </a:lnTo>
                    <a:lnTo>
                      <a:pt x="132" y="939"/>
                    </a:lnTo>
                    <a:lnTo>
                      <a:pt x="57" y="1070"/>
                    </a:lnTo>
                    <a:lnTo>
                      <a:pt x="19" y="1202"/>
                    </a:lnTo>
                    <a:lnTo>
                      <a:pt x="1" y="1333"/>
                    </a:lnTo>
                    <a:lnTo>
                      <a:pt x="19" y="1464"/>
                    </a:lnTo>
                    <a:lnTo>
                      <a:pt x="57" y="1596"/>
                    </a:lnTo>
                    <a:lnTo>
                      <a:pt x="132" y="1727"/>
                    </a:lnTo>
                    <a:lnTo>
                      <a:pt x="245" y="1859"/>
                    </a:lnTo>
                    <a:lnTo>
                      <a:pt x="376" y="1971"/>
                    </a:lnTo>
                    <a:lnTo>
                      <a:pt x="526" y="2084"/>
                    </a:lnTo>
                    <a:lnTo>
                      <a:pt x="714" y="2178"/>
                    </a:lnTo>
                    <a:lnTo>
                      <a:pt x="901" y="2271"/>
                    </a:lnTo>
                    <a:lnTo>
                      <a:pt x="1127" y="2365"/>
                    </a:lnTo>
                    <a:lnTo>
                      <a:pt x="1371" y="2440"/>
                    </a:lnTo>
                    <a:lnTo>
                      <a:pt x="1633" y="2515"/>
                    </a:lnTo>
                    <a:lnTo>
                      <a:pt x="1896" y="2572"/>
                    </a:lnTo>
                    <a:lnTo>
                      <a:pt x="2196" y="2609"/>
                    </a:lnTo>
                    <a:lnTo>
                      <a:pt x="2478" y="2647"/>
                    </a:lnTo>
                    <a:lnTo>
                      <a:pt x="2797" y="2666"/>
                    </a:lnTo>
                    <a:lnTo>
                      <a:pt x="3435" y="2666"/>
                    </a:lnTo>
                    <a:lnTo>
                      <a:pt x="3735" y="2647"/>
                    </a:lnTo>
                    <a:lnTo>
                      <a:pt x="4035" y="2609"/>
                    </a:lnTo>
                    <a:lnTo>
                      <a:pt x="4336" y="2572"/>
                    </a:lnTo>
                    <a:lnTo>
                      <a:pt x="4598" y="2515"/>
                    </a:lnTo>
                    <a:lnTo>
                      <a:pt x="4861" y="2440"/>
                    </a:lnTo>
                    <a:lnTo>
                      <a:pt x="5105" y="2365"/>
                    </a:lnTo>
                    <a:lnTo>
                      <a:pt x="5312" y="2271"/>
                    </a:lnTo>
                    <a:lnTo>
                      <a:pt x="5518" y="2178"/>
                    </a:lnTo>
                    <a:lnTo>
                      <a:pt x="5706" y="2084"/>
                    </a:lnTo>
                    <a:lnTo>
                      <a:pt x="5856" y="1971"/>
                    </a:lnTo>
                    <a:lnTo>
                      <a:pt x="5987" y="1859"/>
                    </a:lnTo>
                    <a:lnTo>
                      <a:pt x="6100" y="1727"/>
                    </a:lnTo>
                    <a:lnTo>
                      <a:pt x="6175" y="1596"/>
                    </a:lnTo>
                    <a:lnTo>
                      <a:pt x="6212" y="1464"/>
                    </a:lnTo>
                    <a:lnTo>
                      <a:pt x="6231" y="1333"/>
                    </a:lnTo>
                    <a:lnTo>
                      <a:pt x="6212" y="1202"/>
                    </a:lnTo>
                    <a:lnTo>
                      <a:pt x="6175" y="1070"/>
                    </a:lnTo>
                    <a:lnTo>
                      <a:pt x="6100" y="939"/>
                    </a:lnTo>
                    <a:lnTo>
                      <a:pt x="5987" y="808"/>
                    </a:lnTo>
                    <a:lnTo>
                      <a:pt x="5856" y="695"/>
                    </a:lnTo>
                    <a:lnTo>
                      <a:pt x="5706" y="582"/>
                    </a:lnTo>
                    <a:lnTo>
                      <a:pt x="5518" y="489"/>
                    </a:lnTo>
                    <a:lnTo>
                      <a:pt x="5312" y="395"/>
                    </a:lnTo>
                    <a:lnTo>
                      <a:pt x="5105" y="301"/>
                    </a:lnTo>
                    <a:lnTo>
                      <a:pt x="4861" y="226"/>
                    </a:lnTo>
                    <a:lnTo>
                      <a:pt x="4598" y="151"/>
                    </a:lnTo>
                    <a:lnTo>
                      <a:pt x="4336" y="94"/>
                    </a:lnTo>
                    <a:lnTo>
                      <a:pt x="4035" y="57"/>
                    </a:lnTo>
                    <a:lnTo>
                      <a:pt x="3735" y="19"/>
                    </a:lnTo>
                    <a:lnTo>
                      <a:pt x="343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5"/>
              <p:cNvSpPr/>
              <p:nvPr/>
            </p:nvSpPr>
            <p:spPr>
              <a:xfrm>
                <a:off x="-2838854" y="4209078"/>
                <a:ext cx="120788" cy="51680"/>
              </a:xfrm>
              <a:custGeom>
                <a:rect b="b" l="l" r="r" t="t"/>
                <a:pathLst>
                  <a:path extrusionOk="0" h="2666" w="6231">
                    <a:moveTo>
                      <a:pt x="2796" y="1"/>
                    </a:moveTo>
                    <a:lnTo>
                      <a:pt x="2496" y="19"/>
                    </a:lnTo>
                    <a:lnTo>
                      <a:pt x="2196" y="57"/>
                    </a:lnTo>
                    <a:lnTo>
                      <a:pt x="1896" y="94"/>
                    </a:lnTo>
                    <a:lnTo>
                      <a:pt x="1633" y="151"/>
                    </a:lnTo>
                    <a:lnTo>
                      <a:pt x="1370" y="226"/>
                    </a:lnTo>
                    <a:lnTo>
                      <a:pt x="1126" y="301"/>
                    </a:lnTo>
                    <a:lnTo>
                      <a:pt x="920" y="395"/>
                    </a:lnTo>
                    <a:lnTo>
                      <a:pt x="713" y="489"/>
                    </a:lnTo>
                    <a:lnTo>
                      <a:pt x="526" y="582"/>
                    </a:lnTo>
                    <a:lnTo>
                      <a:pt x="375" y="695"/>
                    </a:lnTo>
                    <a:lnTo>
                      <a:pt x="244" y="808"/>
                    </a:lnTo>
                    <a:lnTo>
                      <a:pt x="131" y="939"/>
                    </a:lnTo>
                    <a:lnTo>
                      <a:pt x="56" y="1070"/>
                    </a:lnTo>
                    <a:lnTo>
                      <a:pt x="19" y="1202"/>
                    </a:lnTo>
                    <a:lnTo>
                      <a:pt x="0" y="1333"/>
                    </a:lnTo>
                    <a:lnTo>
                      <a:pt x="19" y="1464"/>
                    </a:lnTo>
                    <a:lnTo>
                      <a:pt x="56" y="1596"/>
                    </a:lnTo>
                    <a:lnTo>
                      <a:pt x="131" y="1727"/>
                    </a:lnTo>
                    <a:lnTo>
                      <a:pt x="244" y="1859"/>
                    </a:lnTo>
                    <a:lnTo>
                      <a:pt x="375" y="1971"/>
                    </a:lnTo>
                    <a:lnTo>
                      <a:pt x="526" y="2084"/>
                    </a:lnTo>
                    <a:lnTo>
                      <a:pt x="713" y="2178"/>
                    </a:lnTo>
                    <a:lnTo>
                      <a:pt x="920" y="2271"/>
                    </a:lnTo>
                    <a:lnTo>
                      <a:pt x="1126" y="2365"/>
                    </a:lnTo>
                    <a:lnTo>
                      <a:pt x="1370" y="2440"/>
                    </a:lnTo>
                    <a:lnTo>
                      <a:pt x="1633" y="2515"/>
                    </a:lnTo>
                    <a:lnTo>
                      <a:pt x="1896" y="2572"/>
                    </a:lnTo>
                    <a:lnTo>
                      <a:pt x="2196" y="2609"/>
                    </a:lnTo>
                    <a:lnTo>
                      <a:pt x="2496" y="2647"/>
                    </a:lnTo>
                    <a:lnTo>
                      <a:pt x="2796" y="2666"/>
                    </a:lnTo>
                    <a:lnTo>
                      <a:pt x="3434" y="2666"/>
                    </a:lnTo>
                    <a:lnTo>
                      <a:pt x="3753" y="2647"/>
                    </a:lnTo>
                    <a:lnTo>
                      <a:pt x="4035" y="2609"/>
                    </a:lnTo>
                    <a:lnTo>
                      <a:pt x="4335" y="2572"/>
                    </a:lnTo>
                    <a:lnTo>
                      <a:pt x="4598" y="2515"/>
                    </a:lnTo>
                    <a:lnTo>
                      <a:pt x="4861" y="2440"/>
                    </a:lnTo>
                    <a:lnTo>
                      <a:pt x="5105" y="2365"/>
                    </a:lnTo>
                    <a:lnTo>
                      <a:pt x="5330" y="2271"/>
                    </a:lnTo>
                    <a:lnTo>
                      <a:pt x="5517" y="2178"/>
                    </a:lnTo>
                    <a:lnTo>
                      <a:pt x="5705" y="2084"/>
                    </a:lnTo>
                    <a:lnTo>
                      <a:pt x="5855" y="1971"/>
                    </a:lnTo>
                    <a:lnTo>
                      <a:pt x="5987" y="1859"/>
                    </a:lnTo>
                    <a:lnTo>
                      <a:pt x="6099" y="1727"/>
                    </a:lnTo>
                    <a:lnTo>
                      <a:pt x="6174" y="1596"/>
                    </a:lnTo>
                    <a:lnTo>
                      <a:pt x="6212" y="1464"/>
                    </a:lnTo>
                    <a:lnTo>
                      <a:pt x="6231" y="1333"/>
                    </a:lnTo>
                    <a:lnTo>
                      <a:pt x="6212" y="1202"/>
                    </a:lnTo>
                    <a:lnTo>
                      <a:pt x="6174" y="1070"/>
                    </a:lnTo>
                    <a:lnTo>
                      <a:pt x="6099" y="939"/>
                    </a:lnTo>
                    <a:lnTo>
                      <a:pt x="5987" y="808"/>
                    </a:lnTo>
                    <a:lnTo>
                      <a:pt x="5855" y="695"/>
                    </a:lnTo>
                    <a:lnTo>
                      <a:pt x="5705" y="582"/>
                    </a:lnTo>
                    <a:lnTo>
                      <a:pt x="5517" y="489"/>
                    </a:lnTo>
                    <a:lnTo>
                      <a:pt x="5330" y="395"/>
                    </a:lnTo>
                    <a:lnTo>
                      <a:pt x="5105" y="301"/>
                    </a:lnTo>
                    <a:lnTo>
                      <a:pt x="4861" y="226"/>
                    </a:lnTo>
                    <a:lnTo>
                      <a:pt x="4598" y="151"/>
                    </a:lnTo>
                    <a:lnTo>
                      <a:pt x="4335" y="94"/>
                    </a:lnTo>
                    <a:lnTo>
                      <a:pt x="4035" y="57"/>
                    </a:lnTo>
                    <a:lnTo>
                      <a:pt x="3753" y="19"/>
                    </a:lnTo>
                    <a:lnTo>
                      <a:pt x="343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35"/>
              <p:cNvSpPr/>
              <p:nvPr/>
            </p:nvSpPr>
            <p:spPr>
              <a:xfrm>
                <a:off x="-3152813" y="4301118"/>
                <a:ext cx="120788" cy="52049"/>
              </a:xfrm>
              <a:custGeom>
                <a:rect b="b" l="l" r="r" t="t"/>
                <a:pathLst>
                  <a:path extrusionOk="0" h="2685" w="6231">
                    <a:moveTo>
                      <a:pt x="2797" y="1"/>
                    </a:moveTo>
                    <a:lnTo>
                      <a:pt x="2496" y="38"/>
                    </a:lnTo>
                    <a:lnTo>
                      <a:pt x="2196" y="57"/>
                    </a:lnTo>
                    <a:lnTo>
                      <a:pt x="1896" y="113"/>
                    </a:lnTo>
                    <a:lnTo>
                      <a:pt x="1633" y="170"/>
                    </a:lnTo>
                    <a:lnTo>
                      <a:pt x="1370" y="226"/>
                    </a:lnTo>
                    <a:lnTo>
                      <a:pt x="1126" y="301"/>
                    </a:lnTo>
                    <a:lnTo>
                      <a:pt x="920" y="395"/>
                    </a:lnTo>
                    <a:lnTo>
                      <a:pt x="713" y="489"/>
                    </a:lnTo>
                    <a:lnTo>
                      <a:pt x="526" y="582"/>
                    </a:lnTo>
                    <a:lnTo>
                      <a:pt x="376" y="695"/>
                    </a:lnTo>
                    <a:lnTo>
                      <a:pt x="244" y="826"/>
                    </a:lnTo>
                    <a:lnTo>
                      <a:pt x="132" y="939"/>
                    </a:lnTo>
                    <a:lnTo>
                      <a:pt x="57" y="1070"/>
                    </a:lnTo>
                    <a:lnTo>
                      <a:pt x="19" y="1202"/>
                    </a:lnTo>
                    <a:lnTo>
                      <a:pt x="0" y="1333"/>
                    </a:lnTo>
                    <a:lnTo>
                      <a:pt x="19" y="1483"/>
                    </a:lnTo>
                    <a:lnTo>
                      <a:pt x="57" y="1615"/>
                    </a:lnTo>
                    <a:lnTo>
                      <a:pt x="132" y="1727"/>
                    </a:lnTo>
                    <a:lnTo>
                      <a:pt x="244" y="1859"/>
                    </a:lnTo>
                    <a:lnTo>
                      <a:pt x="376" y="1971"/>
                    </a:lnTo>
                    <a:lnTo>
                      <a:pt x="526" y="2084"/>
                    </a:lnTo>
                    <a:lnTo>
                      <a:pt x="713" y="2196"/>
                    </a:lnTo>
                    <a:lnTo>
                      <a:pt x="920" y="2290"/>
                    </a:lnTo>
                    <a:lnTo>
                      <a:pt x="1126" y="2365"/>
                    </a:lnTo>
                    <a:lnTo>
                      <a:pt x="1370" y="2440"/>
                    </a:lnTo>
                    <a:lnTo>
                      <a:pt x="1633" y="2515"/>
                    </a:lnTo>
                    <a:lnTo>
                      <a:pt x="1896" y="2572"/>
                    </a:lnTo>
                    <a:lnTo>
                      <a:pt x="2196" y="2609"/>
                    </a:lnTo>
                    <a:lnTo>
                      <a:pt x="2496" y="2647"/>
                    </a:lnTo>
                    <a:lnTo>
                      <a:pt x="2797" y="2666"/>
                    </a:lnTo>
                    <a:lnTo>
                      <a:pt x="3116" y="2684"/>
                    </a:lnTo>
                    <a:lnTo>
                      <a:pt x="3435" y="2666"/>
                    </a:lnTo>
                    <a:lnTo>
                      <a:pt x="3754" y="2647"/>
                    </a:lnTo>
                    <a:lnTo>
                      <a:pt x="4054" y="2609"/>
                    </a:lnTo>
                    <a:lnTo>
                      <a:pt x="4335" y="2572"/>
                    </a:lnTo>
                    <a:lnTo>
                      <a:pt x="4598" y="2515"/>
                    </a:lnTo>
                    <a:lnTo>
                      <a:pt x="4861" y="2440"/>
                    </a:lnTo>
                    <a:lnTo>
                      <a:pt x="5105" y="2365"/>
                    </a:lnTo>
                    <a:lnTo>
                      <a:pt x="5330" y="2290"/>
                    </a:lnTo>
                    <a:lnTo>
                      <a:pt x="5518" y="2196"/>
                    </a:lnTo>
                    <a:lnTo>
                      <a:pt x="5705" y="2084"/>
                    </a:lnTo>
                    <a:lnTo>
                      <a:pt x="5856" y="1971"/>
                    </a:lnTo>
                    <a:lnTo>
                      <a:pt x="5987" y="1859"/>
                    </a:lnTo>
                    <a:lnTo>
                      <a:pt x="6100" y="1727"/>
                    </a:lnTo>
                    <a:lnTo>
                      <a:pt x="6175" y="1615"/>
                    </a:lnTo>
                    <a:lnTo>
                      <a:pt x="6231" y="1483"/>
                    </a:lnTo>
                    <a:lnTo>
                      <a:pt x="6231" y="1333"/>
                    </a:lnTo>
                    <a:lnTo>
                      <a:pt x="6231" y="1202"/>
                    </a:lnTo>
                    <a:lnTo>
                      <a:pt x="6175" y="1070"/>
                    </a:lnTo>
                    <a:lnTo>
                      <a:pt x="6100" y="939"/>
                    </a:lnTo>
                    <a:lnTo>
                      <a:pt x="5987" y="826"/>
                    </a:lnTo>
                    <a:lnTo>
                      <a:pt x="5856" y="695"/>
                    </a:lnTo>
                    <a:lnTo>
                      <a:pt x="5705" y="582"/>
                    </a:lnTo>
                    <a:lnTo>
                      <a:pt x="5518" y="489"/>
                    </a:lnTo>
                    <a:lnTo>
                      <a:pt x="5330" y="395"/>
                    </a:lnTo>
                    <a:lnTo>
                      <a:pt x="5105" y="301"/>
                    </a:lnTo>
                    <a:lnTo>
                      <a:pt x="4861" y="226"/>
                    </a:lnTo>
                    <a:lnTo>
                      <a:pt x="4598" y="170"/>
                    </a:lnTo>
                    <a:lnTo>
                      <a:pt x="4335" y="113"/>
                    </a:lnTo>
                    <a:lnTo>
                      <a:pt x="4054" y="57"/>
                    </a:lnTo>
                    <a:lnTo>
                      <a:pt x="3754" y="38"/>
                    </a:lnTo>
                    <a:lnTo>
                      <a:pt x="343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35"/>
              <p:cNvSpPr/>
              <p:nvPr/>
            </p:nvSpPr>
            <p:spPr>
              <a:xfrm>
                <a:off x="-2844689" y="4301118"/>
                <a:ext cx="120807" cy="52049"/>
              </a:xfrm>
              <a:custGeom>
                <a:rect b="b" l="l" r="r" t="t"/>
                <a:pathLst>
                  <a:path extrusionOk="0" h="2685" w="6232">
                    <a:moveTo>
                      <a:pt x="2797" y="1"/>
                    </a:moveTo>
                    <a:lnTo>
                      <a:pt x="2497" y="38"/>
                    </a:lnTo>
                    <a:lnTo>
                      <a:pt x="2197" y="57"/>
                    </a:lnTo>
                    <a:lnTo>
                      <a:pt x="1896" y="113"/>
                    </a:lnTo>
                    <a:lnTo>
                      <a:pt x="1634" y="170"/>
                    </a:lnTo>
                    <a:lnTo>
                      <a:pt x="1371" y="226"/>
                    </a:lnTo>
                    <a:lnTo>
                      <a:pt x="1127" y="301"/>
                    </a:lnTo>
                    <a:lnTo>
                      <a:pt x="920" y="395"/>
                    </a:lnTo>
                    <a:lnTo>
                      <a:pt x="714" y="489"/>
                    </a:lnTo>
                    <a:lnTo>
                      <a:pt x="526" y="582"/>
                    </a:lnTo>
                    <a:lnTo>
                      <a:pt x="376" y="695"/>
                    </a:lnTo>
                    <a:lnTo>
                      <a:pt x="245" y="826"/>
                    </a:lnTo>
                    <a:lnTo>
                      <a:pt x="132" y="939"/>
                    </a:lnTo>
                    <a:lnTo>
                      <a:pt x="57" y="1070"/>
                    </a:lnTo>
                    <a:lnTo>
                      <a:pt x="20" y="1202"/>
                    </a:lnTo>
                    <a:lnTo>
                      <a:pt x="1" y="1333"/>
                    </a:lnTo>
                    <a:lnTo>
                      <a:pt x="20" y="1483"/>
                    </a:lnTo>
                    <a:lnTo>
                      <a:pt x="57" y="1615"/>
                    </a:lnTo>
                    <a:lnTo>
                      <a:pt x="132" y="1727"/>
                    </a:lnTo>
                    <a:lnTo>
                      <a:pt x="245" y="1859"/>
                    </a:lnTo>
                    <a:lnTo>
                      <a:pt x="376" y="1971"/>
                    </a:lnTo>
                    <a:lnTo>
                      <a:pt x="526" y="2084"/>
                    </a:lnTo>
                    <a:lnTo>
                      <a:pt x="714" y="2196"/>
                    </a:lnTo>
                    <a:lnTo>
                      <a:pt x="920" y="2290"/>
                    </a:lnTo>
                    <a:lnTo>
                      <a:pt x="1127" y="2365"/>
                    </a:lnTo>
                    <a:lnTo>
                      <a:pt x="1371" y="2440"/>
                    </a:lnTo>
                    <a:lnTo>
                      <a:pt x="1634" y="2515"/>
                    </a:lnTo>
                    <a:lnTo>
                      <a:pt x="1896" y="2572"/>
                    </a:lnTo>
                    <a:lnTo>
                      <a:pt x="2197" y="2609"/>
                    </a:lnTo>
                    <a:lnTo>
                      <a:pt x="2497" y="2647"/>
                    </a:lnTo>
                    <a:lnTo>
                      <a:pt x="2797" y="2666"/>
                    </a:lnTo>
                    <a:lnTo>
                      <a:pt x="3116" y="2684"/>
                    </a:lnTo>
                    <a:lnTo>
                      <a:pt x="3435" y="2666"/>
                    </a:lnTo>
                    <a:lnTo>
                      <a:pt x="3754" y="2647"/>
                    </a:lnTo>
                    <a:lnTo>
                      <a:pt x="4054" y="2609"/>
                    </a:lnTo>
                    <a:lnTo>
                      <a:pt x="4336" y="2572"/>
                    </a:lnTo>
                    <a:lnTo>
                      <a:pt x="4599" y="2515"/>
                    </a:lnTo>
                    <a:lnTo>
                      <a:pt x="4861" y="2440"/>
                    </a:lnTo>
                    <a:lnTo>
                      <a:pt x="5105" y="2365"/>
                    </a:lnTo>
                    <a:lnTo>
                      <a:pt x="5331" y="2290"/>
                    </a:lnTo>
                    <a:lnTo>
                      <a:pt x="5518" y="2196"/>
                    </a:lnTo>
                    <a:lnTo>
                      <a:pt x="5706" y="2084"/>
                    </a:lnTo>
                    <a:lnTo>
                      <a:pt x="5856" y="1971"/>
                    </a:lnTo>
                    <a:lnTo>
                      <a:pt x="5987" y="1859"/>
                    </a:lnTo>
                    <a:lnTo>
                      <a:pt x="6100" y="1727"/>
                    </a:lnTo>
                    <a:lnTo>
                      <a:pt x="6175" y="1615"/>
                    </a:lnTo>
                    <a:lnTo>
                      <a:pt x="6231" y="1483"/>
                    </a:lnTo>
                    <a:lnTo>
                      <a:pt x="6231" y="1333"/>
                    </a:lnTo>
                    <a:lnTo>
                      <a:pt x="6231" y="1202"/>
                    </a:lnTo>
                    <a:lnTo>
                      <a:pt x="6175" y="1070"/>
                    </a:lnTo>
                    <a:lnTo>
                      <a:pt x="6100" y="939"/>
                    </a:lnTo>
                    <a:lnTo>
                      <a:pt x="5987" y="826"/>
                    </a:lnTo>
                    <a:lnTo>
                      <a:pt x="5856" y="695"/>
                    </a:lnTo>
                    <a:lnTo>
                      <a:pt x="5706" y="582"/>
                    </a:lnTo>
                    <a:lnTo>
                      <a:pt x="5518" y="489"/>
                    </a:lnTo>
                    <a:lnTo>
                      <a:pt x="5331" y="395"/>
                    </a:lnTo>
                    <a:lnTo>
                      <a:pt x="5105" y="301"/>
                    </a:lnTo>
                    <a:lnTo>
                      <a:pt x="4861" y="226"/>
                    </a:lnTo>
                    <a:lnTo>
                      <a:pt x="4599" y="170"/>
                    </a:lnTo>
                    <a:lnTo>
                      <a:pt x="4336" y="113"/>
                    </a:lnTo>
                    <a:lnTo>
                      <a:pt x="4054" y="57"/>
                    </a:lnTo>
                    <a:lnTo>
                      <a:pt x="3754" y="38"/>
                    </a:lnTo>
                    <a:lnTo>
                      <a:pt x="343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35"/>
              <p:cNvSpPr/>
              <p:nvPr/>
            </p:nvSpPr>
            <p:spPr>
              <a:xfrm>
                <a:off x="-2077450" y="3921327"/>
                <a:ext cx="100065" cy="42569"/>
              </a:xfrm>
              <a:custGeom>
                <a:rect b="b" l="l" r="r" t="t"/>
                <a:pathLst>
                  <a:path extrusionOk="0" h="2196" w="5162">
                    <a:moveTo>
                      <a:pt x="2309" y="0"/>
                    </a:moveTo>
                    <a:lnTo>
                      <a:pt x="2065" y="19"/>
                    </a:lnTo>
                    <a:lnTo>
                      <a:pt x="1821" y="38"/>
                    </a:lnTo>
                    <a:lnTo>
                      <a:pt x="1577" y="75"/>
                    </a:lnTo>
                    <a:lnTo>
                      <a:pt x="1352" y="131"/>
                    </a:lnTo>
                    <a:lnTo>
                      <a:pt x="1146" y="188"/>
                    </a:lnTo>
                    <a:lnTo>
                      <a:pt x="939" y="244"/>
                    </a:lnTo>
                    <a:lnTo>
                      <a:pt x="752" y="319"/>
                    </a:lnTo>
                    <a:lnTo>
                      <a:pt x="601" y="394"/>
                    </a:lnTo>
                    <a:lnTo>
                      <a:pt x="451" y="488"/>
                    </a:lnTo>
                    <a:lnTo>
                      <a:pt x="320" y="582"/>
                    </a:lnTo>
                    <a:lnTo>
                      <a:pt x="207" y="676"/>
                    </a:lnTo>
                    <a:lnTo>
                      <a:pt x="114" y="770"/>
                    </a:lnTo>
                    <a:lnTo>
                      <a:pt x="57" y="882"/>
                    </a:lnTo>
                    <a:lnTo>
                      <a:pt x="20" y="995"/>
                    </a:lnTo>
                    <a:lnTo>
                      <a:pt x="1" y="1107"/>
                    </a:lnTo>
                    <a:lnTo>
                      <a:pt x="20" y="1220"/>
                    </a:lnTo>
                    <a:lnTo>
                      <a:pt x="57" y="1314"/>
                    </a:lnTo>
                    <a:lnTo>
                      <a:pt x="114" y="1426"/>
                    </a:lnTo>
                    <a:lnTo>
                      <a:pt x="207" y="1520"/>
                    </a:lnTo>
                    <a:lnTo>
                      <a:pt x="320" y="1633"/>
                    </a:lnTo>
                    <a:lnTo>
                      <a:pt x="451" y="1708"/>
                    </a:lnTo>
                    <a:lnTo>
                      <a:pt x="601" y="1802"/>
                    </a:lnTo>
                    <a:lnTo>
                      <a:pt x="752" y="1877"/>
                    </a:lnTo>
                    <a:lnTo>
                      <a:pt x="939" y="1952"/>
                    </a:lnTo>
                    <a:lnTo>
                      <a:pt x="1146" y="2008"/>
                    </a:lnTo>
                    <a:lnTo>
                      <a:pt x="1352" y="2064"/>
                    </a:lnTo>
                    <a:lnTo>
                      <a:pt x="1577" y="2121"/>
                    </a:lnTo>
                    <a:lnTo>
                      <a:pt x="1821" y="2158"/>
                    </a:lnTo>
                    <a:lnTo>
                      <a:pt x="2065" y="2177"/>
                    </a:lnTo>
                    <a:lnTo>
                      <a:pt x="2309" y="2196"/>
                    </a:lnTo>
                    <a:lnTo>
                      <a:pt x="2835" y="2196"/>
                    </a:lnTo>
                    <a:lnTo>
                      <a:pt x="3097" y="2177"/>
                    </a:lnTo>
                    <a:lnTo>
                      <a:pt x="3341" y="2158"/>
                    </a:lnTo>
                    <a:lnTo>
                      <a:pt x="3585" y="2121"/>
                    </a:lnTo>
                    <a:lnTo>
                      <a:pt x="3811" y="2064"/>
                    </a:lnTo>
                    <a:lnTo>
                      <a:pt x="4017" y="2008"/>
                    </a:lnTo>
                    <a:lnTo>
                      <a:pt x="4223" y="1952"/>
                    </a:lnTo>
                    <a:lnTo>
                      <a:pt x="4392" y="1877"/>
                    </a:lnTo>
                    <a:lnTo>
                      <a:pt x="4561" y="1802"/>
                    </a:lnTo>
                    <a:lnTo>
                      <a:pt x="4711" y="1708"/>
                    </a:lnTo>
                    <a:lnTo>
                      <a:pt x="4843" y="1633"/>
                    </a:lnTo>
                    <a:lnTo>
                      <a:pt x="4955" y="1520"/>
                    </a:lnTo>
                    <a:lnTo>
                      <a:pt x="5030" y="1426"/>
                    </a:lnTo>
                    <a:lnTo>
                      <a:pt x="5106" y="1314"/>
                    </a:lnTo>
                    <a:lnTo>
                      <a:pt x="5143" y="1220"/>
                    </a:lnTo>
                    <a:lnTo>
                      <a:pt x="5162" y="1107"/>
                    </a:lnTo>
                    <a:lnTo>
                      <a:pt x="5143" y="995"/>
                    </a:lnTo>
                    <a:lnTo>
                      <a:pt x="5106" y="882"/>
                    </a:lnTo>
                    <a:lnTo>
                      <a:pt x="5030" y="770"/>
                    </a:lnTo>
                    <a:lnTo>
                      <a:pt x="4955" y="676"/>
                    </a:lnTo>
                    <a:lnTo>
                      <a:pt x="4843" y="582"/>
                    </a:lnTo>
                    <a:lnTo>
                      <a:pt x="4711" y="488"/>
                    </a:lnTo>
                    <a:lnTo>
                      <a:pt x="4561" y="394"/>
                    </a:lnTo>
                    <a:lnTo>
                      <a:pt x="4392" y="319"/>
                    </a:lnTo>
                    <a:lnTo>
                      <a:pt x="4223" y="244"/>
                    </a:lnTo>
                    <a:lnTo>
                      <a:pt x="4017" y="188"/>
                    </a:lnTo>
                    <a:lnTo>
                      <a:pt x="3811" y="131"/>
                    </a:lnTo>
                    <a:lnTo>
                      <a:pt x="3585" y="75"/>
                    </a:lnTo>
                    <a:lnTo>
                      <a:pt x="3341" y="38"/>
                    </a:lnTo>
                    <a:lnTo>
                      <a:pt x="3097" y="19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35"/>
              <p:cNvSpPr/>
              <p:nvPr/>
            </p:nvSpPr>
            <p:spPr>
              <a:xfrm>
                <a:off x="-2300804" y="3921327"/>
                <a:ext cx="100046" cy="42569"/>
              </a:xfrm>
              <a:custGeom>
                <a:rect b="b" l="l" r="r" t="t"/>
                <a:pathLst>
                  <a:path extrusionOk="0" h="2196" w="5161">
                    <a:moveTo>
                      <a:pt x="2308" y="0"/>
                    </a:moveTo>
                    <a:lnTo>
                      <a:pt x="2064" y="19"/>
                    </a:lnTo>
                    <a:lnTo>
                      <a:pt x="1821" y="38"/>
                    </a:lnTo>
                    <a:lnTo>
                      <a:pt x="1577" y="75"/>
                    </a:lnTo>
                    <a:lnTo>
                      <a:pt x="1351" y="131"/>
                    </a:lnTo>
                    <a:lnTo>
                      <a:pt x="1145" y="188"/>
                    </a:lnTo>
                    <a:lnTo>
                      <a:pt x="938" y="244"/>
                    </a:lnTo>
                    <a:lnTo>
                      <a:pt x="751" y="319"/>
                    </a:lnTo>
                    <a:lnTo>
                      <a:pt x="601" y="394"/>
                    </a:lnTo>
                    <a:lnTo>
                      <a:pt x="451" y="488"/>
                    </a:lnTo>
                    <a:lnTo>
                      <a:pt x="319" y="582"/>
                    </a:lnTo>
                    <a:lnTo>
                      <a:pt x="207" y="676"/>
                    </a:lnTo>
                    <a:lnTo>
                      <a:pt x="113" y="770"/>
                    </a:lnTo>
                    <a:lnTo>
                      <a:pt x="56" y="882"/>
                    </a:lnTo>
                    <a:lnTo>
                      <a:pt x="19" y="995"/>
                    </a:lnTo>
                    <a:lnTo>
                      <a:pt x="0" y="1107"/>
                    </a:lnTo>
                    <a:lnTo>
                      <a:pt x="19" y="1220"/>
                    </a:lnTo>
                    <a:lnTo>
                      <a:pt x="56" y="1314"/>
                    </a:lnTo>
                    <a:lnTo>
                      <a:pt x="113" y="1426"/>
                    </a:lnTo>
                    <a:lnTo>
                      <a:pt x="207" y="1520"/>
                    </a:lnTo>
                    <a:lnTo>
                      <a:pt x="319" y="1633"/>
                    </a:lnTo>
                    <a:lnTo>
                      <a:pt x="451" y="1708"/>
                    </a:lnTo>
                    <a:lnTo>
                      <a:pt x="601" y="1802"/>
                    </a:lnTo>
                    <a:lnTo>
                      <a:pt x="751" y="1877"/>
                    </a:lnTo>
                    <a:lnTo>
                      <a:pt x="938" y="1952"/>
                    </a:lnTo>
                    <a:lnTo>
                      <a:pt x="1145" y="2008"/>
                    </a:lnTo>
                    <a:lnTo>
                      <a:pt x="1351" y="2064"/>
                    </a:lnTo>
                    <a:lnTo>
                      <a:pt x="1577" y="2121"/>
                    </a:lnTo>
                    <a:lnTo>
                      <a:pt x="1821" y="2158"/>
                    </a:lnTo>
                    <a:lnTo>
                      <a:pt x="2064" y="2177"/>
                    </a:lnTo>
                    <a:lnTo>
                      <a:pt x="2308" y="2196"/>
                    </a:lnTo>
                    <a:lnTo>
                      <a:pt x="2834" y="2196"/>
                    </a:lnTo>
                    <a:lnTo>
                      <a:pt x="3097" y="2177"/>
                    </a:lnTo>
                    <a:lnTo>
                      <a:pt x="3341" y="2158"/>
                    </a:lnTo>
                    <a:lnTo>
                      <a:pt x="3585" y="2121"/>
                    </a:lnTo>
                    <a:lnTo>
                      <a:pt x="3810" y="2064"/>
                    </a:lnTo>
                    <a:lnTo>
                      <a:pt x="4016" y="2008"/>
                    </a:lnTo>
                    <a:lnTo>
                      <a:pt x="4223" y="1952"/>
                    </a:lnTo>
                    <a:lnTo>
                      <a:pt x="4392" y="1877"/>
                    </a:lnTo>
                    <a:lnTo>
                      <a:pt x="4560" y="1802"/>
                    </a:lnTo>
                    <a:lnTo>
                      <a:pt x="4711" y="1708"/>
                    </a:lnTo>
                    <a:lnTo>
                      <a:pt x="4842" y="1633"/>
                    </a:lnTo>
                    <a:lnTo>
                      <a:pt x="4955" y="1520"/>
                    </a:lnTo>
                    <a:lnTo>
                      <a:pt x="5030" y="1426"/>
                    </a:lnTo>
                    <a:lnTo>
                      <a:pt x="5105" y="1314"/>
                    </a:lnTo>
                    <a:lnTo>
                      <a:pt x="5142" y="1220"/>
                    </a:lnTo>
                    <a:lnTo>
                      <a:pt x="5161" y="1107"/>
                    </a:lnTo>
                    <a:lnTo>
                      <a:pt x="5142" y="995"/>
                    </a:lnTo>
                    <a:lnTo>
                      <a:pt x="5105" y="882"/>
                    </a:lnTo>
                    <a:lnTo>
                      <a:pt x="5030" y="770"/>
                    </a:lnTo>
                    <a:lnTo>
                      <a:pt x="4955" y="676"/>
                    </a:lnTo>
                    <a:lnTo>
                      <a:pt x="4842" y="582"/>
                    </a:lnTo>
                    <a:lnTo>
                      <a:pt x="4711" y="488"/>
                    </a:lnTo>
                    <a:lnTo>
                      <a:pt x="4560" y="394"/>
                    </a:lnTo>
                    <a:lnTo>
                      <a:pt x="4392" y="319"/>
                    </a:lnTo>
                    <a:lnTo>
                      <a:pt x="4223" y="244"/>
                    </a:lnTo>
                    <a:lnTo>
                      <a:pt x="4016" y="188"/>
                    </a:lnTo>
                    <a:lnTo>
                      <a:pt x="3810" y="131"/>
                    </a:lnTo>
                    <a:lnTo>
                      <a:pt x="3585" y="75"/>
                    </a:lnTo>
                    <a:lnTo>
                      <a:pt x="3341" y="38"/>
                    </a:lnTo>
                    <a:lnTo>
                      <a:pt x="3097" y="19"/>
                    </a:lnTo>
                    <a:lnTo>
                      <a:pt x="283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35"/>
              <p:cNvSpPr/>
              <p:nvPr/>
            </p:nvSpPr>
            <p:spPr>
              <a:xfrm>
                <a:off x="-2032322" y="3997355"/>
                <a:ext cx="100046" cy="42589"/>
              </a:xfrm>
              <a:custGeom>
                <a:rect b="b" l="l" r="r" t="t"/>
                <a:pathLst>
                  <a:path extrusionOk="0" h="2197" w="5161">
                    <a:moveTo>
                      <a:pt x="2327" y="0"/>
                    </a:moveTo>
                    <a:lnTo>
                      <a:pt x="2064" y="19"/>
                    </a:lnTo>
                    <a:lnTo>
                      <a:pt x="1820" y="38"/>
                    </a:lnTo>
                    <a:lnTo>
                      <a:pt x="1576" y="75"/>
                    </a:lnTo>
                    <a:lnTo>
                      <a:pt x="1351" y="132"/>
                    </a:lnTo>
                    <a:lnTo>
                      <a:pt x="1145" y="188"/>
                    </a:lnTo>
                    <a:lnTo>
                      <a:pt x="938" y="244"/>
                    </a:lnTo>
                    <a:lnTo>
                      <a:pt x="769" y="319"/>
                    </a:lnTo>
                    <a:lnTo>
                      <a:pt x="601" y="394"/>
                    </a:lnTo>
                    <a:lnTo>
                      <a:pt x="450" y="488"/>
                    </a:lnTo>
                    <a:lnTo>
                      <a:pt x="319" y="582"/>
                    </a:lnTo>
                    <a:lnTo>
                      <a:pt x="206" y="676"/>
                    </a:lnTo>
                    <a:lnTo>
                      <a:pt x="131" y="770"/>
                    </a:lnTo>
                    <a:lnTo>
                      <a:pt x="56" y="882"/>
                    </a:lnTo>
                    <a:lnTo>
                      <a:pt x="19" y="995"/>
                    </a:lnTo>
                    <a:lnTo>
                      <a:pt x="0" y="1108"/>
                    </a:lnTo>
                    <a:lnTo>
                      <a:pt x="19" y="1220"/>
                    </a:lnTo>
                    <a:lnTo>
                      <a:pt x="56" y="1314"/>
                    </a:lnTo>
                    <a:lnTo>
                      <a:pt x="131" y="1427"/>
                    </a:lnTo>
                    <a:lnTo>
                      <a:pt x="206" y="1520"/>
                    </a:lnTo>
                    <a:lnTo>
                      <a:pt x="319" y="1633"/>
                    </a:lnTo>
                    <a:lnTo>
                      <a:pt x="450" y="1708"/>
                    </a:lnTo>
                    <a:lnTo>
                      <a:pt x="601" y="1802"/>
                    </a:lnTo>
                    <a:lnTo>
                      <a:pt x="769" y="1877"/>
                    </a:lnTo>
                    <a:lnTo>
                      <a:pt x="938" y="1952"/>
                    </a:lnTo>
                    <a:lnTo>
                      <a:pt x="1145" y="2008"/>
                    </a:lnTo>
                    <a:lnTo>
                      <a:pt x="1351" y="2065"/>
                    </a:lnTo>
                    <a:lnTo>
                      <a:pt x="1576" y="2121"/>
                    </a:lnTo>
                    <a:lnTo>
                      <a:pt x="1820" y="2159"/>
                    </a:lnTo>
                    <a:lnTo>
                      <a:pt x="2064" y="2177"/>
                    </a:lnTo>
                    <a:lnTo>
                      <a:pt x="2327" y="2196"/>
                    </a:lnTo>
                    <a:lnTo>
                      <a:pt x="2853" y="2196"/>
                    </a:lnTo>
                    <a:lnTo>
                      <a:pt x="3097" y="2177"/>
                    </a:lnTo>
                    <a:lnTo>
                      <a:pt x="3341" y="2159"/>
                    </a:lnTo>
                    <a:lnTo>
                      <a:pt x="3584" y="2121"/>
                    </a:lnTo>
                    <a:lnTo>
                      <a:pt x="3810" y="2065"/>
                    </a:lnTo>
                    <a:lnTo>
                      <a:pt x="4016" y="2008"/>
                    </a:lnTo>
                    <a:lnTo>
                      <a:pt x="4223" y="1952"/>
                    </a:lnTo>
                    <a:lnTo>
                      <a:pt x="4410" y="1877"/>
                    </a:lnTo>
                    <a:lnTo>
                      <a:pt x="4560" y="1802"/>
                    </a:lnTo>
                    <a:lnTo>
                      <a:pt x="4710" y="1708"/>
                    </a:lnTo>
                    <a:lnTo>
                      <a:pt x="4842" y="1633"/>
                    </a:lnTo>
                    <a:lnTo>
                      <a:pt x="4954" y="1520"/>
                    </a:lnTo>
                    <a:lnTo>
                      <a:pt x="5048" y="1427"/>
                    </a:lnTo>
                    <a:lnTo>
                      <a:pt x="5105" y="1314"/>
                    </a:lnTo>
                    <a:lnTo>
                      <a:pt x="5142" y="1220"/>
                    </a:lnTo>
                    <a:lnTo>
                      <a:pt x="5161" y="1108"/>
                    </a:lnTo>
                    <a:lnTo>
                      <a:pt x="5142" y="995"/>
                    </a:lnTo>
                    <a:lnTo>
                      <a:pt x="5105" y="882"/>
                    </a:lnTo>
                    <a:lnTo>
                      <a:pt x="5048" y="770"/>
                    </a:lnTo>
                    <a:lnTo>
                      <a:pt x="4954" y="676"/>
                    </a:lnTo>
                    <a:lnTo>
                      <a:pt x="4842" y="582"/>
                    </a:lnTo>
                    <a:lnTo>
                      <a:pt x="4710" y="488"/>
                    </a:lnTo>
                    <a:lnTo>
                      <a:pt x="4560" y="394"/>
                    </a:lnTo>
                    <a:lnTo>
                      <a:pt x="4410" y="319"/>
                    </a:lnTo>
                    <a:lnTo>
                      <a:pt x="4223" y="244"/>
                    </a:lnTo>
                    <a:lnTo>
                      <a:pt x="4016" y="188"/>
                    </a:lnTo>
                    <a:lnTo>
                      <a:pt x="3810" y="132"/>
                    </a:lnTo>
                    <a:lnTo>
                      <a:pt x="3584" y="75"/>
                    </a:lnTo>
                    <a:lnTo>
                      <a:pt x="3341" y="38"/>
                    </a:lnTo>
                    <a:lnTo>
                      <a:pt x="3097" y="19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35"/>
              <p:cNvSpPr/>
              <p:nvPr/>
            </p:nvSpPr>
            <p:spPr>
              <a:xfrm>
                <a:off x="-2286265" y="3997355"/>
                <a:ext cx="99697" cy="42589"/>
              </a:xfrm>
              <a:custGeom>
                <a:rect b="b" l="l" r="r" t="t"/>
                <a:pathLst>
                  <a:path extrusionOk="0" h="2197" w="5143">
                    <a:moveTo>
                      <a:pt x="2309" y="0"/>
                    </a:moveTo>
                    <a:lnTo>
                      <a:pt x="2046" y="19"/>
                    </a:lnTo>
                    <a:lnTo>
                      <a:pt x="1802" y="38"/>
                    </a:lnTo>
                    <a:lnTo>
                      <a:pt x="1558" y="75"/>
                    </a:lnTo>
                    <a:lnTo>
                      <a:pt x="1333" y="132"/>
                    </a:lnTo>
                    <a:lnTo>
                      <a:pt x="1127" y="188"/>
                    </a:lnTo>
                    <a:lnTo>
                      <a:pt x="920" y="244"/>
                    </a:lnTo>
                    <a:lnTo>
                      <a:pt x="751" y="319"/>
                    </a:lnTo>
                    <a:lnTo>
                      <a:pt x="583" y="394"/>
                    </a:lnTo>
                    <a:lnTo>
                      <a:pt x="432" y="488"/>
                    </a:lnTo>
                    <a:lnTo>
                      <a:pt x="301" y="582"/>
                    </a:lnTo>
                    <a:lnTo>
                      <a:pt x="188" y="676"/>
                    </a:lnTo>
                    <a:lnTo>
                      <a:pt x="113" y="770"/>
                    </a:lnTo>
                    <a:lnTo>
                      <a:pt x="38" y="882"/>
                    </a:lnTo>
                    <a:lnTo>
                      <a:pt x="1" y="995"/>
                    </a:lnTo>
                    <a:lnTo>
                      <a:pt x="1" y="1108"/>
                    </a:lnTo>
                    <a:lnTo>
                      <a:pt x="1" y="1220"/>
                    </a:lnTo>
                    <a:lnTo>
                      <a:pt x="38" y="1314"/>
                    </a:lnTo>
                    <a:lnTo>
                      <a:pt x="113" y="1427"/>
                    </a:lnTo>
                    <a:lnTo>
                      <a:pt x="188" y="1520"/>
                    </a:lnTo>
                    <a:lnTo>
                      <a:pt x="301" y="1633"/>
                    </a:lnTo>
                    <a:lnTo>
                      <a:pt x="432" y="1708"/>
                    </a:lnTo>
                    <a:lnTo>
                      <a:pt x="583" y="1802"/>
                    </a:lnTo>
                    <a:lnTo>
                      <a:pt x="751" y="1877"/>
                    </a:lnTo>
                    <a:lnTo>
                      <a:pt x="920" y="1952"/>
                    </a:lnTo>
                    <a:lnTo>
                      <a:pt x="1127" y="2008"/>
                    </a:lnTo>
                    <a:lnTo>
                      <a:pt x="1333" y="2065"/>
                    </a:lnTo>
                    <a:lnTo>
                      <a:pt x="1558" y="2121"/>
                    </a:lnTo>
                    <a:lnTo>
                      <a:pt x="1802" y="2159"/>
                    </a:lnTo>
                    <a:lnTo>
                      <a:pt x="2046" y="2177"/>
                    </a:lnTo>
                    <a:lnTo>
                      <a:pt x="2309" y="2196"/>
                    </a:lnTo>
                    <a:lnTo>
                      <a:pt x="2835" y="2196"/>
                    </a:lnTo>
                    <a:lnTo>
                      <a:pt x="3079" y="2177"/>
                    </a:lnTo>
                    <a:lnTo>
                      <a:pt x="3341" y="2159"/>
                    </a:lnTo>
                    <a:lnTo>
                      <a:pt x="3567" y="2121"/>
                    </a:lnTo>
                    <a:lnTo>
                      <a:pt x="3792" y="2065"/>
                    </a:lnTo>
                    <a:lnTo>
                      <a:pt x="3998" y="2008"/>
                    </a:lnTo>
                    <a:lnTo>
                      <a:pt x="4205" y="1952"/>
                    </a:lnTo>
                    <a:lnTo>
                      <a:pt x="4392" y="1877"/>
                    </a:lnTo>
                    <a:lnTo>
                      <a:pt x="4561" y="1802"/>
                    </a:lnTo>
                    <a:lnTo>
                      <a:pt x="4693" y="1708"/>
                    </a:lnTo>
                    <a:lnTo>
                      <a:pt x="4824" y="1633"/>
                    </a:lnTo>
                    <a:lnTo>
                      <a:pt x="4936" y="1520"/>
                    </a:lnTo>
                    <a:lnTo>
                      <a:pt x="5030" y="1427"/>
                    </a:lnTo>
                    <a:lnTo>
                      <a:pt x="5087" y="1314"/>
                    </a:lnTo>
                    <a:lnTo>
                      <a:pt x="5124" y="1220"/>
                    </a:lnTo>
                    <a:lnTo>
                      <a:pt x="5143" y="1108"/>
                    </a:lnTo>
                    <a:lnTo>
                      <a:pt x="5124" y="995"/>
                    </a:lnTo>
                    <a:lnTo>
                      <a:pt x="5087" y="882"/>
                    </a:lnTo>
                    <a:lnTo>
                      <a:pt x="5030" y="770"/>
                    </a:lnTo>
                    <a:lnTo>
                      <a:pt x="4936" y="676"/>
                    </a:lnTo>
                    <a:lnTo>
                      <a:pt x="4824" y="582"/>
                    </a:lnTo>
                    <a:lnTo>
                      <a:pt x="4693" y="488"/>
                    </a:lnTo>
                    <a:lnTo>
                      <a:pt x="4561" y="394"/>
                    </a:lnTo>
                    <a:lnTo>
                      <a:pt x="4392" y="319"/>
                    </a:lnTo>
                    <a:lnTo>
                      <a:pt x="4205" y="244"/>
                    </a:lnTo>
                    <a:lnTo>
                      <a:pt x="3998" y="188"/>
                    </a:lnTo>
                    <a:lnTo>
                      <a:pt x="3792" y="132"/>
                    </a:lnTo>
                    <a:lnTo>
                      <a:pt x="3567" y="75"/>
                    </a:lnTo>
                    <a:lnTo>
                      <a:pt x="3341" y="38"/>
                    </a:lnTo>
                    <a:lnTo>
                      <a:pt x="3079" y="19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35"/>
              <p:cNvSpPr/>
              <p:nvPr/>
            </p:nvSpPr>
            <p:spPr>
              <a:xfrm>
                <a:off x="-1964668" y="4202177"/>
                <a:ext cx="126991" cy="54220"/>
              </a:xfrm>
              <a:custGeom>
                <a:rect b="b" l="l" r="r" t="t"/>
                <a:pathLst>
                  <a:path extrusionOk="0" h="2797" w="6551">
                    <a:moveTo>
                      <a:pt x="2947" y="0"/>
                    </a:moveTo>
                    <a:lnTo>
                      <a:pt x="2628" y="38"/>
                    </a:lnTo>
                    <a:lnTo>
                      <a:pt x="2309" y="56"/>
                    </a:lnTo>
                    <a:lnTo>
                      <a:pt x="2009" y="113"/>
                    </a:lnTo>
                    <a:lnTo>
                      <a:pt x="1727" y="169"/>
                    </a:lnTo>
                    <a:lnTo>
                      <a:pt x="1446" y="244"/>
                    </a:lnTo>
                    <a:lnTo>
                      <a:pt x="1202" y="319"/>
                    </a:lnTo>
                    <a:lnTo>
                      <a:pt x="977" y="413"/>
                    </a:lnTo>
                    <a:lnTo>
                      <a:pt x="751" y="507"/>
                    </a:lnTo>
                    <a:lnTo>
                      <a:pt x="564" y="619"/>
                    </a:lnTo>
                    <a:lnTo>
                      <a:pt x="395" y="732"/>
                    </a:lnTo>
                    <a:lnTo>
                      <a:pt x="263" y="863"/>
                    </a:lnTo>
                    <a:lnTo>
                      <a:pt x="151" y="995"/>
                    </a:lnTo>
                    <a:lnTo>
                      <a:pt x="76" y="1126"/>
                    </a:lnTo>
                    <a:lnTo>
                      <a:pt x="19" y="1257"/>
                    </a:lnTo>
                    <a:lnTo>
                      <a:pt x="1" y="1408"/>
                    </a:lnTo>
                    <a:lnTo>
                      <a:pt x="19" y="1539"/>
                    </a:lnTo>
                    <a:lnTo>
                      <a:pt x="76" y="1689"/>
                    </a:lnTo>
                    <a:lnTo>
                      <a:pt x="151" y="1820"/>
                    </a:lnTo>
                    <a:lnTo>
                      <a:pt x="263" y="1952"/>
                    </a:lnTo>
                    <a:lnTo>
                      <a:pt x="395" y="2064"/>
                    </a:lnTo>
                    <a:lnTo>
                      <a:pt x="564" y="2196"/>
                    </a:lnTo>
                    <a:lnTo>
                      <a:pt x="751" y="2290"/>
                    </a:lnTo>
                    <a:lnTo>
                      <a:pt x="977" y="2402"/>
                    </a:lnTo>
                    <a:lnTo>
                      <a:pt x="1202" y="2477"/>
                    </a:lnTo>
                    <a:lnTo>
                      <a:pt x="1446" y="2571"/>
                    </a:lnTo>
                    <a:lnTo>
                      <a:pt x="1727" y="2627"/>
                    </a:lnTo>
                    <a:lnTo>
                      <a:pt x="2009" y="2702"/>
                    </a:lnTo>
                    <a:lnTo>
                      <a:pt x="2309" y="2740"/>
                    </a:lnTo>
                    <a:lnTo>
                      <a:pt x="2628" y="2778"/>
                    </a:lnTo>
                    <a:lnTo>
                      <a:pt x="2947" y="2796"/>
                    </a:lnTo>
                    <a:lnTo>
                      <a:pt x="3623" y="2796"/>
                    </a:lnTo>
                    <a:lnTo>
                      <a:pt x="3942" y="2778"/>
                    </a:lnTo>
                    <a:lnTo>
                      <a:pt x="4261" y="2740"/>
                    </a:lnTo>
                    <a:lnTo>
                      <a:pt x="4561" y="2702"/>
                    </a:lnTo>
                    <a:lnTo>
                      <a:pt x="4842" y="2627"/>
                    </a:lnTo>
                    <a:lnTo>
                      <a:pt x="5105" y="2571"/>
                    </a:lnTo>
                    <a:lnTo>
                      <a:pt x="5368" y="2477"/>
                    </a:lnTo>
                    <a:lnTo>
                      <a:pt x="5593" y="2402"/>
                    </a:lnTo>
                    <a:lnTo>
                      <a:pt x="5800" y="2290"/>
                    </a:lnTo>
                    <a:lnTo>
                      <a:pt x="5987" y="2196"/>
                    </a:lnTo>
                    <a:lnTo>
                      <a:pt x="6156" y="2064"/>
                    </a:lnTo>
                    <a:lnTo>
                      <a:pt x="6288" y="1952"/>
                    </a:lnTo>
                    <a:lnTo>
                      <a:pt x="6400" y="1820"/>
                    </a:lnTo>
                    <a:lnTo>
                      <a:pt x="6494" y="1689"/>
                    </a:lnTo>
                    <a:lnTo>
                      <a:pt x="6532" y="1539"/>
                    </a:lnTo>
                    <a:lnTo>
                      <a:pt x="6550" y="1408"/>
                    </a:lnTo>
                    <a:lnTo>
                      <a:pt x="6532" y="1257"/>
                    </a:lnTo>
                    <a:lnTo>
                      <a:pt x="6494" y="1126"/>
                    </a:lnTo>
                    <a:lnTo>
                      <a:pt x="6400" y="995"/>
                    </a:lnTo>
                    <a:lnTo>
                      <a:pt x="6288" y="863"/>
                    </a:lnTo>
                    <a:lnTo>
                      <a:pt x="6156" y="732"/>
                    </a:lnTo>
                    <a:lnTo>
                      <a:pt x="5987" y="619"/>
                    </a:lnTo>
                    <a:lnTo>
                      <a:pt x="5800" y="507"/>
                    </a:lnTo>
                    <a:lnTo>
                      <a:pt x="5593" y="413"/>
                    </a:lnTo>
                    <a:lnTo>
                      <a:pt x="5368" y="319"/>
                    </a:lnTo>
                    <a:lnTo>
                      <a:pt x="5105" y="244"/>
                    </a:lnTo>
                    <a:lnTo>
                      <a:pt x="4842" y="169"/>
                    </a:lnTo>
                    <a:lnTo>
                      <a:pt x="4561" y="113"/>
                    </a:lnTo>
                    <a:lnTo>
                      <a:pt x="4261" y="56"/>
                    </a:lnTo>
                    <a:lnTo>
                      <a:pt x="3942" y="38"/>
                    </a:lnTo>
                    <a:lnTo>
                      <a:pt x="362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35"/>
              <p:cNvSpPr/>
              <p:nvPr/>
            </p:nvSpPr>
            <p:spPr>
              <a:xfrm>
                <a:off x="-2248426" y="4202177"/>
                <a:ext cx="126991" cy="54220"/>
              </a:xfrm>
              <a:custGeom>
                <a:rect b="b" l="l" r="r" t="t"/>
                <a:pathLst>
                  <a:path extrusionOk="0" h="2797" w="6551">
                    <a:moveTo>
                      <a:pt x="2947" y="0"/>
                    </a:moveTo>
                    <a:lnTo>
                      <a:pt x="2609" y="38"/>
                    </a:lnTo>
                    <a:lnTo>
                      <a:pt x="2309" y="56"/>
                    </a:lnTo>
                    <a:lnTo>
                      <a:pt x="2009" y="113"/>
                    </a:lnTo>
                    <a:lnTo>
                      <a:pt x="1708" y="169"/>
                    </a:lnTo>
                    <a:lnTo>
                      <a:pt x="1446" y="244"/>
                    </a:lnTo>
                    <a:lnTo>
                      <a:pt x="1202" y="319"/>
                    </a:lnTo>
                    <a:lnTo>
                      <a:pt x="958" y="413"/>
                    </a:lnTo>
                    <a:lnTo>
                      <a:pt x="751" y="507"/>
                    </a:lnTo>
                    <a:lnTo>
                      <a:pt x="564" y="619"/>
                    </a:lnTo>
                    <a:lnTo>
                      <a:pt x="395" y="732"/>
                    </a:lnTo>
                    <a:lnTo>
                      <a:pt x="263" y="863"/>
                    </a:lnTo>
                    <a:lnTo>
                      <a:pt x="151" y="995"/>
                    </a:lnTo>
                    <a:lnTo>
                      <a:pt x="76" y="1126"/>
                    </a:lnTo>
                    <a:lnTo>
                      <a:pt x="19" y="1257"/>
                    </a:lnTo>
                    <a:lnTo>
                      <a:pt x="1" y="1408"/>
                    </a:lnTo>
                    <a:lnTo>
                      <a:pt x="19" y="1539"/>
                    </a:lnTo>
                    <a:lnTo>
                      <a:pt x="76" y="1689"/>
                    </a:lnTo>
                    <a:lnTo>
                      <a:pt x="151" y="1820"/>
                    </a:lnTo>
                    <a:lnTo>
                      <a:pt x="263" y="1952"/>
                    </a:lnTo>
                    <a:lnTo>
                      <a:pt x="395" y="2064"/>
                    </a:lnTo>
                    <a:lnTo>
                      <a:pt x="564" y="2196"/>
                    </a:lnTo>
                    <a:lnTo>
                      <a:pt x="751" y="2290"/>
                    </a:lnTo>
                    <a:lnTo>
                      <a:pt x="958" y="2402"/>
                    </a:lnTo>
                    <a:lnTo>
                      <a:pt x="1202" y="2477"/>
                    </a:lnTo>
                    <a:lnTo>
                      <a:pt x="1446" y="2571"/>
                    </a:lnTo>
                    <a:lnTo>
                      <a:pt x="1708" y="2627"/>
                    </a:lnTo>
                    <a:lnTo>
                      <a:pt x="2009" y="2702"/>
                    </a:lnTo>
                    <a:lnTo>
                      <a:pt x="2309" y="2740"/>
                    </a:lnTo>
                    <a:lnTo>
                      <a:pt x="2609" y="2778"/>
                    </a:lnTo>
                    <a:lnTo>
                      <a:pt x="2947" y="2796"/>
                    </a:lnTo>
                    <a:lnTo>
                      <a:pt x="3604" y="2796"/>
                    </a:lnTo>
                    <a:lnTo>
                      <a:pt x="3942" y="2778"/>
                    </a:lnTo>
                    <a:lnTo>
                      <a:pt x="4242" y="2740"/>
                    </a:lnTo>
                    <a:lnTo>
                      <a:pt x="4542" y="2702"/>
                    </a:lnTo>
                    <a:lnTo>
                      <a:pt x="4842" y="2627"/>
                    </a:lnTo>
                    <a:lnTo>
                      <a:pt x="5105" y="2571"/>
                    </a:lnTo>
                    <a:lnTo>
                      <a:pt x="5349" y="2477"/>
                    </a:lnTo>
                    <a:lnTo>
                      <a:pt x="5593" y="2402"/>
                    </a:lnTo>
                    <a:lnTo>
                      <a:pt x="5799" y="2290"/>
                    </a:lnTo>
                    <a:lnTo>
                      <a:pt x="5987" y="2196"/>
                    </a:lnTo>
                    <a:lnTo>
                      <a:pt x="6156" y="2064"/>
                    </a:lnTo>
                    <a:lnTo>
                      <a:pt x="6287" y="1952"/>
                    </a:lnTo>
                    <a:lnTo>
                      <a:pt x="6400" y="1820"/>
                    </a:lnTo>
                    <a:lnTo>
                      <a:pt x="6475" y="1689"/>
                    </a:lnTo>
                    <a:lnTo>
                      <a:pt x="6531" y="1539"/>
                    </a:lnTo>
                    <a:lnTo>
                      <a:pt x="6550" y="1408"/>
                    </a:lnTo>
                    <a:lnTo>
                      <a:pt x="6531" y="1257"/>
                    </a:lnTo>
                    <a:lnTo>
                      <a:pt x="6475" y="1126"/>
                    </a:lnTo>
                    <a:lnTo>
                      <a:pt x="6400" y="995"/>
                    </a:lnTo>
                    <a:lnTo>
                      <a:pt x="6287" y="863"/>
                    </a:lnTo>
                    <a:lnTo>
                      <a:pt x="6156" y="732"/>
                    </a:lnTo>
                    <a:lnTo>
                      <a:pt x="5987" y="619"/>
                    </a:lnTo>
                    <a:lnTo>
                      <a:pt x="5799" y="507"/>
                    </a:lnTo>
                    <a:lnTo>
                      <a:pt x="5593" y="413"/>
                    </a:lnTo>
                    <a:lnTo>
                      <a:pt x="5349" y="319"/>
                    </a:lnTo>
                    <a:lnTo>
                      <a:pt x="5105" y="244"/>
                    </a:lnTo>
                    <a:lnTo>
                      <a:pt x="4842" y="169"/>
                    </a:lnTo>
                    <a:lnTo>
                      <a:pt x="4542" y="113"/>
                    </a:lnTo>
                    <a:lnTo>
                      <a:pt x="4242" y="56"/>
                    </a:lnTo>
                    <a:lnTo>
                      <a:pt x="3942" y="38"/>
                    </a:lnTo>
                    <a:lnTo>
                      <a:pt x="36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35"/>
              <p:cNvSpPr/>
              <p:nvPr/>
            </p:nvSpPr>
            <p:spPr>
              <a:xfrm>
                <a:off x="-1907191" y="4298947"/>
                <a:ext cx="126991" cy="54220"/>
              </a:xfrm>
              <a:custGeom>
                <a:rect b="b" l="l" r="r" t="t"/>
                <a:pathLst>
                  <a:path extrusionOk="0" h="2797" w="6551">
                    <a:moveTo>
                      <a:pt x="2947" y="0"/>
                    </a:moveTo>
                    <a:lnTo>
                      <a:pt x="2609" y="19"/>
                    </a:lnTo>
                    <a:lnTo>
                      <a:pt x="2309" y="56"/>
                    </a:lnTo>
                    <a:lnTo>
                      <a:pt x="2009" y="113"/>
                    </a:lnTo>
                    <a:lnTo>
                      <a:pt x="1709" y="169"/>
                    </a:lnTo>
                    <a:lnTo>
                      <a:pt x="1446" y="225"/>
                    </a:lnTo>
                    <a:lnTo>
                      <a:pt x="1202" y="319"/>
                    </a:lnTo>
                    <a:lnTo>
                      <a:pt x="958" y="413"/>
                    </a:lnTo>
                    <a:lnTo>
                      <a:pt x="751" y="507"/>
                    </a:lnTo>
                    <a:lnTo>
                      <a:pt x="564" y="619"/>
                    </a:lnTo>
                    <a:lnTo>
                      <a:pt x="395" y="732"/>
                    </a:lnTo>
                    <a:lnTo>
                      <a:pt x="264" y="845"/>
                    </a:lnTo>
                    <a:lnTo>
                      <a:pt x="151" y="976"/>
                    </a:lnTo>
                    <a:lnTo>
                      <a:pt x="76" y="1107"/>
                    </a:lnTo>
                    <a:lnTo>
                      <a:pt x="20" y="1257"/>
                    </a:lnTo>
                    <a:lnTo>
                      <a:pt x="1" y="1389"/>
                    </a:lnTo>
                    <a:lnTo>
                      <a:pt x="20" y="1539"/>
                    </a:lnTo>
                    <a:lnTo>
                      <a:pt x="76" y="1670"/>
                    </a:lnTo>
                    <a:lnTo>
                      <a:pt x="151" y="1820"/>
                    </a:lnTo>
                    <a:lnTo>
                      <a:pt x="264" y="1933"/>
                    </a:lnTo>
                    <a:lnTo>
                      <a:pt x="395" y="2064"/>
                    </a:lnTo>
                    <a:lnTo>
                      <a:pt x="564" y="2177"/>
                    </a:lnTo>
                    <a:lnTo>
                      <a:pt x="751" y="2290"/>
                    </a:lnTo>
                    <a:lnTo>
                      <a:pt x="958" y="2383"/>
                    </a:lnTo>
                    <a:lnTo>
                      <a:pt x="1202" y="2477"/>
                    </a:lnTo>
                    <a:lnTo>
                      <a:pt x="1446" y="2552"/>
                    </a:lnTo>
                    <a:lnTo>
                      <a:pt x="1709" y="2627"/>
                    </a:lnTo>
                    <a:lnTo>
                      <a:pt x="2009" y="2684"/>
                    </a:lnTo>
                    <a:lnTo>
                      <a:pt x="2309" y="2740"/>
                    </a:lnTo>
                    <a:lnTo>
                      <a:pt x="2609" y="2778"/>
                    </a:lnTo>
                    <a:lnTo>
                      <a:pt x="2947" y="2796"/>
                    </a:lnTo>
                    <a:lnTo>
                      <a:pt x="3604" y="2796"/>
                    </a:lnTo>
                    <a:lnTo>
                      <a:pt x="3942" y="2778"/>
                    </a:lnTo>
                    <a:lnTo>
                      <a:pt x="4242" y="2740"/>
                    </a:lnTo>
                    <a:lnTo>
                      <a:pt x="4542" y="2684"/>
                    </a:lnTo>
                    <a:lnTo>
                      <a:pt x="4843" y="2627"/>
                    </a:lnTo>
                    <a:lnTo>
                      <a:pt x="5105" y="2552"/>
                    </a:lnTo>
                    <a:lnTo>
                      <a:pt x="5349" y="2477"/>
                    </a:lnTo>
                    <a:lnTo>
                      <a:pt x="5593" y="2383"/>
                    </a:lnTo>
                    <a:lnTo>
                      <a:pt x="5800" y="2290"/>
                    </a:lnTo>
                    <a:lnTo>
                      <a:pt x="5987" y="2177"/>
                    </a:lnTo>
                    <a:lnTo>
                      <a:pt x="6156" y="2064"/>
                    </a:lnTo>
                    <a:lnTo>
                      <a:pt x="6288" y="1933"/>
                    </a:lnTo>
                    <a:lnTo>
                      <a:pt x="6400" y="1820"/>
                    </a:lnTo>
                    <a:lnTo>
                      <a:pt x="6475" y="1670"/>
                    </a:lnTo>
                    <a:lnTo>
                      <a:pt x="6532" y="1539"/>
                    </a:lnTo>
                    <a:lnTo>
                      <a:pt x="6550" y="1389"/>
                    </a:lnTo>
                    <a:lnTo>
                      <a:pt x="6532" y="1257"/>
                    </a:lnTo>
                    <a:lnTo>
                      <a:pt x="6475" y="1107"/>
                    </a:lnTo>
                    <a:lnTo>
                      <a:pt x="6400" y="976"/>
                    </a:lnTo>
                    <a:lnTo>
                      <a:pt x="6288" y="845"/>
                    </a:lnTo>
                    <a:lnTo>
                      <a:pt x="6156" y="732"/>
                    </a:lnTo>
                    <a:lnTo>
                      <a:pt x="5987" y="619"/>
                    </a:lnTo>
                    <a:lnTo>
                      <a:pt x="5800" y="507"/>
                    </a:lnTo>
                    <a:lnTo>
                      <a:pt x="5593" y="413"/>
                    </a:lnTo>
                    <a:lnTo>
                      <a:pt x="5349" y="319"/>
                    </a:lnTo>
                    <a:lnTo>
                      <a:pt x="5105" y="225"/>
                    </a:lnTo>
                    <a:lnTo>
                      <a:pt x="4843" y="169"/>
                    </a:lnTo>
                    <a:lnTo>
                      <a:pt x="4542" y="113"/>
                    </a:lnTo>
                    <a:lnTo>
                      <a:pt x="4242" y="56"/>
                    </a:lnTo>
                    <a:lnTo>
                      <a:pt x="3942" y="19"/>
                    </a:lnTo>
                    <a:lnTo>
                      <a:pt x="36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35"/>
              <p:cNvSpPr/>
              <p:nvPr/>
            </p:nvSpPr>
            <p:spPr>
              <a:xfrm>
                <a:off x="-2230242" y="4298947"/>
                <a:ext cx="126991" cy="54220"/>
              </a:xfrm>
              <a:custGeom>
                <a:rect b="b" l="l" r="r" t="t"/>
                <a:pathLst>
                  <a:path extrusionOk="0" h="2797" w="6551">
                    <a:moveTo>
                      <a:pt x="2929" y="0"/>
                    </a:moveTo>
                    <a:lnTo>
                      <a:pt x="2609" y="19"/>
                    </a:lnTo>
                    <a:lnTo>
                      <a:pt x="2290" y="56"/>
                    </a:lnTo>
                    <a:lnTo>
                      <a:pt x="1990" y="113"/>
                    </a:lnTo>
                    <a:lnTo>
                      <a:pt x="1709" y="169"/>
                    </a:lnTo>
                    <a:lnTo>
                      <a:pt x="1446" y="225"/>
                    </a:lnTo>
                    <a:lnTo>
                      <a:pt x="1183" y="319"/>
                    </a:lnTo>
                    <a:lnTo>
                      <a:pt x="958" y="413"/>
                    </a:lnTo>
                    <a:lnTo>
                      <a:pt x="752" y="507"/>
                    </a:lnTo>
                    <a:lnTo>
                      <a:pt x="564" y="619"/>
                    </a:lnTo>
                    <a:lnTo>
                      <a:pt x="395" y="732"/>
                    </a:lnTo>
                    <a:lnTo>
                      <a:pt x="264" y="845"/>
                    </a:lnTo>
                    <a:lnTo>
                      <a:pt x="151" y="976"/>
                    </a:lnTo>
                    <a:lnTo>
                      <a:pt x="76" y="1107"/>
                    </a:lnTo>
                    <a:lnTo>
                      <a:pt x="20" y="1257"/>
                    </a:lnTo>
                    <a:lnTo>
                      <a:pt x="1" y="1389"/>
                    </a:lnTo>
                    <a:lnTo>
                      <a:pt x="20" y="1539"/>
                    </a:lnTo>
                    <a:lnTo>
                      <a:pt x="76" y="1670"/>
                    </a:lnTo>
                    <a:lnTo>
                      <a:pt x="151" y="1820"/>
                    </a:lnTo>
                    <a:lnTo>
                      <a:pt x="264" y="1933"/>
                    </a:lnTo>
                    <a:lnTo>
                      <a:pt x="395" y="2064"/>
                    </a:lnTo>
                    <a:lnTo>
                      <a:pt x="564" y="2177"/>
                    </a:lnTo>
                    <a:lnTo>
                      <a:pt x="752" y="2290"/>
                    </a:lnTo>
                    <a:lnTo>
                      <a:pt x="958" y="2383"/>
                    </a:lnTo>
                    <a:lnTo>
                      <a:pt x="1183" y="2477"/>
                    </a:lnTo>
                    <a:lnTo>
                      <a:pt x="1446" y="2552"/>
                    </a:lnTo>
                    <a:lnTo>
                      <a:pt x="1709" y="2627"/>
                    </a:lnTo>
                    <a:lnTo>
                      <a:pt x="1990" y="2684"/>
                    </a:lnTo>
                    <a:lnTo>
                      <a:pt x="2290" y="2740"/>
                    </a:lnTo>
                    <a:lnTo>
                      <a:pt x="2609" y="2778"/>
                    </a:lnTo>
                    <a:lnTo>
                      <a:pt x="2929" y="2796"/>
                    </a:lnTo>
                    <a:lnTo>
                      <a:pt x="3604" y="2796"/>
                    </a:lnTo>
                    <a:lnTo>
                      <a:pt x="3923" y="2778"/>
                    </a:lnTo>
                    <a:lnTo>
                      <a:pt x="4242" y="2740"/>
                    </a:lnTo>
                    <a:lnTo>
                      <a:pt x="4542" y="2684"/>
                    </a:lnTo>
                    <a:lnTo>
                      <a:pt x="4824" y="2627"/>
                    </a:lnTo>
                    <a:lnTo>
                      <a:pt x="5105" y="2552"/>
                    </a:lnTo>
                    <a:lnTo>
                      <a:pt x="5349" y="2477"/>
                    </a:lnTo>
                    <a:lnTo>
                      <a:pt x="5593" y="2383"/>
                    </a:lnTo>
                    <a:lnTo>
                      <a:pt x="5800" y="2290"/>
                    </a:lnTo>
                    <a:lnTo>
                      <a:pt x="5988" y="2177"/>
                    </a:lnTo>
                    <a:lnTo>
                      <a:pt x="6156" y="2064"/>
                    </a:lnTo>
                    <a:lnTo>
                      <a:pt x="6288" y="1933"/>
                    </a:lnTo>
                    <a:lnTo>
                      <a:pt x="6400" y="1820"/>
                    </a:lnTo>
                    <a:lnTo>
                      <a:pt x="6475" y="1670"/>
                    </a:lnTo>
                    <a:lnTo>
                      <a:pt x="6532" y="1539"/>
                    </a:lnTo>
                    <a:lnTo>
                      <a:pt x="6551" y="1389"/>
                    </a:lnTo>
                    <a:lnTo>
                      <a:pt x="6532" y="1257"/>
                    </a:lnTo>
                    <a:lnTo>
                      <a:pt x="6475" y="1107"/>
                    </a:lnTo>
                    <a:lnTo>
                      <a:pt x="6400" y="976"/>
                    </a:lnTo>
                    <a:lnTo>
                      <a:pt x="6288" y="845"/>
                    </a:lnTo>
                    <a:lnTo>
                      <a:pt x="6156" y="732"/>
                    </a:lnTo>
                    <a:lnTo>
                      <a:pt x="5988" y="619"/>
                    </a:lnTo>
                    <a:lnTo>
                      <a:pt x="5800" y="507"/>
                    </a:lnTo>
                    <a:lnTo>
                      <a:pt x="5593" y="413"/>
                    </a:lnTo>
                    <a:lnTo>
                      <a:pt x="5349" y="319"/>
                    </a:lnTo>
                    <a:lnTo>
                      <a:pt x="5105" y="225"/>
                    </a:lnTo>
                    <a:lnTo>
                      <a:pt x="4824" y="169"/>
                    </a:lnTo>
                    <a:lnTo>
                      <a:pt x="4542" y="113"/>
                    </a:lnTo>
                    <a:lnTo>
                      <a:pt x="4242" y="56"/>
                    </a:lnTo>
                    <a:lnTo>
                      <a:pt x="3923" y="19"/>
                    </a:lnTo>
                    <a:lnTo>
                      <a:pt x="36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35"/>
              <p:cNvSpPr/>
              <p:nvPr/>
            </p:nvSpPr>
            <p:spPr>
              <a:xfrm>
                <a:off x="-2574016" y="4073383"/>
                <a:ext cx="190283" cy="109157"/>
              </a:xfrm>
              <a:custGeom>
                <a:rect b="b" l="l" r="r" t="t"/>
                <a:pathLst>
                  <a:path extrusionOk="0" h="5631" w="9816">
                    <a:moveTo>
                      <a:pt x="0" y="1"/>
                    </a:moveTo>
                    <a:lnTo>
                      <a:pt x="244" y="5387"/>
                    </a:lnTo>
                    <a:lnTo>
                      <a:pt x="9815" y="5631"/>
                    </a:lnTo>
                    <a:lnTo>
                      <a:pt x="932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35"/>
              <p:cNvSpPr/>
              <p:nvPr/>
            </p:nvSpPr>
            <p:spPr>
              <a:xfrm>
                <a:off x="-2569286" y="4073383"/>
                <a:ext cx="185553" cy="109157"/>
              </a:xfrm>
              <a:custGeom>
                <a:rect b="b" l="l" r="r" t="t"/>
                <a:pathLst>
                  <a:path extrusionOk="0" h="5631" w="9572">
                    <a:moveTo>
                      <a:pt x="9083" y="1"/>
                    </a:moveTo>
                    <a:lnTo>
                      <a:pt x="4335" y="2440"/>
                    </a:lnTo>
                    <a:lnTo>
                      <a:pt x="0" y="5387"/>
                    </a:lnTo>
                    <a:lnTo>
                      <a:pt x="9571" y="5631"/>
                    </a:lnTo>
                    <a:lnTo>
                      <a:pt x="908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35"/>
              <p:cNvSpPr/>
              <p:nvPr/>
            </p:nvSpPr>
            <p:spPr>
              <a:xfrm>
                <a:off x="-2569286" y="4118860"/>
                <a:ext cx="185553" cy="63680"/>
              </a:xfrm>
              <a:custGeom>
                <a:rect b="b" l="l" r="r" t="t"/>
                <a:pathLst>
                  <a:path extrusionOk="0" h="3285" w="9572">
                    <a:moveTo>
                      <a:pt x="4542" y="0"/>
                    </a:moveTo>
                    <a:lnTo>
                      <a:pt x="0" y="3041"/>
                    </a:lnTo>
                    <a:lnTo>
                      <a:pt x="9571" y="3285"/>
                    </a:lnTo>
                    <a:lnTo>
                      <a:pt x="45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35"/>
              <p:cNvSpPr/>
              <p:nvPr/>
            </p:nvSpPr>
            <p:spPr>
              <a:xfrm>
                <a:off x="-2574016" y="4073383"/>
                <a:ext cx="92777" cy="104427"/>
              </a:xfrm>
              <a:custGeom>
                <a:rect b="b" l="l" r="r" t="t"/>
                <a:pathLst>
                  <a:path extrusionOk="0" h="5387" w="4786">
                    <a:moveTo>
                      <a:pt x="0" y="1"/>
                    </a:moveTo>
                    <a:lnTo>
                      <a:pt x="244" y="5387"/>
                    </a:lnTo>
                    <a:lnTo>
                      <a:pt x="4786" y="234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35"/>
              <p:cNvSpPr/>
              <p:nvPr/>
            </p:nvSpPr>
            <p:spPr>
              <a:xfrm>
                <a:off x="-1908645" y="3903493"/>
                <a:ext cx="92059" cy="92059"/>
              </a:xfrm>
              <a:custGeom>
                <a:rect b="b" l="l" r="r" t="t"/>
                <a:pathLst>
                  <a:path extrusionOk="0" h="4749" w="4749">
                    <a:moveTo>
                      <a:pt x="2253" y="1"/>
                    </a:moveTo>
                    <a:lnTo>
                      <a:pt x="2028" y="19"/>
                    </a:lnTo>
                    <a:lnTo>
                      <a:pt x="1784" y="76"/>
                    </a:lnTo>
                    <a:lnTo>
                      <a:pt x="1558" y="132"/>
                    </a:lnTo>
                    <a:lnTo>
                      <a:pt x="1352" y="226"/>
                    </a:lnTo>
                    <a:lnTo>
                      <a:pt x="1146" y="338"/>
                    </a:lnTo>
                    <a:lnTo>
                      <a:pt x="958" y="470"/>
                    </a:lnTo>
                    <a:lnTo>
                      <a:pt x="789" y="601"/>
                    </a:lnTo>
                    <a:lnTo>
                      <a:pt x="620" y="770"/>
                    </a:lnTo>
                    <a:lnTo>
                      <a:pt x="470" y="939"/>
                    </a:lnTo>
                    <a:lnTo>
                      <a:pt x="339" y="1127"/>
                    </a:lnTo>
                    <a:lnTo>
                      <a:pt x="245" y="1333"/>
                    </a:lnTo>
                    <a:lnTo>
                      <a:pt x="151" y="1558"/>
                    </a:lnTo>
                    <a:lnTo>
                      <a:pt x="76" y="1783"/>
                    </a:lnTo>
                    <a:lnTo>
                      <a:pt x="20" y="2009"/>
                    </a:lnTo>
                    <a:lnTo>
                      <a:pt x="1" y="2253"/>
                    </a:lnTo>
                    <a:lnTo>
                      <a:pt x="1" y="2497"/>
                    </a:lnTo>
                    <a:lnTo>
                      <a:pt x="20" y="2740"/>
                    </a:lnTo>
                    <a:lnTo>
                      <a:pt x="76" y="2966"/>
                    </a:lnTo>
                    <a:lnTo>
                      <a:pt x="132" y="3191"/>
                    </a:lnTo>
                    <a:lnTo>
                      <a:pt x="226" y="3397"/>
                    </a:lnTo>
                    <a:lnTo>
                      <a:pt x="339" y="3604"/>
                    </a:lnTo>
                    <a:lnTo>
                      <a:pt x="470" y="3791"/>
                    </a:lnTo>
                    <a:lnTo>
                      <a:pt x="620" y="3979"/>
                    </a:lnTo>
                    <a:lnTo>
                      <a:pt x="770" y="4129"/>
                    </a:lnTo>
                    <a:lnTo>
                      <a:pt x="939" y="4279"/>
                    </a:lnTo>
                    <a:lnTo>
                      <a:pt x="1146" y="4411"/>
                    </a:lnTo>
                    <a:lnTo>
                      <a:pt x="1333" y="4523"/>
                    </a:lnTo>
                    <a:lnTo>
                      <a:pt x="1558" y="4617"/>
                    </a:lnTo>
                    <a:lnTo>
                      <a:pt x="1784" y="4673"/>
                    </a:lnTo>
                    <a:lnTo>
                      <a:pt x="2009" y="4730"/>
                    </a:lnTo>
                    <a:lnTo>
                      <a:pt x="2253" y="4749"/>
                    </a:lnTo>
                    <a:lnTo>
                      <a:pt x="2497" y="4749"/>
                    </a:lnTo>
                    <a:lnTo>
                      <a:pt x="2741" y="4730"/>
                    </a:lnTo>
                    <a:lnTo>
                      <a:pt x="2966" y="4692"/>
                    </a:lnTo>
                    <a:lnTo>
                      <a:pt x="3191" y="4617"/>
                    </a:lnTo>
                    <a:lnTo>
                      <a:pt x="3398" y="4523"/>
                    </a:lnTo>
                    <a:lnTo>
                      <a:pt x="3604" y="4411"/>
                    </a:lnTo>
                    <a:lnTo>
                      <a:pt x="3792" y="4298"/>
                    </a:lnTo>
                    <a:lnTo>
                      <a:pt x="3979" y="4148"/>
                    </a:lnTo>
                    <a:lnTo>
                      <a:pt x="4129" y="3979"/>
                    </a:lnTo>
                    <a:lnTo>
                      <a:pt x="4280" y="3810"/>
                    </a:lnTo>
                    <a:lnTo>
                      <a:pt x="4411" y="3623"/>
                    </a:lnTo>
                    <a:lnTo>
                      <a:pt x="4524" y="3416"/>
                    </a:lnTo>
                    <a:lnTo>
                      <a:pt x="4617" y="3210"/>
                    </a:lnTo>
                    <a:lnTo>
                      <a:pt x="4692" y="2984"/>
                    </a:lnTo>
                    <a:lnTo>
                      <a:pt x="4730" y="2740"/>
                    </a:lnTo>
                    <a:lnTo>
                      <a:pt x="4749" y="2497"/>
                    </a:lnTo>
                    <a:lnTo>
                      <a:pt x="4749" y="2253"/>
                    </a:lnTo>
                    <a:lnTo>
                      <a:pt x="4730" y="2027"/>
                    </a:lnTo>
                    <a:lnTo>
                      <a:pt x="4692" y="1783"/>
                    </a:lnTo>
                    <a:lnTo>
                      <a:pt x="4617" y="1558"/>
                    </a:lnTo>
                    <a:lnTo>
                      <a:pt x="4524" y="1352"/>
                    </a:lnTo>
                    <a:lnTo>
                      <a:pt x="4430" y="1145"/>
                    </a:lnTo>
                    <a:lnTo>
                      <a:pt x="4298" y="958"/>
                    </a:lnTo>
                    <a:lnTo>
                      <a:pt x="4148" y="789"/>
                    </a:lnTo>
                    <a:lnTo>
                      <a:pt x="3979" y="620"/>
                    </a:lnTo>
                    <a:lnTo>
                      <a:pt x="3810" y="470"/>
                    </a:lnTo>
                    <a:lnTo>
                      <a:pt x="3623" y="338"/>
                    </a:lnTo>
                    <a:lnTo>
                      <a:pt x="3416" y="226"/>
                    </a:lnTo>
                    <a:lnTo>
                      <a:pt x="3210" y="151"/>
                    </a:lnTo>
                    <a:lnTo>
                      <a:pt x="2985" y="76"/>
                    </a:lnTo>
                    <a:lnTo>
                      <a:pt x="2741" y="19"/>
                    </a:lnTo>
                    <a:lnTo>
                      <a:pt x="249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35"/>
              <p:cNvSpPr/>
              <p:nvPr/>
            </p:nvSpPr>
            <p:spPr>
              <a:xfrm>
                <a:off x="-1914092" y="3958430"/>
                <a:ext cx="87329" cy="191737"/>
              </a:xfrm>
              <a:custGeom>
                <a:rect b="b" l="l" r="r" t="t"/>
                <a:pathLst>
                  <a:path extrusionOk="0" h="9891" w="4505">
                    <a:moveTo>
                      <a:pt x="2402" y="0"/>
                    </a:moveTo>
                    <a:lnTo>
                      <a:pt x="0" y="9665"/>
                    </a:lnTo>
                    <a:lnTo>
                      <a:pt x="4504" y="9890"/>
                    </a:lnTo>
                    <a:lnTo>
                      <a:pt x="240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35"/>
              <p:cNvSpPr/>
              <p:nvPr/>
            </p:nvSpPr>
            <p:spPr>
              <a:xfrm>
                <a:off x="-2699166" y="3848924"/>
                <a:ext cx="90974" cy="91323"/>
              </a:xfrm>
              <a:custGeom>
                <a:rect b="b" l="l" r="r" t="t"/>
                <a:pathLst>
                  <a:path extrusionOk="0" h="4711" w="4693">
                    <a:moveTo>
                      <a:pt x="2234" y="1"/>
                    </a:moveTo>
                    <a:lnTo>
                      <a:pt x="1990" y="38"/>
                    </a:lnTo>
                    <a:lnTo>
                      <a:pt x="1765" y="76"/>
                    </a:lnTo>
                    <a:lnTo>
                      <a:pt x="1539" y="151"/>
                    </a:lnTo>
                    <a:lnTo>
                      <a:pt x="1333" y="226"/>
                    </a:lnTo>
                    <a:lnTo>
                      <a:pt x="1127" y="338"/>
                    </a:lnTo>
                    <a:lnTo>
                      <a:pt x="939" y="470"/>
                    </a:lnTo>
                    <a:lnTo>
                      <a:pt x="770" y="601"/>
                    </a:lnTo>
                    <a:lnTo>
                      <a:pt x="601" y="770"/>
                    </a:lnTo>
                    <a:lnTo>
                      <a:pt x="470" y="939"/>
                    </a:lnTo>
                    <a:lnTo>
                      <a:pt x="338" y="1127"/>
                    </a:lnTo>
                    <a:lnTo>
                      <a:pt x="226" y="1333"/>
                    </a:lnTo>
                    <a:lnTo>
                      <a:pt x="132" y="1539"/>
                    </a:lnTo>
                    <a:lnTo>
                      <a:pt x="76" y="1765"/>
                    </a:lnTo>
                    <a:lnTo>
                      <a:pt x="19" y="1990"/>
                    </a:lnTo>
                    <a:lnTo>
                      <a:pt x="1" y="2234"/>
                    </a:lnTo>
                    <a:lnTo>
                      <a:pt x="1" y="2478"/>
                    </a:lnTo>
                    <a:lnTo>
                      <a:pt x="19" y="2722"/>
                    </a:lnTo>
                    <a:lnTo>
                      <a:pt x="57" y="2947"/>
                    </a:lnTo>
                    <a:lnTo>
                      <a:pt x="132" y="3153"/>
                    </a:lnTo>
                    <a:lnTo>
                      <a:pt x="226" y="3379"/>
                    </a:lnTo>
                    <a:lnTo>
                      <a:pt x="320" y="3566"/>
                    </a:lnTo>
                    <a:lnTo>
                      <a:pt x="451" y="3754"/>
                    </a:lnTo>
                    <a:lnTo>
                      <a:pt x="601" y="3942"/>
                    </a:lnTo>
                    <a:lnTo>
                      <a:pt x="751" y="4092"/>
                    </a:lnTo>
                    <a:lnTo>
                      <a:pt x="939" y="4242"/>
                    </a:lnTo>
                    <a:lnTo>
                      <a:pt x="1127" y="4373"/>
                    </a:lnTo>
                    <a:lnTo>
                      <a:pt x="1314" y="4486"/>
                    </a:lnTo>
                    <a:lnTo>
                      <a:pt x="1539" y="4561"/>
                    </a:lnTo>
                    <a:lnTo>
                      <a:pt x="1746" y="4636"/>
                    </a:lnTo>
                    <a:lnTo>
                      <a:pt x="1990" y="4692"/>
                    </a:lnTo>
                    <a:lnTo>
                      <a:pt x="2234" y="4711"/>
                    </a:lnTo>
                    <a:lnTo>
                      <a:pt x="2459" y="4711"/>
                    </a:lnTo>
                    <a:lnTo>
                      <a:pt x="2703" y="4692"/>
                    </a:lnTo>
                    <a:lnTo>
                      <a:pt x="2928" y="4636"/>
                    </a:lnTo>
                    <a:lnTo>
                      <a:pt x="3153" y="4580"/>
                    </a:lnTo>
                    <a:lnTo>
                      <a:pt x="3360" y="4486"/>
                    </a:lnTo>
                    <a:lnTo>
                      <a:pt x="3566" y="4373"/>
                    </a:lnTo>
                    <a:lnTo>
                      <a:pt x="3754" y="4261"/>
                    </a:lnTo>
                    <a:lnTo>
                      <a:pt x="3923" y="4110"/>
                    </a:lnTo>
                    <a:lnTo>
                      <a:pt x="4092" y="3942"/>
                    </a:lnTo>
                    <a:lnTo>
                      <a:pt x="4223" y="3773"/>
                    </a:lnTo>
                    <a:lnTo>
                      <a:pt x="4354" y="3585"/>
                    </a:lnTo>
                    <a:lnTo>
                      <a:pt x="4467" y="3379"/>
                    </a:lnTo>
                    <a:lnTo>
                      <a:pt x="4561" y="3172"/>
                    </a:lnTo>
                    <a:lnTo>
                      <a:pt x="4636" y="2947"/>
                    </a:lnTo>
                    <a:lnTo>
                      <a:pt x="4673" y="2722"/>
                    </a:lnTo>
                    <a:lnTo>
                      <a:pt x="4692" y="2478"/>
                    </a:lnTo>
                    <a:lnTo>
                      <a:pt x="4692" y="2234"/>
                    </a:lnTo>
                    <a:lnTo>
                      <a:pt x="4673" y="2009"/>
                    </a:lnTo>
                    <a:lnTo>
                      <a:pt x="4636" y="1783"/>
                    </a:lnTo>
                    <a:lnTo>
                      <a:pt x="4561" y="1558"/>
                    </a:lnTo>
                    <a:lnTo>
                      <a:pt x="4467" y="1352"/>
                    </a:lnTo>
                    <a:lnTo>
                      <a:pt x="4373" y="1145"/>
                    </a:lnTo>
                    <a:lnTo>
                      <a:pt x="4242" y="958"/>
                    </a:lnTo>
                    <a:lnTo>
                      <a:pt x="4092" y="789"/>
                    </a:lnTo>
                    <a:lnTo>
                      <a:pt x="3942" y="620"/>
                    </a:lnTo>
                    <a:lnTo>
                      <a:pt x="3773" y="470"/>
                    </a:lnTo>
                    <a:lnTo>
                      <a:pt x="3585" y="338"/>
                    </a:lnTo>
                    <a:lnTo>
                      <a:pt x="3379" y="244"/>
                    </a:lnTo>
                    <a:lnTo>
                      <a:pt x="3172" y="151"/>
                    </a:lnTo>
                    <a:lnTo>
                      <a:pt x="2947" y="76"/>
                    </a:lnTo>
                    <a:lnTo>
                      <a:pt x="2703" y="38"/>
                    </a:lnTo>
                    <a:lnTo>
                      <a:pt x="247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35"/>
              <p:cNvSpPr/>
              <p:nvPr/>
            </p:nvSpPr>
            <p:spPr>
              <a:xfrm>
                <a:off x="-2704981" y="3903493"/>
                <a:ext cx="86961" cy="189566"/>
              </a:xfrm>
              <a:custGeom>
                <a:rect b="b" l="l" r="r" t="t"/>
                <a:pathLst>
                  <a:path extrusionOk="0" h="9779" w="4486">
                    <a:moveTo>
                      <a:pt x="2384" y="1"/>
                    </a:moveTo>
                    <a:lnTo>
                      <a:pt x="0" y="9553"/>
                    </a:lnTo>
                    <a:lnTo>
                      <a:pt x="4486" y="9778"/>
                    </a:lnTo>
                    <a:lnTo>
                      <a:pt x="23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35"/>
              <p:cNvSpPr/>
              <p:nvPr/>
            </p:nvSpPr>
            <p:spPr>
              <a:xfrm>
                <a:off x="-3086963" y="3920590"/>
                <a:ext cx="89501" cy="89869"/>
              </a:xfrm>
              <a:custGeom>
                <a:rect b="b" l="l" r="r" t="t"/>
                <a:pathLst>
                  <a:path extrusionOk="0" h="4636" w="4617">
                    <a:moveTo>
                      <a:pt x="2177" y="1"/>
                    </a:moveTo>
                    <a:lnTo>
                      <a:pt x="1952" y="38"/>
                    </a:lnTo>
                    <a:lnTo>
                      <a:pt x="1727" y="76"/>
                    </a:lnTo>
                    <a:lnTo>
                      <a:pt x="1520" y="151"/>
                    </a:lnTo>
                    <a:lnTo>
                      <a:pt x="1314" y="226"/>
                    </a:lnTo>
                    <a:lnTo>
                      <a:pt x="1107" y="338"/>
                    </a:lnTo>
                    <a:lnTo>
                      <a:pt x="920" y="470"/>
                    </a:lnTo>
                    <a:lnTo>
                      <a:pt x="751" y="601"/>
                    </a:lnTo>
                    <a:lnTo>
                      <a:pt x="601" y="751"/>
                    </a:lnTo>
                    <a:lnTo>
                      <a:pt x="451" y="920"/>
                    </a:lnTo>
                    <a:lnTo>
                      <a:pt x="338" y="1108"/>
                    </a:lnTo>
                    <a:lnTo>
                      <a:pt x="225" y="1314"/>
                    </a:lnTo>
                    <a:lnTo>
                      <a:pt x="131" y="1521"/>
                    </a:lnTo>
                    <a:lnTo>
                      <a:pt x="56" y="1746"/>
                    </a:lnTo>
                    <a:lnTo>
                      <a:pt x="19" y="1971"/>
                    </a:lnTo>
                    <a:lnTo>
                      <a:pt x="0" y="2196"/>
                    </a:lnTo>
                    <a:lnTo>
                      <a:pt x="0" y="2440"/>
                    </a:lnTo>
                    <a:lnTo>
                      <a:pt x="19" y="2665"/>
                    </a:lnTo>
                    <a:lnTo>
                      <a:pt x="56" y="2891"/>
                    </a:lnTo>
                    <a:lnTo>
                      <a:pt x="131" y="3116"/>
                    </a:lnTo>
                    <a:lnTo>
                      <a:pt x="207" y="3322"/>
                    </a:lnTo>
                    <a:lnTo>
                      <a:pt x="319" y="3510"/>
                    </a:lnTo>
                    <a:lnTo>
                      <a:pt x="451" y="3698"/>
                    </a:lnTo>
                    <a:lnTo>
                      <a:pt x="582" y="3867"/>
                    </a:lnTo>
                    <a:lnTo>
                      <a:pt x="751" y="4017"/>
                    </a:lnTo>
                    <a:lnTo>
                      <a:pt x="920" y="4167"/>
                    </a:lnTo>
                    <a:lnTo>
                      <a:pt x="1089" y="4298"/>
                    </a:lnTo>
                    <a:lnTo>
                      <a:pt x="1295" y="4392"/>
                    </a:lnTo>
                    <a:lnTo>
                      <a:pt x="1501" y="4486"/>
                    </a:lnTo>
                    <a:lnTo>
                      <a:pt x="1727" y="4561"/>
                    </a:lnTo>
                    <a:lnTo>
                      <a:pt x="1952" y="4598"/>
                    </a:lnTo>
                    <a:lnTo>
                      <a:pt x="2177" y="4636"/>
                    </a:lnTo>
                    <a:lnTo>
                      <a:pt x="2421" y="4636"/>
                    </a:lnTo>
                    <a:lnTo>
                      <a:pt x="2646" y="4598"/>
                    </a:lnTo>
                    <a:lnTo>
                      <a:pt x="2871" y="4561"/>
                    </a:lnTo>
                    <a:lnTo>
                      <a:pt x="3097" y="4486"/>
                    </a:lnTo>
                    <a:lnTo>
                      <a:pt x="3303" y="4411"/>
                    </a:lnTo>
                    <a:lnTo>
                      <a:pt x="3491" y="4298"/>
                    </a:lnTo>
                    <a:lnTo>
                      <a:pt x="3678" y="4186"/>
                    </a:lnTo>
                    <a:lnTo>
                      <a:pt x="3847" y="4035"/>
                    </a:lnTo>
                    <a:lnTo>
                      <a:pt x="4016" y="3885"/>
                    </a:lnTo>
                    <a:lnTo>
                      <a:pt x="4148" y="3716"/>
                    </a:lnTo>
                    <a:lnTo>
                      <a:pt x="4279" y="3529"/>
                    </a:lnTo>
                    <a:lnTo>
                      <a:pt x="4392" y="3322"/>
                    </a:lnTo>
                    <a:lnTo>
                      <a:pt x="4467" y="3116"/>
                    </a:lnTo>
                    <a:lnTo>
                      <a:pt x="4542" y="2909"/>
                    </a:lnTo>
                    <a:lnTo>
                      <a:pt x="4579" y="2665"/>
                    </a:lnTo>
                    <a:lnTo>
                      <a:pt x="4617" y="2440"/>
                    </a:lnTo>
                    <a:lnTo>
                      <a:pt x="4617" y="2196"/>
                    </a:lnTo>
                    <a:lnTo>
                      <a:pt x="4598" y="1971"/>
                    </a:lnTo>
                    <a:lnTo>
                      <a:pt x="4542" y="1746"/>
                    </a:lnTo>
                    <a:lnTo>
                      <a:pt x="4485" y="1539"/>
                    </a:lnTo>
                    <a:lnTo>
                      <a:pt x="4392" y="1314"/>
                    </a:lnTo>
                    <a:lnTo>
                      <a:pt x="4279" y="1127"/>
                    </a:lnTo>
                    <a:lnTo>
                      <a:pt x="4166" y="939"/>
                    </a:lnTo>
                    <a:lnTo>
                      <a:pt x="4016" y="770"/>
                    </a:lnTo>
                    <a:lnTo>
                      <a:pt x="3866" y="620"/>
                    </a:lnTo>
                    <a:lnTo>
                      <a:pt x="3697" y="470"/>
                    </a:lnTo>
                    <a:lnTo>
                      <a:pt x="3509" y="338"/>
                    </a:lnTo>
                    <a:lnTo>
                      <a:pt x="3303" y="245"/>
                    </a:lnTo>
                    <a:lnTo>
                      <a:pt x="3097" y="151"/>
                    </a:lnTo>
                    <a:lnTo>
                      <a:pt x="2890" y="76"/>
                    </a:lnTo>
                    <a:lnTo>
                      <a:pt x="2665" y="38"/>
                    </a:lnTo>
                    <a:lnTo>
                      <a:pt x="2421" y="19"/>
                    </a:lnTo>
                    <a:lnTo>
                      <a:pt x="217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35"/>
              <p:cNvSpPr/>
              <p:nvPr/>
            </p:nvSpPr>
            <p:spPr>
              <a:xfrm>
                <a:off x="-3092429" y="3974442"/>
                <a:ext cx="84790" cy="185902"/>
              </a:xfrm>
              <a:custGeom>
                <a:rect b="b" l="l" r="r" t="t"/>
                <a:pathLst>
                  <a:path extrusionOk="0" h="9590" w="4374">
                    <a:moveTo>
                      <a:pt x="2328" y="0"/>
                    </a:moveTo>
                    <a:lnTo>
                      <a:pt x="1" y="9365"/>
                    </a:lnTo>
                    <a:lnTo>
                      <a:pt x="4373" y="9590"/>
                    </a:lnTo>
                    <a:lnTo>
                      <a:pt x="232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35"/>
              <p:cNvSpPr/>
              <p:nvPr/>
            </p:nvSpPr>
            <p:spPr>
              <a:xfrm>
                <a:off x="-2208415" y="4056654"/>
                <a:ext cx="104795" cy="104795"/>
              </a:xfrm>
              <a:custGeom>
                <a:rect b="b" l="l" r="r" t="t"/>
                <a:pathLst>
                  <a:path extrusionOk="0" h="5406" w="5406">
                    <a:moveTo>
                      <a:pt x="2572" y="0"/>
                    </a:moveTo>
                    <a:lnTo>
                      <a:pt x="2290" y="19"/>
                    </a:lnTo>
                    <a:lnTo>
                      <a:pt x="2028" y="75"/>
                    </a:lnTo>
                    <a:lnTo>
                      <a:pt x="1784" y="150"/>
                    </a:lnTo>
                    <a:lnTo>
                      <a:pt x="1540" y="263"/>
                    </a:lnTo>
                    <a:lnTo>
                      <a:pt x="1315" y="376"/>
                    </a:lnTo>
                    <a:lnTo>
                      <a:pt x="1089" y="526"/>
                    </a:lnTo>
                    <a:lnTo>
                      <a:pt x="883" y="695"/>
                    </a:lnTo>
                    <a:lnTo>
                      <a:pt x="714" y="864"/>
                    </a:lnTo>
                    <a:lnTo>
                      <a:pt x="545" y="1070"/>
                    </a:lnTo>
                    <a:lnTo>
                      <a:pt x="395" y="1295"/>
                    </a:lnTo>
                    <a:lnTo>
                      <a:pt x="264" y="1520"/>
                    </a:lnTo>
                    <a:lnTo>
                      <a:pt x="170" y="1764"/>
                    </a:lnTo>
                    <a:lnTo>
                      <a:pt x="76" y="2027"/>
                    </a:lnTo>
                    <a:lnTo>
                      <a:pt x="20" y="2290"/>
                    </a:lnTo>
                    <a:lnTo>
                      <a:pt x="1" y="2553"/>
                    </a:lnTo>
                    <a:lnTo>
                      <a:pt x="1" y="2834"/>
                    </a:lnTo>
                    <a:lnTo>
                      <a:pt x="20" y="3116"/>
                    </a:lnTo>
                    <a:lnTo>
                      <a:pt x="76" y="3378"/>
                    </a:lnTo>
                    <a:lnTo>
                      <a:pt x="151" y="3622"/>
                    </a:lnTo>
                    <a:lnTo>
                      <a:pt x="264" y="3866"/>
                    </a:lnTo>
                    <a:lnTo>
                      <a:pt x="376" y="4092"/>
                    </a:lnTo>
                    <a:lnTo>
                      <a:pt x="526" y="4317"/>
                    </a:lnTo>
                    <a:lnTo>
                      <a:pt x="695" y="4504"/>
                    </a:lnTo>
                    <a:lnTo>
                      <a:pt x="883" y="4692"/>
                    </a:lnTo>
                    <a:lnTo>
                      <a:pt x="1071" y="4861"/>
                    </a:lnTo>
                    <a:lnTo>
                      <a:pt x="1296" y="5011"/>
                    </a:lnTo>
                    <a:lnTo>
                      <a:pt x="1521" y="5142"/>
                    </a:lnTo>
                    <a:lnTo>
                      <a:pt x="1765" y="5236"/>
                    </a:lnTo>
                    <a:lnTo>
                      <a:pt x="2028" y="5311"/>
                    </a:lnTo>
                    <a:lnTo>
                      <a:pt x="2290" y="5368"/>
                    </a:lnTo>
                    <a:lnTo>
                      <a:pt x="2572" y="5405"/>
                    </a:lnTo>
                    <a:lnTo>
                      <a:pt x="2835" y="5405"/>
                    </a:lnTo>
                    <a:lnTo>
                      <a:pt x="3116" y="5368"/>
                    </a:lnTo>
                    <a:lnTo>
                      <a:pt x="3379" y="5330"/>
                    </a:lnTo>
                    <a:lnTo>
                      <a:pt x="3623" y="5236"/>
                    </a:lnTo>
                    <a:lnTo>
                      <a:pt x="3867" y="5142"/>
                    </a:lnTo>
                    <a:lnTo>
                      <a:pt x="4092" y="5011"/>
                    </a:lnTo>
                    <a:lnTo>
                      <a:pt x="4317" y="4880"/>
                    </a:lnTo>
                    <a:lnTo>
                      <a:pt x="4524" y="4711"/>
                    </a:lnTo>
                    <a:lnTo>
                      <a:pt x="4693" y="4523"/>
                    </a:lnTo>
                    <a:lnTo>
                      <a:pt x="4862" y="4335"/>
                    </a:lnTo>
                    <a:lnTo>
                      <a:pt x="5012" y="4110"/>
                    </a:lnTo>
                    <a:lnTo>
                      <a:pt x="5143" y="3885"/>
                    </a:lnTo>
                    <a:lnTo>
                      <a:pt x="5237" y="3641"/>
                    </a:lnTo>
                    <a:lnTo>
                      <a:pt x="5331" y="3378"/>
                    </a:lnTo>
                    <a:lnTo>
                      <a:pt x="5387" y="3116"/>
                    </a:lnTo>
                    <a:lnTo>
                      <a:pt x="5406" y="2834"/>
                    </a:lnTo>
                    <a:lnTo>
                      <a:pt x="5406" y="2571"/>
                    </a:lnTo>
                    <a:lnTo>
                      <a:pt x="5387" y="2290"/>
                    </a:lnTo>
                    <a:lnTo>
                      <a:pt x="5331" y="2027"/>
                    </a:lnTo>
                    <a:lnTo>
                      <a:pt x="5256" y="1783"/>
                    </a:lnTo>
                    <a:lnTo>
                      <a:pt x="5143" y="1539"/>
                    </a:lnTo>
                    <a:lnTo>
                      <a:pt x="5030" y="1295"/>
                    </a:lnTo>
                    <a:lnTo>
                      <a:pt x="4880" y="1089"/>
                    </a:lnTo>
                    <a:lnTo>
                      <a:pt x="4711" y="882"/>
                    </a:lnTo>
                    <a:lnTo>
                      <a:pt x="4524" y="695"/>
                    </a:lnTo>
                    <a:lnTo>
                      <a:pt x="4336" y="545"/>
                    </a:lnTo>
                    <a:lnTo>
                      <a:pt x="4111" y="394"/>
                    </a:lnTo>
                    <a:lnTo>
                      <a:pt x="3886" y="263"/>
                    </a:lnTo>
                    <a:lnTo>
                      <a:pt x="3642" y="150"/>
                    </a:lnTo>
                    <a:lnTo>
                      <a:pt x="3379" y="75"/>
                    </a:lnTo>
                    <a:lnTo>
                      <a:pt x="3116" y="19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35"/>
              <p:cNvSpPr/>
              <p:nvPr/>
            </p:nvSpPr>
            <p:spPr>
              <a:xfrm>
                <a:off x="-2214948" y="4119228"/>
                <a:ext cx="99697" cy="217926"/>
              </a:xfrm>
              <a:custGeom>
                <a:rect b="b" l="l" r="r" t="t"/>
                <a:pathLst>
                  <a:path extrusionOk="0" h="11242" w="5143">
                    <a:moveTo>
                      <a:pt x="2740" y="0"/>
                    </a:moveTo>
                    <a:lnTo>
                      <a:pt x="0" y="10979"/>
                    </a:lnTo>
                    <a:lnTo>
                      <a:pt x="5142" y="11242"/>
                    </a:lnTo>
                    <a:lnTo>
                      <a:pt x="5142" y="11242"/>
                    </a:lnTo>
                    <a:lnTo>
                      <a:pt x="27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35"/>
              <p:cNvSpPr/>
              <p:nvPr/>
            </p:nvSpPr>
            <p:spPr>
              <a:xfrm>
                <a:off x="-2534723" y="3679751"/>
                <a:ext cx="90605" cy="90605"/>
              </a:xfrm>
              <a:custGeom>
                <a:rect b="b" l="l" r="r" t="t"/>
                <a:pathLst>
                  <a:path extrusionOk="0" h="4674" w="4674">
                    <a:moveTo>
                      <a:pt x="2346" y="1"/>
                    </a:moveTo>
                    <a:lnTo>
                      <a:pt x="2102" y="20"/>
                    </a:lnTo>
                    <a:lnTo>
                      <a:pt x="1877" y="38"/>
                    </a:lnTo>
                    <a:lnTo>
                      <a:pt x="1652" y="95"/>
                    </a:lnTo>
                    <a:lnTo>
                      <a:pt x="1445" y="170"/>
                    </a:lnTo>
                    <a:lnTo>
                      <a:pt x="1239" y="282"/>
                    </a:lnTo>
                    <a:lnTo>
                      <a:pt x="1032" y="395"/>
                    </a:lnTo>
                    <a:lnTo>
                      <a:pt x="863" y="526"/>
                    </a:lnTo>
                    <a:lnTo>
                      <a:pt x="694" y="677"/>
                    </a:lnTo>
                    <a:lnTo>
                      <a:pt x="544" y="827"/>
                    </a:lnTo>
                    <a:lnTo>
                      <a:pt x="394" y="1014"/>
                    </a:lnTo>
                    <a:lnTo>
                      <a:pt x="282" y="1202"/>
                    </a:lnTo>
                    <a:lnTo>
                      <a:pt x="188" y="1408"/>
                    </a:lnTo>
                    <a:lnTo>
                      <a:pt x="94" y="1615"/>
                    </a:lnTo>
                    <a:lnTo>
                      <a:pt x="38" y="1840"/>
                    </a:lnTo>
                    <a:lnTo>
                      <a:pt x="0" y="2084"/>
                    </a:lnTo>
                    <a:lnTo>
                      <a:pt x="0" y="2309"/>
                    </a:lnTo>
                    <a:lnTo>
                      <a:pt x="0" y="2553"/>
                    </a:lnTo>
                    <a:lnTo>
                      <a:pt x="38" y="2797"/>
                    </a:lnTo>
                    <a:lnTo>
                      <a:pt x="94" y="3022"/>
                    </a:lnTo>
                    <a:lnTo>
                      <a:pt x="169" y="3229"/>
                    </a:lnTo>
                    <a:lnTo>
                      <a:pt x="263" y="3435"/>
                    </a:lnTo>
                    <a:lnTo>
                      <a:pt x="375" y="3623"/>
                    </a:lnTo>
                    <a:lnTo>
                      <a:pt x="507" y="3811"/>
                    </a:lnTo>
                    <a:lnTo>
                      <a:pt x="657" y="3980"/>
                    </a:lnTo>
                    <a:lnTo>
                      <a:pt x="826" y="4130"/>
                    </a:lnTo>
                    <a:lnTo>
                      <a:pt x="1014" y="4261"/>
                    </a:lnTo>
                    <a:lnTo>
                      <a:pt x="1201" y="4374"/>
                    </a:lnTo>
                    <a:lnTo>
                      <a:pt x="1408" y="4486"/>
                    </a:lnTo>
                    <a:lnTo>
                      <a:pt x="1614" y="4561"/>
                    </a:lnTo>
                    <a:lnTo>
                      <a:pt x="1839" y="4618"/>
                    </a:lnTo>
                    <a:lnTo>
                      <a:pt x="2064" y="4655"/>
                    </a:lnTo>
                    <a:lnTo>
                      <a:pt x="2308" y="4674"/>
                    </a:lnTo>
                    <a:lnTo>
                      <a:pt x="2552" y="4655"/>
                    </a:lnTo>
                    <a:lnTo>
                      <a:pt x="2778" y="4636"/>
                    </a:lnTo>
                    <a:lnTo>
                      <a:pt x="3003" y="4580"/>
                    </a:lnTo>
                    <a:lnTo>
                      <a:pt x="3228" y="4505"/>
                    </a:lnTo>
                    <a:lnTo>
                      <a:pt x="3434" y="4392"/>
                    </a:lnTo>
                    <a:lnTo>
                      <a:pt x="3622" y="4280"/>
                    </a:lnTo>
                    <a:lnTo>
                      <a:pt x="3791" y="4148"/>
                    </a:lnTo>
                    <a:lnTo>
                      <a:pt x="3960" y="3998"/>
                    </a:lnTo>
                    <a:lnTo>
                      <a:pt x="4110" y="3829"/>
                    </a:lnTo>
                    <a:lnTo>
                      <a:pt x="4260" y="3660"/>
                    </a:lnTo>
                    <a:lnTo>
                      <a:pt x="4373" y="3473"/>
                    </a:lnTo>
                    <a:lnTo>
                      <a:pt x="4467" y="3266"/>
                    </a:lnTo>
                    <a:lnTo>
                      <a:pt x="4560" y="3041"/>
                    </a:lnTo>
                    <a:lnTo>
                      <a:pt x="4617" y="2835"/>
                    </a:lnTo>
                    <a:lnTo>
                      <a:pt x="4654" y="2591"/>
                    </a:lnTo>
                    <a:lnTo>
                      <a:pt x="4673" y="2366"/>
                    </a:lnTo>
                    <a:lnTo>
                      <a:pt x="4654" y="2122"/>
                    </a:lnTo>
                    <a:lnTo>
                      <a:pt x="4617" y="1878"/>
                    </a:lnTo>
                    <a:lnTo>
                      <a:pt x="4560" y="1652"/>
                    </a:lnTo>
                    <a:lnTo>
                      <a:pt x="4485" y="1446"/>
                    </a:lnTo>
                    <a:lnTo>
                      <a:pt x="4392" y="1240"/>
                    </a:lnTo>
                    <a:lnTo>
                      <a:pt x="4279" y="1052"/>
                    </a:lnTo>
                    <a:lnTo>
                      <a:pt x="4148" y="864"/>
                    </a:lnTo>
                    <a:lnTo>
                      <a:pt x="3997" y="695"/>
                    </a:lnTo>
                    <a:lnTo>
                      <a:pt x="3829" y="545"/>
                    </a:lnTo>
                    <a:lnTo>
                      <a:pt x="3660" y="414"/>
                    </a:lnTo>
                    <a:lnTo>
                      <a:pt x="3453" y="301"/>
                    </a:lnTo>
                    <a:lnTo>
                      <a:pt x="3247" y="189"/>
                    </a:lnTo>
                    <a:lnTo>
                      <a:pt x="3040" y="114"/>
                    </a:lnTo>
                    <a:lnTo>
                      <a:pt x="2815" y="57"/>
                    </a:lnTo>
                    <a:lnTo>
                      <a:pt x="2590" y="20"/>
                    </a:lnTo>
                    <a:lnTo>
                      <a:pt x="23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35"/>
              <p:cNvSpPr/>
              <p:nvPr/>
            </p:nvSpPr>
            <p:spPr>
              <a:xfrm>
                <a:off x="-2531815" y="3733971"/>
                <a:ext cx="85876" cy="186270"/>
              </a:xfrm>
              <a:custGeom>
                <a:rect b="b" l="l" r="r" t="t"/>
                <a:pathLst>
                  <a:path extrusionOk="0" h="9609" w="4430">
                    <a:moveTo>
                      <a:pt x="1933" y="0"/>
                    </a:moveTo>
                    <a:lnTo>
                      <a:pt x="0" y="9571"/>
                    </a:lnTo>
                    <a:lnTo>
                      <a:pt x="4429" y="9609"/>
                    </a:lnTo>
                    <a:lnTo>
                      <a:pt x="193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35"/>
              <p:cNvSpPr/>
              <p:nvPr/>
            </p:nvSpPr>
            <p:spPr>
              <a:xfrm>
                <a:off x="-2352465" y="3852917"/>
                <a:ext cx="90605" cy="90605"/>
              </a:xfrm>
              <a:custGeom>
                <a:rect b="b" l="l" r="r" t="t"/>
                <a:pathLst>
                  <a:path extrusionOk="0" h="4674" w="4674">
                    <a:moveTo>
                      <a:pt x="2102" y="1"/>
                    </a:moveTo>
                    <a:lnTo>
                      <a:pt x="1877" y="38"/>
                    </a:lnTo>
                    <a:lnTo>
                      <a:pt x="1652" y="95"/>
                    </a:lnTo>
                    <a:lnTo>
                      <a:pt x="1445" y="170"/>
                    </a:lnTo>
                    <a:lnTo>
                      <a:pt x="1239" y="264"/>
                    </a:lnTo>
                    <a:lnTo>
                      <a:pt x="1032" y="376"/>
                    </a:lnTo>
                    <a:lnTo>
                      <a:pt x="864" y="508"/>
                    </a:lnTo>
                    <a:lnTo>
                      <a:pt x="695" y="658"/>
                    </a:lnTo>
                    <a:lnTo>
                      <a:pt x="544" y="827"/>
                    </a:lnTo>
                    <a:lnTo>
                      <a:pt x="413" y="1014"/>
                    </a:lnTo>
                    <a:lnTo>
                      <a:pt x="282" y="1202"/>
                    </a:lnTo>
                    <a:lnTo>
                      <a:pt x="188" y="1408"/>
                    </a:lnTo>
                    <a:lnTo>
                      <a:pt x="113" y="1615"/>
                    </a:lnTo>
                    <a:lnTo>
                      <a:pt x="38" y="1840"/>
                    </a:lnTo>
                    <a:lnTo>
                      <a:pt x="0" y="2065"/>
                    </a:lnTo>
                    <a:lnTo>
                      <a:pt x="0" y="2309"/>
                    </a:lnTo>
                    <a:lnTo>
                      <a:pt x="0" y="2553"/>
                    </a:lnTo>
                    <a:lnTo>
                      <a:pt x="38" y="2778"/>
                    </a:lnTo>
                    <a:lnTo>
                      <a:pt x="94" y="3004"/>
                    </a:lnTo>
                    <a:lnTo>
                      <a:pt x="169" y="3229"/>
                    </a:lnTo>
                    <a:lnTo>
                      <a:pt x="263" y="3417"/>
                    </a:lnTo>
                    <a:lnTo>
                      <a:pt x="376" y="3623"/>
                    </a:lnTo>
                    <a:lnTo>
                      <a:pt x="507" y="3792"/>
                    </a:lnTo>
                    <a:lnTo>
                      <a:pt x="657" y="3961"/>
                    </a:lnTo>
                    <a:lnTo>
                      <a:pt x="826" y="4111"/>
                    </a:lnTo>
                    <a:lnTo>
                      <a:pt x="1014" y="4261"/>
                    </a:lnTo>
                    <a:lnTo>
                      <a:pt x="1201" y="4374"/>
                    </a:lnTo>
                    <a:lnTo>
                      <a:pt x="1408" y="4467"/>
                    </a:lnTo>
                    <a:lnTo>
                      <a:pt x="1614" y="4561"/>
                    </a:lnTo>
                    <a:lnTo>
                      <a:pt x="1839" y="4618"/>
                    </a:lnTo>
                    <a:lnTo>
                      <a:pt x="2065" y="4655"/>
                    </a:lnTo>
                    <a:lnTo>
                      <a:pt x="2309" y="4674"/>
                    </a:lnTo>
                    <a:lnTo>
                      <a:pt x="2553" y="4655"/>
                    </a:lnTo>
                    <a:lnTo>
                      <a:pt x="2778" y="4618"/>
                    </a:lnTo>
                    <a:lnTo>
                      <a:pt x="3003" y="4561"/>
                    </a:lnTo>
                    <a:lnTo>
                      <a:pt x="3228" y="4486"/>
                    </a:lnTo>
                    <a:lnTo>
                      <a:pt x="3435" y="4392"/>
                    </a:lnTo>
                    <a:lnTo>
                      <a:pt x="3622" y="4280"/>
                    </a:lnTo>
                    <a:lnTo>
                      <a:pt x="3810" y="4148"/>
                    </a:lnTo>
                    <a:lnTo>
                      <a:pt x="3960" y="3998"/>
                    </a:lnTo>
                    <a:lnTo>
                      <a:pt x="4129" y="3829"/>
                    </a:lnTo>
                    <a:lnTo>
                      <a:pt x="4260" y="3660"/>
                    </a:lnTo>
                    <a:lnTo>
                      <a:pt x="4373" y="3454"/>
                    </a:lnTo>
                    <a:lnTo>
                      <a:pt x="4467" y="3248"/>
                    </a:lnTo>
                    <a:lnTo>
                      <a:pt x="4561" y="3041"/>
                    </a:lnTo>
                    <a:lnTo>
                      <a:pt x="4617" y="2816"/>
                    </a:lnTo>
                    <a:lnTo>
                      <a:pt x="4654" y="2591"/>
                    </a:lnTo>
                    <a:lnTo>
                      <a:pt x="4673" y="2347"/>
                    </a:lnTo>
                    <a:lnTo>
                      <a:pt x="4654" y="2103"/>
                    </a:lnTo>
                    <a:lnTo>
                      <a:pt x="4617" y="1878"/>
                    </a:lnTo>
                    <a:lnTo>
                      <a:pt x="4561" y="1652"/>
                    </a:lnTo>
                    <a:lnTo>
                      <a:pt x="4486" y="1446"/>
                    </a:lnTo>
                    <a:lnTo>
                      <a:pt x="4392" y="1240"/>
                    </a:lnTo>
                    <a:lnTo>
                      <a:pt x="4279" y="1033"/>
                    </a:lnTo>
                    <a:lnTo>
                      <a:pt x="4148" y="864"/>
                    </a:lnTo>
                    <a:lnTo>
                      <a:pt x="3998" y="695"/>
                    </a:lnTo>
                    <a:lnTo>
                      <a:pt x="3829" y="545"/>
                    </a:lnTo>
                    <a:lnTo>
                      <a:pt x="3660" y="395"/>
                    </a:lnTo>
                    <a:lnTo>
                      <a:pt x="3453" y="282"/>
                    </a:lnTo>
                    <a:lnTo>
                      <a:pt x="3266" y="189"/>
                    </a:lnTo>
                    <a:lnTo>
                      <a:pt x="3040" y="95"/>
                    </a:lnTo>
                    <a:lnTo>
                      <a:pt x="2815" y="38"/>
                    </a:lnTo>
                    <a:lnTo>
                      <a:pt x="25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5"/>
              <p:cNvSpPr/>
              <p:nvPr/>
            </p:nvSpPr>
            <p:spPr>
              <a:xfrm>
                <a:off x="-2349557" y="3907137"/>
                <a:ext cx="85876" cy="185922"/>
              </a:xfrm>
              <a:custGeom>
                <a:rect b="b" l="l" r="r" t="t"/>
                <a:pathLst>
                  <a:path extrusionOk="0" h="9591" w="4430">
                    <a:moveTo>
                      <a:pt x="1952" y="0"/>
                    </a:moveTo>
                    <a:lnTo>
                      <a:pt x="0" y="9552"/>
                    </a:lnTo>
                    <a:lnTo>
                      <a:pt x="4429" y="9590"/>
                    </a:lnTo>
                    <a:lnTo>
                      <a:pt x="19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35"/>
              <p:cNvSpPr/>
              <p:nvPr/>
            </p:nvSpPr>
            <p:spPr>
              <a:xfrm>
                <a:off x="-2864694" y="3850009"/>
                <a:ext cx="90605" cy="90605"/>
              </a:xfrm>
              <a:custGeom>
                <a:rect b="b" l="l" r="r" t="t"/>
                <a:pathLst>
                  <a:path extrusionOk="0" h="4674" w="4674">
                    <a:moveTo>
                      <a:pt x="2121" y="1"/>
                    </a:moveTo>
                    <a:lnTo>
                      <a:pt x="1896" y="38"/>
                    </a:lnTo>
                    <a:lnTo>
                      <a:pt x="1671" y="95"/>
                    </a:lnTo>
                    <a:lnTo>
                      <a:pt x="1446" y="170"/>
                    </a:lnTo>
                    <a:lnTo>
                      <a:pt x="1239" y="264"/>
                    </a:lnTo>
                    <a:lnTo>
                      <a:pt x="1052" y="376"/>
                    </a:lnTo>
                    <a:lnTo>
                      <a:pt x="864" y="508"/>
                    </a:lnTo>
                    <a:lnTo>
                      <a:pt x="695" y="658"/>
                    </a:lnTo>
                    <a:lnTo>
                      <a:pt x="545" y="827"/>
                    </a:lnTo>
                    <a:lnTo>
                      <a:pt x="413" y="1014"/>
                    </a:lnTo>
                    <a:lnTo>
                      <a:pt x="301" y="1202"/>
                    </a:lnTo>
                    <a:lnTo>
                      <a:pt x="188" y="1408"/>
                    </a:lnTo>
                    <a:lnTo>
                      <a:pt x="113" y="1615"/>
                    </a:lnTo>
                    <a:lnTo>
                      <a:pt x="57" y="1840"/>
                    </a:lnTo>
                    <a:lnTo>
                      <a:pt x="19" y="2065"/>
                    </a:lnTo>
                    <a:lnTo>
                      <a:pt x="1" y="2309"/>
                    </a:lnTo>
                    <a:lnTo>
                      <a:pt x="19" y="2553"/>
                    </a:lnTo>
                    <a:lnTo>
                      <a:pt x="38" y="2778"/>
                    </a:lnTo>
                    <a:lnTo>
                      <a:pt x="94" y="3004"/>
                    </a:lnTo>
                    <a:lnTo>
                      <a:pt x="188" y="3229"/>
                    </a:lnTo>
                    <a:lnTo>
                      <a:pt x="282" y="3435"/>
                    </a:lnTo>
                    <a:lnTo>
                      <a:pt x="395" y="3623"/>
                    </a:lnTo>
                    <a:lnTo>
                      <a:pt x="526" y="3810"/>
                    </a:lnTo>
                    <a:lnTo>
                      <a:pt x="676" y="3961"/>
                    </a:lnTo>
                    <a:lnTo>
                      <a:pt x="845" y="4130"/>
                    </a:lnTo>
                    <a:lnTo>
                      <a:pt x="1014" y="4261"/>
                    </a:lnTo>
                    <a:lnTo>
                      <a:pt x="1202" y="4373"/>
                    </a:lnTo>
                    <a:lnTo>
                      <a:pt x="1408" y="4486"/>
                    </a:lnTo>
                    <a:lnTo>
                      <a:pt x="1633" y="4561"/>
                    </a:lnTo>
                    <a:lnTo>
                      <a:pt x="1859" y="4617"/>
                    </a:lnTo>
                    <a:lnTo>
                      <a:pt x="2084" y="4655"/>
                    </a:lnTo>
                    <a:lnTo>
                      <a:pt x="2328" y="4674"/>
                    </a:lnTo>
                    <a:lnTo>
                      <a:pt x="2553" y="4655"/>
                    </a:lnTo>
                    <a:lnTo>
                      <a:pt x="2797" y="4617"/>
                    </a:lnTo>
                    <a:lnTo>
                      <a:pt x="3022" y="4561"/>
                    </a:lnTo>
                    <a:lnTo>
                      <a:pt x="3229" y="4486"/>
                    </a:lnTo>
                    <a:lnTo>
                      <a:pt x="3435" y="4392"/>
                    </a:lnTo>
                    <a:lnTo>
                      <a:pt x="3623" y="4280"/>
                    </a:lnTo>
                    <a:lnTo>
                      <a:pt x="3810" y="4148"/>
                    </a:lnTo>
                    <a:lnTo>
                      <a:pt x="3979" y="3998"/>
                    </a:lnTo>
                    <a:lnTo>
                      <a:pt x="4129" y="3829"/>
                    </a:lnTo>
                    <a:lnTo>
                      <a:pt x="4261" y="3660"/>
                    </a:lnTo>
                    <a:lnTo>
                      <a:pt x="4392" y="3454"/>
                    </a:lnTo>
                    <a:lnTo>
                      <a:pt x="4486" y="3266"/>
                    </a:lnTo>
                    <a:lnTo>
                      <a:pt x="4561" y="3041"/>
                    </a:lnTo>
                    <a:lnTo>
                      <a:pt x="4617" y="2816"/>
                    </a:lnTo>
                    <a:lnTo>
                      <a:pt x="4655" y="2591"/>
                    </a:lnTo>
                    <a:lnTo>
                      <a:pt x="4674" y="2347"/>
                    </a:lnTo>
                    <a:lnTo>
                      <a:pt x="4674" y="2103"/>
                    </a:lnTo>
                    <a:lnTo>
                      <a:pt x="4636" y="1877"/>
                    </a:lnTo>
                    <a:lnTo>
                      <a:pt x="4580" y="1652"/>
                    </a:lnTo>
                    <a:lnTo>
                      <a:pt x="4505" y="1446"/>
                    </a:lnTo>
                    <a:lnTo>
                      <a:pt x="4411" y="1239"/>
                    </a:lnTo>
                    <a:lnTo>
                      <a:pt x="4279" y="1033"/>
                    </a:lnTo>
                    <a:lnTo>
                      <a:pt x="4148" y="864"/>
                    </a:lnTo>
                    <a:lnTo>
                      <a:pt x="3998" y="695"/>
                    </a:lnTo>
                    <a:lnTo>
                      <a:pt x="3848" y="545"/>
                    </a:lnTo>
                    <a:lnTo>
                      <a:pt x="3660" y="414"/>
                    </a:lnTo>
                    <a:lnTo>
                      <a:pt x="3472" y="282"/>
                    </a:lnTo>
                    <a:lnTo>
                      <a:pt x="3266" y="188"/>
                    </a:lnTo>
                    <a:lnTo>
                      <a:pt x="3060" y="113"/>
                    </a:lnTo>
                    <a:lnTo>
                      <a:pt x="2834" y="38"/>
                    </a:lnTo>
                    <a:lnTo>
                      <a:pt x="25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35"/>
              <p:cNvSpPr/>
              <p:nvPr/>
            </p:nvSpPr>
            <p:spPr>
              <a:xfrm>
                <a:off x="-2861786" y="3904229"/>
                <a:ext cx="86244" cy="186270"/>
              </a:xfrm>
              <a:custGeom>
                <a:rect b="b" l="l" r="r" t="t"/>
                <a:pathLst>
                  <a:path extrusionOk="0" h="9609" w="4449">
                    <a:moveTo>
                      <a:pt x="1953" y="0"/>
                    </a:moveTo>
                    <a:lnTo>
                      <a:pt x="1" y="9571"/>
                    </a:lnTo>
                    <a:lnTo>
                      <a:pt x="4448" y="9609"/>
                    </a:lnTo>
                    <a:lnTo>
                      <a:pt x="195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35"/>
              <p:cNvSpPr/>
              <p:nvPr/>
            </p:nvSpPr>
            <p:spPr>
              <a:xfrm>
                <a:off x="-2980384" y="4242556"/>
                <a:ext cx="123347" cy="128426"/>
              </a:xfrm>
              <a:custGeom>
                <a:rect b="b" l="l" r="r" t="t"/>
                <a:pathLst>
                  <a:path extrusionOk="0" h="6625" w="6363">
                    <a:moveTo>
                      <a:pt x="2741" y="0"/>
                    </a:moveTo>
                    <a:lnTo>
                      <a:pt x="76" y="1145"/>
                    </a:lnTo>
                    <a:lnTo>
                      <a:pt x="1" y="4692"/>
                    </a:lnTo>
                    <a:lnTo>
                      <a:pt x="2741" y="6625"/>
                    </a:lnTo>
                    <a:lnTo>
                      <a:pt x="6363" y="5330"/>
                    </a:lnTo>
                    <a:lnTo>
                      <a:pt x="6288" y="1464"/>
                    </a:lnTo>
                    <a:lnTo>
                      <a:pt x="27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35"/>
              <p:cNvSpPr/>
              <p:nvPr/>
            </p:nvSpPr>
            <p:spPr>
              <a:xfrm>
                <a:off x="-2927269" y="4270916"/>
                <a:ext cx="70232" cy="100065"/>
              </a:xfrm>
              <a:custGeom>
                <a:rect b="b" l="l" r="r" t="t"/>
                <a:pathLst>
                  <a:path extrusionOk="0" h="5162" w="3623">
                    <a:moveTo>
                      <a:pt x="3548" y="1"/>
                    </a:moveTo>
                    <a:lnTo>
                      <a:pt x="1" y="1446"/>
                    </a:lnTo>
                    <a:lnTo>
                      <a:pt x="1" y="5162"/>
                    </a:lnTo>
                    <a:lnTo>
                      <a:pt x="3623" y="3867"/>
                    </a:lnTo>
                    <a:lnTo>
                      <a:pt x="3548" y="1"/>
                    </a:lnTo>
                    <a:close/>
                  </a:path>
                </a:pathLst>
              </a:custGeom>
              <a:solidFill>
                <a:srgbClr val="FDED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35"/>
              <p:cNvSpPr/>
              <p:nvPr/>
            </p:nvSpPr>
            <p:spPr>
              <a:xfrm>
                <a:off x="-1819145" y="4187987"/>
                <a:ext cx="123715" cy="128426"/>
              </a:xfrm>
              <a:custGeom>
                <a:rect b="b" l="l" r="r" t="t"/>
                <a:pathLst>
                  <a:path extrusionOk="0" h="6625" w="6382">
                    <a:moveTo>
                      <a:pt x="2740" y="0"/>
                    </a:moveTo>
                    <a:lnTo>
                      <a:pt x="75" y="1126"/>
                    </a:lnTo>
                    <a:lnTo>
                      <a:pt x="0" y="4692"/>
                    </a:lnTo>
                    <a:lnTo>
                      <a:pt x="2740" y="6625"/>
                    </a:lnTo>
                    <a:lnTo>
                      <a:pt x="6381" y="5330"/>
                    </a:lnTo>
                    <a:lnTo>
                      <a:pt x="6287" y="1464"/>
                    </a:lnTo>
                    <a:lnTo>
                      <a:pt x="27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35"/>
              <p:cNvSpPr/>
              <p:nvPr/>
            </p:nvSpPr>
            <p:spPr>
              <a:xfrm>
                <a:off x="-1766030" y="4216347"/>
                <a:ext cx="70600" cy="100065"/>
              </a:xfrm>
              <a:custGeom>
                <a:rect b="b" l="l" r="r" t="t"/>
                <a:pathLst>
                  <a:path extrusionOk="0" h="5162" w="3642">
                    <a:moveTo>
                      <a:pt x="3547" y="1"/>
                    </a:moveTo>
                    <a:lnTo>
                      <a:pt x="0" y="1446"/>
                    </a:lnTo>
                    <a:lnTo>
                      <a:pt x="0" y="5162"/>
                    </a:lnTo>
                    <a:lnTo>
                      <a:pt x="3641" y="3867"/>
                    </a:lnTo>
                    <a:lnTo>
                      <a:pt x="3547" y="1"/>
                    </a:lnTo>
                    <a:close/>
                  </a:path>
                </a:pathLst>
              </a:custGeom>
              <a:solidFill>
                <a:srgbClr val="FDED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36"/>
          <p:cNvSpPr txBox="1"/>
          <p:nvPr>
            <p:ph idx="1" type="subTitle"/>
          </p:nvPr>
        </p:nvSpPr>
        <p:spPr>
          <a:xfrm>
            <a:off x="2638025" y="3374136"/>
            <a:ext cx="3858900" cy="8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651" name="Google Shape;651;p36"/>
          <p:cNvSpPr txBox="1"/>
          <p:nvPr>
            <p:ph type="title"/>
          </p:nvPr>
        </p:nvSpPr>
        <p:spPr>
          <a:xfrm>
            <a:off x="2255975" y="1340325"/>
            <a:ext cx="4647000" cy="19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inspire the reader.”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7"/>
          <p:cNvSpPr txBox="1"/>
          <p:nvPr>
            <p:ph type="title"/>
          </p:nvPr>
        </p:nvSpPr>
        <p:spPr>
          <a:xfrm>
            <a:off x="613138" y="1958563"/>
            <a:ext cx="24744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57" name="Google Shape;657;p37"/>
          <p:cNvSpPr txBox="1"/>
          <p:nvPr>
            <p:ph idx="1" type="subTitle"/>
          </p:nvPr>
        </p:nvSpPr>
        <p:spPr>
          <a:xfrm>
            <a:off x="729125" y="2312575"/>
            <a:ext cx="224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it’s actually a cold place</a:t>
            </a:r>
            <a:endParaRPr/>
          </a:p>
        </p:txBody>
      </p:sp>
      <p:sp>
        <p:nvSpPr>
          <p:cNvPr id="658" name="Google Shape;658;p37"/>
          <p:cNvSpPr txBox="1"/>
          <p:nvPr>
            <p:ph idx="2" type="title"/>
          </p:nvPr>
        </p:nvSpPr>
        <p:spPr>
          <a:xfrm>
            <a:off x="6070638" y="1958575"/>
            <a:ext cx="24744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659" name="Google Shape;659;p37"/>
          <p:cNvSpPr txBox="1"/>
          <p:nvPr>
            <p:ph idx="3" type="subTitle"/>
          </p:nvPr>
        </p:nvSpPr>
        <p:spPr>
          <a:xfrm>
            <a:off x="6186575" y="2312575"/>
            <a:ext cx="224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to the Sun and the smallest</a:t>
            </a:r>
            <a:endParaRPr/>
          </a:p>
        </p:txBody>
      </p:sp>
      <p:sp>
        <p:nvSpPr>
          <p:cNvPr id="660" name="Google Shape;660;p37"/>
          <p:cNvSpPr txBox="1"/>
          <p:nvPr>
            <p:ph idx="4" type="title"/>
          </p:nvPr>
        </p:nvSpPr>
        <p:spPr>
          <a:xfrm>
            <a:off x="613138" y="3616225"/>
            <a:ext cx="24744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61" name="Google Shape;661;p37"/>
          <p:cNvSpPr txBox="1"/>
          <p:nvPr>
            <p:ph idx="5" type="subTitle"/>
          </p:nvPr>
        </p:nvSpPr>
        <p:spPr>
          <a:xfrm>
            <a:off x="729125" y="3970228"/>
            <a:ext cx="224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62" name="Google Shape;662;p37"/>
          <p:cNvSpPr txBox="1"/>
          <p:nvPr>
            <p:ph idx="6" type="title"/>
          </p:nvPr>
        </p:nvSpPr>
        <p:spPr>
          <a:xfrm>
            <a:off x="6070638" y="3616225"/>
            <a:ext cx="24744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63" name="Google Shape;663;p37"/>
          <p:cNvSpPr txBox="1"/>
          <p:nvPr>
            <p:ph idx="7" type="subTitle"/>
          </p:nvPr>
        </p:nvSpPr>
        <p:spPr>
          <a:xfrm>
            <a:off x="6186575" y="3970228"/>
            <a:ext cx="224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664" name="Google Shape;664;p37"/>
          <p:cNvSpPr txBox="1"/>
          <p:nvPr>
            <p:ph idx="8"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THIS TOPIC</a:t>
            </a:r>
            <a:endParaRPr/>
          </a:p>
        </p:txBody>
      </p:sp>
      <p:sp>
        <p:nvSpPr>
          <p:cNvPr id="665" name="Google Shape;665;p37"/>
          <p:cNvSpPr/>
          <p:nvPr/>
        </p:nvSpPr>
        <p:spPr>
          <a:xfrm>
            <a:off x="1551988" y="2943325"/>
            <a:ext cx="596700" cy="596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37"/>
          <p:cNvSpPr/>
          <p:nvPr/>
        </p:nvSpPr>
        <p:spPr>
          <a:xfrm>
            <a:off x="7009488" y="2943325"/>
            <a:ext cx="596700" cy="596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37"/>
          <p:cNvSpPr/>
          <p:nvPr/>
        </p:nvSpPr>
        <p:spPr>
          <a:xfrm>
            <a:off x="1551988" y="1266138"/>
            <a:ext cx="596700" cy="5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37"/>
          <p:cNvSpPr/>
          <p:nvPr/>
        </p:nvSpPr>
        <p:spPr>
          <a:xfrm>
            <a:off x="7009488" y="1266138"/>
            <a:ext cx="596700" cy="59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9" name="Google Shape;669;p37"/>
          <p:cNvGrpSpPr/>
          <p:nvPr/>
        </p:nvGrpSpPr>
        <p:grpSpPr>
          <a:xfrm>
            <a:off x="1667468" y="1392050"/>
            <a:ext cx="365748" cy="344880"/>
            <a:chOff x="945373" y="1908575"/>
            <a:chExt cx="718280" cy="673200"/>
          </a:xfrm>
        </p:grpSpPr>
        <p:sp>
          <p:nvSpPr>
            <p:cNvPr id="670" name="Google Shape;670;p37"/>
            <p:cNvSpPr/>
            <p:nvPr/>
          </p:nvSpPr>
          <p:spPr>
            <a:xfrm flipH="1">
              <a:off x="1390973" y="2217600"/>
              <a:ext cx="42140" cy="39500"/>
            </a:xfrm>
            <a:custGeom>
              <a:rect b="b" l="l" r="r" t="t"/>
              <a:pathLst>
                <a:path extrusionOk="0" h="1580" w="2107">
                  <a:moveTo>
                    <a:pt x="1058" y="0"/>
                  </a:moveTo>
                  <a:lnTo>
                    <a:pt x="957" y="8"/>
                  </a:lnTo>
                  <a:lnTo>
                    <a:pt x="855" y="15"/>
                  </a:lnTo>
                  <a:lnTo>
                    <a:pt x="753" y="31"/>
                  </a:lnTo>
                  <a:lnTo>
                    <a:pt x="662" y="61"/>
                  </a:lnTo>
                  <a:lnTo>
                    <a:pt x="570" y="92"/>
                  </a:lnTo>
                  <a:lnTo>
                    <a:pt x="478" y="130"/>
                  </a:lnTo>
                  <a:lnTo>
                    <a:pt x="387" y="176"/>
                  </a:lnTo>
                  <a:lnTo>
                    <a:pt x="316" y="229"/>
                  </a:lnTo>
                  <a:lnTo>
                    <a:pt x="244" y="290"/>
                  </a:lnTo>
                  <a:lnTo>
                    <a:pt x="173" y="359"/>
                  </a:lnTo>
                  <a:lnTo>
                    <a:pt x="122" y="420"/>
                  </a:lnTo>
                  <a:lnTo>
                    <a:pt x="82" y="496"/>
                  </a:lnTo>
                  <a:lnTo>
                    <a:pt x="51" y="565"/>
                  </a:lnTo>
                  <a:lnTo>
                    <a:pt x="21" y="641"/>
                  </a:lnTo>
                  <a:lnTo>
                    <a:pt x="10" y="717"/>
                  </a:lnTo>
                  <a:lnTo>
                    <a:pt x="0" y="794"/>
                  </a:lnTo>
                  <a:lnTo>
                    <a:pt x="10" y="862"/>
                  </a:lnTo>
                  <a:lnTo>
                    <a:pt x="21" y="939"/>
                  </a:lnTo>
                  <a:lnTo>
                    <a:pt x="51" y="1015"/>
                  </a:lnTo>
                  <a:lnTo>
                    <a:pt x="82" y="1084"/>
                  </a:lnTo>
                  <a:lnTo>
                    <a:pt x="122" y="1160"/>
                  </a:lnTo>
                  <a:lnTo>
                    <a:pt x="173" y="1221"/>
                  </a:lnTo>
                  <a:lnTo>
                    <a:pt x="244" y="1290"/>
                  </a:lnTo>
                  <a:lnTo>
                    <a:pt x="316" y="1351"/>
                  </a:lnTo>
                  <a:lnTo>
                    <a:pt x="387" y="1404"/>
                  </a:lnTo>
                  <a:lnTo>
                    <a:pt x="478" y="1450"/>
                  </a:lnTo>
                  <a:lnTo>
                    <a:pt x="570" y="1488"/>
                  </a:lnTo>
                  <a:lnTo>
                    <a:pt x="662" y="1518"/>
                  </a:lnTo>
                  <a:lnTo>
                    <a:pt x="753" y="1549"/>
                  </a:lnTo>
                  <a:lnTo>
                    <a:pt x="855" y="1564"/>
                  </a:lnTo>
                  <a:lnTo>
                    <a:pt x="957" y="1572"/>
                  </a:lnTo>
                  <a:lnTo>
                    <a:pt x="1058" y="1580"/>
                  </a:lnTo>
                  <a:lnTo>
                    <a:pt x="1160" y="1572"/>
                  </a:lnTo>
                  <a:lnTo>
                    <a:pt x="1252" y="1564"/>
                  </a:lnTo>
                  <a:lnTo>
                    <a:pt x="1353" y="1549"/>
                  </a:lnTo>
                  <a:lnTo>
                    <a:pt x="1455" y="1518"/>
                  </a:lnTo>
                  <a:lnTo>
                    <a:pt x="1547" y="1488"/>
                  </a:lnTo>
                  <a:lnTo>
                    <a:pt x="1638" y="1450"/>
                  </a:lnTo>
                  <a:lnTo>
                    <a:pt x="1720" y="1404"/>
                  </a:lnTo>
                  <a:lnTo>
                    <a:pt x="1801" y="1351"/>
                  </a:lnTo>
                  <a:lnTo>
                    <a:pt x="1872" y="1290"/>
                  </a:lnTo>
                  <a:lnTo>
                    <a:pt x="1933" y="1221"/>
                  </a:lnTo>
                  <a:lnTo>
                    <a:pt x="1984" y="1160"/>
                  </a:lnTo>
                  <a:lnTo>
                    <a:pt x="2035" y="1084"/>
                  </a:lnTo>
                  <a:lnTo>
                    <a:pt x="2066" y="1015"/>
                  </a:lnTo>
                  <a:lnTo>
                    <a:pt x="2086" y="939"/>
                  </a:lnTo>
                  <a:lnTo>
                    <a:pt x="2106" y="862"/>
                  </a:lnTo>
                  <a:lnTo>
                    <a:pt x="2106" y="794"/>
                  </a:lnTo>
                  <a:lnTo>
                    <a:pt x="2106" y="717"/>
                  </a:lnTo>
                  <a:lnTo>
                    <a:pt x="2086" y="641"/>
                  </a:lnTo>
                  <a:lnTo>
                    <a:pt x="2066" y="565"/>
                  </a:lnTo>
                  <a:lnTo>
                    <a:pt x="2035" y="496"/>
                  </a:lnTo>
                  <a:lnTo>
                    <a:pt x="1984" y="420"/>
                  </a:lnTo>
                  <a:lnTo>
                    <a:pt x="1933" y="359"/>
                  </a:lnTo>
                  <a:lnTo>
                    <a:pt x="1872" y="290"/>
                  </a:lnTo>
                  <a:lnTo>
                    <a:pt x="1801" y="229"/>
                  </a:lnTo>
                  <a:lnTo>
                    <a:pt x="1720" y="176"/>
                  </a:lnTo>
                  <a:lnTo>
                    <a:pt x="1638" y="130"/>
                  </a:lnTo>
                  <a:lnTo>
                    <a:pt x="1547" y="92"/>
                  </a:lnTo>
                  <a:lnTo>
                    <a:pt x="1455" y="61"/>
                  </a:lnTo>
                  <a:lnTo>
                    <a:pt x="1353" y="31"/>
                  </a:lnTo>
                  <a:lnTo>
                    <a:pt x="1252" y="15"/>
                  </a:lnTo>
                  <a:lnTo>
                    <a:pt x="1160" y="8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7"/>
            <p:cNvSpPr/>
            <p:nvPr/>
          </p:nvSpPr>
          <p:spPr>
            <a:xfrm flipH="1">
              <a:off x="1410713" y="2013100"/>
              <a:ext cx="42140" cy="39325"/>
            </a:xfrm>
            <a:custGeom>
              <a:rect b="b" l="l" r="r" t="t"/>
              <a:pathLst>
                <a:path extrusionOk="0" h="1573" w="2107">
                  <a:moveTo>
                    <a:pt x="947" y="0"/>
                  </a:moveTo>
                  <a:lnTo>
                    <a:pt x="845" y="16"/>
                  </a:lnTo>
                  <a:lnTo>
                    <a:pt x="753" y="31"/>
                  </a:lnTo>
                  <a:lnTo>
                    <a:pt x="652" y="54"/>
                  </a:lnTo>
                  <a:lnTo>
                    <a:pt x="560" y="84"/>
                  </a:lnTo>
                  <a:lnTo>
                    <a:pt x="468" y="130"/>
                  </a:lnTo>
                  <a:lnTo>
                    <a:pt x="387" y="176"/>
                  </a:lnTo>
                  <a:lnTo>
                    <a:pt x="306" y="229"/>
                  </a:lnTo>
                  <a:lnTo>
                    <a:pt x="234" y="290"/>
                  </a:lnTo>
                  <a:lnTo>
                    <a:pt x="173" y="351"/>
                  </a:lnTo>
                  <a:lnTo>
                    <a:pt x="123" y="420"/>
                  </a:lnTo>
                  <a:lnTo>
                    <a:pt x="72" y="489"/>
                  </a:lnTo>
                  <a:lnTo>
                    <a:pt x="41" y="565"/>
                  </a:lnTo>
                  <a:lnTo>
                    <a:pt x="21" y="634"/>
                  </a:lnTo>
                  <a:lnTo>
                    <a:pt x="0" y="710"/>
                  </a:lnTo>
                  <a:lnTo>
                    <a:pt x="0" y="786"/>
                  </a:lnTo>
                  <a:lnTo>
                    <a:pt x="0" y="863"/>
                  </a:lnTo>
                  <a:lnTo>
                    <a:pt x="21" y="939"/>
                  </a:lnTo>
                  <a:lnTo>
                    <a:pt x="41" y="1015"/>
                  </a:lnTo>
                  <a:lnTo>
                    <a:pt x="72" y="1084"/>
                  </a:lnTo>
                  <a:lnTo>
                    <a:pt x="123" y="1153"/>
                  </a:lnTo>
                  <a:lnTo>
                    <a:pt x="173" y="1221"/>
                  </a:lnTo>
                  <a:lnTo>
                    <a:pt x="234" y="1282"/>
                  </a:lnTo>
                  <a:lnTo>
                    <a:pt x="306" y="1343"/>
                  </a:lnTo>
                  <a:lnTo>
                    <a:pt x="387" y="1397"/>
                  </a:lnTo>
                  <a:lnTo>
                    <a:pt x="468" y="1443"/>
                  </a:lnTo>
                  <a:lnTo>
                    <a:pt x="560" y="1488"/>
                  </a:lnTo>
                  <a:lnTo>
                    <a:pt x="652" y="1519"/>
                  </a:lnTo>
                  <a:lnTo>
                    <a:pt x="753" y="1542"/>
                  </a:lnTo>
                  <a:lnTo>
                    <a:pt x="845" y="1565"/>
                  </a:lnTo>
                  <a:lnTo>
                    <a:pt x="947" y="1572"/>
                  </a:lnTo>
                  <a:lnTo>
                    <a:pt x="1150" y="1572"/>
                  </a:lnTo>
                  <a:lnTo>
                    <a:pt x="1252" y="1565"/>
                  </a:lnTo>
                  <a:lnTo>
                    <a:pt x="1354" y="1542"/>
                  </a:lnTo>
                  <a:lnTo>
                    <a:pt x="1445" y="1519"/>
                  </a:lnTo>
                  <a:lnTo>
                    <a:pt x="1537" y="1488"/>
                  </a:lnTo>
                  <a:lnTo>
                    <a:pt x="1628" y="1443"/>
                  </a:lnTo>
                  <a:lnTo>
                    <a:pt x="1720" y="1397"/>
                  </a:lnTo>
                  <a:lnTo>
                    <a:pt x="1791" y="1343"/>
                  </a:lnTo>
                  <a:lnTo>
                    <a:pt x="1862" y="1282"/>
                  </a:lnTo>
                  <a:lnTo>
                    <a:pt x="1933" y="1221"/>
                  </a:lnTo>
                  <a:lnTo>
                    <a:pt x="1984" y="1153"/>
                  </a:lnTo>
                  <a:lnTo>
                    <a:pt x="2025" y="1084"/>
                  </a:lnTo>
                  <a:lnTo>
                    <a:pt x="2056" y="1015"/>
                  </a:lnTo>
                  <a:lnTo>
                    <a:pt x="2086" y="939"/>
                  </a:lnTo>
                  <a:lnTo>
                    <a:pt x="2096" y="863"/>
                  </a:lnTo>
                  <a:lnTo>
                    <a:pt x="2106" y="786"/>
                  </a:lnTo>
                  <a:lnTo>
                    <a:pt x="2096" y="710"/>
                  </a:lnTo>
                  <a:lnTo>
                    <a:pt x="2086" y="634"/>
                  </a:lnTo>
                  <a:lnTo>
                    <a:pt x="2056" y="565"/>
                  </a:lnTo>
                  <a:lnTo>
                    <a:pt x="2025" y="489"/>
                  </a:lnTo>
                  <a:lnTo>
                    <a:pt x="1984" y="420"/>
                  </a:lnTo>
                  <a:lnTo>
                    <a:pt x="1933" y="351"/>
                  </a:lnTo>
                  <a:lnTo>
                    <a:pt x="1862" y="290"/>
                  </a:lnTo>
                  <a:lnTo>
                    <a:pt x="1791" y="229"/>
                  </a:lnTo>
                  <a:lnTo>
                    <a:pt x="1720" y="176"/>
                  </a:lnTo>
                  <a:lnTo>
                    <a:pt x="1628" y="130"/>
                  </a:lnTo>
                  <a:lnTo>
                    <a:pt x="1537" y="84"/>
                  </a:lnTo>
                  <a:lnTo>
                    <a:pt x="1445" y="54"/>
                  </a:lnTo>
                  <a:lnTo>
                    <a:pt x="1354" y="31"/>
                  </a:lnTo>
                  <a:lnTo>
                    <a:pt x="1252" y="16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7"/>
            <p:cNvSpPr/>
            <p:nvPr/>
          </p:nvSpPr>
          <p:spPr>
            <a:xfrm flipH="1">
              <a:off x="1400953" y="2115350"/>
              <a:ext cx="41940" cy="39500"/>
            </a:xfrm>
            <a:custGeom>
              <a:rect b="b" l="l" r="r" t="t"/>
              <a:pathLst>
                <a:path extrusionOk="0" h="1580" w="2097">
                  <a:moveTo>
                    <a:pt x="937" y="0"/>
                  </a:moveTo>
                  <a:lnTo>
                    <a:pt x="835" y="15"/>
                  </a:lnTo>
                  <a:lnTo>
                    <a:pt x="733" y="38"/>
                  </a:lnTo>
                  <a:lnTo>
                    <a:pt x="642" y="61"/>
                  </a:lnTo>
                  <a:lnTo>
                    <a:pt x="550" y="92"/>
                  </a:lnTo>
                  <a:lnTo>
                    <a:pt x="459" y="138"/>
                  </a:lnTo>
                  <a:lnTo>
                    <a:pt x="377" y="183"/>
                  </a:lnTo>
                  <a:lnTo>
                    <a:pt x="306" y="229"/>
                  </a:lnTo>
                  <a:lnTo>
                    <a:pt x="235" y="290"/>
                  </a:lnTo>
                  <a:lnTo>
                    <a:pt x="174" y="344"/>
                  </a:lnTo>
                  <a:lnTo>
                    <a:pt x="123" y="412"/>
                  </a:lnTo>
                  <a:lnTo>
                    <a:pt x="82" y="481"/>
                  </a:lnTo>
                  <a:lnTo>
                    <a:pt x="42" y="557"/>
                  </a:lnTo>
                  <a:lnTo>
                    <a:pt x="21" y="626"/>
                  </a:lnTo>
                  <a:lnTo>
                    <a:pt x="1" y="710"/>
                  </a:lnTo>
                  <a:lnTo>
                    <a:pt x="1" y="786"/>
                  </a:lnTo>
                  <a:lnTo>
                    <a:pt x="1" y="870"/>
                  </a:lnTo>
                  <a:lnTo>
                    <a:pt x="21" y="946"/>
                  </a:lnTo>
                  <a:lnTo>
                    <a:pt x="42" y="1023"/>
                  </a:lnTo>
                  <a:lnTo>
                    <a:pt x="82" y="1099"/>
                  </a:lnTo>
                  <a:lnTo>
                    <a:pt x="123" y="1168"/>
                  </a:lnTo>
                  <a:lnTo>
                    <a:pt x="174" y="1229"/>
                  </a:lnTo>
                  <a:lnTo>
                    <a:pt x="235" y="1290"/>
                  </a:lnTo>
                  <a:lnTo>
                    <a:pt x="306" y="1343"/>
                  </a:lnTo>
                  <a:lnTo>
                    <a:pt x="377" y="1397"/>
                  </a:lnTo>
                  <a:lnTo>
                    <a:pt x="459" y="1442"/>
                  </a:lnTo>
                  <a:lnTo>
                    <a:pt x="550" y="1480"/>
                  </a:lnTo>
                  <a:lnTo>
                    <a:pt x="642" y="1519"/>
                  </a:lnTo>
                  <a:lnTo>
                    <a:pt x="733" y="1542"/>
                  </a:lnTo>
                  <a:lnTo>
                    <a:pt x="835" y="1564"/>
                  </a:lnTo>
                  <a:lnTo>
                    <a:pt x="937" y="1572"/>
                  </a:lnTo>
                  <a:lnTo>
                    <a:pt x="1049" y="1580"/>
                  </a:lnTo>
                  <a:lnTo>
                    <a:pt x="1161" y="1572"/>
                  </a:lnTo>
                  <a:lnTo>
                    <a:pt x="1263" y="1564"/>
                  </a:lnTo>
                  <a:lnTo>
                    <a:pt x="1364" y="1542"/>
                  </a:lnTo>
                  <a:lnTo>
                    <a:pt x="1456" y="1519"/>
                  </a:lnTo>
                  <a:lnTo>
                    <a:pt x="1547" y="1480"/>
                  </a:lnTo>
                  <a:lnTo>
                    <a:pt x="1639" y="1442"/>
                  </a:lnTo>
                  <a:lnTo>
                    <a:pt x="1720" y="1397"/>
                  </a:lnTo>
                  <a:lnTo>
                    <a:pt x="1792" y="1343"/>
                  </a:lnTo>
                  <a:lnTo>
                    <a:pt x="1863" y="1290"/>
                  </a:lnTo>
                  <a:lnTo>
                    <a:pt x="1924" y="1229"/>
                  </a:lnTo>
                  <a:lnTo>
                    <a:pt x="1975" y="1168"/>
                  </a:lnTo>
                  <a:lnTo>
                    <a:pt x="2015" y="1099"/>
                  </a:lnTo>
                  <a:lnTo>
                    <a:pt x="2056" y="1023"/>
                  </a:lnTo>
                  <a:lnTo>
                    <a:pt x="2076" y="946"/>
                  </a:lnTo>
                  <a:lnTo>
                    <a:pt x="2097" y="870"/>
                  </a:lnTo>
                  <a:lnTo>
                    <a:pt x="2097" y="786"/>
                  </a:lnTo>
                  <a:lnTo>
                    <a:pt x="2097" y="710"/>
                  </a:lnTo>
                  <a:lnTo>
                    <a:pt x="2076" y="626"/>
                  </a:lnTo>
                  <a:lnTo>
                    <a:pt x="2056" y="557"/>
                  </a:lnTo>
                  <a:lnTo>
                    <a:pt x="2015" y="481"/>
                  </a:lnTo>
                  <a:lnTo>
                    <a:pt x="1975" y="412"/>
                  </a:lnTo>
                  <a:lnTo>
                    <a:pt x="1924" y="344"/>
                  </a:lnTo>
                  <a:lnTo>
                    <a:pt x="1863" y="290"/>
                  </a:lnTo>
                  <a:lnTo>
                    <a:pt x="1792" y="229"/>
                  </a:lnTo>
                  <a:lnTo>
                    <a:pt x="1720" y="183"/>
                  </a:lnTo>
                  <a:lnTo>
                    <a:pt x="1639" y="138"/>
                  </a:lnTo>
                  <a:lnTo>
                    <a:pt x="1547" y="92"/>
                  </a:lnTo>
                  <a:lnTo>
                    <a:pt x="1456" y="61"/>
                  </a:lnTo>
                  <a:lnTo>
                    <a:pt x="1364" y="38"/>
                  </a:lnTo>
                  <a:lnTo>
                    <a:pt x="1263" y="15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7"/>
            <p:cNvSpPr/>
            <p:nvPr/>
          </p:nvSpPr>
          <p:spPr>
            <a:xfrm flipH="1">
              <a:off x="945373" y="1908575"/>
              <a:ext cx="718280" cy="673200"/>
            </a:xfrm>
            <a:custGeom>
              <a:rect b="b" l="l" r="r" t="t"/>
              <a:pathLst>
                <a:path extrusionOk="0" h="26928" w="35914">
                  <a:moveTo>
                    <a:pt x="12087" y="1572"/>
                  </a:moveTo>
                  <a:lnTo>
                    <a:pt x="12189" y="1579"/>
                  </a:lnTo>
                  <a:lnTo>
                    <a:pt x="12290" y="1587"/>
                  </a:lnTo>
                  <a:lnTo>
                    <a:pt x="12392" y="1610"/>
                  </a:lnTo>
                  <a:lnTo>
                    <a:pt x="12494" y="1633"/>
                  </a:lnTo>
                  <a:lnTo>
                    <a:pt x="12585" y="1671"/>
                  </a:lnTo>
                  <a:lnTo>
                    <a:pt x="12667" y="1709"/>
                  </a:lnTo>
                  <a:lnTo>
                    <a:pt x="12748" y="1755"/>
                  </a:lnTo>
                  <a:lnTo>
                    <a:pt x="12830" y="1808"/>
                  </a:lnTo>
                  <a:lnTo>
                    <a:pt x="16980" y="4914"/>
                  </a:lnTo>
                  <a:lnTo>
                    <a:pt x="16980" y="13200"/>
                  </a:lnTo>
                  <a:lnTo>
                    <a:pt x="14315" y="15200"/>
                  </a:lnTo>
                  <a:lnTo>
                    <a:pt x="14244" y="15261"/>
                  </a:lnTo>
                  <a:lnTo>
                    <a:pt x="14183" y="15322"/>
                  </a:lnTo>
                  <a:lnTo>
                    <a:pt x="14132" y="15390"/>
                  </a:lnTo>
                  <a:lnTo>
                    <a:pt x="14091" y="15459"/>
                  </a:lnTo>
                  <a:lnTo>
                    <a:pt x="14050" y="15528"/>
                  </a:lnTo>
                  <a:lnTo>
                    <a:pt x="14030" y="15604"/>
                  </a:lnTo>
                  <a:lnTo>
                    <a:pt x="14020" y="15680"/>
                  </a:lnTo>
                  <a:lnTo>
                    <a:pt x="14010" y="15757"/>
                  </a:lnTo>
                  <a:lnTo>
                    <a:pt x="14020" y="15833"/>
                  </a:lnTo>
                  <a:lnTo>
                    <a:pt x="14030" y="15909"/>
                  </a:lnTo>
                  <a:lnTo>
                    <a:pt x="14050" y="15978"/>
                  </a:lnTo>
                  <a:lnTo>
                    <a:pt x="14091" y="16054"/>
                  </a:lnTo>
                  <a:lnTo>
                    <a:pt x="14132" y="16123"/>
                  </a:lnTo>
                  <a:lnTo>
                    <a:pt x="14183" y="16191"/>
                  </a:lnTo>
                  <a:lnTo>
                    <a:pt x="14244" y="16252"/>
                  </a:lnTo>
                  <a:lnTo>
                    <a:pt x="14315" y="16314"/>
                  </a:lnTo>
                  <a:lnTo>
                    <a:pt x="14396" y="16367"/>
                  </a:lnTo>
                  <a:lnTo>
                    <a:pt x="14488" y="16413"/>
                  </a:lnTo>
                  <a:lnTo>
                    <a:pt x="14569" y="16451"/>
                  </a:lnTo>
                  <a:lnTo>
                    <a:pt x="14671" y="16489"/>
                  </a:lnTo>
                  <a:lnTo>
                    <a:pt x="14763" y="16512"/>
                  </a:lnTo>
                  <a:lnTo>
                    <a:pt x="14864" y="16527"/>
                  </a:lnTo>
                  <a:lnTo>
                    <a:pt x="14966" y="16542"/>
                  </a:lnTo>
                  <a:lnTo>
                    <a:pt x="15159" y="16542"/>
                  </a:lnTo>
                  <a:lnTo>
                    <a:pt x="15261" y="16527"/>
                  </a:lnTo>
                  <a:lnTo>
                    <a:pt x="15363" y="16512"/>
                  </a:lnTo>
                  <a:lnTo>
                    <a:pt x="15454" y="16489"/>
                  </a:lnTo>
                  <a:lnTo>
                    <a:pt x="15556" y="16451"/>
                  </a:lnTo>
                  <a:lnTo>
                    <a:pt x="15638" y="16413"/>
                  </a:lnTo>
                  <a:lnTo>
                    <a:pt x="15729" y="16367"/>
                  </a:lnTo>
                  <a:lnTo>
                    <a:pt x="15810" y="16314"/>
                  </a:lnTo>
                  <a:lnTo>
                    <a:pt x="16980" y="15436"/>
                  </a:lnTo>
                  <a:lnTo>
                    <a:pt x="16980" y="20541"/>
                  </a:lnTo>
                  <a:lnTo>
                    <a:pt x="2412" y="9614"/>
                  </a:lnTo>
                  <a:lnTo>
                    <a:pt x="2340" y="9561"/>
                  </a:lnTo>
                  <a:lnTo>
                    <a:pt x="2279" y="9492"/>
                  </a:lnTo>
                  <a:lnTo>
                    <a:pt x="2229" y="9423"/>
                  </a:lnTo>
                  <a:lnTo>
                    <a:pt x="2188" y="9355"/>
                  </a:lnTo>
                  <a:lnTo>
                    <a:pt x="2147" y="9286"/>
                  </a:lnTo>
                  <a:lnTo>
                    <a:pt x="2127" y="9210"/>
                  </a:lnTo>
                  <a:lnTo>
                    <a:pt x="2117" y="9133"/>
                  </a:lnTo>
                  <a:lnTo>
                    <a:pt x="2106" y="9057"/>
                  </a:lnTo>
                  <a:lnTo>
                    <a:pt x="2117" y="8981"/>
                  </a:lnTo>
                  <a:lnTo>
                    <a:pt x="2127" y="8912"/>
                  </a:lnTo>
                  <a:lnTo>
                    <a:pt x="2147" y="8836"/>
                  </a:lnTo>
                  <a:lnTo>
                    <a:pt x="2188" y="8760"/>
                  </a:lnTo>
                  <a:lnTo>
                    <a:pt x="2229" y="8691"/>
                  </a:lnTo>
                  <a:lnTo>
                    <a:pt x="2279" y="8622"/>
                  </a:lnTo>
                  <a:lnTo>
                    <a:pt x="2340" y="8561"/>
                  </a:lnTo>
                  <a:lnTo>
                    <a:pt x="2412" y="8500"/>
                  </a:lnTo>
                  <a:lnTo>
                    <a:pt x="11344" y="1808"/>
                  </a:lnTo>
                  <a:lnTo>
                    <a:pt x="11415" y="1755"/>
                  </a:lnTo>
                  <a:lnTo>
                    <a:pt x="11507" y="1709"/>
                  </a:lnTo>
                  <a:lnTo>
                    <a:pt x="11588" y="1671"/>
                  </a:lnTo>
                  <a:lnTo>
                    <a:pt x="11680" y="1633"/>
                  </a:lnTo>
                  <a:lnTo>
                    <a:pt x="11782" y="1610"/>
                  </a:lnTo>
                  <a:lnTo>
                    <a:pt x="11883" y="1587"/>
                  </a:lnTo>
                  <a:lnTo>
                    <a:pt x="11985" y="1579"/>
                  </a:lnTo>
                  <a:lnTo>
                    <a:pt x="12087" y="1572"/>
                  </a:lnTo>
                  <a:close/>
                  <a:moveTo>
                    <a:pt x="32760" y="1572"/>
                  </a:moveTo>
                  <a:lnTo>
                    <a:pt x="32862" y="1579"/>
                  </a:lnTo>
                  <a:lnTo>
                    <a:pt x="32974" y="1595"/>
                  </a:lnTo>
                  <a:lnTo>
                    <a:pt x="33075" y="1610"/>
                  </a:lnTo>
                  <a:lnTo>
                    <a:pt x="33167" y="1641"/>
                  </a:lnTo>
                  <a:lnTo>
                    <a:pt x="33258" y="1671"/>
                  </a:lnTo>
                  <a:lnTo>
                    <a:pt x="33350" y="1709"/>
                  </a:lnTo>
                  <a:lnTo>
                    <a:pt x="33431" y="1755"/>
                  </a:lnTo>
                  <a:lnTo>
                    <a:pt x="33503" y="1808"/>
                  </a:lnTo>
                  <a:lnTo>
                    <a:pt x="33574" y="1862"/>
                  </a:lnTo>
                  <a:lnTo>
                    <a:pt x="33635" y="1923"/>
                  </a:lnTo>
                  <a:lnTo>
                    <a:pt x="33686" y="1992"/>
                  </a:lnTo>
                  <a:lnTo>
                    <a:pt x="33726" y="2060"/>
                  </a:lnTo>
                  <a:lnTo>
                    <a:pt x="33767" y="2129"/>
                  </a:lnTo>
                  <a:lnTo>
                    <a:pt x="33787" y="2205"/>
                  </a:lnTo>
                  <a:lnTo>
                    <a:pt x="33808" y="2281"/>
                  </a:lnTo>
                  <a:lnTo>
                    <a:pt x="33808" y="2365"/>
                  </a:lnTo>
                  <a:lnTo>
                    <a:pt x="33808" y="24562"/>
                  </a:lnTo>
                  <a:lnTo>
                    <a:pt x="33808" y="24646"/>
                  </a:lnTo>
                  <a:lnTo>
                    <a:pt x="33787" y="24722"/>
                  </a:lnTo>
                  <a:lnTo>
                    <a:pt x="33767" y="24798"/>
                  </a:lnTo>
                  <a:lnTo>
                    <a:pt x="33726" y="24867"/>
                  </a:lnTo>
                  <a:lnTo>
                    <a:pt x="33686" y="24936"/>
                  </a:lnTo>
                  <a:lnTo>
                    <a:pt x="33635" y="25004"/>
                  </a:lnTo>
                  <a:lnTo>
                    <a:pt x="33574" y="25065"/>
                  </a:lnTo>
                  <a:lnTo>
                    <a:pt x="33503" y="25119"/>
                  </a:lnTo>
                  <a:lnTo>
                    <a:pt x="33431" y="25172"/>
                  </a:lnTo>
                  <a:lnTo>
                    <a:pt x="33350" y="25218"/>
                  </a:lnTo>
                  <a:lnTo>
                    <a:pt x="33258" y="25256"/>
                  </a:lnTo>
                  <a:lnTo>
                    <a:pt x="33167" y="25287"/>
                  </a:lnTo>
                  <a:lnTo>
                    <a:pt x="33075" y="25317"/>
                  </a:lnTo>
                  <a:lnTo>
                    <a:pt x="32974" y="25333"/>
                  </a:lnTo>
                  <a:lnTo>
                    <a:pt x="32862" y="25348"/>
                  </a:lnTo>
                  <a:lnTo>
                    <a:pt x="32760" y="25355"/>
                  </a:lnTo>
                  <a:lnTo>
                    <a:pt x="20134" y="25355"/>
                  </a:lnTo>
                  <a:lnTo>
                    <a:pt x="20022" y="25348"/>
                  </a:lnTo>
                  <a:lnTo>
                    <a:pt x="19921" y="25333"/>
                  </a:lnTo>
                  <a:lnTo>
                    <a:pt x="19819" y="25317"/>
                  </a:lnTo>
                  <a:lnTo>
                    <a:pt x="19727" y="25287"/>
                  </a:lnTo>
                  <a:lnTo>
                    <a:pt x="19636" y="25256"/>
                  </a:lnTo>
                  <a:lnTo>
                    <a:pt x="19544" y="25218"/>
                  </a:lnTo>
                  <a:lnTo>
                    <a:pt x="19463" y="25172"/>
                  </a:lnTo>
                  <a:lnTo>
                    <a:pt x="19392" y="25119"/>
                  </a:lnTo>
                  <a:lnTo>
                    <a:pt x="19320" y="25065"/>
                  </a:lnTo>
                  <a:lnTo>
                    <a:pt x="19259" y="25004"/>
                  </a:lnTo>
                  <a:lnTo>
                    <a:pt x="19208" y="24936"/>
                  </a:lnTo>
                  <a:lnTo>
                    <a:pt x="19168" y="24867"/>
                  </a:lnTo>
                  <a:lnTo>
                    <a:pt x="19127" y="24798"/>
                  </a:lnTo>
                  <a:lnTo>
                    <a:pt x="19107" y="24722"/>
                  </a:lnTo>
                  <a:lnTo>
                    <a:pt x="19086" y="24646"/>
                  </a:lnTo>
                  <a:lnTo>
                    <a:pt x="19076" y="24562"/>
                  </a:lnTo>
                  <a:lnTo>
                    <a:pt x="19076" y="2365"/>
                  </a:lnTo>
                  <a:lnTo>
                    <a:pt x="19086" y="2281"/>
                  </a:lnTo>
                  <a:lnTo>
                    <a:pt x="19107" y="2205"/>
                  </a:lnTo>
                  <a:lnTo>
                    <a:pt x="19127" y="2129"/>
                  </a:lnTo>
                  <a:lnTo>
                    <a:pt x="19168" y="2060"/>
                  </a:lnTo>
                  <a:lnTo>
                    <a:pt x="19208" y="1992"/>
                  </a:lnTo>
                  <a:lnTo>
                    <a:pt x="19259" y="1923"/>
                  </a:lnTo>
                  <a:lnTo>
                    <a:pt x="19320" y="1862"/>
                  </a:lnTo>
                  <a:lnTo>
                    <a:pt x="19392" y="1808"/>
                  </a:lnTo>
                  <a:lnTo>
                    <a:pt x="19463" y="1755"/>
                  </a:lnTo>
                  <a:lnTo>
                    <a:pt x="19544" y="1709"/>
                  </a:lnTo>
                  <a:lnTo>
                    <a:pt x="19636" y="1671"/>
                  </a:lnTo>
                  <a:lnTo>
                    <a:pt x="19727" y="1641"/>
                  </a:lnTo>
                  <a:lnTo>
                    <a:pt x="19819" y="1610"/>
                  </a:lnTo>
                  <a:lnTo>
                    <a:pt x="19921" y="1595"/>
                  </a:lnTo>
                  <a:lnTo>
                    <a:pt x="20022" y="1579"/>
                  </a:lnTo>
                  <a:lnTo>
                    <a:pt x="20134" y="1572"/>
                  </a:lnTo>
                  <a:close/>
                  <a:moveTo>
                    <a:pt x="11934" y="0"/>
                  </a:moveTo>
                  <a:lnTo>
                    <a:pt x="11771" y="8"/>
                  </a:lnTo>
                  <a:lnTo>
                    <a:pt x="11619" y="23"/>
                  </a:lnTo>
                  <a:lnTo>
                    <a:pt x="11466" y="46"/>
                  </a:lnTo>
                  <a:lnTo>
                    <a:pt x="11314" y="69"/>
                  </a:lnTo>
                  <a:lnTo>
                    <a:pt x="11171" y="99"/>
                  </a:lnTo>
                  <a:lnTo>
                    <a:pt x="11019" y="137"/>
                  </a:lnTo>
                  <a:lnTo>
                    <a:pt x="10876" y="176"/>
                  </a:lnTo>
                  <a:lnTo>
                    <a:pt x="10734" y="221"/>
                  </a:lnTo>
                  <a:lnTo>
                    <a:pt x="10601" y="275"/>
                  </a:lnTo>
                  <a:lnTo>
                    <a:pt x="10469" y="328"/>
                  </a:lnTo>
                  <a:lnTo>
                    <a:pt x="10337" y="397"/>
                  </a:lnTo>
                  <a:lnTo>
                    <a:pt x="10215" y="458"/>
                  </a:lnTo>
                  <a:lnTo>
                    <a:pt x="10083" y="534"/>
                  </a:lnTo>
                  <a:lnTo>
                    <a:pt x="9971" y="610"/>
                  </a:lnTo>
                  <a:lnTo>
                    <a:pt x="9859" y="687"/>
                  </a:lnTo>
                  <a:lnTo>
                    <a:pt x="926" y="7386"/>
                  </a:lnTo>
                  <a:lnTo>
                    <a:pt x="814" y="7470"/>
                  </a:lnTo>
                  <a:lnTo>
                    <a:pt x="713" y="7562"/>
                  </a:lnTo>
                  <a:lnTo>
                    <a:pt x="621" y="7653"/>
                  </a:lnTo>
                  <a:lnTo>
                    <a:pt x="529" y="7745"/>
                  </a:lnTo>
                  <a:lnTo>
                    <a:pt x="448" y="7844"/>
                  </a:lnTo>
                  <a:lnTo>
                    <a:pt x="377" y="7943"/>
                  </a:lnTo>
                  <a:lnTo>
                    <a:pt x="306" y="8050"/>
                  </a:lnTo>
                  <a:lnTo>
                    <a:pt x="245" y="8157"/>
                  </a:lnTo>
                  <a:lnTo>
                    <a:pt x="184" y="8264"/>
                  </a:lnTo>
                  <a:lnTo>
                    <a:pt x="143" y="8370"/>
                  </a:lnTo>
                  <a:lnTo>
                    <a:pt x="102" y="8485"/>
                  </a:lnTo>
                  <a:lnTo>
                    <a:pt x="62" y="8592"/>
                  </a:lnTo>
                  <a:lnTo>
                    <a:pt x="41" y="8706"/>
                  </a:lnTo>
                  <a:lnTo>
                    <a:pt x="21" y="8821"/>
                  </a:lnTo>
                  <a:lnTo>
                    <a:pt x="11" y="8943"/>
                  </a:lnTo>
                  <a:lnTo>
                    <a:pt x="0" y="9057"/>
                  </a:lnTo>
                  <a:lnTo>
                    <a:pt x="11" y="9179"/>
                  </a:lnTo>
                  <a:lnTo>
                    <a:pt x="21" y="9294"/>
                  </a:lnTo>
                  <a:lnTo>
                    <a:pt x="41" y="9408"/>
                  </a:lnTo>
                  <a:lnTo>
                    <a:pt x="62" y="9523"/>
                  </a:lnTo>
                  <a:lnTo>
                    <a:pt x="102" y="9637"/>
                  </a:lnTo>
                  <a:lnTo>
                    <a:pt x="143" y="9751"/>
                  </a:lnTo>
                  <a:lnTo>
                    <a:pt x="184" y="9858"/>
                  </a:lnTo>
                  <a:lnTo>
                    <a:pt x="245" y="9965"/>
                  </a:lnTo>
                  <a:lnTo>
                    <a:pt x="306" y="10072"/>
                  </a:lnTo>
                  <a:lnTo>
                    <a:pt x="377" y="10171"/>
                  </a:lnTo>
                  <a:lnTo>
                    <a:pt x="448" y="10278"/>
                  </a:lnTo>
                  <a:lnTo>
                    <a:pt x="529" y="10370"/>
                  </a:lnTo>
                  <a:lnTo>
                    <a:pt x="621" y="10469"/>
                  </a:lnTo>
                  <a:lnTo>
                    <a:pt x="713" y="10560"/>
                  </a:lnTo>
                  <a:lnTo>
                    <a:pt x="814" y="10644"/>
                  </a:lnTo>
                  <a:lnTo>
                    <a:pt x="926" y="10736"/>
                  </a:lnTo>
                  <a:lnTo>
                    <a:pt x="16980" y="22769"/>
                  </a:lnTo>
                  <a:lnTo>
                    <a:pt x="16980" y="24562"/>
                  </a:lnTo>
                  <a:lnTo>
                    <a:pt x="16980" y="24684"/>
                  </a:lnTo>
                  <a:lnTo>
                    <a:pt x="16991" y="24806"/>
                  </a:lnTo>
                  <a:lnTo>
                    <a:pt x="17011" y="24920"/>
                  </a:lnTo>
                  <a:lnTo>
                    <a:pt x="17041" y="25043"/>
                  </a:lnTo>
                  <a:lnTo>
                    <a:pt x="17072" y="25157"/>
                  </a:lnTo>
                  <a:lnTo>
                    <a:pt x="17123" y="25264"/>
                  </a:lnTo>
                  <a:lnTo>
                    <a:pt x="17164" y="25378"/>
                  </a:lnTo>
                  <a:lnTo>
                    <a:pt x="17225" y="25485"/>
                  </a:lnTo>
                  <a:lnTo>
                    <a:pt x="17286" y="25584"/>
                  </a:lnTo>
                  <a:lnTo>
                    <a:pt x="17357" y="25691"/>
                  </a:lnTo>
                  <a:lnTo>
                    <a:pt x="17438" y="25790"/>
                  </a:lnTo>
                  <a:lnTo>
                    <a:pt x="17520" y="25882"/>
                  </a:lnTo>
                  <a:lnTo>
                    <a:pt x="17601" y="25981"/>
                  </a:lnTo>
                  <a:lnTo>
                    <a:pt x="17703" y="26065"/>
                  </a:lnTo>
                  <a:lnTo>
                    <a:pt x="17794" y="26157"/>
                  </a:lnTo>
                  <a:lnTo>
                    <a:pt x="17906" y="26233"/>
                  </a:lnTo>
                  <a:lnTo>
                    <a:pt x="18008" y="26317"/>
                  </a:lnTo>
                  <a:lnTo>
                    <a:pt x="18130" y="26385"/>
                  </a:lnTo>
                  <a:lnTo>
                    <a:pt x="18242" y="26462"/>
                  </a:lnTo>
                  <a:lnTo>
                    <a:pt x="18374" y="26523"/>
                  </a:lnTo>
                  <a:lnTo>
                    <a:pt x="18496" y="26584"/>
                  </a:lnTo>
                  <a:lnTo>
                    <a:pt x="18629" y="26645"/>
                  </a:lnTo>
                  <a:lnTo>
                    <a:pt x="18761" y="26698"/>
                  </a:lnTo>
                  <a:lnTo>
                    <a:pt x="18903" y="26744"/>
                  </a:lnTo>
                  <a:lnTo>
                    <a:pt x="19046" y="26782"/>
                  </a:lnTo>
                  <a:lnTo>
                    <a:pt x="19198" y="26820"/>
                  </a:lnTo>
                  <a:lnTo>
                    <a:pt x="19341" y="26859"/>
                  </a:lnTo>
                  <a:lnTo>
                    <a:pt x="19493" y="26881"/>
                  </a:lnTo>
                  <a:lnTo>
                    <a:pt x="19656" y="26904"/>
                  </a:lnTo>
                  <a:lnTo>
                    <a:pt x="19809" y="26920"/>
                  </a:lnTo>
                  <a:lnTo>
                    <a:pt x="19972" y="26927"/>
                  </a:lnTo>
                  <a:lnTo>
                    <a:pt x="32923" y="26927"/>
                  </a:lnTo>
                  <a:lnTo>
                    <a:pt x="33075" y="26920"/>
                  </a:lnTo>
                  <a:lnTo>
                    <a:pt x="33238" y="26904"/>
                  </a:lnTo>
                  <a:lnTo>
                    <a:pt x="33391" y="26881"/>
                  </a:lnTo>
                  <a:lnTo>
                    <a:pt x="33543" y="26859"/>
                  </a:lnTo>
                  <a:lnTo>
                    <a:pt x="33696" y="26820"/>
                  </a:lnTo>
                  <a:lnTo>
                    <a:pt x="33838" y="26782"/>
                  </a:lnTo>
                  <a:lnTo>
                    <a:pt x="33981" y="26744"/>
                  </a:lnTo>
                  <a:lnTo>
                    <a:pt x="34123" y="26698"/>
                  </a:lnTo>
                  <a:lnTo>
                    <a:pt x="34266" y="26645"/>
                  </a:lnTo>
                  <a:lnTo>
                    <a:pt x="34398" y="26584"/>
                  </a:lnTo>
                  <a:lnTo>
                    <a:pt x="34520" y="26523"/>
                  </a:lnTo>
                  <a:lnTo>
                    <a:pt x="34642" y="26462"/>
                  </a:lnTo>
                  <a:lnTo>
                    <a:pt x="34764" y="26385"/>
                  </a:lnTo>
                  <a:lnTo>
                    <a:pt x="34876" y="26317"/>
                  </a:lnTo>
                  <a:lnTo>
                    <a:pt x="34988" y="26233"/>
                  </a:lnTo>
                  <a:lnTo>
                    <a:pt x="35090" y="26157"/>
                  </a:lnTo>
                  <a:lnTo>
                    <a:pt x="35191" y="26065"/>
                  </a:lnTo>
                  <a:lnTo>
                    <a:pt x="35283" y="25981"/>
                  </a:lnTo>
                  <a:lnTo>
                    <a:pt x="35375" y="25882"/>
                  </a:lnTo>
                  <a:lnTo>
                    <a:pt x="35456" y="25790"/>
                  </a:lnTo>
                  <a:lnTo>
                    <a:pt x="35537" y="25691"/>
                  </a:lnTo>
                  <a:lnTo>
                    <a:pt x="35598" y="25584"/>
                  </a:lnTo>
                  <a:lnTo>
                    <a:pt x="35670" y="25485"/>
                  </a:lnTo>
                  <a:lnTo>
                    <a:pt x="35720" y="25378"/>
                  </a:lnTo>
                  <a:lnTo>
                    <a:pt x="35771" y="25264"/>
                  </a:lnTo>
                  <a:lnTo>
                    <a:pt x="35812" y="25157"/>
                  </a:lnTo>
                  <a:lnTo>
                    <a:pt x="35853" y="25043"/>
                  </a:lnTo>
                  <a:lnTo>
                    <a:pt x="35873" y="24920"/>
                  </a:lnTo>
                  <a:lnTo>
                    <a:pt x="35893" y="24806"/>
                  </a:lnTo>
                  <a:lnTo>
                    <a:pt x="35914" y="24684"/>
                  </a:lnTo>
                  <a:lnTo>
                    <a:pt x="35914" y="24562"/>
                  </a:lnTo>
                  <a:lnTo>
                    <a:pt x="35914" y="2365"/>
                  </a:lnTo>
                  <a:lnTo>
                    <a:pt x="35914" y="2243"/>
                  </a:lnTo>
                  <a:lnTo>
                    <a:pt x="35893" y="2121"/>
                  </a:lnTo>
                  <a:lnTo>
                    <a:pt x="35873" y="2007"/>
                  </a:lnTo>
                  <a:lnTo>
                    <a:pt x="35853" y="1885"/>
                  </a:lnTo>
                  <a:lnTo>
                    <a:pt x="35812" y="1770"/>
                  </a:lnTo>
                  <a:lnTo>
                    <a:pt x="35771" y="1663"/>
                  </a:lnTo>
                  <a:lnTo>
                    <a:pt x="35720" y="1549"/>
                  </a:lnTo>
                  <a:lnTo>
                    <a:pt x="35670" y="1442"/>
                  </a:lnTo>
                  <a:lnTo>
                    <a:pt x="35598" y="1335"/>
                  </a:lnTo>
                  <a:lnTo>
                    <a:pt x="35537" y="1236"/>
                  </a:lnTo>
                  <a:lnTo>
                    <a:pt x="35456" y="1137"/>
                  </a:lnTo>
                  <a:lnTo>
                    <a:pt x="35375" y="1045"/>
                  </a:lnTo>
                  <a:lnTo>
                    <a:pt x="35283" y="946"/>
                  </a:lnTo>
                  <a:lnTo>
                    <a:pt x="35191" y="862"/>
                  </a:lnTo>
                  <a:lnTo>
                    <a:pt x="35090" y="771"/>
                  </a:lnTo>
                  <a:lnTo>
                    <a:pt x="34988" y="694"/>
                  </a:lnTo>
                  <a:lnTo>
                    <a:pt x="34876" y="610"/>
                  </a:lnTo>
                  <a:lnTo>
                    <a:pt x="34764" y="542"/>
                  </a:lnTo>
                  <a:lnTo>
                    <a:pt x="34642" y="465"/>
                  </a:lnTo>
                  <a:lnTo>
                    <a:pt x="34520" y="404"/>
                  </a:lnTo>
                  <a:lnTo>
                    <a:pt x="34398" y="343"/>
                  </a:lnTo>
                  <a:lnTo>
                    <a:pt x="34266" y="282"/>
                  </a:lnTo>
                  <a:lnTo>
                    <a:pt x="34123" y="229"/>
                  </a:lnTo>
                  <a:lnTo>
                    <a:pt x="33981" y="183"/>
                  </a:lnTo>
                  <a:lnTo>
                    <a:pt x="33838" y="137"/>
                  </a:lnTo>
                  <a:lnTo>
                    <a:pt x="33696" y="107"/>
                  </a:lnTo>
                  <a:lnTo>
                    <a:pt x="33543" y="69"/>
                  </a:lnTo>
                  <a:lnTo>
                    <a:pt x="33391" y="46"/>
                  </a:lnTo>
                  <a:lnTo>
                    <a:pt x="33238" y="23"/>
                  </a:lnTo>
                  <a:lnTo>
                    <a:pt x="33075" y="8"/>
                  </a:lnTo>
                  <a:lnTo>
                    <a:pt x="32923" y="0"/>
                  </a:lnTo>
                  <a:lnTo>
                    <a:pt x="19972" y="0"/>
                  </a:lnTo>
                  <a:lnTo>
                    <a:pt x="19809" y="8"/>
                  </a:lnTo>
                  <a:lnTo>
                    <a:pt x="19656" y="23"/>
                  </a:lnTo>
                  <a:lnTo>
                    <a:pt x="19493" y="46"/>
                  </a:lnTo>
                  <a:lnTo>
                    <a:pt x="19341" y="69"/>
                  </a:lnTo>
                  <a:lnTo>
                    <a:pt x="19198" y="107"/>
                  </a:lnTo>
                  <a:lnTo>
                    <a:pt x="19046" y="137"/>
                  </a:lnTo>
                  <a:lnTo>
                    <a:pt x="18903" y="183"/>
                  </a:lnTo>
                  <a:lnTo>
                    <a:pt x="18761" y="229"/>
                  </a:lnTo>
                  <a:lnTo>
                    <a:pt x="18629" y="282"/>
                  </a:lnTo>
                  <a:lnTo>
                    <a:pt x="18496" y="343"/>
                  </a:lnTo>
                  <a:lnTo>
                    <a:pt x="18374" y="404"/>
                  </a:lnTo>
                  <a:lnTo>
                    <a:pt x="18242" y="465"/>
                  </a:lnTo>
                  <a:lnTo>
                    <a:pt x="18130" y="542"/>
                  </a:lnTo>
                  <a:lnTo>
                    <a:pt x="18008" y="610"/>
                  </a:lnTo>
                  <a:lnTo>
                    <a:pt x="17906" y="694"/>
                  </a:lnTo>
                  <a:lnTo>
                    <a:pt x="17794" y="771"/>
                  </a:lnTo>
                  <a:lnTo>
                    <a:pt x="17703" y="862"/>
                  </a:lnTo>
                  <a:lnTo>
                    <a:pt x="17601" y="946"/>
                  </a:lnTo>
                  <a:lnTo>
                    <a:pt x="17520" y="1045"/>
                  </a:lnTo>
                  <a:lnTo>
                    <a:pt x="17438" y="1137"/>
                  </a:lnTo>
                  <a:lnTo>
                    <a:pt x="17357" y="1236"/>
                  </a:lnTo>
                  <a:lnTo>
                    <a:pt x="17286" y="1335"/>
                  </a:lnTo>
                  <a:lnTo>
                    <a:pt x="17225" y="1442"/>
                  </a:lnTo>
                  <a:lnTo>
                    <a:pt x="17164" y="1549"/>
                  </a:lnTo>
                  <a:lnTo>
                    <a:pt x="17123" y="1663"/>
                  </a:lnTo>
                  <a:lnTo>
                    <a:pt x="17072" y="1770"/>
                  </a:lnTo>
                  <a:lnTo>
                    <a:pt x="17041" y="1885"/>
                  </a:lnTo>
                  <a:lnTo>
                    <a:pt x="17011" y="2007"/>
                  </a:lnTo>
                  <a:lnTo>
                    <a:pt x="16991" y="2121"/>
                  </a:lnTo>
                  <a:lnTo>
                    <a:pt x="16980" y="2243"/>
                  </a:lnTo>
                  <a:lnTo>
                    <a:pt x="16980" y="2365"/>
                  </a:lnTo>
                  <a:lnTo>
                    <a:pt x="16980" y="2686"/>
                  </a:lnTo>
                  <a:lnTo>
                    <a:pt x="14315" y="687"/>
                  </a:lnTo>
                  <a:lnTo>
                    <a:pt x="14203" y="610"/>
                  </a:lnTo>
                  <a:lnTo>
                    <a:pt x="14081" y="534"/>
                  </a:lnTo>
                  <a:lnTo>
                    <a:pt x="13959" y="458"/>
                  </a:lnTo>
                  <a:lnTo>
                    <a:pt x="13837" y="397"/>
                  </a:lnTo>
                  <a:lnTo>
                    <a:pt x="13704" y="328"/>
                  </a:lnTo>
                  <a:lnTo>
                    <a:pt x="13572" y="275"/>
                  </a:lnTo>
                  <a:lnTo>
                    <a:pt x="13440" y="221"/>
                  </a:lnTo>
                  <a:lnTo>
                    <a:pt x="13298" y="176"/>
                  </a:lnTo>
                  <a:lnTo>
                    <a:pt x="13155" y="137"/>
                  </a:lnTo>
                  <a:lnTo>
                    <a:pt x="13003" y="99"/>
                  </a:lnTo>
                  <a:lnTo>
                    <a:pt x="12860" y="69"/>
                  </a:lnTo>
                  <a:lnTo>
                    <a:pt x="12707" y="46"/>
                  </a:lnTo>
                  <a:lnTo>
                    <a:pt x="12555" y="23"/>
                  </a:lnTo>
                  <a:lnTo>
                    <a:pt x="12402" y="8"/>
                  </a:lnTo>
                  <a:lnTo>
                    <a:pt x="122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7"/>
            <p:cNvSpPr/>
            <p:nvPr/>
          </p:nvSpPr>
          <p:spPr>
            <a:xfrm flipH="1">
              <a:off x="1029613" y="2225400"/>
              <a:ext cx="210400" cy="39525"/>
            </a:xfrm>
            <a:custGeom>
              <a:rect b="b" l="l" r="r" t="t"/>
              <a:pathLst>
                <a:path extrusionOk="0" h="1581" w="10520">
                  <a:moveTo>
                    <a:pt x="1058" y="1"/>
                  </a:moveTo>
                  <a:lnTo>
                    <a:pt x="946" y="9"/>
                  </a:lnTo>
                  <a:lnTo>
                    <a:pt x="845" y="16"/>
                  </a:lnTo>
                  <a:lnTo>
                    <a:pt x="743" y="39"/>
                  </a:lnTo>
                  <a:lnTo>
                    <a:pt x="641" y="62"/>
                  </a:lnTo>
                  <a:lnTo>
                    <a:pt x="550" y="100"/>
                  </a:lnTo>
                  <a:lnTo>
                    <a:pt x="468" y="138"/>
                  </a:lnTo>
                  <a:lnTo>
                    <a:pt x="387" y="184"/>
                  </a:lnTo>
                  <a:lnTo>
                    <a:pt x="316" y="230"/>
                  </a:lnTo>
                  <a:lnTo>
                    <a:pt x="244" y="291"/>
                  </a:lnTo>
                  <a:lnTo>
                    <a:pt x="183" y="352"/>
                  </a:lnTo>
                  <a:lnTo>
                    <a:pt x="132" y="413"/>
                  </a:lnTo>
                  <a:lnTo>
                    <a:pt x="82" y="482"/>
                  </a:lnTo>
                  <a:lnTo>
                    <a:pt x="51" y="558"/>
                  </a:lnTo>
                  <a:lnTo>
                    <a:pt x="21" y="634"/>
                  </a:lnTo>
                  <a:lnTo>
                    <a:pt x="10" y="711"/>
                  </a:lnTo>
                  <a:lnTo>
                    <a:pt x="0" y="787"/>
                  </a:lnTo>
                  <a:lnTo>
                    <a:pt x="10" y="871"/>
                  </a:lnTo>
                  <a:lnTo>
                    <a:pt x="21" y="947"/>
                  </a:lnTo>
                  <a:lnTo>
                    <a:pt x="51" y="1023"/>
                  </a:lnTo>
                  <a:lnTo>
                    <a:pt x="82" y="1100"/>
                  </a:lnTo>
                  <a:lnTo>
                    <a:pt x="132" y="1168"/>
                  </a:lnTo>
                  <a:lnTo>
                    <a:pt x="183" y="1229"/>
                  </a:lnTo>
                  <a:lnTo>
                    <a:pt x="244" y="1290"/>
                  </a:lnTo>
                  <a:lnTo>
                    <a:pt x="316" y="1351"/>
                  </a:lnTo>
                  <a:lnTo>
                    <a:pt x="387" y="1397"/>
                  </a:lnTo>
                  <a:lnTo>
                    <a:pt x="468" y="1443"/>
                  </a:lnTo>
                  <a:lnTo>
                    <a:pt x="550" y="1481"/>
                  </a:lnTo>
                  <a:lnTo>
                    <a:pt x="641" y="1519"/>
                  </a:lnTo>
                  <a:lnTo>
                    <a:pt x="743" y="1542"/>
                  </a:lnTo>
                  <a:lnTo>
                    <a:pt x="845" y="1565"/>
                  </a:lnTo>
                  <a:lnTo>
                    <a:pt x="946" y="1573"/>
                  </a:lnTo>
                  <a:lnTo>
                    <a:pt x="1058" y="1580"/>
                  </a:lnTo>
                  <a:lnTo>
                    <a:pt x="9472" y="1580"/>
                  </a:lnTo>
                  <a:lnTo>
                    <a:pt x="9584" y="1573"/>
                  </a:lnTo>
                  <a:lnTo>
                    <a:pt x="9686" y="1565"/>
                  </a:lnTo>
                  <a:lnTo>
                    <a:pt x="9787" y="1542"/>
                  </a:lnTo>
                  <a:lnTo>
                    <a:pt x="9879" y="1519"/>
                  </a:lnTo>
                  <a:lnTo>
                    <a:pt x="9970" y="1481"/>
                  </a:lnTo>
                  <a:lnTo>
                    <a:pt x="10062" y="1443"/>
                  </a:lnTo>
                  <a:lnTo>
                    <a:pt x="10143" y="1397"/>
                  </a:lnTo>
                  <a:lnTo>
                    <a:pt x="10215" y="1351"/>
                  </a:lnTo>
                  <a:lnTo>
                    <a:pt x="10286" y="1290"/>
                  </a:lnTo>
                  <a:lnTo>
                    <a:pt x="10347" y="1229"/>
                  </a:lnTo>
                  <a:lnTo>
                    <a:pt x="10398" y="1168"/>
                  </a:lnTo>
                  <a:lnTo>
                    <a:pt x="10438" y="1100"/>
                  </a:lnTo>
                  <a:lnTo>
                    <a:pt x="10479" y="1023"/>
                  </a:lnTo>
                  <a:lnTo>
                    <a:pt x="10500" y="947"/>
                  </a:lnTo>
                  <a:lnTo>
                    <a:pt x="10520" y="871"/>
                  </a:lnTo>
                  <a:lnTo>
                    <a:pt x="10520" y="787"/>
                  </a:lnTo>
                  <a:lnTo>
                    <a:pt x="10520" y="711"/>
                  </a:lnTo>
                  <a:lnTo>
                    <a:pt x="10500" y="634"/>
                  </a:lnTo>
                  <a:lnTo>
                    <a:pt x="10479" y="558"/>
                  </a:lnTo>
                  <a:lnTo>
                    <a:pt x="10438" y="482"/>
                  </a:lnTo>
                  <a:lnTo>
                    <a:pt x="10398" y="413"/>
                  </a:lnTo>
                  <a:lnTo>
                    <a:pt x="10347" y="352"/>
                  </a:lnTo>
                  <a:lnTo>
                    <a:pt x="10286" y="291"/>
                  </a:lnTo>
                  <a:lnTo>
                    <a:pt x="10215" y="230"/>
                  </a:lnTo>
                  <a:lnTo>
                    <a:pt x="10143" y="184"/>
                  </a:lnTo>
                  <a:lnTo>
                    <a:pt x="10062" y="138"/>
                  </a:lnTo>
                  <a:lnTo>
                    <a:pt x="9970" y="100"/>
                  </a:lnTo>
                  <a:lnTo>
                    <a:pt x="9879" y="62"/>
                  </a:lnTo>
                  <a:lnTo>
                    <a:pt x="9787" y="39"/>
                  </a:lnTo>
                  <a:lnTo>
                    <a:pt x="9686" y="16"/>
                  </a:lnTo>
                  <a:lnTo>
                    <a:pt x="9584" y="9"/>
                  </a:lnTo>
                  <a:lnTo>
                    <a:pt x="94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7"/>
            <p:cNvSpPr/>
            <p:nvPr/>
          </p:nvSpPr>
          <p:spPr>
            <a:xfrm flipH="1">
              <a:off x="1043653" y="1988675"/>
              <a:ext cx="41920" cy="39525"/>
            </a:xfrm>
            <a:custGeom>
              <a:rect b="b" l="l" r="r" t="t"/>
              <a:pathLst>
                <a:path extrusionOk="0" h="1581" w="2096">
                  <a:moveTo>
                    <a:pt x="1048" y="1"/>
                  </a:moveTo>
                  <a:lnTo>
                    <a:pt x="936" y="8"/>
                  </a:lnTo>
                  <a:lnTo>
                    <a:pt x="834" y="16"/>
                  </a:lnTo>
                  <a:lnTo>
                    <a:pt x="733" y="39"/>
                  </a:lnTo>
                  <a:lnTo>
                    <a:pt x="641" y="62"/>
                  </a:lnTo>
                  <a:lnTo>
                    <a:pt x="549" y="100"/>
                  </a:lnTo>
                  <a:lnTo>
                    <a:pt x="458" y="138"/>
                  </a:lnTo>
                  <a:lnTo>
                    <a:pt x="376" y="184"/>
                  </a:lnTo>
                  <a:lnTo>
                    <a:pt x="305" y="230"/>
                  </a:lnTo>
                  <a:lnTo>
                    <a:pt x="234" y="291"/>
                  </a:lnTo>
                  <a:lnTo>
                    <a:pt x="173" y="352"/>
                  </a:lnTo>
                  <a:lnTo>
                    <a:pt x="122" y="413"/>
                  </a:lnTo>
                  <a:lnTo>
                    <a:pt x="81" y="481"/>
                  </a:lnTo>
                  <a:lnTo>
                    <a:pt x="41" y="558"/>
                  </a:lnTo>
                  <a:lnTo>
                    <a:pt x="20" y="634"/>
                  </a:lnTo>
                  <a:lnTo>
                    <a:pt x="0" y="710"/>
                  </a:lnTo>
                  <a:lnTo>
                    <a:pt x="0" y="794"/>
                  </a:lnTo>
                  <a:lnTo>
                    <a:pt x="0" y="871"/>
                  </a:lnTo>
                  <a:lnTo>
                    <a:pt x="20" y="947"/>
                  </a:lnTo>
                  <a:lnTo>
                    <a:pt x="41" y="1023"/>
                  </a:lnTo>
                  <a:lnTo>
                    <a:pt x="81" y="1099"/>
                  </a:lnTo>
                  <a:lnTo>
                    <a:pt x="122" y="1168"/>
                  </a:lnTo>
                  <a:lnTo>
                    <a:pt x="173" y="1229"/>
                  </a:lnTo>
                  <a:lnTo>
                    <a:pt x="234" y="1290"/>
                  </a:lnTo>
                  <a:lnTo>
                    <a:pt x="305" y="1351"/>
                  </a:lnTo>
                  <a:lnTo>
                    <a:pt x="376" y="1397"/>
                  </a:lnTo>
                  <a:lnTo>
                    <a:pt x="458" y="1443"/>
                  </a:lnTo>
                  <a:lnTo>
                    <a:pt x="549" y="1481"/>
                  </a:lnTo>
                  <a:lnTo>
                    <a:pt x="641" y="1519"/>
                  </a:lnTo>
                  <a:lnTo>
                    <a:pt x="733" y="1542"/>
                  </a:lnTo>
                  <a:lnTo>
                    <a:pt x="834" y="1565"/>
                  </a:lnTo>
                  <a:lnTo>
                    <a:pt x="936" y="1573"/>
                  </a:lnTo>
                  <a:lnTo>
                    <a:pt x="1048" y="1580"/>
                  </a:lnTo>
                  <a:lnTo>
                    <a:pt x="1160" y="1573"/>
                  </a:lnTo>
                  <a:lnTo>
                    <a:pt x="1262" y="1565"/>
                  </a:lnTo>
                  <a:lnTo>
                    <a:pt x="1363" y="1542"/>
                  </a:lnTo>
                  <a:lnTo>
                    <a:pt x="1455" y="1519"/>
                  </a:lnTo>
                  <a:lnTo>
                    <a:pt x="1546" y="1481"/>
                  </a:lnTo>
                  <a:lnTo>
                    <a:pt x="1638" y="1443"/>
                  </a:lnTo>
                  <a:lnTo>
                    <a:pt x="1719" y="1397"/>
                  </a:lnTo>
                  <a:lnTo>
                    <a:pt x="1791" y="1351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74" y="1168"/>
                  </a:lnTo>
                  <a:lnTo>
                    <a:pt x="2014" y="1099"/>
                  </a:lnTo>
                  <a:lnTo>
                    <a:pt x="2055" y="1023"/>
                  </a:lnTo>
                  <a:lnTo>
                    <a:pt x="2076" y="947"/>
                  </a:lnTo>
                  <a:lnTo>
                    <a:pt x="2096" y="871"/>
                  </a:lnTo>
                  <a:lnTo>
                    <a:pt x="2096" y="794"/>
                  </a:lnTo>
                  <a:lnTo>
                    <a:pt x="2096" y="710"/>
                  </a:lnTo>
                  <a:lnTo>
                    <a:pt x="2076" y="634"/>
                  </a:lnTo>
                  <a:lnTo>
                    <a:pt x="2055" y="558"/>
                  </a:lnTo>
                  <a:lnTo>
                    <a:pt x="2014" y="481"/>
                  </a:lnTo>
                  <a:lnTo>
                    <a:pt x="1974" y="413"/>
                  </a:lnTo>
                  <a:lnTo>
                    <a:pt x="1923" y="352"/>
                  </a:lnTo>
                  <a:lnTo>
                    <a:pt x="1862" y="291"/>
                  </a:lnTo>
                  <a:lnTo>
                    <a:pt x="1791" y="230"/>
                  </a:lnTo>
                  <a:lnTo>
                    <a:pt x="1719" y="184"/>
                  </a:lnTo>
                  <a:lnTo>
                    <a:pt x="1638" y="138"/>
                  </a:lnTo>
                  <a:lnTo>
                    <a:pt x="1546" y="100"/>
                  </a:lnTo>
                  <a:lnTo>
                    <a:pt x="1455" y="62"/>
                  </a:lnTo>
                  <a:lnTo>
                    <a:pt x="1363" y="39"/>
                  </a:lnTo>
                  <a:lnTo>
                    <a:pt x="1262" y="16"/>
                  </a:lnTo>
                  <a:lnTo>
                    <a:pt x="1160" y="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7"/>
            <p:cNvSpPr/>
            <p:nvPr/>
          </p:nvSpPr>
          <p:spPr>
            <a:xfrm flipH="1">
              <a:off x="1043653" y="2067650"/>
              <a:ext cx="41920" cy="39525"/>
            </a:xfrm>
            <a:custGeom>
              <a:rect b="b" l="l" r="r" t="t"/>
              <a:pathLst>
                <a:path extrusionOk="0" h="1581" w="2096">
                  <a:moveTo>
                    <a:pt x="936" y="1"/>
                  </a:moveTo>
                  <a:lnTo>
                    <a:pt x="834" y="16"/>
                  </a:lnTo>
                  <a:lnTo>
                    <a:pt x="733" y="31"/>
                  </a:lnTo>
                  <a:lnTo>
                    <a:pt x="641" y="62"/>
                  </a:lnTo>
                  <a:lnTo>
                    <a:pt x="549" y="92"/>
                  </a:lnTo>
                  <a:lnTo>
                    <a:pt x="458" y="130"/>
                  </a:lnTo>
                  <a:lnTo>
                    <a:pt x="376" y="176"/>
                  </a:lnTo>
                  <a:lnTo>
                    <a:pt x="305" y="230"/>
                  </a:lnTo>
                  <a:lnTo>
                    <a:pt x="234" y="283"/>
                  </a:lnTo>
                  <a:lnTo>
                    <a:pt x="173" y="344"/>
                  </a:lnTo>
                  <a:lnTo>
                    <a:pt x="122" y="413"/>
                  </a:lnTo>
                  <a:lnTo>
                    <a:pt x="81" y="481"/>
                  </a:lnTo>
                  <a:lnTo>
                    <a:pt x="41" y="550"/>
                  </a:lnTo>
                  <a:lnTo>
                    <a:pt x="20" y="626"/>
                  </a:lnTo>
                  <a:lnTo>
                    <a:pt x="0" y="710"/>
                  </a:lnTo>
                  <a:lnTo>
                    <a:pt x="0" y="787"/>
                  </a:lnTo>
                  <a:lnTo>
                    <a:pt x="0" y="871"/>
                  </a:lnTo>
                  <a:lnTo>
                    <a:pt x="20" y="947"/>
                  </a:lnTo>
                  <a:lnTo>
                    <a:pt x="41" y="1023"/>
                  </a:lnTo>
                  <a:lnTo>
                    <a:pt x="81" y="1092"/>
                  </a:lnTo>
                  <a:lnTo>
                    <a:pt x="122" y="1160"/>
                  </a:lnTo>
                  <a:lnTo>
                    <a:pt x="173" y="1229"/>
                  </a:lnTo>
                  <a:lnTo>
                    <a:pt x="234" y="1290"/>
                  </a:lnTo>
                  <a:lnTo>
                    <a:pt x="305" y="1344"/>
                  </a:lnTo>
                  <a:lnTo>
                    <a:pt x="376" y="1397"/>
                  </a:lnTo>
                  <a:lnTo>
                    <a:pt x="458" y="1443"/>
                  </a:lnTo>
                  <a:lnTo>
                    <a:pt x="549" y="1481"/>
                  </a:lnTo>
                  <a:lnTo>
                    <a:pt x="641" y="1511"/>
                  </a:lnTo>
                  <a:lnTo>
                    <a:pt x="733" y="1542"/>
                  </a:lnTo>
                  <a:lnTo>
                    <a:pt x="834" y="1565"/>
                  </a:lnTo>
                  <a:lnTo>
                    <a:pt x="936" y="1572"/>
                  </a:lnTo>
                  <a:lnTo>
                    <a:pt x="1048" y="1580"/>
                  </a:lnTo>
                  <a:lnTo>
                    <a:pt x="1160" y="1572"/>
                  </a:lnTo>
                  <a:lnTo>
                    <a:pt x="1262" y="1565"/>
                  </a:lnTo>
                  <a:lnTo>
                    <a:pt x="1363" y="1542"/>
                  </a:lnTo>
                  <a:lnTo>
                    <a:pt x="1455" y="1511"/>
                  </a:lnTo>
                  <a:lnTo>
                    <a:pt x="1546" y="1481"/>
                  </a:lnTo>
                  <a:lnTo>
                    <a:pt x="1638" y="1443"/>
                  </a:lnTo>
                  <a:lnTo>
                    <a:pt x="1719" y="1397"/>
                  </a:lnTo>
                  <a:lnTo>
                    <a:pt x="1791" y="1344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74" y="1160"/>
                  </a:lnTo>
                  <a:lnTo>
                    <a:pt x="2014" y="1092"/>
                  </a:lnTo>
                  <a:lnTo>
                    <a:pt x="2055" y="1023"/>
                  </a:lnTo>
                  <a:lnTo>
                    <a:pt x="2076" y="947"/>
                  </a:lnTo>
                  <a:lnTo>
                    <a:pt x="2096" y="871"/>
                  </a:lnTo>
                  <a:lnTo>
                    <a:pt x="2096" y="787"/>
                  </a:lnTo>
                  <a:lnTo>
                    <a:pt x="2096" y="710"/>
                  </a:lnTo>
                  <a:lnTo>
                    <a:pt x="2076" y="626"/>
                  </a:lnTo>
                  <a:lnTo>
                    <a:pt x="2055" y="550"/>
                  </a:lnTo>
                  <a:lnTo>
                    <a:pt x="2014" y="481"/>
                  </a:lnTo>
                  <a:lnTo>
                    <a:pt x="1974" y="413"/>
                  </a:lnTo>
                  <a:lnTo>
                    <a:pt x="1923" y="344"/>
                  </a:lnTo>
                  <a:lnTo>
                    <a:pt x="1862" y="283"/>
                  </a:lnTo>
                  <a:lnTo>
                    <a:pt x="1791" y="230"/>
                  </a:lnTo>
                  <a:lnTo>
                    <a:pt x="1719" y="176"/>
                  </a:lnTo>
                  <a:lnTo>
                    <a:pt x="1638" y="130"/>
                  </a:lnTo>
                  <a:lnTo>
                    <a:pt x="1546" y="92"/>
                  </a:lnTo>
                  <a:lnTo>
                    <a:pt x="1455" y="62"/>
                  </a:lnTo>
                  <a:lnTo>
                    <a:pt x="1363" y="31"/>
                  </a:lnTo>
                  <a:lnTo>
                    <a:pt x="1262" y="16"/>
                  </a:lnTo>
                  <a:lnTo>
                    <a:pt x="116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7"/>
            <p:cNvSpPr/>
            <p:nvPr/>
          </p:nvSpPr>
          <p:spPr>
            <a:xfrm flipH="1">
              <a:off x="1043653" y="2146425"/>
              <a:ext cx="41920" cy="39525"/>
            </a:xfrm>
            <a:custGeom>
              <a:rect b="b" l="l" r="r" t="t"/>
              <a:pathLst>
                <a:path extrusionOk="0" h="1581" w="2096">
                  <a:moveTo>
                    <a:pt x="1048" y="1"/>
                  </a:moveTo>
                  <a:lnTo>
                    <a:pt x="936" y="9"/>
                  </a:lnTo>
                  <a:lnTo>
                    <a:pt x="834" y="24"/>
                  </a:lnTo>
                  <a:lnTo>
                    <a:pt x="733" y="39"/>
                  </a:lnTo>
                  <a:lnTo>
                    <a:pt x="641" y="70"/>
                  </a:lnTo>
                  <a:lnTo>
                    <a:pt x="549" y="100"/>
                  </a:lnTo>
                  <a:lnTo>
                    <a:pt x="458" y="138"/>
                  </a:lnTo>
                  <a:lnTo>
                    <a:pt x="376" y="184"/>
                  </a:lnTo>
                  <a:lnTo>
                    <a:pt x="305" y="237"/>
                  </a:lnTo>
                  <a:lnTo>
                    <a:pt x="234" y="291"/>
                  </a:lnTo>
                  <a:lnTo>
                    <a:pt x="173" y="352"/>
                  </a:lnTo>
                  <a:lnTo>
                    <a:pt x="122" y="421"/>
                  </a:lnTo>
                  <a:lnTo>
                    <a:pt x="81" y="489"/>
                  </a:lnTo>
                  <a:lnTo>
                    <a:pt x="41" y="558"/>
                  </a:lnTo>
                  <a:lnTo>
                    <a:pt x="20" y="634"/>
                  </a:lnTo>
                  <a:lnTo>
                    <a:pt x="0" y="711"/>
                  </a:lnTo>
                  <a:lnTo>
                    <a:pt x="0" y="795"/>
                  </a:lnTo>
                  <a:lnTo>
                    <a:pt x="0" y="871"/>
                  </a:lnTo>
                  <a:lnTo>
                    <a:pt x="20" y="955"/>
                  </a:lnTo>
                  <a:lnTo>
                    <a:pt x="41" y="1031"/>
                  </a:lnTo>
                  <a:lnTo>
                    <a:pt x="81" y="1100"/>
                  </a:lnTo>
                  <a:lnTo>
                    <a:pt x="122" y="1168"/>
                  </a:lnTo>
                  <a:lnTo>
                    <a:pt x="173" y="1237"/>
                  </a:lnTo>
                  <a:lnTo>
                    <a:pt x="234" y="1298"/>
                  </a:lnTo>
                  <a:lnTo>
                    <a:pt x="305" y="1352"/>
                  </a:lnTo>
                  <a:lnTo>
                    <a:pt x="376" y="1405"/>
                  </a:lnTo>
                  <a:lnTo>
                    <a:pt x="458" y="1451"/>
                  </a:lnTo>
                  <a:lnTo>
                    <a:pt x="549" y="1489"/>
                  </a:lnTo>
                  <a:lnTo>
                    <a:pt x="641" y="1519"/>
                  </a:lnTo>
                  <a:lnTo>
                    <a:pt x="733" y="1550"/>
                  </a:lnTo>
                  <a:lnTo>
                    <a:pt x="834" y="1565"/>
                  </a:lnTo>
                  <a:lnTo>
                    <a:pt x="936" y="1580"/>
                  </a:lnTo>
                  <a:lnTo>
                    <a:pt x="1160" y="1580"/>
                  </a:lnTo>
                  <a:lnTo>
                    <a:pt x="1262" y="1565"/>
                  </a:lnTo>
                  <a:lnTo>
                    <a:pt x="1363" y="1550"/>
                  </a:lnTo>
                  <a:lnTo>
                    <a:pt x="1455" y="1519"/>
                  </a:lnTo>
                  <a:lnTo>
                    <a:pt x="1546" y="1489"/>
                  </a:lnTo>
                  <a:lnTo>
                    <a:pt x="1638" y="1451"/>
                  </a:lnTo>
                  <a:lnTo>
                    <a:pt x="1719" y="1405"/>
                  </a:lnTo>
                  <a:lnTo>
                    <a:pt x="1791" y="1352"/>
                  </a:lnTo>
                  <a:lnTo>
                    <a:pt x="1862" y="1298"/>
                  </a:lnTo>
                  <a:lnTo>
                    <a:pt x="1923" y="1237"/>
                  </a:lnTo>
                  <a:lnTo>
                    <a:pt x="1974" y="1168"/>
                  </a:lnTo>
                  <a:lnTo>
                    <a:pt x="2014" y="1100"/>
                  </a:lnTo>
                  <a:lnTo>
                    <a:pt x="2055" y="1031"/>
                  </a:lnTo>
                  <a:lnTo>
                    <a:pt x="2076" y="955"/>
                  </a:lnTo>
                  <a:lnTo>
                    <a:pt x="2096" y="871"/>
                  </a:lnTo>
                  <a:lnTo>
                    <a:pt x="2096" y="795"/>
                  </a:lnTo>
                  <a:lnTo>
                    <a:pt x="2096" y="711"/>
                  </a:lnTo>
                  <a:lnTo>
                    <a:pt x="2076" y="634"/>
                  </a:lnTo>
                  <a:lnTo>
                    <a:pt x="2055" y="558"/>
                  </a:lnTo>
                  <a:lnTo>
                    <a:pt x="2014" y="489"/>
                  </a:lnTo>
                  <a:lnTo>
                    <a:pt x="1974" y="421"/>
                  </a:lnTo>
                  <a:lnTo>
                    <a:pt x="1923" y="352"/>
                  </a:lnTo>
                  <a:lnTo>
                    <a:pt x="1862" y="291"/>
                  </a:lnTo>
                  <a:lnTo>
                    <a:pt x="1791" y="237"/>
                  </a:lnTo>
                  <a:lnTo>
                    <a:pt x="1719" y="184"/>
                  </a:lnTo>
                  <a:lnTo>
                    <a:pt x="1638" y="138"/>
                  </a:lnTo>
                  <a:lnTo>
                    <a:pt x="1546" y="100"/>
                  </a:lnTo>
                  <a:lnTo>
                    <a:pt x="1455" y="70"/>
                  </a:lnTo>
                  <a:lnTo>
                    <a:pt x="1363" y="39"/>
                  </a:lnTo>
                  <a:lnTo>
                    <a:pt x="1262" y="24"/>
                  </a:lnTo>
                  <a:lnTo>
                    <a:pt x="1160" y="9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7"/>
            <p:cNvSpPr/>
            <p:nvPr/>
          </p:nvSpPr>
          <p:spPr>
            <a:xfrm flipH="1">
              <a:off x="1043653" y="2304375"/>
              <a:ext cx="41920" cy="39525"/>
            </a:xfrm>
            <a:custGeom>
              <a:rect b="b" l="l" r="r" t="t"/>
              <a:pathLst>
                <a:path extrusionOk="0" h="1581" w="2096">
                  <a:moveTo>
                    <a:pt x="936" y="1"/>
                  </a:moveTo>
                  <a:lnTo>
                    <a:pt x="834" y="16"/>
                  </a:lnTo>
                  <a:lnTo>
                    <a:pt x="733" y="31"/>
                  </a:lnTo>
                  <a:lnTo>
                    <a:pt x="641" y="62"/>
                  </a:lnTo>
                  <a:lnTo>
                    <a:pt x="549" y="92"/>
                  </a:lnTo>
                  <a:lnTo>
                    <a:pt x="458" y="131"/>
                  </a:lnTo>
                  <a:lnTo>
                    <a:pt x="376" y="176"/>
                  </a:lnTo>
                  <a:lnTo>
                    <a:pt x="305" y="230"/>
                  </a:lnTo>
                  <a:lnTo>
                    <a:pt x="234" y="283"/>
                  </a:lnTo>
                  <a:lnTo>
                    <a:pt x="173" y="344"/>
                  </a:lnTo>
                  <a:lnTo>
                    <a:pt x="122" y="413"/>
                  </a:lnTo>
                  <a:lnTo>
                    <a:pt x="81" y="482"/>
                  </a:lnTo>
                  <a:lnTo>
                    <a:pt x="41" y="550"/>
                  </a:lnTo>
                  <a:lnTo>
                    <a:pt x="20" y="627"/>
                  </a:lnTo>
                  <a:lnTo>
                    <a:pt x="0" y="710"/>
                  </a:lnTo>
                  <a:lnTo>
                    <a:pt x="0" y="787"/>
                  </a:lnTo>
                  <a:lnTo>
                    <a:pt x="0" y="871"/>
                  </a:lnTo>
                  <a:lnTo>
                    <a:pt x="20" y="947"/>
                  </a:lnTo>
                  <a:lnTo>
                    <a:pt x="41" y="1023"/>
                  </a:lnTo>
                  <a:lnTo>
                    <a:pt x="81" y="1092"/>
                  </a:lnTo>
                  <a:lnTo>
                    <a:pt x="122" y="1161"/>
                  </a:lnTo>
                  <a:lnTo>
                    <a:pt x="173" y="1229"/>
                  </a:lnTo>
                  <a:lnTo>
                    <a:pt x="234" y="1290"/>
                  </a:lnTo>
                  <a:lnTo>
                    <a:pt x="305" y="1344"/>
                  </a:lnTo>
                  <a:lnTo>
                    <a:pt x="376" y="1397"/>
                  </a:lnTo>
                  <a:lnTo>
                    <a:pt x="458" y="1443"/>
                  </a:lnTo>
                  <a:lnTo>
                    <a:pt x="549" y="1481"/>
                  </a:lnTo>
                  <a:lnTo>
                    <a:pt x="641" y="1512"/>
                  </a:lnTo>
                  <a:lnTo>
                    <a:pt x="733" y="1542"/>
                  </a:lnTo>
                  <a:lnTo>
                    <a:pt x="834" y="1557"/>
                  </a:lnTo>
                  <a:lnTo>
                    <a:pt x="936" y="1573"/>
                  </a:lnTo>
                  <a:lnTo>
                    <a:pt x="1048" y="1580"/>
                  </a:lnTo>
                  <a:lnTo>
                    <a:pt x="1160" y="1573"/>
                  </a:lnTo>
                  <a:lnTo>
                    <a:pt x="1262" y="1557"/>
                  </a:lnTo>
                  <a:lnTo>
                    <a:pt x="1363" y="1542"/>
                  </a:lnTo>
                  <a:lnTo>
                    <a:pt x="1455" y="1512"/>
                  </a:lnTo>
                  <a:lnTo>
                    <a:pt x="1546" y="1481"/>
                  </a:lnTo>
                  <a:lnTo>
                    <a:pt x="1638" y="1443"/>
                  </a:lnTo>
                  <a:lnTo>
                    <a:pt x="1719" y="1397"/>
                  </a:lnTo>
                  <a:lnTo>
                    <a:pt x="1791" y="1344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74" y="1161"/>
                  </a:lnTo>
                  <a:lnTo>
                    <a:pt x="2014" y="1092"/>
                  </a:lnTo>
                  <a:lnTo>
                    <a:pt x="2055" y="1023"/>
                  </a:lnTo>
                  <a:lnTo>
                    <a:pt x="2076" y="947"/>
                  </a:lnTo>
                  <a:lnTo>
                    <a:pt x="2096" y="871"/>
                  </a:lnTo>
                  <a:lnTo>
                    <a:pt x="2096" y="787"/>
                  </a:lnTo>
                  <a:lnTo>
                    <a:pt x="2096" y="710"/>
                  </a:lnTo>
                  <a:lnTo>
                    <a:pt x="2076" y="627"/>
                  </a:lnTo>
                  <a:lnTo>
                    <a:pt x="2055" y="550"/>
                  </a:lnTo>
                  <a:lnTo>
                    <a:pt x="2014" y="482"/>
                  </a:lnTo>
                  <a:lnTo>
                    <a:pt x="1974" y="413"/>
                  </a:lnTo>
                  <a:lnTo>
                    <a:pt x="1923" y="344"/>
                  </a:lnTo>
                  <a:lnTo>
                    <a:pt x="1862" y="283"/>
                  </a:lnTo>
                  <a:lnTo>
                    <a:pt x="1791" y="230"/>
                  </a:lnTo>
                  <a:lnTo>
                    <a:pt x="1719" y="176"/>
                  </a:lnTo>
                  <a:lnTo>
                    <a:pt x="1638" y="131"/>
                  </a:lnTo>
                  <a:lnTo>
                    <a:pt x="1546" y="92"/>
                  </a:lnTo>
                  <a:lnTo>
                    <a:pt x="1455" y="62"/>
                  </a:lnTo>
                  <a:lnTo>
                    <a:pt x="1363" y="31"/>
                  </a:lnTo>
                  <a:lnTo>
                    <a:pt x="1262" y="16"/>
                  </a:lnTo>
                  <a:lnTo>
                    <a:pt x="116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7"/>
            <p:cNvSpPr/>
            <p:nvPr/>
          </p:nvSpPr>
          <p:spPr>
            <a:xfrm flipH="1">
              <a:off x="1183833" y="2462150"/>
              <a:ext cx="42140" cy="39500"/>
            </a:xfrm>
            <a:custGeom>
              <a:rect b="b" l="l" r="r" t="t"/>
              <a:pathLst>
                <a:path extrusionOk="0" h="1580" w="2107">
                  <a:moveTo>
                    <a:pt x="1058" y="0"/>
                  </a:moveTo>
                  <a:lnTo>
                    <a:pt x="946" y="8"/>
                  </a:lnTo>
                  <a:lnTo>
                    <a:pt x="845" y="15"/>
                  </a:lnTo>
                  <a:lnTo>
                    <a:pt x="743" y="38"/>
                  </a:lnTo>
                  <a:lnTo>
                    <a:pt x="641" y="61"/>
                  </a:lnTo>
                  <a:lnTo>
                    <a:pt x="550" y="92"/>
                  </a:lnTo>
                  <a:lnTo>
                    <a:pt x="468" y="137"/>
                  </a:lnTo>
                  <a:lnTo>
                    <a:pt x="387" y="183"/>
                  </a:lnTo>
                  <a:lnTo>
                    <a:pt x="316" y="229"/>
                  </a:lnTo>
                  <a:lnTo>
                    <a:pt x="244" y="290"/>
                  </a:lnTo>
                  <a:lnTo>
                    <a:pt x="183" y="351"/>
                  </a:lnTo>
                  <a:lnTo>
                    <a:pt x="132" y="412"/>
                  </a:lnTo>
                  <a:lnTo>
                    <a:pt x="82" y="481"/>
                  </a:lnTo>
                  <a:lnTo>
                    <a:pt x="51" y="557"/>
                  </a:lnTo>
                  <a:lnTo>
                    <a:pt x="21" y="633"/>
                  </a:lnTo>
                  <a:lnTo>
                    <a:pt x="10" y="710"/>
                  </a:lnTo>
                  <a:lnTo>
                    <a:pt x="0" y="786"/>
                  </a:lnTo>
                  <a:lnTo>
                    <a:pt x="10" y="870"/>
                  </a:lnTo>
                  <a:lnTo>
                    <a:pt x="21" y="946"/>
                  </a:lnTo>
                  <a:lnTo>
                    <a:pt x="51" y="1023"/>
                  </a:lnTo>
                  <a:lnTo>
                    <a:pt x="82" y="1099"/>
                  </a:lnTo>
                  <a:lnTo>
                    <a:pt x="132" y="1167"/>
                  </a:lnTo>
                  <a:lnTo>
                    <a:pt x="183" y="1229"/>
                  </a:lnTo>
                  <a:lnTo>
                    <a:pt x="244" y="1290"/>
                  </a:lnTo>
                  <a:lnTo>
                    <a:pt x="316" y="1351"/>
                  </a:lnTo>
                  <a:lnTo>
                    <a:pt x="387" y="1396"/>
                  </a:lnTo>
                  <a:lnTo>
                    <a:pt x="468" y="1442"/>
                  </a:lnTo>
                  <a:lnTo>
                    <a:pt x="550" y="1480"/>
                  </a:lnTo>
                  <a:lnTo>
                    <a:pt x="641" y="1518"/>
                  </a:lnTo>
                  <a:lnTo>
                    <a:pt x="743" y="1541"/>
                  </a:lnTo>
                  <a:lnTo>
                    <a:pt x="845" y="1564"/>
                  </a:lnTo>
                  <a:lnTo>
                    <a:pt x="946" y="1572"/>
                  </a:lnTo>
                  <a:lnTo>
                    <a:pt x="1058" y="1580"/>
                  </a:lnTo>
                  <a:lnTo>
                    <a:pt x="1160" y="1572"/>
                  </a:lnTo>
                  <a:lnTo>
                    <a:pt x="1262" y="1564"/>
                  </a:lnTo>
                  <a:lnTo>
                    <a:pt x="1363" y="1541"/>
                  </a:lnTo>
                  <a:lnTo>
                    <a:pt x="1465" y="1518"/>
                  </a:lnTo>
                  <a:lnTo>
                    <a:pt x="1557" y="1480"/>
                  </a:lnTo>
                  <a:lnTo>
                    <a:pt x="1638" y="1442"/>
                  </a:lnTo>
                  <a:lnTo>
                    <a:pt x="1720" y="1396"/>
                  </a:lnTo>
                  <a:lnTo>
                    <a:pt x="1801" y="1351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84" y="1167"/>
                  </a:lnTo>
                  <a:lnTo>
                    <a:pt x="2025" y="1099"/>
                  </a:lnTo>
                  <a:lnTo>
                    <a:pt x="2055" y="1023"/>
                  </a:lnTo>
                  <a:lnTo>
                    <a:pt x="2086" y="946"/>
                  </a:lnTo>
                  <a:lnTo>
                    <a:pt x="2106" y="870"/>
                  </a:lnTo>
                  <a:lnTo>
                    <a:pt x="2106" y="786"/>
                  </a:lnTo>
                  <a:lnTo>
                    <a:pt x="2106" y="710"/>
                  </a:lnTo>
                  <a:lnTo>
                    <a:pt x="2086" y="633"/>
                  </a:lnTo>
                  <a:lnTo>
                    <a:pt x="2055" y="557"/>
                  </a:lnTo>
                  <a:lnTo>
                    <a:pt x="2025" y="481"/>
                  </a:lnTo>
                  <a:lnTo>
                    <a:pt x="1984" y="412"/>
                  </a:lnTo>
                  <a:lnTo>
                    <a:pt x="1923" y="351"/>
                  </a:lnTo>
                  <a:lnTo>
                    <a:pt x="1862" y="290"/>
                  </a:lnTo>
                  <a:lnTo>
                    <a:pt x="1801" y="229"/>
                  </a:lnTo>
                  <a:lnTo>
                    <a:pt x="1720" y="183"/>
                  </a:lnTo>
                  <a:lnTo>
                    <a:pt x="1638" y="137"/>
                  </a:lnTo>
                  <a:lnTo>
                    <a:pt x="1557" y="92"/>
                  </a:lnTo>
                  <a:lnTo>
                    <a:pt x="1465" y="61"/>
                  </a:lnTo>
                  <a:lnTo>
                    <a:pt x="1363" y="38"/>
                  </a:lnTo>
                  <a:lnTo>
                    <a:pt x="1262" y="15"/>
                  </a:lnTo>
                  <a:lnTo>
                    <a:pt x="1160" y="8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7"/>
            <p:cNvSpPr/>
            <p:nvPr/>
          </p:nvSpPr>
          <p:spPr>
            <a:xfrm flipH="1">
              <a:off x="1113633" y="2383175"/>
              <a:ext cx="42140" cy="39500"/>
            </a:xfrm>
            <a:custGeom>
              <a:rect b="b" l="l" r="r" t="t"/>
              <a:pathLst>
                <a:path extrusionOk="0" h="1580" w="2107">
                  <a:moveTo>
                    <a:pt x="1048" y="0"/>
                  </a:moveTo>
                  <a:lnTo>
                    <a:pt x="946" y="8"/>
                  </a:lnTo>
                  <a:lnTo>
                    <a:pt x="834" y="15"/>
                  </a:lnTo>
                  <a:lnTo>
                    <a:pt x="743" y="38"/>
                  </a:lnTo>
                  <a:lnTo>
                    <a:pt x="641" y="61"/>
                  </a:lnTo>
                  <a:lnTo>
                    <a:pt x="550" y="99"/>
                  </a:lnTo>
                  <a:lnTo>
                    <a:pt x="468" y="137"/>
                  </a:lnTo>
                  <a:lnTo>
                    <a:pt x="387" y="183"/>
                  </a:lnTo>
                  <a:lnTo>
                    <a:pt x="305" y="237"/>
                  </a:lnTo>
                  <a:lnTo>
                    <a:pt x="244" y="290"/>
                  </a:lnTo>
                  <a:lnTo>
                    <a:pt x="183" y="351"/>
                  </a:lnTo>
                  <a:lnTo>
                    <a:pt x="122" y="412"/>
                  </a:lnTo>
                  <a:lnTo>
                    <a:pt x="82" y="481"/>
                  </a:lnTo>
                  <a:lnTo>
                    <a:pt x="51" y="557"/>
                  </a:lnTo>
                  <a:lnTo>
                    <a:pt x="20" y="633"/>
                  </a:lnTo>
                  <a:lnTo>
                    <a:pt x="0" y="710"/>
                  </a:lnTo>
                  <a:lnTo>
                    <a:pt x="0" y="794"/>
                  </a:lnTo>
                  <a:lnTo>
                    <a:pt x="0" y="870"/>
                  </a:lnTo>
                  <a:lnTo>
                    <a:pt x="20" y="954"/>
                  </a:lnTo>
                  <a:lnTo>
                    <a:pt x="51" y="1023"/>
                  </a:lnTo>
                  <a:lnTo>
                    <a:pt x="82" y="1099"/>
                  </a:lnTo>
                  <a:lnTo>
                    <a:pt x="122" y="1168"/>
                  </a:lnTo>
                  <a:lnTo>
                    <a:pt x="183" y="1236"/>
                  </a:lnTo>
                  <a:lnTo>
                    <a:pt x="244" y="1297"/>
                  </a:lnTo>
                  <a:lnTo>
                    <a:pt x="305" y="1351"/>
                  </a:lnTo>
                  <a:lnTo>
                    <a:pt x="387" y="1404"/>
                  </a:lnTo>
                  <a:lnTo>
                    <a:pt x="468" y="1442"/>
                  </a:lnTo>
                  <a:lnTo>
                    <a:pt x="550" y="1488"/>
                  </a:lnTo>
                  <a:lnTo>
                    <a:pt x="641" y="1519"/>
                  </a:lnTo>
                  <a:lnTo>
                    <a:pt x="743" y="1549"/>
                  </a:lnTo>
                  <a:lnTo>
                    <a:pt x="834" y="1564"/>
                  </a:lnTo>
                  <a:lnTo>
                    <a:pt x="946" y="1580"/>
                  </a:lnTo>
                  <a:lnTo>
                    <a:pt x="1160" y="1580"/>
                  </a:lnTo>
                  <a:lnTo>
                    <a:pt x="1262" y="1564"/>
                  </a:lnTo>
                  <a:lnTo>
                    <a:pt x="1363" y="1549"/>
                  </a:lnTo>
                  <a:lnTo>
                    <a:pt x="1465" y="1519"/>
                  </a:lnTo>
                  <a:lnTo>
                    <a:pt x="1557" y="1488"/>
                  </a:lnTo>
                  <a:lnTo>
                    <a:pt x="1638" y="1442"/>
                  </a:lnTo>
                  <a:lnTo>
                    <a:pt x="1719" y="1404"/>
                  </a:lnTo>
                  <a:lnTo>
                    <a:pt x="1791" y="1351"/>
                  </a:lnTo>
                  <a:lnTo>
                    <a:pt x="1862" y="1297"/>
                  </a:lnTo>
                  <a:lnTo>
                    <a:pt x="1923" y="1236"/>
                  </a:lnTo>
                  <a:lnTo>
                    <a:pt x="1974" y="1168"/>
                  </a:lnTo>
                  <a:lnTo>
                    <a:pt x="2025" y="1099"/>
                  </a:lnTo>
                  <a:lnTo>
                    <a:pt x="2055" y="1023"/>
                  </a:lnTo>
                  <a:lnTo>
                    <a:pt x="2086" y="954"/>
                  </a:lnTo>
                  <a:lnTo>
                    <a:pt x="2096" y="870"/>
                  </a:lnTo>
                  <a:lnTo>
                    <a:pt x="2106" y="794"/>
                  </a:lnTo>
                  <a:lnTo>
                    <a:pt x="2096" y="710"/>
                  </a:lnTo>
                  <a:lnTo>
                    <a:pt x="2086" y="633"/>
                  </a:lnTo>
                  <a:lnTo>
                    <a:pt x="2055" y="557"/>
                  </a:lnTo>
                  <a:lnTo>
                    <a:pt x="2025" y="481"/>
                  </a:lnTo>
                  <a:lnTo>
                    <a:pt x="1974" y="412"/>
                  </a:lnTo>
                  <a:lnTo>
                    <a:pt x="1923" y="351"/>
                  </a:lnTo>
                  <a:lnTo>
                    <a:pt x="1862" y="290"/>
                  </a:lnTo>
                  <a:lnTo>
                    <a:pt x="1791" y="237"/>
                  </a:lnTo>
                  <a:lnTo>
                    <a:pt x="1719" y="183"/>
                  </a:lnTo>
                  <a:lnTo>
                    <a:pt x="1638" y="137"/>
                  </a:lnTo>
                  <a:lnTo>
                    <a:pt x="1557" y="99"/>
                  </a:lnTo>
                  <a:lnTo>
                    <a:pt x="1465" y="61"/>
                  </a:lnTo>
                  <a:lnTo>
                    <a:pt x="1363" y="38"/>
                  </a:lnTo>
                  <a:lnTo>
                    <a:pt x="1262" y="15"/>
                  </a:lnTo>
                  <a:lnTo>
                    <a:pt x="1160" y="8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7"/>
            <p:cNvSpPr/>
            <p:nvPr/>
          </p:nvSpPr>
          <p:spPr>
            <a:xfrm flipH="1">
              <a:off x="1183833" y="1988675"/>
              <a:ext cx="42140" cy="39525"/>
            </a:xfrm>
            <a:custGeom>
              <a:rect b="b" l="l" r="r" t="t"/>
              <a:pathLst>
                <a:path extrusionOk="0" h="1581" w="2107">
                  <a:moveTo>
                    <a:pt x="1058" y="1"/>
                  </a:moveTo>
                  <a:lnTo>
                    <a:pt x="946" y="8"/>
                  </a:lnTo>
                  <a:lnTo>
                    <a:pt x="845" y="16"/>
                  </a:lnTo>
                  <a:lnTo>
                    <a:pt x="743" y="39"/>
                  </a:lnTo>
                  <a:lnTo>
                    <a:pt x="641" y="62"/>
                  </a:lnTo>
                  <a:lnTo>
                    <a:pt x="550" y="100"/>
                  </a:lnTo>
                  <a:lnTo>
                    <a:pt x="468" y="138"/>
                  </a:lnTo>
                  <a:lnTo>
                    <a:pt x="387" y="184"/>
                  </a:lnTo>
                  <a:lnTo>
                    <a:pt x="316" y="230"/>
                  </a:lnTo>
                  <a:lnTo>
                    <a:pt x="244" y="291"/>
                  </a:lnTo>
                  <a:lnTo>
                    <a:pt x="183" y="352"/>
                  </a:lnTo>
                  <a:lnTo>
                    <a:pt x="132" y="413"/>
                  </a:lnTo>
                  <a:lnTo>
                    <a:pt x="82" y="481"/>
                  </a:lnTo>
                  <a:lnTo>
                    <a:pt x="51" y="558"/>
                  </a:lnTo>
                  <a:lnTo>
                    <a:pt x="21" y="634"/>
                  </a:lnTo>
                  <a:lnTo>
                    <a:pt x="10" y="710"/>
                  </a:lnTo>
                  <a:lnTo>
                    <a:pt x="0" y="794"/>
                  </a:lnTo>
                  <a:lnTo>
                    <a:pt x="10" y="871"/>
                  </a:lnTo>
                  <a:lnTo>
                    <a:pt x="21" y="947"/>
                  </a:lnTo>
                  <a:lnTo>
                    <a:pt x="51" y="1023"/>
                  </a:lnTo>
                  <a:lnTo>
                    <a:pt x="82" y="1099"/>
                  </a:lnTo>
                  <a:lnTo>
                    <a:pt x="132" y="1168"/>
                  </a:lnTo>
                  <a:lnTo>
                    <a:pt x="183" y="1229"/>
                  </a:lnTo>
                  <a:lnTo>
                    <a:pt x="244" y="1290"/>
                  </a:lnTo>
                  <a:lnTo>
                    <a:pt x="316" y="1351"/>
                  </a:lnTo>
                  <a:lnTo>
                    <a:pt x="387" y="1397"/>
                  </a:lnTo>
                  <a:lnTo>
                    <a:pt x="468" y="1443"/>
                  </a:lnTo>
                  <a:lnTo>
                    <a:pt x="550" y="1481"/>
                  </a:lnTo>
                  <a:lnTo>
                    <a:pt x="641" y="1519"/>
                  </a:lnTo>
                  <a:lnTo>
                    <a:pt x="743" y="1542"/>
                  </a:lnTo>
                  <a:lnTo>
                    <a:pt x="845" y="1565"/>
                  </a:lnTo>
                  <a:lnTo>
                    <a:pt x="946" y="1573"/>
                  </a:lnTo>
                  <a:lnTo>
                    <a:pt x="1058" y="1580"/>
                  </a:lnTo>
                  <a:lnTo>
                    <a:pt x="1160" y="1573"/>
                  </a:lnTo>
                  <a:lnTo>
                    <a:pt x="1262" y="1565"/>
                  </a:lnTo>
                  <a:lnTo>
                    <a:pt x="1363" y="1542"/>
                  </a:lnTo>
                  <a:lnTo>
                    <a:pt x="1465" y="1519"/>
                  </a:lnTo>
                  <a:lnTo>
                    <a:pt x="1557" y="1481"/>
                  </a:lnTo>
                  <a:lnTo>
                    <a:pt x="1638" y="1443"/>
                  </a:lnTo>
                  <a:lnTo>
                    <a:pt x="1720" y="1397"/>
                  </a:lnTo>
                  <a:lnTo>
                    <a:pt x="1801" y="1351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84" y="1168"/>
                  </a:lnTo>
                  <a:lnTo>
                    <a:pt x="2025" y="1099"/>
                  </a:lnTo>
                  <a:lnTo>
                    <a:pt x="2055" y="1023"/>
                  </a:lnTo>
                  <a:lnTo>
                    <a:pt x="2086" y="947"/>
                  </a:lnTo>
                  <a:lnTo>
                    <a:pt x="2106" y="871"/>
                  </a:lnTo>
                  <a:lnTo>
                    <a:pt x="2106" y="794"/>
                  </a:lnTo>
                  <a:lnTo>
                    <a:pt x="2106" y="710"/>
                  </a:lnTo>
                  <a:lnTo>
                    <a:pt x="2086" y="634"/>
                  </a:lnTo>
                  <a:lnTo>
                    <a:pt x="2055" y="558"/>
                  </a:lnTo>
                  <a:lnTo>
                    <a:pt x="2025" y="481"/>
                  </a:lnTo>
                  <a:lnTo>
                    <a:pt x="1984" y="413"/>
                  </a:lnTo>
                  <a:lnTo>
                    <a:pt x="1923" y="352"/>
                  </a:lnTo>
                  <a:lnTo>
                    <a:pt x="1862" y="291"/>
                  </a:lnTo>
                  <a:lnTo>
                    <a:pt x="1801" y="230"/>
                  </a:lnTo>
                  <a:lnTo>
                    <a:pt x="1720" y="184"/>
                  </a:lnTo>
                  <a:lnTo>
                    <a:pt x="1638" y="138"/>
                  </a:lnTo>
                  <a:lnTo>
                    <a:pt x="1557" y="100"/>
                  </a:lnTo>
                  <a:lnTo>
                    <a:pt x="1465" y="62"/>
                  </a:lnTo>
                  <a:lnTo>
                    <a:pt x="1363" y="39"/>
                  </a:lnTo>
                  <a:lnTo>
                    <a:pt x="1262" y="16"/>
                  </a:lnTo>
                  <a:lnTo>
                    <a:pt x="1160" y="8"/>
                  </a:lnTo>
                  <a:lnTo>
                    <a:pt x="10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7"/>
            <p:cNvSpPr/>
            <p:nvPr/>
          </p:nvSpPr>
          <p:spPr>
            <a:xfrm flipH="1">
              <a:off x="1183833" y="2067650"/>
              <a:ext cx="42140" cy="39525"/>
            </a:xfrm>
            <a:custGeom>
              <a:rect b="b" l="l" r="r" t="t"/>
              <a:pathLst>
                <a:path extrusionOk="0" h="1581" w="2107">
                  <a:moveTo>
                    <a:pt x="946" y="1"/>
                  </a:moveTo>
                  <a:lnTo>
                    <a:pt x="845" y="16"/>
                  </a:lnTo>
                  <a:lnTo>
                    <a:pt x="743" y="31"/>
                  </a:lnTo>
                  <a:lnTo>
                    <a:pt x="641" y="62"/>
                  </a:lnTo>
                  <a:lnTo>
                    <a:pt x="550" y="92"/>
                  </a:lnTo>
                  <a:lnTo>
                    <a:pt x="468" y="130"/>
                  </a:lnTo>
                  <a:lnTo>
                    <a:pt x="387" y="176"/>
                  </a:lnTo>
                  <a:lnTo>
                    <a:pt x="316" y="230"/>
                  </a:lnTo>
                  <a:lnTo>
                    <a:pt x="244" y="283"/>
                  </a:lnTo>
                  <a:lnTo>
                    <a:pt x="183" y="344"/>
                  </a:lnTo>
                  <a:lnTo>
                    <a:pt x="132" y="413"/>
                  </a:lnTo>
                  <a:lnTo>
                    <a:pt x="82" y="481"/>
                  </a:lnTo>
                  <a:lnTo>
                    <a:pt x="51" y="550"/>
                  </a:lnTo>
                  <a:lnTo>
                    <a:pt x="21" y="626"/>
                  </a:lnTo>
                  <a:lnTo>
                    <a:pt x="10" y="710"/>
                  </a:lnTo>
                  <a:lnTo>
                    <a:pt x="0" y="787"/>
                  </a:lnTo>
                  <a:lnTo>
                    <a:pt x="10" y="871"/>
                  </a:lnTo>
                  <a:lnTo>
                    <a:pt x="21" y="947"/>
                  </a:lnTo>
                  <a:lnTo>
                    <a:pt x="51" y="1023"/>
                  </a:lnTo>
                  <a:lnTo>
                    <a:pt x="82" y="1092"/>
                  </a:lnTo>
                  <a:lnTo>
                    <a:pt x="132" y="1160"/>
                  </a:lnTo>
                  <a:lnTo>
                    <a:pt x="183" y="1229"/>
                  </a:lnTo>
                  <a:lnTo>
                    <a:pt x="244" y="1290"/>
                  </a:lnTo>
                  <a:lnTo>
                    <a:pt x="316" y="1344"/>
                  </a:lnTo>
                  <a:lnTo>
                    <a:pt x="387" y="1397"/>
                  </a:lnTo>
                  <a:lnTo>
                    <a:pt x="468" y="1443"/>
                  </a:lnTo>
                  <a:lnTo>
                    <a:pt x="550" y="1481"/>
                  </a:lnTo>
                  <a:lnTo>
                    <a:pt x="641" y="1511"/>
                  </a:lnTo>
                  <a:lnTo>
                    <a:pt x="743" y="1542"/>
                  </a:lnTo>
                  <a:lnTo>
                    <a:pt x="845" y="1565"/>
                  </a:lnTo>
                  <a:lnTo>
                    <a:pt x="946" y="1572"/>
                  </a:lnTo>
                  <a:lnTo>
                    <a:pt x="1058" y="1580"/>
                  </a:lnTo>
                  <a:lnTo>
                    <a:pt x="1160" y="1572"/>
                  </a:lnTo>
                  <a:lnTo>
                    <a:pt x="1262" y="1565"/>
                  </a:lnTo>
                  <a:lnTo>
                    <a:pt x="1363" y="1542"/>
                  </a:lnTo>
                  <a:lnTo>
                    <a:pt x="1465" y="1511"/>
                  </a:lnTo>
                  <a:lnTo>
                    <a:pt x="1557" y="1481"/>
                  </a:lnTo>
                  <a:lnTo>
                    <a:pt x="1638" y="1443"/>
                  </a:lnTo>
                  <a:lnTo>
                    <a:pt x="1720" y="1397"/>
                  </a:lnTo>
                  <a:lnTo>
                    <a:pt x="1801" y="1344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84" y="1160"/>
                  </a:lnTo>
                  <a:lnTo>
                    <a:pt x="2025" y="1092"/>
                  </a:lnTo>
                  <a:lnTo>
                    <a:pt x="2055" y="1023"/>
                  </a:lnTo>
                  <a:lnTo>
                    <a:pt x="2086" y="947"/>
                  </a:lnTo>
                  <a:lnTo>
                    <a:pt x="2106" y="871"/>
                  </a:lnTo>
                  <a:lnTo>
                    <a:pt x="2106" y="787"/>
                  </a:lnTo>
                  <a:lnTo>
                    <a:pt x="2106" y="710"/>
                  </a:lnTo>
                  <a:lnTo>
                    <a:pt x="2086" y="626"/>
                  </a:lnTo>
                  <a:lnTo>
                    <a:pt x="2055" y="550"/>
                  </a:lnTo>
                  <a:lnTo>
                    <a:pt x="2025" y="481"/>
                  </a:lnTo>
                  <a:lnTo>
                    <a:pt x="1984" y="413"/>
                  </a:lnTo>
                  <a:lnTo>
                    <a:pt x="1923" y="344"/>
                  </a:lnTo>
                  <a:lnTo>
                    <a:pt x="1862" y="283"/>
                  </a:lnTo>
                  <a:lnTo>
                    <a:pt x="1801" y="230"/>
                  </a:lnTo>
                  <a:lnTo>
                    <a:pt x="1720" y="176"/>
                  </a:lnTo>
                  <a:lnTo>
                    <a:pt x="1638" y="130"/>
                  </a:lnTo>
                  <a:lnTo>
                    <a:pt x="1557" y="92"/>
                  </a:lnTo>
                  <a:lnTo>
                    <a:pt x="1465" y="62"/>
                  </a:lnTo>
                  <a:lnTo>
                    <a:pt x="1363" y="31"/>
                  </a:lnTo>
                  <a:lnTo>
                    <a:pt x="1262" y="16"/>
                  </a:lnTo>
                  <a:lnTo>
                    <a:pt x="116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7"/>
            <p:cNvSpPr/>
            <p:nvPr/>
          </p:nvSpPr>
          <p:spPr>
            <a:xfrm flipH="1">
              <a:off x="1183833" y="2146425"/>
              <a:ext cx="42140" cy="39525"/>
            </a:xfrm>
            <a:custGeom>
              <a:rect b="b" l="l" r="r" t="t"/>
              <a:pathLst>
                <a:path extrusionOk="0" h="1581" w="2107">
                  <a:moveTo>
                    <a:pt x="1058" y="1"/>
                  </a:moveTo>
                  <a:lnTo>
                    <a:pt x="946" y="9"/>
                  </a:lnTo>
                  <a:lnTo>
                    <a:pt x="845" y="24"/>
                  </a:lnTo>
                  <a:lnTo>
                    <a:pt x="743" y="39"/>
                  </a:lnTo>
                  <a:lnTo>
                    <a:pt x="641" y="70"/>
                  </a:lnTo>
                  <a:lnTo>
                    <a:pt x="550" y="100"/>
                  </a:lnTo>
                  <a:lnTo>
                    <a:pt x="468" y="138"/>
                  </a:lnTo>
                  <a:lnTo>
                    <a:pt x="387" y="184"/>
                  </a:lnTo>
                  <a:lnTo>
                    <a:pt x="316" y="237"/>
                  </a:lnTo>
                  <a:lnTo>
                    <a:pt x="244" y="291"/>
                  </a:lnTo>
                  <a:lnTo>
                    <a:pt x="183" y="352"/>
                  </a:lnTo>
                  <a:lnTo>
                    <a:pt x="132" y="421"/>
                  </a:lnTo>
                  <a:lnTo>
                    <a:pt x="82" y="489"/>
                  </a:lnTo>
                  <a:lnTo>
                    <a:pt x="51" y="558"/>
                  </a:lnTo>
                  <a:lnTo>
                    <a:pt x="21" y="634"/>
                  </a:lnTo>
                  <a:lnTo>
                    <a:pt x="10" y="711"/>
                  </a:lnTo>
                  <a:lnTo>
                    <a:pt x="0" y="795"/>
                  </a:lnTo>
                  <a:lnTo>
                    <a:pt x="10" y="871"/>
                  </a:lnTo>
                  <a:lnTo>
                    <a:pt x="21" y="955"/>
                  </a:lnTo>
                  <a:lnTo>
                    <a:pt x="51" y="1031"/>
                  </a:lnTo>
                  <a:lnTo>
                    <a:pt x="82" y="1100"/>
                  </a:lnTo>
                  <a:lnTo>
                    <a:pt x="132" y="1168"/>
                  </a:lnTo>
                  <a:lnTo>
                    <a:pt x="183" y="1237"/>
                  </a:lnTo>
                  <a:lnTo>
                    <a:pt x="244" y="1298"/>
                  </a:lnTo>
                  <a:lnTo>
                    <a:pt x="316" y="1352"/>
                  </a:lnTo>
                  <a:lnTo>
                    <a:pt x="387" y="1405"/>
                  </a:lnTo>
                  <a:lnTo>
                    <a:pt x="468" y="1451"/>
                  </a:lnTo>
                  <a:lnTo>
                    <a:pt x="550" y="1489"/>
                  </a:lnTo>
                  <a:lnTo>
                    <a:pt x="641" y="1519"/>
                  </a:lnTo>
                  <a:lnTo>
                    <a:pt x="743" y="1550"/>
                  </a:lnTo>
                  <a:lnTo>
                    <a:pt x="845" y="1565"/>
                  </a:lnTo>
                  <a:lnTo>
                    <a:pt x="946" y="1580"/>
                  </a:lnTo>
                  <a:lnTo>
                    <a:pt x="1160" y="1580"/>
                  </a:lnTo>
                  <a:lnTo>
                    <a:pt x="1262" y="1565"/>
                  </a:lnTo>
                  <a:lnTo>
                    <a:pt x="1363" y="1550"/>
                  </a:lnTo>
                  <a:lnTo>
                    <a:pt x="1465" y="1519"/>
                  </a:lnTo>
                  <a:lnTo>
                    <a:pt x="1557" y="1489"/>
                  </a:lnTo>
                  <a:lnTo>
                    <a:pt x="1638" y="1451"/>
                  </a:lnTo>
                  <a:lnTo>
                    <a:pt x="1720" y="1405"/>
                  </a:lnTo>
                  <a:lnTo>
                    <a:pt x="1801" y="1352"/>
                  </a:lnTo>
                  <a:lnTo>
                    <a:pt x="1862" y="1298"/>
                  </a:lnTo>
                  <a:lnTo>
                    <a:pt x="1923" y="1237"/>
                  </a:lnTo>
                  <a:lnTo>
                    <a:pt x="1984" y="1168"/>
                  </a:lnTo>
                  <a:lnTo>
                    <a:pt x="2025" y="1100"/>
                  </a:lnTo>
                  <a:lnTo>
                    <a:pt x="2055" y="1031"/>
                  </a:lnTo>
                  <a:lnTo>
                    <a:pt x="2086" y="955"/>
                  </a:lnTo>
                  <a:lnTo>
                    <a:pt x="2106" y="871"/>
                  </a:lnTo>
                  <a:lnTo>
                    <a:pt x="2106" y="795"/>
                  </a:lnTo>
                  <a:lnTo>
                    <a:pt x="2106" y="711"/>
                  </a:lnTo>
                  <a:lnTo>
                    <a:pt x="2086" y="634"/>
                  </a:lnTo>
                  <a:lnTo>
                    <a:pt x="2055" y="558"/>
                  </a:lnTo>
                  <a:lnTo>
                    <a:pt x="2025" y="489"/>
                  </a:lnTo>
                  <a:lnTo>
                    <a:pt x="1984" y="421"/>
                  </a:lnTo>
                  <a:lnTo>
                    <a:pt x="1923" y="352"/>
                  </a:lnTo>
                  <a:lnTo>
                    <a:pt x="1862" y="291"/>
                  </a:lnTo>
                  <a:lnTo>
                    <a:pt x="1801" y="237"/>
                  </a:lnTo>
                  <a:lnTo>
                    <a:pt x="1720" y="184"/>
                  </a:lnTo>
                  <a:lnTo>
                    <a:pt x="1638" y="138"/>
                  </a:lnTo>
                  <a:lnTo>
                    <a:pt x="1557" y="100"/>
                  </a:lnTo>
                  <a:lnTo>
                    <a:pt x="1465" y="70"/>
                  </a:lnTo>
                  <a:lnTo>
                    <a:pt x="1363" y="39"/>
                  </a:lnTo>
                  <a:lnTo>
                    <a:pt x="1262" y="24"/>
                  </a:lnTo>
                  <a:lnTo>
                    <a:pt x="1160" y="9"/>
                  </a:lnTo>
                  <a:lnTo>
                    <a:pt x="105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" name="Google Shape;684;p37"/>
          <p:cNvGrpSpPr/>
          <p:nvPr/>
        </p:nvGrpSpPr>
        <p:grpSpPr>
          <a:xfrm>
            <a:off x="1667451" y="3069250"/>
            <a:ext cx="365758" cy="344880"/>
            <a:chOff x="5954913" y="1908575"/>
            <a:chExt cx="718300" cy="673200"/>
          </a:xfrm>
        </p:grpSpPr>
        <p:sp>
          <p:nvSpPr>
            <p:cNvPr id="685" name="Google Shape;685;p37"/>
            <p:cNvSpPr/>
            <p:nvPr/>
          </p:nvSpPr>
          <p:spPr>
            <a:xfrm flipH="1">
              <a:off x="6305713" y="2121650"/>
              <a:ext cx="299940" cy="328675"/>
            </a:xfrm>
            <a:custGeom>
              <a:rect b="b" l="l" r="r" t="t"/>
              <a:pathLst>
                <a:path extrusionOk="0" h="13147" w="14997">
                  <a:moveTo>
                    <a:pt x="9503" y="0"/>
                  </a:moveTo>
                  <a:lnTo>
                    <a:pt x="9401" y="8"/>
                  </a:lnTo>
                  <a:lnTo>
                    <a:pt x="9299" y="31"/>
                  </a:lnTo>
                  <a:lnTo>
                    <a:pt x="9208" y="53"/>
                  </a:lnTo>
                  <a:lnTo>
                    <a:pt x="9106" y="84"/>
                  </a:lnTo>
                  <a:lnTo>
                    <a:pt x="9025" y="130"/>
                  </a:lnTo>
                  <a:lnTo>
                    <a:pt x="8933" y="176"/>
                  </a:lnTo>
                  <a:lnTo>
                    <a:pt x="8852" y="229"/>
                  </a:lnTo>
                  <a:lnTo>
                    <a:pt x="8638" y="404"/>
                  </a:lnTo>
                  <a:lnTo>
                    <a:pt x="8424" y="580"/>
                  </a:lnTo>
                  <a:lnTo>
                    <a:pt x="8221" y="763"/>
                  </a:lnTo>
                  <a:lnTo>
                    <a:pt x="8028" y="954"/>
                  </a:lnTo>
                  <a:lnTo>
                    <a:pt x="7844" y="1145"/>
                  </a:lnTo>
                  <a:lnTo>
                    <a:pt x="7672" y="1343"/>
                  </a:lnTo>
                  <a:lnTo>
                    <a:pt x="7519" y="1541"/>
                  </a:lnTo>
                  <a:lnTo>
                    <a:pt x="7366" y="1747"/>
                  </a:lnTo>
                  <a:lnTo>
                    <a:pt x="7224" y="1961"/>
                  </a:lnTo>
                  <a:lnTo>
                    <a:pt x="7102" y="2175"/>
                  </a:lnTo>
                  <a:lnTo>
                    <a:pt x="6980" y="2388"/>
                  </a:lnTo>
                  <a:lnTo>
                    <a:pt x="6878" y="2610"/>
                  </a:lnTo>
                  <a:lnTo>
                    <a:pt x="6776" y="2838"/>
                  </a:lnTo>
                  <a:lnTo>
                    <a:pt x="6695" y="3060"/>
                  </a:lnTo>
                  <a:lnTo>
                    <a:pt x="6624" y="3289"/>
                  </a:lnTo>
                  <a:lnTo>
                    <a:pt x="6563" y="3525"/>
                  </a:lnTo>
                  <a:lnTo>
                    <a:pt x="6288" y="3418"/>
                  </a:lnTo>
                  <a:lnTo>
                    <a:pt x="5993" y="3312"/>
                  </a:lnTo>
                  <a:lnTo>
                    <a:pt x="5677" y="3220"/>
                  </a:lnTo>
                  <a:lnTo>
                    <a:pt x="5352" y="3128"/>
                  </a:lnTo>
                  <a:lnTo>
                    <a:pt x="5067" y="3060"/>
                  </a:lnTo>
                  <a:lnTo>
                    <a:pt x="4772" y="3006"/>
                  </a:lnTo>
                  <a:lnTo>
                    <a:pt x="4487" y="2953"/>
                  </a:lnTo>
                  <a:lnTo>
                    <a:pt x="4202" y="2915"/>
                  </a:lnTo>
                  <a:lnTo>
                    <a:pt x="3907" y="2884"/>
                  </a:lnTo>
                  <a:lnTo>
                    <a:pt x="3612" y="2861"/>
                  </a:lnTo>
                  <a:lnTo>
                    <a:pt x="3327" y="2846"/>
                  </a:lnTo>
                  <a:lnTo>
                    <a:pt x="2737" y="2846"/>
                  </a:lnTo>
                  <a:lnTo>
                    <a:pt x="2452" y="2861"/>
                  </a:lnTo>
                  <a:lnTo>
                    <a:pt x="2157" y="2884"/>
                  </a:lnTo>
                  <a:lnTo>
                    <a:pt x="1862" y="2915"/>
                  </a:lnTo>
                  <a:lnTo>
                    <a:pt x="1577" y="2953"/>
                  </a:lnTo>
                  <a:lnTo>
                    <a:pt x="1293" y="3006"/>
                  </a:lnTo>
                  <a:lnTo>
                    <a:pt x="998" y="3060"/>
                  </a:lnTo>
                  <a:lnTo>
                    <a:pt x="713" y="3128"/>
                  </a:lnTo>
                  <a:lnTo>
                    <a:pt x="611" y="3159"/>
                  </a:lnTo>
                  <a:lnTo>
                    <a:pt x="519" y="3197"/>
                  </a:lnTo>
                  <a:lnTo>
                    <a:pt x="438" y="3235"/>
                  </a:lnTo>
                  <a:lnTo>
                    <a:pt x="357" y="3289"/>
                  </a:lnTo>
                  <a:lnTo>
                    <a:pt x="285" y="3342"/>
                  </a:lnTo>
                  <a:lnTo>
                    <a:pt x="214" y="3395"/>
                  </a:lnTo>
                  <a:lnTo>
                    <a:pt x="153" y="3457"/>
                  </a:lnTo>
                  <a:lnTo>
                    <a:pt x="112" y="3525"/>
                  </a:lnTo>
                  <a:lnTo>
                    <a:pt x="72" y="3594"/>
                  </a:lnTo>
                  <a:lnTo>
                    <a:pt x="31" y="3663"/>
                  </a:lnTo>
                  <a:lnTo>
                    <a:pt x="11" y="3739"/>
                  </a:lnTo>
                  <a:lnTo>
                    <a:pt x="1" y="3815"/>
                  </a:lnTo>
                  <a:lnTo>
                    <a:pt x="1" y="3891"/>
                  </a:lnTo>
                  <a:lnTo>
                    <a:pt x="1" y="3968"/>
                  </a:lnTo>
                  <a:lnTo>
                    <a:pt x="21" y="4052"/>
                  </a:lnTo>
                  <a:lnTo>
                    <a:pt x="51" y="4128"/>
                  </a:lnTo>
                  <a:lnTo>
                    <a:pt x="92" y="4204"/>
                  </a:lnTo>
                  <a:lnTo>
                    <a:pt x="143" y="4273"/>
                  </a:lnTo>
                  <a:lnTo>
                    <a:pt x="194" y="4342"/>
                  </a:lnTo>
                  <a:lnTo>
                    <a:pt x="255" y="4395"/>
                  </a:lnTo>
                  <a:lnTo>
                    <a:pt x="326" y="4456"/>
                  </a:lnTo>
                  <a:lnTo>
                    <a:pt x="407" y="4502"/>
                  </a:lnTo>
                  <a:lnTo>
                    <a:pt x="489" y="4548"/>
                  </a:lnTo>
                  <a:lnTo>
                    <a:pt x="580" y="4586"/>
                  </a:lnTo>
                  <a:lnTo>
                    <a:pt x="672" y="4616"/>
                  </a:lnTo>
                  <a:lnTo>
                    <a:pt x="764" y="4639"/>
                  </a:lnTo>
                  <a:lnTo>
                    <a:pt x="865" y="4654"/>
                  </a:lnTo>
                  <a:lnTo>
                    <a:pt x="967" y="4662"/>
                  </a:lnTo>
                  <a:lnTo>
                    <a:pt x="1069" y="4670"/>
                  </a:lnTo>
                  <a:lnTo>
                    <a:pt x="1171" y="4662"/>
                  </a:lnTo>
                  <a:lnTo>
                    <a:pt x="1282" y="4647"/>
                  </a:lnTo>
                  <a:lnTo>
                    <a:pt x="1384" y="4624"/>
                  </a:lnTo>
                  <a:lnTo>
                    <a:pt x="1618" y="4571"/>
                  </a:lnTo>
                  <a:lnTo>
                    <a:pt x="1842" y="4525"/>
                  </a:lnTo>
                  <a:lnTo>
                    <a:pt x="2076" y="4487"/>
                  </a:lnTo>
                  <a:lnTo>
                    <a:pt x="2300" y="4464"/>
                  </a:lnTo>
                  <a:lnTo>
                    <a:pt x="2524" y="4441"/>
                  </a:lnTo>
                  <a:lnTo>
                    <a:pt x="2747" y="4426"/>
                  </a:lnTo>
                  <a:lnTo>
                    <a:pt x="3175" y="4426"/>
                  </a:lnTo>
                  <a:lnTo>
                    <a:pt x="3378" y="4433"/>
                  </a:lnTo>
                  <a:lnTo>
                    <a:pt x="3592" y="4448"/>
                  </a:lnTo>
                  <a:lnTo>
                    <a:pt x="3785" y="4464"/>
                  </a:lnTo>
                  <a:lnTo>
                    <a:pt x="3989" y="4494"/>
                  </a:lnTo>
                  <a:lnTo>
                    <a:pt x="4182" y="4525"/>
                  </a:lnTo>
                  <a:lnTo>
                    <a:pt x="4365" y="4555"/>
                  </a:lnTo>
                  <a:lnTo>
                    <a:pt x="4558" y="4593"/>
                  </a:lnTo>
                  <a:lnTo>
                    <a:pt x="4731" y="4639"/>
                  </a:lnTo>
                  <a:lnTo>
                    <a:pt x="4477" y="4723"/>
                  </a:lnTo>
                  <a:lnTo>
                    <a:pt x="4223" y="4815"/>
                  </a:lnTo>
                  <a:lnTo>
                    <a:pt x="3958" y="4922"/>
                  </a:lnTo>
                  <a:lnTo>
                    <a:pt x="3694" y="5028"/>
                  </a:lnTo>
                  <a:lnTo>
                    <a:pt x="3449" y="5150"/>
                  </a:lnTo>
                  <a:lnTo>
                    <a:pt x="3205" y="5273"/>
                  </a:lnTo>
                  <a:lnTo>
                    <a:pt x="2971" y="5402"/>
                  </a:lnTo>
                  <a:lnTo>
                    <a:pt x="2747" y="5547"/>
                  </a:lnTo>
                  <a:lnTo>
                    <a:pt x="2524" y="5692"/>
                  </a:lnTo>
                  <a:lnTo>
                    <a:pt x="2310" y="5845"/>
                  </a:lnTo>
                  <a:lnTo>
                    <a:pt x="2106" y="5997"/>
                  </a:lnTo>
                  <a:lnTo>
                    <a:pt x="1913" y="6165"/>
                  </a:lnTo>
                  <a:lnTo>
                    <a:pt x="1730" y="6333"/>
                  </a:lnTo>
                  <a:lnTo>
                    <a:pt x="1557" y="6509"/>
                  </a:lnTo>
                  <a:lnTo>
                    <a:pt x="1384" y="6692"/>
                  </a:lnTo>
                  <a:lnTo>
                    <a:pt x="1232" y="6883"/>
                  </a:lnTo>
                  <a:lnTo>
                    <a:pt x="1079" y="7073"/>
                  </a:lnTo>
                  <a:lnTo>
                    <a:pt x="947" y="7272"/>
                  </a:lnTo>
                  <a:lnTo>
                    <a:pt x="896" y="7348"/>
                  </a:lnTo>
                  <a:lnTo>
                    <a:pt x="865" y="7417"/>
                  </a:lnTo>
                  <a:lnTo>
                    <a:pt x="845" y="7493"/>
                  </a:lnTo>
                  <a:lnTo>
                    <a:pt x="835" y="7569"/>
                  </a:lnTo>
                  <a:lnTo>
                    <a:pt x="835" y="7653"/>
                  </a:lnTo>
                  <a:lnTo>
                    <a:pt x="845" y="7722"/>
                  </a:lnTo>
                  <a:lnTo>
                    <a:pt x="855" y="7798"/>
                  </a:lnTo>
                  <a:lnTo>
                    <a:pt x="886" y="7874"/>
                  </a:lnTo>
                  <a:lnTo>
                    <a:pt x="926" y="7943"/>
                  </a:lnTo>
                  <a:lnTo>
                    <a:pt x="967" y="8012"/>
                  </a:lnTo>
                  <a:lnTo>
                    <a:pt x="1018" y="8073"/>
                  </a:lnTo>
                  <a:lnTo>
                    <a:pt x="1089" y="8134"/>
                  </a:lnTo>
                  <a:lnTo>
                    <a:pt x="1160" y="8195"/>
                  </a:lnTo>
                  <a:lnTo>
                    <a:pt x="1232" y="8241"/>
                  </a:lnTo>
                  <a:lnTo>
                    <a:pt x="1323" y="8286"/>
                  </a:lnTo>
                  <a:lnTo>
                    <a:pt x="1415" y="8332"/>
                  </a:lnTo>
                  <a:lnTo>
                    <a:pt x="1527" y="8363"/>
                  </a:lnTo>
                  <a:lnTo>
                    <a:pt x="1649" y="8393"/>
                  </a:lnTo>
                  <a:lnTo>
                    <a:pt x="1761" y="8409"/>
                  </a:lnTo>
                  <a:lnTo>
                    <a:pt x="1883" y="8416"/>
                  </a:lnTo>
                  <a:lnTo>
                    <a:pt x="2025" y="8409"/>
                  </a:lnTo>
                  <a:lnTo>
                    <a:pt x="2168" y="8386"/>
                  </a:lnTo>
                  <a:lnTo>
                    <a:pt x="2300" y="8348"/>
                  </a:lnTo>
                  <a:lnTo>
                    <a:pt x="2432" y="8302"/>
                  </a:lnTo>
                  <a:lnTo>
                    <a:pt x="2544" y="8233"/>
                  </a:lnTo>
                  <a:lnTo>
                    <a:pt x="2656" y="8164"/>
                  </a:lnTo>
                  <a:lnTo>
                    <a:pt x="2747" y="8073"/>
                  </a:lnTo>
                  <a:lnTo>
                    <a:pt x="2829" y="7974"/>
                  </a:lnTo>
                  <a:lnTo>
                    <a:pt x="2992" y="7737"/>
                  </a:lnTo>
                  <a:lnTo>
                    <a:pt x="3185" y="7523"/>
                  </a:lnTo>
                  <a:lnTo>
                    <a:pt x="3378" y="7317"/>
                  </a:lnTo>
                  <a:lnTo>
                    <a:pt x="3592" y="7127"/>
                  </a:lnTo>
                  <a:lnTo>
                    <a:pt x="3806" y="6951"/>
                  </a:lnTo>
                  <a:lnTo>
                    <a:pt x="4029" y="6791"/>
                  </a:lnTo>
                  <a:lnTo>
                    <a:pt x="4263" y="6646"/>
                  </a:lnTo>
                  <a:lnTo>
                    <a:pt x="4507" y="6516"/>
                  </a:lnTo>
                  <a:lnTo>
                    <a:pt x="4752" y="6394"/>
                  </a:lnTo>
                  <a:lnTo>
                    <a:pt x="4996" y="6287"/>
                  </a:lnTo>
                  <a:lnTo>
                    <a:pt x="5240" y="6196"/>
                  </a:lnTo>
                  <a:lnTo>
                    <a:pt x="5484" y="6112"/>
                  </a:lnTo>
                  <a:lnTo>
                    <a:pt x="5739" y="6036"/>
                  </a:lnTo>
                  <a:lnTo>
                    <a:pt x="5973" y="5975"/>
                  </a:lnTo>
                  <a:lnTo>
                    <a:pt x="6217" y="5921"/>
                  </a:lnTo>
                  <a:lnTo>
                    <a:pt x="6441" y="5875"/>
                  </a:lnTo>
                  <a:lnTo>
                    <a:pt x="6441" y="11568"/>
                  </a:lnTo>
                  <a:lnTo>
                    <a:pt x="4691" y="11568"/>
                  </a:lnTo>
                  <a:lnTo>
                    <a:pt x="4579" y="11575"/>
                  </a:lnTo>
                  <a:lnTo>
                    <a:pt x="4477" y="11583"/>
                  </a:lnTo>
                  <a:lnTo>
                    <a:pt x="4375" y="11606"/>
                  </a:lnTo>
                  <a:lnTo>
                    <a:pt x="4284" y="11629"/>
                  </a:lnTo>
                  <a:lnTo>
                    <a:pt x="4192" y="11667"/>
                  </a:lnTo>
                  <a:lnTo>
                    <a:pt x="4101" y="11705"/>
                  </a:lnTo>
                  <a:lnTo>
                    <a:pt x="4019" y="11751"/>
                  </a:lnTo>
                  <a:lnTo>
                    <a:pt x="3948" y="11796"/>
                  </a:lnTo>
                  <a:lnTo>
                    <a:pt x="3877" y="11857"/>
                  </a:lnTo>
                  <a:lnTo>
                    <a:pt x="3816" y="11919"/>
                  </a:lnTo>
                  <a:lnTo>
                    <a:pt x="3765" y="11980"/>
                  </a:lnTo>
                  <a:lnTo>
                    <a:pt x="3724" y="12048"/>
                  </a:lnTo>
                  <a:lnTo>
                    <a:pt x="3683" y="12125"/>
                  </a:lnTo>
                  <a:lnTo>
                    <a:pt x="3663" y="12201"/>
                  </a:lnTo>
                  <a:lnTo>
                    <a:pt x="3643" y="12277"/>
                  </a:lnTo>
                  <a:lnTo>
                    <a:pt x="3643" y="12361"/>
                  </a:lnTo>
                  <a:lnTo>
                    <a:pt x="3643" y="12437"/>
                  </a:lnTo>
                  <a:lnTo>
                    <a:pt x="3663" y="12514"/>
                  </a:lnTo>
                  <a:lnTo>
                    <a:pt x="3683" y="12590"/>
                  </a:lnTo>
                  <a:lnTo>
                    <a:pt x="3724" y="12666"/>
                  </a:lnTo>
                  <a:lnTo>
                    <a:pt x="3765" y="12735"/>
                  </a:lnTo>
                  <a:lnTo>
                    <a:pt x="3816" y="12796"/>
                  </a:lnTo>
                  <a:lnTo>
                    <a:pt x="3877" y="12857"/>
                  </a:lnTo>
                  <a:lnTo>
                    <a:pt x="3948" y="12918"/>
                  </a:lnTo>
                  <a:lnTo>
                    <a:pt x="4019" y="12964"/>
                  </a:lnTo>
                  <a:lnTo>
                    <a:pt x="4101" y="13010"/>
                  </a:lnTo>
                  <a:lnTo>
                    <a:pt x="4192" y="13048"/>
                  </a:lnTo>
                  <a:lnTo>
                    <a:pt x="4284" y="13086"/>
                  </a:lnTo>
                  <a:lnTo>
                    <a:pt x="4375" y="13109"/>
                  </a:lnTo>
                  <a:lnTo>
                    <a:pt x="4477" y="13132"/>
                  </a:lnTo>
                  <a:lnTo>
                    <a:pt x="4579" y="13139"/>
                  </a:lnTo>
                  <a:lnTo>
                    <a:pt x="4691" y="13147"/>
                  </a:lnTo>
                  <a:lnTo>
                    <a:pt x="10296" y="13147"/>
                  </a:lnTo>
                  <a:lnTo>
                    <a:pt x="10408" y="13139"/>
                  </a:lnTo>
                  <a:lnTo>
                    <a:pt x="10510" y="13132"/>
                  </a:lnTo>
                  <a:lnTo>
                    <a:pt x="10612" y="13109"/>
                  </a:lnTo>
                  <a:lnTo>
                    <a:pt x="10713" y="13086"/>
                  </a:lnTo>
                  <a:lnTo>
                    <a:pt x="10805" y="13048"/>
                  </a:lnTo>
                  <a:lnTo>
                    <a:pt x="10886" y="13010"/>
                  </a:lnTo>
                  <a:lnTo>
                    <a:pt x="10968" y="12964"/>
                  </a:lnTo>
                  <a:lnTo>
                    <a:pt x="11049" y="12918"/>
                  </a:lnTo>
                  <a:lnTo>
                    <a:pt x="11110" y="12857"/>
                  </a:lnTo>
                  <a:lnTo>
                    <a:pt x="11171" y="12796"/>
                  </a:lnTo>
                  <a:lnTo>
                    <a:pt x="11222" y="12735"/>
                  </a:lnTo>
                  <a:lnTo>
                    <a:pt x="11273" y="12666"/>
                  </a:lnTo>
                  <a:lnTo>
                    <a:pt x="11304" y="12590"/>
                  </a:lnTo>
                  <a:lnTo>
                    <a:pt x="11334" y="12514"/>
                  </a:lnTo>
                  <a:lnTo>
                    <a:pt x="11344" y="12437"/>
                  </a:lnTo>
                  <a:lnTo>
                    <a:pt x="11354" y="12361"/>
                  </a:lnTo>
                  <a:lnTo>
                    <a:pt x="11344" y="12277"/>
                  </a:lnTo>
                  <a:lnTo>
                    <a:pt x="11334" y="12201"/>
                  </a:lnTo>
                  <a:lnTo>
                    <a:pt x="11304" y="12125"/>
                  </a:lnTo>
                  <a:lnTo>
                    <a:pt x="11273" y="12048"/>
                  </a:lnTo>
                  <a:lnTo>
                    <a:pt x="11222" y="11980"/>
                  </a:lnTo>
                  <a:lnTo>
                    <a:pt x="11171" y="11919"/>
                  </a:lnTo>
                  <a:lnTo>
                    <a:pt x="11110" y="11857"/>
                  </a:lnTo>
                  <a:lnTo>
                    <a:pt x="11049" y="11796"/>
                  </a:lnTo>
                  <a:lnTo>
                    <a:pt x="10968" y="11751"/>
                  </a:lnTo>
                  <a:lnTo>
                    <a:pt x="10886" y="11705"/>
                  </a:lnTo>
                  <a:lnTo>
                    <a:pt x="10805" y="11667"/>
                  </a:lnTo>
                  <a:lnTo>
                    <a:pt x="10713" y="11629"/>
                  </a:lnTo>
                  <a:lnTo>
                    <a:pt x="10612" y="11606"/>
                  </a:lnTo>
                  <a:lnTo>
                    <a:pt x="10510" y="11583"/>
                  </a:lnTo>
                  <a:lnTo>
                    <a:pt x="10408" y="11575"/>
                  </a:lnTo>
                  <a:lnTo>
                    <a:pt x="10296" y="11568"/>
                  </a:lnTo>
                  <a:lnTo>
                    <a:pt x="8546" y="11568"/>
                  </a:lnTo>
                  <a:lnTo>
                    <a:pt x="8546" y="5875"/>
                  </a:lnTo>
                  <a:lnTo>
                    <a:pt x="8780" y="5921"/>
                  </a:lnTo>
                  <a:lnTo>
                    <a:pt x="9014" y="5975"/>
                  </a:lnTo>
                  <a:lnTo>
                    <a:pt x="9259" y="6036"/>
                  </a:lnTo>
                  <a:lnTo>
                    <a:pt x="9503" y="6112"/>
                  </a:lnTo>
                  <a:lnTo>
                    <a:pt x="9747" y="6196"/>
                  </a:lnTo>
                  <a:lnTo>
                    <a:pt x="10001" y="6287"/>
                  </a:lnTo>
                  <a:lnTo>
                    <a:pt x="10245" y="6394"/>
                  </a:lnTo>
                  <a:lnTo>
                    <a:pt x="10490" y="6516"/>
                  </a:lnTo>
                  <a:lnTo>
                    <a:pt x="10724" y="6646"/>
                  </a:lnTo>
                  <a:lnTo>
                    <a:pt x="10958" y="6791"/>
                  </a:lnTo>
                  <a:lnTo>
                    <a:pt x="11181" y="6951"/>
                  </a:lnTo>
                  <a:lnTo>
                    <a:pt x="11405" y="7127"/>
                  </a:lnTo>
                  <a:lnTo>
                    <a:pt x="11609" y="7317"/>
                  </a:lnTo>
                  <a:lnTo>
                    <a:pt x="11812" y="7523"/>
                  </a:lnTo>
                  <a:lnTo>
                    <a:pt x="11995" y="7737"/>
                  </a:lnTo>
                  <a:lnTo>
                    <a:pt x="12168" y="7974"/>
                  </a:lnTo>
                  <a:lnTo>
                    <a:pt x="12240" y="8073"/>
                  </a:lnTo>
                  <a:lnTo>
                    <a:pt x="12341" y="8164"/>
                  </a:lnTo>
                  <a:lnTo>
                    <a:pt x="12443" y="8233"/>
                  </a:lnTo>
                  <a:lnTo>
                    <a:pt x="12565" y="8302"/>
                  </a:lnTo>
                  <a:lnTo>
                    <a:pt x="12687" y="8348"/>
                  </a:lnTo>
                  <a:lnTo>
                    <a:pt x="12819" y="8386"/>
                  </a:lnTo>
                  <a:lnTo>
                    <a:pt x="12962" y="8409"/>
                  </a:lnTo>
                  <a:lnTo>
                    <a:pt x="13104" y="8416"/>
                  </a:lnTo>
                  <a:lnTo>
                    <a:pt x="13226" y="8409"/>
                  </a:lnTo>
                  <a:lnTo>
                    <a:pt x="13348" y="8393"/>
                  </a:lnTo>
                  <a:lnTo>
                    <a:pt x="13460" y="8363"/>
                  </a:lnTo>
                  <a:lnTo>
                    <a:pt x="13572" y="8332"/>
                  </a:lnTo>
                  <a:lnTo>
                    <a:pt x="13674" y="8286"/>
                  </a:lnTo>
                  <a:lnTo>
                    <a:pt x="13755" y="8241"/>
                  </a:lnTo>
                  <a:lnTo>
                    <a:pt x="13837" y="8195"/>
                  </a:lnTo>
                  <a:lnTo>
                    <a:pt x="13908" y="8134"/>
                  </a:lnTo>
                  <a:lnTo>
                    <a:pt x="13969" y="8073"/>
                  </a:lnTo>
                  <a:lnTo>
                    <a:pt x="14020" y="8012"/>
                  </a:lnTo>
                  <a:lnTo>
                    <a:pt x="14071" y="7943"/>
                  </a:lnTo>
                  <a:lnTo>
                    <a:pt x="14101" y="7874"/>
                  </a:lnTo>
                  <a:lnTo>
                    <a:pt x="14132" y="7798"/>
                  </a:lnTo>
                  <a:lnTo>
                    <a:pt x="14152" y="7722"/>
                  </a:lnTo>
                  <a:lnTo>
                    <a:pt x="14162" y="7653"/>
                  </a:lnTo>
                  <a:lnTo>
                    <a:pt x="14152" y="7569"/>
                  </a:lnTo>
                  <a:lnTo>
                    <a:pt x="14142" y="7493"/>
                  </a:lnTo>
                  <a:lnTo>
                    <a:pt x="14122" y="7417"/>
                  </a:lnTo>
                  <a:lnTo>
                    <a:pt x="14091" y="7348"/>
                  </a:lnTo>
                  <a:lnTo>
                    <a:pt x="14050" y="7272"/>
                  </a:lnTo>
                  <a:lnTo>
                    <a:pt x="13908" y="7073"/>
                  </a:lnTo>
                  <a:lnTo>
                    <a:pt x="13755" y="6883"/>
                  </a:lnTo>
                  <a:lnTo>
                    <a:pt x="13603" y="6692"/>
                  </a:lnTo>
                  <a:lnTo>
                    <a:pt x="13440" y="6509"/>
                  </a:lnTo>
                  <a:lnTo>
                    <a:pt x="13257" y="6333"/>
                  </a:lnTo>
                  <a:lnTo>
                    <a:pt x="13074" y="6165"/>
                  </a:lnTo>
                  <a:lnTo>
                    <a:pt x="12880" y="5997"/>
                  </a:lnTo>
                  <a:lnTo>
                    <a:pt x="12677" y="5845"/>
                  </a:lnTo>
                  <a:lnTo>
                    <a:pt x="12463" y="5692"/>
                  </a:lnTo>
                  <a:lnTo>
                    <a:pt x="12250" y="5547"/>
                  </a:lnTo>
                  <a:lnTo>
                    <a:pt x="12016" y="5402"/>
                  </a:lnTo>
                  <a:lnTo>
                    <a:pt x="11782" y="5273"/>
                  </a:lnTo>
                  <a:lnTo>
                    <a:pt x="11548" y="5150"/>
                  </a:lnTo>
                  <a:lnTo>
                    <a:pt x="11293" y="5028"/>
                  </a:lnTo>
                  <a:lnTo>
                    <a:pt x="11039" y="4922"/>
                  </a:lnTo>
                  <a:lnTo>
                    <a:pt x="10775" y="4815"/>
                  </a:lnTo>
                  <a:lnTo>
                    <a:pt x="10510" y="4723"/>
                  </a:lnTo>
                  <a:lnTo>
                    <a:pt x="10256" y="4639"/>
                  </a:lnTo>
                  <a:lnTo>
                    <a:pt x="10439" y="4593"/>
                  </a:lnTo>
                  <a:lnTo>
                    <a:pt x="10622" y="4555"/>
                  </a:lnTo>
                  <a:lnTo>
                    <a:pt x="10815" y="4525"/>
                  </a:lnTo>
                  <a:lnTo>
                    <a:pt x="11009" y="4494"/>
                  </a:lnTo>
                  <a:lnTo>
                    <a:pt x="11202" y="4464"/>
                  </a:lnTo>
                  <a:lnTo>
                    <a:pt x="11405" y="4448"/>
                  </a:lnTo>
                  <a:lnTo>
                    <a:pt x="11609" y="4433"/>
                  </a:lnTo>
                  <a:lnTo>
                    <a:pt x="11822" y="4426"/>
                  </a:lnTo>
                  <a:lnTo>
                    <a:pt x="12250" y="4426"/>
                  </a:lnTo>
                  <a:lnTo>
                    <a:pt x="12463" y="4441"/>
                  </a:lnTo>
                  <a:lnTo>
                    <a:pt x="12687" y="4464"/>
                  </a:lnTo>
                  <a:lnTo>
                    <a:pt x="12921" y="4487"/>
                  </a:lnTo>
                  <a:lnTo>
                    <a:pt x="13145" y="4525"/>
                  </a:lnTo>
                  <a:lnTo>
                    <a:pt x="13379" y="4571"/>
                  </a:lnTo>
                  <a:lnTo>
                    <a:pt x="13613" y="4624"/>
                  </a:lnTo>
                  <a:lnTo>
                    <a:pt x="13715" y="4647"/>
                  </a:lnTo>
                  <a:lnTo>
                    <a:pt x="13816" y="4662"/>
                  </a:lnTo>
                  <a:lnTo>
                    <a:pt x="13918" y="4670"/>
                  </a:lnTo>
                  <a:lnTo>
                    <a:pt x="14020" y="4662"/>
                  </a:lnTo>
                  <a:lnTo>
                    <a:pt x="14122" y="4654"/>
                  </a:lnTo>
                  <a:lnTo>
                    <a:pt x="14223" y="4639"/>
                  </a:lnTo>
                  <a:lnTo>
                    <a:pt x="14325" y="4616"/>
                  </a:lnTo>
                  <a:lnTo>
                    <a:pt x="14417" y="4586"/>
                  </a:lnTo>
                  <a:lnTo>
                    <a:pt x="14498" y="4548"/>
                  </a:lnTo>
                  <a:lnTo>
                    <a:pt x="14580" y="4502"/>
                  </a:lnTo>
                  <a:lnTo>
                    <a:pt x="14661" y="4456"/>
                  </a:lnTo>
                  <a:lnTo>
                    <a:pt x="14732" y="4395"/>
                  </a:lnTo>
                  <a:lnTo>
                    <a:pt x="14793" y="4342"/>
                  </a:lnTo>
                  <a:lnTo>
                    <a:pt x="14854" y="4273"/>
                  </a:lnTo>
                  <a:lnTo>
                    <a:pt x="14905" y="4204"/>
                  </a:lnTo>
                  <a:lnTo>
                    <a:pt x="14946" y="4128"/>
                  </a:lnTo>
                  <a:lnTo>
                    <a:pt x="14966" y="4052"/>
                  </a:lnTo>
                  <a:lnTo>
                    <a:pt x="14986" y="3968"/>
                  </a:lnTo>
                  <a:lnTo>
                    <a:pt x="14997" y="3891"/>
                  </a:lnTo>
                  <a:lnTo>
                    <a:pt x="14997" y="3815"/>
                  </a:lnTo>
                  <a:lnTo>
                    <a:pt x="14976" y="3739"/>
                  </a:lnTo>
                  <a:lnTo>
                    <a:pt x="14956" y="3663"/>
                  </a:lnTo>
                  <a:lnTo>
                    <a:pt x="14925" y="3594"/>
                  </a:lnTo>
                  <a:lnTo>
                    <a:pt x="14885" y="3525"/>
                  </a:lnTo>
                  <a:lnTo>
                    <a:pt x="14834" y="3457"/>
                  </a:lnTo>
                  <a:lnTo>
                    <a:pt x="14773" y="3395"/>
                  </a:lnTo>
                  <a:lnTo>
                    <a:pt x="14712" y="3342"/>
                  </a:lnTo>
                  <a:lnTo>
                    <a:pt x="14641" y="3289"/>
                  </a:lnTo>
                  <a:lnTo>
                    <a:pt x="14559" y="3235"/>
                  </a:lnTo>
                  <a:lnTo>
                    <a:pt x="14468" y="3197"/>
                  </a:lnTo>
                  <a:lnTo>
                    <a:pt x="14376" y="3159"/>
                  </a:lnTo>
                  <a:lnTo>
                    <a:pt x="14274" y="3128"/>
                  </a:lnTo>
                  <a:lnTo>
                    <a:pt x="13989" y="3060"/>
                  </a:lnTo>
                  <a:lnTo>
                    <a:pt x="13705" y="3006"/>
                  </a:lnTo>
                  <a:lnTo>
                    <a:pt x="13420" y="2953"/>
                  </a:lnTo>
                  <a:lnTo>
                    <a:pt x="13125" y="2915"/>
                  </a:lnTo>
                  <a:lnTo>
                    <a:pt x="12840" y="2884"/>
                  </a:lnTo>
                  <a:lnTo>
                    <a:pt x="12545" y="2861"/>
                  </a:lnTo>
                  <a:lnTo>
                    <a:pt x="12250" y="2846"/>
                  </a:lnTo>
                  <a:lnTo>
                    <a:pt x="11670" y="2846"/>
                  </a:lnTo>
                  <a:lnTo>
                    <a:pt x="11375" y="2861"/>
                  </a:lnTo>
                  <a:lnTo>
                    <a:pt x="11080" y="2884"/>
                  </a:lnTo>
                  <a:lnTo>
                    <a:pt x="10795" y="2915"/>
                  </a:lnTo>
                  <a:lnTo>
                    <a:pt x="10500" y="2953"/>
                  </a:lnTo>
                  <a:lnTo>
                    <a:pt x="10215" y="3006"/>
                  </a:lnTo>
                  <a:lnTo>
                    <a:pt x="9930" y="3060"/>
                  </a:lnTo>
                  <a:lnTo>
                    <a:pt x="9645" y="3128"/>
                  </a:lnTo>
                  <a:lnTo>
                    <a:pt x="9411" y="3189"/>
                  </a:lnTo>
                  <a:lnTo>
                    <a:pt x="9187" y="3258"/>
                  </a:lnTo>
                  <a:lnTo>
                    <a:pt x="8964" y="3327"/>
                  </a:lnTo>
                  <a:lnTo>
                    <a:pt x="8760" y="3395"/>
                  </a:lnTo>
                  <a:lnTo>
                    <a:pt x="8811" y="3251"/>
                  </a:lnTo>
                  <a:lnTo>
                    <a:pt x="8872" y="3113"/>
                  </a:lnTo>
                  <a:lnTo>
                    <a:pt x="8943" y="2968"/>
                  </a:lnTo>
                  <a:lnTo>
                    <a:pt x="9014" y="2831"/>
                  </a:lnTo>
                  <a:lnTo>
                    <a:pt x="9096" y="2694"/>
                  </a:lnTo>
                  <a:lnTo>
                    <a:pt x="9177" y="2564"/>
                  </a:lnTo>
                  <a:lnTo>
                    <a:pt x="9269" y="2426"/>
                  </a:lnTo>
                  <a:lnTo>
                    <a:pt x="9360" y="2297"/>
                  </a:lnTo>
                  <a:lnTo>
                    <a:pt x="9472" y="2167"/>
                  </a:lnTo>
                  <a:lnTo>
                    <a:pt x="9574" y="2045"/>
                  </a:lnTo>
                  <a:lnTo>
                    <a:pt x="9686" y="1923"/>
                  </a:lnTo>
                  <a:lnTo>
                    <a:pt x="9808" y="1801"/>
                  </a:lnTo>
                  <a:lnTo>
                    <a:pt x="9930" y="1679"/>
                  </a:lnTo>
                  <a:lnTo>
                    <a:pt x="10062" y="1564"/>
                  </a:lnTo>
                  <a:lnTo>
                    <a:pt x="10205" y="1450"/>
                  </a:lnTo>
                  <a:lnTo>
                    <a:pt x="10347" y="1343"/>
                  </a:lnTo>
                  <a:lnTo>
                    <a:pt x="10418" y="1282"/>
                  </a:lnTo>
                  <a:lnTo>
                    <a:pt x="10479" y="1221"/>
                  </a:lnTo>
                  <a:lnTo>
                    <a:pt x="10530" y="1152"/>
                  </a:lnTo>
                  <a:lnTo>
                    <a:pt x="10571" y="1084"/>
                  </a:lnTo>
                  <a:lnTo>
                    <a:pt x="10612" y="1007"/>
                  </a:lnTo>
                  <a:lnTo>
                    <a:pt x="10632" y="939"/>
                  </a:lnTo>
                  <a:lnTo>
                    <a:pt x="10642" y="862"/>
                  </a:lnTo>
                  <a:lnTo>
                    <a:pt x="10652" y="786"/>
                  </a:lnTo>
                  <a:lnTo>
                    <a:pt x="10642" y="710"/>
                  </a:lnTo>
                  <a:lnTo>
                    <a:pt x="10632" y="633"/>
                  </a:lnTo>
                  <a:lnTo>
                    <a:pt x="10612" y="557"/>
                  </a:lnTo>
                  <a:lnTo>
                    <a:pt x="10571" y="488"/>
                  </a:lnTo>
                  <a:lnTo>
                    <a:pt x="10530" y="420"/>
                  </a:lnTo>
                  <a:lnTo>
                    <a:pt x="10479" y="351"/>
                  </a:lnTo>
                  <a:lnTo>
                    <a:pt x="10418" y="290"/>
                  </a:lnTo>
                  <a:lnTo>
                    <a:pt x="10347" y="229"/>
                  </a:lnTo>
                  <a:lnTo>
                    <a:pt x="10266" y="176"/>
                  </a:lnTo>
                  <a:lnTo>
                    <a:pt x="10174" y="130"/>
                  </a:lnTo>
                  <a:lnTo>
                    <a:pt x="10093" y="84"/>
                  </a:lnTo>
                  <a:lnTo>
                    <a:pt x="9991" y="53"/>
                  </a:lnTo>
                  <a:lnTo>
                    <a:pt x="9900" y="31"/>
                  </a:lnTo>
                  <a:lnTo>
                    <a:pt x="9798" y="8"/>
                  </a:lnTo>
                  <a:lnTo>
                    <a:pt x="969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7"/>
            <p:cNvSpPr/>
            <p:nvPr/>
          </p:nvSpPr>
          <p:spPr>
            <a:xfrm flipH="1">
              <a:off x="5954913" y="1908575"/>
              <a:ext cx="718300" cy="673200"/>
            </a:xfrm>
            <a:custGeom>
              <a:rect b="b" l="l" r="r" t="t"/>
              <a:pathLst>
                <a:path extrusionOk="0" h="26928" w="35915">
                  <a:moveTo>
                    <a:pt x="18314" y="1579"/>
                  </a:moveTo>
                  <a:lnTo>
                    <a:pt x="18415" y="1587"/>
                  </a:lnTo>
                  <a:lnTo>
                    <a:pt x="18517" y="1602"/>
                  </a:lnTo>
                  <a:lnTo>
                    <a:pt x="18619" y="1625"/>
                  </a:lnTo>
                  <a:lnTo>
                    <a:pt x="33116" y="5585"/>
                  </a:lnTo>
                  <a:lnTo>
                    <a:pt x="33218" y="5616"/>
                  </a:lnTo>
                  <a:lnTo>
                    <a:pt x="33310" y="5654"/>
                  </a:lnTo>
                  <a:lnTo>
                    <a:pt x="33391" y="5692"/>
                  </a:lnTo>
                  <a:lnTo>
                    <a:pt x="33472" y="5746"/>
                  </a:lnTo>
                  <a:lnTo>
                    <a:pt x="33544" y="5799"/>
                  </a:lnTo>
                  <a:lnTo>
                    <a:pt x="33605" y="5860"/>
                  </a:lnTo>
                  <a:lnTo>
                    <a:pt x="33666" y="5921"/>
                  </a:lnTo>
                  <a:lnTo>
                    <a:pt x="33706" y="5990"/>
                  </a:lnTo>
                  <a:lnTo>
                    <a:pt x="33747" y="6058"/>
                  </a:lnTo>
                  <a:lnTo>
                    <a:pt x="33778" y="6135"/>
                  </a:lnTo>
                  <a:lnTo>
                    <a:pt x="33798" y="6211"/>
                  </a:lnTo>
                  <a:lnTo>
                    <a:pt x="33808" y="6287"/>
                  </a:lnTo>
                  <a:lnTo>
                    <a:pt x="33808" y="6364"/>
                  </a:lnTo>
                  <a:lnTo>
                    <a:pt x="33798" y="6440"/>
                  </a:lnTo>
                  <a:lnTo>
                    <a:pt x="33778" y="6516"/>
                  </a:lnTo>
                  <a:lnTo>
                    <a:pt x="33747" y="6593"/>
                  </a:lnTo>
                  <a:lnTo>
                    <a:pt x="25110" y="24386"/>
                  </a:lnTo>
                  <a:lnTo>
                    <a:pt x="25069" y="24463"/>
                  </a:lnTo>
                  <a:lnTo>
                    <a:pt x="25018" y="24531"/>
                  </a:lnTo>
                  <a:lnTo>
                    <a:pt x="24957" y="24592"/>
                  </a:lnTo>
                  <a:lnTo>
                    <a:pt x="24896" y="24653"/>
                  </a:lnTo>
                  <a:lnTo>
                    <a:pt x="24825" y="24707"/>
                  </a:lnTo>
                  <a:lnTo>
                    <a:pt x="24743" y="24753"/>
                  </a:lnTo>
                  <a:lnTo>
                    <a:pt x="24662" y="24798"/>
                  </a:lnTo>
                  <a:lnTo>
                    <a:pt x="24560" y="24837"/>
                  </a:lnTo>
                  <a:lnTo>
                    <a:pt x="24469" y="24859"/>
                  </a:lnTo>
                  <a:lnTo>
                    <a:pt x="24367" y="24882"/>
                  </a:lnTo>
                  <a:lnTo>
                    <a:pt x="24265" y="24898"/>
                  </a:lnTo>
                  <a:lnTo>
                    <a:pt x="24163" y="24905"/>
                  </a:lnTo>
                  <a:lnTo>
                    <a:pt x="24062" y="24905"/>
                  </a:lnTo>
                  <a:lnTo>
                    <a:pt x="23960" y="24898"/>
                  </a:lnTo>
                  <a:lnTo>
                    <a:pt x="23858" y="24882"/>
                  </a:lnTo>
                  <a:lnTo>
                    <a:pt x="23757" y="24859"/>
                  </a:lnTo>
                  <a:lnTo>
                    <a:pt x="21742" y="24310"/>
                  </a:lnTo>
                  <a:lnTo>
                    <a:pt x="21742" y="14398"/>
                  </a:lnTo>
                  <a:lnTo>
                    <a:pt x="22495" y="12857"/>
                  </a:lnTo>
                  <a:lnTo>
                    <a:pt x="22688" y="12964"/>
                  </a:lnTo>
                  <a:lnTo>
                    <a:pt x="22892" y="13071"/>
                  </a:lnTo>
                  <a:lnTo>
                    <a:pt x="23085" y="13193"/>
                  </a:lnTo>
                  <a:lnTo>
                    <a:pt x="23289" y="13322"/>
                  </a:lnTo>
                  <a:lnTo>
                    <a:pt x="23482" y="13467"/>
                  </a:lnTo>
                  <a:lnTo>
                    <a:pt x="23665" y="13620"/>
                  </a:lnTo>
                  <a:lnTo>
                    <a:pt x="23848" y="13780"/>
                  </a:lnTo>
                  <a:lnTo>
                    <a:pt x="24021" y="13956"/>
                  </a:lnTo>
                  <a:lnTo>
                    <a:pt x="24184" y="14139"/>
                  </a:lnTo>
                  <a:lnTo>
                    <a:pt x="24336" y="14337"/>
                  </a:lnTo>
                  <a:lnTo>
                    <a:pt x="24479" y="14543"/>
                  </a:lnTo>
                  <a:lnTo>
                    <a:pt x="24611" y="14765"/>
                  </a:lnTo>
                  <a:lnTo>
                    <a:pt x="24713" y="14993"/>
                  </a:lnTo>
                  <a:lnTo>
                    <a:pt x="24815" y="15238"/>
                  </a:lnTo>
                  <a:lnTo>
                    <a:pt x="24886" y="15497"/>
                  </a:lnTo>
                  <a:lnTo>
                    <a:pt x="24937" y="15757"/>
                  </a:lnTo>
                  <a:lnTo>
                    <a:pt x="24947" y="15833"/>
                  </a:lnTo>
                  <a:lnTo>
                    <a:pt x="24977" y="15901"/>
                  </a:lnTo>
                  <a:lnTo>
                    <a:pt x="25008" y="15970"/>
                  </a:lnTo>
                  <a:lnTo>
                    <a:pt x="25049" y="16039"/>
                  </a:lnTo>
                  <a:lnTo>
                    <a:pt x="25099" y="16100"/>
                  </a:lnTo>
                  <a:lnTo>
                    <a:pt x="25150" y="16161"/>
                  </a:lnTo>
                  <a:lnTo>
                    <a:pt x="25211" y="16214"/>
                  </a:lnTo>
                  <a:lnTo>
                    <a:pt x="25283" y="16260"/>
                  </a:lnTo>
                  <a:lnTo>
                    <a:pt x="25354" y="16306"/>
                  </a:lnTo>
                  <a:lnTo>
                    <a:pt x="25435" y="16344"/>
                  </a:lnTo>
                  <a:lnTo>
                    <a:pt x="25517" y="16375"/>
                  </a:lnTo>
                  <a:lnTo>
                    <a:pt x="25598" y="16405"/>
                  </a:lnTo>
                  <a:lnTo>
                    <a:pt x="25690" y="16428"/>
                  </a:lnTo>
                  <a:lnTo>
                    <a:pt x="25781" y="16443"/>
                  </a:lnTo>
                  <a:lnTo>
                    <a:pt x="25883" y="16459"/>
                  </a:lnTo>
                  <a:lnTo>
                    <a:pt x="25974" y="16459"/>
                  </a:lnTo>
                  <a:lnTo>
                    <a:pt x="26097" y="16451"/>
                  </a:lnTo>
                  <a:lnTo>
                    <a:pt x="26208" y="16443"/>
                  </a:lnTo>
                  <a:lnTo>
                    <a:pt x="26310" y="16420"/>
                  </a:lnTo>
                  <a:lnTo>
                    <a:pt x="26402" y="16390"/>
                  </a:lnTo>
                  <a:lnTo>
                    <a:pt x="26503" y="16359"/>
                  </a:lnTo>
                  <a:lnTo>
                    <a:pt x="26585" y="16314"/>
                  </a:lnTo>
                  <a:lnTo>
                    <a:pt x="26666" y="16268"/>
                  </a:lnTo>
                  <a:lnTo>
                    <a:pt x="26737" y="16214"/>
                  </a:lnTo>
                  <a:lnTo>
                    <a:pt x="26809" y="16161"/>
                  </a:lnTo>
                  <a:lnTo>
                    <a:pt x="26860" y="16100"/>
                  </a:lnTo>
                  <a:lnTo>
                    <a:pt x="26910" y="16031"/>
                  </a:lnTo>
                  <a:lnTo>
                    <a:pt x="26961" y="15963"/>
                  </a:lnTo>
                  <a:lnTo>
                    <a:pt x="26992" y="15894"/>
                  </a:lnTo>
                  <a:lnTo>
                    <a:pt x="27012" y="15818"/>
                  </a:lnTo>
                  <a:lnTo>
                    <a:pt x="27032" y="15741"/>
                  </a:lnTo>
                  <a:lnTo>
                    <a:pt x="27032" y="15657"/>
                  </a:lnTo>
                  <a:lnTo>
                    <a:pt x="27022" y="15581"/>
                  </a:lnTo>
                  <a:lnTo>
                    <a:pt x="26982" y="15360"/>
                  </a:lnTo>
                  <a:lnTo>
                    <a:pt x="26931" y="15138"/>
                  </a:lnTo>
                  <a:lnTo>
                    <a:pt x="26870" y="14925"/>
                  </a:lnTo>
                  <a:lnTo>
                    <a:pt x="26798" y="14711"/>
                  </a:lnTo>
                  <a:lnTo>
                    <a:pt x="26717" y="14498"/>
                  </a:lnTo>
                  <a:lnTo>
                    <a:pt x="26615" y="14292"/>
                  </a:lnTo>
                  <a:lnTo>
                    <a:pt x="26503" y="14085"/>
                  </a:lnTo>
                  <a:lnTo>
                    <a:pt x="26392" y="13887"/>
                  </a:lnTo>
                  <a:lnTo>
                    <a:pt x="26259" y="13689"/>
                  </a:lnTo>
                  <a:lnTo>
                    <a:pt x="26127" y="13498"/>
                  </a:lnTo>
                  <a:lnTo>
                    <a:pt x="25974" y="13307"/>
                  </a:lnTo>
                  <a:lnTo>
                    <a:pt x="25812" y="13124"/>
                  </a:lnTo>
                  <a:lnTo>
                    <a:pt x="25639" y="12941"/>
                  </a:lnTo>
                  <a:lnTo>
                    <a:pt x="25456" y="12765"/>
                  </a:lnTo>
                  <a:lnTo>
                    <a:pt x="25272" y="12598"/>
                  </a:lnTo>
                  <a:lnTo>
                    <a:pt x="25069" y="12430"/>
                  </a:lnTo>
                  <a:lnTo>
                    <a:pt x="24865" y="12277"/>
                  </a:lnTo>
                  <a:lnTo>
                    <a:pt x="24662" y="12132"/>
                  </a:lnTo>
                  <a:lnTo>
                    <a:pt x="24855" y="12140"/>
                  </a:lnTo>
                  <a:lnTo>
                    <a:pt x="25049" y="12147"/>
                  </a:lnTo>
                  <a:lnTo>
                    <a:pt x="25242" y="12163"/>
                  </a:lnTo>
                  <a:lnTo>
                    <a:pt x="25435" y="12186"/>
                  </a:lnTo>
                  <a:lnTo>
                    <a:pt x="25629" y="12216"/>
                  </a:lnTo>
                  <a:lnTo>
                    <a:pt x="25832" y="12247"/>
                  </a:lnTo>
                  <a:lnTo>
                    <a:pt x="26025" y="12285"/>
                  </a:lnTo>
                  <a:lnTo>
                    <a:pt x="26229" y="12331"/>
                  </a:lnTo>
                  <a:lnTo>
                    <a:pt x="26432" y="12384"/>
                  </a:lnTo>
                  <a:lnTo>
                    <a:pt x="26636" y="12445"/>
                  </a:lnTo>
                  <a:lnTo>
                    <a:pt x="26829" y="12514"/>
                  </a:lnTo>
                  <a:lnTo>
                    <a:pt x="27032" y="12590"/>
                  </a:lnTo>
                  <a:lnTo>
                    <a:pt x="27236" y="12674"/>
                  </a:lnTo>
                  <a:lnTo>
                    <a:pt x="27429" y="12773"/>
                  </a:lnTo>
                  <a:lnTo>
                    <a:pt x="27623" y="12872"/>
                  </a:lnTo>
                  <a:lnTo>
                    <a:pt x="27816" y="12979"/>
                  </a:lnTo>
                  <a:lnTo>
                    <a:pt x="27897" y="13025"/>
                  </a:lnTo>
                  <a:lnTo>
                    <a:pt x="27968" y="13055"/>
                  </a:lnTo>
                  <a:lnTo>
                    <a:pt x="28050" y="13086"/>
                  </a:lnTo>
                  <a:lnTo>
                    <a:pt x="28131" y="13109"/>
                  </a:lnTo>
                  <a:lnTo>
                    <a:pt x="28213" y="13132"/>
                  </a:lnTo>
                  <a:lnTo>
                    <a:pt x="28304" y="13139"/>
                  </a:lnTo>
                  <a:lnTo>
                    <a:pt x="28386" y="13147"/>
                  </a:lnTo>
                  <a:lnTo>
                    <a:pt x="28477" y="13155"/>
                  </a:lnTo>
                  <a:lnTo>
                    <a:pt x="28589" y="13147"/>
                  </a:lnTo>
                  <a:lnTo>
                    <a:pt x="28701" y="13132"/>
                  </a:lnTo>
                  <a:lnTo>
                    <a:pt x="28813" y="13109"/>
                  </a:lnTo>
                  <a:lnTo>
                    <a:pt x="28925" y="13078"/>
                  </a:lnTo>
                  <a:lnTo>
                    <a:pt x="29027" y="13033"/>
                  </a:lnTo>
                  <a:lnTo>
                    <a:pt x="29128" y="12987"/>
                  </a:lnTo>
                  <a:lnTo>
                    <a:pt x="29220" y="12926"/>
                  </a:lnTo>
                  <a:lnTo>
                    <a:pt x="29301" y="12857"/>
                  </a:lnTo>
                  <a:lnTo>
                    <a:pt x="29362" y="12788"/>
                  </a:lnTo>
                  <a:lnTo>
                    <a:pt x="29413" y="12720"/>
                  </a:lnTo>
                  <a:lnTo>
                    <a:pt x="29454" y="12651"/>
                  </a:lnTo>
                  <a:lnTo>
                    <a:pt x="29484" y="12575"/>
                  </a:lnTo>
                  <a:lnTo>
                    <a:pt x="29515" y="12498"/>
                  </a:lnTo>
                  <a:lnTo>
                    <a:pt x="29525" y="12422"/>
                  </a:lnTo>
                  <a:lnTo>
                    <a:pt x="29525" y="12346"/>
                  </a:lnTo>
                  <a:lnTo>
                    <a:pt x="29515" y="12277"/>
                  </a:lnTo>
                  <a:lnTo>
                    <a:pt x="29505" y="12201"/>
                  </a:lnTo>
                  <a:lnTo>
                    <a:pt x="29474" y="12125"/>
                  </a:lnTo>
                  <a:lnTo>
                    <a:pt x="29444" y="12056"/>
                  </a:lnTo>
                  <a:lnTo>
                    <a:pt x="29403" y="11987"/>
                  </a:lnTo>
                  <a:lnTo>
                    <a:pt x="29342" y="11918"/>
                  </a:lnTo>
                  <a:lnTo>
                    <a:pt x="29281" y="11857"/>
                  </a:lnTo>
                  <a:lnTo>
                    <a:pt x="29210" y="11796"/>
                  </a:lnTo>
                  <a:lnTo>
                    <a:pt x="29128" y="11743"/>
                  </a:lnTo>
                  <a:lnTo>
                    <a:pt x="28894" y="11613"/>
                  </a:lnTo>
                  <a:lnTo>
                    <a:pt x="28650" y="11484"/>
                  </a:lnTo>
                  <a:lnTo>
                    <a:pt x="28396" y="11361"/>
                  </a:lnTo>
                  <a:lnTo>
                    <a:pt x="28141" y="11247"/>
                  </a:lnTo>
                  <a:lnTo>
                    <a:pt x="27887" y="11148"/>
                  </a:lnTo>
                  <a:lnTo>
                    <a:pt x="27623" y="11049"/>
                  </a:lnTo>
                  <a:lnTo>
                    <a:pt x="27358" y="10965"/>
                  </a:lnTo>
                  <a:lnTo>
                    <a:pt x="27083" y="10888"/>
                  </a:lnTo>
                  <a:lnTo>
                    <a:pt x="26809" y="10812"/>
                  </a:lnTo>
                  <a:lnTo>
                    <a:pt x="26524" y="10751"/>
                  </a:lnTo>
                  <a:lnTo>
                    <a:pt x="26239" y="10698"/>
                  </a:lnTo>
                  <a:lnTo>
                    <a:pt x="25954" y="10652"/>
                  </a:lnTo>
                  <a:lnTo>
                    <a:pt x="25659" y="10614"/>
                  </a:lnTo>
                  <a:lnTo>
                    <a:pt x="25374" y="10591"/>
                  </a:lnTo>
                  <a:lnTo>
                    <a:pt x="25069" y="10568"/>
                  </a:lnTo>
                  <a:lnTo>
                    <a:pt x="24774" y="10560"/>
                  </a:lnTo>
                  <a:lnTo>
                    <a:pt x="24530" y="10553"/>
                  </a:lnTo>
                  <a:lnTo>
                    <a:pt x="24286" y="10560"/>
                  </a:lnTo>
                  <a:lnTo>
                    <a:pt x="24052" y="10568"/>
                  </a:lnTo>
                  <a:lnTo>
                    <a:pt x="23828" y="10583"/>
                  </a:lnTo>
                  <a:lnTo>
                    <a:pt x="23940" y="10461"/>
                  </a:lnTo>
                  <a:lnTo>
                    <a:pt x="24062" y="10347"/>
                  </a:lnTo>
                  <a:lnTo>
                    <a:pt x="24184" y="10232"/>
                  </a:lnTo>
                  <a:lnTo>
                    <a:pt x="24316" y="10118"/>
                  </a:lnTo>
                  <a:lnTo>
                    <a:pt x="24459" y="10011"/>
                  </a:lnTo>
                  <a:lnTo>
                    <a:pt x="24601" y="9904"/>
                  </a:lnTo>
                  <a:lnTo>
                    <a:pt x="24743" y="9805"/>
                  </a:lnTo>
                  <a:lnTo>
                    <a:pt x="24896" y="9706"/>
                  </a:lnTo>
                  <a:lnTo>
                    <a:pt x="25049" y="9614"/>
                  </a:lnTo>
                  <a:lnTo>
                    <a:pt x="25211" y="9523"/>
                  </a:lnTo>
                  <a:lnTo>
                    <a:pt x="25374" y="9431"/>
                  </a:lnTo>
                  <a:lnTo>
                    <a:pt x="25537" y="9355"/>
                  </a:lnTo>
                  <a:lnTo>
                    <a:pt x="25710" y="9271"/>
                  </a:lnTo>
                  <a:lnTo>
                    <a:pt x="25883" y="9194"/>
                  </a:lnTo>
                  <a:lnTo>
                    <a:pt x="26066" y="9126"/>
                  </a:lnTo>
                  <a:lnTo>
                    <a:pt x="26249" y="9057"/>
                  </a:lnTo>
                  <a:lnTo>
                    <a:pt x="26341" y="9019"/>
                  </a:lnTo>
                  <a:lnTo>
                    <a:pt x="26432" y="8981"/>
                  </a:lnTo>
                  <a:lnTo>
                    <a:pt x="26514" y="8927"/>
                  </a:lnTo>
                  <a:lnTo>
                    <a:pt x="26585" y="8874"/>
                  </a:lnTo>
                  <a:lnTo>
                    <a:pt x="26646" y="8813"/>
                  </a:lnTo>
                  <a:lnTo>
                    <a:pt x="26707" y="8752"/>
                  </a:lnTo>
                  <a:lnTo>
                    <a:pt x="26758" y="8683"/>
                  </a:lnTo>
                  <a:lnTo>
                    <a:pt x="26788" y="8615"/>
                  </a:lnTo>
                  <a:lnTo>
                    <a:pt x="26819" y="8538"/>
                  </a:lnTo>
                  <a:lnTo>
                    <a:pt x="26839" y="8470"/>
                  </a:lnTo>
                  <a:lnTo>
                    <a:pt x="26849" y="8393"/>
                  </a:lnTo>
                  <a:lnTo>
                    <a:pt x="26860" y="8317"/>
                  </a:lnTo>
                  <a:lnTo>
                    <a:pt x="26849" y="8241"/>
                  </a:lnTo>
                  <a:lnTo>
                    <a:pt x="26829" y="8164"/>
                  </a:lnTo>
                  <a:lnTo>
                    <a:pt x="26798" y="8088"/>
                  </a:lnTo>
                  <a:lnTo>
                    <a:pt x="26758" y="8012"/>
                  </a:lnTo>
                  <a:lnTo>
                    <a:pt x="26707" y="7935"/>
                  </a:lnTo>
                  <a:lnTo>
                    <a:pt x="26646" y="7874"/>
                  </a:lnTo>
                  <a:lnTo>
                    <a:pt x="26585" y="7813"/>
                  </a:lnTo>
                  <a:lnTo>
                    <a:pt x="26514" y="7760"/>
                  </a:lnTo>
                  <a:lnTo>
                    <a:pt x="26432" y="7707"/>
                  </a:lnTo>
                  <a:lnTo>
                    <a:pt x="26351" y="7668"/>
                  </a:lnTo>
                  <a:lnTo>
                    <a:pt x="26259" y="7630"/>
                  </a:lnTo>
                  <a:lnTo>
                    <a:pt x="26168" y="7600"/>
                  </a:lnTo>
                  <a:lnTo>
                    <a:pt x="26066" y="7577"/>
                  </a:lnTo>
                  <a:lnTo>
                    <a:pt x="25964" y="7562"/>
                  </a:lnTo>
                  <a:lnTo>
                    <a:pt x="25863" y="7554"/>
                  </a:lnTo>
                  <a:lnTo>
                    <a:pt x="25761" y="7554"/>
                  </a:lnTo>
                  <a:lnTo>
                    <a:pt x="25659" y="7562"/>
                  </a:lnTo>
                  <a:lnTo>
                    <a:pt x="25557" y="7577"/>
                  </a:lnTo>
                  <a:lnTo>
                    <a:pt x="25456" y="7600"/>
                  </a:lnTo>
                  <a:lnTo>
                    <a:pt x="25364" y="7630"/>
                  </a:lnTo>
                  <a:lnTo>
                    <a:pt x="25079" y="7729"/>
                  </a:lnTo>
                  <a:lnTo>
                    <a:pt x="24794" y="7844"/>
                  </a:lnTo>
                  <a:lnTo>
                    <a:pt x="24530" y="7966"/>
                  </a:lnTo>
                  <a:lnTo>
                    <a:pt x="24265" y="8088"/>
                  </a:lnTo>
                  <a:lnTo>
                    <a:pt x="24011" y="8218"/>
                  </a:lnTo>
                  <a:lnTo>
                    <a:pt x="23767" y="8363"/>
                  </a:lnTo>
                  <a:lnTo>
                    <a:pt x="23523" y="8508"/>
                  </a:lnTo>
                  <a:lnTo>
                    <a:pt x="23289" y="8660"/>
                  </a:lnTo>
                  <a:lnTo>
                    <a:pt x="23065" y="8813"/>
                  </a:lnTo>
                  <a:lnTo>
                    <a:pt x="22851" y="8981"/>
                  </a:lnTo>
                  <a:lnTo>
                    <a:pt x="22648" y="9149"/>
                  </a:lnTo>
                  <a:lnTo>
                    <a:pt x="22444" y="9332"/>
                  </a:lnTo>
                  <a:lnTo>
                    <a:pt x="22261" y="9507"/>
                  </a:lnTo>
                  <a:lnTo>
                    <a:pt x="22078" y="9698"/>
                  </a:lnTo>
                  <a:lnTo>
                    <a:pt x="21905" y="9889"/>
                  </a:lnTo>
                  <a:lnTo>
                    <a:pt x="21742" y="10087"/>
                  </a:lnTo>
                  <a:lnTo>
                    <a:pt x="21742" y="5624"/>
                  </a:lnTo>
                  <a:lnTo>
                    <a:pt x="21742" y="5501"/>
                  </a:lnTo>
                  <a:lnTo>
                    <a:pt x="21732" y="5387"/>
                  </a:lnTo>
                  <a:lnTo>
                    <a:pt x="21712" y="5265"/>
                  </a:lnTo>
                  <a:lnTo>
                    <a:pt x="21681" y="5150"/>
                  </a:lnTo>
                  <a:lnTo>
                    <a:pt x="21640" y="5036"/>
                  </a:lnTo>
                  <a:lnTo>
                    <a:pt x="21600" y="4922"/>
                  </a:lnTo>
                  <a:lnTo>
                    <a:pt x="21549" y="4815"/>
                  </a:lnTo>
                  <a:lnTo>
                    <a:pt x="21498" y="4708"/>
                  </a:lnTo>
                  <a:lnTo>
                    <a:pt x="21437" y="4601"/>
                  </a:lnTo>
                  <a:lnTo>
                    <a:pt x="21366" y="4502"/>
                  </a:lnTo>
                  <a:lnTo>
                    <a:pt x="21284" y="4403"/>
                  </a:lnTo>
                  <a:lnTo>
                    <a:pt x="21203" y="4303"/>
                  </a:lnTo>
                  <a:lnTo>
                    <a:pt x="21122" y="4212"/>
                  </a:lnTo>
                  <a:lnTo>
                    <a:pt x="21020" y="4120"/>
                  </a:lnTo>
                  <a:lnTo>
                    <a:pt x="20928" y="4036"/>
                  </a:lnTo>
                  <a:lnTo>
                    <a:pt x="20816" y="3952"/>
                  </a:lnTo>
                  <a:lnTo>
                    <a:pt x="20715" y="3876"/>
                  </a:lnTo>
                  <a:lnTo>
                    <a:pt x="20593" y="3800"/>
                  </a:lnTo>
                  <a:lnTo>
                    <a:pt x="20481" y="3731"/>
                  </a:lnTo>
                  <a:lnTo>
                    <a:pt x="20348" y="3663"/>
                  </a:lnTo>
                  <a:lnTo>
                    <a:pt x="20226" y="3601"/>
                  </a:lnTo>
                  <a:lnTo>
                    <a:pt x="20094" y="3548"/>
                  </a:lnTo>
                  <a:lnTo>
                    <a:pt x="19952" y="3495"/>
                  </a:lnTo>
                  <a:lnTo>
                    <a:pt x="19819" y="3449"/>
                  </a:lnTo>
                  <a:lnTo>
                    <a:pt x="19677" y="3403"/>
                  </a:lnTo>
                  <a:lnTo>
                    <a:pt x="19524" y="3365"/>
                  </a:lnTo>
                  <a:lnTo>
                    <a:pt x="19372" y="3334"/>
                  </a:lnTo>
                  <a:lnTo>
                    <a:pt x="19219" y="3304"/>
                  </a:lnTo>
                  <a:lnTo>
                    <a:pt x="19066" y="3289"/>
                  </a:lnTo>
                  <a:lnTo>
                    <a:pt x="18914" y="3273"/>
                  </a:lnTo>
                  <a:lnTo>
                    <a:pt x="18751" y="3266"/>
                  </a:lnTo>
                  <a:lnTo>
                    <a:pt x="18588" y="3258"/>
                  </a:lnTo>
                  <a:lnTo>
                    <a:pt x="16706" y="3258"/>
                  </a:lnTo>
                  <a:lnTo>
                    <a:pt x="17266" y="2098"/>
                  </a:lnTo>
                  <a:lnTo>
                    <a:pt x="17306" y="2022"/>
                  </a:lnTo>
                  <a:lnTo>
                    <a:pt x="17357" y="1953"/>
                  </a:lnTo>
                  <a:lnTo>
                    <a:pt x="17418" y="1892"/>
                  </a:lnTo>
                  <a:lnTo>
                    <a:pt x="17479" y="1831"/>
                  </a:lnTo>
                  <a:lnTo>
                    <a:pt x="17551" y="1778"/>
                  </a:lnTo>
                  <a:lnTo>
                    <a:pt x="17632" y="1732"/>
                  </a:lnTo>
                  <a:lnTo>
                    <a:pt x="17724" y="1686"/>
                  </a:lnTo>
                  <a:lnTo>
                    <a:pt x="17815" y="1648"/>
                  </a:lnTo>
                  <a:lnTo>
                    <a:pt x="17907" y="1618"/>
                  </a:lnTo>
                  <a:lnTo>
                    <a:pt x="18008" y="1595"/>
                  </a:lnTo>
                  <a:lnTo>
                    <a:pt x="18110" y="1587"/>
                  </a:lnTo>
                  <a:lnTo>
                    <a:pt x="18212" y="1579"/>
                  </a:lnTo>
                  <a:close/>
                  <a:moveTo>
                    <a:pt x="18700" y="4838"/>
                  </a:moveTo>
                  <a:lnTo>
                    <a:pt x="18802" y="4853"/>
                  </a:lnTo>
                  <a:lnTo>
                    <a:pt x="18904" y="4876"/>
                  </a:lnTo>
                  <a:lnTo>
                    <a:pt x="18995" y="4899"/>
                  </a:lnTo>
                  <a:lnTo>
                    <a:pt x="19087" y="4929"/>
                  </a:lnTo>
                  <a:lnTo>
                    <a:pt x="19178" y="4975"/>
                  </a:lnTo>
                  <a:lnTo>
                    <a:pt x="19260" y="5021"/>
                  </a:lnTo>
                  <a:lnTo>
                    <a:pt x="19331" y="5067"/>
                  </a:lnTo>
                  <a:lnTo>
                    <a:pt x="19402" y="5128"/>
                  </a:lnTo>
                  <a:lnTo>
                    <a:pt x="19463" y="5189"/>
                  </a:lnTo>
                  <a:lnTo>
                    <a:pt x="19514" y="5250"/>
                  </a:lnTo>
                  <a:lnTo>
                    <a:pt x="19555" y="5318"/>
                  </a:lnTo>
                  <a:lnTo>
                    <a:pt x="19595" y="5395"/>
                  </a:lnTo>
                  <a:lnTo>
                    <a:pt x="19616" y="5471"/>
                  </a:lnTo>
                  <a:lnTo>
                    <a:pt x="19636" y="5547"/>
                  </a:lnTo>
                  <a:lnTo>
                    <a:pt x="19636" y="5624"/>
                  </a:lnTo>
                  <a:lnTo>
                    <a:pt x="19636" y="24562"/>
                  </a:lnTo>
                  <a:lnTo>
                    <a:pt x="19636" y="24646"/>
                  </a:lnTo>
                  <a:lnTo>
                    <a:pt x="19616" y="24722"/>
                  </a:lnTo>
                  <a:lnTo>
                    <a:pt x="19595" y="24798"/>
                  </a:lnTo>
                  <a:lnTo>
                    <a:pt x="19555" y="24867"/>
                  </a:lnTo>
                  <a:lnTo>
                    <a:pt x="19514" y="24936"/>
                  </a:lnTo>
                  <a:lnTo>
                    <a:pt x="19463" y="25004"/>
                  </a:lnTo>
                  <a:lnTo>
                    <a:pt x="19402" y="25065"/>
                  </a:lnTo>
                  <a:lnTo>
                    <a:pt x="19331" y="25119"/>
                  </a:lnTo>
                  <a:lnTo>
                    <a:pt x="19260" y="25172"/>
                  </a:lnTo>
                  <a:lnTo>
                    <a:pt x="19178" y="25218"/>
                  </a:lnTo>
                  <a:lnTo>
                    <a:pt x="19087" y="25256"/>
                  </a:lnTo>
                  <a:lnTo>
                    <a:pt x="18995" y="25287"/>
                  </a:lnTo>
                  <a:lnTo>
                    <a:pt x="18904" y="25317"/>
                  </a:lnTo>
                  <a:lnTo>
                    <a:pt x="18802" y="25333"/>
                  </a:lnTo>
                  <a:lnTo>
                    <a:pt x="18700" y="25348"/>
                  </a:lnTo>
                  <a:lnTo>
                    <a:pt x="18588" y="25355"/>
                  </a:lnTo>
                  <a:lnTo>
                    <a:pt x="3155" y="25355"/>
                  </a:lnTo>
                  <a:lnTo>
                    <a:pt x="3053" y="25348"/>
                  </a:lnTo>
                  <a:lnTo>
                    <a:pt x="2951" y="25333"/>
                  </a:lnTo>
                  <a:lnTo>
                    <a:pt x="2849" y="25317"/>
                  </a:lnTo>
                  <a:lnTo>
                    <a:pt x="2748" y="25287"/>
                  </a:lnTo>
                  <a:lnTo>
                    <a:pt x="2656" y="25256"/>
                  </a:lnTo>
                  <a:lnTo>
                    <a:pt x="2575" y="25218"/>
                  </a:lnTo>
                  <a:lnTo>
                    <a:pt x="2493" y="25172"/>
                  </a:lnTo>
                  <a:lnTo>
                    <a:pt x="2412" y="25119"/>
                  </a:lnTo>
                  <a:lnTo>
                    <a:pt x="2351" y="25065"/>
                  </a:lnTo>
                  <a:lnTo>
                    <a:pt x="2290" y="25004"/>
                  </a:lnTo>
                  <a:lnTo>
                    <a:pt x="2239" y="24936"/>
                  </a:lnTo>
                  <a:lnTo>
                    <a:pt x="2188" y="24867"/>
                  </a:lnTo>
                  <a:lnTo>
                    <a:pt x="2158" y="24798"/>
                  </a:lnTo>
                  <a:lnTo>
                    <a:pt x="2127" y="24722"/>
                  </a:lnTo>
                  <a:lnTo>
                    <a:pt x="2117" y="24646"/>
                  </a:lnTo>
                  <a:lnTo>
                    <a:pt x="2107" y="24562"/>
                  </a:lnTo>
                  <a:lnTo>
                    <a:pt x="2107" y="5624"/>
                  </a:lnTo>
                  <a:lnTo>
                    <a:pt x="2117" y="5547"/>
                  </a:lnTo>
                  <a:lnTo>
                    <a:pt x="2127" y="5471"/>
                  </a:lnTo>
                  <a:lnTo>
                    <a:pt x="2158" y="5395"/>
                  </a:lnTo>
                  <a:lnTo>
                    <a:pt x="2188" y="5318"/>
                  </a:lnTo>
                  <a:lnTo>
                    <a:pt x="2239" y="5250"/>
                  </a:lnTo>
                  <a:lnTo>
                    <a:pt x="2290" y="5189"/>
                  </a:lnTo>
                  <a:lnTo>
                    <a:pt x="2351" y="5128"/>
                  </a:lnTo>
                  <a:lnTo>
                    <a:pt x="2412" y="5067"/>
                  </a:lnTo>
                  <a:lnTo>
                    <a:pt x="2493" y="5021"/>
                  </a:lnTo>
                  <a:lnTo>
                    <a:pt x="2575" y="4975"/>
                  </a:lnTo>
                  <a:lnTo>
                    <a:pt x="2656" y="4929"/>
                  </a:lnTo>
                  <a:lnTo>
                    <a:pt x="2748" y="4899"/>
                  </a:lnTo>
                  <a:lnTo>
                    <a:pt x="2849" y="4876"/>
                  </a:lnTo>
                  <a:lnTo>
                    <a:pt x="2951" y="4853"/>
                  </a:lnTo>
                  <a:lnTo>
                    <a:pt x="3053" y="4838"/>
                  </a:lnTo>
                  <a:close/>
                  <a:moveTo>
                    <a:pt x="18120" y="0"/>
                  </a:moveTo>
                  <a:lnTo>
                    <a:pt x="17968" y="8"/>
                  </a:lnTo>
                  <a:lnTo>
                    <a:pt x="17815" y="23"/>
                  </a:lnTo>
                  <a:lnTo>
                    <a:pt x="17662" y="38"/>
                  </a:lnTo>
                  <a:lnTo>
                    <a:pt x="17510" y="61"/>
                  </a:lnTo>
                  <a:lnTo>
                    <a:pt x="17357" y="92"/>
                  </a:lnTo>
                  <a:lnTo>
                    <a:pt x="17215" y="130"/>
                  </a:lnTo>
                  <a:lnTo>
                    <a:pt x="17062" y="176"/>
                  </a:lnTo>
                  <a:lnTo>
                    <a:pt x="16920" y="221"/>
                  </a:lnTo>
                  <a:lnTo>
                    <a:pt x="16777" y="275"/>
                  </a:lnTo>
                  <a:lnTo>
                    <a:pt x="16645" y="328"/>
                  </a:lnTo>
                  <a:lnTo>
                    <a:pt x="16513" y="389"/>
                  </a:lnTo>
                  <a:lnTo>
                    <a:pt x="16391" y="458"/>
                  </a:lnTo>
                  <a:lnTo>
                    <a:pt x="16258" y="526"/>
                  </a:lnTo>
                  <a:lnTo>
                    <a:pt x="16147" y="603"/>
                  </a:lnTo>
                  <a:lnTo>
                    <a:pt x="16035" y="679"/>
                  </a:lnTo>
                  <a:lnTo>
                    <a:pt x="15933" y="763"/>
                  </a:lnTo>
                  <a:lnTo>
                    <a:pt x="15831" y="855"/>
                  </a:lnTo>
                  <a:lnTo>
                    <a:pt x="15729" y="946"/>
                  </a:lnTo>
                  <a:lnTo>
                    <a:pt x="15638" y="1038"/>
                  </a:lnTo>
                  <a:lnTo>
                    <a:pt x="15557" y="1137"/>
                  </a:lnTo>
                  <a:lnTo>
                    <a:pt x="15485" y="1236"/>
                  </a:lnTo>
                  <a:lnTo>
                    <a:pt x="15414" y="1335"/>
                  </a:lnTo>
                  <a:lnTo>
                    <a:pt x="15353" y="1442"/>
                  </a:lnTo>
                  <a:lnTo>
                    <a:pt x="15292" y="1557"/>
                  </a:lnTo>
                  <a:lnTo>
                    <a:pt x="14468" y="3258"/>
                  </a:lnTo>
                  <a:lnTo>
                    <a:pt x="3155" y="3258"/>
                  </a:lnTo>
                  <a:lnTo>
                    <a:pt x="2992" y="3266"/>
                  </a:lnTo>
                  <a:lnTo>
                    <a:pt x="2839" y="3273"/>
                  </a:lnTo>
                  <a:lnTo>
                    <a:pt x="2677" y="3289"/>
                  </a:lnTo>
                  <a:lnTo>
                    <a:pt x="2524" y="3304"/>
                  </a:lnTo>
                  <a:lnTo>
                    <a:pt x="2371" y="3334"/>
                  </a:lnTo>
                  <a:lnTo>
                    <a:pt x="2219" y="3365"/>
                  </a:lnTo>
                  <a:lnTo>
                    <a:pt x="2076" y="3403"/>
                  </a:lnTo>
                  <a:lnTo>
                    <a:pt x="1934" y="3449"/>
                  </a:lnTo>
                  <a:lnTo>
                    <a:pt x="1791" y="3495"/>
                  </a:lnTo>
                  <a:lnTo>
                    <a:pt x="1659" y="3548"/>
                  </a:lnTo>
                  <a:lnTo>
                    <a:pt x="1527" y="3601"/>
                  </a:lnTo>
                  <a:lnTo>
                    <a:pt x="1395" y="3663"/>
                  </a:lnTo>
                  <a:lnTo>
                    <a:pt x="1273" y="3731"/>
                  </a:lnTo>
                  <a:lnTo>
                    <a:pt x="1150" y="3800"/>
                  </a:lnTo>
                  <a:lnTo>
                    <a:pt x="1039" y="3876"/>
                  </a:lnTo>
                  <a:lnTo>
                    <a:pt x="927" y="3952"/>
                  </a:lnTo>
                  <a:lnTo>
                    <a:pt x="825" y="4036"/>
                  </a:lnTo>
                  <a:lnTo>
                    <a:pt x="723" y="4120"/>
                  </a:lnTo>
                  <a:lnTo>
                    <a:pt x="632" y="4212"/>
                  </a:lnTo>
                  <a:lnTo>
                    <a:pt x="540" y="4303"/>
                  </a:lnTo>
                  <a:lnTo>
                    <a:pt x="459" y="4403"/>
                  </a:lnTo>
                  <a:lnTo>
                    <a:pt x="387" y="4502"/>
                  </a:lnTo>
                  <a:lnTo>
                    <a:pt x="316" y="4601"/>
                  </a:lnTo>
                  <a:lnTo>
                    <a:pt x="255" y="4708"/>
                  </a:lnTo>
                  <a:lnTo>
                    <a:pt x="194" y="4815"/>
                  </a:lnTo>
                  <a:lnTo>
                    <a:pt x="143" y="4922"/>
                  </a:lnTo>
                  <a:lnTo>
                    <a:pt x="103" y="5036"/>
                  </a:lnTo>
                  <a:lnTo>
                    <a:pt x="72" y="5150"/>
                  </a:lnTo>
                  <a:lnTo>
                    <a:pt x="42" y="5265"/>
                  </a:lnTo>
                  <a:lnTo>
                    <a:pt x="21" y="5387"/>
                  </a:lnTo>
                  <a:lnTo>
                    <a:pt x="11" y="5501"/>
                  </a:lnTo>
                  <a:lnTo>
                    <a:pt x="1" y="5624"/>
                  </a:lnTo>
                  <a:lnTo>
                    <a:pt x="1" y="24562"/>
                  </a:lnTo>
                  <a:lnTo>
                    <a:pt x="11" y="24684"/>
                  </a:lnTo>
                  <a:lnTo>
                    <a:pt x="21" y="24806"/>
                  </a:lnTo>
                  <a:lnTo>
                    <a:pt x="42" y="24920"/>
                  </a:lnTo>
                  <a:lnTo>
                    <a:pt x="72" y="25043"/>
                  </a:lnTo>
                  <a:lnTo>
                    <a:pt x="103" y="25157"/>
                  </a:lnTo>
                  <a:lnTo>
                    <a:pt x="143" y="25264"/>
                  </a:lnTo>
                  <a:lnTo>
                    <a:pt x="194" y="25378"/>
                  </a:lnTo>
                  <a:lnTo>
                    <a:pt x="255" y="25485"/>
                  </a:lnTo>
                  <a:lnTo>
                    <a:pt x="316" y="25584"/>
                  </a:lnTo>
                  <a:lnTo>
                    <a:pt x="387" y="25691"/>
                  </a:lnTo>
                  <a:lnTo>
                    <a:pt x="459" y="25790"/>
                  </a:lnTo>
                  <a:lnTo>
                    <a:pt x="540" y="25882"/>
                  </a:lnTo>
                  <a:lnTo>
                    <a:pt x="632" y="25981"/>
                  </a:lnTo>
                  <a:lnTo>
                    <a:pt x="723" y="26065"/>
                  </a:lnTo>
                  <a:lnTo>
                    <a:pt x="825" y="26157"/>
                  </a:lnTo>
                  <a:lnTo>
                    <a:pt x="927" y="26233"/>
                  </a:lnTo>
                  <a:lnTo>
                    <a:pt x="1039" y="26317"/>
                  </a:lnTo>
                  <a:lnTo>
                    <a:pt x="1150" y="26385"/>
                  </a:lnTo>
                  <a:lnTo>
                    <a:pt x="1273" y="26462"/>
                  </a:lnTo>
                  <a:lnTo>
                    <a:pt x="1395" y="26523"/>
                  </a:lnTo>
                  <a:lnTo>
                    <a:pt x="1527" y="26584"/>
                  </a:lnTo>
                  <a:lnTo>
                    <a:pt x="1659" y="26645"/>
                  </a:lnTo>
                  <a:lnTo>
                    <a:pt x="1791" y="26698"/>
                  </a:lnTo>
                  <a:lnTo>
                    <a:pt x="1934" y="26744"/>
                  </a:lnTo>
                  <a:lnTo>
                    <a:pt x="2076" y="26782"/>
                  </a:lnTo>
                  <a:lnTo>
                    <a:pt x="2219" y="26820"/>
                  </a:lnTo>
                  <a:lnTo>
                    <a:pt x="2371" y="26859"/>
                  </a:lnTo>
                  <a:lnTo>
                    <a:pt x="2524" y="26881"/>
                  </a:lnTo>
                  <a:lnTo>
                    <a:pt x="2677" y="26904"/>
                  </a:lnTo>
                  <a:lnTo>
                    <a:pt x="2839" y="26920"/>
                  </a:lnTo>
                  <a:lnTo>
                    <a:pt x="2992" y="26927"/>
                  </a:lnTo>
                  <a:lnTo>
                    <a:pt x="18792" y="26927"/>
                  </a:lnTo>
                  <a:lnTo>
                    <a:pt x="18995" y="26912"/>
                  </a:lnTo>
                  <a:lnTo>
                    <a:pt x="19199" y="26889"/>
                  </a:lnTo>
                  <a:lnTo>
                    <a:pt x="19392" y="26851"/>
                  </a:lnTo>
                  <a:lnTo>
                    <a:pt x="19575" y="26813"/>
                  </a:lnTo>
                  <a:lnTo>
                    <a:pt x="19768" y="26759"/>
                  </a:lnTo>
                  <a:lnTo>
                    <a:pt x="19941" y="26698"/>
                  </a:lnTo>
                  <a:lnTo>
                    <a:pt x="20114" y="26630"/>
                  </a:lnTo>
                  <a:lnTo>
                    <a:pt x="20287" y="26561"/>
                  </a:lnTo>
                  <a:lnTo>
                    <a:pt x="20440" y="26477"/>
                  </a:lnTo>
                  <a:lnTo>
                    <a:pt x="20593" y="26385"/>
                  </a:lnTo>
                  <a:lnTo>
                    <a:pt x="20745" y="26294"/>
                  </a:lnTo>
                  <a:lnTo>
                    <a:pt x="20877" y="26187"/>
                  </a:lnTo>
                  <a:lnTo>
                    <a:pt x="21010" y="26080"/>
                  </a:lnTo>
                  <a:lnTo>
                    <a:pt x="21122" y="25966"/>
                  </a:lnTo>
                  <a:lnTo>
                    <a:pt x="21233" y="25851"/>
                  </a:lnTo>
                  <a:lnTo>
                    <a:pt x="23044" y="26340"/>
                  </a:lnTo>
                  <a:lnTo>
                    <a:pt x="23309" y="26408"/>
                  </a:lnTo>
                  <a:lnTo>
                    <a:pt x="23573" y="26447"/>
                  </a:lnTo>
                  <a:lnTo>
                    <a:pt x="23848" y="26477"/>
                  </a:lnTo>
                  <a:lnTo>
                    <a:pt x="24123" y="26485"/>
                  </a:lnTo>
                  <a:lnTo>
                    <a:pt x="24296" y="26485"/>
                  </a:lnTo>
                  <a:lnTo>
                    <a:pt x="24459" y="26469"/>
                  </a:lnTo>
                  <a:lnTo>
                    <a:pt x="24631" y="26454"/>
                  </a:lnTo>
                  <a:lnTo>
                    <a:pt x="24794" y="26431"/>
                  </a:lnTo>
                  <a:lnTo>
                    <a:pt x="24967" y="26401"/>
                  </a:lnTo>
                  <a:lnTo>
                    <a:pt x="25130" y="26363"/>
                  </a:lnTo>
                  <a:lnTo>
                    <a:pt x="25293" y="26317"/>
                  </a:lnTo>
                  <a:lnTo>
                    <a:pt x="25456" y="26263"/>
                  </a:lnTo>
                  <a:lnTo>
                    <a:pt x="25598" y="26210"/>
                  </a:lnTo>
                  <a:lnTo>
                    <a:pt x="25730" y="26157"/>
                  </a:lnTo>
                  <a:lnTo>
                    <a:pt x="25863" y="26088"/>
                  </a:lnTo>
                  <a:lnTo>
                    <a:pt x="25995" y="26027"/>
                  </a:lnTo>
                  <a:lnTo>
                    <a:pt x="26117" y="25958"/>
                  </a:lnTo>
                  <a:lnTo>
                    <a:pt x="26229" y="25882"/>
                  </a:lnTo>
                  <a:lnTo>
                    <a:pt x="26341" y="25798"/>
                  </a:lnTo>
                  <a:lnTo>
                    <a:pt x="26453" y="25714"/>
                  </a:lnTo>
                  <a:lnTo>
                    <a:pt x="26544" y="25630"/>
                  </a:lnTo>
                  <a:lnTo>
                    <a:pt x="26646" y="25539"/>
                  </a:lnTo>
                  <a:lnTo>
                    <a:pt x="26737" y="25447"/>
                  </a:lnTo>
                  <a:lnTo>
                    <a:pt x="26819" y="25348"/>
                  </a:lnTo>
                  <a:lnTo>
                    <a:pt x="26890" y="25249"/>
                  </a:lnTo>
                  <a:lnTo>
                    <a:pt x="26961" y="25142"/>
                  </a:lnTo>
                  <a:lnTo>
                    <a:pt x="27032" y="25035"/>
                  </a:lnTo>
                  <a:lnTo>
                    <a:pt x="27083" y="24928"/>
                  </a:lnTo>
                  <a:lnTo>
                    <a:pt x="35721" y="7134"/>
                  </a:lnTo>
                  <a:lnTo>
                    <a:pt x="35772" y="7020"/>
                  </a:lnTo>
                  <a:lnTo>
                    <a:pt x="35812" y="6905"/>
                  </a:lnTo>
                  <a:lnTo>
                    <a:pt x="35853" y="6791"/>
                  </a:lnTo>
                  <a:lnTo>
                    <a:pt x="35873" y="6676"/>
                  </a:lnTo>
                  <a:lnTo>
                    <a:pt x="35894" y="6562"/>
                  </a:lnTo>
                  <a:lnTo>
                    <a:pt x="35904" y="6448"/>
                  </a:lnTo>
                  <a:lnTo>
                    <a:pt x="35914" y="6333"/>
                  </a:lnTo>
                  <a:lnTo>
                    <a:pt x="35914" y="6219"/>
                  </a:lnTo>
                  <a:lnTo>
                    <a:pt x="35904" y="6104"/>
                  </a:lnTo>
                  <a:lnTo>
                    <a:pt x="35884" y="5990"/>
                  </a:lnTo>
                  <a:lnTo>
                    <a:pt x="35853" y="5875"/>
                  </a:lnTo>
                  <a:lnTo>
                    <a:pt x="35823" y="5761"/>
                  </a:lnTo>
                  <a:lnTo>
                    <a:pt x="35782" y="5654"/>
                  </a:lnTo>
                  <a:lnTo>
                    <a:pt x="35731" y="5540"/>
                  </a:lnTo>
                  <a:lnTo>
                    <a:pt x="35680" y="5433"/>
                  </a:lnTo>
                  <a:lnTo>
                    <a:pt x="35619" y="5326"/>
                  </a:lnTo>
                  <a:lnTo>
                    <a:pt x="35548" y="5219"/>
                  </a:lnTo>
                  <a:lnTo>
                    <a:pt x="35467" y="5112"/>
                  </a:lnTo>
                  <a:lnTo>
                    <a:pt x="35385" y="5013"/>
                  </a:lnTo>
                  <a:lnTo>
                    <a:pt x="35304" y="4922"/>
                  </a:lnTo>
                  <a:lnTo>
                    <a:pt x="35202" y="4830"/>
                  </a:lnTo>
                  <a:lnTo>
                    <a:pt x="35100" y="4738"/>
                  </a:lnTo>
                  <a:lnTo>
                    <a:pt x="34999" y="4654"/>
                  </a:lnTo>
                  <a:lnTo>
                    <a:pt x="34887" y="4578"/>
                  </a:lnTo>
                  <a:lnTo>
                    <a:pt x="34775" y="4502"/>
                  </a:lnTo>
                  <a:lnTo>
                    <a:pt x="34653" y="4433"/>
                  </a:lnTo>
                  <a:lnTo>
                    <a:pt x="34531" y="4365"/>
                  </a:lnTo>
                  <a:lnTo>
                    <a:pt x="34398" y="4303"/>
                  </a:lnTo>
                  <a:lnTo>
                    <a:pt x="34266" y="4242"/>
                  </a:lnTo>
                  <a:lnTo>
                    <a:pt x="34124" y="4189"/>
                  </a:lnTo>
                  <a:lnTo>
                    <a:pt x="33981" y="4143"/>
                  </a:lnTo>
                  <a:lnTo>
                    <a:pt x="33839" y="4097"/>
                  </a:lnTo>
                  <a:lnTo>
                    <a:pt x="19331" y="137"/>
                  </a:lnTo>
                  <a:lnTo>
                    <a:pt x="19189" y="107"/>
                  </a:lnTo>
                  <a:lnTo>
                    <a:pt x="19036" y="69"/>
                  </a:lnTo>
                  <a:lnTo>
                    <a:pt x="18883" y="46"/>
                  </a:lnTo>
                  <a:lnTo>
                    <a:pt x="18731" y="23"/>
                  </a:lnTo>
                  <a:lnTo>
                    <a:pt x="18578" y="8"/>
                  </a:lnTo>
                  <a:lnTo>
                    <a:pt x="184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" name="Google Shape;687;p37"/>
          <p:cNvGrpSpPr/>
          <p:nvPr/>
        </p:nvGrpSpPr>
        <p:grpSpPr>
          <a:xfrm>
            <a:off x="7124952" y="3069250"/>
            <a:ext cx="365790" cy="344880"/>
            <a:chOff x="6901893" y="1908575"/>
            <a:chExt cx="718080" cy="673200"/>
          </a:xfrm>
        </p:grpSpPr>
        <p:sp>
          <p:nvSpPr>
            <p:cNvPr id="688" name="Google Shape;688;p37"/>
            <p:cNvSpPr/>
            <p:nvPr/>
          </p:nvSpPr>
          <p:spPr>
            <a:xfrm flipH="1">
              <a:off x="7140373" y="2384500"/>
              <a:ext cx="41920" cy="39500"/>
            </a:xfrm>
            <a:custGeom>
              <a:rect b="b" l="l" r="r" t="t"/>
              <a:pathLst>
                <a:path extrusionOk="0" h="1580" w="2096">
                  <a:moveTo>
                    <a:pt x="1048" y="1"/>
                  </a:moveTo>
                  <a:lnTo>
                    <a:pt x="946" y="8"/>
                  </a:lnTo>
                  <a:lnTo>
                    <a:pt x="834" y="16"/>
                  </a:lnTo>
                  <a:lnTo>
                    <a:pt x="733" y="39"/>
                  </a:lnTo>
                  <a:lnTo>
                    <a:pt x="641" y="62"/>
                  </a:lnTo>
                  <a:lnTo>
                    <a:pt x="550" y="100"/>
                  </a:lnTo>
                  <a:lnTo>
                    <a:pt x="458" y="138"/>
                  </a:lnTo>
                  <a:lnTo>
                    <a:pt x="377" y="184"/>
                  </a:lnTo>
                  <a:lnTo>
                    <a:pt x="305" y="237"/>
                  </a:lnTo>
                  <a:lnTo>
                    <a:pt x="234" y="290"/>
                  </a:lnTo>
                  <a:lnTo>
                    <a:pt x="173" y="352"/>
                  </a:lnTo>
                  <a:lnTo>
                    <a:pt x="122" y="413"/>
                  </a:lnTo>
                  <a:lnTo>
                    <a:pt x="82" y="481"/>
                  </a:lnTo>
                  <a:lnTo>
                    <a:pt x="41" y="558"/>
                  </a:lnTo>
                  <a:lnTo>
                    <a:pt x="20" y="634"/>
                  </a:lnTo>
                  <a:lnTo>
                    <a:pt x="0" y="710"/>
                  </a:lnTo>
                  <a:lnTo>
                    <a:pt x="0" y="794"/>
                  </a:lnTo>
                  <a:lnTo>
                    <a:pt x="0" y="870"/>
                  </a:lnTo>
                  <a:lnTo>
                    <a:pt x="20" y="947"/>
                  </a:lnTo>
                  <a:lnTo>
                    <a:pt x="41" y="1023"/>
                  </a:lnTo>
                  <a:lnTo>
                    <a:pt x="82" y="1099"/>
                  </a:lnTo>
                  <a:lnTo>
                    <a:pt x="122" y="1168"/>
                  </a:lnTo>
                  <a:lnTo>
                    <a:pt x="173" y="1229"/>
                  </a:lnTo>
                  <a:lnTo>
                    <a:pt x="234" y="1290"/>
                  </a:lnTo>
                  <a:lnTo>
                    <a:pt x="305" y="1351"/>
                  </a:lnTo>
                  <a:lnTo>
                    <a:pt x="377" y="1397"/>
                  </a:lnTo>
                  <a:lnTo>
                    <a:pt x="458" y="1443"/>
                  </a:lnTo>
                  <a:lnTo>
                    <a:pt x="550" y="1488"/>
                  </a:lnTo>
                  <a:lnTo>
                    <a:pt x="641" y="1519"/>
                  </a:lnTo>
                  <a:lnTo>
                    <a:pt x="733" y="1542"/>
                  </a:lnTo>
                  <a:lnTo>
                    <a:pt x="834" y="1565"/>
                  </a:lnTo>
                  <a:lnTo>
                    <a:pt x="946" y="1580"/>
                  </a:lnTo>
                  <a:lnTo>
                    <a:pt x="1160" y="1580"/>
                  </a:lnTo>
                  <a:lnTo>
                    <a:pt x="1262" y="1565"/>
                  </a:lnTo>
                  <a:lnTo>
                    <a:pt x="1363" y="1542"/>
                  </a:lnTo>
                  <a:lnTo>
                    <a:pt x="1455" y="1519"/>
                  </a:lnTo>
                  <a:lnTo>
                    <a:pt x="1547" y="1488"/>
                  </a:lnTo>
                  <a:lnTo>
                    <a:pt x="1638" y="1443"/>
                  </a:lnTo>
                  <a:lnTo>
                    <a:pt x="1719" y="1397"/>
                  </a:lnTo>
                  <a:lnTo>
                    <a:pt x="1791" y="1351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74" y="1168"/>
                  </a:lnTo>
                  <a:lnTo>
                    <a:pt x="2015" y="1099"/>
                  </a:lnTo>
                  <a:lnTo>
                    <a:pt x="2055" y="1023"/>
                  </a:lnTo>
                  <a:lnTo>
                    <a:pt x="2076" y="947"/>
                  </a:lnTo>
                  <a:lnTo>
                    <a:pt x="2096" y="870"/>
                  </a:lnTo>
                  <a:lnTo>
                    <a:pt x="2096" y="794"/>
                  </a:lnTo>
                  <a:lnTo>
                    <a:pt x="2096" y="710"/>
                  </a:lnTo>
                  <a:lnTo>
                    <a:pt x="2076" y="634"/>
                  </a:lnTo>
                  <a:lnTo>
                    <a:pt x="2055" y="558"/>
                  </a:lnTo>
                  <a:lnTo>
                    <a:pt x="2015" y="481"/>
                  </a:lnTo>
                  <a:lnTo>
                    <a:pt x="1974" y="413"/>
                  </a:lnTo>
                  <a:lnTo>
                    <a:pt x="1923" y="352"/>
                  </a:lnTo>
                  <a:lnTo>
                    <a:pt x="1862" y="290"/>
                  </a:lnTo>
                  <a:lnTo>
                    <a:pt x="1791" y="237"/>
                  </a:lnTo>
                  <a:lnTo>
                    <a:pt x="1719" y="184"/>
                  </a:lnTo>
                  <a:lnTo>
                    <a:pt x="1638" y="138"/>
                  </a:lnTo>
                  <a:lnTo>
                    <a:pt x="1547" y="100"/>
                  </a:lnTo>
                  <a:lnTo>
                    <a:pt x="1455" y="62"/>
                  </a:lnTo>
                  <a:lnTo>
                    <a:pt x="1363" y="39"/>
                  </a:lnTo>
                  <a:lnTo>
                    <a:pt x="1262" y="16"/>
                  </a:lnTo>
                  <a:lnTo>
                    <a:pt x="1160" y="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7"/>
            <p:cNvSpPr/>
            <p:nvPr/>
          </p:nvSpPr>
          <p:spPr>
            <a:xfrm flipH="1">
              <a:off x="7140373" y="2305725"/>
              <a:ext cx="41920" cy="39325"/>
            </a:xfrm>
            <a:custGeom>
              <a:rect b="b" l="l" r="r" t="t"/>
              <a:pathLst>
                <a:path extrusionOk="0" h="1573" w="2096">
                  <a:moveTo>
                    <a:pt x="946" y="0"/>
                  </a:moveTo>
                  <a:lnTo>
                    <a:pt x="834" y="15"/>
                  </a:lnTo>
                  <a:lnTo>
                    <a:pt x="733" y="31"/>
                  </a:lnTo>
                  <a:lnTo>
                    <a:pt x="641" y="61"/>
                  </a:lnTo>
                  <a:lnTo>
                    <a:pt x="550" y="92"/>
                  </a:lnTo>
                  <a:lnTo>
                    <a:pt x="458" y="130"/>
                  </a:lnTo>
                  <a:lnTo>
                    <a:pt x="377" y="176"/>
                  </a:lnTo>
                  <a:lnTo>
                    <a:pt x="305" y="229"/>
                  </a:lnTo>
                  <a:lnTo>
                    <a:pt x="234" y="283"/>
                  </a:lnTo>
                  <a:lnTo>
                    <a:pt x="173" y="344"/>
                  </a:lnTo>
                  <a:lnTo>
                    <a:pt x="122" y="412"/>
                  </a:lnTo>
                  <a:lnTo>
                    <a:pt x="82" y="481"/>
                  </a:lnTo>
                  <a:lnTo>
                    <a:pt x="41" y="550"/>
                  </a:lnTo>
                  <a:lnTo>
                    <a:pt x="20" y="626"/>
                  </a:lnTo>
                  <a:lnTo>
                    <a:pt x="0" y="702"/>
                  </a:lnTo>
                  <a:lnTo>
                    <a:pt x="0" y="786"/>
                  </a:lnTo>
                  <a:lnTo>
                    <a:pt x="0" y="870"/>
                  </a:lnTo>
                  <a:lnTo>
                    <a:pt x="20" y="946"/>
                  </a:lnTo>
                  <a:lnTo>
                    <a:pt x="41" y="1023"/>
                  </a:lnTo>
                  <a:lnTo>
                    <a:pt x="82" y="1091"/>
                  </a:lnTo>
                  <a:lnTo>
                    <a:pt x="122" y="1160"/>
                  </a:lnTo>
                  <a:lnTo>
                    <a:pt x="173" y="1229"/>
                  </a:lnTo>
                  <a:lnTo>
                    <a:pt x="234" y="1290"/>
                  </a:lnTo>
                  <a:lnTo>
                    <a:pt x="305" y="1343"/>
                  </a:lnTo>
                  <a:lnTo>
                    <a:pt x="377" y="1397"/>
                  </a:lnTo>
                  <a:lnTo>
                    <a:pt x="458" y="1442"/>
                  </a:lnTo>
                  <a:lnTo>
                    <a:pt x="550" y="1481"/>
                  </a:lnTo>
                  <a:lnTo>
                    <a:pt x="641" y="1511"/>
                  </a:lnTo>
                  <a:lnTo>
                    <a:pt x="733" y="1542"/>
                  </a:lnTo>
                  <a:lnTo>
                    <a:pt x="834" y="1557"/>
                  </a:lnTo>
                  <a:lnTo>
                    <a:pt x="946" y="1572"/>
                  </a:lnTo>
                  <a:lnTo>
                    <a:pt x="1160" y="1572"/>
                  </a:lnTo>
                  <a:lnTo>
                    <a:pt x="1262" y="1557"/>
                  </a:lnTo>
                  <a:lnTo>
                    <a:pt x="1363" y="1542"/>
                  </a:lnTo>
                  <a:lnTo>
                    <a:pt x="1455" y="1511"/>
                  </a:lnTo>
                  <a:lnTo>
                    <a:pt x="1547" y="1481"/>
                  </a:lnTo>
                  <a:lnTo>
                    <a:pt x="1638" y="1442"/>
                  </a:lnTo>
                  <a:lnTo>
                    <a:pt x="1719" y="1397"/>
                  </a:lnTo>
                  <a:lnTo>
                    <a:pt x="1791" y="1343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74" y="1160"/>
                  </a:lnTo>
                  <a:lnTo>
                    <a:pt x="2015" y="1091"/>
                  </a:lnTo>
                  <a:lnTo>
                    <a:pt x="2055" y="1023"/>
                  </a:lnTo>
                  <a:lnTo>
                    <a:pt x="2076" y="946"/>
                  </a:lnTo>
                  <a:lnTo>
                    <a:pt x="2096" y="870"/>
                  </a:lnTo>
                  <a:lnTo>
                    <a:pt x="2096" y="786"/>
                  </a:lnTo>
                  <a:lnTo>
                    <a:pt x="2096" y="702"/>
                  </a:lnTo>
                  <a:lnTo>
                    <a:pt x="2076" y="626"/>
                  </a:lnTo>
                  <a:lnTo>
                    <a:pt x="2055" y="550"/>
                  </a:lnTo>
                  <a:lnTo>
                    <a:pt x="2015" y="481"/>
                  </a:lnTo>
                  <a:lnTo>
                    <a:pt x="1974" y="412"/>
                  </a:lnTo>
                  <a:lnTo>
                    <a:pt x="1923" y="344"/>
                  </a:lnTo>
                  <a:lnTo>
                    <a:pt x="1862" y="283"/>
                  </a:lnTo>
                  <a:lnTo>
                    <a:pt x="1791" y="229"/>
                  </a:lnTo>
                  <a:lnTo>
                    <a:pt x="1719" y="176"/>
                  </a:lnTo>
                  <a:lnTo>
                    <a:pt x="1638" y="130"/>
                  </a:lnTo>
                  <a:lnTo>
                    <a:pt x="1547" y="92"/>
                  </a:lnTo>
                  <a:lnTo>
                    <a:pt x="1455" y="61"/>
                  </a:lnTo>
                  <a:lnTo>
                    <a:pt x="1363" y="31"/>
                  </a:lnTo>
                  <a:lnTo>
                    <a:pt x="1262" y="15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7"/>
            <p:cNvSpPr/>
            <p:nvPr/>
          </p:nvSpPr>
          <p:spPr>
            <a:xfrm flipH="1">
              <a:off x="7140373" y="2463475"/>
              <a:ext cx="41920" cy="39500"/>
            </a:xfrm>
            <a:custGeom>
              <a:rect b="b" l="l" r="r" t="t"/>
              <a:pathLst>
                <a:path extrusionOk="0" h="1580" w="2096">
                  <a:moveTo>
                    <a:pt x="946" y="0"/>
                  </a:moveTo>
                  <a:lnTo>
                    <a:pt x="834" y="16"/>
                  </a:lnTo>
                  <a:lnTo>
                    <a:pt x="733" y="39"/>
                  </a:lnTo>
                  <a:lnTo>
                    <a:pt x="641" y="62"/>
                  </a:lnTo>
                  <a:lnTo>
                    <a:pt x="550" y="92"/>
                  </a:lnTo>
                  <a:lnTo>
                    <a:pt x="458" y="138"/>
                  </a:lnTo>
                  <a:lnTo>
                    <a:pt x="377" y="176"/>
                  </a:lnTo>
                  <a:lnTo>
                    <a:pt x="305" y="229"/>
                  </a:lnTo>
                  <a:lnTo>
                    <a:pt x="234" y="290"/>
                  </a:lnTo>
                  <a:lnTo>
                    <a:pt x="173" y="344"/>
                  </a:lnTo>
                  <a:lnTo>
                    <a:pt x="122" y="413"/>
                  </a:lnTo>
                  <a:lnTo>
                    <a:pt x="82" y="481"/>
                  </a:lnTo>
                  <a:lnTo>
                    <a:pt x="41" y="557"/>
                  </a:lnTo>
                  <a:lnTo>
                    <a:pt x="20" y="626"/>
                  </a:lnTo>
                  <a:lnTo>
                    <a:pt x="0" y="710"/>
                  </a:lnTo>
                  <a:lnTo>
                    <a:pt x="0" y="786"/>
                  </a:lnTo>
                  <a:lnTo>
                    <a:pt x="0" y="870"/>
                  </a:lnTo>
                  <a:lnTo>
                    <a:pt x="20" y="947"/>
                  </a:lnTo>
                  <a:lnTo>
                    <a:pt x="41" y="1023"/>
                  </a:lnTo>
                  <a:lnTo>
                    <a:pt x="82" y="1099"/>
                  </a:lnTo>
                  <a:lnTo>
                    <a:pt x="122" y="1168"/>
                  </a:lnTo>
                  <a:lnTo>
                    <a:pt x="173" y="1229"/>
                  </a:lnTo>
                  <a:lnTo>
                    <a:pt x="234" y="1290"/>
                  </a:lnTo>
                  <a:lnTo>
                    <a:pt x="305" y="1343"/>
                  </a:lnTo>
                  <a:lnTo>
                    <a:pt x="377" y="1397"/>
                  </a:lnTo>
                  <a:lnTo>
                    <a:pt x="458" y="1443"/>
                  </a:lnTo>
                  <a:lnTo>
                    <a:pt x="550" y="1481"/>
                  </a:lnTo>
                  <a:lnTo>
                    <a:pt x="641" y="1519"/>
                  </a:lnTo>
                  <a:lnTo>
                    <a:pt x="733" y="1542"/>
                  </a:lnTo>
                  <a:lnTo>
                    <a:pt x="834" y="1565"/>
                  </a:lnTo>
                  <a:lnTo>
                    <a:pt x="946" y="1572"/>
                  </a:lnTo>
                  <a:lnTo>
                    <a:pt x="1048" y="1580"/>
                  </a:lnTo>
                  <a:lnTo>
                    <a:pt x="1160" y="1572"/>
                  </a:lnTo>
                  <a:lnTo>
                    <a:pt x="1262" y="1565"/>
                  </a:lnTo>
                  <a:lnTo>
                    <a:pt x="1363" y="1542"/>
                  </a:lnTo>
                  <a:lnTo>
                    <a:pt x="1455" y="1519"/>
                  </a:lnTo>
                  <a:lnTo>
                    <a:pt x="1547" y="1481"/>
                  </a:lnTo>
                  <a:lnTo>
                    <a:pt x="1638" y="1443"/>
                  </a:lnTo>
                  <a:lnTo>
                    <a:pt x="1719" y="1397"/>
                  </a:lnTo>
                  <a:lnTo>
                    <a:pt x="1791" y="1343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74" y="1168"/>
                  </a:lnTo>
                  <a:lnTo>
                    <a:pt x="2015" y="1099"/>
                  </a:lnTo>
                  <a:lnTo>
                    <a:pt x="2055" y="1023"/>
                  </a:lnTo>
                  <a:lnTo>
                    <a:pt x="2076" y="947"/>
                  </a:lnTo>
                  <a:lnTo>
                    <a:pt x="2096" y="870"/>
                  </a:lnTo>
                  <a:lnTo>
                    <a:pt x="2096" y="786"/>
                  </a:lnTo>
                  <a:lnTo>
                    <a:pt x="2096" y="710"/>
                  </a:lnTo>
                  <a:lnTo>
                    <a:pt x="2076" y="626"/>
                  </a:lnTo>
                  <a:lnTo>
                    <a:pt x="2055" y="557"/>
                  </a:lnTo>
                  <a:lnTo>
                    <a:pt x="2015" y="481"/>
                  </a:lnTo>
                  <a:lnTo>
                    <a:pt x="1974" y="413"/>
                  </a:lnTo>
                  <a:lnTo>
                    <a:pt x="1923" y="344"/>
                  </a:lnTo>
                  <a:lnTo>
                    <a:pt x="1862" y="290"/>
                  </a:lnTo>
                  <a:lnTo>
                    <a:pt x="1791" y="229"/>
                  </a:lnTo>
                  <a:lnTo>
                    <a:pt x="1719" y="176"/>
                  </a:lnTo>
                  <a:lnTo>
                    <a:pt x="1638" y="138"/>
                  </a:lnTo>
                  <a:lnTo>
                    <a:pt x="1547" y="92"/>
                  </a:lnTo>
                  <a:lnTo>
                    <a:pt x="1455" y="62"/>
                  </a:lnTo>
                  <a:lnTo>
                    <a:pt x="1363" y="39"/>
                  </a:lnTo>
                  <a:lnTo>
                    <a:pt x="1262" y="16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7"/>
            <p:cNvSpPr/>
            <p:nvPr/>
          </p:nvSpPr>
          <p:spPr>
            <a:xfrm flipH="1">
              <a:off x="6999973" y="2384500"/>
              <a:ext cx="42140" cy="39500"/>
            </a:xfrm>
            <a:custGeom>
              <a:rect b="b" l="l" r="r" t="t"/>
              <a:pathLst>
                <a:path extrusionOk="0" h="1580" w="2107">
                  <a:moveTo>
                    <a:pt x="1049" y="1"/>
                  </a:moveTo>
                  <a:lnTo>
                    <a:pt x="947" y="8"/>
                  </a:lnTo>
                  <a:lnTo>
                    <a:pt x="845" y="16"/>
                  </a:lnTo>
                  <a:lnTo>
                    <a:pt x="744" y="39"/>
                  </a:lnTo>
                  <a:lnTo>
                    <a:pt x="642" y="62"/>
                  </a:lnTo>
                  <a:lnTo>
                    <a:pt x="550" y="100"/>
                  </a:lnTo>
                  <a:lnTo>
                    <a:pt x="469" y="138"/>
                  </a:lnTo>
                  <a:lnTo>
                    <a:pt x="387" y="184"/>
                  </a:lnTo>
                  <a:lnTo>
                    <a:pt x="306" y="237"/>
                  </a:lnTo>
                  <a:lnTo>
                    <a:pt x="245" y="290"/>
                  </a:lnTo>
                  <a:lnTo>
                    <a:pt x="184" y="352"/>
                  </a:lnTo>
                  <a:lnTo>
                    <a:pt x="133" y="413"/>
                  </a:lnTo>
                  <a:lnTo>
                    <a:pt x="82" y="481"/>
                  </a:lnTo>
                  <a:lnTo>
                    <a:pt x="52" y="558"/>
                  </a:lnTo>
                  <a:lnTo>
                    <a:pt x="21" y="634"/>
                  </a:lnTo>
                  <a:lnTo>
                    <a:pt x="11" y="710"/>
                  </a:lnTo>
                  <a:lnTo>
                    <a:pt x="1" y="794"/>
                  </a:lnTo>
                  <a:lnTo>
                    <a:pt x="11" y="870"/>
                  </a:lnTo>
                  <a:lnTo>
                    <a:pt x="21" y="947"/>
                  </a:lnTo>
                  <a:lnTo>
                    <a:pt x="52" y="1023"/>
                  </a:lnTo>
                  <a:lnTo>
                    <a:pt x="82" y="1099"/>
                  </a:lnTo>
                  <a:lnTo>
                    <a:pt x="133" y="1168"/>
                  </a:lnTo>
                  <a:lnTo>
                    <a:pt x="184" y="1229"/>
                  </a:lnTo>
                  <a:lnTo>
                    <a:pt x="245" y="1290"/>
                  </a:lnTo>
                  <a:lnTo>
                    <a:pt x="306" y="1351"/>
                  </a:lnTo>
                  <a:lnTo>
                    <a:pt x="387" y="1397"/>
                  </a:lnTo>
                  <a:lnTo>
                    <a:pt x="469" y="1443"/>
                  </a:lnTo>
                  <a:lnTo>
                    <a:pt x="550" y="1488"/>
                  </a:lnTo>
                  <a:lnTo>
                    <a:pt x="642" y="1519"/>
                  </a:lnTo>
                  <a:lnTo>
                    <a:pt x="744" y="1542"/>
                  </a:lnTo>
                  <a:lnTo>
                    <a:pt x="845" y="1565"/>
                  </a:lnTo>
                  <a:lnTo>
                    <a:pt x="947" y="1580"/>
                  </a:lnTo>
                  <a:lnTo>
                    <a:pt x="1161" y="1580"/>
                  </a:lnTo>
                  <a:lnTo>
                    <a:pt x="1262" y="1565"/>
                  </a:lnTo>
                  <a:lnTo>
                    <a:pt x="1364" y="1542"/>
                  </a:lnTo>
                  <a:lnTo>
                    <a:pt x="1466" y="1519"/>
                  </a:lnTo>
                  <a:lnTo>
                    <a:pt x="1557" y="1488"/>
                  </a:lnTo>
                  <a:lnTo>
                    <a:pt x="1639" y="1443"/>
                  </a:lnTo>
                  <a:lnTo>
                    <a:pt x="1720" y="1397"/>
                  </a:lnTo>
                  <a:lnTo>
                    <a:pt x="1802" y="1351"/>
                  </a:lnTo>
                  <a:lnTo>
                    <a:pt x="1863" y="1290"/>
                  </a:lnTo>
                  <a:lnTo>
                    <a:pt x="1924" y="1229"/>
                  </a:lnTo>
                  <a:lnTo>
                    <a:pt x="1975" y="1168"/>
                  </a:lnTo>
                  <a:lnTo>
                    <a:pt x="2025" y="1099"/>
                  </a:lnTo>
                  <a:lnTo>
                    <a:pt x="2056" y="1023"/>
                  </a:lnTo>
                  <a:lnTo>
                    <a:pt x="2086" y="947"/>
                  </a:lnTo>
                  <a:lnTo>
                    <a:pt x="2097" y="870"/>
                  </a:lnTo>
                  <a:lnTo>
                    <a:pt x="2107" y="794"/>
                  </a:lnTo>
                  <a:lnTo>
                    <a:pt x="2097" y="710"/>
                  </a:lnTo>
                  <a:lnTo>
                    <a:pt x="2086" y="634"/>
                  </a:lnTo>
                  <a:lnTo>
                    <a:pt x="2056" y="558"/>
                  </a:lnTo>
                  <a:lnTo>
                    <a:pt x="2025" y="481"/>
                  </a:lnTo>
                  <a:lnTo>
                    <a:pt x="1975" y="413"/>
                  </a:lnTo>
                  <a:lnTo>
                    <a:pt x="1924" y="352"/>
                  </a:lnTo>
                  <a:lnTo>
                    <a:pt x="1863" y="290"/>
                  </a:lnTo>
                  <a:lnTo>
                    <a:pt x="1802" y="237"/>
                  </a:lnTo>
                  <a:lnTo>
                    <a:pt x="1720" y="184"/>
                  </a:lnTo>
                  <a:lnTo>
                    <a:pt x="1639" y="138"/>
                  </a:lnTo>
                  <a:lnTo>
                    <a:pt x="1557" y="100"/>
                  </a:lnTo>
                  <a:lnTo>
                    <a:pt x="1466" y="62"/>
                  </a:lnTo>
                  <a:lnTo>
                    <a:pt x="1364" y="39"/>
                  </a:lnTo>
                  <a:lnTo>
                    <a:pt x="1262" y="16"/>
                  </a:lnTo>
                  <a:lnTo>
                    <a:pt x="1161" y="8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7"/>
            <p:cNvSpPr/>
            <p:nvPr/>
          </p:nvSpPr>
          <p:spPr>
            <a:xfrm flipH="1">
              <a:off x="6999973" y="2305725"/>
              <a:ext cx="42140" cy="39325"/>
            </a:xfrm>
            <a:custGeom>
              <a:rect b="b" l="l" r="r" t="t"/>
              <a:pathLst>
                <a:path extrusionOk="0" h="1573" w="2107">
                  <a:moveTo>
                    <a:pt x="947" y="0"/>
                  </a:moveTo>
                  <a:lnTo>
                    <a:pt x="845" y="15"/>
                  </a:lnTo>
                  <a:lnTo>
                    <a:pt x="744" y="31"/>
                  </a:lnTo>
                  <a:lnTo>
                    <a:pt x="642" y="61"/>
                  </a:lnTo>
                  <a:lnTo>
                    <a:pt x="550" y="92"/>
                  </a:lnTo>
                  <a:lnTo>
                    <a:pt x="469" y="130"/>
                  </a:lnTo>
                  <a:lnTo>
                    <a:pt x="387" y="176"/>
                  </a:lnTo>
                  <a:lnTo>
                    <a:pt x="306" y="229"/>
                  </a:lnTo>
                  <a:lnTo>
                    <a:pt x="245" y="283"/>
                  </a:lnTo>
                  <a:lnTo>
                    <a:pt x="184" y="344"/>
                  </a:lnTo>
                  <a:lnTo>
                    <a:pt x="133" y="412"/>
                  </a:lnTo>
                  <a:lnTo>
                    <a:pt x="82" y="481"/>
                  </a:lnTo>
                  <a:lnTo>
                    <a:pt x="52" y="550"/>
                  </a:lnTo>
                  <a:lnTo>
                    <a:pt x="21" y="626"/>
                  </a:lnTo>
                  <a:lnTo>
                    <a:pt x="11" y="702"/>
                  </a:lnTo>
                  <a:lnTo>
                    <a:pt x="1" y="786"/>
                  </a:lnTo>
                  <a:lnTo>
                    <a:pt x="11" y="870"/>
                  </a:lnTo>
                  <a:lnTo>
                    <a:pt x="21" y="946"/>
                  </a:lnTo>
                  <a:lnTo>
                    <a:pt x="52" y="1023"/>
                  </a:lnTo>
                  <a:lnTo>
                    <a:pt x="82" y="1091"/>
                  </a:lnTo>
                  <a:lnTo>
                    <a:pt x="133" y="1160"/>
                  </a:lnTo>
                  <a:lnTo>
                    <a:pt x="184" y="1229"/>
                  </a:lnTo>
                  <a:lnTo>
                    <a:pt x="245" y="1290"/>
                  </a:lnTo>
                  <a:lnTo>
                    <a:pt x="306" y="1343"/>
                  </a:lnTo>
                  <a:lnTo>
                    <a:pt x="387" y="1397"/>
                  </a:lnTo>
                  <a:lnTo>
                    <a:pt x="469" y="1442"/>
                  </a:lnTo>
                  <a:lnTo>
                    <a:pt x="550" y="1481"/>
                  </a:lnTo>
                  <a:lnTo>
                    <a:pt x="642" y="1511"/>
                  </a:lnTo>
                  <a:lnTo>
                    <a:pt x="744" y="1542"/>
                  </a:lnTo>
                  <a:lnTo>
                    <a:pt x="845" y="1557"/>
                  </a:lnTo>
                  <a:lnTo>
                    <a:pt x="947" y="1572"/>
                  </a:lnTo>
                  <a:lnTo>
                    <a:pt x="1161" y="1572"/>
                  </a:lnTo>
                  <a:lnTo>
                    <a:pt x="1262" y="1557"/>
                  </a:lnTo>
                  <a:lnTo>
                    <a:pt x="1364" y="1542"/>
                  </a:lnTo>
                  <a:lnTo>
                    <a:pt x="1466" y="1511"/>
                  </a:lnTo>
                  <a:lnTo>
                    <a:pt x="1557" y="1481"/>
                  </a:lnTo>
                  <a:lnTo>
                    <a:pt x="1639" y="1442"/>
                  </a:lnTo>
                  <a:lnTo>
                    <a:pt x="1720" y="1397"/>
                  </a:lnTo>
                  <a:lnTo>
                    <a:pt x="1802" y="1343"/>
                  </a:lnTo>
                  <a:lnTo>
                    <a:pt x="1863" y="1290"/>
                  </a:lnTo>
                  <a:lnTo>
                    <a:pt x="1924" y="1229"/>
                  </a:lnTo>
                  <a:lnTo>
                    <a:pt x="1975" y="1160"/>
                  </a:lnTo>
                  <a:lnTo>
                    <a:pt x="2025" y="1091"/>
                  </a:lnTo>
                  <a:lnTo>
                    <a:pt x="2056" y="1023"/>
                  </a:lnTo>
                  <a:lnTo>
                    <a:pt x="2086" y="946"/>
                  </a:lnTo>
                  <a:lnTo>
                    <a:pt x="2097" y="870"/>
                  </a:lnTo>
                  <a:lnTo>
                    <a:pt x="2107" y="786"/>
                  </a:lnTo>
                  <a:lnTo>
                    <a:pt x="2097" y="702"/>
                  </a:lnTo>
                  <a:lnTo>
                    <a:pt x="2086" y="626"/>
                  </a:lnTo>
                  <a:lnTo>
                    <a:pt x="2056" y="550"/>
                  </a:lnTo>
                  <a:lnTo>
                    <a:pt x="2025" y="481"/>
                  </a:lnTo>
                  <a:lnTo>
                    <a:pt x="1975" y="412"/>
                  </a:lnTo>
                  <a:lnTo>
                    <a:pt x="1924" y="344"/>
                  </a:lnTo>
                  <a:lnTo>
                    <a:pt x="1863" y="283"/>
                  </a:lnTo>
                  <a:lnTo>
                    <a:pt x="1802" y="229"/>
                  </a:lnTo>
                  <a:lnTo>
                    <a:pt x="1720" y="176"/>
                  </a:lnTo>
                  <a:lnTo>
                    <a:pt x="1639" y="130"/>
                  </a:lnTo>
                  <a:lnTo>
                    <a:pt x="1557" y="92"/>
                  </a:lnTo>
                  <a:lnTo>
                    <a:pt x="1466" y="61"/>
                  </a:lnTo>
                  <a:lnTo>
                    <a:pt x="1364" y="31"/>
                  </a:lnTo>
                  <a:lnTo>
                    <a:pt x="1262" y="15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7"/>
            <p:cNvSpPr/>
            <p:nvPr/>
          </p:nvSpPr>
          <p:spPr>
            <a:xfrm flipH="1">
              <a:off x="6999973" y="2463475"/>
              <a:ext cx="42140" cy="39500"/>
            </a:xfrm>
            <a:custGeom>
              <a:rect b="b" l="l" r="r" t="t"/>
              <a:pathLst>
                <a:path extrusionOk="0" h="1580" w="2107">
                  <a:moveTo>
                    <a:pt x="947" y="0"/>
                  </a:moveTo>
                  <a:lnTo>
                    <a:pt x="845" y="16"/>
                  </a:lnTo>
                  <a:lnTo>
                    <a:pt x="744" y="39"/>
                  </a:lnTo>
                  <a:lnTo>
                    <a:pt x="642" y="62"/>
                  </a:lnTo>
                  <a:lnTo>
                    <a:pt x="550" y="92"/>
                  </a:lnTo>
                  <a:lnTo>
                    <a:pt x="469" y="138"/>
                  </a:lnTo>
                  <a:lnTo>
                    <a:pt x="387" y="176"/>
                  </a:lnTo>
                  <a:lnTo>
                    <a:pt x="306" y="229"/>
                  </a:lnTo>
                  <a:lnTo>
                    <a:pt x="245" y="290"/>
                  </a:lnTo>
                  <a:lnTo>
                    <a:pt x="184" y="344"/>
                  </a:lnTo>
                  <a:lnTo>
                    <a:pt x="133" y="413"/>
                  </a:lnTo>
                  <a:lnTo>
                    <a:pt x="82" y="481"/>
                  </a:lnTo>
                  <a:lnTo>
                    <a:pt x="52" y="557"/>
                  </a:lnTo>
                  <a:lnTo>
                    <a:pt x="21" y="626"/>
                  </a:lnTo>
                  <a:lnTo>
                    <a:pt x="11" y="710"/>
                  </a:lnTo>
                  <a:lnTo>
                    <a:pt x="1" y="786"/>
                  </a:lnTo>
                  <a:lnTo>
                    <a:pt x="11" y="870"/>
                  </a:lnTo>
                  <a:lnTo>
                    <a:pt x="21" y="947"/>
                  </a:lnTo>
                  <a:lnTo>
                    <a:pt x="52" y="1023"/>
                  </a:lnTo>
                  <a:lnTo>
                    <a:pt x="82" y="1099"/>
                  </a:lnTo>
                  <a:lnTo>
                    <a:pt x="133" y="1168"/>
                  </a:lnTo>
                  <a:lnTo>
                    <a:pt x="184" y="1229"/>
                  </a:lnTo>
                  <a:lnTo>
                    <a:pt x="245" y="1290"/>
                  </a:lnTo>
                  <a:lnTo>
                    <a:pt x="306" y="1343"/>
                  </a:lnTo>
                  <a:lnTo>
                    <a:pt x="387" y="1397"/>
                  </a:lnTo>
                  <a:lnTo>
                    <a:pt x="469" y="1443"/>
                  </a:lnTo>
                  <a:lnTo>
                    <a:pt x="550" y="1481"/>
                  </a:lnTo>
                  <a:lnTo>
                    <a:pt x="642" y="1519"/>
                  </a:lnTo>
                  <a:lnTo>
                    <a:pt x="744" y="1542"/>
                  </a:lnTo>
                  <a:lnTo>
                    <a:pt x="845" y="1565"/>
                  </a:lnTo>
                  <a:lnTo>
                    <a:pt x="947" y="1572"/>
                  </a:lnTo>
                  <a:lnTo>
                    <a:pt x="1049" y="1580"/>
                  </a:lnTo>
                  <a:lnTo>
                    <a:pt x="1161" y="1572"/>
                  </a:lnTo>
                  <a:lnTo>
                    <a:pt x="1262" y="1565"/>
                  </a:lnTo>
                  <a:lnTo>
                    <a:pt x="1364" y="1542"/>
                  </a:lnTo>
                  <a:lnTo>
                    <a:pt x="1466" y="1519"/>
                  </a:lnTo>
                  <a:lnTo>
                    <a:pt x="1557" y="1481"/>
                  </a:lnTo>
                  <a:lnTo>
                    <a:pt x="1639" y="1443"/>
                  </a:lnTo>
                  <a:lnTo>
                    <a:pt x="1720" y="1397"/>
                  </a:lnTo>
                  <a:lnTo>
                    <a:pt x="1802" y="1343"/>
                  </a:lnTo>
                  <a:lnTo>
                    <a:pt x="1863" y="1290"/>
                  </a:lnTo>
                  <a:lnTo>
                    <a:pt x="1924" y="1229"/>
                  </a:lnTo>
                  <a:lnTo>
                    <a:pt x="1975" y="1168"/>
                  </a:lnTo>
                  <a:lnTo>
                    <a:pt x="2025" y="1099"/>
                  </a:lnTo>
                  <a:lnTo>
                    <a:pt x="2056" y="1023"/>
                  </a:lnTo>
                  <a:lnTo>
                    <a:pt x="2086" y="947"/>
                  </a:lnTo>
                  <a:lnTo>
                    <a:pt x="2097" y="870"/>
                  </a:lnTo>
                  <a:lnTo>
                    <a:pt x="2107" y="786"/>
                  </a:lnTo>
                  <a:lnTo>
                    <a:pt x="2097" y="710"/>
                  </a:lnTo>
                  <a:lnTo>
                    <a:pt x="2086" y="626"/>
                  </a:lnTo>
                  <a:lnTo>
                    <a:pt x="2056" y="557"/>
                  </a:lnTo>
                  <a:lnTo>
                    <a:pt x="2025" y="481"/>
                  </a:lnTo>
                  <a:lnTo>
                    <a:pt x="1975" y="413"/>
                  </a:lnTo>
                  <a:lnTo>
                    <a:pt x="1924" y="344"/>
                  </a:lnTo>
                  <a:lnTo>
                    <a:pt x="1863" y="290"/>
                  </a:lnTo>
                  <a:lnTo>
                    <a:pt x="1802" y="229"/>
                  </a:lnTo>
                  <a:lnTo>
                    <a:pt x="1720" y="176"/>
                  </a:lnTo>
                  <a:lnTo>
                    <a:pt x="1639" y="138"/>
                  </a:lnTo>
                  <a:lnTo>
                    <a:pt x="1557" y="92"/>
                  </a:lnTo>
                  <a:lnTo>
                    <a:pt x="1466" y="62"/>
                  </a:lnTo>
                  <a:lnTo>
                    <a:pt x="1364" y="39"/>
                  </a:lnTo>
                  <a:lnTo>
                    <a:pt x="1262" y="16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7"/>
            <p:cNvSpPr/>
            <p:nvPr/>
          </p:nvSpPr>
          <p:spPr>
            <a:xfrm flipH="1">
              <a:off x="6901893" y="1908575"/>
              <a:ext cx="718080" cy="673200"/>
            </a:xfrm>
            <a:custGeom>
              <a:rect b="b" l="l" r="r" t="t"/>
              <a:pathLst>
                <a:path extrusionOk="0" h="26928" w="35904">
                  <a:moveTo>
                    <a:pt x="12077" y="1572"/>
                  </a:moveTo>
                  <a:lnTo>
                    <a:pt x="12178" y="1579"/>
                  </a:lnTo>
                  <a:lnTo>
                    <a:pt x="12280" y="1587"/>
                  </a:lnTo>
                  <a:lnTo>
                    <a:pt x="12382" y="1610"/>
                  </a:lnTo>
                  <a:lnTo>
                    <a:pt x="12473" y="1633"/>
                  </a:lnTo>
                  <a:lnTo>
                    <a:pt x="12575" y="1663"/>
                  </a:lnTo>
                  <a:lnTo>
                    <a:pt x="12657" y="1702"/>
                  </a:lnTo>
                  <a:lnTo>
                    <a:pt x="12748" y="1747"/>
                  </a:lnTo>
                  <a:lnTo>
                    <a:pt x="12830" y="1808"/>
                  </a:lnTo>
                  <a:lnTo>
                    <a:pt x="21752" y="8500"/>
                  </a:lnTo>
                  <a:lnTo>
                    <a:pt x="21823" y="8561"/>
                  </a:lnTo>
                  <a:lnTo>
                    <a:pt x="21884" y="8622"/>
                  </a:lnTo>
                  <a:lnTo>
                    <a:pt x="21935" y="8683"/>
                  </a:lnTo>
                  <a:lnTo>
                    <a:pt x="21976" y="8760"/>
                  </a:lnTo>
                  <a:lnTo>
                    <a:pt x="22016" y="8828"/>
                  </a:lnTo>
                  <a:lnTo>
                    <a:pt x="22037" y="8905"/>
                  </a:lnTo>
                  <a:lnTo>
                    <a:pt x="22057" y="8981"/>
                  </a:lnTo>
                  <a:lnTo>
                    <a:pt x="22057" y="9057"/>
                  </a:lnTo>
                  <a:lnTo>
                    <a:pt x="22057" y="9133"/>
                  </a:lnTo>
                  <a:lnTo>
                    <a:pt x="22037" y="9210"/>
                  </a:lnTo>
                  <a:lnTo>
                    <a:pt x="22016" y="9286"/>
                  </a:lnTo>
                  <a:lnTo>
                    <a:pt x="21976" y="9362"/>
                  </a:lnTo>
                  <a:lnTo>
                    <a:pt x="21935" y="9431"/>
                  </a:lnTo>
                  <a:lnTo>
                    <a:pt x="21884" y="9492"/>
                  </a:lnTo>
                  <a:lnTo>
                    <a:pt x="21823" y="9561"/>
                  </a:lnTo>
                  <a:lnTo>
                    <a:pt x="21752" y="9614"/>
                  </a:lnTo>
                  <a:lnTo>
                    <a:pt x="12830" y="16314"/>
                  </a:lnTo>
                  <a:lnTo>
                    <a:pt x="12748" y="16367"/>
                  </a:lnTo>
                  <a:lnTo>
                    <a:pt x="12657" y="16413"/>
                  </a:lnTo>
                  <a:lnTo>
                    <a:pt x="12575" y="16451"/>
                  </a:lnTo>
                  <a:lnTo>
                    <a:pt x="12473" y="16481"/>
                  </a:lnTo>
                  <a:lnTo>
                    <a:pt x="12382" y="16512"/>
                  </a:lnTo>
                  <a:lnTo>
                    <a:pt x="12280" y="16527"/>
                  </a:lnTo>
                  <a:lnTo>
                    <a:pt x="12178" y="16535"/>
                  </a:lnTo>
                  <a:lnTo>
                    <a:pt x="12077" y="16542"/>
                  </a:lnTo>
                  <a:lnTo>
                    <a:pt x="11985" y="16535"/>
                  </a:lnTo>
                  <a:lnTo>
                    <a:pt x="11883" y="16527"/>
                  </a:lnTo>
                  <a:lnTo>
                    <a:pt x="11782" y="16512"/>
                  </a:lnTo>
                  <a:lnTo>
                    <a:pt x="11690" y="16481"/>
                  </a:lnTo>
                  <a:lnTo>
                    <a:pt x="11588" y="16451"/>
                  </a:lnTo>
                  <a:lnTo>
                    <a:pt x="11507" y="16413"/>
                  </a:lnTo>
                  <a:lnTo>
                    <a:pt x="11415" y="16367"/>
                  </a:lnTo>
                  <a:lnTo>
                    <a:pt x="11334" y="16314"/>
                  </a:lnTo>
                  <a:lnTo>
                    <a:pt x="2412" y="9614"/>
                  </a:lnTo>
                  <a:lnTo>
                    <a:pt x="2340" y="9561"/>
                  </a:lnTo>
                  <a:lnTo>
                    <a:pt x="2279" y="9492"/>
                  </a:lnTo>
                  <a:lnTo>
                    <a:pt x="2228" y="9431"/>
                  </a:lnTo>
                  <a:lnTo>
                    <a:pt x="2178" y="9362"/>
                  </a:lnTo>
                  <a:lnTo>
                    <a:pt x="2147" y="9286"/>
                  </a:lnTo>
                  <a:lnTo>
                    <a:pt x="2127" y="9210"/>
                  </a:lnTo>
                  <a:lnTo>
                    <a:pt x="2106" y="9133"/>
                  </a:lnTo>
                  <a:lnTo>
                    <a:pt x="2106" y="9057"/>
                  </a:lnTo>
                  <a:lnTo>
                    <a:pt x="2106" y="8981"/>
                  </a:lnTo>
                  <a:lnTo>
                    <a:pt x="2127" y="8905"/>
                  </a:lnTo>
                  <a:lnTo>
                    <a:pt x="2147" y="8828"/>
                  </a:lnTo>
                  <a:lnTo>
                    <a:pt x="2178" y="8760"/>
                  </a:lnTo>
                  <a:lnTo>
                    <a:pt x="2228" y="8683"/>
                  </a:lnTo>
                  <a:lnTo>
                    <a:pt x="2279" y="8622"/>
                  </a:lnTo>
                  <a:lnTo>
                    <a:pt x="2340" y="8561"/>
                  </a:lnTo>
                  <a:lnTo>
                    <a:pt x="2412" y="8500"/>
                  </a:lnTo>
                  <a:lnTo>
                    <a:pt x="11334" y="1808"/>
                  </a:lnTo>
                  <a:lnTo>
                    <a:pt x="11415" y="1747"/>
                  </a:lnTo>
                  <a:lnTo>
                    <a:pt x="11507" y="1702"/>
                  </a:lnTo>
                  <a:lnTo>
                    <a:pt x="11588" y="1663"/>
                  </a:lnTo>
                  <a:lnTo>
                    <a:pt x="11690" y="1633"/>
                  </a:lnTo>
                  <a:lnTo>
                    <a:pt x="11782" y="1610"/>
                  </a:lnTo>
                  <a:lnTo>
                    <a:pt x="11883" y="1587"/>
                  </a:lnTo>
                  <a:lnTo>
                    <a:pt x="11985" y="1579"/>
                  </a:lnTo>
                  <a:lnTo>
                    <a:pt x="12077" y="1572"/>
                  </a:lnTo>
                  <a:close/>
                  <a:moveTo>
                    <a:pt x="32862" y="14307"/>
                  </a:moveTo>
                  <a:lnTo>
                    <a:pt x="32963" y="14322"/>
                  </a:lnTo>
                  <a:lnTo>
                    <a:pt x="33065" y="14337"/>
                  </a:lnTo>
                  <a:lnTo>
                    <a:pt x="33157" y="14368"/>
                  </a:lnTo>
                  <a:lnTo>
                    <a:pt x="33248" y="14398"/>
                  </a:lnTo>
                  <a:lnTo>
                    <a:pt x="33340" y="14436"/>
                  </a:lnTo>
                  <a:lnTo>
                    <a:pt x="33421" y="14482"/>
                  </a:lnTo>
                  <a:lnTo>
                    <a:pt x="33492" y="14536"/>
                  </a:lnTo>
                  <a:lnTo>
                    <a:pt x="33564" y="14589"/>
                  </a:lnTo>
                  <a:lnTo>
                    <a:pt x="33625" y="14650"/>
                  </a:lnTo>
                  <a:lnTo>
                    <a:pt x="33676" y="14719"/>
                  </a:lnTo>
                  <a:lnTo>
                    <a:pt x="33726" y="14787"/>
                  </a:lnTo>
                  <a:lnTo>
                    <a:pt x="33757" y="14856"/>
                  </a:lnTo>
                  <a:lnTo>
                    <a:pt x="33787" y="14932"/>
                  </a:lnTo>
                  <a:lnTo>
                    <a:pt x="33798" y="15016"/>
                  </a:lnTo>
                  <a:lnTo>
                    <a:pt x="33808" y="15093"/>
                  </a:lnTo>
                  <a:lnTo>
                    <a:pt x="33808" y="24562"/>
                  </a:lnTo>
                  <a:lnTo>
                    <a:pt x="33798" y="24646"/>
                  </a:lnTo>
                  <a:lnTo>
                    <a:pt x="33787" y="24722"/>
                  </a:lnTo>
                  <a:lnTo>
                    <a:pt x="33757" y="24798"/>
                  </a:lnTo>
                  <a:lnTo>
                    <a:pt x="33726" y="24867"/>
                  </a:lnTo>
                  <a:lnTo>
                    <a:pt x="33676" y="24936"/>
                  </a:lnTo>
                  <a:lnTo>
                    <a:pt x="33625" y="25004"/>
                  </a:lnTo>
                  <a:lnTo>
                    <a:pt x="33564" y="25065"/>
                  </a:lnTo>
                  <a:lnTo>
                    <a:pt x="33492" y="25119"/>
                  </a:lnTo>
                  <a:lnTo>
                    <a:pt x="33421" y="25172"/>
                  </a:lnTo>
                  <a:lnTo>
                    <a:pt x="33340" y="25218"/>
                  </a:lnTo>
                  <a:lnTo>
                    <a:pt x="33248" y="25256"/>
                  </a:lnTo>
                  <a:lnTo>
                    <a:pt x="33157" y="25287"/>
                  </a:lnTo>
                  <a:lnTo>
                    <a:pt x="33065" y="25317"/>
                  </a:lnTo>
                  <a:lnTo>
                    <a:pt x="32963" y="25333"/>
                  </a:lnTo>
                  <a:lnTo>
                    <a:pt x="32862" y="25348"/>
                  </a:lnTo>
                  <a:lnTo>
                    <a:pt x="32750" y="25355"/>
                  </a:lnTo>
                  <a:lnTo>
                    <a:pt x="20124" y="25355"/>
                  </a:lnTo>
                  <a:lnTo>
                    <a:pt x="20022" y="25348"/>
                  </a:lnTo>
                  <a:lnTo>
                    <a:pt x="19921" y="25333"/>
                  </a:lnTo>
                  <a:lnTo>
                    <a:pt x="19819" y="25317"/>
                  </a:lnTo>
                  <a:lnTo>
                    <a:pt x="19717" y="25287"/>
                  </a:lnTo>
                  <a:lnTo>
                    <a:pt x="19626" y="25256"/>
                  </a:lnTo>
                  <a:lnTo>
                    <a:pt x="19544" y="25218"/>
                  </a:lnTo>
                  <a:lnTo>
                    <a:pt x="19463" y="25172"/>
                  </a:lnTo>
                  <a:lnTo>
                    <a:pt x="19381" y="25119"/>
                  </a:lnTo>
                  <a:lnTo>
                    <a:pt x="19320" y="25065"/>
                  </a:lnTo>
                  <a:lnTo>
                    <a:pt x="19259" y="25004"/>
                  </a:lnTo>
                  <a:lnTo>
                    <a:pt x="19198" y="24936"/>
                  </a:lnTo>
                  <a:lnTo>
                    <a:pt x="19158" y="24867"/>
                  </a:lnTo>
                  <a:lnTo>
                    <a:pt x="19127" y="24798"/>
                  </a:lnTo>
                  <a:lnTo>
                    <a:pt x="19097" y="24722"/>
                  </a:lnTo>
                  <a:lnTo>
                    <a:pt x="19076" y="24646"/>
                  </a:lnTo>
                  <a:lnTo>
                    <a:pt x="19076" y="24562"/>
                  </a:lnTo>
                  <a:lnTo>
                    <a:pt x="19076" y="15093"/>
                  </a:lnTo>
                  <a:lnTo>
                    <a:pt x="19076" y="15016"/>
                  </a:lnTo>
                  <a:lnTo>
                    <a:pt x="19097" y="14932"/>
                  </a:lnTo>
                  <a:lnTo>
                    <a:pt x="19127" y="14856"/>
                  </a:lnTo>
                  <a:lnTo>
                    <a:pt x="19158" y="14787"/>
                  </a:lnTo>
                  <a:lnTo>
                    <a:pt x="19198" y="14719"/>
                  </a:lnTo>
                  <a:lnTo>
                    <a:pt x="19259" y="14650"/>
                  </a:lnTo>
                  <a:lnTo>
                    <a:pt x="19320" y="14589"/>
                  </a:lnTo>
                  <a:lnTo>
                    <a:pt x="19381" y="14536"/>
                  </a:lnTo>
                  <a:lnTo>
                    <a:pt x="19463" y="14482"/>
                  </a:lnTo>
                  <a:lnTo>
                    <a:pt x="19544" y="14436"/>
                  </a:lnTo>
                  <a:lnTo>
                    <a:pt x="19626" y="14398"/>
                  </a:lnTo>
                  <a:lnTo>
                    <a:pt x="19717" y="14368"/>
                  </a:lnTo>
                  <a:lnTo>
                    <a:pt x="19819" y="14337"/>
                  </a:lnTo>
                  <a:lnTo>
                    <a:pt x="19921" y="14322"/>
                  </a:lnTo>
                  <a:lnTo>
                    <a:pt x="20022" y="14307"/>
                  </a:lnTo>
                  <a:close/>
                  <a:moveTo>
                    <a:pt x="11934" y="0"/>
                  </a:moveTo>
                  <a:lnTo>
                    <a:pt x="11782" y="8"/>
                  </a:lnTo>
                  <a:lnTo>
                    <a:pt x="11629" y="23"/>
                  </a:lnTo>
                  <a:lnTo>
                    <a:pt x="11476" y="38"/>
                  </a:lnTo>
                  <a:lnTo>
                    <a:pt x="11334" y="61"/>
                  </a:lnTo>
                  <a:lnTo>
                    <a:pt x="11181" y="92"/>
                  </a:lnTo>
                  <a:lnTo>
                    <a:pt x="11039" y="130"/>
                  </a:lnTo>
                  <a:lnTo>
                    <a:pt x="10896" y="168"/>
                  </a:lnTo>
                  <a:lnTo>
                    <a:pt x="10754" y="214"/>
                  </a:lnTo>
                  <a:lnTo>
                    <a:pt x="10612" y="267"/>
                  </a:lnTo>
                  <a:lnTo>
                    <a:pt x="10479" y="320"/>
                  </a:lnTo>
                  <a:lnTo>
                    <a:pt x="10347" y="389"/>
                  </a:lnTo>
                  <a:lnTo>
                    <a:pt x="10215" y="450"/>
                  </a:lnTo>
                  <a:lnTo>
                    <a:pt x="10093" y="526"/>
                  </a:lnTo>
                  <a:lnTo>
                    <a:pt x="9971" y="603"/>
                  </a:lnTo>
                  <a:lnTo>
                    <a:pt x="9849" y="687"/>
                  </a:lnTo>
                  <a:lnTo>
                    <a:pt x="926" y="7386"/>
                  </a:lnTo>
                  <a:lnTo>
                    <a:pt x="814" y="7470"/>
                  </a:lnTo>
                  <a:lnTo>
                    <a:pt x="713" y="7562"/>
                  </a:lnTo>
                  <a:lnTo>
                    <a:pt x="611" y="7653"/>
                  </a:lnTo>
                  <a:lnTo>
                    <a:pt x="529" y="7745"/>
                  </a:lnTo>
                  <a:lnTo>
                    <a:pt x="448" y="7844"/>
                  </a:lnTo>
                  <a:lnTo>
                    <a:pt x="367" y="7943"/>
                  </a:lnTo>
                  <a:lnTo>
                    <a:pt x="295" y="8050"/>
                  </a:lnTo>
                  <a:lnTo>
                    <a:pt x="234" y="8149"/>
                  </a:lnTo>
                  <a:lnTo>
                    <a:pt x="184" y="8256"/>
                  </a:lnTo>
                  <a:lnTo>
                    <a:pt x="133" y="8370"/>
                  </a:lnTo>
                  <a:lnTo>
                    <a:pt x="92" y="8477"/>
                  </a:lnTo>
                  <a:lnTo>
                    <a:pt x="61" y="8592"/>
                  </a:lnTo>
                  <a:lnTo>
                    <a:pt x="31" y="8706"/>
                  </a:lnTo>
                  <a:lnTo>
                    <a:pt x="11" y="8821"/>
                  </a:lnTo>
                  <a:lnTo>
                    <a:pt x="0" y="8943"/>
                  </a:lnTo>
                  <a:lnTo>
                    <a:pt x="0" y="9057"/>
                  </a:lnTo>
                  <a:lnTo>
                    <a:pt x="0" y="9179"/>
                  </a:lnTo>
                  <a:lnTo>
                    <a:pt x="11" y="9294"/>
                  </a:lnTo>
                  <a:lnTo>
                    <a:pt x="31" y="9408"/>
                  </a:lnTo>
                  <a:lnTo>
                    <a:pt x="61" y="9523"/>
                  </a:lnTo>
                  <a:lnTo>
                    <a:pt x="92" y="9637"/>
                  </a:lnTo>
                  <a:lnTo>
                    <a:pt x="133" y="9751"/>
                  </a:lnTo>
                  <a:lnTo>
                    <a:pt x="184" y="9858"/>
                  </a:lnTo>
                  <a:lnTo>
                    <a:pt x="234" y="9965"/>
                  </a:lnTo>
                  <a:lnTo>
                    <a:pt x="295" y="10072"/>
                  </a:lnTo>
                  <a:lnTo>
                    <a:pt x="367" y="10171"/>
                  </a:lnTo>
                  <a:lnTo>
                    <a:pt x="448" y="10270"/>
                  </a:lnTo>
                  <a:lnTo>
                    <a:pt x="529" y="10370"/>
                  </a:lnTo>
                  <a:lnTo>
                    <a:pt x="611" y="10469"/>
                  </a:lnTo>
                  <a:lnTo>
                    <a:pt x="713" y="10560"/>
                  </a:lnTo>
                  <a:lnTo>
                    <a:pt x="814" y="10644"/>
                  </a:lnTo>
                  <a:lnTo>
                    <a:pt x="926" y="10736"/>
                  </a:lnTo>
                  <a:lnTo>
                    <a:pt x="9849" y="17428"/>
                  </a:lnTo>
                  <a:lnTo>
                    <a:pt x="9961" y="17511"/>
                  </a:lnTo>
                  <a:lnTo>
                    <a:pt x="10083" y="17588"/>
                  </a:lnTo>
                  <a:lnTo>
                    <a:pt x="10205" y="17656"/>
                  </a:lnTo>
                  <a:lnTo>
                    <a:pt x="10327" y="17725"/>
                  </a:lnTo>
                  <a:lnTo>
                    <a:pt x="10459" y="17786"/>
                  </a:lnTo>
                  <a:lnTo>
                    <a:pt x="10591" y="17840"/>
                  </a:lnTo>
                  <a:lnTo>
                    <a:pt x="10734" y="17893"/>
                  </a:lnTo>
                  <a:lnTo>
                    <a:pt x="10876" y="17939"/>
                  </a:lnTo>
                  <a:lnTo>
                    <a:pt x="11019" y="17985"/>
                  </a:lnTo>
                  <a:lnTo>
                    <a:pt x="11161" y="18023"/>
                  </a:lnTo>
                  <a:lnTo>
                    <a:pt x="11314" y="18053"/>
                  </a:lnTo>
                  <a:lnTo>
                    <a:pt x="11456" y="18076"/>
                  </a:lnTo>
                  <a:lnTo>
                    <a:pt x="11609" y="18091"/>
                  </a:lnTo>
                  <a:lnTo>
                    <a:pt x="11771" y="18107"/>
                  </a:lnTo>
                  <a:lnTo>
                    <a:pt x="11924" y="18114"/>
                  </a:lnTo>
                  <a:lnTo>
                    <a:pt x="12077" y="18122"/>
                  </a:lnTo>
                  <a:lnTo>
                    <a:pt x="12239" y="18114"/>
                  </a:lnTo>
                  <a:lnTo>
                    <a:pt x="12392" y="18107"/>
                  </a:lnTo>
                  <a:lnTo>
                    <a:pt x="12545" y="18091"/>
                  </a:lnTo>
                  <a:lnTo>
                    <a:pt x="12697" y="18076"/>
                  </a:lnTo>
                  <a:lnTo>
                    <a:pt x="12850" y="18053"/>
                  </a:lnTo>
                  <a:lnTo>
                    <a:pt x="13002" y="18023"/>
                  </a:lnTo>
                  <a:lnTo>
                    <a:pt x="13145" y="17985"/>
                  </a:lnTo>
                  <a:lnTo>
                    <a:pt x="13287" y="17939"/>
                  </a:lnTo>
                  <a:lnTo>
                    <a:pt x="13430" y="17893"/>
                  </a:lnTo>
                  <a:lnTo>
                    <a:pt x="13572" y="17840"/>
                  </a:lnTo>
                  <a:lnTo>
                    <a:pt x="13704" y="17786"/>
                  </a:lnTo>
                  <a:lnTo>
                    <a:pt x="13827" y="17725"/>
                  </a:lnTo>
                  <a:lnTo>
                    <a:pt x="13959" y="17656"/>
                  </a:lnTo>
                  <a:lnTo>
                    <a:pt x="14081" y="17588"/>
                  </a:lnTo>
                  <a:lnTo>
                    <a:pt x="14203" y="17511"/>
                  </a:lnTo>
                  <a:lnTo>
                    <a:pt x="14315" y="17428"/>
                  </a:lnTo>
                  <a:lnTo>
                    <a:pt x="16970" y="15436"/>
                  </a:lnTo>
                  <a:lnTo>
                    <a:pt x="16970" y="24562"/>
                  </a:lnTo>
                  <a:lnTo>
                    <a:pt x="16980" y="24684"/>
                  </a:lnTo>
                  <a:lnTo>
                    <a:pt x="16991" y="24806"/>
                  </a:lnTo>
                  <a:lnTo>
                    <a:pt x="17011" y="24920"/>
                  </a:lnTo>
                  <a:lnTo>
                    <a:pt x="17031" y="25043"/>
                  </a:lnTo>
                  <a:lnTo>
                    <a:pt x="17072" y="25157"/>
                  </a:lnTo>
                  <a:lnTo>
                    <a:pt x="17113" y="25264"/>
                  </a:lnTo>
                  <a:lnTo>
                    <a:pt x="17164" y="25378"/>
                  </a:lnTo>
                  <a:lnTo>
                    <a:pt x="17225" y="25485"/>
                  </a:lnTo>
                  <a:lnTo>
                    <a:pt x="17286" y="25584"/>
                  </a:lnTo>
                  <a:lnTo>
                    <a:pt x="17357" y="25691"/>
                  </a:lnTo>
                  <a:lnTo>
                    <a:pt x="17428" y="25790"/>
                  </a:lnTo>
                  <a:lnTo>
                    <a:pt x="17509" y="25882"/>
                  </a:lnTo>
                  <a:lnTo>
                    <a:pt x="17601" y="25981"/>
                  </a:lnTo>
                  <a:lnTo>
                    <a:pt x="17693" y="26065"/>
                  </a:lnTo>
                  <a:lnTo>
                    <a:pt x="17794" y="26157"/>
                  </a:lnTo>
                  <a:lnTo>
                    <a:pt x="17896" y="26233"/>
                  </a:lnTo>
                  <a:lnTo>
                    <a:pt x="18008" y="26317"/>
                  </a:lnTo>
                  <a:lnTo>
                    <a:pt x="18120" y="26385"/>
                  </a:lnTo>
                  <a:lnTo>
                    <a:pt x="18242" y="26462"/>
                  </a:lnTo>
                  <a:lnTo>
                    <a:pt x="18364" y="26523"/>
                  </a:lnTo>
                  <a:lnTo>
                    <a:pt x="18496" y="26584"/>
                  </a:lnTo>
                  <a:lnTo>
                    <a:pt x="18629" y="26645"/>
                  </a:lnTo>
                  <a:lnTo>
                    <a:pt x="18761" y="26698"/>
                  </a:lnTo>
                  <a:lnTo>
                    <a:pt x="18903" y="26744"/>
                  </a:lnTo>
                  <a:lnTo>
                    <a:pt x="19046" y="26782"/>
                  </a:lnTo>
                  <a:lnTo>
                    <a:pt x="19188" y="26820"/>
                  </a:lnTo>
                  <a:lnTo>
                    <a:pt x="19341" y="26859"/>
                  </a:lnTo>
                  <a:lnTo>
                    <a:pt x="19493" y="26881"/>
                  </a:lnTo>
                  <a:lnTo>
                    <a:pt x="19646" y="26904"/>
                  </a:lnTo>
                  <a:lnTo>
                    <a:pt x="19809" y="26920"/>
                  </a:lnTo>
                  <a:lnTo>
                    <a:pt x="19961" y="26927"/>
                  </a:lnTo>
                  <a:lnTo>
                    <a:pt x="32912" y="26927"/>
                  </a:lnTo>
                  <a:lnTo>
                    <a:pt x="33075" y="26920"/>
                  </a:lnTo>
                  <a:lnTo>
                    <a:pt x="33228" y="26904"/>
                  </a:lnTo>
                  <a:lnTo>
                    <a:pt x="33391" y="26881"/>
                  </a:lnTo>
                  <a:lnTo>
                    <a:pt x="33543" y="26859"/>
                  </a:lnTo>
                  <a:lnTo>
                    <a:pt x="33686" y="26820"/>
                  </a:lnTo>
                  <a:lnTo>
                    <a:pt x="33838" y="26782"/>
                  </a:lnTo>
                  <a:lnTo>
                    <a:pt x="33981" y="26744"/>
                  </a:lnTo>
                  <a:lnTo>
                    <a:pt x="34123" y="26698"/>
                  </a:lnTo>
                  <a:lnTo>
                    <a:pt x="34255" y="26645"/>
                  </a:lnTo>
                  <a:lnTo>
                    <a:pt x="34388" y="26584"/>
                  </a:lnTo>
                  <a:lnTo>
                    <a:pt x="34520" y="26523"/>
                  </a:lnTo>
                  <a:lnTo>
                    <a:pt x="34642" y="26462"/>
                  </a:lnTo>
                  <a:lnTo>
                    <a:pt x="34754" y="26385"/>
                  </a:lnTo>
                  <a:lnTo>
                    <a:pt x="34876" y="26317"/>
                  </a:lnTo>
                  <a:lnTo>
                    <a:pt x="34988" y="26233"/>
                  </a:lnTo>
                  <a:lnTo>
                    <a:pt x="35090" y="26157"/>
                  </a:lnTo>
                  <a:lnTo>
                    <a:pt x="35191" y="26065"/>
                  </a:lnTo>
                  <a:lnTo>
                    <a:pt x="35283" y="25981"/>
                  </a:lnTo>
                  <a:lnTo>
                    <a:pt x="35364" y="25882"/>
                  </a:lnTo>
                  <a:lnTo>
                    <a:pt x="35446" y="25790"/>
                  </a:lnTo>
                  <a:lnTo>
                    <a:pt x="35527" y="25691"/>
                  </a:lnTo>
                  <a:lnTo>
                    <a:pt x="35598" y="25584"/>
                  </a:lnTo>
                  <a:lnTo>
                    <a:pt x="35659" y="25485"/>
                  </a:lnTo>
                  <a:lnTo>
                    <a:pt x="35720" y="25378"/>
                  </a:lnTo>
                  <a:lnTo>
                    <a:pt x="35771" y="25264"/>
                  </a:lnTo>
                  <a:lnTo>
                    <a:pt x="35812" y="25157"/>
                  </a:lnTo>
                  <a:lnTo>
                    <a:pt x="35843" y="25043"/>
                  </a:lnTo>
                  <a:lnTo>
                    <a:pt x="35873" y="24920"/>
                  </a:lnTo>
                  <a:lnTo>
                    <a:pt x="35893" y="24806"/>
                  </a:lnTo>
                  <a:lnTo>
                    <a:pt x="35904" y="24684"/>
                  </a:lnTo>
                  <a:lnTo>
                    <a:pt x="35904" y="24562"/>
                  </a:lnTo>
                  <a:lnTo>
                    <a:pt x="35904" y="15093"/>
                  </a:lnTo>
                  <a:lnTo>
                    <a:pt x="35904" y="14971"/>
                  </a:lnTo>
                  <a:lnTo>
                    <a:pt x="35893" y="14856"/>
                  </a:lnTo>
                  <a:lnTo>
                    <a:pt x="35873" y="14734"/>
                  </a:lnTo>
                  <a:lnTo>
                    <a:pt x="35843" y="14620"/>
                  </a:lnTo>
                  <a:lnTo>
                    <a:pt x="35812" y="14505"/>
                  </a:lnTo>
                  <a:lnTo>
                    <a:pt x="35771" y="14391"/>
                  </a:lnTo>
                  <a:lnTo>
                    <a:pt x="35720" y="14284"/>
                  </a:lnTo>
                  <a:lnTo>
                    <a:pt x="35659" y="14177"/>
                  </a:lnTo>
                  <a:lnTo>
                    <a:pt x="35598" y="14070"/>
                  </a:lnTo>
                  <a:lnTo>
                    <a:pt x="35527" y="13963"/>
                  </a:lnTo>
                  <a:lnTo>
                    <a:pt x="35446" y="13864"/>
                  </a:lnTo>
                  <a:lnTo>
                    <a:pt x="35364" y="13773"/>
                  </a:lnTo>
                  <a:lnTo>
                    <a:pt x="35283" y="13681"/>
                  </a:lnTo>
                  <a:lnTo>
                    <a:pt x="35191" y="13590"/>
                  </a:lnTo>
                  <a:lnTo>
                    <a:pt x="35090" y="13506"/>
                  </a:lnTo>
                  <a:lnTo>
                    <a:pt x="34988" y="13422"/>
                  </a:lnTo>
                  <a:lnTo>
                    <a:pt x="34876" y="13345"/>
                  </a:lnTo>
                  <a:lnTo>
                    <a:pt x="34754" y="13269"/>
                  </a:lnTo>
                  <a:lnTo>
                    <a:pt x="34642" y="13200"/>
                  </a:lnTo>
                  <a:lnTo>
                    <a:pt x="34520" y="13132"/>
                  </a:lnTo>
                  <a:lnTo>
                    <a:pt x="34388" y="13071"/>
                  </a:lnTo>
                  <a:lnTo>
                    <a:pt x="34255" y="13010"/>
                  </a:lnTo>
                  <a:lnTo>
                    <a:pt x="34123" y="12964"/>
                  </a:lnTo>
                  <a:lnTo>
                    <a:pt x="33981" y="12910"/>
                  </a:lnTo>
                  <a:lnTo>
                    <a:pt x="33838" y="12872"/>
                  </a:lnTo>
                  <a:lnTo>
                    <a:pt x="33686" y="12834"/>
                  </a:lnTo>
                  <a:lnTo>
                    <a:pt x="33543" y="12804"/>
                  </a:lnTo>
                  <a:lnTo>
                    <a:pt x="33391" y="12773"/>
                  </a:lnTo>
                  <a:lnTo>
                    <a:pt x="33228" y="12758"/>
                  </a:lnTo>
                  <a:lnTo>
                    <a:pt x="33075" y="12743"/>
                  </a:lnTo>
                  <a:lnTo>
                    <a:pt x="32912" y="12727"/>
                  </a:lnTo>
                  <a:lnTo>
                    <a:pt x="20582" y="12727"/>
                  </a:lnTo>
                  <a:lnTo>
                    <a:pt x="23237" y="10736"/>
                  </a:lnTo>
                  <a:lnTo>
                    <a:pt x="23349" y="10644"/>
                  </a:lnTo>
                  <a:lnTo>
                    <a:pt x="23451" y="10560"/>
                  </a:lnTo>
                  <a:lnTo>
                    <a:pt x="23542" y="10469"/>
                  </a:lnTo>
                  <a:lnTo>
                    <a:pt x="23634" y="10370"/>
                  </a:lnTo>
                  <a:lnTo>
                    <a:pt x="23715" y="10270"/>
                  </a:lnTo>
                  <a:lnTo>
                    <a:pt x="23797" y="10171"/>
                  </a:lnTo>
                  <a:lnTo>
                    <a:pt x="23868" y="10072"/>
                  </a:lnTo>
                  <a:lnTo>
                    <a:pt x="23929" y="9965"/>
                  </a:lnTo>
                  <a:lnTo>
                    <a:pt x="23980" y="9858"/>
                  </a:lnTo>
                  <a:lnTo>
                    <a:pt x="24031" y="9751"/>
                  </a:lnTo>
                  <a:lnTo>
                    <a:pt x="24071" y="9637"/>
                  </a:lnTo>
                  <a:lnTo>
                    <a:pt x="24102" y="9523"/>
                  </a:lnTo>
                  <a:lnTo>
                    <a:pt x="24133" y="9408"/>
                  </a:lnTo>
                  <a:lnTo>
                    <a:pt x="24153" y="9294"/>
                  </a:lnTo>
                  <a:lnTo>
                    <a:pt x="24163" y="9179"/>
                  </a:lnTo>
                  <a:lnTo>
                    <a:pt x="24163" y="9057"/>
                  </a:lnTo>
                  <a:lnTo>
                    <a:pt x="24163" y="8943"/>
                  </a:lnTo>
                  <a:lnTo>
                    <a:pt x="24153" y="8821"/>
                  </a:lnTo>
                  <a:lnTo>
                    <a:pt x="24133" y="8706"/>
                  </a:lnTo>
                  <a:lnTo>
                    <a:pt x="24102" y="8592"/>
                  </a:lnTo>
                  <a:lnTo>
                    <a:pt x="24071" y="8477"/>
                  </a:lnTo>
                  <a:lnTo>
                    <a:pt x="24031" y="8370"/>
                  </a:lnTo>
                  <a:lnTo>
                    <a:pt x="23980" y="8256"/>
                  </a:lnTo>
                  <a:lnTo>
                    <a:pt x="23929" y="8149"/>
                  </a:lnTo>
                  <a:lnTo>
                    <a:pt x="23868" y="8050"/>
                  </a:lnTo>
                  <a:lnTo>
                    <a:pt x="23797" y="7943"/>
                  </a:lnTo>
                  <a:lnTo>
                    <a:pt x="23715" y="7844"/>
                  </a:lnTo>
                  <a:lnTo>
                    <a:pt x="23634" y="7745"/>
                  </a:lnTo>
                  <a:lnTo>
                    <a:pt x="23542" y="7653"/>
                  </a:lnTo>
                  <a:lnTo>
                    <a:pt x="23451" y="7562"/>
                  </a:lnTo>
                  <a:lnTo>
                    <a:pt x="23349" y="7470"/>
                  </a:lnTo>
                  <a:lnTo>
                    <a:pt x="23237" y="7386"/>
                  </a:lnTo>
                  <a:lnTo>
                    <a:pt x="14315" y="687"/>
                  </a:lnTo>
                  <a:lnTo>
                    <a:pt x="14193" y="603"/>
                  </a:lnTo>
                  <a:lnTo>
                    <a:pt x="14071" y="526"/>
                  </a:lnTo>
                  <a:lnTo>
                    <a:pt x="13949" y="450"/>
                  </a:lnTo>
                  <a:lnTo>
                    <a:pt x="13816" y="389"/>
                  </a:lnTo>
                  <a:lnTo>
                    <a:pt x="13684" y="320"/>
                  </a:lnTo>
                  <a:lnTo>
                    <a:pt x="13552" y="267"/>
                  </a:lnTo>
                  <a:lnTo>
                    <a:pt x="13409" y="214"/>
                  </a:lnTo>
                  <a:lnTo>
                    <a:pt x="13267" y="168"/>
                  </a:lnTo>
                  <a:lnTo>
                    <a:pt x="13125" y="130"/>
                  </a:lnTo>
                  <a:lnTo>
                    <a:pt x="12982" y="92"/>
                  </a:lnTo>
                  <a:lnTo>
                    <a:pt x="12830" y="61"/>
                  </a:lnTo>
                  <a:lnTo>
                    <a:pt x="12687" y="38"/>
                  </a:lnTo>
                  <a:lnTo>
                    <a:pt x="12534" y="23"/>
                  </a:lnTo>
                  <a:lnTo>
                    <a:pt x="12382" y="8"/>
                  </a:lnTo>
                  <a:lnTo>
                    <a:pt x="122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7"/>
            <p:cNvSpPr/>
            <p:nvPr/>
          </p:nvSpPr>
          <p:spPr>
            <a:xfrm flipH="1">
              <a:off x="7315153" y="2075850"/>
              <a:ext cx="126380" cy="118300"/>
            </a:xfrm>
            <a:custGeom>
              <a:rect b="b" l="l" r="r" t="t"/>
              <a:pathLst>
                <a:path extrusionOk="0" h="4732" w="6319">
                  <a:moveTo>
                    <a:pt x="3267" y="1580"/>
                  </a:moveTo>
                  <a:lnTo>
                    <a:pt x="3368" y="1595"/>
                  </a:lnTo>
                  <a:lnTo>
                    <a:pt x="3470" y="1611"/>
                  </a:lnTo>
                  <a:lnTo>
                    <a:pt x="3572" y="1641"/>
                  </a:lnTo>
                  <a:lnTo>
                    <a:pt x="3663" y="1672"/>
                  </a:lnTo>
                  <a:lnTo>
                    <a:pt x="3745" y="1710"/>
                  </a:lnTo>
                  <a:lnTo>
                    <a:pt x="3826" y="1756"/>
                  </a:lnTo>
                  <a:lnTo>
                    <a:pt x="3908" y="1809"/>
                  </a:lnTo>
                  <a:lnTo>
                    <a:pt x="3969" y="1863"/>
                  </a:lnTo>
                  <a:lnTo>
                    <a:pt x="4030" y="1924"/>
                  </a:lnTo>
                  <a:lnTo>
                    <a:pt x="4080" y="1992"/>
                  </a:lnTo>
                  <a:lnTo>
                    <a:pt x="4131" y="2061"/>
                  </a:lnTo>
                  <a:lnTo>
                    <a:pt x="4162" y="2130"/>
                  </a:lnTo>
                  <a:lnTo>
                    <a:pt x="4192" y="2206"/>
                  </a:lnTo>
                  <a:lnTo>
                    <a:pt x="4203" y="2290"/>
                  </a:lnTo>
                  <a:lnTo>
                    <a:pt x="4213" y="2366"/>
                  </a:lnTo>
                  <a:lnTo>
                    <a:pt x="4203" y="2450"/>
                  </a:lnTo>
                  <a:lnTo>
                    <a:pt x="4192" y="2526"/>
                  </a:lnTo>
                  <a:lnTo>
                    <a:pt x="4162" y="2603"/>
                  </a:lnTo>
                  <a:lnTo>
                    <a:pt x="4131" y="2671"/>
                  </a:lnTo>
                  <a:lnTo>
                    <a:pt x="4080" y="2740"/>
                  </a:lnTo>
                  <a:lnTo>
                    <a:pt x="4030" y="2809"/>
                  </a:lnTo>
                  <a:lnTo>
                    <a:pt x="3969" y="2870"/>
                  </a:lnTo>
                  <a:lnTo>
                    <a:pt x="3908" y="2923"/>
                  </a:lnTo>
                  <a:lnTo>
                    <a:pt x="3826" y="2977"/>
                  </a:lnTo>
                  <a:lnTo>
                    <a:pt x="3745" y="3022"/>
                  </a:lnTo>
                  <a:lnTo>
                    <a:pt x="3663" y="3060"/>
                  </a:lnTo>
                  <a:lnTo>
                    <a:pt x="3572" y="3091"/>
                  </a:lnTo>
                  <a:lnTo>
                    <a:pt x="3470" y="3122"/>
                  </a:lnTo>
                  <a:lnTo>
                    <a:pt x="3368" y="3137"/>
                  </a:lnTo>
                  <a:lnTo>
                    <a:pt x="3267" y="3152"/>
                  </a:lnTo>
                  <a:lnTo>
                    <a:pt x="3155" y="3160"/>
                  </a:lnTo>
                  <a:lnTo>
                    <a:pt x="3053" y="3152"/>
                  </a:lnTo>
                  <a:lnTo>
                    <a:pt x="2951" y="3137"/>
                  </a:lnTo>
                  <a:lnTo>
                    <a:pt x="2849" y="3122"/>
                  </a:lnTo>
                  <a:lnTo>
                    <a:pt x="2748" y="3091"/>
                  </a:lnTo>
                  <a:lnTo>
                    <a:pt x="2656" y="3060"/>
                  </a:lnTo>
                  <a:lnTo>
                    <a:pt x="2575" y="3022"/>
                  </a:lnTo>
                  <a:lnTo>
                    <a:pt x="2493" y="2977"/>
                  </a:lnTo>
                  <a:lnTo>
                    <a:pt x="2412" y="2923"/>
                  </a:lnTo>
                  <a:lnTo>
                    <a:pt x="2351" y="2870"/>
                  </a:lnTo>
                  <a:lnTo>
                    <a:pt x="2290" y="2809"/>
                  </a:lnTo>
                  <a:lnTo>
                    <a:pt x="2239" y="2740"/>
                  </a:lnTo>
                  <a:lnTo>
                    <a:pt x="2188" y="2671"/>
                  </a:lnTo>
                  <a:lnTo>
                    <a:pt x="2158" y="2603"/>
                  </a:lnTo>
                  <a:lnTo>
                    <a:pt x="2127" y="2526"/>
                  </a:lnTo>
                  <a:lnTo>
                    <a:pt x="2117" y="2450"/>
                  </a:lnTo>
                  <a:lnTo>
                    <a:pt x="2107" y="2366"/>
                  </a:lnTo>
                  <a:lnTo>
                    <a:pt x="2117" y="2290"/>
                  </a:lnTo>
                  <a:lnTo>
                    <a:pt x="2127" y="2206"/>
                  </a:lnTo>
                  <a:lnTo>
                    <a:pt x="2158" y="2130"/>
                  </a:lnTo>
                  <a:lnTo>
                    <a:pt x="2188" y="2061"/>
                  </a:lnTo>
                  <a:lnTo>
                    <a:pt x="2239" y="1992"/>
                  </a:lnTo>
                  <a:lnTo>
                    <a:pt x="2290" y="1924"/>
                  </a:lnTo>
                  <a:lnTo>
                    <a:pt x="2351" y="1863"/>
                  </a:lnTo>
                  <a:lnTo>
                    <a:pt x="2412" y="1809"/>
                  </a:lnTo>
                  <a:lnTo>
                    <a:pt x="2493" y="1756"/>
                  </a:lnTo>
                  <a:lnTo>
                    <a:pt x="2575" y="1710"/>
                  </a:lnTo>
                  <a:lnTo>
                    <a:pt x="2656" y="1672"/>
                  </a:lnTo>
                  <a:lnTo>
                    <a:pt x="2748" y="1641"/>
                  </a:lnTo>
                  <a:lnTo>
                    <a:pt x="2849" y="1611"/>
                  </a:lnTo>
                  <a:lnTo>
                    <a:pt x="2951" y="1595"/>
                  </a:lnTo>
                  <a:lnTo>
                    <a:pt x="3053" y="1580"/>
                  </a:lnTo>
                  <a:close/>
                  <a:moveTo>
                    <a:pt x="3002" y="1"/>
                  </a:moveTo>
                  <a:lnTo>
                    <a:pt x="2839" y="16"/>
                  </a:lnTo>
                  <a:lnTo>
                    <a:pt x="2676" y="31"/>
                  </a:lnTo>
                  <a:lnTo>
                    <a:pt x="2524" y="47"/>
                  </a:lnTo>
                  <a:lnTo>
                    <a:pt x="2371" y="77"/>
                  </a:lnTo>
                  <a:lnTo>
                    <a:pt x="2219" y="108"/>
                  </a:lnTo>
                  <a:lnTo>
                    <a:pt x="2076" y="146"/>
                  </a:lnTo>
                  <a:lnTo>
                    <a:pt x="1934" y="184"/>
                  </a:lnTo>
                  <a:lnTo>
                    <a:pt x="1791" y="237"/>
                  </a:lnTo>
                  <a:lnTo>
                    <a:pt x="1659" y="283"/>
                  </a:lnTo>
                  <a:lnTo>
                    <a:pt x="1527" y="344"/>
                  </a:lnTo>
                  <a:lnTo>
                    <a:pt x="1395" y="405"/>
                  </a:lnTo>
                  <a:lnTo>
                    <a:pt x="1273" y="474"/>
                  </a:lnTo>
                  <a:lnTo>
                    <a:pt x="1150" y="543"/>
                  </a:lnTo>
                  <a:lnTo>
                    <a:pt x="1039" y="619"/>
                  </a:lnTo>
                  <a:lnTo>
                    <a:pt x="927" y="695"/>
                  </a:lnTo>
                  <a:lnTo>
                    <a:pt x="825" y="779"/>
                  </a:lnTo>
                  <a:lnTo>
                    <a:pt x="723" y="863"/>
                  </a:lnTo>
                  <a:lnTo>
                    <a:pt x="632" y="955"/>
                  </a:lnTo>
                  <a:lnTo>
                    <a:pt x="540" y="1046"/>
                  </a:lnTo>
                  <a:lnTo>
                    <a:pt x="459" y="1138"/>
                  </a:lnTo>
                  <a:lnTo>
                    <a:pt x="387" y="1237"/>
                  </a:lnTo>
                  <a:lnTo>
                    <a:pt x="316" y="1344"/>
                  </a:lnTo>
                  <a:lnTo>
                    <a:pt x="255" y="1451"/>
                  </a:lnTo>
                  <a:lnTo>
                    <a:pt x="194" y="1557"/>
                  </a:lnTo>
                  <a:lnTo>
                    <a:pt x="143" y="1664"/>
                  </a:lnTo>
                  <a:lnTo>
                    <a:pt x="103" y="1779"/>
                  </a:lnTo>
                  <a:lnTo>
                    <a:pt x="72" y="1893"/>
                  </a:lnTo>
                  <a:lnTo>
                    <a:pt x="41" y="2008"/>
                  </a:lnTo>
                  <a:lnTo>
                    <a:pt x="21" y="2122"/>
                  </a:lnTo>
                  <a:lnTo>
                    <a:pt x="11" y="2244"/>
                  </a:lnTo>
                  <a:lnTo>
                    <a:pt x="1" y="2366"/>
                  </a:lnTo>
                  <a:lnTo>
                    <a:pt x="11" y="2488"/>
                  </a:lnTo>
                  <a:lnTo>
                    <a:pt x="21" y="2610"/>
                  </a:lnTo>
                  <a:lnTo>
                    <a:pt x="41" y="2725"/>
                  </a:lnTo>
                  <a:lnTo>
                    <a:pt x="72" y="2847"/>
                  </a:lnTo>
                  <a:lnTo>
                    <a:pt x="103" y="2961"/>
                  </a:lnTo>
                  <a:lnTo>
                    <a:pt x="143" y="3068"/>
                  </a:lnTo>
                  <a:lnTo>
                    <a:pt x="194" y="3183"/>
                  </a:lnTo>
                  <a:lnTo>
                    <a:pt x="255" y="3289"/>
                  </a:lnTo>
                  <a:lnTo>
                    <a:pt x="316" y="3396"/>
                  </a:lnTo>
                  <a:lnTo>
                    <a:pt x="387" y="3495"/>
                  </a:lnTo>
                  <a:lnTo>
                    <a:pt x="459" y="3595"/>
                  </a:lnTo>
                  <a:lnTo>
                    <a:pt x="540" y="3686"/>
                  </a:lnTo>
                  <a:lnTo>
                    <a:pt x="632" y="3785"/>
                  </a:lnTo>
                  <a:lnTo>
                    <a:pt x="723" y="3869"/>
                  </a:lnTo>
                  <a:lnTo>
                    <a:pt x="825" y="3961"/>
                  </a:lnTo>
                  <a:lnTo>
                    <a:pt x="927" y="4037"/>
                  </a:lnTo>
                  <a:lnTo>
                    <a:pt x="1039" y="4121"/>
                  </a:lnTo>
                  <a:lnTo>
                    <a:pt x="1150" y="4190"/>
                  </a:lnTo>
                  <a:lnTo>
                    <a:pt x="1273" y="4266"/>
                  </a:lnTo>
                  <a:lnTo>
                    <a:pt x="1395" y="4327"/>
                  </a:lnTo>
                  <a:lnTo>
                    <a:pt x="1527" y="4388"/>
                  </a:lnTo>
                  <a:lnTo>
                    <a:pt x="1659" y="4449"/>
                  </a:lnTo>
                  <a:lnTo>
                    <a:pt x="1791" y="4503"/>
                  </a:lnTo>
                  <a:lnTo>
                    <a:pt x="1934" y="4548"/>
                  </a:lnTo>
                  <a:lnTo>
                    <a:pt x="2076" y="4594"/>
                  </a:lnTo>
                  <a:lnTo>
                    <a:pt x="2219" y="4625"/>
                  </a:lnTo>
                  <a:lnTo>
                    <a:pt x="2371" y="4663"/>
                  </a:lnTo>
                  <a:lnTo>
                    <a:pt x="2524" y="4686"/>
                  </a:lnTo>
                  <a:lnTo>
                    <a:pt x="2676" y="4709"/>
                  </a:lnTo>
                  <a:lnTo>
                    <a:pt x="2839" y="4724"/>
                  </a:lnTo>
                  <a:lnTo>
                    <a:pt x="3002" y="4732"/>
                  </a:lnTo>
                  <a:lnTo>
                    <a:pt x="3317" y="4732"/>
                  </a:lnTo>
                  <a:lnTo>
                    <a:pt x="3480" y="4724"/>
                  </a:lnTo>
                  <a:lnTo>
                    <a:pt x="3643" y="4709"/>
                  </a:lnTo>
                  <a:lnTo>
                    <a:pt x="3796" y="4686"/>
                  </a:lnTo>
                  <a:lnTo>
                    <a:pt x="3948" y="4663"/>
                  </a:lnTo>
                  <a:lnTo>
                    <a:pt x="4101" y="4625"/>
                  </a:lnTo>
                  <a:lnTo>
                    <a:pt x="4243" y="4594"/>
                  </a:lnTo>
                  <a:lnTo>
                    <a:pt x="4386" y="4548"/>
                  </a:lnTo>
                  <a:lnTo>
                    <a:pt x="4528" y="4503"/>
                  </a:lnTo>
                  <a:lnTo>
                    <a:pt x="4660" y="4449"/>
                  </a:lnTo>
                  <a:lnTo>
                    <a:pt x="4793" y="4388"/>
                  </a:lnTo>
                  <a:lnTo>
                    <a:pt x="4925" y="4327"/>
                  </a:lnTo>
                  <a:lnTo>
                    <a:pt x="5047" y="4266"/>
                  </a:lnTo>
                  <a:lnTo>
                    <a:pt x="5169" y="4190"/>
                  </a:lnTo>
                  <a:lnTo>
                    <a:pt x="5281" y="4121"/>
                  </a:lnTo>
                  <a:lnTo>
                    <a:pt x="5393" y="4037"/>
                  </a:lnTo>
                  <a:lnTo>
                    <a:pt x="5495" y="3961"/>
                  </a:lnTo>
                  <a:lnTo>
                    <a:pt x="5596" y="3869"/>
                  </a:lnTo>
                  <a:lnTo>
                    <a:pt x="5688" y="3785"/>
                  </a:lnTo>
                  <a:lnTo>
                    <a:pt x="5779" y="3686"/>
                  </a:lnTo>
                  <a:lnTo>
                    <a:pt x="5861" y="3595"/>
                  </a:lnTo>
                  <a:lnTo>
                    <a:pt x="5932" y="3495"/>
                  </a:lnTo>
                  <a:lnTo>
                    <a:pt x="6003" y="3396"/>
                  </a:lnTo>
                  <a:lnTo>
                    <a:pt x="6064" y="3289"/>
                  </a:lnTo>
                  <a:lnTo>
                    <a:pt x="6125" y="3183"/>
                  </a:lnTo>
                  <a:lnTo>
                    <a:pt x="6176" y="3068"/>
                  </a:lnTo>
                  <a:lnTo>
                    <a:pt x="6217" y="2961"/>
                  </a:lnTo>
                  <a:lnTo>
                    <a:pt x="6247" y="2847"/>
                  </a:lnTo>
                  <a:lnTo>
                    <a:pt x="6278" y="2725"/>
                  </a:lnTo>
                  <a:lnTo>
                    <a:pt x="6298" y="2610"/>
                  </a:lnTo>
                  <a:lnTo>
                    <a:pt x="6309" y="2488"/>
                  </a:lnTo>
                  <a:lnTo>
                    <a:pt x="6319" y="2366"/>
                  </a:lnTo>
                  <a:lnTo>
                    <a:pt x="6309" y="2244"/>
                  </a:lnTo>
                  <a:lnTo>
                    <a:pt x="6298" y="2122"/>
                  </a:lnTo>
                  <a:lnTo>
                    <a:pt x="6278" y="2008"/>
                  </a:lnTo>
                  <a:lnTo>
                    <a:pt x="6247" y="1893"/>
                  </a:lnTo>
                  <a:lnTo>
                    <a:pt x="6217" y="1779"/>
                  </a:lnTo>
                  <a:lnTo>
                    <a:pt x="6176" y="1664"/>
                  </a:lnTo>
                  <a:lnTo>
                    <a:pt x="6125" y="1557"/>
                  </a:lnTo>
                  <a:lnTo>
                    <a:pt x="6064" y="1451"/>
                  </a:lnTo>
                  <a:lnTo>
                    <a:pt x="6003" y="1344"/>
                  </a:lnTo>
                  <a:lnTo>
                    <a:pt x="5932" y="1237"/>
                  </a:lnTo>
                  <a:lnTo>
                    <a:pt x="5861" y="1138"/>
                  </a:lnTo>
                  <a:lnTo>
                    <a:pt x="5779" y="1046"/>
                  </a:lnTo>
                  <a:lnTo>
                    <a:pt x="5688" y="955"/>
                  </a:lnTo>
                  <a:lnTo>
                    <a:pt x="5596" y="863"/>
                  </a:lnTo>
                  <a:lnTo>
                    <a:pt x="5495" y="779"/>
                  </a:lnTo>
                  <a:lnTo>
                    <a:pt x="5393" y="695"/>
                  </a:lnTo>
                  <a:lnTo>
                    <a:pt x="5281" y="619"/>
                  </a:lnTo>
                  <a:lnTo>
                    <a:pt x="5169" y="543"/>
                  </a:lnTo>
                  <a:lnTo>
                    <a:pt x="5047" y="474"/>
                  </a:lnTo>
                  <a:lnTo>
                    <a:pt x="4925" y="405"/>
                  </a:lnTo>
                  <a:lnTo>
                    <a:pt x="4793" y="344"/>
                  </a:lnTo>
                  <a:lnTo>
                    <a:pt x="4660" y="283"/>
                  </a:lnTo>
                  <a:lnTo>
                    <a:pt x="4528" y="237"/>
                  </a:lnTo>
                  <a:lnTo>
                    <a:pt x="4386" y="184"/>
                  </a:lnTo>
                  <a:lnTo>
                    <a:pt x="4243" y="146"/>
                  </a:lnTo>
                  <a:lnTo>
                    <a:pt x="4101" y="108"/>
                  </a:lnTo>
                  <a:lnTo>
                    <a:pt x="3948" y="77"/>
                  </a:lnTo>
                  <a:lnTo>
                    <a:pt x="3796" y="47"/>
                  </a:lnTo>
                  <a:lnTo>
                    <a:pt x="3643" y="31"/>
                  </a:lnTo>
                  <a:lnTo>
                    <a:pt x="3480" y="16"/>
                  </a:lnTo>
                  <a:lnTo>
                    <a:pt x="33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" name="Google Shape;696;p37"/>
          <p:cNvGrpSpPr/>
          <p:nvPr/>
        </p:nvGrpSpPr>
        <p:grpSpPr>
          <a:xfrm>
            <a:off x="7124963" y="1384201"/>
            <a:ext cx="365744" cy="360566"/>
            <a:chOff x="5658253" y="2980800"/>
            <a:chExt cx="687360" cy="673200"/>
          </a:xfrm>
        </p:grpSpPr>
        <p:sp>
          <p:nvSpPr>
            <p:cNvPr id="697" name="Google Shape;697;p37"/>
            <p:cNvSpPr/>
            <p:nvPr/>
          </p:nvSpPr>
          <p:spPr>
            <a:xfrm flipH="1">
              <a:off x="5658253" y="2980800"/>
              <a:ext cx="687360" cy="673200"/>
            </a:xfrm>
            <a:custGeom>
              <a:rect b="b" l="l" r="r" t="t"/>
              <a:pathLst>
                <a:path extrusionOk="0" h="26928" w="34368">
                  <a:moveTo>
                    <a:pt x="9116" y="7890"/>
                  </a:moveTo>
                  <a:lnTo>
                    <a:pt x="9116" y="11042"/>
                  </a:lnTo>
                  <a:lnTo>
                    <a:pt x="6308" y="11042"/>
                  </a:lnTo>
                  <a:lnTo>
                    <a:pt x="6308" y="7890"/>
                  </a:lnTo>
                  <a:close/>
                  <a:moveTo>
                    <a:pt x="14020" y="7890"/>
                  </a:moveTo>
                  <a:lnTo>
                    <a:pt x="14020" y="11042"/>
                  </a:lnTo>
                  <a:lnTo>
                    <a:pt x="11222" y="11042"/>
                  </a:lnTo>
                  <a:lnTo>
                    <a:pt x="11222" y="7890"/>
                  </a:lnTo>
                  <a:close/>
                  <a:moveTo>
                    <a:pt x="17184" y="1573"/>
                  </a:moveTo>
                  <a:lnTo>
                    <a:pt x="17286" y="1580"/>
                  </a:lnTo>
                  <a:lnTo>
                    <a:pt x="17388" y="1595"/>
                  </a:lnTo>
                  <a:lnTo>
                    <a:pt x="17489" y="1611"/>
                  </a:lnTo>
                  <a:lnTo>
                    <a:pt x="17591" y="1641"/>
                  </a:lnTo>
                  <a:lnTo>
                    <a:pt x="17683" y="1672"/>
                  </a:lnTo>
                  <a:lnTo>
                    <a:pt x="17764" y="1710"/>
                  </a:lnTo>
                  <a:lnTo>
                    <a:pt x="17845" y="1756"/>
                  </a:lnTo>
                  <a:lnTo>
                    <a:pt x="17927" y="1809"/>
                  </a:lnTo>
                  <a:lnTo>
                    <a:pt x="17988" y="1863"/>
                  </a:lnTo>
                  <a:lnTo>
                    <a:pt x="18049" y="1924"/>
                  </a:lnTo>
                  <a:lnTo>
                    <a:pt x="18110" y="1992"/>
                  </a:lnTo>
                  <a:lnTo>
                    <a:pt x="18151" y="2061"/>
                  </a:lnTo>
                  <a:lnTo>
                    <a:pt x="18181" y="2130"/>
                  </a:lnTo>
                  <a:lnTo>
                    <a:pt x="18212" y="2206"/>
                  </a:lnTo>
                  <a:lnTo>
                    <a:pt x="18232" y="2282"/>
                  </a:lnTo>
                  <a:lnTo>
                    <a:pt x="18232" y="2366"/>
                  </a:lnTo>
                  <a:lnTo>
                    <a:pt x="18232" y="4312"/>
                  </a:lnTo>
                  <a:lnTo>
                    <a:pt x="17031" y="4312"/>
                  </a:lnTo>
                  <a:lnTo>
                    <a:pt x="16889" y="4320"/>
                  </a:lnTo>
                  <a:lnTo>
                    <a:pt x="16747" y="4335"/>
                  </a:lnTo>
                  <a:lnTo>
                    <a:pt x="16604" y="4350"/>
                  </a:lnTo>
                  <a:lnTo>
                    <a:pt x="16462" y="4373"/>
                  </a:lnTo>
                  <a:lnTo>
                    <a:pt x="16329" y="4396"/>
                  </a:lnTo>
                  <a:lnTo>
                    <a:pt x="16197" y="4426"/>
                  </a:lnTo>
                  <a:lnTo>
                    <a:pt x="16065" y="4464"/>
                  </a:lnTo>
                  <a:lnTo>
                    <a:pt x="15933" y="4503"/>
                  </a:lnTo>
                  <a:lnTo>
                    <a:pt x="15811" y="4548"/>
                  </a:lnTo>
                  <a:lnTo>
                    <a:pt x="15566" y="4648"/>
                  </a:lnTo>
                  <a:lnTo>
                    <a:pt x="15332" y="4762"/>
                  </a:lnTo>
                  <a:lnTo>
                    <a:pt x="15119" y="4884"/>
                  </a:lnTo>
                  <a:lnTo>
                    <a:pt x="14925" y="5029"/>
                  </a:lnTo>
                  <a:lnTo>
                    <a:pt x="14742" y="5182"/>
                  </a:lnTo>
                  <a:lnTo>
                    <a:pt x="14569" y="5342"/>
                  </a:lnTo>
                  <a:lnTo>
                    <a:pt x="14427" y="5517"/>
                  </a:lnTo>
                  <a:lnTo>
                    <a:pt x="14305" y="5708"/>
                  </a:lnTo>
                  <a:lnTo>
                    <a:pt x="14254" y="5800"/>
                  </a:lnTo>
                  <a:lnTo>
                    <a:pt x="14203" y="5899"/>
                  </a:lnTo>
                  <a:lnTo>
                    <a:pt x="14152" y="5998"/>
                  </a:lnTo>
                  <a:lnTo>
                    <a:pt x="14122" y="6105"/>
                  </a:lnTo>
                  <a:lnTo>
                    <a:pt x="14091" y="6204"/>
                  </a:lnTo>
                  <a:lnTo>
                    <a:pt x="14061" y="6311"/>
                  </a:lnTo>
                  <a:lnTo>
                    <a:pt x="11222" y="6311"/>
                  </a:lnTo>
                  <a:lnTo>
                    <a:pt x="11222" y="4472"/>
                  </a:lnTo>
                  <a:lnTo>
                    <a:pt x="11212" y="4388"/>
                  </a:lnTo>
                  <a:lnTo>
                    <a:pt x="11202" y="4312"/>
                  </a:lnTo>
                  <a:lnTo>
                    <a:pt x="11171" y="4236"/>
                  </a:lnTo>
                  <a:lnTo>
                    <a:pt x="11141" y="4159"/>
                  </a:lnTo>
                  <a:lnTo>
                    <a:pt x="11090" y="4091"/>
                  </a:lnTo>
                  <a:lnTo>
                    <a:pt x="11039" y="4030"/>
                  </a:lnTo>
                  <a:lnTo>
                    <a:pt x="10978" y="3969"/>
                  </a:lnTo>
                  <a:lnTo>
                    <a:pt x="10907" y="3907"/>
                  </a:lnTo>
                  <a:lnTo>
                    <a:pt x="10836" y="3862"/>
                  </a:lnTo>
                  <a:lnTo>
                    <a:pt x="10754" y="3816"/>
                  </a:lnTo>
                  <a:lnTo>
                    <a:pt x="10673" y="3778"/>
                  </a:lnTo>
                  <a:lnTo>
                    <a:pt x="10581" y="3740"/>
                  </a:lnTo>
                  <a:lnTo>
                    <a:pt x="10480" y="3717"/>
                  </a:lnTo>
                  <a:lnTo>
                    <a:pt x="10378" y="3694"/>
                  </a:lnTo>
                  <a:lnTo>
                    <a:pt x="10276" y="3686"/>
                  </a:lnTo>
                  <a:lnTo>
                    <a:pt x="10164" y="3679"/>
                  </a:lnTo>
                  <a:lnTo>
                    <a:pt x="10062" y="3686"/>
                  </a:lnTo>
                  <a:lnTo>
                    <a:pt x="9951" y="3694"/>
                  </a:lnTo>
                  <a:lnTo>
                    <a:pt x="9859" y="3717"/>
                  </a:lnTo>
                  <a:lnTo>
                    <a:pt x="9757" y="3740"/>
                  </a:lnTo>
                  <a:lnTo>
                    <a:pt x="9666" y="3778"/>
                  </a:lnTo>
                  <a:lnTo>
                    <a:pt x="9574" y="3816"/>
                  </a:lnTo>
                  <a:lnTo>
                    <a:pt x="9503" y="3862"/>
                  </a:lnTo>
                  <a:lnTo>
                    <a:pt x="9421" y="3907"/>
                  </a:lnTo>
                  <a:lnTo>
                    <a:pt x="9350" y="3969"/>
                  </a:lnTo>
                  <a:lnTo>
                    <a:pt x="9299" y="4030"/>
                  </a:lnTo>
                  <a:lnTo>
                    <a:pt x="9238" y="4091"/>
                  </a:lnTo>
                  <a:lnTo>
                    <a:pt x="9198" y="4159"/>
                  </a:lnTo>
                  <a:lnTo>
                    <a:pt x="9167" y="4236"/>
                  </a:lnTo>
                  <a:lnTo>
                    <a:pt x="9137" y="4312"/>
                  </a:lnTo>
                  <a:lnTo>
                    <a:pt x="9116" y="4388"/>
                  </a:lnTo>
                  <a:lnTo>
                    <a:pt x="9116" y="4472"/>
                  </a:lnTo>
                  <a:lnTo>
                    <a:pt x="9116" y="6311"/>
                  </a:lnTo>
                  <a:lnTo>
                    <a:pt x="5148" y="6311"/>
                  </a:lnTo>
                  <a:lnTo>
                    <a:pt x="5047" y="6326"/>
                  </a:lnTo>
                  <a:lnTo>
                    <a:pt x="4945" y="6349"/>
                  </a:lnTo>
                  <a:lnTo>
                    <a:pt x="4843" y="6372"/>
                  </a:lnTo>
                  <a:lnTo>
                    <a:pt x="4752" y="6403"/>
                  </a:lnTo>
                  <a:lnTo>
                    <a:pt x="4670" y="6448"/>
                  </a:lnTo>
                  <a:lnTo>
                    <a:pt x="4589" y="6487"/>
                  </a:lnTo>
                  <a:lnTo>
                    <a:pt x="4518" y="6540"/>
                  </a:lnTo>
                  <a:lnTo>
                    <a:pt x="4447" y="6601"/>
                  </a:lnTo>
                  <a:lnTo>
                    <a:pt x="4385" y="6654"/>
                  </a:lnTo>
                  <a:lnTo>
                    <a:pt x="4335" y="6723"/>
                  </a:lnTo>
                  <a:lnTo>
                    <a:pt x="4284" y="6792"/>
                  </a:lnTo>
                  <a:lnTo>
                    <a:pt x="4253" y="6868"/>
                  </a:lnTo>
                  <a:lnTo>
                    <a:pt x="4223" y="6937"/>
                  </a:lnTo>
                  <a:lnTo>
                    <a:pt x="4213" y="7021"/>
                  </a:lnTo>
                  <a:lnTo>
                    <a:pt x="4202" y="7097"/>
                  </a:lnTo>
                  <a:lnTo>
                    <a:pt x="4202" y="11835"/>
                  </a:lnTo>
                  <a:lnTo>
                    <a:pt x="4213" y="11912"/>
                  </a:lnTo>
                  <a:lnTo>
                    <a:pt x="4223" y="11996"/>
                  </a:lnTo>
                  <a:lnTo>
                    <a:pt x="4253" y="12064"/>
                  </a:lnTo>
                  <a:lnTo>
                    <a:pt x="4284" y="12141"/>
                  </a:lnTo>
                  <a:lnTo>
                    <a:pt x="4335" y="12209"/>
                  </a:lnTo>
                  <a:lnTo>
                    <a:pt x="4385" y="12278"/>
                  </a:lnTo>
                  <a:lnTo>
                    <a:pt x="4447" y="12339"/>
                  </a:lnTo>
                  <a:lnTo>
                    <a:pt x="4518" y="12392"/>
                  </a:lnTo>
                  <a:lnTo>
                    <a:pt x="4589" y="12446"/>
                  </a:lnTo>
                  <a:lnTo>
                    <a:pt x="4670" y="12484"/>
                  </a:lnTo>
                  <a:lnTo>
                    <a:pt x="4752" y="12530"/>
                  </a:lnTo>
                  <a:lnTo>
                    <a:pt x="4843" y="12560"/>
                  </a:lnTo>
                  <a:lnTo>
                    <a:pt x="4945" y="12591"/>
                  </a:lnTo>
                  <a:lnTo>
                    <a:pt x="5047" y="12606"/>
                  </a:lnTo>
                  <a:lnTo>
                    <a:pt x="5148" y="12621"/>
                  </a:lnTo>
                  <a:lnTo>
                    <a:pt x="9116" y="12621"/>
                  </a:lnTo>
                  <a:lnTo>
                    <a:pt x="9116" y="18146"/>
                  </a:lnTo>
                  <a:lnTo>
                    <a:pt x="9116" y="18229"/>
                  </a:lnTo>
                  <a:lnTo>
                    <a:pt x="9137" y="18306"/>
                  </a:lnTo>
                  <a:lnTo>
                    <a:pt x="9167" y="18382"/>
                  </a:lnTo>
                  <a:lnTo>
                    <a:pt x="9198" y="18451"/>
                  </a:lnTo>
                  <a:lnTo>
                    <a:pt x="9238" y="18519"/>
                  </a:lnTo>
                  <a:lnTo>
                    <a:pt x="9299" y="18588"/>
                  </a:lnTo>
                  <a:lnTo>
                    <a:pt x="9350" y="18649"/>
                  </a:lnTo>
                  <a:lnTo>
                    <a:pt x="9421" y="18703"/>
                  </a:lnTo>
                  <a:lnTo>
                    <a:pt x="9503" y="18756"/>
                  </a:lnTo>
                  <a:lnTo>
                    <a:pt x="9574" y="18802"/>
                  </a:lnTo>
                  <a:lnTo>
                    <a:pt x="9666" y="18840"/>
                  </a:lnTo>
                  <a:lnTo>
                    <a:pt x="9757" y="18870"/>
                  </a:lnTo>
                  <a:lnTo>
                    <a:pt x="9859" y="18901"/>
                  </a:lnTo>
                  <a:lnTo>
                    <a:pt x="9951" y="18916"/>
                  </a:lnTo>
                  <a:lnTo>
                    <a:pt x="10062" y="18931"/>
                  </a:lnTo>
                  <a:lnTo>
                    <a:pt x="10276" y="18931"/>
                  </a:lnTo>
                  <a:lnTo>
                    <a:pt x="10378" y="18916"/>
                  </a:lnTo>
                  <a:lnTo>
                    <a:pt x="10480" y="18901"/>
                  </a:lnTo>
                  <a:lnTo>
                    <a:pt x="10581" y="18870"/>
                  </a:lnTo>
                  <a:lnTo>
                    <a:pt x="10673" y="18840"/>
                  </a:lnTo>
                  <a:lnTo>
                    <a:pt x="10754" y="18802"/>
                  </a:lnTo>
                  <a:lnTo>
                    <a:pt x="10836" y="18756"/>
                  </a:lnTo>
                  <a:lnTo>
                    <a:pt x="10907" y="18703"/>
                  </a:lnTo>
                  <a:lnTo>
                    <a:pt x="10978" y="18649"/>
                  </a:lnTo>
                  <a:lnTo>
                    <a:pt x="11039" y="18588"/>
                  </a:lnTo>
                  <a:lnTo>
                    <a:pt x="11090" y="18519"/>
                  </a:lnTo>
                  <a:lnTo>
                    <a:pt x="11141" y="18451"/>
                  </a:lnTo>
                  <a:lnTo>
                    <a:pt x="11171" y="18382"/>
                  </a:lnTo>
                  <a:lnTo>
                    <a:pt x="11202" y="18306"/>
                  </a:lnTo>
                  <a:lnTo>
                    <a:pt x="11212" y="18229"/>
                  </a:lnTo>
                  <a:lnTo>
                    <a:pt x="11222" y="18146"/>
                  </a:lnTo>
                  <a:lnTo>
                    <a:pt x="11222" y="12621"/>
                  </a:lnTo>
                  <a:lnTo>
                    <a:pt x="14020" y="12621"/>
                  </a:lnTo>
                  <a:lnTo>
                    <a:pt x="14020" y="21037"/>
                  </a:lnTo>
                  <a:lnTo>
                    <a:pt x="3043" y="21037"/>
                  </a:lnTo>
                  <a:lnTo>
                    <a:pt x="2941" y="21022"/>
                  </a:lnTo>
                  <a:lnTo>
                    <a:pt x="2839" y="21007"/>
                  </a:lnTo>
                  <a:lnTo>
                    <a:pt x="2747" y="20976"/>
                  </a:lnTo>
                  <a:lnTo>
                    <a:pt x="2656" y="20946"/>
                  </a:lnTo>
                  <a:lnTo>
                    <a:pt x="2564" y="20908"/>
                  </a:lnTo>
                  <a:lnTo>
                    <a:pt x="2483" y="20862"/>
                  </a:lnTo>
                  <a:lnTo>
                    <a:pt x="2412" y="20809"/>
                  </a:lnTo>
                  <a:lnTo>
                    <a:pt x="2341" y="20755"/>
                  </a:lnTo>
                  <a:lnTo>
                    <a:pt x="2279" y="20694"/>
                  </a:lnTo>
                  <a:lnTo>
                    <a:pt x="2229" y="20625"/>
                  </a:lnTo>
                  <a:lnTo>
                    <a:pt x="2188" y="20557"/>
                  </a:lnTo>
                  <a:lnTo>
                    <a:pt x="2147" y="20488"/>
                  </a:lnTo>
                  <a:lnTo>
                    <a:pt x="2127" y="20412"/>
                  </a:lnTo>
                  <a:lnTo>
                    <a:pt x="2107" y="20328"/>
                  </a:lnTo>
                  <a:lnTo>
                    <a:pt x="2096" y="20252"/>
                  </a:lnTo>
                  <a:lnTo>
                    <a:pt x="2096" y="2366"/>
                  </a:lnTo>
                  <a:lnTo>
                    <a:pt x="2107" y="2282"/>
                  </a:lnTo>
                  <a:lnTo>
                    <a:pt x="2127" y="2206"/>
                  </a:lnTo>
                  <a:lnTo>
                    <a:pt x="2147" y="2130"/>
                  </a:lnTo>
                  <a:lnTo>
                    <a:pt x="2188" y="2061"/>
                  </a:lnTo>
                  <a:lnTo>
                    <a:pt x="2229" y="1992"/>
                  </a:lnTo>
                  <a:lnTo>
                    <a:pt x="2279" y="1924"/>
                  </a:lnTo>
                  <a:lnTo>
                    <a:pt x="2341" y="1863"/>
                  </a:lnTo>
                  <a:lnTo>
                    <a:pt x="2412" y="1809"/>
                  </a:lnTo>
                  <a:lnTo>
                    <a:pt x="2483" y="1756"/>
                  </a:lnTo>
                  <a:lnTo>
                    <a:pt x="2564" y="1710"/>
                  </a:lnTo>
                  <a:lnTo>
                    <a:pt x="2656" y="1672"/>
                  </a:lnTo>
                  <a:lnTo>
                    <a:pt x="2747" y="1641"/>
                  </a:lnTo>
                  <a:lnTo>
                    <a:pt x="2839" y="1611"/>
                  </a:lnTo>
                  <a:lnTo>
                    <a:pt x="2941" y="1595"/>
                  </a:lnTo>
                  <a:lnTo>
                    <a:pt x="3043" y="1580"/>
                  </a:lnTo>
                  <a:lnTo>
                    <a:pt x="3154" y="1573"/>
                  </a:lnTo>
                  <a:close/>
                  <a:moveTo>
                    <a:pt x="31315" y="5891"/>
                  </a:moveTo>
                  <a:lnTo>
                    <a:pt x="31417" y="5907"/>
                  </a:lnTo>
                  <a:lnTo>
                    <a:pt x="31519" y="5922"/>
                  </a:lnTo>
                  <a:lnTo>
                    <a:pt x="31621" y="5952"/>
                  </a:lnTo>
                  <a:lnTo>
                    <a:pt x="31712" y="5983"/>
                  </a:lnTo>
                  <a:lnTo>
                    <a:pt x="31794" y="6021"/>
                  </a:lnTo>
                  <a:lnTo>
                    <a:pt x="31875" y="6067"/>
                  </a:lnTo>
                  <a:lnTo>
                    <a:pt x="31956" y="6120"/>
                  </a:lnTo>
                  <a:lnTo>
                    <a:pt x="32017" y="6174"/>
                  </a:lnTo>
                  <a:lnTo>
                    <a:pt x="32078" y="6235"/>
                  </a:lnTo>
                  <a:lnTo>
                    <a:pt x="32129" y="6303"/>
                  </a:lnTo>
                  <a:lnTo>
                    <a:pt x="32180" y="6372"/>
                  </a:lnTo>
                  <a:lnTo>
                    <a:pt x="32211" y="6441"/>
                  </a:lnTo>
                  <a:lnTo>
                    <a:pt x="32241" y="6517"/>
                  </a:lnTo>
                  <a:lnTo>
                    <a:pt x="32251" y="6601"/>
                  </a:lnTo>
                  <a:lnTo>
                    <a:pt x="32262" y="6677"/>
                  </a:lnTo>
                  <a:lnTo>
                    <a:pt x="32262" y="24563"/>
                  </a:lnTo>
                  <a:lnTo>
                    <a:pt x="32251" y="24647"/>
                  </a:lnTo>
                  <a:lnTo>
                    <a:pt x="32241" y="24723"/>
                  </a:lnTo>
                  <a:lnTo>
                    <a:pt x="32211" y="24799"/>
                  </a:lnTo>
                  <a:lnTo>
                    <a:pt x="32180" y="24868"/>
                  </a:lnTo>
                  <a:lnTo>
                    <a:pt x="32129" y="24937"/>
                  </a:lnTo>
                  <a:lnTo>
                    <a:pt x="32078" y="25005"/>
                  </a:lnTo>
                  <a:lnTo>
                    <a:pt x="32017" y="25066"/>
                  </a:lnTo>
                  <a:lnTo>
                    <a:pt x="31956" y="25120"/>
                  </a:lnTo>
                  <a:lnTo>
                    <a:pt x="31875" y="25173"/>
                  </a:lnTo>
                  <a:lnTo>
                    <a:pt x="31794" y="25219"/>
                  </a:lnTo>
                  <a:lnTo>
                    <a:pt x="31712" y="25257"/>
                  </a:lnTo>
                  <a:lnTo>
                    <a:pt x="31621" y="25287"/>
                  </a:lnTo>
                  <a:lnTo>
                    <a:pt x="31519" y="25318"/>
                  </a:lnTo>
                  <a:lnTo>
                    <a:pt x="31417" y="25333"/>
                  </a:lnTo>
                  <a:lnTo>
                    <a:pt x="31315" y="25349"/>
                  </a:lnTo>
                  <a:lnTo>
                    <a:pt x="31203" y="25356"/>
                  </a:lnTo>
                  <a:lnTo>
                    <a:pt x="17184" y="25356"/>
                  </a:lnTo>
                  <a:lnTo>
                    <a:pt x="17072" y="25349"/>
                  </a:lnTo>
                  <a:lnTo>
                    <a:pt x="16970" y="25333"/>
                  </a:lnTo>
                  <a:lnTo>
                    <a:pt x="16869" y="25318"/>
                  </a:lnTo>
                  <a:lnTo>
                    <a:pt x="16767" y="25287"/>
                  </a:lnTo>
                  <a:lnTo>
                    <a:pt x="16675" y="25257"/>
                  </a:lnTo>
                  <a:lnTo>
                    <a:pt x="16594" y="25219"/>
                  </a:lnTo>
                  <a:lnTo>
                    <a:pt x="16513" y="25173"/>
                  </a:lnTo>
                  <a:lnTo>
                    <a:pt x="16441" y="25120"/>
                  </a:lnTo>
                  <a:lnTo>
                    <a:pt x="16370" y="25066"/>
                  </a:lnTo>
                  <a:lnTo>
                    <a:pt x="16309" y="25005"/>
                  </a:lnTo>
                  <a:lnTo>
                    <a:pt x="16258" y="24937"/>
                  </a:lnTo>
                  <a:lnTo>
                    <a:pt x="16207" y="24868"/>
                  </a:lnTo>
                  <a:lnTo>
                    <a:pt x="16177" y="24799"/>
                  </a:lnTo>
                  <a:lnTo>
                    <a:pt x="16146" y="24723"/>
                  </a:lnTo>
                  <a:lnTo>
                    <a:pt x="16136" y="24647"/>
                  </a:lnTo>
                  <a:lnTo>
                    <a:pt x="16126" y="24563"/>
                  </a:lnTo>
                  <a:lnTo>
                    <a:pt x="16126" y="6677"/>
                  </a:lnTo>
                  <a:lnTo>
                    <a:pt x="16136" y="6601"/>
                  </a:lnTo>
                  <a:lnTo>
                    <a:pt x="16146" y="6517"/>
                  </a:lnTo>
                  <a:lnTo>
                    <a:pt x="16177" y="6441"/>
                  </a:lnTo>
                  <a:lnTo>
                    <a:pt x="16207" y="6372"/>
                  </a:lnTo>
                  <a:lnTo>
                    <a:pt x="16258" y="6303"/>
                  </a:lnTo>
                  <a:lnTo>
                    <a:pt x="16309" y="6235"/>
                  </a:lnTo>
                  <a:lnTo>
                    <a:pt x="16370" y="6174"/>
                  </a:lnTo>
                  <a:lnTo>
                    <a:pt x="16441" y="6120"/>
                  </a:lnTo>
                  <a:lnTo>
                    <a:pt x="16513" y="6067"/>
                  </a:lnTo>
                  <a:lnTo>
                    <a:pt x="16594" y="6021"/>
                  </a:lnTo>
                  <a:lnTo>
                    <a:pt x="16675" y="5983"/>
                  </a:lnTo>
                  <a:lnTo>
                    <a:pt x="16767" y="5952"/>
                  </a:lnTo>
                  <a:lnTo>
                    <a:pt x="16869" y="5922"/>
                  </a:lnTo>
                  <a:lnTo>
                    <a:pt x="16970" y="5907"/>
                  </a:lnTo>
                  <a:lnTo>
                    <a:pt x="17072" y="5891"/>
                  </a:lnTo>
                  <a:close/>
                  <a:moveTo>
                    <a:pt x="2992" y="1"/>
                  </a:moveTo>
                  <a:lnTo>
                    <a:pt x="2829" y="8"/>
                  </a:lnTo>
                  <a:lnTo>
                    <a:pt x="2676" y="24"/>
                  </a:lnTo>
                  <a:lnTo>
                    <a:pt x="2513" y="47"/>
                  </a:lnTo>
                  <a:lnTo>
                    <a:pt x="2361" y="69"/>
                  </a:lnTo>
                  <a:lnTo>
                    <a:pt x="2218" y="108"/>
                  </a:lnTo>
                  <a:lnTo>
                    <a:pt x="2066" y="138"/>
                  </a:lnTo>
                  <a:lnTo>
                    <a:pt x="1923" y="184"/>
                  </a:lnTo>
                  <a:lnTo>
                    <a:pt x="1791" y="230"/>
                  </a:lnTo>
                  <a:lnTo>
                    <a:pt x="1649" y="283"/>
                  </a:lnTo>
                  <a:lnTo>
                    <a:pt x="1516" y="344"/>
                  </a:lnTo>
                  <a:lnTo>
                    <a:pt x="1394" y="405"/>
                  </a:lnTo>
                  <a:lnTo>
                    <a:pt x="1262" y="466"/>
                  </a:lnTo>
                  <a:lnTo>
                    <a:pt x="1150" y="543"/>
                  </a:lnTo>
                  <a:lnTo>
                    <a:pt x="1028" y="611"/>
                  </a:lnTo>
                  <a:lnTo>
                    <a:pt x="926" y="695"/>
                  </a:lnTo>
                  <a:lnTo>
                    <a:pt x="814" y="771"/>
                  </a:lnTo>
                  <a:lnTo>
                    <a:pt x="723" y="863"/>
                  </a:lnTo>
                  <a:lnTo>
                    <a:pt x="621" y="947"/>
                  </a:lnTo>
                  <a:lnTo>
                    <a:pt x="540" y="1046"/>
                  </a:lnTo>
                  <a:lnTo>
                    <a:pt x="458" y="1138"/>
                  </a:lnTo>
                  <a:lnTo>
                    <a:pt x="377" y="1237"/>
                  </a:lnTo>
                  <a:lnTo>
                    <a:pt x="306" y="1336"/>
                  </a:lnTo>
                  <a:lnTo>
                    <a:pt x="245" y="1443"/>
                  </a:lnTo>
                  <a:lnTo>
                    <a:pt x="194" y="1550"/>
                  </a:lnTo>
                  <a:lnTo>
                    <a:pt x="143" y="1664"/>
                  </a:lnTo>
                  <a:lnTo>
                    <a:pt x="92" y="1771"/>
                  </a:lnTo>
                  <a:lnTo>
                    <a:pt x="62" y="1885"/>
                  </a:lnTo>
                  <a:lnTo>
                    <a:pt x="31" y="2008"/>
                  </a:lnTo>
                  <a:lnTo>
                    <a:pt x="11" y="2122"/>
                  </a:lnTo>
                  <a:lnTo>
                    <a:pt x="1" y="2244"/>
                  </a:lnTo>
                  <a:lnTo>
                    <a:pt x="1" y="2366"/>
                  </a:lnTo>
                  <a:lnTo>
                    <a:pt x="1" y="20252"/>
                  </a:lnTo>
                  <a:lnTo>
                    <a:pt x="1" y="20374"/>
                  </a:lnTo>
                  <a:lnTo>
                    <a:pt x="11" y="20488"/>
                  </a:lnTo>
                  <a:lnTo>
                    <a:pt x="31" y="20610"/>
                  </a:lnTo>
                  <a:lnTo>
                    <a:pt x="62" y="20725"/>
                  </a:lnTo>
                  <a:lnTo>
                    <a:pt x="92" y="20839"/>
                  </a:lnTo>
                  <a:lnTo>
                    <a:pt x="143" y="20954"/>
                  </a:lnTo>
                  <a:lnTo>
                    <a:pt x="194" y="21060"/>
                  </a:lnTo>
                  <a:lnTo>
                    <a:pt x="245" y="21167"/>
                  </a:lnTo>
                  <a:lnTo>
                    <a:pt x="306" y="21274"/>
                  </a:lnTo>
                  <a:lnTo>
                    <a:pt x="377" y="21381"/>
                  </a:lnTo>
                  <a:lnTo>
                    <a:pt x="458" y="21480"/>
                  </a:lnTo>
                  <a:lnTo>
                    <a:pt x="540" y="21572"/>
                  </a:lnTo>
                  <a:lnTo>
                    <a:pt x="621" y="21663"/>
                  </a:lnTo>
                  <a:lnTo>
                    <a:pt x="723" y="21755"/>
                  </a:lnTo>
                  <a:lnTo>
                    <a:pt x="814" y="21839"/>
                  </a:lnTo>
                  <a:lnTo>
                    <a:pt x="926" y="21923"/>
                  </a:lnTo>
                  <a:lnTo>
                    <a:pt x="1028" y="21999"/>
                  </a:lnTo>
                  <a:lnTo>
                    <a:pt x="1150" y="22075"/>
                  </a:lnTo>
                  <a:lnTo>
                    <a:pt x="1262" y="22144"/>
                  </a:lnTo>
                  <a:lnTo>
                    <a:pt x="1394" y="22212"/>
                  </a:lnTo>
                  <a:lnTo>
                    <a:pt x="1516" y="22274"/>
                  </a:lnTo>
                  <a:lnTo>
                    <a:pt x="1649" y="22335"/>
                  </a:lnTo>
                  <a:lnTo>
                    <a:pt x="1791" y="22380"/>
                  </a:lnTo>
                  <a:lnTo>
                    <a:pt x="1923" y="22434"/>
                  </a:lnTo>
                  <a:lnTo>
                    <a:pt x="2066" y="22472"/>
                  </a:lnTo>
                  <a:lnTo>
                    <a:pt x="2218" y="22510"/>
                  </a:lnTo>
                  <a:lnTo>
                    <a:pt x="2361" y="22541"/>
                  </a:lnTo>
                  <a:lnTo>
                    <a:pt x="2513" y="22571"/>
                  </a:lnTo>
                  <a:lnTo>
                    <a:pt x="2676" y="22586"/>
                  </a:lnTo>
                  <a:lnTo>
                    <a:pt x="2829" y="22602"/>
                  </a:lnTo>
                  <a:lnTo>
                    <a:pt x="2992" y="22617"/>
                  </a:lnTo>
                  <a:lnTo>
                    <a:pt x="14020" y="22617"/>
                  </a:lnTo>
                  <a:lnTo>
                    <a:pt x="14020" y="24563"/>
                  </a:lnTo>
                  <a:lnTo>
                    <a:pt x="14030" y="24685"/>
                  </a:lnTo>
                  <a:lnTo>
                    <a:pt x="14040" y="24807"/>
                  </a:lnTo>
                  <a:lnTo>
                    <a:pt x="14061" y="24921"/>
                  </a:lnTo>
                  <a:lnTo>
                    <a:pt x="14091" y="25043"/>
                  </a:lnTo>
                  <a:lnTo>
                    <a:pt x="14122" y="25158"/>
                  </a:lnTo>
                  <a:lnTo>
                    <a:pt x="14162" y="25265"/>
                  </a:lnTo>
                  <a:lnTo>
                    <a:pt x="14213" y="25379"/>
                  </a:lnTo>
                  <a:lnTo>
                    <a:pt x="14274" y="25486"/>
                  </a:lnTo>
                  <a:lnTo>
                    <a:pt x="14335" y="25585"/>
                  </a:lnTo>
                  <a:lnTo>
                    <a:pt x="14407" y="25692"/>
                  </a:lnTo>
                  <a:lnTo>
                    <a:pt x="14478" y="25791"/>
                  </a:lnTo>
                  <a:lnTo>
                    <a:pt x="14569" y="25883"/>
                  </a:lnTo>
                  <a:lnTo>
                    <a:pt x="14651" y="25982"/>
                  </a:lnTo>
                  <a:lnTo>
                    <a:pt x="14742" y="26066"/>
                  </a:lnTo>
                  <a:lnTo>
                    <a:pt x="14844" y="26157"/>
                  </a:lnTo>
                  <a:lnTo>
                    <a:pt x="14946" y="26234"/>
                  </a:lnTo>
                  <a:lnTo>
                    <a:pt x="15058" y="26318"/>
                  </a:lnTo>
                  <a:lnTo>
                    <a:pt x="15170" y="26386"/>
                  </a:lnTo>
                  <a:lnTo>
                    <a:pt x="15292" y="26463"/>
                  </a:lnTo>
                  <a:lnTo>
                    <a:pt x="15414" y="26524"/>
                  </a:lnTo>
                  <a:lnTo>
                    <a:pt x="15546" y="26585"/>
                  </a:lnTo>
                  <a:lnTo>
                    <a:pt x="15678" y="26646"/>
                  </a:lnTo>
                  <a:lnTo>
                    <a:pt x="15811" y="26699"/>
                  </a:lnTo>
                  <a:lnTo>
                    <a:pt x="15953" y="26745"/>
                  </a:lnTo>
                  <a:lnTo>
                    <a:pt x="16095" y="26783"/>
                  </a:lnTo>
                  <a:lnTo>
                    <a:pt x="16248" y="26821"/>
                  </a:lnTo>
                  <a:lnTo>
                    <a:pt x="16390" y="26859"/>
                  </a:lnTo>
                  <a:lnTo>
                    <a:pt x="16543" y="26882"/>
                  </a:lnTo>
                  <a:lnTo>
                    <a:pt x="16696" y="26905"/>
                  </a:lnTo>
                  <a:lnTo>
                    <a:pt x="16858" y="26920"/>
                  </a:lnTo>
                  <a:lnTo>
                    <a:pt x="17021" y="26928"/>
                  </a:lnTo>
                  <a:lnTo>
                    <a:pt x="31366" y="26928"/>
                  </a:lnTo>
                  <a:lnTo>
                    <a:pt x="31529" y="26920"/>
                  </a:lnTo>
                  <a:lnTo>
                    <a:pt x="31692" y="26905"/>
                  </a:lnTo>
                  <a:lnTo>
                    <a:pt x="31844" y="26882"/>
                  </a:lnTo>
                  <a:lnTo>
                    <a:pt x="31997" y="26859"/>
                  </a:lnTo>
                  <a:lnTo>
                    <a:pt x="32150" y="26821"/>
                  </a:lnTo>
                  <a:lnTo>
                    <a:pt x="32292" y="26783"/>
                  </a:lnTo>
                  <a:lnTo>
                    <a:pt x="32434" y="26745"/>
                  </a:lnTo>
                  <a:lnTo>
                    <a:pt x="32577" y="26699"/>
                  </a:lnTo>
                  <a:lnTo>
                    <a:pt x="32709" y="26646"/>
                  </a:lnTo>
                  <a:lnTo>
                    <a:pt x="32841" y="26585"/>
                  </a:lnTo>
                  <a:lnTo>
                    <a:pt x="32974" y="26524"/>
                  </a:lnTo>
                  <a:lnTo>
                    <a:pt x="33096" y="26463"/>
                  </a:lnTo>
                  <a:lnTo>
                    <a:pt x="33218" y="26386"/>
                  </a:lnTo>
                  <a:lnTo>
                    <a:pt x="33330" y="26318"/>
                  </a:lnTo>
                  <a:lnTo>
                    <a:pt x="33442" y="26234"/>
                  </a:lnTo>
                  <a:lnTo>
                    <a:pt x="33543" y="26157"/>
                  </a:lnTo>
                  <a:lnTo>
                    <a:pt x="33645" y="26066"/>
                  </a:lnTo>
                  <a:lnTo>
                    <a:pt x="33737" y="25982"/>
                  </a:lnTo>
                  <a:lnTo>
                    <a:pt x="33828" y="25883"/>
                  </a:lnTo>
                  <a:lnTo>
                    <a:pt x="33910" y="25791"/>
                  </a:lnTo>
                  <a:lnTo>
                    <a:pt x="33981" y="25692"/>
                  </a:lnTo>
                  <a:lnTo>
                    <a:pt x="34052" y="25585"/>
                  </a:lnTo>
                  <a:lnTo>
                    <a:pt x="34113" y="25486"/>
                  </a:lnTo>
                  <a:lnTo>
                    <a:pt x="34174" y="25379"/>
                  </a:lnTo>
                  <a:lnTo>
                    <a:pt x="34225" y="25265"/>
                  </a:lnTo>
                  <a:lnTo>
                    <a:pt x="34266" y="25158"/>
                  </a:lnTo>
                  <a:lnTo>
                    <a:pt x="34296" y="25043"/>
                  </a:lnTo>
                  <a:lnTo>
                    <a:pt x="34327" y="24921"/>
                  </a:lnTo>
                  <a:lnTo>
                    <a:pt x="34347" y="24807"/>
                  </a:lnTo>
                  <a:lnTo>
                    <a:pt x="34357" y="24685"/>
                  </a:lnTo>
                  <a:lnTo>
                    <a:pt x="34367" y="24563"/>
                  </a:lnTo>
                  <a:lnTo>
                    <a:pt x="34367" y="6677"/>
                  </a:lnTo>
                  <a:lnTo>
                    <a:pt x="34357" y="6555"/>
                  </a:lnTo>
                  <a:lnTo>
                    <a:pt x="34347" y="6433"/>
                  </a:lnTo>
                  <a:lnTo>
                    <a:pt x="34327" y="6319"/>
                  </a:lnTo>
                  <a:lnTo>
                    <a:pt x="34296" y="6204"/>
                  </a:lnTo>
                  <a:lnTo>
                    <a:pt x="34266" y="6090"/>
                  </a:lnTo>
                  <a:lnTo>
                    <a:pt x="34225" y="5975"/>
                  </a:lnTo>
                  <a:lnTo>
                    <a:pt x="34174" y="5868"/>
                  </a:lnTo>
                  <a:lnTo>
                    <a:pt x="34113" y="5754"/>
                  </a:lnTo>
                  <a:lnTo>
                    <a:pt x="34052" y="5655"/>
                  </a:lnTo>
                  <a:lnTo>
                    <a:pt x="33981" y="5548"/>
                  </a:lnTo>
                  <a:lnTo>
                    <a:pt x="33910" y="5449"/>
                  </a:lnTo>
                  <a:lnTo>
                    <a:pt x="33828" y="5357"/>
                  </a:lnTo>
                  <a:lnTo>
                    <a:pt x="33737" y="5266"/>
                  </a:lnTo>
                  <a:lnTo>
                    <a:pt x="33645" y="5174"/>
                  </a:lnTo>
                  <a:lnTo>
                    <a:pt x="33543" y="5090"/>
                  </a:lnTo>
                  <a:lnTo>
                    <a:pt x="33442" y="5006"/>
                  </a:lnTo>
                  <a:lnTo>
                    <a:pt x="33330" y="4930"/>
                  </a:lnTo>
                  <a:lnTo>
                    <a:pt x="33218" y="4854"/>
                  </a:lnTo>
                  <a:lnTo>
                    <a:pt x="33096" y="4785"/>
                  </a:lnTo>
                  <a:lnTo>
                    <a:pt x="32974" y="4716"/>
                  </a:lnTo>
                  <a:lnTo>
                    <a:pt x="32841" y="4655"/>
                  </a:lnTo>
                  <a:lnTo>
                    <a:pt x="32709" y="4594"/>
                  </a:lnTo>
                  <a:lnTo>
                    <a:pt x="32577" y="4548"/>
                  </a:lnTo>
                  <a:lnTo>
                    <a:pt x="32434" y="4495"/>
                  </a:lnTo>
                  <a:lnTo>
                    <a:pt x="32292" y="4457"/>
                  </a:lnTo>
                  <a:lnTo>
                    <a:pt x="32150" y="4419"/>
                  </a:lnTo>
                  <a:lnTo>
                    <a:pt x="31997" y="4388"/>
                  </a:lnTo>
                  <a:lnTo>
                    <a:pt x="31844" y="4358"/>
                  </a:lnTo>
                  <a:lnTo>
                    <a:pt x="31692" y="4335"/>
                  </a:lnTo>
                  <a:lnTo>
                    <a:pt x="31529" y="4327"/>
                  </a:lnTo>
                  <a:lnTo>
                    <a:pt x="31366" y="4312"/>
                  </a:lnTo>
                  <a:lnTo>
                    <a:pt x="20338" y="4312"/>
                  </a:lnTo>
                  <a:lnTo>
                    <a:pt x="20338" y="2366"/>
                  </a:lnTo>
                  <a:lnTo>
                    <a:pt x="20338" y="2244"/>
                  </a:lnTo>
                  <a:lnTo>
                    <a:pt x="20318" y="2122"/>
                  </a:lnTo>
                  <a:lnTo>
                    <a:pt x="20297" y="2008"/>
                  </a:lnTo>
                  <a:lnTo>
                    <a:pt x="20277" y="1885"/>
                  </a:lnTo>
                  <a:lnTo>
                    <a:pt x="20236" y="1771"/>
                  </a:lnTo>
                  <a:lnTo>
                    <a:pt x="20195" y="1664"/>
                  </a:lnTo>
                  <a:lnTo>
                    <a:pt x="20145" y="1550"/>
                  </a:lnTo>
                  <a:lnTo>
                    <a:pt x="20084" y="1443"/>
                  </a:lnTo>
                  <a:lnTo>
                    <a:pt x="20023" y="1336"/>
                  </a:lnTo>
                  <a:lnTo>
                    <a:pt x="19951" y="1237"/>
                  </a:lnTo>
                  <a:lnTo>
                    <a:pt x="19880" y="1138"/>
                  </a:lnTo>
                  <a:lnTo>
                    <a:pt x="19799" y="1046"/>
                  </a:lnTo>
                  <a:lnTo>
                    <a:pt x="19707" y="947"/>
                  </a:lnTo>
                  <a:lnTo>
                    <a:pt x="19616" y="863"/>
                  </a:lnTo>
                  <a:lnTo>
                    <a:pt x="19514" y="771"/>
                  </a:lnTo>
                  <a:lnTo>
                    <a:pt x="19412" y="695"/>
                  </a:lnTo>
                  <a:lnTo>
                    <a:pt x="19300" y="611"/>
                  </a:lnTo>
                  <a:lnTo>
                    <a:pt x="19188" y="543"/>
                  </a:lnTo>
                  <a:lnTo>
                    <a:pt x="19066" y="466"/>
                  </a:lnTo>
                  <a:lnTo>
                    <a:pt x="18944" y="405"/>
                  </a:lnTo>
                  <a:lnTo>
                    <a:pt x="18812" y="344"/>
                  </a:lnTo>
                  <a:lnTo>
                    <a:pt x="18680" y="283"/>
                  </a:lnTo>
                  <a:lnTo>
                    <a:pt x="18547" y="230"/>
                  </a:lnTo>
                  <a:lnTo>
                    <a:pt x="18405" y="184"/>
                  </a:lnTo>
                  <a:lnTo>
                    <a:pt x="18262" y="138"/>
                  </a:lnTo>
                  <a:lnTo>
                    <a:pt x="18120" y="108"/>
                  </a:lnTo>
                  <a:lnTo>
                    <a:pt x="17967" y="69"/>
                  </a:lnTo>
                  <a:lnTo>
                    <a:pt x="17815" y="47"/>
                  </a:lnTo>
                  <a:lnTo>
                    <a:pt x="17662" y="24"/>
                  </a:lnTo>
                  <a:lnTo>
                    <a:pt x="17499" y="8"/>
                  </a:lnTo>
                  <a:lnTo>
                    <a:pt x="173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7"/>
            <p:cNvSpPr/>
            <p:nvPr/>
          </p:nvSpPr>
          <p:spPr>
            <a:xfrm flipH="1">
              <a:off x="5882693" y="3180525"/>
              <a:ext cx="98300" cy="144825"/>
            </a:xfrm>
            <a:custGeom>
              <a:rect b="b" l="l" r="r" t="t"/>
              <a:pathLst>
                <a:path extrusionOk="0" h="5793" w="4915">
                  <a:moveTo>
                    <a:pt x="2453" y="1"/>
                  </a:moveTo>
                  <a:lnTo>
                    <a:pt x="2351" y="8"/>
                  </a:lnTo>
                  <a:lnTo>
                    <a:pt x="2249" y="24"/>
                  </a:lnTo>
                  <a:lnTo>
                    <a:pt x="2148" y="39"/>
                  </a:lnTo>
                  <a:lnTo>
                    <a:pt x="2046" y="69"/>
                  </a:lnTo>
                  <a:lnTo>
                    <a:pt x="1954" y="100"/>
                  </a:lnTo>
                  <a:lnTo>
                    <a:pt x="1873" y="138"/>
                  </a:lnTo>
                  <a:lnTo>
                    <a:pt x="1792" y="184"/>
                  </a:lnTo>
                  <a:lnTo>
                    <a:pt x="1710" y="237"/>
                  </a:lnTo>
                  <a:lnTo>
                    <a:pt x="1649" y="291"/>
                  </a:lnTo>
                  <a:lnTo>
                    <a:pt x="1588" y="352"/>
                  </a:lnTo>
                  <a:lnTo>
                    <a:pt x="1527" y="420"/>
                  </a:lnTo>
                  <a:lnTo>
                    <a:pt x="1486" y="489"/>
                  </a:lnTo>
                  <a:lnTo>
                    <a:pt x="1456" y="558"/>
                  </a:lnTo>
                  <a:lnTo>
                    <a:pt x="1425" y="634"/>
                  </a:lnTo>
                  <a:lnTo>
                    <a:pt x="1415" y="710"/>
                  </a:lnTo>
                  <a:lnTo>
                    <a:pt x="1405" y="794"/>
                  </a:lnTo>
                  <a:lnTo>
                    <a:pt x="1405" y="2107"/>
                  </a:lnTo>
                  <a:lnTo>
                    <a:pt x="1049" y="2107"/>
                  </a:lnTo>
                  <a:lnTo>
                    <a:pt x="947" y="2114"/>
                  </a:lnTo>
                  <a:lnTo>
                    <a:pt x="845" y="2122"/>
                  </a:lnTo>
                  <a:lnTo>
                    <a:pt x="744" y="2145"/>
                  </a:lnTo>
                  <a:lnTo>
                    <a:pt x="642" y="2168"/>
                  </a:lnTo>
                  <a:lnTo>
                    <a:pt x="550" y="2206"/>
                  </a:lnTo>
                  <a:lnTo>
                    <a:pt x="469" y="2244"/>
                  </a:lnTo>
                  <a:lnTo>
                    <a:pt x="388" y="2290"/>
                  </a:lnTo>
                  <a:lnTo>
                    <a:pt x="306" y="2343"/>
                  </a:lnTo>
                  <a:lnTo>
                    <a:pt x="245" y="2397"/>
                  </a:lnTo>
                  <a:lnTo>
                    <a:pt x="184" y="2458"/>
                  </a:lnTo>
                  <a:lnTo>
                    <a:pt x="133" y="2519"/>
                  </a:lnTo>
                  <a:lnTo>
                    <a:pt x="82" y="2587"/>
                  </a:lnTo>
                  <a:lnTo>
                    <a:pt x="52" y="2664"/>
                  </a:lnTo>
                  <a:lnTo>
                    <a:pt x="21" y="2740"/>
                  </a:lnTo>
                  <a:lnTo>
                    <a:pt x="11" y="2816"/>
                  </a:lnTo>
                  <a:lnTo>
                    <a:pt x="1" y="2900"/>
                  </a:lnTo>
                  <a:lnTo>
                    <a:pt x="11" y="2976"/>
                  </a:lnTo>
                  <a:lnTo>
                    <a:pt x="21" y="3053"/>
                  </a:lnTo>
                  <a:lnTo>
                    <a:pt x="52" y="3129"/>
                  </a:lnTo>
                  <a:lnTo>
                    <a:pt x="82" y="3205"/>
                  </a:lnTo>
                  <a:lnTo>
                    <a:pt x="133" y="3274"/>
                  </a:lnTo>
                  <a:lnTo>
                    <a:pt x="184" y="3335"/>
                  </a:lnTo>
                  <a:lnTo>
                    <a:pt x="245" y="3396"/>
                  </a:lnTo>
                  <a:lnTo>
                    <a:pt x="306" y="3457"/>
                  </a:lnTo>
                  <a:lnTo>
                    <a:pt x="388" y="3503"/>
                  </a:lnTo>
                  <a:lnTo>
                    <a:pt x="469" y="3549"/>
                  </a:lnTo>
                  <a:lnTo>
                    <a:pt x="550" y="3595"/>
                  </a:lnTo>
                  <a:lnTo>
                    <a:pt x="642" y="3625"/>
                  </a:lnTo>
                  <a:lnTo>
                    <a:pt x="744" y="3648"/>
                  </a:lnTo>
                  <a:lnTo>
                    <a:pt x="845" y="3671"/>
                  </a:lnTo>
                  <a:lnTo>
                    <a:pt x="947" y="3686"/>
                  </a:lnTo>
                  <a:lnTo>
                    <a:pt x="1405" y="3686"/>
                  </a:lnTo>
                  <a:lnTo>
                    <a:pt x="1405" y="4998"/>
                  </a:lnTo>
                  <a:lnTo>
                    <a:pt x="1415" y="5082"/>
                  </a:lnTo>
                  <a:lnTo>
                    <a:pt x="1425" y="5159"/>
                  </a:lnTo>
                  <a:lnTo>
                    <a:pt x="1456" y="5235"/>
                  </a:lnTo>
                  <a:lnTo>
                    <a:pt x="1486" y="5311"/>
                  </a:lnTo>
                  <a:lnTo>
                    <a:pt x="1527" y="5380"/>
                  </a:lnTo>
                  <a:lnTo>
                    <a:pt x="1588" y="5441"/>
                  </a:lnTo>
                  <a:lnTo>
                    <a:pt x="1649" y="5502"/>
                  </a:lnTo>
                  <a:lnTo>
                    <a:pt x="1710" y="5563"/>
                  </a:lnTo>
                  <a:lnTo>
                    <a:pt x="1792" y="5609"/>
                  </a:lnTo>
                  <a:lnTo>
                    <a:pt x="1873" y="5655"/>
                  </a:lnTo>
                  <a:lnTo>
                    <a:pt x="1954" y="5693"/>
                  </a:lnTo>
                  <a:lnTo>
                    <a:pt x="2046" y="5731"/>
                  </a:lnTo>
                  <a:lnTo>
                    <a:pt x="2148" y="5754"/>
                  </a:lnTo>
                  <a:lnTo>
                    <a:pt x="2249" y="5777"/>
                  </a:lnTo>
                  <a:lnTo>
                    <a:pt x="2351" y="5784"/>
                  </a:lnTo>
                  <a:lnTo>
                    <a:pt x="2453" y="5792"/>
                  </a:lnTo>
                  <a:lnTo>
                    <a:pt x="2565" y="5784"/>
                  </a:lnTo>
                  <a:lnTo>
                    <a:pt x="2666" y="5777"/>
                  </a:lnTo>
                  <a:lnTo>
                    <a:pt x="2768" y="5754"/>
                  </a:lnTo>
                  <a:lnTo>
                    <a:pt x="2870" y="5731"/>
                  </a:lnTo>
                  <a:lnTo>
                    <a:pt x="2961" y="5693"/>
                  </a:lnTo>
                  <a:lnTo>
                    <a:pt x="3043" y="5655"/>
                  </a:lnTo>
                  <a:lnTo>
                    <a:pt x="3124" y="5609"/>
                  </a:lnTo>
                  <a:lnTo>
                    <a:pt x="3195" y="5563"/>
                  </a:lnTo>
                  <a:lnTo>
                    <a:pt x="3267" y="5502"/>
                  </a:lnTo>
                  <a:lnTo>
                    <a:pt x="3328" y="5441"/>
                  </a:lnTo>
                  <a:lnTo>
                    <a:pt x="3379" y="5380"/>
                  </a:lnTo>
                  <a:lnTo>
                    <a:pt x="3429" y="5311"/>
                  </a:lnTo>
                  <a:lnTo>
                    <a:pt x="3460" y="5235"/>
                  </a:lnTo>
                  <a:lnTo>
                    <a:pt x="3491" y="5159"/>
                  </a:lnTo>
                  <a:lnTo>
                    <a:pt x="3501" y="5082"/>
                  </a:lnTo>
                  <a:lnTo>
                    <a:pt x="3511" y="4998"/>
                  </a:lnTo>
                  <a:lnTo>
                    <a:pt x="3511" y="3686"/>
                  </a:lnTo>
                  <a:lnTo>
                    <a:pt x="3969" y="3686"/>
                  </a:lnTo>
                  <a:lnTo>
                    <a:pt x="4070" y="3671"/>
                  </a:lnTo>
                  <a:lnTo>
                    <a:pt x="4172" y="3648"/>
                  </a:lnTo>
                  <a:lnTo>
                    <a:pt x="4274" y="3625"/>
                  </a:lnTo>
                  <a:lnTo>
                    <a:pt x="4365" y="3595"/>
                  </a:lnTo>
                  <a:lnTo>
                    <a:pt x="4447" y="3549"/>
                  </a:lnTo>
                  <a:lnTo>
                    <a:pt x="4528" y="3503"/>
                  </a:lnTo>
                  <a:lnTo>
                    <a:pt x="4599" y="3457"/>
                  </a:lnTo>
                  <a:lnTo>
                    <a:pt x="4671" y="3396"/>
                  </a:lnTo>
                  <a:lnTo>
                    <a:pt x="4732" y="3335"/>
                  </a:lnTo>
                  <a:lnTo>
                    <a:pt x="4783" y="3274"/>
                  </a:lnTo>
                  <a:lnTo>
                    <a:pt x="4833" y="3205"/>
                  </a:lnTo>
                  <a:lnTo>
                    <a:pt x="4864" y="3129"/>
                  </a:lnTo>
                  <a:lnTo>
                    <a:pt x="4895" y="3053"/>
                  </a:lnTo>
                  <a:lnTo>
                    <a:pt x="4905" y="2976"/>
                  </a:lnTo>
                  <a:lnTo>
                    <a:pt x="4915" y="2900"/>
                  </a:lnTo>
                  <a:lnTo>
                    <a:pt x="4905" y="2816"/>
                  </a:lnTo>
                  <a:lnTo>
                    <a:pt x="4895" y="2740"/>
                  </a:lnTo>
                  <a:lnTo>
                    <a:pt x="4864" y="2664"/>
                  </a:lnTo>
                  <a:lnTo>
                    <a:pt x="4833" y="2587"/>
                  </a:lnTo>
                  <a:lnTo>
                    <a:pt x="4783" y="2519"/>
                  </a:lnTo>
                  <a:lnTo>
                    <a:pt x="4732" y="2458"/>
                  </a:lnTo>
                  <a:lnTo>
                    <a:pt x="4671" y="2397"/>
                  </a:lnTo>
                  <a:lnTo>
                    <a:pt x="4599" y="2343"/>
                  </a:lnTo>
                  <a:lnTo>
                    <a:pt x="4528" y="2290"/>
                  </a:lnTo>
                  <a:lnTo>
                    <a:pt x="4447" y="2244"/>
                  </a:lnTo>
                  <a:lnTo>
                    <a:pt x="4365" y="2206"/>
                  </a:lnTo>
                  <a:lnTo>
                    <a:pt x="4274" y="2168"/>
                  </a:lnTo>
                  <a:lnTo>
                    <a:pt x="4172" y="2145"/>
                  </a:lnTo>
                  <a:lnTo>
                    <a:pt x="4070" y="2122"/>
                  </a:lnTo>
                  <a:lnTo>
                    <a:pt x="3969" y="2114"/>
                  </a:lnTo>
                  <a:lnTo>
                    <a:pt x="3857" y="2107"/>
                  </a:lnTo>
                  <a:lnTo>
                    <a:pt x="3511" y="2107"/>
                  </a:lnTo>
                  <a:lnTo>
                    <a:pt x="3511" y="794"/>
                  </a:lnTo>
                  <a:lnTo>
                    <a:pt x="3501" y="710"/>
                  </a:lnTo>
                  <a:lnTo>
                    <a:pt x="3491" y="634"/>
                  </a:lnTo>
                  <a:lnTo>
                    <a:pt x="3460" y="558"/>
                  </a:lnTo>
                  <a:lnTo>
                    <a:pt x="3429" y="489"/>
                  </a:lnTo>
                  <a:lnTo>
                    <a:pt x="3379" y="420"/>
                  </a:lnTo>
                  <a:lnTo>
                    <a:pt x="3328" y="352"/>
                  </a:lnTo>
                  <a:lnTo>
                    <a:pt x="3267" y="291"/>
                  </a:lnTo>
                  <a:lnTo>
                    <a:pt x="3195" y="237"/>
                  </a:lnTo>
                  <a:lnTo>
                    <a:pt x="3124" y="184"/>
                  </a:lnTo>
                  <a:lnTo>
                    <a:pt x="3043" y="138"/>
                  </a:lnTo>
                  <a:lnTo>
                    <a:pt x="2961" y="100"/>
                  </a:lnTo>
                  <a:lnTo>
                    <a:pt x="2870" y="69"/>
                  </a:lnTo>
                  <a:lnTo>
                    <a:pt x="2768" y="39"/>
                  </a:lnTo>
                  <a:lnTo>
                    <a:pt x="2666" y="24"/>
                  </a:lnTo>
                  <a:lnTo>
                    <a:pt x="2565" y="8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7"/>
            <p:cNvSpPr/>
            <p:nvPr/>
          </p:nvSpPr>
          <p:spPr>
            <a:xfrm flipH="1">
              <a:off x="5742493" y="3180525"/>
              <a:ext cx="98300" cy="144825"/>
            </a:xfrm>
            <a:custGeom>
              <a:rect b="b" l="l" r="r" t="t"/>
              <a:pathLst>
                <a:path extrusionOk="0" h="5793" w="4915">
                  <a:moveTo>
                    <a:pt x="2463" y="1"/>
                  </a:moveTo>
                  <a:lnTo>
                    <a:pt x="2351" y="8"/>
                  </a:lnTo>
                  <a:lnTo>
                    <a:pt x="2249" y="24"/>
                  </a:lnTo>
                  <a:lnTo>
                    <a:pt x="2147" y="39"/>
                  </a:lnTo>
                  <a:lnTo>
                    <a:pt x="2056" y="69"/>
                  </a:lnTo>
                  <a:lnTo>
                    <a:pt x="1954" y="100"/>
                  </a:lnTo>
                  <a:lnTo>
                    <a:pt x="1873" y="138"/>
                  </a:lnTo>
                  <a:lnTo>
                    <a:pt x="1791" y="184"/>
                  </a:lnTo>
                  <a:lnTo>
                    <a:pt x="1720" y="237"/>
                  </a:lnTo>
                  <a:lnTo>
                    <a:pt x="1649" y="291"/>
                  </a:lnTo>
                  <a:lnTo>
                    <a:pt x="1588" y="352"/>
                  </a:lnTo>
                  <a:lnTo>
                    <a:pt x="1537" y="420"/>
                  </a:lnTo>
                  <a:lnTo>
                    <a:pt x="1486" y="489"/>
                  </a:lnTo>
                  <a:lnTo>
                    <a:pt x="1455" y="558"/>
                  </a:lnTo>
                  <a:lnTo>
                    <a:pt x="1425" y="634"/>
                  </a:lnTo>
                  <a:lnTo>
                    <a:pt x="1415" y="710"/>
                  </a:lnTo>
                  <a:lnTo>
                    <a:pt x="1405" y="794"/>
                  </a:lnTo>
                  <a:lnTo>
                    <a:pt x="1405" y="2107"/>
                  </a:lnTo>
                  <a:lnTo>
                    <a:pt x="1059" y="2107"/>
                  </a:lnTo>
                  <a:lnTo>
                    <a:pt x="947" y="2114"/>
                  </a:lnTo>
                  <a:lnTo>
                    <a:pt x="845" y="2122"/>
                  </a:lnTo>
                  <a:lnTo>
                    <a:pt x="743" y="2145"/>
                  </a:lnTo>
                  <a:lnTo>
                    <a:pt x="652" y="2168"/>
                  </a:lnTo>
                  <a:lnTo>
                    <a:pt x="560" y="2206"/>
                  </a:lnTo>
                  <a:lnTo>
                    <a:pt x="469" y="2244"/>
                  </a:lnTo>
                  <a:lnTo>
                    <a:pt x="387" y="2290"/>
                  </a:lnTo>
                  <a:lnTo>
                    <a:pt x="316" y="2343"/>
                  </a:lnTo>
                  <a:lnTo>
                    <a:pt x="245" y="2397"/>
                  </a:lnTo>
                  <a:lnTo>
                    <a:pt x="184" y="2458"/>
                  </a:lnTo>
                  <a:lnTo>
                    <a:pt x="133" y="2519"/>
                  </a:lnTo>
                  <a:lnTo>
                    <a:pt x="92" y="2587"/>
                  </a:lnTo>
                  <a:lnTo>
                    <a:pt x="52" y="2664"/>
                  </a:lnTo>
                  <a:lnTo>
                    <a:pt x="31" y="2740"/>
                  </a:lnTo>
                  <a:lnTo>
                    <a:pt x="11" y="2816"/>
                  </a:lnTo>
                  <a:lnTo>
                    <a:pt x="1" y="2900"/>
                  </a:lnTo>
                  <a:lnTo>
                    <a:pt x="11" y="2976"/>
                  </a:lnTo>
                  <a:lnTo>
                    <a:pt x="31" y="3053"/>
                  </a:lnTo>
                  <a:lnTo>
                    <a:pt x="52" y="3129"/>
                  </a:lnTo>
                  <a:lnTo>
                    <a:pt x="92" y="3205"/>
                  </a:lnTo>
                  <a:lnTo>
                    <a:pt x="133" y="3274"/>
                  </a:lnTo>
                  <a:lnTo>
                    <a:pt x="184" y="3335"/>
                  </a:lnTo>
                  <a:lnTo>
                    <a:pt x="245" y="3396"/>
                  </a:lnTo>
                  <a:lnTo>
                    <a:pt x="316" y="3457"/>
                  </a:lnTo>
                  <a:lnTo>
                    <a:pt x="387" y="3503"/>
                  </a:lnTo>
                  <a:lnTo>
                    <a:pt x="469" y="3549"/>
                  </a:lnTo>
                  <a:lnTo>
                    <a:pt x="560" y="3595"/>
                  </a:lnTo>
                  <a:lnTo>
                    <a:pt x="652" y="3625"/>
                  </a:lnTo>
                  <a:lnTo>
                    <a:pt x="743" y="3648"/>
                  </a:lnTo>
                  <a:lnTo>
                    <a:pt x="845" y="3671"/>
                  </a:lnTo>
                  <a:lnTo>
                    <a:pt x="947" y="3686"/>
                  </a:lnTo>
                  <a:lnTo>
                    <a:pt x="1405" y="3686"/>
                  </a:lnTo>
                  <a:lnTo>
                    <a:pt x="1405" y="4998"/>
                  </a:lnTo>
                  <a:lnTo>
                    <a:pt x="1415" y="5082"/>
                  </a:lnTo>
                  <a:lnTo>
                    <a:pt x="1425" y="5159"/>
                  </a:lnTo>
                  <a:lnTo>
                    <a:pt x="1455" y="5235"/>
                  </a:lnTo>
                  <a:lnTo>
                    <a:pt x="1486" y="5311"/>
                  </a:lnTo>
                  <a:lnTo>
                    <a:pt x="1537" y="5380"/>
                  </a:lnTo>
                  <a:lnTo>
                    <a:pt x="1588" y="5441"/>
                  </a:lnTo>
                  <a:lnTo>
                    <a:pt x="1649" y="5502"/>
                  </a:lnTo>
                  <a:lnTo>
                    <a:pt x="1720" y="5563"/>
                  </a:lnTo>
                  <a:lnTo>
                    <a:pt x="1791" y="5609"/>
                  </a:lnTo>
                  <a:lnTo>
                    <a:pt x="1873" y="5655"/>
                  </a:lnTo>
                  <a:lnTo>
                    <a:pt x="1954" y="5693"/>
                  </a:lnTo>
                  <a:lnTo>
                    <a:pt x="2056" y="5731"/>
                  </a:lnTo>
                  <a:lnTo>
                    <a:pt x="2147" y="5754"/>
                  </a:lnTo>
                  <a:lnTo>
                    <a:pt x="2249" y="5777"/>
                  </a:lnTo>
                  <a:lnTo>
                    <a:pt x="2351" y="5784"/>
                  </a:lnTo>
                  <a:lnTo>
                    <a:pt x="2463" y="5792"/>
                  </a:lnTo>
                  <a:lnTo>
                    <a:pt x="2564" y="5784"/>
                  </a:lnTo>
                  <a:lnTo>
                    <a:pt x="2676" y="5777"/>
                  </a:lnTo>
                  <a:lnTo>
                    <a:pt x="2778" y="5754"/>
                  </a:lnTo>
                  <a:lnTo>
                    <a:pt x="2870" y="5731"/>
                  </a:lnTo>
                  <a:lnTo>
                    <a:pt x="2961" y="5693"/>
                  </a:lnTo>
                  <a:lnTo>
                    <a:pt x="3053" y="5655"/>
                  </a:lnTo>
                  <a:lnTo>
                    <a:pt x="3134" y="5609"/>
                  </a:lnTo>
                  <a:lnTo>
                    <a:pt x="3205" y="5563"/>
                  </a:lnTo>
                  <a:lnTo>
                    <a:pt x="3277" y="5502"/>
                  </a:lnTo>
                  <a:lnTo>
                    <a:pt x="3338" y="5441"/>
                  </a:lnTo>
                  <a:lnTo>
                    <a:pt x="3388" y="5380"/>
                  </a:lnTo>
                  <a:lnTo>
                    <a:pt x="3429" y="5311"/>
                  </a:lnTo>
                  <a:lnTo>
                    <a:pt x="3470" y="5235"/>
                  </a:lnTo>
                  <a:lnTo>
                    <a:pt x="3490" y="5159"/>
                  </a:lnTo>
                  <a:lnTo>
                    <a:pt x="3511" y="5082"/>
                  </a:lnTo>
                  <a:lnTo>
                    <a:pt x="3511" y="4998"/>
                  </a:lnTo>
                  <a:lnTo>
                    <a:pt x="3511" y="3686"/>
                  </a:lnTo>
                  <a:lnTo>
                    <a:pt x="3968" y="3686"/>
                  </a:lnTo>
                  <a:lnTo>
                    <a:pt x="4070" y="3671"/>
                  </a:lnTo>
                  <a:lnTo>
                    <a:pt x="4172" y="3648"/>
                  </a:lnTo>
                  <a:lnTo>
                    <a:pt x="4274" y="3625"/>
                  </a:lnTo>
                  <a:lnTo>
                    <a:pt x="4365" y="3595"/>
                  </a:lnTo>
                  <a:lnTo>
                    <a:pt x="4447" y="3549"/>
                  </a:lnTo>
                  <a:lnTo>
                    <a:pt x="4528" y="3503"/>
                  </a:lnTo>
                  <a:lnTo>
                    <a:pt x="4609" y="3457"/>
                  </a:lnTo>
                  <a:lnTo>
                    <a:pt x="4670" y="3396"/>
                  </a:lnTo>
                  <a:lnTo>
                    <a:pt x="4731" y="3335"/>
                  </a:lnTo>
                  <a:lnTo>
                    <a:pt x="4792" y="3274"/>
                  </a:lnTo>
                  <a:lnTo>
                    <a:pt x="4833" y="3205"/>
                  </a:lnTo>
                  <a:lnTo>
                    <a:pt x="4864" y="3129"/>
                  </a:lnTo>
                  <a:lnTo>
                    <a:pt x="4894" y="3053"/>
                  </a:lnTo>
                  <a:lnTo>
                    <a:pt x="4915" y="2976"/>
                  </a:lnTo>
                  <a:lnTo>
                    <a:pt x="4915" y="2900"/>
                  </a:lnTo>
                  <a:lnTo>
                    <a:pt x="4915" y="2816"/>
                  </a:lnTo>
                  <a:lnTo>
                    <a:pt x="4894" y="2740"/>
                  </a:lnTo>
                  <a:lnTo>
                    <a:pt x="4864" y="2664"/>
                  </a:lnTo>
                  <a:lnTo>
                    <a:pt x="4833" y="2587"/>
                  </a:lnTo>
                  <a:lnTo>
                    <a:pt x="4792" y="2519"/>
                  </a:lnTo>
                  <a:lnTo>
                    <a:pt x="4731" y="2458"/>
                  </a:lnTo>
                  <a:lnTo>
                    <a:pt x="4670" y="2397"/>
                  </a:lnTo>
                  <a:lnTo>
                    <a:pt x="4609" y="2343"/>
                  </a:lnTo>
                  <a:lnTo>
                    <a:pt x="4528" y="2290"/>
                  </a:lnTo>
                  <a:lnTo>
                    <a:pt x="4447" y="2244"/>
                  </a:lnTo>
                  <a:lnTo>
                    <a:pt x="4365" y="2206"/>
                  </a:lnTo>
                  <a:lnTo>
                    <a:pt x="4274" y="2168"/>
                  </a:lnTo>
                  <a:lnTo>
                    <a:pt x="4172" y="2145"/>
                  </a:lnTo>
                  <a:lnTo>
                    <a:pt x="4070" y="2122"/>
                  </a:lnTo>
                  <a:lnTo>
                    <a:pt x="3968" y="2114"/>
                  </a:lnTo>
                  <a:lnTo>
                    <a:pt x="3867" y="2107"/>
                  </a:lnTo>
                  <a:lnTo>
                    <a:pt x="3511" y="2107"/>
                  </a:lnTo>
                  <a:lnTo>
                    <a:pt x="3511" y="794"/>
                  </a:lnTo>
                  <a:lnTo>
                    <a:pt x="3511" y="710"/>
                  </a:lnTo>
                  <a:lnTo>
                    <a:pt x="3490" y="634"/>
                  </a:lnTo>
                  <a:lnTo>
                    <a:pt x="3470" y="558"/>
                  </a:lnTo>
                  <a:lnTo>
                    <a:pt x="3429" y="489"/>
                  </a:lnTo>
                  <a:lnTo>
                    <a:pt x="3388" y="420"/>
                  </a:lnTo>
                  <a:lnTo>
                    <a:pt x="3338" y="352"/>
                  </a:lnTo>
                  <a:lnTo>
                    <a:pt x="3277" y="291"/>
                  </a:lnTo>
                  <a:lnTo>
                    <a:pt x="3205" y="237"/>
                  </a:lnTo>
                  <a:lnTo>
                    <a:pt x="3134" y="184"/>
                  </a:lnTo>
                  <a:lnTo>
                    <a:pt x="3053" y="138"/>
                  </a:lnTo>
                  <a:lnTo>
                    <a:pt x="2961" y="100"/>
                  </a:lnTo>
                  <a:lnTo>
                    <a:pt x="2870" y="69"/>
                  </a:lnTo>
                  <a:lnTo>
                    <a:pt x="2778" y="39"/>
                  </a:lnTo>
                  <a:lnTo>
                    <a:pt x="2676" y="24"/>
                  </a:lnTo>
                  <a:lnTo>
                    <a:pt x="2564" y="8"/>
                  </a:lnTo>
                  <a:lnTo>
                    <a:pt x="246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7"/>
            <p:cNvSpPr/>
            <p:nvPr/>
          </p:nvSpPr>
          <p:spPr>
            <a:xfrm flipH="1">
              <a:off x="5882693" y="3417250"/>
              <a:ext cx="98300" cy="144825"/>
            </a:xfrm>
            <a:custGeom>
              <a:rect b="b" l="l" r="r" t="t"/>
              <a:pathLst>
                <a:path extrusionOk="0" h="5793" w="4915">
                  <a:moveTo>
                    <a:pt x="2453" y="1"/>
                  </a:moveTo>
                  <a:lnTo>
                    <a:pt x="2351" y="8"/>
                  </a:lnTo>
                  <a:lnTo>
                    <a:pt x="2249" y="24"/>
                  </a:lnTo>
                  <a:lnTo>
                    <a:pt x="2148" y="39"/>
                  </a:lnTo>
                  <a:lnTo>
                    <a:pt x="2046" y="70"/>
                  </a:lnTo>
                  <a:lnTo>
                    <a:pt x="1954" y="100"/>
                  </a:lnTo>
                  <a:lnTo>
                    <a:pt x="1873" y="138"/>
                  </a:lnTo>
                  <a:lnTo>
                    <a:pt x="1792" y="184"/>
                  </a:lnTo>
                  <a:lnTo>
                    <a:pt x="1710" y="237"/>
                  </a:lnTo>
                  <a:lnTo>
                    <a:pt x="1649" y="291"/>
                  </a:lnTo>
                  <a:lnTo>
                    <a:pt x="1588" y="352"/>
                  </a:lnTo>
                  <a:lnTo>
                    <a:pt x="1527" y="421"/>
                  </a:lnTo>
                  <a:lnTo>
                    <a:pt x="1486" y="489"/>
                  </a:lnTo>
                  <a:lnTo>
                    <a:pt x="1456" y="558"/>
                  </a:lnTo>
                  <a:lnTo>
                    <a:pt x="1425" y="634"/>
                  </a:lnTo>
                  <a:lnTo>
                    <a:pt x="1415" y="710"/>
                  </a:lnTo>
                  <a:lnTo>
                    <a:pt x="1405" y="794"/>
                  </a:lnTo>
                  <a:lnTo>
                    <a:pt x="1405" y="2107"/>
                  </a:lnTo>
                  <a:lnTo>
                    <a:pt x="1049" y="2107"/>
                  </a:lnTo>
                  <a:lnTo>
                    <a:pt x="947" y="2114"/>
                  </a:lnTo>
                  <a:lnTo>
                    <a:pt x="845" y="2122"/>
                  </a:lnTo>
                  <a:lnTo>
                    <a:pt x="744" y="2145"/>
                  </a:lnTo>
                  <a:lnTo>
                    <a:pt x="642" y="2168"/>
                  </a:lnTo>
                  <a:lnTo>
                    <a:pt x="550" y="2206"/>
                  </a:lnTo>
                  <a:lnTo>
                    <a:pt x="469" y="2244"/>
                  </a:lnTo>
                  <a:lnTo>
                    <a:pt x="388" y="2290"/>
                  </a:lnTo>
                  <a:lnTo>
                    <a:pt x="306" y="2336"/>
                  </a:lnTo>
                  <a:lnTo>
                    <a:pt x="245" y="2397"/>
                  </a:lnTo>
                  <a:lnTo>
                    <a:pt x="184" y="2458"/>
                  </a:lnTo>
                  <a:lnTo>
                    <a:pt x="133" y="2519"/>
                  </a:lnTo>
                  <a:lnTo>
                    <a:pt x="82" y="2588"/>
                  </a:lnTo>
                  <a:lnTo>
                    <a:pt x="52" y="2664"/>
                  </a:lnTo>
                  <a:lnTo>
                    <a:pt x="21" y="2740"/>
                  </a:lnTo>
                  <a:lnTo>
                    <a:pt x="11" y="2816"/>
                  </a:lnTo>
                  <a:lnTo>
                    <a:pt x="1" y="2900"/>
                  </a:lnTo>
                  <a:lnTo>
                    <a:pt x="11" y="2977"/>
                  </a:lnTo>
                  <a:lnTo>
                    <a:pt x="21" y="3053"/>
                  </a:lnTo>
                  <a:lnTo>
                    <a:pt x="52" y="3129"/>
                  </a:lnTo>
                  <a:lnTo>
                    <a:pt x="82" y="3206"/>
                  </a:lnTo>
                  <a:lnTo>
                    <a:pt x="133" y="3274"/>
                  </a:lnTo>
                  <a:lnTo>
                    <a:pt x="184" y="3335"/>
                  </a:lnTo>
                  <a:lnTo>
                    <a:pt x="245" y="3396"/>
                  </a:lnTo>
                  <a:lnTo>
                    <a:pt x="306" y="3457"/>
                  </a:lnTo>
                  <a:lnTo>
                    <a:pt x="388" y="3503"/>
                  </a:lnTo>
                  <a:lnTo>
                    <a:pt x="469" y="3549"/>
                  </a:lnTo>
                  <a:lnTo>
                    <a:pt x="550" y="3595"/>
                  </a:lnTo>
                  <a:lnTo>
                    <a:pt x="642" y="3625"/>
                  </a:lnTo>
                  <a:lnTo>
                    <a:pt x="744" y="3648"/>
                  </a:lnTo>
                  <a:lnTo>
                    <a:pt x="845" y="3671"/>
                  </a:lnTo>
                  <a:lnTo>
                    <a:pt x="947" y="3679"/>
                  </a:lnTo>
                  <a:lnTo>
                    <a:pt x="1049" y="3686"/>
                  </a:lnTo>
                  <a:lnTo>
                    <a:pt x="1405" y="3686"/>
                  </a:lnTo>
                  <a:lnTo>
                    <a:pt x="1405" y="4999"/>
                  </a:lnTo>
                  <a:lnTo>
                    <a:pt x="1415" y="5083"/>
                  </a:lnTo>
                  <a:lnTo>
                    <a:pt x="1425" y="5159"/>
                  </a:lnTo>
                  <a:lnTo>
                    <a:pt x="1456" y="5235"/>
                  </a:lnTo>
                  <a:lnTo>
                    <a:pt x="1486" y="5312"/>
                  </a:lnTo>
                  <a:lnTo>
                    <a:pt x="1527" y="5380"/>
                  </a:lnTo>
                  <a:lnTo>
                    <a:pt x="1588" y="5441"/>
                  </a:lnTo>
                  <a:lnTo>
                    <a:pt x="1649" y="5502"/>
                  </a:lnTo>
                  <a:lnTo>
                    <a:pt x="1710" y="5556"/>
                  </a:lnTo>
                  <a:lnTo>
                    <a:pt x="1792" y="5609"/>
                  </a:lnTo>
                  <a:lnTo>
                    <a:pt x="1873" y="5655"/>
                  </a:lnTo>
                  <a:lnTo>
                    <a:pt x="1954" y="5693"/>
                  </a:lnTo>
                  <a:lnTo>
                    <a:pt x="2046" y="5731"/>
                  </a:lnTo>
                  <a:lnTo>
                    <a:pt x="2148" y="5754"/>
                  </a:lnTo>
                  <a:lnTo>
                    <a:pt x="2249" y="5777"/>
                  </a:lnTo>
                  <a:lnTo>
                    <a:pt x="2351" y="5785"/>
                  </a:lnTo>
                  <a:lnTo>
                    <a:pt x="2453" y="5792"/>
                  </a:lnTo>
                  <a:lnTo>
                    <a:pt x="2565" y="5785"/>
                  </a:lnTo>
                  <a:lnTo>
                    <a:pt x="2666" y="5777"/>
                  </a:lnTo>
                  <a:lnTo>
                    <a:pt x="2768" y="5754"/>
                  </a:lnTo>
                  <a:lnTo>
                    <a:pt x="2870" y="5731"/>
                  </a:lnTo>
                  <a:lnTo>
                    <a:pt x="2961" y="5693"/>
                  </a:lnTo>
                  <a:lnTo>
                    <a:pt x="3043" y="5655"/>
                  </a:lnTo>
                  <a:lnTo>
                    <a:pt x="3124" y="5609"/>
                  </a:lnTo>
                  <a:lnTo>
                    <a:pt x="3195" y="5556"/>
                  </a:lnTo>
                  <a:lnTo>
                    <a:pt x="3267" y="5502"/>
                  </a:lnTo>
                  <a:lnTo>
                    <a:pt x="3328" y="5441"/>
                  </a:lnTo>
                  <a:lnTo>
                    <a:pt x="3379" y="5380"/>
                  </a:lnTo>
                  <a:lnTo>
                    <a:pt x="3429" y="5312"/>
                  </a:lnTo>
                  <a:lnTo>
                    <a:pt x="3460" y="5235"/>
                  </a:lnTo>
                  <a:lnTo>
                    <a:pt x="3491" y="5159"/>
                  </a:lnTo>
                  <a:lnTo>
                    <a:pt x="3501" y="5083"/>
                  </a:lnTo>
                  <a:lnTo>
                    <a:pt x="3511" y="4999"/>
                  </a:lnTo>
                  <a:lnTo>
                    <a:pt x="3511" y="3686"/>
                  </a:lnTo>
                  <a:lnTo>
                    <a:pt x="3857" y="3686"/>
                  </a:lnTo>
                  <a:lnTo>
                    <a:pt x="3969" y="3679"/>
                  </a:lnTo>
                  <a:lnTo>
                    <a:pt x="4070" y="3671"/>
                  </a:lnTo>
                  <a:lnTo>
                    <a:pt x="4172" y="3648"/>
                  </a:lnTo>
                  <a:lnTo>
                    <a:pt x="4274" y="3625"/>
                  </a:lnTo>
                  <a:lnTo>
                    <a:pt x="4365" y="3595"/>
                  </a:lnTo>
                  <a:lnTo>
                    <a:pt x="4447" y="3549"/>
                  </a:lnTo>
                  <a:lnTo>
                    <a:pt x="4528" y="3503"/>
                  </a:lnTo>
                  <a:lnTo>
                    <a:pt x="4599" y="3457"/>
                  </a:lnTo>
                  <a:lnTo>
                    <a:pt x="4671" y="3396"/>
                  </a:lnTo>
                  <a:lnTo>
                    <a:pt x="4732" y="3335"/>
                  </a:lnTo>
                  <a:lnTo>
                    <a:pt x="4783" y="3274"/>
                  </a:lnTo>
                  <a:lnTo>
                    <a:pt x="4833" y="3206"/>
                  </a:lnTo>
                  <a:lnTo>
                    <a:pt x="4864" y="3129"/>
                  </a:lnTo>
                  <a:lnTo>
                    <a:pt x="4895" y="3053"/>
                  </a:lnTo>
                  <a:lnTo>
                    <a:pt x="4905" y="2977"/>
                  </a:lnTo>
                  <a:lnTo>
                    <a:pt x="4915" y="2900"/>
                  </a:lnTo>
                  <a:lnTo>
                    <a:pt x="4905" y="2816"/>
                  </a:lnTo>
                  <a:lnTo>
                    <a:pt x="4895" y="2740"/>
                  </a:lnTo>
                  <a:lnTo>
                    <a:pt x="4864" y="2664"/>
                  </a:lnTo>
                  <a:lnTo>
                    <a:pt x="4833" y="2588"/>
                  </a:lnTo>
                  <a:lnTo>
                    <a:pt x="4783" y="2519"/>
                  </a:lnTo>
                  <a:lnTo>
                    <a:pt x="4732" y="2458"/>
                  </a:lnTo>
                  <a:lnTo>
                    <a:pt x="4671" y="2397"/>
                  </a:lnTo>
                  <a:lnTo>
                    <a:pt x="4599" y="2336"/>
                  </a:lnTo>
                  <a:lnTo>
                    <a:pt x="4528" y="2290"/>
                  </a:lnTo>
                  <a:lnTo>
                    <a:pt x="4447" y="2244"/>
                  </a:lnTo>
                  <a:lnTo>
                    <a:pt x="4365" y="2206"/>
                  </a:lnTo>
                  <a:lnTo>
                    <a:pt x="4274" y="2168"/>
                  </a:lnTo>
                  <a:lnTo>
                    <a:pt x="4172" y="2145"/>
                  </a:lnTo>
                  <a:lnTo>
                    <a:pt x="4070" y="2122"/>
                  </a:lnTo>
                  <a:lnTo>
                    <a:pt x="3969" y="2114"/>
                  </a:lnTo>
                  <a:lnTo>
                    <a:pt x="3857" y="2107"/>
                  </a:lnTo>
                  <a:lnTo>
                    <a:pt x="3511" y="2107"/>
                  </a:lnTo>
                  <a:lnTo>
                    <a:pt x="3511" y="794"/>
                  </a:lnTo>
                  <a:lnTo>
                    <a:pt x="3501" y="710"/>
                  </a:lnTo>
                  <a:lnTo>
                    <a:pt x="3491" y="634"/>
                  </a:lnTo>
                  <a:lnTo>
                    <a:pt x="3460" y="558"/>
                  </a:lnTo>
                  <a:lnTo>
                    <a:pt x="3429" y="489"/>
                  </a:lnTo>
                  <a:lnTo>
                    <a:pt x="3379" y="421"/>
                  </a:lnTo>
                  <a:lnTo>
                    <a:pt x="3328" y="352"/>
                  </a:lnTo>
                  <a:lnTo>
                    <a:pt x="3267" y="291"/>
                  </a:lnTo>
                  <a:lnTo>
                    <a:pt x="3195" y="237"/>
                  </a:lnTo>
                  <a:lnTo>
                    <a:pt x="3124" y="184"/>
                  </a:lnTo>
                  <a:lnTo>
                    <a:pt x="3043" y="138"/>
                  </a:lnTo>
                  <a:lnTo>
                    <a:pt x="2961" y="100"/>
                  </a:lnTo>
                  <a:lnTo>
                    <a:pt x="2870" y="70"/>
                  </a:lnTo>
                  <a:lnTo>
                    <a:pt x="2768" y="39"/>
                  </a:lnTo>
                  <a:lnTo>
                    <a:pt x="2666" y="24"/>
                  </a:lnTo>
                  <a:lnTo>
                    <a:pt x="2565" y="8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7"/>
            <p:cNvSpPr/>
            <p:nvPr/>
          </p:nvSpPr>
          <p:spPr>
            <a:xfrm flipH="1">
              <a:off x="5742493" y="3417250"/>
              <a:ext cx="98300" cy="144825"/>
            </a:xfrm>
            <a:custGeom>
              <a:rect b="b" l="l" r="r" t="t"/>
              <a:pathLst>
                <a:path extrusionOk="0" h="5793" w="4915">
                  <a:moveTo>
                    <a:pt x="2463" y="1"/>
                  </a:moveTo>
                  <a:lnTo>
                    <a:pt x="2351" y="8"/>
                  </a:lnTo>
                  <a:lnTo>
                    <a:pt x="2249" y="24"/>
                  </a:lnTo>
                  <a:lnTo>
                    <a:pt x="2147" y="39"/>
                  </a:lnTo>
                  <a:lnTo>
                    <a:pt x="2056" y="70"/>
                  </a:lnTo>
                  <a:lnTo>
                    <a:pt x="1954" y="100"/>
                  </a:lnTo>
                  <a:lnTo>
                    <a:pt x="1873" y="138"/>
                  </a:lnTo>
                  <a:lnTo>
                    <a:pt x="1791" y="184"/>
                  </a:lnTo>
                  <a:lnTo>
                    <a:pt x="1720" y="237"/>
                  </a:lnTo>
                  <a:lnTo>
                    <a:pt x="1649" y="291"/>
                  </a:lnTo>
                  <a:lnTo>
                    <a:pt x="1588" y="352"/>
                  </a:lnTo>
                  <a:lnTo>
                    <a:pt x="1537" y="421"/>
                  </a:lnTo>
                  <a:lnTo>
                    <a:pt x="1486" y="489"/>
                  </a:lnTo>
                  <a:lnTo>
                    <a:pt x="1455" y="558"/>
                  </a:lnTo>
                  <a:lnTo>
                    <a:pt x="1425" y="634"/>
                  </a:lnTo>
                  <a:lnTo>
                    <a:pt x="1415" y="710"/>
                  </a:lnTo>
                  <a:lnTo>
                    <a:pt x="1405" y="794"/>
                  </a:lnTo>
                  <a:lnTo>
                    <a:pt x="1405" y="2107"/>
                  </a:lnTo>
                  <a:lnTo>
                    <a:pt x="1059" y="2107"/>
                  </a:lnTo>
                  <a:lnTo>
                    <a:pt x="947" y="2114"/>
                  </a:lnTo>
                  <a:lnTo>
                    <a:pt x="845" y="2122"/>
                  </a:lnTo>
                  <a:lnTo>
                    <a:pt x="743" y="2145"/>
                  </a:lnTo>
                  <a:lnTo>
                    <a:pt x="652" y="2168"/>
                  </a:lnTo>
                  <a:lnTo>
                    <a:pt x="560" y="2206"/>
                  </a:lnTo>
                  <a:lnTo>
                    <a:pt x="469" y="2244"/>
                  </a:lnTo>
                  <a:lnTo>
                    <a:pt x="387" y="2290"/>
                  </a:lnTo>
                  <a:lnTo>
                    <a:pt x="316" y="2336"/>
                  </a:lnTo>
                  <a:lnTo>
                    <a:pt x="245" y="2397"/>
                  </a:lnTo>
                  <a:lnTo>
                    <a:pt x="184" y="2458"/>
                  </a:lnTo>
                  <a:lnTo>
                    <a:pt x="133" y="2519"/>
                  </a:lnTo>
                  <a:lnTo>
                    <a:pt x="92" y="2588"/>
                  </a:lnTo>
                  <a:lnTo>
                    <a:pt x="52" y="2664"/>
                  </a:lnTo>
                  <a:lnTo>
                    <a:pt x="31" y="2740"/>
                  </a:lnTo>
                  <a:lnTo>
                    <a:pt x="11" y="2816"/>
                  </a:lnTo>
                  <a:lnTo>
                    <a:pt x="1" y="2900"/>
                  </a:lnTo>
                  <a:lnTo>
                    <a:pt x="11" y="2977"/>
                  </a:lnTo>
                  <a:lnTo>
                    <a:pt x="31" y="3053"/>
                  </a:lnTo>
                  <a:lnTo>
                    <a:pt x="52" y="3129"/>
                  </a:lnTo>
                  <a:lnTo>
                    <a:pt x="92" y="3206"/>
                  </a:lnTo>
                  <a:lnTo>
                    <a:pt x="133" y="3274"/>
                  </a:lnTo>
                  <a:lnTo>
                    <a:pt x="184" y="3335"/>
                  </a:lnTo>
                  <a:lnTo>
                    <a:pt x="245" y="3396"/>
                  </a:lnTo>
                  <a:lnTo>
                    <a:pt x="316" y="3457"/>
                  </a:lnTo>
                  <a:lnTo>
                    <a:pt x="387" y="3503"/>
                  </a:lnTo>
                  <a:lnTo>
                    <a:pt x="469" y="3549"/>
                  </a:lnTo>
                  <a:lnTo>
                    <a:pt x="560" y="3595"/>
                  </a:lnTo>
                  <a:lnTo>
                    <a:pt x="652" y="3625"/>
                  </a:lnTo>
                  <a:lnTo>
                    <a:pt x="743" y="3648"/>
                  </a:lnTo>
                  <a:lnTo>
                    <a:pt x="845" y="3671"/>
                  </a:lnTo>
                  <a:lnTo>
                    <a:pt x="947" y="3679"/>
                  </a:lnTo>
                  <a:lnTo>
                    <a:pt x="1059" y="3686"/>
                  </a:lnTo>
                  <a:lnTo>
                    <a:pt x="1405" y="3686"/>
                  </a:lnTo>
                  <a:lnTo>
                    <a:pt x="1405" y="4999"/>
                  </a:lnTo>
                  <a:lnTo>
                    <a:pt x="1415" y="5083"/>
                  </a:lnTo>
                  <a:lnTo>
                    <a:pt x="1425" y="5159"/>
                  </a:lnTo>
                  <a:lnTo>
                    <a:pt x="1455" y="5235"/>
                  </a:lnTo>
                  <a:lnTo>
                    <a:pt x="1486" y="5312"/>
                  </a:lnTo>
                  <a:lnTo>
                    <a:pt x="1537" y="5380"/>
                  </a:lnTo>
                  <a:lnTo>
                    <a:pt x="1588" y="5441"/>
                  </a:lnTo>
                  <a:lnTo>
                    <a:pt x="1649" y="5502"/>
                  </a:lnTo>
                  <a:lnTo>
                    <a:pt x="1720" y="5556"/>
                  </a:lnTo>
                  <a:lnTo>
                    <a:pt x="1791" y="5609"/>
                  </a:lnTo>
                  <a:lnTo>
                    <a:pt x="1873" y="5655"/>
                  </a:lnTo>
                  <a:lnTo>
                    <a:pt x="1954" y="5693"/>
                  </a:lnTo>
                  <a:lnTo>
                    <a:pt x="2056" y="5731"/>
                  </a:lnTo>
                  <a:lnTo>
                    <a:pt x="2147" y="5754"/>
                  </a:lnTo>
                  <a:lnTo>
                    <a:pt x="2249" y="5777"/>
                  </a:lnTo>
                  <a:lnTo>
                    <a:pt x="2351" y="5785"/>
                  </a:lnTo>
                  <a:lnTo>
                    <a:pt x="2463" y="5792"/>
                  </a:lnTo>
                  <a:lnTo>
                    <a:pt x="2564" y="5785"/>
                  </a:lnTo>
                  <a:lnTo>
                    <a:pt x="2676" y="5777"/>
                  </a:lnTo>
                  <a:lnTo>
                    <a:pt x="2778" y="5754"/>
                  </a:lnTo>
                  <a:lnTo>
                    <a:pt x="2870" y="5731"/>
                  </a:lnTo>
                  <a:lnTo>
                    <a:pt x="2961" y="5693"/>
                  </a:lnTo>
                  <a:lnTo>
                    <a:pt x="3053" y="5655"/>
                  </a:lnTo>
                  <a:lnTo>
                    <a:pt x="3134" y="5609"/>
                  </a:lnTo>
                  <a:lnTo>
                    <a:pt x="3205" y="5556"/>
                  </a:lnTo>
                  <a:lnTo>
                    <a:pt x="3277" y="5502"/>
                  </a:lnTo>
                  <a:lnTo>
                    <a:pt x="3338" y="5441"/>
                  </a:lnTo>
                  <a:lnTo>
                    <a:pt x="3388" y="5380"/>
                  </a:lnTo>
                  <a:lnTo>
                    <a:pt x="3429" y="5312"/>
                  </a:lnTo>
                  <a:lnTo>
                    <a:pt x="3470" y="5235"/>
                  </a:lnTo>
                  <a:lnTo>
                    <a:pt x="3490" y="5159"/>
                  </a:lnTo>
                  <a:lnTo>
                    <a:pt x="3511" y="5083"/>
                  </a:lnTo>
                  <a:lnTo>
                    <a:pt x="3511" y="4999"/>
                  </a:lnTo>
                  <a:lnTo>
                    <a:pt x="3511" y="3686"/>
                  </a:lnTo>
                  <a:lnTo>
                    <a:pt x="3867" y="3686"/>
                  </a:lnTo>
                  <a:lnTo>
                    <a:pt x="3968" y="3679"/>
                  </a:lnTo>
                  <a:lnTo>
                    <a:pt x="4070" y="3671"/>
                  </a:lnTo>
                  <a:lnTo>
                    <a:pt x="4172" y="3648"/>
                  </a:lnTo>
                  <a:lnTo>
                    <a:pt x="4274" y="3625"/>
                  </a:lnTo>
                  <a:lnTo>
                    <a:pt x="4365" y="3595"/>
                  </a:lnTo>
                  <a:lnTo>
                    <a:pt x="4447" y="3549"/>
                  </a:lnTo>
                  <a:lnTo>
                    <a:pt x="4528" y="3503"/>
                  </a:lnTo>
                  <a:lnTo>
                    <a:pt x="4609" y="3457"/>
                  </a:lnTo>
                  <a:lnTo>
                    <a:pt x="4670" y="3396"/>
                  </a:lnTo>
                  <a:lnTo>
                    <a:pt x="4731" y="3335"/>
                  </a:lnTo>
                  <a:lnTo>
                    <a:pt x="4792" y="3274"/>
                  </a:lnTo>
                  <a:lnTo>
                    <a:pt x="4833" y="3206"/>
                  </a:lnTo>
                  <a:lnTo>
                    <a:pt x="4864" y="3129"/>
                  </a:lnTo>
                  <a:lnTo>
                    <a:pt x="4894" y="3053"/>
                  </a:lnTo>
                  <a:lnTo>
                    <a:pt x="4915" y="2977"/>
                  </a:lnTo>
                  <a:lnTo>
                    <a:pt x="4915" y="2900"/>
                  </a:lnTo>
                  <a:lnTo>
                    <a:pt x="4915" y="2816"/>
                  </a:lnTo>
                  <a:lnTo>
                    <a:pt x="4894" y="2740"/>
                  </a:lnTo>
                  <a:lnTo>
                    <a:pt x="4864" y="2664"/>
                  </a:lnTo>
                  <a:lnTo>
                    <a:pt x="4833" y="2588"/>
                  </a:lnTo>
                  <a:lnTo>
                    <a:pt x="4792" y="2519"/>
                  </a:lnTo>
                  <a:lnTo>
                    <a:pt x="4731" y="2458"/>
                  </a:lnTo>
                  <a:lnTo>
                    <a:pt x="4670" y="2397"/>
                  </a:lnTo>
                  <a:lnTo>
                    <a:pt x="4609" y="2336"/>
                  </a:lnTo>
                  <a:lnTo>
                    <a:pt x="4528" y="2290"/>
                  </a:lnTo>
                  <a:lnTo>
                    <a:pt x="4447" y="2244"/>
                  </a:lnTo>
                  <a:lnTo>
                    <a:pt x="4365" y="2206"/>
                  </a:lnTo>
                  <a:lnTo>
                    <a:pt x="4274" y="2168"/>
                  </a:lnTo>
                  <a:lnTo>
                    <a:pt x="4172" y="2145"/>
                  </a:lnTo>
                  <a:lnTo>
                    <a:pt x="4070" y="2122"/>
                  </a:lnTo>
                  <a:lnTo>
                    <a:pt x="3968" y="2114"/>
                  </a:lnTo>
                  <a:lnTo>
                    <a:pt x="3867" y="2107"/>
                  </a:lnTo>
                  <a:lnTo>
                    <a:pt x="3511" y="2107"/>
                  </a:lnTo>
                  <a:lnTo>
                    <a:pt x="3511" y="794"/>
                  </a:lnTo>
                  <a:lnTo>
                    <a:pt x="3511" y="710"/>
                  </a:lnTo>
                  <a:lnTo>
                    <a:pt x="3490" y="634"/>
                  </a:lnTo>
                  <a:lnTo>
                    <a:pt x="3470" y="558"/>
                  </a:lnTo>
                  <a:lnTo>
                    <a:pt x="3429" y="489"/>
                  </a:lnTo>
                  <a:lnTo>
                    <a:pt x="3388" y="421"/>
                  </a:lnTo>
                  <a:lnTo>
                    <a:pt x="3338" y="352"/>
                  </a:lnTo>
                  <a:lnTo>
                    <a:pt x="3277" y="291"/>
                  </a:lnTo>
                  <a:lnTo>
                    <a:pt x="3205" y="237"/>
                  </a:lnTo>
                  <a:lnTo>
                    <a:pt x="3134" y="184"/>
                  </a:lnTo>
                  <a:lnTo>
                    <a:pt x="3053" y="138"/>
                  </a:lnTo>
                  <a:lnTo>
                    <a:pt x="2961" y="100"/>
                  </a:lnTo>
                  <a:lnTo>
                    <a:pt x="2870" y="70"/>
                  </a:lnTo>
                  <a:lnTo>
                    <a:pt x="2778" y="39"/>
                  </a:lnTo>
                  <a:lnTo>
                    <a:pt x="2676" y="24"/>
                  </a:lnTo>
                  <a:lnTo>
                    <a:pt x="2564" y="8"/>
                  </a:lnTo>
                  <a:lnTo>
                    <a:pt x="246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37"/>
          <p:cNvGrpSpPr/>
          <p:nvPr/>
        </p:nvGrpSpPr>
        <p:grpSpPr>
          <a:xfrm rot="5400000">
            <a:off x="4520210" y="2961547"/>
            <a:ext cx="663851" cy="560277"/>
            <a:chOff x="7766209" y="3123440"/>
            <a:chExt cx="664183" cy="560501"/>
          </a:xfrm>
        </p:grpSpPr>
        <p:sp>
          <p:nvSpPr>
            <p:cNvPr id="703" name="Google Shape;703;p37"/>
            <p:cNvSpPr/>
            <p:nvPr/>
          </p:nvSpPr>
          <p:spPr>
            <a:xfrm>
              <a:off x="7766209" y="3123440"/>
              <a:ext cx="446226" cy="535331"/>
            </a:xfrm>
            <a:custGeom>
              <a:rect b="b" l="l" r="r" t="t"/>
              <a:pathLst>
                <a:path extrusionOk="0" h="11421" w="9520">
                  <a:moveTo>
                    <a:pt x="2034" y="1"/>
                  </a:moveTo>
                  <a:lnTo>
                    <a:pt x="1921" y="10"/>
                  </a:lnTo>
                  <a:lnTo>
                    <a:pt x="1808" y="38"/>
                  </a:lnTo>
                  <a:lnTo>
                    <a:pt x="1695" y="76"/>
                  </a:lnTo>
                  <a:lnTo>
                    <a:pt x="1592" y="123"/>
                  </a:lnTo>
                  <a:lnTo>
                    <a:pt x="1488" y="180"/>
                  </a:lnTo>
                  <a:lnTo>
                    <a:pt x="1385" y="255"/>
                  </a:lnTo>
                  <a:lnTo>
                    <a:pt x="1300" y="340"/>
                  </a:lnTo>
                  <a:lnTo>
                    <a:pt x="1215" y="434"/>
                  </a:lnTo>
                  <a:lnTo>
                    <a:pt x="1140" y="537"/>
                  </a:lnTo>
                  <a:lnTo>
                    <a:pt x="1065" y="641"/>
                  </a:lnTo>
                  <a:lnTo>
                    <a:pt x="1008" y="763"/>
                  </a:lnTo>
                  <a:lnTo>
                    <a:pt x="952" y="886"/>
                  </a:lnTo>
                  <a:lnTo>
                    <a:pt x="904" y="1027"/>
                  </a:lnTo>
                  <a:lnTo>
                    <a:pt x="876" y="1159"/>
                  </a:lnTo>
                  <a:lnTo>
                    <a:pt x="857" y="1309"/>
                  </a:lnTo>
                  <a:lnTo>
                    <a:pt x="10" y="9189"/>
                  </a:lnTo>
                  <a:lnTo>
                    <a:pt x="1" y="9331"/>
                  </a:lnTo>
                  <a:lnTo>
                    <a:pt x="1" y="9472"/>
                  </a:lnTo>
                  <a:lnTo>
                    <a:pt x="20" y="9613"/>
                  </a:lnTo>
                  <a:lnTo>
                    <a:pt x="38" y="9754"/>
                  </a:lnTo>
                  <a:lnTo>
                    <a:pt x="76" y="9877"/>
                  </a:lnTo>
                  <a:lnTo>
                    <a:pt x="123" y="9999"/>
                  </a:lnTo>
                  <a:lnTo>
                    <a:pt x="170" y="10122"/>
                  </a:lnTo>
                  <a:lnTo>
                    <a:pt x="236" y="10225"/>
                  </a:lnTo>
                  <a:lnTo>
                    <a:pt x="311" y="10329"/>
                  </a:lnTo>
                  <a:lnTo>
                    <a:pt x="387" y="10423"/>
                  </a:lnTo>
                  <a:lnTo>
                    <a:pt x="471" y="10498"/>
                  </a:lnTo>
                  <a:lnTo>
                    <a:pt x="566" y="10573"/>
                  </a:lnTo>
                  <a:lnTo>
                    <a:pt x="669" y="10630"/>
                  </a:lnTo>
                  <a:lnTo>
                    <a:pt x="773" y="10677"/>
                  </a:lnTo>
                  <a:lnTo>
                    <a:pt x="886" y="10705"/>
                  </a:lnTo>
                  <a:lnTo>
                    <a:pt x="1008" y="10734"/>
                  </a:lnTo>
                  <a:lnTo>
                    <a:pt x="7372" y="11411"/>
                  </a:lnTo>
                  <a:lnTo>
                    <a:pt x="7485" y="11421"/>
                  </a:lnTo>
                  <a:lnTo>
                    <a:pt x="7598" y="11411"/>
                  </a:lnTo>
                  <a:lnTo>
                    <a:pt x="7721" y="11383"/>
                  </a:lnTo>
                  <a:lnTo>
                    <a:pt x="7824" y="11345"/>
                  </a:lnTo>
                  <a:lnTo>
                    <a:pt x="7937" y="11298"/>
                  </a:lnTo>
                  <a:lnTo>
                    <a:pt x="8032" y="11242"/>
                  </a:lnTo>
                  <a:lnTo>
                    <a:pt x="8135" y="11167"/>
                  </a:lnTo>
                  <a:lnTo>
                    <a:pt x="8220" y="11082"/>
                  </a:lnTo>
                  <a:lnTo>
                    <a:pt x="8305" y="10988"/>
                  </a:lnTo>
                  <a:lnTo>
                    <a:pt x="8389" y="10884"/>
                  </a:lnTo>
                  <a:lnTo>
                    <a:pt x="8455" y="10781"/>
                  </a:lnTo>
                  <a:lnTo>
                    <a:pt x="8521" y="10658"/>
                  </a:lnTo>
                  <a:lnTo>
                    <a:pt x="8568" y="10536"/>
                  </a:lnTo>
                  <a:lnTo>
                    <a:pt x="8615" y="10395"/>
                  </a:lnTo>
                  <a:lnTo>
                    <a:pt x="8644" y="10263"/>
                  </a:lnTo>
                  <a:lnTo>
                    <a:pt x="8662" y="10112"/>
                  </a:lnTo>
                  <a:lnTo>
                    <a:pt x="9510" y="2232"/>
                  </a:lnTo>
                  <a:lnTo>
                    <a:pt x="9519" y="2091"/>
                  </a:lnTo>
                  <a:lnTo>
                    <a:pt x="9519" y="1950"/>
                  </a:lnTo>
                  <a:lnTo>
                    <a:pt x="9510" y="1808"/>
                  </a:lnTo>
                  <a:lnTo>
                    <a:pt x="9481" y="1677"/>
                  </a:lnTo>
                  <a:lnTo>
                    <a:pt x="9444" y="1545"/>
                  </a:lnTo>
                  <a:lnTo>
                    <a:pt x="9397" y="1422"/>
                  </a:lnTo>
                  <a:lnTo>
                    <a:pt x="9350" y="1300"/>
                  </a:lnTo>
                  <a:lnTo>
                    <a:pt x="9284" y="1196"/>
                  </a:lnTo>
                  <a:lnTo>
                    <a:pt x="9208" y="1093"/>
                  </a:lnTo>
                  <a:lnTo>
                    <a:pt x="9133" y="999"/>
                  </a:lnTo>
                  <a:lnTo>
                    <a:pt x="9048" y="923"/>
                  </a:lnTo>
                  <a:lnTo>
                    <a:pt x="8954" y="848"/>
                  </a:lnTo>
                  <a:lnTo>
                    <a:pt x="8851" y="792"/>
                  </a:lnTo>
                  <a:lnTo>
                    <a:pt x="8747" y="744"/>
                  </a:lnTo>
                  <a:lnTo>
                    <a:pt x="8634" y="716"/>
                  </a:lnTo>
                  <a:lnTo>
                    <a:pt x="8521" y="688"/>
                  </a:lnTo>
                  <a:lnTo>
                    <a:pt x="2157" y="10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7"/>
            <p:cNvSpPr/>
            <p:nvPr/>
          </p:nvSpPr>
          <p:spPr>
            <a:xfrm>
              <a:off x="7983791" y="3149032"/>
              <a:ext cx="446601" cy="534909"/>
            </a:xfrm>
            <a:custGeom>
              <a:rect b="b" l="l" r="r" t="t"/>
              <a:pathLst>
                <a:path extrusionOk="0" h="11412" w="9528">
                  <a:moveTo>
                    <a:pt x="2043" y="1"/>
                  </a:moveTo>
                  <a:lnTo>
                    <a:pt x="1921" y="10"/>
                  </a:lnTo>
                  <a:lnTo>
                    <a:pt x="1808" y="38"/>
                  </a:lnTo>
                  <a:lnTo>
                    <a:pt x="1695" y="67"/>
                  </a:lnTo>
                  <a:lnTo>
                    <a:pt x="1591" y="123"/>
                  </a:lnTo>
                  <a:lnTo>
                    <a:pt x="1488" y="180"/>
                  </a:lnTo>
                  <a:lnTo>
                    <a:pt x="1394" y="255"/>
                  </a:lnTo>
                  <a:lnTo>
                    <a:pt x="1299" y="340"/>
                  </a:lnTo>
                  <a:lnTo>
                    <a:pt x="1215" y="424"/>
                  </a:lnTo>
                  <a:lnTo>
                    <a:pt x="1139" y="528"/>
                  </a:lnTo>
                  <a:lnTo>
                    <a:pt x="1073" y="641"/>
                  </a:lnTo>
                  <a:lnTo>
                    <a:pt x="1008" y="763"/>
                  </a:lnTo>
                  <a:lnTo>
                    <a:pt x="951" y="886"/>
                  </a:lnTo>
                  <a:lnTo>
                    <a:pt x="913" y="1018"/>
                  </a:lnTo>
                  <a:lnTo>
                    <a:pt x="876" y="1159"/>
                  </a:lnTo>
                  <a:lnTo>
                    <a:pt x="857" y="1300"/>
                  </a:lnTo>
                  <a:lnTo>
                    <a:pt x="10" y="9180"/>
                  </a:lnTo>
                  <a:lnTo>
                    <a:pt x="0" y="9331"/>
                  </a:lnTo>
                  <a:lnTo>
                    <a:pt x="10" y="9472"/>
                  </a:lnTo>
                  <a:lnTo>
                    <a:pt x="19" y="9613"/>
                  </a:lnTo>
                  <a:lnTo>
                    <a:pt x="47" y="9745"/>
                  </a:lnTo>
                  <a:lnTo>
                    <a:pt x="76" y="9877"/>
                  </a:lnTo>
                  <a:lnTo>
                    <a:pt x="123" y="9999"/>
                  </a:lnTo>
                  <a:lnTo>
                    <a:pt x="179" y="10112"/>
                  </a:lnTo>
                  <a:lnTo>
                    <a:pt x="245" y="10225"/>
                  </a:lnTo>
                  <a:lnTo>
                    <a:pt x="311" y="10319"/>
                  </a:lnTo>
                  <a:lnTo>
                    <a:pt x="396" y="10413"/>
                  </a:lnTo>
                  <a:lnTo>
                    <a:pt x="480" y="10498"/>
                  </a:lnTo>
                  <a:lnTo>
                    <a:pt x="574" y="10564"/>
                  </a:lnTo>
                  <a:lnTo>
                    <a:pt x="678" y="10630"/>
                  </a:lnTo>
                  <a:lnTo>
                    <a:pt x="782" y="10668"/>
                  </a:lnTo>
                  <a:lnTo>
                    <a:pt x="895" y="10705"/>
                  </a:lnTo>
                  <a:lnTo>
                    <a:pt x="1008" y="10724"/>
                  </a:lnTo>
                  <a:lnTo>
                    <a:pt x="7372" y="11411"/>
                  </a:lnTo>
                  <a:lnTo>
                    <a:pt x="7494" y="11411"/>
                  </a:lnTo>
                  <a:lnTo>
                    <a:pt x="7607" y="11402"/>
                  </a:lnTo>
                  <a:lnTo>
                    <a:pt x="7720" y="11383"/>
                  </a:lnTo>
                  <a:lnTo>
                    <a:pt x="7833" y="11346"/>
                  </a:lnTo>
                  <a:lnTo>
                    <a:pt x="7937" y="11298"/>
                  </a:lnTo>
                  <a:lnTo>
                    <a:pt x="8040" y="11233"/>
                  </a:lnTo>
                  <a:lnTo>
                    <a:pt x="8135" y="11167"/>
                  </a:lnTo>
                  <a:lnTo>
                    <a:pt x="8229" y="11082"/>
                  </a:lnTo>
                  <a:lnTo>
                    <a:pt x="8314" y="10988"/>
                  </a:lnTo>
                  <a:lnTo>
                    <a:pt x="8389" y="10884"/>
                  </a:lnTo>
                  <a:lnTo>
                    <a:pt x="8464" y="10771"/>
                  </a:lnTo>
                  <a:lnTo>
                    <a:pt x="8521" y="10658"/>
                  </a:lnTo>
                  <a:lnTo>
                    <a:pt x="8577" y="10526"/>
                  </a:lnTo>
                  <a:lnTo>
                    <a:pt x="8615" y="10395"/>
                  </a:lnTo>
                  <a:lnTo>
                    <a:pt x="8652" y="10253"/>
                  </a:lnTo>
                  <a:lnTo>
                    <a:pt x="8671" y="10112"/>
                  </a:lnTo>
                  <a:lnTo>
                    <a:pt x="9519" y="2232"/>
                  </a:lnTo>
                  <a:lnTo>
                    <a:pt x="9528" y="2081"/>
                  </a:lnTo>
                  <a:lnTo>
                    <a:pt x="9519" y="1940"/>
                  </a:lnTo>
                  <a:lnTo>
                    <a:pt x="9509" y="1799"/>
                  </a:lnTo>
                  <a:lnTo>
                    <a:pt x="9481" y="1667"/>
                  </a:lnTo>
                  <a:lnTo>
                    <a:pt x="9453" y="1535"/>
                  </a:lnTo>
                  <a:lnTo>
                    <a:pt x="9406" y="1413"/>
                  </a:lnTo>
                  <a:lnTo>
                    <a:pt x="9349" y="1300"/>
                  </a:lnTo>
                  <a:lnTo>
                    <a:pt x="9283" y="1187"/>
                  </a:lnTo>
                  <a:lnTo>
                    <a:pt x="9217" y="1093"/>
                  </a:lnTo>
                  <a:lnTo>
                    <a:pt x="9133" y="999"/>
                  </a:lnTo>
                  <a:lnTo>
                    <a:pt x="9048" y="914"/>
                  </a:lnTo>
                  <a:lnTo>
                    <a:pt x="8954" y="848"/>
                  </a:lnTo>
                  <a:lnTo>
                    <a:pt x="8860" y="792"/>
                  </a:lnTo>
                  <a:lnTo>
                    <a:pt x="8747" y="745"/>
                  </a:lnTo>
                  <a:lnTo>
                    <a:pt x="8634" y="707"/>
                  </a:lnTo>
                  <a:lnTo>
                    <a:pt x="8521" y="688"/>
                  </a:lnTo>
                  <a:lnTo>
                    <a:pt x="2156" y="10"/>
                  </a:lnTo>
                  <a:lnTo>
                    <a:pt x="2043" y="1"/>
                  </a:lnTo>
                  <a:close/>
                </a:path>
              </a:pathLst>
            </a:custGeom>
            <a:solidFill>
              <a:srgbClr val="F7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7"/>
            <p:cNvSpPr/>
            <p:nvPr/>
          </p:nvSpPr>
          <p:spPr>
            <a:xfrm>
              <a:off x="8160313" y="3330429"/>
              <a:ext cx="139024" cy="157585"/>
            </a:xfrm>
            <a:custGeom>
              <a:rect b="b" l="l" r="r" t="t"/>
              <a:pathLst>
                <a:path extrusionOk="0" h="3362" w="2966">
                  <a:moveTo>
                    <a:pt x="1459" y="0"/>
                  </a:moveTo>
                  <a:lnTo>
                    <a:pt x="1318" y="10"/>
                  </a:lnTo>
                  <a:lnTo>
                    <a:pt x="1168" y="47"/>
                  </a:lnTo>
                  <a:lnTo>
                    <a:pt x="1026" y="85"/>
                  </a:lnTo>
                  <a:lnTo>
                    <a:pt x="895" y="151"/>
                  </a:lnTo>
                  <a:lnTo>
                    <a:pt x="772" y="226"/>
                  </a:lnTo>
                  <a:lnTo>
                    <a:pt x="650" y="311"/>
                  </a:lnTo>
                  <a:lnTo>
                    <a:pt x="537" y="414"/>
                  </a:lnTo>
                  <a:lnTo>
                    <a:pt x="433" y="527"/>
                  </a:lnTo>
                  <a:lnTo>
                    <a:pt x="330" y="650"/>
                  </a:lnTo>
                  <a:lnTo>
                    <a:pt x="245" y="782"/>
                  </a:lnTo>
                  <a:lnTo>
                    <a:pt x="179" y="923"/>
                  </a:lnTo>
                  <a:lnTo>
                    <a:pt x="113" y="1073"/>
                  </a:lnTo>
                  <a:lnTo>
                    <a:pt x="66" y="1234"/>
                  </a:lnTo>
                  <a:lnTo>
                    <a:pt x="28" y="1394"/>
                  </a:lnTo>
                  <a:lnTo>
                    <a:pt x="10" y="1563"/>
                  </a:lnTo>
                  <a:lnTo>
                    <a:pt x="0" y="1742"/>
                  </a:lnTo>
                  <a:lnTo>
                    <a:pt x="10" y="1902"/>
                  </a:lnTo>
                  <a:lnTo>
                    <a:pt x="38" y="2071"/>
                  </a:lnTo>
                  <a:lnTo>
                    <a:pt x="75" y="2232"/>
                  </a:lnTo>
                  <a:lnTo>
                    <a:pt x="123" y="2382"/>
                  </a:lnTo>
                  <a:lnTo>
                    <a:pt x="188" y="2523"/>
                  </a:lnTo>
                  <a:lnTo>
                    <a:pt x="264" y="2665"/>
                  </a:lnTo>
                  <a:lnTo>
                    <a:pt x="348" y="2787"/>
                  </a:lnTo>
                  <a:lnTo>
                    <a:pt x="443" y="2900"/>
                  </a:lnTo>
                  <a:lnTo>
                    <a:pt x="546" y="3013"/>
                  </a:lnTo>
                  <a:lnTo>
                    <a:pt x="659" y="3107"/>
                  </a:lnTo>
                  <a:lnTo>
                    <a:pt x="782" y="3182"/>
                  </a:lnTo>
                  <a:lnTo>
                    <a:pt x="913" y="3248"/>
                  </a:lnTo>
                  <a:lnTo>
                    <a:pt x="1055" y="3305"/>
                  </a:lnTo>
                  <a:lnTo>
                    <a:pt x="1196" y="3342"/>
                  </a:lnTo>
                  <a:lnTo>
                    <a:pt x="1346" y="3361"/>
                  </a:lnTo>
                  <a:lnTo>
                    <a:pt x="1497" y="3361"/>
                  </a:lnTo>
                  <a:lnTo>
                    <a:pt x="1648" y="3352"/>
                  </a:lnTo>
                  <a:lnTo>
                    <a:pt x="1798" y="3324"/>
                  </a:lnTo>
                  <a:lnTo>
                    <a:pt x="1930" y="3277"/>
                  </a:lnTo>
                  <a:lnTo>
                    <a:pt x="2071" y="3211"/>
                  </a:lnTo>
                  <a:lnTo>
                    <a:pt x="2194" y="3135"/>
                  </a:lnTo>
                  <a:lnTo>
                    <a:pt x="2316" y="3051"/>
                  </a:lnTo>
                  <a:lnTo>
                    <a:pt x="2429" y="2956"/>
                  </a:lnTo>
                  <a:lnTo>
                    <a:pt x="2533" y="2843"/>
                  </a:lnTo>
                  <a:lnTo>
                    <a:pt x="2627" y="2721"/>
                  </a:lnTo>
                  <a:lnTo>
                    <a:pt x="2712" y="2589"/>
                  </a:lnTo>
                  <a:lnTo>
                    <a:pt x="2787" y="2439"/>
                  </a:lnTo>
                  <a:lnTo>
                    <a:pt x="2853" y="2297"/>
                  </a:lnTo>
                  <a:lnTo>
                    <a:pt x="2900" y="2137"/>
                  </a:lnTo>
                  <a:lnTo>
                    <a:pt x="2938" y="1968"/>
                  </a:lnTo>
                  <a:lnTo>
                    <a:pt x="2956" y="1798"/>
                  </a:lnTo>
                  <a:lnTo>
                    <a:pt x="2966" y="1629"/>
                  </a:lnTo>
                  <a:lnTo>
                    <a:pt x="2956" y="1459"/>
                  </a:lnTo>
                  <a:lnTo>
                    <a:pt x="2928" y="1290"/>
                  </a:lnTo>
                  <a:lnTo>
                    <a:pt x="2890" y="1139"/>
                  </a:lnTo>
                  <a:lnTo>
                    <a:pt x="2843" y="979"/>
                  </a:lnTo>
                  <a:lnTo>
                    <a:pt x="2778" y="838"/>
                  </a:lnTo>
                  <a:lnTo>
                    <a:pt x="2702" y="706"/>
                  </a:lnTo>
                  <a:lnTo>
                    <a:pt x="2617" y="575"/>
                  </a:lnTo>
                  <a:lnTo>
                    <a:pt x="2523" y="462"/>
                  </a:lnTo>
                  <a:lnTo>
                    <a:pt x="2420" y="358"/>
                  </a:lnTo>
                  <a:lnTo>
                    <a:pt x="2297" y="264"/>
                  </a:lnTo>
                  <a:lnTo>
                    <a:pt x="2175" y="179"/>
                  </a:lnTo>
                  <a:lnTo>
                    <a:pt x="2043" y="113"/>
                  </a:lnTo>
                  <a:lnTo>
                    <a:pt x="1911" y="57"/>
                  </a:lnTo>
                  <a:lnTo>
                    <a:pt x="1761" y="19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>
              <a:off x="7826253" y="3195811"/>
              <a:ext cx="86948" cy="99370"/>
            </a:xfrm>
            <a:custGeom>
              <a:rect b="b" l="l" r="r" t="t"/>
              <a:pathLst>
                <a:path extrusionOk="0" h="2120" w="1855">
                  <a:moveTo>
                    <a:pt x="913" y="1"/>
                  </a:moveTo>
                  <a:lnTo>
                    <a:pt x="819" y="10"/>
                  </a:lnTo>
                  <a:lnTo>
                    <a:pt x="734" y="29"/>
                  </a:lnTo>
                  <a:lnTo>
                    <a:pt x="640" y="57"/>
                  </a:lnTo>
                  <a:lnTo>
                    <a:pt x="556" y="95"/>
                  </a:lnTo>
                  <a:lnTo>
                    <a:pt x="480" y="142"/>
                  </a:lnTo>
                  <a:lnTo>
                    <a:pt x="405" y="198"/>
                  </a:lnTo>
                  <a:lnTo>
                    <a:pt x="330" y="264"/>
                  </a:lnTo>
                  <a:lnTo>
                    <a:pt x="264" y="330"/>
                  </a:lnTo>
                  <a:lnTo>
                    <a:pt x="207" y="406"/>
                  </a:lnTo>
                  <a:lnTo>
                    <a:pt x="151" y="490"/>
                  </a:lnTo>
                  <a:lnTo>
                    <a:pt x="104" y="584"/>
                  </a:lnTo>
                  <a:lnTo>
                    <a:pt x="66" y="679"/>
                  </a:lnTo>
                  <a:lnTo>
                    <a:pt x="38" y="773"/>
                  </a:lnTo>
                  <a:lnTo>
                    <a:pt x="10" y="876"/>
                  </a:lnTo>
                  <a:lnTo>
                    <a:pt x="0" y="989"/>
                  </a:lnTo>
                  <a:lnTo>
                    <a:pt x="0" y="1093"/>
                  </a:lnTo>
                  <a:lnTo>
                    <a:pt x="0" y="1206"/>
                  </a:lnTo>
                  <a:lnTo>
                    <a:pt x="19" y="1300"/>
                  </a:lnTo>
                  <a:lnTo>
                    <a:pt x="38" y="1404"/>
                  </a:lnTo>
                  <a:lnTo>
                    <a:pt x="75" y="1498"/>
                  </a:lnTo>
                  <a:lnTo>
                    <a:pt x="113" y="1592"/>
                  </a:lnTo>
                  <a:lnTo>
                    <a:pt x="160" y="1677"/>
                  </a:lnTo>
                  <a:lnTo>
                    <a:pt x="217" y="1752"/>
                  </a:lnTo>
                  <a:lnTo>
                    <a:pt x="273" y="1827"/>
                  </a:lnTo>
                  <a:lnTo>
                    <a:pt x="339" y="1893"/>
                  </a:lnTo>
                  <a:lnTo>
                    <a:pt x="414" y="1950"/>
                  </a:lnTo>
                  <a:lnTo>
                    <a:pt x="490" y="2006"/>
                  </a:lnTo>
                  <a:lnTo>
                    <a:pt x="574" y="2044"/>
                  </a:lnTo>
                  <a:lnTo>
                    <a:pt x="659" y="2081"/>
                  </a:lnTo>
                  <a:lnTo>
                    <a:pt x="753" y="2100"/>
                  </a:lnTo>
                  <a:lnTo>
                    <a:pt x="847" y="2119"/>
                  </a:lnTo>
                  <a:lnTo>
                    <a:pt x="942" y="2119"/>
                  </a:lnTo>
                  <a:lnTo>
                    <a:pt x="1036" y="2110"/>
                  </a:lnTo>
                  <a:lnTo>
                    <a:pt x="1120" y="2091"/>
                  </a:lnTo>
                  <a:lnTo>
                    <a:pt x="1215" y="2063"/>
                  </a:lnTo>
                  <a:lnTo>
                    <a:pt x="1290" y="2025"/>
                  </a:lnTo>
                  <a:lnTo>
                    <a:pt x="1375" y="1978"/>
                  </a:lnTo>
                  <a:lnTo>
                    <a:pt x="1450" y="1921"/>
                  </a:lnTo>
                  <a:lnTo>
                    <a:pt x="1525" y="1855"/>
                  </a:lnTo>
                  <a:lnTo>
                    <a:pt x="1591" y="1790"/>
                  </a:lnTo>
                  <a:lnTo>
                    <a:pt x="1648" y="1714"/>
                  </a:lnTo>
                  <a:lnTo>
                    <a:pt x="1704" y="1629"/>
                  </a:lnTo>
                  <a:lnTo>
                    <a:pt x="1751" y="1535"/>
                  </a:lnTo>
                  <a:lnTo>
                    <a:pt x="1789" y="1441"/>
                  </a:lnTo>
                  <a:lnTo>
                    <a:pt x="1817" y="1347"/>
                  </a:lnTo>
                  <a:lnTo>
                    <a:pt x="1836" y="1243"/>
                  </a:lnTo>
                  <a:lnTo>
                    <a:pt x="1855" y="1130"/>
                  </a:lnTo>
                  <a:lnTo>
                    <a:pt x="1855" y="1027"/>
                  </a:lnTo>
                  <a:lnTo>
                    <a:pt x="1855" y="923"/>
                  </a:lnTo>
                  <a:lnTo>
                    <a:pt x="1836" y="820"/>
                  </a:lnTo>
                  <a:lnTo>
                    <a:pt x="1808" y="716"/>
                  </a:lnTo>
                  <a:lnTo>
                    <a:pt x="1779" y="622"/>
                  </a:lnTo>
                  <a:lnTo>
                    <a:pt x="1742" y="528"/>
                  </a:lnTo>
                  <a:lnTo>
                    <a:pt x="1695" y="443"/>
                  </a:lnTo>
                  <a:lnTo>
                    <a:pt x="1638" y="368"/>
                  </a:lnTo>
                  <a:lnTo>
                    <a:pt x="1582" y="293"/>
                  </a:lnTo>
                  <a:lnTo>
                    <a:pt x="1516" y="227"/>
                  </a:lnTo>
                  <a:lnTo>
                    <a:pt x="1441" y="170"/>
                  </a:lnTo>
                  <a:lnTo>
                    <a:pt x="1365" y="114"/>
                  </a:lnTo>
                  <a:lnTo>
                    <a:pt x="1281" y="76"/>
                  </a:lnTo>
                  <a:lnTo>
                    <a:pt x="1196" y="38"/>
                  </a:lnTo>
                  <a:lnTo>
                    <a:pt x="1102" y="20"/>
                  </a:lnTo>
                  <a:lnTo>
                    <a:pt x="1007" y="10"/>
                  </a:lnTo>
                  <a:lnTo>
                    <a:pt x="913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>
              <a:off x="7871250" y="3430595"/>
              <a:ext cx="86995" cy="99323"/>
            </a:xfrm>
            <a:custGeom>
              <a:rect b="b" l="l" r="r" t="t"/>
              <a:pathLst>
                <a:path extrusionOk="0" h="2119" w="1856">
                  <a:moveTo>
                    <a:pt x="914" y="0"/>
                  </a:moveTo>
                  <a:lnTo>
                    <a:pt x="829" y="10"/>
                  </a:lnTo>
                  <a:lnTo>
                    <a:pt x="735" y="29"/>
                  </a:lnTo>
                  <a:lnTo>
                    <a:pt x="650" y="57"/>
                  </a:lnTo>
                  <a:lnTo>
                    <a:pt x="565" y="95"/>
                  </a:lnTo>
                  <a:lnTo>
                    <a:pt x="481" y="142"/>
                  </a:lnTo>
                  <a:lnTo>
                    <a:pt x="405" y="198"/>
                  </a:lnTo>
                  <a:lnTo>
                    <a:pt x="330" y="264"/>
                  </a:lnTo>
                  <a:lnTo>
                    <a:pt x="264" y="330"/>
                  </a:lnTo>
                  <a:lnTo>
                    <a:pt x="208" y="405"/>
                  </a:lnTo>
                  <a:lnTo>
                    <a:pt x="151" y="490"/>
                  </a:lnTo>
                  <a:lnTo>
                    <a:pt x="104" y="584"/>
                  </a:lnTo>
                  <a:lnTo>
                    <a:pt x="66" y="678"/>
                  </a:lnTo>
                  <a:lnTo>
                    <a:pt x="38" y="772"/>
                  </a:lnTo>
                  <a:lnTo>
                    <a:pt x="19" y="876"/>
                  </a:lnTo>
                  <a:lnTo>
                    <a:pt x="0" y="989"/>
                  </a:lnTo>
                  <a:lnTo>
                    <a:pt x="0" y="1092"/>
                  </a:lnTo>
                  <a:lnTo>
                    <a:pt x="10" y="1196"/>
                  </a:lnTo>
                  <a:lnTo>
                    <a:pt x="19" y="1300"/>
                  </a:lnTo>
                  <a:lnTo>
                    <a:pt x="47" y="1403"/>
                  </a:lnTo>
                  <a:lnTo>
                    <a:pt x="76" y="1497"/>
                  </a:lnTo>
                  <a:lnTo>
                    <a:pt x="113" y="1591"/>
                  </a:lnTo>
                  <a:lnTo>
                    <a:pt x="160" y="1676"/>
                  </a:lnTo>
                  <a:lnTo>
                    <a:pt x="217" y="1752"/>
                  </a:lnTo>
                  <a:lnTo>
                    <a:pt x="273" y="1827"/>
                  </a:lnTo>
                  <a:lnTo>
                    <a:pt x="339" y="1893"/>
                  </a:lnTo>
                  <a:lnTo>
                    <a:pt x="415" y="1949"/>
                  </a:lnTo>
                  <a:lnTo>
                    <a:pt x="490" y="2006"/>
                  </a:lnTo>
                  <a:lnTo>
                    <a:pt x="575" y="2043"/>
                  </a:lnTo>
                  <a:lnTo>
                    <a:pt x="659" y="2081"/>
                  </a:lnTo>
                  <a:lnTo>
                    <a:pt x="754" y="2100"/>
                  </a:lnTo>
                  <a:lnTo>
                    <a:pt x="848" y="2109"/>
                  </a:lnTo>
                  <a:lnTo>
                    <a:pt x="942" y="2119"/>
                  </a:lnTo>
                  <a:lnTo>
                    <a:pt x="1036" y="2109"/>
                  </a:lnTo>
                  <a:lnTo>
                    <a:pt x="1121" y="2090"/>
                  </a:lnTo>
                  <a:lnTo>
                    <a:pt x="1215" y="2062"/>
                  </a:lnTo>
                  <a:lnTo>
                    <a:pt x="1300" y="2025"/>
                  </a:lnTo>
                  <a:lnTo>
                    <a:pt x="1375" y="1977"/>
                  </a:lnTo>
                  <a:lnTo>
                    <a:pt x="1450" y="1921"/>
                  </a:lnTo>
                  <a:lnTo>
                    <a:pt x="1526" y="1855"/>
                  </a:lnTo>
                  <a:lnTo>
                    <a:pt x="1592" y="1789"/>
                  </a:lnTo>
                  <a:lnTo>
                    <a:pt x="1648" y="1704"/>
                  </a:lnTo>
                  <a:lnTo>
                    <a:pt x="1704" y="1629"/>
                  </a:lnTo>
                  <a:lnTo>
                    <a:pt x="1752" y="1535"/>
                  </a:lnTo>
                  <a:lnTo>
                    <a:pt x="1789" y="1441"/>
                  </a:lnTo>
                  <a:lnTo>
                    <a:pt x="1817" y="1347"/>
                  </a:lnTo>
                  <a:lnTo>
                    <a:pt x="1846" y="1243"/>
                  </a:lnTo>
                  <a:lnTo>
                    <a:pt x="1855" y="1130"/>
                  </a:lnTo>
                  <a:lnTo>
                    <a:pt x="1855" y="1027"/>
                  </a:lnTo>
                  <a:lnTo>
                    <a:pt x="1855" y="914"/>
                  </a:lnTo>
                  <a:lnTo>
                    <a:pt x="1836" y="810"/>
                  </a:lnTo>
                  <a:lnTo>
                    <a:pt x="1817" y="716"/>
                  </a:lnTo>
                  <a:lnTo>
                    <a:pt x="1780" y="622"/>
                  </a:lnTo>
                  <a:lnTo>
                    <a:pt x="1742" y="528"/>
                  </a:lnTo>
                  <a:lnTo>
                    <a:pt x="1695" y="443"/>
                  </a:lnTo>
                  <a:lnTo>
                    <a:pt x="1639" y="368"/>
                  </a:lnTo>
                  <a:lnTo>
                    <a:pt x="1582" y="292"/>
                  </a:lnTo>
                  <a:lnTo>
                    <a:pt x="1516" y="226"/>
                  </a:lnTo>
                  <a:lnTo>
                    <a:pt x="1441" y="170"/>
                  </a:lnTo>
                  <a:lnTo>
                    <a:pt x="1366" y="113"/>
                  </a:lnTo>
                  <a:lnTo>
                    <a:pt x="1281" y="76"/>
                  </a:lnTo>
                  <a:lnTo>
                    <a:pt x="1196" y="38"/>
                  </a:lnTo>
                  <a:lnTo>
                    <a:pt x="1111" y="19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" name="Google Shape;708;p37"/>
          <p:cNvGrpSpPr/>
          <p:nvPr/>
        </p:nvGrpSpPr>
        <p:grpSpPr>
          <a:xfrm rot="5400000">
            <a:off x="3798569" y="2159833"/>
            <a:ext cx="703939" cy="603980"/>
            <a:chOff x="7391557" y="3719658"/>
            <a:chExt cx="764819" cy="656215"/>
          </a:xfrm>
        </p:grpSpPr>
        <p:sp>
          <p:nvSpPr>
            <p:cNvPr id="709" name="Google Shape;709;p37"/>
            <p:cNvSpPr/>
            <p:nvPr/>
          </p:nvSpPr>
          <p:spPr>
            <a:xfrm>
              <a:off x="7391557" y="3719658"/>
              <a:ext cx="457663" cy="575922"/>
            </a:xfrm>
            <a:custGeom>
              <a:rect b="b" l="l" r="r" t="t"/>
              <a:pathLst>
                <a:path extrusionOk="0" h="12287" w="9764">
                  <a:moveTo>
                    <a:pt x="6007" y="0"/>
                  </a:moveTo>
                  <a:lnTo>
                    <a:pt x="5904" y="19"/>
                  </a:lnTo>
                  <a:lnTo>
                    <a:pt x="5791" y="47"/>
                  </a:lnTo>
                  <a:lnTo>
                    <a:pt x="5687" y="85"/>
                  </a:lnTo>
                  <a:lnTo>
                    <a:pt x="5574" y="132"/>
                  </a:lnTo>
                  <a:lnTo>
                    <a:pt x="5470" y="198"/>
                  </a:lnTo>
                  <a:lnTo>
                    <a:pt x="5358" y="273"/>
                  </a:lnTo>
                  <a:lnTo>
                    <a:pt x="5254" y="367"/>
                  </a:lnTo>
                  <a:lnTo>
                    <a:pt x="5160" y="461"/>
                  </a:lnTo>
                  <a:lnTo>
                    <a:pt x="528" y="5470"/>
                  </a:lnTo>
                  <a:lnTo>
                    <a:pt x="434" y="5583"/>
                  </a:lnTo>
                  <a:lnTo>
                    <a:pt x="349" y="5705"/>
                  </a:lnTo>
                  <a:lnTo>
                    <a:pt x="273" y="5828"/>
                  </a:lnTo>
                  <a:lnTo>
                    <a:pt x="208" y="5950"/>
                  </a:lnTo>
                  <a:lnTo>
                    <a:pt x="151" y="6082"/>
                  </a:lnTo>
                  <a:lnTo>
                    <a:pt x="104" y="6214"/>
                  </a:lnTo>
                  <a:lnTo>
                    <a:pt x="57" y="6346"/>
                  </a:lnTo>
                  <a:lnTo>
                    <a:pt x="29" y="6477"/>
                  </a:lnTo>
                  <a:lnTo>
                    <a:pt x="10" y="6609"/>
                  </a:lnTo>
                  <a:lnTo>
                    <a:pt x="0" y="6741"/>
                  </a:lnTo>
                  <a:lnTo>
                    <a:pt x="0" y="6873"/>
                  </a:lnTo>
                  <a:lnTo>
                    <a:pt x="19" y="6995"/>
                  </a:lnTo>
                  <a:lnTo>
                    <a:pt x="38" y="7108"/>
                  </a:lnTo>
                  <a:lnTo>
                    <a:pt x="76" y="7231"/>
                  </a:lnTo>
                  <a:lnTo>
                    <a:pt x="113" y="7334"/>
                  </a:lnTo>
                  <a:lnTo>
                    <a:pt x="170" y="7438"/>
                  </a:lnTo>
                  <a:lnTo>
                    <a:pt x="3060" y="11929"/>
                  </a:lnTo>
                  <a:lnTo>
                    <a:pt x="3126" y="12013"/>
                  </a:lnTo>
                  <a:lnTo>
                    <a:pt x="3202" y="12098"/>
                  </a:lnTo>
                  <a:lnTo>
                    <a:pt x="3277" y="12154"/>
                  </a:lnTo>
                  <a:lnTo>
                    <a:pt x="3362" y="12211"/>
                  </a:lnTo>
                  <a:lnTo>
                    <a:pt x="3456" y="12249"/>
                  </a:lnTo>
                  <a:lnTo>
                    <a:pt x="3550" y="12267"/>
                  </a:lnTo>
                  <a:lnTo>
                    <a:pt x="3653" y="12286"/>
                  </a:lnTo>
                  <a:lnTo>
                    <a:pt x="3757" y="12277"/>
                  </a:lnTo>
                  <a:lnTo>
                    <a:pt x="3861" y="12267"/>
                  </a:lnTo>
                  <a:lnTo>
                    <a:pt x="3974" y="12239"/>
                  </a:lnTo>
                  <a:lnTo>
                    <a:pt x="4077" y="12202"/>
                  </a:lnTo>
                  <a:lnTo>
                    <a:pt x="4190" y="12154"/>
                  </a:lnTo>
                  <a:lnTo>
                    <a:pt x="4294" y="12089"/>
                  </a:lnTo>
                  <a:lnTo>
                    <a:pt x="4407" y="12013"/>
                  </a:lnTo>
                  <a:lnTo>
                    <a:pt x="4510" y="11919"/>
                  </a:lnTo>
                  <a:lnTo>
                    <a:pt x="4604" y="11825"/>
                  </a:lnTo>
                  <a:lnTo>
                    <a:pt x="9236" y="6807"/>
                  </a:lnTo>
                  <a:lnTo>
                    <a:pt x="9331" y="6703"/>
                  </a:lnTo>
                  <a:lnTo>
                    <a:pt x="9415" y="6581"/>
                  </a:lnTo>
                  <a:lnTo>
                    <a:pt x="9491" y="6459"/>
                  </a:lnTo>
                  <a:lnTo>
                    <a:pt x="9557" y="6336"/>
                  </a:lnTo>
                  <a:lnTo>
                    <a:pt x="9613" y="6204"/>
                  </a:lnTo>
                  <a:lnTo>
                    <a:pt x="9660" y="6073"/>
                  </a:lnTo>
                  <a:lnTo>
                    <a:pt x="9707" y="5941"/>
                  </a:lnTo>
                  <a:lnTo>
                    <a:pt x="9735" y="5809"/>
                  </a:lnTo>
                  <a:lnTo>
                    <a:pt x="9754" y="5677"/>
                  </a:lnTo>
                  <a:lnTo>
                    <a:pt x="9764" y="5545"/>
                  </a:lnTo>
                  <a:lnTo>
                    <a:pt x="9764" y="5414"/>
                  </a:lnTo>
                  <a:lnTo>
                    <a:pt x="9745" y="5291"/>
                  </a:lnTo>
                  <a:lnTo>
                    <a:pt x="9726" y="5169"/>
                  </a:lnTo>
                  <a:lnTo>
                    <a:pt x="9688" y="5056"/>
                  </a:lnTo>
                  <a:lnTo>
                    <a:pt x="9651" y="4952"/>
                  </a:lnTo>
                  <a:lnTo>
                    <a:pt x="9594" y="4849"/>
                  </a:lnTo>
                  <a:lnTo>
                    <a:pt x="6704" y="358"/>
                  </a:lnTo>
                  <a:lnTo>
                    <a:pt x="6638" y="264"/>
                  </a:lnTo>
                  <a:lnTo>
                    <a:pt x="6563" y="188"/>
                  </a:lnTo>
                  <a:lnTo>
                    <a:pt x="6487" y="132"/>
                  </a:lnTo>
                  <a:lnTo>
                    <a:pt x="6403" y="75"/>
                  </a:lnTo>
                  <a:lnTo>
                    <a:pt x="6308" y="38"/>
                  </a:lnTo>
                  <a:lnTo>
                    <a:pt x="6214" y="19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rgbClr val="F7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7"/>
            <p:cNvSpPr/>
            <p:nvPr/>
          </p:nvSpPr>
          <p:spPr>
            <a:xfrm>
              <a:off x="7686760" y="3721392"/>
              <a:ext cx="469616" cy="349106"/>
            </a:xfrm>
            <a:custGeom>
              <a:rect b="b" l="l" r="r" t="t"/>
              <a:pathLst>
                <a:path extrusionOk="0" h="7448" w="10019">
                  <a:moveTo>
                    <a:pt x="1" y="1"/>
                  </a:moveTo>
                  <a:lnTo>
                    <a:pt x="688" y="2571"/>
                  </a:lnTo>
                  <a:lnTo>
                    <a:pt x="3447" y="5697"/>
                  </a:lnTo>
                  <a:lnTo>
                    <a:pt x="9981" y="7448"/>
                  </a:lnTo>
                  <a:lnTo>
                    <a:pt x="10000" y="7372"/>
                  </a:lnTo>
                  <a:lnTo>
                    <a:pt x="10018" y="7288"/>
                  </a:lnTo>
                  <a:lnTo>
                    <a:pt x="10018" y="7212"/>
                  </a:lnTo>
                  <a:lnTo>
                    <a:pt x="10018" y="7137"/>
                  </a:lnTo>
                  <a:lnTo>
                    <a:pt x="9990" y="6986"/>
                  </a:lnTo>
                  <a:lnTo>
                    <a:pt x="9962" y="6845"/>
                  </a:lnTo>
                  <a:lnTo>
                    <a:pt x="9915" y="6732"/>
                  </a:lnTo>
                  <a:lnTo>
                    <a:pt x="9877" y="6638"/>
                  </a:lnTo>
                  <a:lnTo>
                    <a:pt x="9830" y="6553"/>
                  </a:lnTo>
                  <a:lnTo>
                    <a:pt x="6930" y="2034"/>
                  </a:lnTo>
                  <a:lnTo>
                    <a:pt x="6846" y="1921"/>
                  </a:lnTo>
                  <a:lnTo>
                    <a:pt x="6780" y="1837"/>
                  </a:lnTo>
                  <a:lnTo>
                    <a:pt x="6714" y="1780"/>
                  </a:lnTo>
                  <a:lnTo>
                    <a:pt x="6657" y="1752"/>
                  </a:lnTo>
                  <a:lnTo>
                    <a:pt x="6620" y="1733"/>
                  </a:lnTo>
                  <a:lnTo>
                    <a:pt x="6591" y="1724"/>
                  </a:lnTo>
                  <a:lnTo>
                    <a:pt x="6563" y="17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7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>
              <a:off x="7564563" y="3988378"/>
              <a:ext cx="590031" cy="387495"/>
            </a:xfrm>
            <a:custGeom>
              <a:rect b="b" l="l" r="r" t="t"/>
              <a:pathLst>
                <a:path extrusionOk="0" h="8267" w="12588">
                  <a:moveTo>
                    <a:pt x="6054" y="1"/>
                  </a:moveTo>
                  <a:lnTo>
                    <a:pt x="6035" y="95"/>
                  </a:lnTo>
                  <a:lnTo>
                    <a:pt x="6016" y="198"/>
                  </a:lnTo>
                  <a:lnTo>
                    <a:pt x="5979" y="321"/>
                  </a:lnTo>
                  <a:lnTo>
                    <a:pt x="5931" y="462"/>
                  </a:lnTo>
                  <a:lnTo>
                    <a:pt x="5866" y="622"/>
                  </a:lnTo>
                  <a:lnTo>
                    <a:pt x="5781" y="773"/>
                  </a:lnTo>
                  <a:lnTo>
                    <a:pt x="5734" y="839"/>
                  </a:lnTo>
                  <a:lnTo>
                    <a:pt x="5677" y="904"/>
                  </a:lnTo>
                  <a:lnTo>
                    <a:pt x="4783" y="1884"/>
                  </a:lnTo>
                  <a:lnTo>
                    <a:pt x="3116" y="3691"/>
                  </a:lnTo>
                  <a:lnTo>
                    <a:pt x="782" y="6214"/>
                  </a:lnTo>
                  <a:lnTo>
                    <a:pt x="725" y="6271"/>
                  </a:lnTo>
                  <a:lnTo>
                    <a:pt x="650" y="6327"/>
                  </a:lnTo>
                  <a:lnTo>
                    <a:pt x="546" y="6384"/>
                  </a:lnTo>
                  <a:lnTo>
                    <a:pt x="433" y="6450"/>
                  </a:lnTo>
                  <a:lnTo>
                    <a:pt x="301" y="6497"/>
                  </a:lnTo>
                  <a:lnTo>
                    <a:pt x="226" y="6525"/>
                  </a:lnTo>
                  <a:lnTo>
                    <a:pt x="151" y="6534"/>
                  </a:lnTo>
                  <a:lnTo>
                    <a:pt x="75" y="6544"/>
                  </a:lnTo>
                  <a:lnTo>
                    <a:pt x="0" y="6553"/>
                  </a:lnTo>
                  <a:lnTo>
                    <a:pt x="6468" y="8267"/>
                  </a:lnTo>
                  <a:lnTo>
                    <a:pt x="6487" y="8267"/>
                  </a:lnTo>
                  <a:lnTo>
                    <a:pt x="6553" y="8257"/>
                  </a:lnTo>
                  <a:lnTo>
                    <a:pt x="6656" y="8239"/>
                  </a:lnTo>
                  <a:lnTo>
                    <a:pt x="6798" y="8201"/>
                  </a:lnTo>
                  <a:lnTo>
                    <a:pt x="6882" y="8163"/>
                  </a:lnTo>
                  <a:lnTo>
                    <a:pt x="6967" y="8126"/>
                  </a:lnTo>
                  <a:lnTo>
                    <a:pt x="7061" y="8069"/>
                  </a:lnTo>
                  <a:lnTo>
                    <a:pt x="7165" y="8003"/>
                  </a:lnTo>
                  <a:lnTo>
                    <a:pt x="7268" y="7928"/>
                  </a:lnTo>
                  <a:lnTo>
                    <a:pt x="7381" y="7834"/>
                  </a:lnTo>
                  <a:lnTo>
                    <a:pt x="7494" y="7730"/>
                  </a:lnTo>
                  <a:lnTo>
                    <a:pt x="7617" y="7598"/>
                  </a:lnTo>
                  <a:lnTo>
                    <a:pt x="12145" y="2693"/>
                  </a:lnTo>
                  <a:lnTo>
                    <a:pt x="12202" y="2618"/>
                  </a:lnTo>
                  <a:lnTo>
                    <a:pt x="12268" y="2524"/>
                  </a:lnTo>
                  <a:lnTo>
                    <a:pt x="12343" y="2401"/>
                  </a:lnTo>
                  <a:lnTo>
                    <a:pt x="12418" y="2260"/>
                  </a:lnTo>
                  <a:lnTo>
                    <a:pt x="12494" y="2100"/>
                  </a:lnTo>
                  <a:lnTo>
                    <a:pt x="12550" y="1931"/>
                  </a:lnTo>
                  <a:lnTo>
                    <a:pt x="12578" y="1837"/>
                  </a:lnTo>
                  <a:lnTo>
                    <a:pt x="12588" y="1752"/>
                  </a:lnTo>
                  <a:lnTo>
                    <a:pt x="6054" y="1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7"/>
            <p:cNvSpPr/>
            <p:nvPr/>
          </p:nvSpPr>
          <p:spPr>
            <a:xfrm>
              <a:off x="7535877" y="4083717"/>
              <a:ext cx="84324" cy="92714"/>
            </a:xfrm>
            <a:custGeom>
              <a:rect b="b" l="l" r="r" t="t"/>
              <a:pathLst>
                <a:path extrusionOk="0" h="1978" w="1799">
                  <a:moveTo>
                    <a:pt x="932" y="0"/>
                  </a:moveTo>
                  <a:lnTo>
                    <a:pt x="847" y="10"/>
                  </a:lnTo>
                  <a:lnTo>
                    <a:pt x="763" y="28"/>
                  </a:lnTo>
                  <a:lnTo>
                    <a:pt x="678" y="57"/>
                  </a:lnTo>
                  <a:lnTo>
                    <a:pt x="593" y="94"/>
                  </a:lnTo>
                  <a:lnTo>
                    <a:pt x="518" y="132"/>
                  </a:lnTo>
                  <a:lnTo>
                    <a:pt x="443" y="189"/>
                  </a:lnTo>
                  <a:lnTo>
                    <a:pt x="367" y="245"/>
                  </a:lnTo>
                  <a:lnTo>
                    <a:pt x="301" y="311"/>
                  </a:lnTo>
                  <a:lnTo>
                    <a:pt x="235" y="386"/>
                  </a:lnTo>
                  <a:lnTo>
                    <a:pt x="179" y="471"/>
                  </a:lnTo>
                  <a:lnTo>
                    <a:pt x="132" y="556"/>
                  </a:lnTo>
                  <a:lnTo>
                    <a:pt x="85" y="650"/>
                  </a:lnTo>
                  <a:lnTo>
                    <a:pt x="47" y="744"/>
                  </a:lnTo>
                  <a:lnTo>
                    <a:pt x="28" y="848"/>
                  </a:lnTo>
                  <a:lnTo>
                    <a:pt x="10" y="942"/>
                  </a:lnTo>
                  <a:lnTo>
                    <a:pt x="0" y="1036"/>
                  </a:lnTo>
                  <a:lnTo>
                    <a:pt x="0" y="1130"/>
                  </a:lnTo>
                  <a:lnTo>
                    <a:pt x="10" y="1224"/>
                  </a:lnTo>
                  <a:lnTo>
                    <a:pt x="28" y="1318"/>
                  </a:lnTo>
                  <a:lnTo>
                    <a:pt x="57" y="1403"/>
                  </a:lnTo>
                  <a:lnTo>
                    <a:pt x="85" y="1488"/>
                  </a:lnTo>
                  <a:lnTo>
                    <a:pt x="132" y="1572"/>
                  </a:lnTo>
                  <a:lnTo>
                    <a:pt x="179" y="1648"/>
                  </a:lnTo>
                  <a:lnTo>
                    <a:pt x="235" y="1714"/>
                  </a:lnTo>
                  <a:lnTo>
                    <a:pt x="292" y="1770"/>
                  </a:lnTo>
                  <a:lnTo>
                    <a:pt x="367" y="1827"/>
                  </a:lnTo>
                  <a:lnTo>
                    <a:pt x="443" y="1874"/>
                  </a:lnTo>
                  <a:lnTo>
                    <a:pt x="518" y="1911"/>
                  </a:lnTo>
                  <a:lnTo>
                    <a:pt x="603" y="1949"/>
                  </a:lnTo>
                  <a:lnTo>
                    <a:pt x="687" y="1968"/>
                  </a:lnTo>
                  <a:lnTo>
                    <a:pt x="782" y="1977"/>
                  </a:lnTo>
                  <a:lnTo>
                    <a:pt x="866" y="1977"/>
                  </a:lnTo>
                  <a:lnTo>
                    <a:pt x="951" y="1968"/>
                  </a:lnTo>
                  <a:lnTo>
                    <a:pt x="1045" y="1949"/>
                  </a:lnTo>
                  <a:lnTo>
                    <a:pt x="1130" y="1921"/>
                  </a:lnTo>
                  <a:lnTo>
                    <a:pt x="1205" y="1883"/>
                  </a:lnTo>
                  <a:lnTo>
                    <a:pt x="1290" y="1836"/>
                  </a:lnTo>
                  <a:lnTo>
                    <a:pt x="1365" y="1780"/>
                  </a:lnTo>
                  <a:lnTo>
                    <a:pt x="1441" y="1723"/>
                  </a:lnTo>
                  <a:lnTo>
                    <a:pt x="1506" y="1657"/>
                  </a:lnTo>
                  <a:lnTo>
                    <a:pt x="1572" y="1582"/>
                  </a:lnTo>
                  <a:lnTo>
                    <a:pt x="1629" y="1507"/>
                  </a:lnTo>
                  <a:lnTo>
                    <a:pt x="1676" y="1412"/>
                  </a:lnTo>
                  <a:lnTo>
                    <a:pt x="1714" y="1318"/>
                  </a:lnTo>
                  <a:lnTo>
                    <a:pt x="1751" y="1224"/>
                  </a:lnTo>
                  <a:lnTo>
                    <a:pt x="1780" y="1130"/>
                  </a:lnTo>
                  <a:lnTo>
                    <a:pt x="1798" y="1026"/>
                  </a:lnTo>
                  <a:lnTo>
                    <a:pt x="1798" y="932"/>
                  </a:lnTo>
                  <a:lnTo>
                    <a:pt x="1798" y="838"/>
                  </a:lnTo>
                  <a:lnTo>
                    <a:pt x="1789" y="744"/>
                  </a:lnTo>
                  <a:lnTo>
                    <a:pt x="1780" y="650"/>
                  </a:lnTo>
                  <a:lnTo>
                    <a:pt x="1751" y="565"/>
                  </a:lnTo>
                  <a:lnTo>
                    <a:pt x="1714" y="480"/>
                  </a:lnTo>
                  <a:lnTo>
                    <a:pt x="1676" y="405"/>
                  </a:lnTo>
                  <a:lnTo>
                    <a:pt x="1629" y="330"/>
                  </a:lnTo>
                  <a:lnTo>
                    <a:pt x="1572" y="264"/>
                  </a:lnTo>
                  <a:lnTo>
                    <a:pt x="1506" y="198"/>
                  </a:lnTo>
                  <a:lnTo>
                    <a:pt x="1441" y="141"/>
                  </a:lnTo>
                  <a:lnTo>
                    <a:pt x="1365" y="94"/>
                  </a:lnTo>
                  <a:lnTo>
                    <a:pt x="1281" y="57"/>
                  </a:lnTo>
                  <a:lnTo>
                    <a:pt x="1196" y="28"/>
                  </a:lnTo>
                  <a:lnTo>
                    <a:pt x="1111" y="10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7"/>
            <p:cNvSpPr/>
            <p:nvPr/>
          </p:nvSpPr>
          <p:spPr>
            <a:xfrm>
              <a:off x="7832393" y="4054562"/>
              <a:ext cx="83011" cy="85214"/>
            </a:xfrm>
            <a:custGeom>
              <a:rect b="b" l="l" r="r" t="t"/>
              <a:pathLst>
                <a:path extrusionOk="0" h="1818" w="1771">
                  <a:moveTo>
                    <a:pt x="858" y="1"/>
                  </a:moveTo>
                  <a:lnTo>
                    <a:pt x="773" y="10"/>
                  </a:lnTo>
                  <a:lnTo>
                    <a:pt x="688" y="20"/>
                  </a:lnTo>
                  <a:lnTo>
                    <a:pt x="603" y="48"/>
                  </a:lnTo>
                  <a:lnTo>
                    <a:pt x="528" y="86"/>
                  </a:lnTo>
                  <a:lnTo>
                    <a:pt x="453" y="123"/>
                  </a:lnTo>
                  <a:lnTo>
                    <a:pt x="377" y="170"/>
                  </a:lnTo>
                  <a:lnTo>
                    <a:pt x="312" y="227"/>
                  </a:lnTo>
                  <a:lnTo>
                    <a:pt x="246" y="283"/>
                  </a:lnTo>
                  <a:lnTo>
                    <a:pt x="189" y="349"/>
                  </a:lnTo>
                  <a:lnTo>
                    <a:pt x="142" y="425"/>
                  </a:lnTo>
                  <a:lnTo>
                    <a:pt x="95" y="500"/>
                  </a:lnTo>
                  <a:lnTo>
                    <a:pt x="57" y="585"/>
                  </a:lnTo>
                  <a:lnTo>
                    <a:pt x="29" y="679"/>
                  </a:lnTo>
                  <a:lnTo>
                    <a:pt x="10" y="763"/>
                  </a:lnTo>
                  <a:lnTo>
                    <a:pt x="1" y="858"/>
                  </a:lnTo>
                  <a:lnTo>
                    <a:pt x="1" y="952"/>
                  </a:lnTo>
                  <a:lnTo>
                    <a:pt x="1" y="1036"/>
                  </a:lnTo>
                  <a:lnTo>
                    <a:pt x="20" y="1121"/>
                  </a:lnTo>
                  <a:lnTo>
                    <a:pt x="39" y="1206"/>
                  </a:lnTo>
                  <a:lnTo>
                    <a:pt x="76" y="1291"/>
                  </a:lnTo>
                  <a:lnTo>
                    <a:pt x="114" y="1366"/>
                  </a:lnTo>
                  <a:lnTo>
                    <a:pt x="152" y="1441"/>
                  </a:lnTo>
                  <a:lnTo>
                    <a:pt x="208" y="1507"/>
                  </a:lnTo>
                  <a:lnTo>
                    <a:pt x="265" y="1573"/>
                  </a:lnTo>
                  <a:lnTo>
                    <a:pt x="330" y="1630"/>
                  </a:lnTo>
                  <a:lnTo>
                    <a:pt x="396" y="1677"/>
                  </a:lnTo>
                  <a:lnTo>
                    <a:pt x="472" y="1724"/>
                  </a:lnTo>
                  <a:lnTo>
                    <a:pt x="556" y="1761"/>
                  </a:lnTo>
                  <a:lnTo>
                    <a:pt x="641" y="1790"/>
                  </a:lnTo>
                  <a:lnTo>
                    <a:pt x="726" y="1808"/>
                  </a:lnTo>
                  <a:lnTo>
                    <a:pt x="820" y="1818"/>
                  </a:lnTo>
                  <a:lnTo>
                    <a:pt x="905" y="1818"/>
                  </a:lnTo>
                  <a:lnTo>
                    <a:pt x="989" y="1808"/>
                  </a:lnTo>
                  <a:lnTo>
                    <a:pt x="1074" y="1799"/>
                  </a:lnTo>
                  <a:lnTo>
                    <a:pt x="1159" y="1771"/>
                  </a:lnTo>
                  <a:lnTo>
                    <a:pt x="1234" y="1733"/>
                  </a:lnTo>
                  <a:lnTo>
                    <a:pt x="1310" y="1696"/>
                  </a:lnTo>
                  <a:lnTo>
                    <a:pt x="1385" y="1648"/>
                  </a:lnTo>
                  <a:lnTo>
                    <a:pt x="1451" y="1592"/>
                  </a:lnTo>
                  <a:lnTo>
                    <a:pt x="1517" y="1535"/>
                  </a:lnTo>
                  <a:lnTo>
                    <a:pt x="1573" y="1470"/>
                  </a:lnTo>
                  <a:lnTo>
                    <a:pt x="1620" y="1394"/>
                  </a:lnTo>
                  <a:lnTo>
                    <a:pt x="1667" y="1319"/>
                  </a:lnTo>
                  <a:lnTo>
                    <a:pt x="1705" y="1234"/>
                  </a:lnTo>
                  <a:lnTo>
                    <a:pt x="1733" y="1140"/>
                  </a:lnTo>
                  <a:lnTo>
                    <a:pt x="1752" y="1046"/>
                  </a:lnTo>
                  <a:lnTo>
                    <a:pt x="1761" y="961"/>
                  </a:lnTo>
                  <a:lnTo>
                    <a:pt x="1771" y="867"/>
                  </a:lnTo>
                  <a:lnTo>
                    <a:pt x="1761" y="782"/>
                  </a:lnTo>
                  <a:lnTo>
                    <a:pt x="1743" y="698"/>
                  </a:lnTo>
                  <a:lnTo>
                    <a:pt x="1724" y="613"/>
                  </a:lnTo>
                  <a:lnTo>
                    <a:pt x="1696" y="528"/>
                  </a:lnTo>
                  <a:lnTo>
                    <a:pt x="1658" y="453"/>
                  </a:lnTo>
                  <a:lnTo>
                    <a:pt x="1611" y="377"/>
                  </a:lnTo>
                  <a:lnTo>
                    <a:pt x="1554" y="312"/>
                  </a:lnTo>
                  <a:lnTo>
                    <a:pt x="1498" y="246"/>
                  </a:lnTo>
                  <a:lnTo>
                    <a:pt x="1432" y="189"/>
                  </a:lnTo>
                  <a:lnTo>
                    <a:pt x="1366" y="133"/>
                  </a:lnTo>
                  <a:lnTo>
                    <a:pt x="1291" y="95"/>
                  </a:lnTo>
                  <a:lnTo>
                    <a:pt x="1206" y="57"/>
                  </a:lnTo>
                  <a:lnTo>
                    <a:pt x="1121" y="29"/>
                  </a:lnTo>
                  <a:lnTo>
                    <a:pt x="1037" y="10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7"/>
            <p:cNvSpPr/>
            <p:nvPr/>
          </p:nvSpPr>
          <p:spPr>
            <a:xfrm>
              <a:off x="7710618" y="4193586"/>
              <a:ext cx="83011" cy="85214"/>
            </a:xfrm>
            <a:custGeom>
              <a:rect b="b" l="l" r="r" t="t"/>
              <a:pathLst>
                <a:path extrusionOk="0" h="1818" w="1771">
                  <a:moveTo>
                    <a:pt x="867" y="0"/>
                  </a:moveTo>
                  <a:lnTo>
                    <a:pt x="782" y="10"/>
                  </a:lnTo>
                  <a:lnTo>
                    <a:pt x="697" y="29"/>
                  </a:lnTo>
                  <a:lnTo>
                    <a:pt x="612" y="48"/>
                  </a:lnTo>
                  <a:lnTo>
                    <a:pt x="537" y="85"/>
                  </a:lnTo>
                  <a:lnTo>
                    <a:pt x="462" y="123"/>
                  </a:lnTo>
                  <a:lnTo>
                    <a:pt x="386" y="170"/>
                  </a:lnTo>
                  <a:lnTo>
                    <a:pt x="321" y="226"/>
                  </a:lnTo>
                  <a:lnTo>
                    <a:pt x="255" y="283"/>
                  </a:lnTo>
                  <a:lnTo>
                    <a:pt x="198" y="358"/>
                  </a:lnTo>
                  <a:lnTo>
                    <a:pt x="151" y="424"/>
                  </a:lnTo>
                  <a:lnTo>
                    <a:pt x="104" y="509"/>
                  </a:lnTo>
                  <a:lnTo>
                    <a:pt x="66" y="594"/>
                  </a:lnTo>
                  <a:lnTo>
                    <a:pt x="38" y="678"/>
                  </a:lnTo>
                  <a:lnTo>
                    <a:pt x="19" y="773"/>
                  </a:lnTo>
                  <a:lnTo>
                    <a:pt x="10" y="857"/>
                  </a:lnTo>
                  <a:lnTo>
                    <a:pt x="0" y="951"/>
                  </a:lnTo>
                  <a:lnTo>
                    <a:pt x="10" y="1036"/>
                  </a:lnTo>
                  <a:lnTo>
                    <a:pt x="29" y="1130"/>
                  </a:lnTo>
                  <a:lnTo>
                    <a:pt x="47" y="1215"/>
                  </a:lnTo>
                  <a:lnTo>
                    <a:pt x="76" y="1290"/>
                  </a:lnTo>
                  <a:lnTo>
                    <a:pt x="113" y="1366"/>
                  </a:lnTo>
                  <a:lnTo>
                    <a:pt x="160" y="1441"/>
                  </a:lnTo>
                  <a:lnTo>
                    <a:pt x="217" y="1516"/>
                  </a:lnTo>
                  <a:lnTo>
                    <a:pt x="273" y="1573"/>
                  </a:lnTo>
                  <a:lnTo>
                    <a:pt x="339" y="1629"/>
                  </a:lnTo>
                  <a:lnTo>
                    <a:pt x="405" y="1686"/>
                  </a:lnTo>
                  <a:lnTo>
                    <a:pt x="481" y="1723"/>
                  </a:lnTo>
                  <a:lnTo>
                    <a:pt x="565" y="1761"/>
                  </a:lnTo>
                  <a:lnTo>
                    <a:pt x="650" y="1789"/>
                  </a:lnTo>
                  <a:lnTo>
                    <a:pt x="735" y="1808"/>
                  </a:lnTo>
                  <a:lnTo>
                    <a:pt x="829" y="1818"/>
                  </a:lnTo>
                  <a:lnTo>
                    <a:pt x="998" y="1818"/>
                  </a:lnTo>
                  <a:lnTo>
                    <a:pt x="1083" y="1799"/>
                  </a:lnTo>
                  <a:lnTo>
                    <a:pt x="1168" y="1770"/>
                  </a:lnTo>
                  <a:lnTo>
                    <a:pt x="1243" y="1742"/>
                  </a:lnTo>
                  <a:lnTo>
                    <a:pt x="1318" y="1695"/>
                  </a:lnTo>
                  <a:lnTo>
                    <a:pt x="1394" y="1648"/>
                  </a:lnTo>
                  <a:lnTo>
                    <a:pt x="1460" y="1601"/>
                  </a:lnTo>
                  <a:lnTo>
                    <a:pt x="1526" y="1535"/>
                  </a:lnTo>
                  <a:lnTo>
                    <a:pt x="1582" y="1469"/>
                  </a:lnTo>
                  <a:lnTo>
                    <a:pt x="1629" y="1394"/>
                  </a:lnTo>
                  <a:lnTo>
                    <a:pt x="1676" y="1319"/>
                  </a:lnTo>
                  <a:lnTo>
                    <a:pt x="1714" y="1234"/>
                  </a:lnTo>
                  <a:lnTo>
                    <a:pt x="1742" y="1140"/>
                  </a:lnTo>
                  <a:lnTo>
                    <a:pt x="1761" y="1055"/>
                  </a:lnTo>
                  <a:lnTo>
                    <a:pt x="1770" y="961"/>
                  </a:lnTo>
                  <a:lnTo>
                    <a:pt x="1770" y="876"/>
                  </a:lnTo>
                  <a:lnTo>
                    <a:pt x="1770" y="782"/>
                  </a:lnTo>
                  <a:lnTo>
                    <a:pt x="1752" y="697"/>
                  </a:lnTo>
                  <a:lnTo>
                    <a:pt x="1733" y="612"/>
                  </a:lnTo>
                  <a:lnTo>
                    <a:pt x="1695" y="528"/>
                  </a:lnTo>
                  <a:lnTo>
                    <a:pt x="1657" y="452"/>
                  </a:lnTo>
                  <a:lnTo>
                    <a:pt x="1620" y="377"/>
                  </a:lnTo>
                  <a:lnTo>
                    <a:pt x="1563" y="311"/>
                  </a:lnTo>
                  <a:lnTo>
                    <a:pt x="1507" y="245"/>
                  </a:lnTo>
                  <a:lnTo>
                    <a:pt x="1441" y="189"/>
                  </a:lnTo>
                  <a:lnTo>
                    <a:pt x="1375" y="142"/>
                  </a:lnTo>
                  <a:lnTo>
                    <a:pt x="1300" y="95"/>
                  </a:lnTo>
                  <a:lnTo>
                    <a:pt x="1215" y="57"/>
                  </a:lnTo>
                  <a:lnTo>
                    <a:pt x="1130" y="29"/>
                  </a:lnTo>
                  <a:lnTo>
                    <a:pt x="1045" y="10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7"/>
            <p:cNvSpPr/>
            <p:nvPr/>
          </p:nvSpPr>
          <p:spPr>
            <a:xfrm>
              <a:off x="7822690" y="4244349"/>
              <a:ext cx="83011" cy="85636"/>
            </a:xfrm>
            <a:custGeom>
              <a:rect b="b" l="l" r="r" t="t"/>
              <a:pathLst>
                <a:path extrusionOk="0" h="1827" w="1771">
                  <a:moveTo>
                    <a:pt x="867" y="0"/>
                  </a:moveTo>
                  <a:lnTo>
                    <a:pt x="773" y="10"/>
                  </a:lnTo>
                  <a:lnTo>
                    <a:pt x="688" y="28"/>
                  </a:lnTo>
                  <a:lnTo>
                    <a:pt x="613" y="57"/>
                  </a:lnTo>
                  <a:lnTo>
                    <a:pt x="528" y="85"/>
                  </a:lnTo>
                  <a:lnTo>
                    <a:pt x="453" y="123"/>
                  </a:lnTo>
                  <a:lnTo>
                    <a:pt x="387" y="170"/>
                  </a:lnTo>
                  <a:lnTo>
                    <a:pt x="311" y="226"/>
                  </a:lnTo>
                  <a:lnTo>
                    <a:pt x="255" y="292"/>
                  </a:lnTo>
                  <a:lnTo>
                    <a:pt x="198" y="358"/>
                  </a:lnTo>
                  <a:lnTo>
                    <a:pt x="142" y="433"/>
                  </a:lnTo>
                  <a:lnTo>
                    <a:pt x="104" y="509"/>
                  </a:lnTo>
                  <a:lnTo>
                    <a:pt x="67" y="593"/>
                  </a:lnTo>
                  <a:lnTo>
                    <a:pt x="38" y="678"/>
                  </a:lnTo>
                  <a:lnTo>
                    <a:pt x="20" y="772"/>
                  </a:lnTo>
                  <a:lnTo>
                    <a:pt x="1" y="866"/>
                  </a:lnTo>
                  <a:lnTo>
                    <a:pt x="1" y="951"/>
                  </a:lnTo>
                  <a:lnTo>
                    <a:pt x="10" y="1045"/>
                  </a:lnTo>
                  <a:lnTo>
                    <a:pt x="20" y="1130"/>
                  </a:lnTo>
                  <a:lnTo>
                    <a:pt x="48" y="1215"/>
                  </a:lnTo>
                  <a:lnTo>
                    <a:pt x="76" y="1290"/>
                  </a:lnTo>
                  <a:lnTo>
                    <a:pt x="114" y="1375"/>
                  </a:lnTo>
                  <a:lnTo>
                    <a:pt x="161" y="1441"/>
                  </a:lnTo>
                  <a:lnTo>
                    <a:pt x="208" y="1516"/>
                  </a:lnTo>
                  <a:lnTo>
                    <a:pt x="274" y="1572"/>
                  </a:lnTo>
                  <a:lnTo>
                    <a:pt x="330" y="1638"/>
                  </a:lnTo>
                  <a:lnTo>
                    <a:pt x="406" y="1685"/>
                  </a:lnTo>
                  <a:lnTo>
                    <a:pt x="481" y="1733"/>
                  </a:lnTo>
                  <a:lnTo>
                    <a:pt x="556" y="1761"/>
                  </a:lnTo>
                  <a:lnTo>
                    <a:pt x="650" y="1798"/>
                  </a:lnTo>
                  <a:lnTo>
                    <a:pt x="735" y="1817"/>
                  </a:lnTo>
                  <a:lnTo>
                    <a:pt x="820" y="1827"/>
                  </a:lnTo>
                  <a:lnTo>
                    <a:pt x="914" y="1827"/>
                  </a:lnTo>
                  <a:lnTo>
                    <a:pt x="999" y="1817"/>
                  </a:lnTo>
                  <a:lnTo>
                    <a:pt x="1083" y="1798"/>
                  </a:lnTo>
                  <a:lnTo>
                    <a:pt x="1159" y="1770"/>
                  </a:lnTo>
                  <a:lnTo>
                    <a:pt x="1244" y="1742"/>
                  </a:lnTo>
                  <a:lnTo>
                    <a:pt x="1319" y="1704"/>
                  </a:lnTo>
                  <a:lnTo>
                    <a:pt x="1394" y="1657"/>
                  </a:lnTo>
                  <a:lnTo>
                    <a:pt x="1460" y="1601"/>
                  </a:lnTo>
                  <a:lnTo>
                    <a:pt x="1517" y="1535"/>
                  </a:lnTo>
                  <a:lnTo>
                    <a:pt x="1573" y="1469"/>
                  </a:lnTo>
                  <a:lnTo>
                    <a:pt x="1630" y="1394"/>
                  </a:lnTo>
                  <a:lnTo>
                    <a:pt x="1677" y="1318"/>
                  </a:lnTo>
                  <a:lnTo>
                    <a:pt x="1705" y="1234"/>
                  </a:lnTo>
                  <a:lnTo>
                    <a:pt x="1743" y="1149"/>
                  </a:lnTo>
                  <a:lnTo>
                    <a:pt x="1761" y="1055"/>
                  </a:lnTo>
                  <a:lnTo>
                    <a:pt x="1771" y="960"/>
                  </a:lnTo>
                  <a:lnTo>
                    <a:pt x="1771" y="876"/>
                  </a:lnTo>
                  <a:lnTo>
                    <a:pt x="1761" y="782"/>
                  </a:lnTo>
                  <a:lnTo>
                    <a:pt x="1752" y="697"/>
                  </a:lnTo>
                  <a:lnTo>
                    <a:pt x="1724" y="612"/>
                  </a:lnTo>
                  <a:lnTo>
                    <a:pt x="1695" y="537"/>
                  </a:lnTo>
                  <a:lnTo>
                    <a:pt x="1658" y="452"/>
                  </a:lnTo>
                  <a:lnTo>
                    <a:pt x="1611" y="377"/>
                  </a:lnTo>
                  <a:lnTo>
                    <a:pt x="1564" y="311"/>
                  </a:lnTo>
                  <a:lnTo>
                    <a:pt x="1507" y="245"/>
                  </a:lnTo>
                  <a:lnTo>
                    <a:pt x="1441" y="188"/>
                  </a:lnTo>
                  <a:lnTo>
                    <a:pt x="1366" y="141"/>
                  </a:lnTo>
                  <a:lnTo>
                    <a:pt x="1291" y="94"/>
                  </a:lnTo>
                  <a:lnTo>
                    <a:pt x="1215" y="57"/>
                  </a:lnTo>
                  <a:lnTo>
                    <a:pt x="1131" y="28"/>
                  </a:lnTo>
                  <a:lnTo>
                    <a:pt x="1036" y="10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7"/>
            <p:cNvSpPr/>
            <p:nvPr/>
          </p:nvSpPr>
          <p:spPr>
            <a:xfrm>
              <a:off x="7944043" y="4097404"/>
              <a:ext cx="83011" cy="85214"/>
            </a:xfrm>
            <a:custGeom>
              <a:rect b="b" l="l" r="r" t="t"/>
              <a:pathLst>
                <a:path extrusionOk="0" h="1818" w="1771">
                  <a:moveTo>
                    <a:pt x="782" y="0"/>
                  </a:moveTo>
                  <a:lnTo>
                    <a:pt x="698" y="19"/>
                  </a:lnTo>
                  <a:lnTo>
                    <a:pt x="613" y="47"/>
                  </a:lnTo>
                  <a:lnTo>
                    <a:pt x="538" y="75"/>
                  </a:lnTo>
                  <a:lnTo>
                    <a:pt x="462" y="122"/>
                  </a:lnTo>
                  <a:lnTo>
                    <a:pt x="387" y="170"/>
                  </a:lnTo>
                  <a:lnTo>
                    <a:pt x="321" y="217"/>
                  </a:lnTo>
                  <a:lnTo>
                    <a:pt x="255" y="283"/>
                  </a:lnTo>
                  <a:lnTo>
                    <a:pt x="199" y="348"/>
                  </a:lnTo>
                  <a:lnTo>
                    <a:pt x="151" y="424"/>
                  </a:lnTo>
                  <a:lnTo>
                    <a:pt x="104" y="499"/>
                  </a:lnTo>
                  <a:lnTo>
                    <a:pt x="67" y="584"/>
                  </a:lnTo>
                  <a:lnTo>
                    <a:pt x="39" y="678"/>
                  </a:lnTo>
                  <a:lnTo>
                    <a:pt x="20" y="763"/>
                  </a:lnTo>
                  <a:lnTo>
                    <a:pt x="10" y="857"/>
                  </a:lnTo>
                  <a:lnTo>
                    <a:pt x="1" y="942"/>
                  </a:lnTo>
                  <a:lnTo>
                    <a:pt x="10" y="1036"/>
                  </a:lnTo>
                  <a:lnTo>
                    <a:pt x="29" y="1120"/>
                  </a:lnTo>
                  <a:lnTo>
                    <a:pt x="48" y="1205"/>
                  </a:lnTo>
                  <a:lnTo>
                    <a:pt x="76" y="1290"/>
                  </a:lnTo>
                  <a:lnTo>
                    <a:pt x="114" y="1365"/>
                  </a:lnTo>
                  <a:lnTo>
                    <a:pt x="161" y="1441"/>
                  </a:lnTo>
                  <a:lnTo>
                    <a:pt x="217" y="1506"/>
                  </a:lnTo>
                  <a:lnTo>
                    <a:pt x="274" y="1572"/>
                  </a:lnTo>
                  <a:lnTo>
                    <a:pt x="340" y="1629"/>
                  </a:lnTo>
                  <a:lnTo>
                    <a:pt x="406" y="1676"/>
                  </a:lnTo>
                  <a:lnTo>
                    <a:pt x="481" y="1723"/>
                  </a:lnTo>
                  <a:lnTo>
                    <a:pt x="566" y="1761"/>
                  </a:lnTo>
                  <a:lnTo>
                    <a:pt x="650" y="1789"/>
                  </a:lnTo>
                  <a:lnTo>
                    <a:pt x="735" y="1808"/>
                  </a:lnTo>
                  <a:lnTo>
                    <a:pt x="829" y="1817"/>
                  </a:lnTo>
                  <a:lnTo>
                    <a:pt x="914" y="1817"/>
                  </a:lnTo>
                  <a:lnTo>
                    <a:pt x="999" y="1808"/>
                  </a:lnTo>
                  <a:lnTo>
                    <a:pt x="1084" y="1789"/>
                  </a:lnTo>
                  <a:lnTo>
                    <a:pt x="1168" y="1770"/>
                  </a:lnTo>
                  <a:lnTo>
                    <a:pt x="1244" y="1732"/>
                  </a:lnTo>
                  <a:lnTo>
                    <a:pt x="1319" y="1695"/>
                  </a:lnTo>
                  <a:lnTo>
                    <a:pt x="1394" y="1648"/>
                  </a:lnTo>
                  <a:lnTo>
                    <a:pt x="1460" y="1591"/>
                  </a:lnTo>
                  <a:lnTo>
                    <a:pt x="1526" y="1535"/>
                  </a:lnTo>
                  <a:lnTo>
                    <a:pt x="1583" y="1459"/>
                  </a:lnTo>
                  <a:lnTo>
                    <a:pt x="1630" y="1393"/>
                  </a:lnTo>
                  <a:lnTo>
                    <a:pt x="1677" y="1309"/>
                  </a:lnTo>
                  <a:lnTo>
                    <a:pt x="1714" y="1224"/>
                  </a:lnTo>
                  <a:lnTo>
                    <a:pt x="1743" y="1139"/>
                  </a:lnTo>
                  <a:lnTo>
                    <a:pt x="1761" y="1045"/>
                  </a:lnTo>
                  <a:lnTo>
                    <a:pt x="1771" y="960"/>
                  </a:lnTo>
                  <a:lnTo>
                    <a:pt x="1771" y="866"/>
                  </a:lnTo>
                  <a:lnTo>
                    <a:pt x="1771" y="782"/>
                  </a:lnTo>
                  <a:lnTo>
                    <a:pt x="1752" y="687"/>
                  </a:lnTo>
                  <a:lnTo>
                    <a:pt x="1733" y="603"/>
                  </a:lnTo>
                  <a:lnTo>
                    <a:pt x="1696" y="527"/>
                  </a:lnTo>
                  <a:lnTo>
                    <a:pt x="1658" y="452"/>
                  </a:lnTo>
                  <a:lnTo>
                    <a:pt x="1620" y="377"/>
                  </a:lnTo>
                  <a:lnTo>
                    <a:pt x="1564" y="311"/>
                  </a:lnTo>
                  <a:lnTo>
                    <a:pt x="1507" y="245"/>
                  </a:lnTo>
                  <a:lnTo>
                    <a:pt x="1441" y="188"/>
                  </a:lnTo>
                  <a:lnTo>
                    <a:pt x="1375" y="132"/>
                  </a:lnTo>
                  <a:lnTo>
                    <a:pt x="1300" y="94"/>
                  </a:lnTo>
                  <a:lnTo>
                    <a:pt x="1215" y="57"/>
                  </a:lnTo>
                  <a:lnTo>
                    <a:pt x="1131" y="28"/>
                  </a:lnTo>
                  <a:lnTo>
                    <a:pt x="1046" y="9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7"/>
            <p:cNvSpPr/>
            <p:nvPr/>
          </p:nvSpPr>
          <p:spPr>
            <a:xfrm>
              <a:off x="7591000" y="3807872"/>
              <a:ext cx="84371" cy="92761"/>
            </a:xfrm>
            <a:custGeom>
              <a:rect b="b" l="l" r="r" t="t"/>
              <a:pathLst>
                <a:path extrusionOk="0" h="1979" w="1800">
                  <a:moveTo>
                    <a:pt x="933" y="1"/>
                  </a:moveTo>
                  <a:lnTo>
                    <a:pt x="848" y="10"/>
                  </a:lnTo>
                  <a:lnTo>
                    <a:pt x="764" y="29"/>
                  </a:lnTo>
                  <a:lnTo>
                    <a:pt x="679" y="57"/>
                  </a:lnTo>
                  <a:lnTo>
                    <a:pt x="594" y="95"/>
                  </a:lnTo>
                  <a:lnTo>
                    <a:pt x="519" y="133"/>
                  </a:lnTo>
                  <a:lnTo>
                    <a:pt x="434" y="189"/>
                  </a:lnTo>
                  <a:lnTo>
                    <a:pt x="368" y="246"/>
                  </a:lnTo>
                  <a:lnTo>
                    <a:pt x="302" y="321"/>
                  </a:lnTo>
                  <a:lnTo>
                    <a:pt x="236" y="387"/>
                  </a:lnTo>
                  <a:lnTo>
                    <a:pt x="180" y="472"/>
                  </a:lnTo>
                  <a:lnTo>
                    <a:pt x="133" y="556"/>
                  </a:lnTo>
                  <a:lnTo>
                    <a:pt x="86" y="651"/>
                  </a:lnTo>
                  <a:lnTo>
                    <a:pt x="48" y="745"/>
                  </a:lnTo>
                  <a:lnTo>
                    <a:pt x="29" y="848"/>
                  </a:lnTo>
                  <a:lnTo>
                    <a:pt x="10" y="942"/>
                  </a:lnTo>
                  <a:lnTo>
                    <a:pt x="1" y="1037"/>
                  </a:lnTo>
                  <a:lnTo>
                    <a:pt x="1" y="1140"/>
                  </a:lnTo>
                  <a:lnTo>
                    <a:pt x="10" y="1225"/>
                  </a:lnTo>
                  <a:lnTo>
                    <a:pt x="29" y="1319"/>
                  </a:lnTo>
                  <a:lnTo>
                    <a:pt x="57" y="1404"/>
                  </a:lnTo>
                  <a:lnTo>
                    <a:pt x="86" y="1489"/>
                  </a:lnTo>
                  <a:lnTo>
                    <a:pt x="123" y="1573"/>
                  </a:lnTo>
                  <a:lnTo>
                    <a:pt x="180" y="1649"/>
                  </a:lnTo>
                  <a:lnTo>
                    <a:pt x="227" y="1714"/>
                  </a:lnTo>
                  <a:lnTo>
                    <a:pt x="293" y="1780"/>
                  </a:lnTo>
                  <a:lnTo>
                    <a:pt x="359" y="1827"/>
                  </a:lnTo>
                  <a:lnTo>
                    <a:pt x="434" y="1875"/>
                  </a:lnTo>
                  <a:lnTo>
                    <a:pt x="519" y="1922"/>
                  </a:lnTo>
                  <a:lnTo>
                    <a:pt x="604" y="1950"/>
                  </a:lnTo>
                  <a:lnTo>
                    <a:pt x="688" y="1969"/>
                  </a:lnTo>
                  <a:lnTo>
                    <a:pt x="782" y="1978"/>
                  </a:lnTo>
                  <a:lnTo>
                    <a:pt x="867" y="1978"/>
                  </a:lnTo>
                  <a:lnTo>
                    <a:pt x="952" y="1969"/>
                  </a:lnTo>
                  <a:lnTo>
                    <a:pt x="1037" y="1950"/>
                  </a:lnTo>
                  <a:lnTo>
                    <a:pt x="1121" y="1922"/>
                  </a:lnTo>
                  <a:lnTo>
                    <a:pt x="1206" y="1884"/>
                  </a:lnTo>
                  <a:lnTo>
                    <a:pt x="1291" y="1837"/>
                  </a:lnTo>
                  <a:lnTo>
                    <a:pt x="1366" y="1790"/>
                  </a:lnTo>
                  <a:lnTo>
                    <a:pt x="1441" y="1724"/>
                  </a:lnTo>
                  <a:lnTo>
                    <a:pt x="1507" y="1658"/>
                  </a:lnTo>
                  <a:lnTo>
                    <a:pt x="1564" y="1583"/>
                  </a:lnTo>
                  <a:lnTo>
                    <a:pt x="1620" y="1507"/>
                  </a:lnTo>
                  <a:lnTo>
                    <a:pt x="1677" y="1413"/>
                  </a:lnTo>
                  <a:lnTo>
                    <a:pt x="1714" y="1319"/>
                  </a:lnTo>
                  <a:lnTo>
                    <a:pt x="1752" y="1225"/>
                  </a:lnTo>
                  <a:lnTo>
                    <a:pt x="1780" y="1131"/>
                  </a:lnTo>
                  <a:lnTo>
                    <a:pt x="1790" y="1027"/>
                  </a:lnTo>
                  <a:lnTo>
                    <a:pt x="1799" y="933"/>
                  </a:lnTo>
                  <a:lnTo>
                    <a:pt x="1799" y="839"/>
                  </a:lnTo>
                  <a:lnTo>
                    <a:pt x="1790" y="745"/>
                  </a:lnTo>
                  <a:lnTo>
                    <a:pt x="1771" y="660"/>
                  </a:lnTo>
                  <a:lnTo>
                    <a:pt x="1752" y="566"/>
                  </a:lnTo>
                  <a:lnTo>
                    <a:pt x="1714" y="481"/>
                  </a:lnTo>
                  <a:lnTo>
                    <a:pt x="1677" y="406"/>
                  </a:lnTo>
                  <a:lnTo>
                    <a:pt x="1630" y="331"/>
                  </a:lnTo>
                  <a:lnTo>
                    <a:pt x="1573" y="265"/>
                  </a:lnTo>
                  <a:lnTo>
                    <a:pt x="1507" y="199"/>
                  </a:lnTo>
                  <a:lnTo>
                    <a:pt x="1441" y="142"/>
                  </a:lnTo>
                  <a:lnTo>
                    <a:pt x="1366" y="95"/>
                  </a:lnTo>
                  <a:lnTo>
                    <a:pt x="1281" y="57"/>
                  </a:lnTo>
                  <a:lnTo>
                    <a:pt x="1197" y="29"/>
                  </a:lnTo>
                  <a:lnTo>
                    <a:pt x="1112" y="10"/>
                  </a:lnTo>
                  <a:lnTo>
                    <a:pt x="1027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7"/>
            <p:cNvSpPr/>
            <p:nvPr/>
          </p:nvSpPr>
          <p:spPr>
            <a:xfrm>
              <a:off x="7778583" y="3773936"/>
              <a:ext cx="60044" cy="45935"/>
            </a:xfrm>
            <a:custGeom>
              <a:rect b="b" l="l" r="r" t="t"/>
              <a:pathLst>
                <a:path extrusionOk="0" h="980" w="1281">
                  <a:moveTo>
                    <a:pt x="405" y="0"/>
                  </a:moveTo>
                  <a:lnTo>
                    <a:pt x="292" y="9"/>
                  </a:lnTo>
                  <a:lnTo>
                    <a:pt x="198" y="38"/>
                  </a:lnTo>
                  <a:lnTo>
                    <a:pt x="160" y="57"/>
                  </a:lnTo>
                  <a:lnTo>
                    <a:pt x="123" y="85"/>
                  </a:lnTo>
                  <a:lnTo>
                    <a:pt x="85" y="113"/>
                  </a:lnTo>
                  <a:lnTo>
                    <a:pt x="57" y="141"/>
                  </a:lnTo>
                  <a:lnTo>
                    <a:pt x="38" y="179"/>
                  </a:lnTo>
                  <a:lnTo>
                    <a:pt x="19" y="217"/>
                  </a:lnTo>
                  <a:lnTo>
                    <a:pt x="10" y="264"/>
                  </a:lnTo>
                  <a:lnTo>
                    <a:pt x="0" y="311"/>
                  </a:lnTo>
                  <a:lnTo>
                    <a:pt x="10" y="358"/>
                  </a:lnTo>
                  <a:lnTo>
                    <a:pt x="10" y="405"/>
                  </a:lnTo>
                  <a:lnTo>
                    <a:pt x="47" y="499"/>
                  </a:lnTo>
                  <a:lnTo>
                    <a:pt x="104" y="593"/>
                  </a:lnTo>
                  <a:lnTo>
                    <a:pt x="179" y="678"/>
                  </a:lnTo>
                  <a:lnTo>
                    <a:pt x="273" y="763"/>
                  </a:lnTo>
                  <a:lnTo>
                    <a:pt x="386" y="838"/>
                  </a:lnTo>
                  <a:lnTo>
                    <a:pt x="509" y="894"/>
                  </a:lnTo>
                  <a:lnTo>
                    <a:pt x="631" y="942"/>
                  </a:lnTo>
                  <a:lnTo>
                    <a:pt x="763" y="970"/>
                  </a:lnTo>
                  <a:lnTo>
                    <a:pt x="876" y="979"/>
                  </a:lnTo>
                  <a:lnTo>
                    <a:pt x="989" y="970"/>
                  </a:lnTo>
                  <a:lnTo>
                    <a:pt x="1083" y="942"/>
                  </a:lnTo>
                  <a:lnTo>
                    <a:pt x="1130" y="923"/>
                  </a:lnTo>
                  <a:lnTo>
                    <a:pt x="1168" y="894"/>
                  </a:lnTo>
                  <a:lnTo>
                    <a:pt x="1196" y="866"/>
                  </a:lnTo>
                  <a:lnTo>
                    <a:pt x="1224" y="829"/>
                  </a:lnTo>
                  <a:lnTo>
                    <a:pt x="1252" y="791"/>
                  </a:lnTo>
                  <a:lnTo>
                    <a:pt x="1262" y="753"/>
                  </a:lnTo>
                  <a:lnTo>
                    <a:pt x="1271" y="716"/>
                  </a:lnTo>
                  <a:lnTo>
                    <a:pt x="1281" y="668"/>
                  </a:lnTo>
                  <a:lnTo>
                    <a:pt x="1281" y="621"/>
                  </a:lnTo>
                  <a:lnTo>
                    <a:pt x="1271" y="574"/>
                  </a:lnTo>
                  <a:lnTo>
                    <a:pt x="1234" y="480"/>
                  </a:lnTo>
                  <a:lnTo>
                    <a:pt x="1177" y="386"/>
                  </a:lnTo>
                  <a:lnTo>
                    <a:pt x="1102" y="292"/>
                  </a:lnTo>
                  <a:lnTo>
                    <a:pt x="1008" y="217"/>
                  </a:lnTo>
                  <a:lnTo>
                    <a:pt x="895" y="141"/>
                  </a:lnTo>
                  <a:lnTo>
                    <a:pt x="772" y="75"/>
                  </a:lnTo>
                  <a:lnTo>
                    <a:pt x="650" y="28"/>
                  </a:lnTo>
                  <a:lnTo>
                    <a:pt x="518" y="9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7"/>
            <p:cNvSpPr/>
            <p:nvPr/>
          </p:nvSpPr>
          <p:spPr>
            <a:xfrm>
              <a:off x="7864172" y="3805247"/>
              <a:ext cx="60091" cy="45935"/>
            </a:xfrm>
            <a:custGeom>
              <a:rect b="b" l="l" r="r" t="t"/>
              <a:pathLst>
                <a:path extrusionOk="0" h="980" w="1282">
                  <a:moveTo>
                    <a:pt x="406" y="0"/>
                  </a:moveTo>
                  <a:lnTo>
                    <a:pt x="293" y="10"/>
                  </a:lnTo>
                  <a:lnTo>
                    <a:pt x="198" y="38"/>
                  </a:lnTo>
                  <a:lnTo>
                    <a:pt x="151" y="57"/>
                  </a:lnTo>
                  <a:lnTo>
                    <a:pt x="114" y="85"/>
                  </a:lnTo>
                  <a:lnTo>
                    <a:pt x="86" y="113"/>
                  </a:lnTo>
                  <a:lnTo>
                    <a:pt x="57" y="142"/>
                  </a:lnTo>
                  <a:lnTo>
                    <a:pt x="29" y="179"/>
                  </a:lnTo>
                  <a:lnTo>
                    <a:pt x="20" y="217"/>
                  </a:lnTo>
                  <a:lnTo>
                    <a:pt x="10" y="264"/>
                  </a:lnTo>
                  <a:lnTo>
                    <a:pt x="1" y="311"/>
                  </a:lnTo>
                  <a:lnTo>
                    <a:pt x="1" y="358"/>
                  </a:lnTo>
                  <a:lnTo>
                    <a:pt x="10" y="405"/>
                  </a:lnTo>
                  <a:lnTo>
                    <a:pt x="48" y="499"/>
                  </a:lnTo>
                  <a:lnTo>
                    <a:pt x="104" y="594"/>
                  </a:lnTo>
                  <a:lnTo>
                    <a:pt x="180" y="678"/>
                  </a:lnTo>
                  <a:lnTo>
                    <a:pt x="274" y="763"/>
                  </a:lnTo>
                  <a:lnTo>
                    <a:pt x="387" y="838"/>
                  </a:lnTo>
                  <a:lnTo>
                    <a:pt x="509" y="895"/>
                  </a:lnTo>
                  <a:lnTo>
                    <a:pt x="632" y="942"/>
                  </a:lnTo>
                  <a:lnTo>
                    <a:pt x="763" y="970"/>
                  </a:lnTo>
                  <a:lnTo>
                    <a:pt x="876" y="980"/>
                  </a:lnTo>
                  <a:lnTo>
                    <a:pt x="989" y="970"/>
                  </a:lnTo>
                  <a:lnTo>
                    <a:pt x="1083" y="942"/>
                  </a:lnTo>
                  <a:lnTo>
                    <a:pt x="1121" y="923"/>
                  </a:lnTo>
                  <a:lnTo>
                    <a:pt x="1159" y="895"/>
                  </a:lnTo>
                  <a:lnTo>
                    <a:pt x="1196" y="867"/>
                  </a:lnTo>
                  <a:lnTo>
                    <a:pt x="1225" y="829"/>
                  </a:lnTo>
                  <a:lnTo>
                    <a:pt x="1244" y="791"/>
                  </a:lnTo>
                  <a:lnTo>
                    <a:pt x="1262" y="754"/>
                  </a:lnTo>
                  <a:lnTo>
                    <a:pt x="1272" y="716"/>
                  </a:lnTo>
                  <a:lnTo>
                    <a:pt x="1281" y="669"/>
                  </a:lnTo>
                  <a:lnTo>
                    <a:pt x="1272" y="622"/>
                  </a:lnTo>
                  <a:lnTo>
                    <a:pt x="1272" y="575"/>
                  </a:lnTo>
                  <a:lnTo>
                    <a:pt x="1234" y="481"/>
                  </a:lnTo>
                  <a:lnTo>
                    <a:pt x="1178" y="387"/>
                  </a:lnTo>
                  <a:lnTo>
                    <a:pt x="1102" y="292"/>
                  </a:lnTo>
                  <a:lnTo>
                    <a:pt x="1008" y="217"/>
                  </a:lnTo>
                  <a:lnTo>
                    <a:pt x="895" y="142"/>
                  </a:lnTo>
                  <a:lnTo>
                    <a:pt x="773" y="76"/>
                  </a:lnTo>
                  <a:lnTo>
                    <a:pt x="650" y="29"/>
                  </a:lnTo>
                  <a:lnTo>
                    <a:pt x="519" y="10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7"/>
            <p:cNvSpPr/>
            <p:nvPr/>
          </p:nvSpPr>
          <p:spPr>
            <a:xfrm>
              <a:off x="7949809" y="3829949"/>
              <a:ext cx="60044" cy="45935"/>
            </a:xfrm>
            <a:custGeom>
              <a:rect b="b" l="l" r="r" t="t"/>
              <a:pathLst>
                <a:path extrusionOk="0" h="980" w="1281">
                  <a:moveTo>
                    <a:pt x="405" y="1"/>
                  </a:moveTo>
                  <a:lnTo>
                    <a:pt x="292" y="10"/>
                  </a:lnTo>
                  <a:lnTo>
                    <a:pt x="198" y="38"/>
                  </a:lnTo>
                  <a:lnTo>
                    <a:pt x="151" y="57"/>
                  </a:lnTo>
                  <a:lnTo>
                    <a:pt x="113" y="85"/>
                  </a:lnTo>
                  <a:lnTo>
                    <a:pt x="85" y="114"/>
                  </a:lnTo>
                  <a:lnTo>
                    <a:pt x="57" y="142"/>
                  </a:lnTo>
                  <a:lnTo>
                    <a:pt x="28" y="180"/>
                  </a:lnTo>
                  <a:lnTo>
                    <a:pt x="19" y="227"/>
                  </a:lnTo>
                  <a:lnTo>
                    <a:pt x="0" y="264"/>
                  </a:lnTo>
                  <a:lnTo>
                    <a:pt x="0" y="311"/>
                  </a:lnTo>
                  <a:lnTo>
                    <a:pt x="0" y="358"/>
                  </a:lnTo>
                  <a:lnTo>
                    <a:pt x="10" y="406"/>
                  </a:lnTo>
                  <a:lnTo>
                    <a:pt x="47" y="500"/>
                  </a:lnTo>
                  <a:lnTo>
                    <a:pt x="104" y="594"/>
                  </a:lnTo>
                  <a:lnTo>
                    <a:pt x="179" y="679"/>
                  </a:lnTo>
                  <a:lnTo>
                    <a:pt x="273" y="763"/>
                  </a:lnTo>
                  <a:lnTo>
                    <a:pt x="386" y="839"/>
                  </a:lnTo>
                  <a:lnTo>
                    <a:pt x="509" y="905"/>
                  </a:lnTo>
                  <a:lnTo>
                    <a:pt x="631" y="942"/>
                  </a:lnTo>
                  <a:lnTo>
                    <a:pt x="763" y="970"/>
                  </a:lnTo>
                  <a:lnTo>
                    <a:pt x="876" y="980"/>
                  </a:lnTo>
                  <a:lnTo>
                    <a:pt x="989" y="970"/>
                  </a:lnTo>
                  <a:lnTo>
                    <a:pt x="1083" y="942"/>
                  </a:lnTo>
                  <a:lnTo>
                    <a:pt x="1121" y="923"/>
                  </a:lnTo>
                  <a:lnTo>
                    <a:pt x="1158" y="895"/>
                  </a:lnTo>
                  <a:lnTo>
                    <a:pt x="1196" y="867"/>
                  </a:lnTo>
                  <a:lnTo>
                    <a:pt x="1224" y="829"/>
                  </a:lnTo>
                  <a:lnTo>
                    <a:pt x="1243" y="801"/>
                  </a:lnTo>
                  <a:lnTo>
                    <a:pt x="1262" y="754"/>
                  </a:lnTo>
                  <a:lnTo>
                    <a:pt x="1271" y="716"/>
                  </a:lnTo>
                  <a:lnTo>
                    <a:pt x="1281" y="669"/>
                  </a:lnTo>
                  <a:lnTo>
                    <a:pt x="1271" y="622"/>
                  </a:lnTo>
                  <a:lnTo>
                    <a:pt x="1262" y="575"/>
                  </a:lnTo>
                  <a:lnTo>
                    <a:pt x="1234" y="481"/>
                  </a:lnTo>
                  <a:lnTo>
                    <a:pt x="1177" y="387"/>
                  </a:lnTo>
                  <a:lnTo>
                    <a:pt x="1102" y="302"/>
                  </a:lnTo>
                  <a:lnTo>
                    <a:pt x="1008" y="217"/>
                  </a:lnTo>
                  <a:lnTo>
                    <a:pt x="895" y="142"/>
                  </a:lnTo>
                  <a:lnTo>
                    <a:pt x="772" y="76"/>
                  </a:lnTo>
                  <a:lnTo>
                    <a:pt x="640" y="29"/>
                  </a:lnTo>
                  <a:lnTo>
                    <a:pt x="518" y="10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7"/>
            <p:cNvSpPr/>
            <p:nvPr/>
          </p:nvSpPr>
          <p:spPr>
            <a:xfrm>
              <a:off x="7833752" y="3872744"/>
              <a:ext cx="60044" cy="45982"/>
            </a:xfrm>
            <a:custGeom>
              <a:rect b="b" l="l" r="r" t="t"/>
              <a:pathLst>
                <a:path extrusionOk="0" h="981" w="1281">
                  <a:moveTo>
                    <a:pt x="405" y="1"/>
                  </a:moveTo>
                  <a:lnTo>
                    <a:pt x="292" y="10"/>
                  </a:lnTo>
                  <a:lnTo>
                    <a:pt x="198" y="39"/>
                  </a:lnTo>
                  <a:lnTo>
                    <a:pt x="151" y="57"/>
                  </a:lnTo>
                  <a:lnTo>
                    <a:pt x="113" y="86"/>
                  </a:lnTo>
                  <a:lnTo>
                    <a:pt x="85" y="114"/>
                  </a:lnTo>
                  <a:lnTo>
                    <a:pt x="57" y="142"/>
                  </a:lnTo>
                  <a:lnTo>
                    <a:pt x="28" y="180"/>
                  </a:lnTo>
                  <a:lnTo>
                    <a:pt x="10" y="217"/>
                  </a:lnTo>
                  <a:lnTo>
                    <a:pt x="0" y="265"/>
                  </a:lnTo>
                  <a:lnTo>
                    <a:pt x="0" y="312"/>
                  </a:lnTo>
                  <a:lnTo>
                    <a:pt x="0" y="359"/>
                  </a:lnTo>
                  <a:lnTo>
                    <a:pt x="10" y="406"/>
                  </a:lnTo>
                  <a:lnTo>
                    <a:pt x="47" y="500"/>
                  </a:lnTo>
                  <a:lnTo>
                    <a:pt x="104" y="594"/>
                  </a:lnTo>
                  <a:lnTo>
                    <a:pt x="179" y="679"/>
                  </a:lnTo>
                  <a:lnTo>
                    <a:pt x="273" y="764"/>
                  </a:lnTo>
                  <a:lnTo>
                    <a:pt x="377" y="839"/>
                  </a:lnTo>
                  <a:lnTo>
                    <a:pt x="509" y="895"/>
                  </a:lnTo>
                  <a:lnTo>
                    <a:pt x="631" y="942"/>
                  </a:lnTo>
                  <a:lnTo>
                    <a:pt x="753" y="971"/>
                  </a:lnTo>
                  <a:lnTo>
                    <a:pt x="876" y="980"/>
                  </a:lnTo>
                  <a:lnTo>
                    <a:pt x="989" y="971"/>
                  </a:lnTo>
                  <a:lnTo>
                    <a:pt x="1083" y="942"/>
                  </a:lnTo>
                  <a:lnTo>
                    <a:pt x="1121" y="914"/>
                  </a:lnTo>
                  <a:lnTo>
                    <a:pt x="1158" y="895"/>
                  </a:lnTo>
                  <a:lnTo>
                    <a:pt x="1196" y="867"/>
                  </a:lnTo>
                  <a:lnTo>
                    <a:pt x="1224" y="829"/>
                  </a:lnTo>
                  <a:lnTo>
                    <a:pt x="1243" y="792"/>
                  </a:lnTo>
                  <a:lnTo>
                    <a:pt x="1262" y="754"/>
                  </a:lnTo>
                  <a:lnTo>
                    <a:pt x="1271" y="707"/>
                  </a:lnTo>
                  <a:lnTo>
                    <a:pt x="1281" y="669"/>
                  </a:lnTo>
                  <a:lnTo>
                    <a:pt x="1271" y="622"/>
                  </a:lnTo>
                  <a:lnTo>
                    <a:pt x="1262" y="575"/>
                  </a:lnTo>
                  <a:lnTo>
                    <a:pt x="1233" y="481"/>
                  </a:lnTo>
                  <a:lnTo>
                    <a:pt x="1177" y="387"/>
                  </a:lnTo>
                  <a:lnTo>
                    <a:pt x="1102" y="293"/>
                  </a:lnTo>
                  <a:lnTo>
                    <a:pt x="1008" y="217"/>
                  </a:lnTo>
                  <a:lnTo>
                    <a:pt x="895" y="142"/>
                  </a:lnTo>
                  <a:lnTo>
                    <a:pt x="772" y="76"/>
                  </a:lnTo>
                  <a:lnTo>
                    <a:pt x="640" y="29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7"/>
            <p:cNvSpPr/>
            <p:nvPr/>
          </p:nvSpPr>
          <p:spPr>
            <a:xfrm>
              <a:off x="7919341" y="3904101"/>
              <a:ext cx="59622" cy="45935"/>
            </a:xfrm>
            <a:custGeom>
              <a:rect b="b" l="l" r="r" t="t"/>
              <a:pathLst>
                <a:path extrusionOk="0" h="980" w="1272">
                  <a:moveTo>
                    <a:pt x="396" y="0"/>
                  </a:moveTo>
                  <a:lnTo>
                    <a:pt x="292" y="10"/>
                  </a:lnTo>
                  <a:lnTo>
                    <a:pt x="198" y="38"/>
                  </a:lnTo>
                  <a:lnTo>
                    <a:pt x="151" y="57"/>
                  </a:lnTo>
                  <a:lnTo>
                    <a:pt x="114" y="85"/>
                  </a:lnTo>
                  <a:lnTo>
                    <a:pt x="85" y="113"/>
                  </a:lnTo>
                  <a:lnTo>
                    <a:pt x="57" y="142"/>
                  </a:lnTo>
                  <a:lnTo>
                    <a:pt x="29" y="179"/>
                  </a:lnTo>
                  <a:lnTo>
                    <a:pt x="10" y="217"/>
                  </a:lnTo>
                  <a:lnTo>
                    <a:pt x="1" y="264"/>
                  </a:lnTo>
                  <a:lnTo>
                    <a:pt x="1" y="311"/>
                  </a:lnTo>
                  <a:lnTo>
                    <a:pt x="1" y="358"/>
                  </a:lnTo>
                  <a:lnTo>
                    <a:pt x="10" y="405"/>
                  </a:lnTo>
                  <a:lnTo>
                    <a:pt x="48" y="499"/>
                  </a:lnTo>
                  <a:lnTo>
                    <a:pt x="104" y="594"/>
                  </a:lnTo>
                  <a:lnTo>
                    <a:pt x="180" y="678"/>
                  </a:lnTo>
                  <a:lnTo>
                    <a:pt x="274" y="763"/>
                  </a:lnTo>
                  <a:lnTo>
                    <a:pt x="377" y="838"/>
                  </a:lnTo>
                  <a:lnTo>
                    <a:pt x="500" y="895"/>
                  </a:lnTo>
                  <a:lnTo>
                    <a:pt x="631" y="942"/>
                  </a:lnTo>
                  <a:lnTo>
                    <a:pt x="754" y="970"/>
                  </a:lnTo>
                  <a:lnTo>
                    <a:pt x="876" y="980"/>
                  </a:lnTo>
                  <a:lnTo>
                    <a:pt x="980" y="970"/>
                  </a:lnTo>
                  <a:lnTo>
                    <a:pt x="1083" y="942"/>
                  </a:lnTo>
                  <a:lnTo>
                    <a:pt x="1121" y="914"/>
                  </a:lnTo>
                  <a:lnTo>
                    <a:pt x="1159" y="895"/>
                  </a:lnTo>
                  <a:lnTo>
                    <a:pt x="1196" y="867"/>
                  </a:lnTo>
                  <a:lnTo>
                    <a:pt x="1225" y="829"/>
                  </a:lnTo>
                  <a:lnTo>
                    <a:pt x="1243" y="791"/>
                  </a:lnTo>
                  <a:lnTo>
                    <a:pt x="1262" y="754"/>
                  </a:lnTo>
                  <a:lnTo>
                    <a:pt x="1272" y="707"/>
                  </a:lnTo>
                  <a:lnTo>
                    <a:pt x="1272" y="669"/>
                  </a:lnTo>
                  <a:lnTo>
                    <a:pt x="1272" y="622"/>
                  </a:lnTo>
                  <a:lnTo>
                    <a:pt x="1262" y="575"/>
                  </a:lnTo>
                  <a:lnTo>
                    <a:pt x="1234" y="481"/>
                  </a:lnTo>
                  <a:lnTo>
                    <a:pt x="1177" y="386"/>
                  </a:lnTo>
                  <a:lnTo>
                    <a:pt x="1093" y="292"/>
                  </a:lnTo>
                  <a:lnTo>
                    <a:pt x="1008" y="217"/>
                  </a:lnTo>
                  <a:lnTo>
                    <a:pt x="895" y="142"/>
                  </a:lnTo>
                  <a:lnTo>
                    <a:pt x="773" y="76"/>
                  </a:lnTo>
                  <a:lnTo>
                    <a:pt x="641" y="29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7"/>
            <p:cNvSpPr/>
            <p:nvPr/>
          </p:nvSpPr>
          <p:spPr>
            <a:xfrm>
              <a:off x="8004977" y="3928803"/>
              <a:ext cx="59622" cy="45935"/>
            </a:xfrm>
            <a:custGeom>
              <a:rect b="b" l="l" r="r" t="t"/>
              <a:pathLst>
                <a:path extrusionOk="0" h="980" w="1272">
                  <a:moveTo>
                    <a:pt x="396" y="1"/>
                  </a:moveTo>
                  <a:lnTo>
                    <a:pt x="292" y="10"/>
                  </a:lnTo>
                  <a:lnTo>
                    <a:pt x="198" y="38"/>
                  </a:lnTo>
                  <a:lnTo>
                    <a:pt x="151" y="57"/>
                  </a:lnTo>
                  <a:lnTo>
                    <a:pt x="113" y="85"/>
                  </a:lnTo>
                  <a:lnTo>
                    <a:pt x="75" y="114"/>
                  </a:lnTo>
                  <a:lnTo>
                    <a:pt x="47" y="142"/>
                  </a:lnTo>
                  <a:lnTo>
                    <a:pt x="28" y="180"/>
                  </a:lnTo>
                  <a:lnTo>
                    <a:pt x="10" y="217"/>
                  </a:lnTo>
                  <a:lnTo>
                    <a:pt x="0" y="264"/>
                  </a:lnTo>
                  <a:lnTo>
                    <a:pt x="0" y="311"/>
                  </a:lnTo>
                  <a:lnTo>
                    <a:pt x="0" y="358"/>
                  </a:lnTo>
                  <a:lnTo>
                    <a:pt x="10" y="405"/>
                  </a:lnTo>
                  <a:lnTo>
                    <a:pt x="47" y="500"/>
                  </a:lnTo>
                  <a:lnTo>
                    <a:pt x="104" y="594"/>
                  </a:lnTo>
                  <a:lnTo>
                    <a:pt x="179" y="678"/>
                  </a:lnTo>
                  <a:lnTo>
                    <a:pt x="273" y="763"/>
                  </a:lnTo>
                  <a:lnTo>
                    <a:pt x="377" y="839"/>
                  </a:lnTo>
                  <a:lnTo>
                    <a:pt x="499" y="895"/>
                  </a:lnTo>
                  <a:lnTo>
                    <a:pt x="631" y="942"/>
                  </a:lnTo>
                  <a:lnTo>
                    <a:pt x="753" y="970"/>
                  </a:lnTo>
                  <a:lnTo>
                    <a:pt x="876" y="980"/>
                  </a:lnTo>
                  <a:lnTo>
                    <a:pt x="979" y="970"/>
                  </a:lnTo>
                  <a:lnTo>
                    <a:pt x="1083" y="942"/>
                  </a:lnTo>
                  <a:lnTo>
                    <a:pt x="1120" y="923"/>
                  </a:lnTo>
                  <a:lnTo>
                    <a:pt x="1158" y="895"/>
                  </a:lnTo>
                  <a:lnTo>
                    <a:pt x="1196" y="867"/>
                  </a:lnTo>
                  <a:lnTo>
                    <a:pt x="1224" y="829"/>
                  </a:lnTo>
                  <a:lnTo>
                    <a:pt x="1243" y="801"/>
                  </a:lnTo>
                  <a:lnTo>
                    <a:pt x="1262" y="754"/>
                  </a:lnTo>
                  <a:lnTo>
                    <a:pt x="1271" y="716"/>
                  </a:lnTo>
                  <a:lnTo>
                    <a:pt x="1271" y="669"/>
                  </a:lnTo>
                  <a:lnTo>
                    <a:pt x="1271" y="622"/>
                  </a:lnTo>
                  <a:lnTo>
                    <a:pt x="1262" y="575"/>
                  </a:lnTo>
                  <a:lnTo>
                    <a:pt x="1224" y="481"/>
                  </a:lnTo>
                  <a:lnTo>
                    <a:pt x="1168" y="387"/>
                  </a:lnTo>
                  <a:lnTo>
                    <a:pt x="1092" y="302"/>
                  </a:lnTo>
                  <a:lnTo>
                    <a:pt x="998" y="217"/>
                  </a:lnTo>
                  <a:lnTo>
                    <a:pt x="895" y="142"/>
                  </a:lnTo>
                  <a:lnTo>
                    <a:pt x="772" y="76"/>
                  </a:lnTo>
                  <a:lnTo>
                    <a:pt x="640" y="29"/>
                  </a:lnTo>
                  <a:lnTo>
                    <a:pt x="518" y="10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" name="Google Shape;724;p37"/>
          <p:cNvGrpSpPr/>
          <p:nvPr/>
        </p:nvGrpSpPr>
        <p:grpSpPr>
          <a:xfrm rot="5400000">
            <a:off x="4567637" y="1339447"/>
            <a:ext cx="961774" cy="1051271"/>
            <a:chOff x="6905255" y="3248777"/>
            <a:chExt cx="673464" cy="736133"/>
          </a:xfrm>
        </p:grpSpPr>
        <p:sp>
          <p:nvSpPr>
            <p:cNvPr id="725" name="Google Shape;725;p37"/>
            <p:cNvSpPr/>
            <p:nvPr/>
          </p:nvSpPr>
          <p:spPr>
            <a:xfrm>
              <a:off x="6905677" y="3248777"/>
              <a:ext cx="669527" cy="579485"/>
            </a:xfrm>
            <a:custGeom>
              <a:rect b="b" l="l" r="r" t="t"/>
              <a:pathLst>
                <a:path extrusionOk="0" h="12363" w="14284">
                  <a:moveTo>
                    <a:pt x="8738" y="0"/>
                  </a:moveTo>
                  <a:lnTo>
                    <a:pt x="8644" y="10"/>
                  </a:lnTo>
                  <a:lnTo>
                    <a:pt x="8549" y="29"/>
                  </a:lnTo>
                  <a:lnTo>
                    <a:pt x="8371" y="85"/>
                  </a:lnTo>
                  <a:lnTo>
                    <a:pt x="8050" y="208"/>
                  </a:lnTo>
                  <a:lnTo>
                    <a:pt x="7034" y="622"/>
                  </a:lnTo>
                  <a:lnTo>
                    <a:pt x="5697" y="1168"/>
                  </a:lnTo>
                  <a:lnTo>
                    <a:pt x="4209" y="1789"/>
                  </a:lnTo>
                  <a:lnTo>
                    <a:pt x="1479" y="2938"/>
                  </a:lnTo>
                  <a:lnTo>
                    <a:pt x="255" y="3456"/>
                  </a:lnTo>
                  <a:lnTo>
                    <a:pt x="236" y="3475"/>
                  </a:lnTo>
                  <a:lnTo>
                    <a:pt x="189" y="3503"/>
                  </a:lnTo>
                  <a:lnTo>
                    <a:pt x="123" y="3569"/>
                  </a:lnTo>
                  <a:lnTo>
                    <a:pt x="95" y="3606"/>
                  </a:lnTo>
                  <a:lnTo>
                    <a:pt x="67" y="3653"/>
                  </a:lnTo>
                  <a:lnTo>
                    <a:pt x="38" y="3710"/>
                  </a:lnTo>
                  <a:lnTo>
                    <a:pt x="20" y="3766"/>
                  </a:lnTo>
                  <a:lnTo>
                    <a:pt x="10" y="3842"/>
                  </a:lnTo>
                  <a:lnTo>
                    <a:pt x="1" y="3917"/>
                  </a:lnTo>
                  <a:lnTo>
                    <a:pt x="10" y="3992"/>
                  </a:lnTo>
                  <a:lnTo>
                    <a:pt x="38" y="4086"/>
                  </a:lnTo>
                  <a:lnTo>
                    <a:pt x="76" y="4190"/>
                  </a:lnTo>
                  <a:lnTo>
                    <a:pt x="123" y="4294"/>
                  </a:lnTo>
                  <a:lnTo>
                    <a:pt x="4576" y="12014"/>
                  </a:lnTo>
                  <a:lnTo>
                    <a:pt x="4642" y="12089"/>
                  </a:lnTo>
                  <a:lnTo>
                    <a:pt x="4718" y="12164"/>
                  </a:lnTo>
                  <a:lnTo>
                    <a:pt x="4821" y="12249"/>
                  </a:lnTo>
                  <a:lnTo>
                    <a:pt x="4887" y="12287"/>
                  </a:lnTo>
                  <a:lnTo>
                    <a:pt x="4953" y="12315"/>
                  </a:lnTo>
                  <a:lnTo>
                    <a:pt x="5028" y="12343"/>
                  </a:lnTo>
                  <a:lnTo>
                    <a:pt x="5113" y="12353"/>
                  </a:lnTo>
                  <a:lnTo>
                    <a:pt x="5198" y="12362"/>
                  </a:lnTo>
                  <a:lnTo>
                    <a:pt x="5292" y="12353"/>
                  </a:lnTo>
                  <a:lnTo>
                    <a:pt x="5386" y="12334"/>
                  </a:lnTo>
                  <a:lnTo>
                    <a:pt x="5480" y="12306"/>
                  </a:lnTo>
                  <a:lnTo>
                    <a:pt x="6007" y="12061"/>
                  </a:lnTo>
                  <a:lnTo>
                    <a:pt x="7034" y="11581"/>
                  </a:lnTo>
                  <a:lnTo>
                    <a:pt x="9905" y="10234"/>
                  </a:lnTo>
                  <a:lnTo>
                    <a:pt x="13906" y="8342"/>
                  </a:lnTo>
                  <a:lnTo>
                    <a:pt x="13991" y="8295"/>
                  </a:lnTo>
                  <a:lnTo>
                    <a:pt x="14067" y="8238"/>
                  </a:lnTo>
                  <a:lnTo>
                    <a:pt x="14151" y="8163"/>
                  </a:lnTo>
                  <a:lnTo>
                    <a:pt x="14189" y="8116"/>
                  </a:lnTo>
                  <a:lnTo>
                    <a:pt x="14217" y="8060"/>
                  </a:lnTo>
                  <a:lnTo>
                    <a:pt x="14255" y="8012"/>
                  </a:lnTo>
                  <a:lnTo>
                    <a:pt x="14274" y="7956"/>
                  </a:lnTo>
                  <a:lnTo>
                    <a:pt x="14283" y="7890"/>
                  </a:lnTo>
                  <a:lnTo>
                    <a:pt x="14283" y="7834"/>
                  </a:lnTo>
                  <a:lnTo>
                    <a:pt x="14274" y="7768"/>
                  </a:lnTo>
                  <a:lnTo>
                    <a:pt x="14245" y="7702"/>
                  </a:lnTo>
                  <a:lnTo>
                    <a:pt x="14161" y="7551"/>
                  </a:lnTo>
                  <a:lnTo>
                    <a:pt x="13982" y="7269"/>
                  </a:lnTo>
                  <a:lnTo>
                    <a:pt x="13407" y="6374"/>
                  </a:lnTo>
                  <a:lnTo>
                    <a:pt x="11732" y="3832"/>
                  </a:lnTo>
                  <a:lnTo>
                    <a:pt x="9359" y="236"/>
                  </a:lnTo>
                  <a:lnTo>
                    <a:pt x="9303" y="179"/>
                  </a:lnTo>
                  <a:lnTo>
                    <a:pt x="9246" y="132"/>
                  </a:lnTo>
                  <a:lnTo>
                    <a:pt x="9152" y="85"/>
                  </a:lnTo>
                  <a:lnTo>
                    <a:pt x="9039" y="38"/>
                  </a:lnTo>
                  <a:lnTo>
                    <a:pt x="8973" y="19"/>
                  </a:lnTo>
                  <a:lnTo>
                    <a:pt x="8898" y="0"/>
                  </a:lnTo>
                  <a:close/>
                </a:path>
              </a:pathLst>
            </a:custGeom>
            <a:solidFill>
              <a:srgbClr val="F7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7"/>
            <p:cNvSpPr/>
            <p:nvPr/>
          </p:nvSpPr>
          <p:spPr>
            <a:xfrm>
              <a:off x="7111353" y="3617710"/>
              <a:ext cx="467366" cy="367199"/>
            </a:xfrm>
            <a:custGeom>
              <a:rect b="b" l="l" r="r" t="t"/>
              <a:pathLst>
                <a:path extrusionOk="0" h="7834" w="9971">
                  <a:moveTo>
                    <a:pt x="9895" y="0"/>
                  </a:moveTo>
                  <a:lnTo>
                    <a:pt x="9895" y="57"/>
                  </a:lnTo>
                  <a:lnTo>
                    <a:pt x="9876" y="104"/>
                  </a:lnTo>
                  <a:lnTo>
                    <a:pt x="9857" y="151"/>
                  </a:lnTo>
                  <a:lnTo>
                    <a:pt x="9829" y="189"/>
                  </a:lnTo>
                  <a:lnTo>
                    <a:pt x="9773" y="273"/>
                  </a:lnTo>
                  <a:lnTo>
                    <a:pt x="9707" y="339"/>
                  </a:lnTo>
                  <a:lnTo>
                    <a:pt x="9641" y="396"/>
                  </a:lnTo>
                  <a:lnTo>
                    <a:pt x="9575" y="443"/>
                  </a:lnTo>
                  <a:lnTo>
                    <a:pt x="9518" y="471"/>
                  </a:lnTo>
                  <a:lnTo>
                    <a:pt x="5517" y="2363"/>
                  </a:lnTo>
                  <a:lnTo>
                    <a:pt x="2646" y="3710"/>
                  </a:lnTo>
                  <a:lnTo>
                    <a:pt x="1619" y="4190"/>
                  </a:lnTo>
                  <a:lnTo>
                    <a:pt x="1092" y="4435"/>
                  </a:lnTo>
                  <a:lnTo>
                    <a:pt x="1007" y="4463"/>
                  </a:lnTo>
                  <a:lnTo>
                    <a:pt x="923" y="4482"/>
                  </a:lnTo>
                  <a:lnTo>
                    <a:pt x="847" y="4491"/>
                  </a:lnTo>
                  <a:lnTo>
                    <a:pt x="772" y="4491"/>
                  </a:lnTo>
                  <a:lnTo>
                    <a:pt x="697" y="4482"/>
                  </a:lnTo>
                  <a:lnTo>
                    <a:pt x="631" y="4463"/>
                  </a:lnTo>
                  <a:lnTo>
                    <a:pt x="565" y="4444"/>
                  </a:lnTo>
                  <a:lnTo>
                    <a:pt x="508" y="4416"/>
                  </a:lnTo>
                  <a:lnTo>
                    <a:pt x="38" y="7560"/>
                  </a:lnTo>
                  <a:lnTo>
                    <a:pt x="19" y="7636"/>
                  </a:lnTo>
                  <a:lnTo>
                    <a:pt x="0" y="7702"/>
                  </a:lnTo>
                  <a:lnTo>
                    <a:pt x="0" y="7749"/>
                  </a:lnTo>
                  <a:lnTo>
                    <a:pt x="9" y="7786"/>
                  </a:lnTo>
                  <a:lnTo>
                    <a:pt x="19" y="7805"/>
                  </a:lnTo>
                  <a:lnTo>
                    <a:pt x="38" y="7824"/>
                  </a:lnTo>
                  <a:lnTo>
                    <a:pt x="57" y="7833"/>
                  </a:lnTo>
                  <a:lnTo>
                    <a:pt x="141" y="7833"/>
                  </a:lnTo>
                  <a:lnTo>
                    <a:pt x="188" y="7814"/>
                  </a:lnTo>
                  <a:lnTo>
                    <a:pt x="245" y="7786"/>
                  </a:lnTo>
                  <a:lnTo>
                    <a:pt x="3841" y="6035"/>
                  </a:lnTo>
                  <a:lnTo>
                    <a:pt x="7664" y="4180"/>
                  </a:lnTo>
                  <a:lnTo>
                    <a:pt x="7767" y="4124"/>
                  </a:lnTo>
                  <a:lnTo>
                    <a:pt x="7852" y="4058"/>
                  </a:lnTo>
                  <a:lnTo>
                    <a:pt x="7918" y="3992"/>
                  </a:lnTo>
                  <a:lnTo>
                    <a:pt x="7974" y="3926"/>
                  </a:lnTo>
                  <a:lnTo>
                    <a:pt x="8012" y="3870"/>
                  </a:lnTo>
                  <a:lnTo>
                    <a:pt x="8040" y="3823"/>
                  </a:lnTo>
                  <a:lnTo>
                    <a:pt x="8059" y="3785"/>
                  </a:lnTo>
                  <a:lnTo>
                    <a:pt x="8916" y="2241"/>
                  </a:lnTo>
                  <a:lnTo>
                    <a:pt x="9895" y="471"/>
                  </a:lnTo>
                  <a:lnTo>
                    <a:pt x="9952" y="367"/>
                  </a:lnTo>
                  <a:lnTo>
                    <a:pt x="9970" y="283"/>
                  </a:lnTo>
                  <a:lnTo>
                    <a:pt x="9970" y="198"/>
                  </a:lnTo>
                  <a:lnTo>
                    <a:pt x="9961" y="132"/>
                  </a:lnTo>
                  <a:lnTo>
                    <a:pt x="9942" y="76"/>
                  </a:lnTo>
                  <a:lnTo>
                    <a:pt x="9923" y="38"/>
                  </a:lnTo>
                  <a:lnTo>
                    <a:pt x="9895" y="0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7"/>
            <p:cNvSpPr/>
            <p:nvPr/>
          </p:nvSpPr>
          <p:spPr>
            <a:xfrm>
              <a:off x="6905255" y="3423518"/>
              <a:ext cx="229956" cy="561392"/>
            </a:xfrm>
            <a:custGeom>
              <a:rect b="b" l="l" r="r" t="t"/>
              <a:pathLst>
                <a:path extrusionOk="0" h="11977" w="4906">
                  <a:moveTo>
                    <a:pt x="38" y="1"/>
                  </a:moveTo>
                  <a:lnTo>
                    <a:pt x="19" y="67"/>
                  </a:lnTo>
                  <a:lnTo>
                    <a:pt x="10" y="151"/>
                  </a:lnTo>
                  <a:lnTo>
                    <a:pt x="0" y="358"/>
                  </a:lnTo>
                  <a:lnTo>
                    <a:pt x="10" y="537"/>
                  </a:lnTo>
                  <a:lnTo>
                    <a:pt x="10" y="622"/>
                  </a:lnTo>
                  <a:lnTo>
                    <a:pt x="66" y="2251"/>
                  </a:lnTo>
                  <a:lnTo>
                    <a:pt x="132" y="4068"/>
                  </a:lnTo>
                  <a:lnTo>
                    <a:pt x="151" y="4171"/>
                  </a:lnTo>
                  <a:lnTo>
                    <a:pt x="170" y="4266"/>
                  </a:lnTo>
                  <a:lnTo>
                    <a:pt x="198" y="4360"/>
                  </a:lnTo>
                  <a:lnTo>
                    <a:pt x="226" y="4444"/>
                  </a:lnTo>
                  <a:lnTo>
                    <a:pt x="283" y="4567"/>
                  </a:lnTo>
                  <a:lnTo>
                    <a:pt x="302" y="4614"/>
                  </a:lnTo>
                  <a:lnTo>
                    <a:pt x="2128" y="8041"/>
                  </a:lnTo>
                  <a:lnTo>
                    <a:pt x="3427" y="10451"/>
                  </a:lnTo>
                  <a:lnTo>
                    <a:pt x="4086" y="11675"/>
                  </a:lnTo>
                  <a:lnTo>
                    <a:pt x="4152" y="11769"/>
                  </a:lnTo>
                  <a:lnTo>
                    <a:pt x="4209" y="11835"/>
                  </a:lnTo>
                  <a:lnTo>
                    <a:pt x="4256" y="11892"/>
                  </a:lnTo>
                  <a:lnTo>
                    <a:pt x="4303" y="11929"/>
                  </a:lnTo>
                  <a:lnTo>
                    <a:pt x="4369" y="11976"/>
                  </a:lnTo>
                  <a:lnTo>
                    <a:pt x="4397" y="11976"/>
                  </a:lnTo>
                  <a:lnTo>
                    <a:pt x="4416" y="11957"/>
                  </a:lnTo>
                  <a:lnTo>
                    <a:pt x="4406" y="11920"/>
                  </a:lnTo>
                  <a:lnTo>
                    <a:pt x="4397" y="11873"/>
                  </a:lnTo>
                  <a:lnTo>
                    <a:pt x="4406" y="11797"/>
                  </a:lnTo>
                  <a:lnTo>
                    <a:pt x="4435" y="11703"/>
                  </a:lnTo>
                  <a:lnTo>
                    <a:pt x="4905" y="8559"/>
                  </a:lnTo>
                  <a:lnTo>
                    <a:pt x="4811" y="8502"/>
                  </a:lnTo>
                  <a:lnTo>
                    <a:pt x="4736" y="8446"/>
                  </a:lnTo>
                  <a:lnTo>
                    <a:pt x="4670" y="8389"/>
                  </a:lnTo>
                  <a:lnTo>
                    <a:pt x="4623" y="8333"/>
                  </a:lnTo>
                  <a:lnTo>
                    <a:pt x="4585" y="8286"/>
                  </a:lnTo>
                  <a:lnTo>
                    <a:pt x="132" y="566"/>
                  </a:lnTo>
                  <a:lnTo>
                    <a:pt x="94" y="471"/>
                  </a:lnTo>
                  <a:lnTo>
                    <a:pt x="57" y="396"/>
                  </a:lnTo>
                  <a:lnTo>
                    <a:pt x="29" y="311"/>
                  </a:lnTo>
                  <a:lnTo>
                    <a:pt x="19" y="246"/>
                  </a:lnTo>
                  <a:lnTo>
                    <a:pt x="10" y="170"/>
                  </a:lnTo>
                  <a:lnTo>
                    <a:pt x="19" y="114"/>
                  </a:lnTo>
                  <a:lnTo>
                    <a:pt x="29" y="57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9DB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7"/>
            <p:cNvSpPr/>
            <p:nvPr/>
          </p:nvSpPr>
          <p:spPr>
            <a:xfrm>
              <a:off x="6997500" y="3415127"/>
              <a:ext cx="109025" cy="83011"/>
            </a:xfrm>
            <a:custGeom>
              <a:rect b="b" l="l" r="r" t="t"/>
              <a:pathLst>
                <a:path extrusionOk="0" h="1771" w="2326">
                  <a:moveTo>
                    <a:pt x="1167" y="1"/>
                  </a:moveTo>
                  <a:lnTo>
                    <a:pt x="1045" y="10"/>
                  </a:lnTo>
                  <a:lnTo>
                    <a:pt x="932" y="20"/>
                  </a:lnTo>
                  <a:lnTo>
                    <a:pt x="819" y="39"/>
                  </a:lnTo>
                  <a:lnTo>
                    <a:pt x="706" y="76"/>
                  </a:lnTo>
                  <a:lnTo>
                    <a:pt x="612" y="114"/>
                  </a:lnTo>
                  <a:lnTo>
                    <a:pt x="508" y="151"/>
                  </a:lnTo>
                  <a:lnTo>
                    <a:pt x="424" y="208"/>
                  </a:lnTo>
                  <a:lnTo>
                    <a:pt x="339" y="264"/>
                  </a:lnTo>
                  <a:lnTo>
                    <a:pt x="264" y="321"/>
                  </a:lnTo>
                  <a:lnTo>
                    <a:pt x="198" y="396"/>
                  </a:lnTo>
                  <a:lnTo>
                    <a:pt x="141" y="462"/>
                  </a:lnTo>
                  <a:lnTo>
                    <a:pt x="94" y="547"/>
                  </a:lnTo>
                  <a:lnTo>
                    <a:pt x="47" y="622"/>
                  </a:lnTo>
                  <a:lnTo>
                    <a:pt x="19" y="707"/>
                  </a:lnTo>
                  <a:lnTo>
                    <a:pt x="0" y="801"/>
                  </a:lnTo>
                  <a:lnTo>
                    <a:pt x="0" y="886"/>
                  </a:lnTo>
                  <a:lnTo>
                    <a:pt x="0" y="980"/>
                  </a:lnTo>
                  <a:lnTo>
                    <a:pt x="19" y="1065"/>
                  </a:lnTo>
                  <a:lnTo>
                    <a:pt x="47" y="1149"/>
                  </a:lnTo>
                  <a:lnTo>
                    <a:pt x="94" y="1234"/>
                  </a:lnTo>
                  <a:lnTo>
                    <a:pt x="141" y="1309"/>
                  </a:lnTo>
                  <a:lnTo>
                    <a:pt x="198" y="1385"/>
                  </a:lnTo>
                  <a:lnTo>
                    <a:pt x="264" y="1451"/>
                  </a:lnTo>
                  <a:lnTo>
                    <a:pt x="339" y="1517"/>
                  </a:lnTo>
                  <a:lnTo>
                    <a:pt x="424" y="1573"/>
                  </a:lnTo>
                  <a:lnTo>
                    <a:pt x="508" y="1620"/>
                  </a:lnTo>
                  <a:lnTo>
                    <a:pt x="612" y="1667"/>
                  </a:lnTo>
                  <a:lnTo>
                    <a:pt x="706" y="1705"/>
                  </a:lnTo>
                  <a:lnTo>
                    <a:pt x="819" y="1733"/>
                  </a:lnTo>
                  <a:lnTo>
                    <a:pt x="932" y="1752"/>
                  </a:lnTo>
                  <a:lnTo>
                    <a:pt x="1045" y="1771"/>
                  </a:lnTo>
                  <a:lnTo>
                    <a:pt x="1280" y="1771"/>
                  </a:lnTo>
                  <a:lnTo>
                    <a:pt x="1403" y="1752"/>
                  </a:lnTo>
                  <a:lnTo>
                    <a:pt x="1506" y="1733"/>
                  </a:lnTo>
                  <a:lnTo>
                    <a:pt x="1619" y="1705"/>
                  </a:lnTo>
                  <a:lnTo>
                    <a:pt x="1723" y="1667"/>
                  </a:lnTo>
                  <a:lnTo>
                    <a:pt x="1817" y="1620"/>
                  </a:lnTo>
                  <a:lnTo>
                    <a:pt x="1902" y="1573"/>
                  </a:lnTo>
                  <a:lnTo>
                    <a:pt x="1987" y="1517"/>
                  </a:lnTo>
                  <a:lnTo>
                    <a:pt x="2062" y="1451"/>
                  </a:lnTo>
                  <a:lnTo>
                    <a:pt x="2128" y="1385"/>
                  </a:lnTo>
                  <a:lnTo>
                    <a:pt x="2194" y="1309"/>
                  </a:lnTo>
                  <a:lnTo>
                    <a:pt x="2241" y="1234"/>
                  </a:lnTo>
                  <a:lnTo>
                    <a:pt x="2278" y="1149"/>
                  </a:lnTo>
                  <a:lnTo>
                    <a:pt x="2307" y="1065"/>
                  </a:lnTo>
                  <a:lnTo>
                    <a:pt x="2325" y="980"/>
                  </a:lnTo>
                  <a:lnTo>
                    <a:pt x="2325" y="886"/>
                  </a:lnTo>
                  <a:lnTo>
                    <a:pt x="2325" y="801"/>
                  </a:lnTo>
                  <a:lnTo>
                    <a:pt x="2307" y="707"/>
                  </a:lnTo>
                  <a:lnTo>
                    <a:pt x="2278" y="622"/>
                  </a:lnTo>
                  <a:lnTo>
                    <a:pt x="2241" y="547"/>
                  </a:lnTo>
                  <a:lnTo>
                    <a:pt x="2194" y="462"/>
                  </a:lnTo>
                  <a:lnTo>
                    <a:pt x="2128" y="396"/>
                  </a:lnTo>
                  <a:lnTo>
                    <a:pt x="2062" y="321"/>
                  </a:lnTo>
                  <a:lnTo>
                    <a:pt x="1987" y="264"/>
                  </a:lnTo>
                  <a:lnTo>
                    <a:pt x="1902" y="208"/>
                  </a:lnTo>
                  <a:lnTo>
                    <a:pt x="1817" y="151"/>
                  </a:lnTo>
                  <a:lnTo>
                    <a:pt x="1723" y="114"/>
                  </a:lnTo>
                  <a:lnTo>
                    <a:pt x="1619" y="76"/>
                  </a:lnTo>
                  <a:lnTo>
                    <a:pt x="1506" y="39"/>
                  </a:lnTo>
                  <a:lnTo>
                    <a:pt x="1403" y="20"/>
                  </a:lnTo>
                  <a:lnTo>
                    <a:pt x="1280" y="10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7"/>
            <p:cNvSpPr/>
            <p:nvPr/>
          </p:nvSpPr>
          <p:spPr>
            <a:xfrm>
              <a:off x="7240628" y="3313649"/>
              <a:ext cx="109494" cy="83011"/>
            </a:xfrm>
            <a:custGeom>
              <a:rect b="b" l="l" r="r" t="t"/>
              <a:pathLst>
                <a:path extrusionOk="0" h="1771" w="2336">
                  <a:moveTo>
                    <a:pt x="1046" y="0"/>
                  </a:moveTo>
                  <a:lnTo>
                    <a:pt x="933" y="19"/>
                  </a:lnTo>
                  <a:lnTo>
                    <a:pt x="820" y="38"/>
                  </a:lnTo>
                  <a:lnTo>
                    <a:pt x="716" y="66"/>
                  </a:lnTo>
                  <a:lnTo>
                    <a:pt x="613" y="104"/>
                  </a:lnTo>
                  <a:lnTo>
                    <a:pt x="518" y="151"/>
                  </a:lnTo>
                  <a:lnTo>
                    <a:pt x="424" y="198"/>
                  </a:lnTo>
                  <a:lnTo>
                    <a:pt x="340" y="255"/>
                  </a:lnTo>
                  <a:lnTo>
                    <a:pt x="264" y="321"/>
                  </a:lnTo>
                  <a:lnTo>
                    <a:pt x="198" y="386"/>
                  </a:lnTo>
                  <a:lnTo>
                    <a:pt x="142" y="462"/>
                  </a:lnTo>
                  <a:lnTo>
                    <a:pt x="95" y="537"/>
                  </a:lnTo>
                  <a:lnTo>
                    <a:pt x="57" y="622"/>
                  </a:lnTo>
                  <a:lnTo>
                    <a:pt x="19" y="707"/>
                  </a:lnTo>
                  <a:lnTo>
                    <a:pt x="10" y="791"/>
                  </a:lnTo>
                  <a:lnTo>
                    <a:pt x="1" y="885"/>
                  </a:lnTo>
                  <a:lnTo>
                    <a:pt x="10" y="970"/>
                  </a:lnTo>
                  <a:lnTo>
                    <a:pt x="19" y="1064"/>
                  </a:lnTo>
                  <a:lnTo>
                    <a:pt x="57" y="1149"/>
                  </a:lnTo>
                  <a:lnTo>
                    <a:pt x="95" y="1224"/>
                  </a:lnTo>
                  <a:lnTo>
                    <a:pt x="142" y="1300"/>
                  </a:lnTo>
                  <a:lnTo>
                    <a:pt x="198" y="1375"/>
                  </a:lnTo>
                  <a:lnTo>
                    <a:pt x="264" y="1441"/>
                  </a:lnTo>
                  <a:lnTo>
                    <a:pt x="340" y="1507"/>
                  </a:lnTo>
                  <a:lnTo>
                    <a:pt x="424" y="1563"/>
                  </a:lnTo>
                  <a:lnTo>
                    <a:pt x="518" y="1610"/>
                  </a:lnTo>
                  <a:lnTo>
                    <a:pt x="613" y="1657"/>
                  </a:lnTo>
                  <a:lnTo>
                    <a:pt x="716" y="1695"/>
                  </a:lnTo>
                  <a:lnTo>
                    <a:pt x="820" y="1723"/>
                  </a:lnTo>
                  <a:lnTo>
                    <a:pt x="933" y="1752"/>
                  </a:lnTo>
                  <a:lnTo>
                    <a:pt x="1046" y="1761"/>
                  </a:lnTo>
                  <a:lnTo>
                    <a:pt x="1168" y="1770"/>
                  </a:lnTo>
                  <a:lnTo>
                    <a:pt x="1281" y="1761"/>
                  </a:lnTo>
                  <a:lnTo>
                    <a:pt x="1403" y="1752"/>
                  </a:lnTo>
                  <a:lnTo>
                    <a:pt x="1516" y="1723"/>
                  </a:lnTo>
                  <a:lnTo>
                    <a:pt x="1620" y="1695"/>
                  </a:lnTo>
                  <a:lnTo>
                    <a:pt x="1724" y="1657"/>
                  </a:lnTo>
                  <a:lnTo>
                    <a:pt x="1818" y="1610"/>
                  </a:lnTo>
                  <a:lnTo>
                    <a:pt x="1912" y="1563"/>
                  </a:lnTo>
                  <a:lnTo>
                    <a:pt x="1987" y="1507"/>
                  </a:lnTo>
                  <a:lnTo>
                    <a:pt x="2062" y="1441"/>
                  </a:lnTo>
                  <a:lnTo>
                    <a:pt x="2128" y="1375"/>
                  </a:lnTo>
                  <a:lnTo>
                    <a:pt x="2194" y="1300"/>
                  </a:lnTo>
                  <a:lnTo>
                    <a:pt x="2241" y="1224"/>
                  </a:lnTo>
                  <a:lnTo>
                    <a:pt x="2279" y="1149"/>
                  </a:lnTo>
                  <a:lnTo>
                    <a:pt x="2307" y="1064"/>
                  </a:lnTo>
                  <a:lnTo>
                    <a:pt x="2326" y="970"/>
                  </a:lnTo>
                  <a:lnTo>
                    <a:pt x="2335" y="885"/>
                  </a:lnTo>
                  <a:lnTo>
                    <a:pt x="2326" y="791"/>
                  </a:lnTo>
                  <a:lnTo>
                    <a:pt x="2307" y="707"/>
                  </a:lnTo>
                  <a:lnTo>
                    <a:pt x="2279" y="622"/>
                  </a:lnTo>
                  <a:lnTo>
                    <a:pt x="2241" y="537"/>
                  </a:lnTo>
                  <a:lnTo>
                    <a:pt x="2194" y="462"/>
                  </a:lnTo>
                  <a:lnTo>
                    <a:pt x="2128" y="386"/>
                  </a:lnTo>
                  <a:lnTo>
                    <a:pt x="2062" y="321"/>
                  </a:lnTo>
                  <a:lnTo>
                    <a:pt x="1987" y="255"/>
                  </a:lnTo>
                  <a:lnTo>
                    <a:pt x="1912" y="198"/>
                  </a:lnTo>
                  <a:lnTo>
                    <a:pt x="1818" y="151"/>
                  </a:lnTo>
                  <a:lnTo>
                    <a:pt x="1724" y="104"/>
                  </a:lnTo>
                  <a:lnTo>
                    <a:pt x="1620" y="66"/>
                  </a:lnTo>
                  <a:lnTo>
                    <a:pt x="1516" y="38"/>
                  </a:lnTo>
                  <a:lnTo>
                    <a:pt x="1403" y="19"/>
                  </a:lnTo>
                  <a:lnTo>
                    <a:pt x="1281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7"/>
            <p:cNvSpPr/>
            <p:nvPr/>
          </p:nvSpPr>
          <p:spPr>
            <a:xfrm>
              <a:off x="7131180" y="3630038"/>
              <a:ext cx="109494" cy="83011"/>
            </a:xfrm>
            <a:custGeom>
              <a:rect b="b" l="l" r="r" t="t"/>
              <a:pathLst>
                <a:path extrusionOk="0" h="1771" w="2336">
                  <a:moveTo>
                    <a:pt x="1168" y="1"/>
                  </a:moveTo>
                  <a:lnTo>
                    <a:pt x="1046" y="10"/>
                  </a:lnTo>
                  <a:lnTo>
                    <a:pt x="933" y="20"/>
                  </a:lnTo>
                  <a:lnTo>
                    <a:pt x="820" y="38"/>
                  </a:lnTo>
                  <a:lnTo>
                    <a:pt x="716" y="67"/>
                  </a:lnTo>
                  <a:lnTo>
                    <a:pt x="613" y="104"/>
                  </a:lnTo>
                  <a:lnTo>
                    <a:pt x="519" y="151"/>
                  </a:lnTo>
                  <a:lnTo>
                    <a:pt x="424" y="208"/>
                  </a:lnTo>
                  <a:lnTo>
                    <a:pt x="349" y="264"/>
                  </a:lnTo>
                  <a:lnTo>
                    <a:pt x="274" y="321"/>
                  </a:lnTo>
                  <a:lnTo>
                    <a:pt x="198" y="387"/>
                  </a:lnTo>
                  <a:lnTo>
                    <a:pt x="142" y="462"/>
                  </a:lnTo>
                  <a:lnTo>
                    <a:pt x="95" y="537"/>
                  </a:lnTo>
                  <a:lnTo>
                    <a:pt x="57" y="622"/>
                  </a:lnTo>
                  <a:lnTo>
                    <a:pt x="29" y="707"/>
                  </a:lnTo>
                  <a:lnTo>
                    <a:pt x="10" y="792"/>
                  </a:lnTo>
                  <a:lnTo>
                    <a:pt x="1" y="886"/>
                  </a:lnTo>
                  <a:lnTo>
                    <a:pt x="10" y="980"/>
                  </a:lnTo>
                  <a:lnTo>
                    <a:pt x="29" y="1065"/>
                  </a:lnTo>
                  <a:lnTo>
                    <a:pt x="57" y="1149"/>
                  </a:lnTo>
                  <a:lnTo>
                    <a:pt x="95" y="1234"/>
                  </a:lnTo>
                  <a:lnTo>
                    <a:pt x="142" y="1309"/>
                  </a:lnTo>
                  <a:lnTo>
                    <a:pt x="198" y="1385"/>
                  </a:lnTo>
                  <a:lnTo>
                    <a:pt x="274" y="1451"/>
                  </a:lnTo>
                  <a:lnTo>
                    <a:pt x="349" y="1507"/>
                  </a:lnTo>
                  <a:lnTo>
                    <a:pt x="424" y="1564"/>
                  </a:lnTo>
                  <a:lnTo>
                    <a:pt x="519" y="1620"/>
                  </a:lnTo>
                  <a:lnTo>
                    <a:pt x="613" y="1667"/>
                  </a:lnTo>
                  <a:lnTo>
                    <a:pt x="716" y="1705"/>
                  </a:lnTo>
                  <a:lnTo>
                    <a:pt x="820" y="1733"/>
                  </a:lnTo>
                  <a:lnTo>
                    <a:pt x="933" y="1752"/>
                  </a:lnTo>
                  <a:lnTo>
                    <a:pt x="1046" y="1761"/>
                  </a:lnTo>
                  <a:lnTo>
                    <a:pt x="1168" y="1771"/>
                  </a:lnTo>
                  <a:lnTo>
                    <a:pt x="1291" y="1761"/>
                  </a:lnTo>
                  <a:lnTo>
                    <a:pt x="1404" y="1752"/>
                  </a:lnTo>
                  <a:lnTo>
                    <a:pt x="1516" y="1733"/>
                  </a:lnTo>
                  <a:lnTo>
                    <a:pt x="1620" y="1705"/>
                  </a:lnTo>
                  <a:lnTo>
                    <a:pt x="1724" y="1667"/>
                  </a:lnTo>
                  <a:lnTo>
                    <a:pt x="1818" y="1620"/>
                  </a:lnTo>
                  <a:lnTo>
                    <a:pt x="1912" y="1564"/>
                  </a:lnTo>
                  <a:lnTo>
                    <a:pt x="1997" y="1507"/>
                  </a:lnTo>
                  <a:lnTo>
                    <a:pt x="2072" y="1451"/>
                  </a:lnTo>
                  <a:lnTo>
                    <a:pt x="2138" y="1385"/>
                  </a:lnTo>
                  <a:lnTo>
                    <a:pt x="2194" y="1309"/>
                  </a:lnTo>
                  <a:lnTo>
                    <a:pt x="2241" y="1234"/>
                  </a:lnTo>
                  <a:lnTo>
                    <a:pt x="2279" y="1149"/>
                  </a:lnTo>
                  <a:lnTo>
                    <a:pt x="2307" y="1065"/>
                  </a:lnTo>
                  <a:lnTo>
                    <a:pt x="2326" y="980"/>
                  </a:lnTo>
                  <a:lnTo>
                    <a:pt x="2336" y="886"/>
                  </a:lnTo>
                  <a:lnTo>
                    <a:pt x="2326" y="792"/>
                  </a:lnTo>
                  <a:lnTo>
                    <a:pt x="2307" y="707"/>
                  </a:lnTo>
                  <a:lnTo>
                    <a:pt x="2279" y="622"/>
                  </a:lnTo>
                  <a:lnTo>
                    <a:pt x="2241" y="537"/>
                  </a:lnTo>
                  <a:lnTo>
                    <a:pt x="2194" y="462"/>
                  </a:lnTo>
                  <a:lnTo>
                    <a:pt x="2138" y="387"/>
                  </a:lnTo>
                  <a:lnTo>
                    <a:pt x="2072" y="321"/>
                  </a:lnTo>
                  <a:lnTo>
                    <a:pt x="1997" y="264"/>
                  </a:lnTo>
                  <a:lnTo>
                    <a:pt x="1912" y="208"/>
                  </a:lnTo>
                  <a:lnTo>
                    <a:pt x="1818" y="151"/>
                  </a:lnTo>
                  <a:lnTo>
                    <a:pt x="1724" y="104"/>
                  </a:lnTo>
                  <a:lnTo>
                    <a:pt x="1620" y="67"/>
                  </a:lnTo>
                  <a:lnTo>
                    <a:pt x="1516" y="38"/>
                  </a:lnTo>
                  <a:lnTo>
                    <a:pt x="1404" y="20"/>
                  </a:lnTo>
                  <a:lnTo>
                    <a:pt x="1291" y="10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7"/>
            <p:cNvSpPr/>
            <p:nvPr/>
          </p:nvSpPr>
          <p:spPr>
            <a:xfrm>
              <a:off x="7373464" y="3538262"/>
              <a:ext cx="109494" cy="83011"/>
            </a:xfrm>
            <a:custGeom>
              <a:rect b="b" l="l" r="r" t="t"/>
              <a:pathLst>
                <a:path extrusionOk="0" h="1771" w="2336">
                  <a:moveTo>
                    <a:pt x="1168" y="1"/>
                  </a:moveTo>
                  <a:lnTo>
                    <a:pt x="1046" y="10"/>
                  </a:lnTo>
                  <a:lnTo>
                    <a:pt x="933" y="19"/>
                  </a:lnTo>
                  <a:lnTo>
                    <a:pt x="820" y="48"/>
                  </a:lnTo>
                  <a:lnTo>
                    <a:pt x="716" y="76"/>
                  </a:lnTo>
                  <a:lnTo>
                    <a:pt x="612" y="114"/>
                  </a:lnTo>
                  <a:lnTo>
                    <a:pt x="518" y="151"/>
                  </a:lnTo>
                  <a:lnTo>
                    <a:pt x="424" y="208"/>
                  </a:lnTo>
                  <a:lnTo>
                    <a:pt x="339" y="264"/>
                  </a:lnTo>
                  <a:lnTo>
                    <a:pt x="264" y="321"/>
                  </a:lnTo>
                  <a:lnTo>
                    <a:pt x="198" y="396"/>
                  </a:lnTo>
                  <a:lnTo>
                    <a:pt x="142" y="462"/>
                  </a:lnTo>
                  <a:lnTo>
                    <a:pt x="95" y="547"/>
                  </a:lnTo>
                  <a:lnTo>
                    <a:pt x="57" y="622"/>
                  </a:lnTo>
                  <a:lnTo>
                    <a:pt x="29" y="707"/>
                  </a:lnTo>
                  <a:lnTo>
                    <a:pt x="10" y="801"/>
                  </a:lnTo>
                  <a:lnTo>
                    <a:pt x="0" y="886"/>
                  </a:lnTo>
                  <a:lnTo>
                    <a:pt x="10" y="980"/>
                  </a:lnTo>
                  <a:lnTo>
                    <a:pt x="29" y="1064"/>
                  </a:lnTo>
                  <a:lnTo>
                    <a:pt x="57" y="1149"/>
                  </a:lnTo>
                  <a:lnTo>
                    <a:pt x="95" y="1234"/>
                  </a:lnTo>
                  <a:lnTo>
                    <a:pt x="142" y="1309"/>
                  </a:lnTo>
                  <a:lnTo>
                    <a:pt x="198" y="1385"/>
                  </a:lnTo>
                  <a:lnTo>
                    <a:pt x="264" y="1450"/>
                  </a:lnTo>
                  <a:lnTo>
                    <a:pt x="339" y="1516"/>
                  </a:lnTo>
                  <a:lnTo>
                    <a:pt x="424" y="1573"/>
                  </a:lnTo>
                  <a:lnTo>
                    <a:pt x="518" y="1620"/>
                  </a:lnTo>
                  <a:lnTo>
                    <a:pt x="612" y="1667"/>
                  </a:lnTo>
                  <a:lnTo>
                    <a:pt x="716" y="1705"/>
                  </a:lnTo>
                  <a:lnTo>
                    <a:pt x="820" y="1733"/>
                  </a:lnTo>
                  <a:lnTo>
                    <a:pt x="933" y="1752"/>
                  </a:lnTo>
                  <a:lnTo>
                    <a:pt x="1046" y="1771"/>
                  </a:lnTo>
                  <a:lnTo>
                    <a:pt x="1290" y="1771"/>
                  </a:lnTo>
                  <a:lnTo>
                    <a:pt x="1403" y="1752"/>
                  </a:lnTo>
                  <a:lnTo>
                    <a:pt x="1516" y="1733"/>
                  </a:lnTo>
                  <a:lnTo>
                    <a:pt x="1620" y="1705"/>
                  </a:lnTo>
                  <a:lnTo>
                    <a:pt x="1723" y="1667"/>
                  </a:lnTo>
                  <a:lnTo>
                    <a:pt x="1818" y="1620"/>
                  </a:lnTo>
                  <a:lnTo>
                    <a:pt x="1912" y="1573"/>
                  </a:lnTo>
                  <a:lnTo>
                    <a:pt x="1987" y="1516"/>
                  </a:lnTo>
                  <a:lnTo>
                    <a:pt x="2062" y="1450"/>
                  </a:lnTo>
                  <a:lnTo>
                    <a:pt x="2138" y="1385"/>
                  </a:lnTo>
                  <a:lnTo>
                    <a:pt x="2194" y="1309"/>
                  </a:lnTo>
                  <a:lnTo>
                    <a:pt x="2241" y="1234"/>
                  </a:lnTo>
                  <a:lnTo>
                    <a:pt x="2279" y="1149"/>
                  </a:lnTo>
                  <a:lnTo>
                    <a:pt x="2307" y="1064"/>
                  </a:lnTo>
                  <a:lnTo>
                    <a:pt x="2326" y="980"/>
                  </a:lnTo>
                  <a:lnTo>
                    <a:pt x="2335" y="886"/>
                  </a:lnTo>
                  <a:lnTo>
                    <a:pt x="2326" y="801"/>
                  </a:lnTo>
                  <a:lnTo>
                    <a:pt x="2307" y="707"/>
                  </a:lnTo>
                  <a:lnTo>
                    <a:pt x="2279" y="622"/>
                  </a:lnTo>
                  <a:lnTo>
                    <a:pt x="2241" y="547"/>
                  </a:lnTo>
                  <a:lnTo>
                    <a:pt x="2194" y="462"/>
                  </a:lnTo>
                  <a:lnTo>
                    <a:pt x="2138" y="396"/>
                  </a:lnTo>
                  <a:lnTo>
                    <a:pt x="2062" y="321"/>
                  </a:lnTo>
                  <a:lnTo>
                    <a:pt x="1987" y="264"/>
                  </a:lnTo>
                  <a:lnTo>
                    <a:pt x="1912" y="208"/>
                  </a:lnTo>
                  <a:lnTo>
                    <a:pt x="1818" y="151"/>
                  </a:lnTo>
                  <a:lnTo>
                    <a:pt x="1723" y="114"/>
                  </a:lnTo>
                  <a:lnTo>
                    <a:pt x="1620" y="76"/>
                  </a:lnTo>
                  <a:lnTo>
                    <a:pt x="1516" y="48"/>
                  </a:lnTo>
                  <a:lnTo>
                    <a:pt x="1403" y="19"/>
                  </a:lnTo>
                  <a:lnTo>
                    <a:pt x="1290" y="10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7"/>
            <p:cNvSpPr/>
            <p:nvPr/>
          </p:nvSpPr>
          <p:spPr>
            <a:xfrm>
              <a:off x="6923348" y="3530762"/>
              <a:ext cx="41060" cy="72418"/>
            </a:xfrm>
            <a:custGeom>
              <a:rect b="b" l="l" r="r" t="t"/>
              <a:pathLst>
                <a:path extrusionOk="0" h="1545" w="876">
                  <a:moveTo>
                    <a:pt x="189" y="1"/>
                  </a:moveTo>
                  <a:lnTo>
                    <a:pt x="151" y="10"/>
                  </a:lnTo>
                  <a:lnTo>
                    <a:pt x="123" y="29"/>
                  </a:lnTo>
                  <a:lnTo>
                    <a:pt x="94" y="57"/>
                  </a:lnTo>
                  <a:lnTo>
                    <a:pt x="66" y="85"/>
                  </a:lnTo>
                  <a:lnTo>
                    <a:pt x="47" y="123"/>
                  </a:lnTo>
                  <a:lnTo>
                    <a:pt x="19" y="217"/>
                  </a:lnTo>
                  <a:lnTo>
                    <a:pt x="0" y="321"/>
                  </a:lnTo>
                  <a:lnTo>
                    <a:pt x="10" y="452"/>
                  </a:lnTo>
                  <a:lnTo>
                    <a:pt x="29" y="594"/>
                  </a:lnTo>
                  <a:lnTo>
                    <a:pt x="57" y="744"/>
                  </a:lnTo>
                  <a:lnTo>
                    <a:pt x="113" y="904"/>
                  </a:lnTo>
                  <a:lnTo>
                    <a:pt x="170" y="1055"/>
                  </a:lnTo>
                  <a:lnTo>
                    <a:pt x="245" y="1187"/>
                  </a:lnTo>
                  <a:lnTo>
                    <a:pt x="330" y="1309"/>
                  </a:lnTo>
                  <a:lnTo>
                    <a:pt x="405" y="1403"/>
                  </a:lnTo>
                  <a:lnTo>
                    <a:pt x="490" y="1479"/>
                  </a:lnTo>
                  <a:lnTo>
                    <a:pt x="575" y="1526"/>
                  </a:lnTo>
                  <a:lnTo>
                    <a:pt x="612" y="1545"/>
                  </a:lnTo>
                  <a:lnTo>
                    <a:pt x="688" y="1545"/>
                  </a:lnTo>
                  <a:lnTo>
                    <a:pt x="725" y="1535"/>
                  </a:lnTo>
                  <a:lnTo>
                    <a:pt x="763" y="1526"/>
                  </a:lnTo>
                  <a:lnTo>
                    <a:pt x="791" y="1497"/>
                  </a:lnTo>
                  <a:lnTo>
                    <a:pt x="810" y="1469"/>
                  </a:lnTo>
                  <a:lnTo>
                    <a:pt x="829" y="1432"/>
                  </a:lnTo>
                  <a:lnTo>
                    <a:pt x="866" y="1337"/>
                  </a:lnTo>
                  <a:lnTo>
                    <a:pt x="876" y="1224"/>
                  </a:lnTo>
                  <a:lnTo>
                    <a:pt x="876" y="1102"/>
                  </a:lnTo>
                  <a:lnTo>
                    <a:pt x="857" y="961"/>
                  </a:lnTo>
                  <a:lnTo>
                    <a:pt x="819" y="810"/>
                  </a:lnTo>
                  <a:lnTo>
                    <a:pt x="772" y="650"/>
                  </a:lnTo>
                  <a:lnTo>
                    <a:pt x="706" y="499"/>
                  </a:lnTo>
                  <a:lnTo>
                    <a:pt x="631" y="368"/>
                  </a:lnTo>
                  <a:lnTo>
                    <a:pt x="556" y="245"/>
                  </a:lnTo>
                  <a:lnTo>
                    <a:pt x="471" y="151"/>
                  </a:lnTo>
                  <a:lnTo>
                    <a:pt x="386" y="76"/>
                  </a:lnTo>
                  <a:lnTo>
                    <a:pt x="302" y="29"/>
                  </a:lnTo>
                  <a:lnTo>
                    <a:pt x="264" y="10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7"/>
            <p:cNvSpPr/>
            <p:nvPr/>
          </p:nvSpPr>
          <p:spPr>
            <a:xfrm>
              <a:off x="6976735" y="3676817"/>
              <a:ext cx="41107" cy="72418"/>
            </a:xfrm>
            <a:custGeom>
              <a:rect b="b" l="l" r="r" t="t"/>
              <a:pathLst>
                <a:path extrusionOk="0" h="1545" w="877">
                  <a:moveTo>
                    <a:pt x="189" y="1"/>
                  </a:moveTo>
                  <a:lnTo>
                    <a:pt x="151" y="10"/>
                  </a:lnTo>
                  <a:lnTo>
                    <a:pt x="123" y="29"/>
                  </a:lnTo>
                  <a:lnTo>
                    <a:pt x="95" y="48"/>
                  </a:lnTo>
                  <a:lnTo>
                    <a:pt x="66" y="86"/>
                  </a:lnTo>
                  <a:lnTo>
                    <a:pt x="48" y="123"/>
                  </a:lnTo>
                  <a:lnTo>
                    <a:pt x="19" y="208"/>
                  </a:lnTo>
                  <a:lnTo>
                    <a:pt x="1" y="321"/>
                  </a:lnTo>
                  <a:lnTo>
                    <a:pt x="10" y="453"/>
                  </a:lnTo>
                  <a:lnTo>
                    <a:pt x="29" y="594"/>
                  </a:lnTo>
                  <a:lnTo>
                    <a:pt x="57" y="745"/>
                  </a:lnTo>
                  <a:lnTo>
                    <a:pt x="113" y="895"/>
                  </a:lnTo>
                  <a:lnTo>
                    <a:pt x="179" y="1046"/>
                  </a:lnTo>
                  <a:lnTo>
                    <a:pt x="245" y="1187"/>
                  </a:lnTo>
                  <a:lnTo>
                    <a:pt x="330" y="1300"/>
                  </a:lnTo>
                  <a:lnTo>
                    <a:pt x="415" y="1404"/>
                  </a:lnTo>
                  <a:lnTo>
                    <a:pt x="490" y="1470"/>
                  </a:lnTo>
                  <a:lnTo>
                    <a:pt x="575" y="1526"/>
                  </a:lnTo>
                  <a:lnTo>
                    <a:pt x="612" y="1535"/>
                  </a:lnTo>
                  <a:lnTo>
                    <a:pt x="660" y="1545"/>
                  </a:lnTo>
                  <a:lnTo>
                    <a:pt x="688" y="1545"/>
                  </a:lnTo>
                  <a:lnTo>
                    <a:pt x="725" y="1535"/>
                  </a:lnTo>
                  <a:lnTo>
                    <a:pt x="763" y="1517"/>
                  </a:lnTo>
                  <a:lnTo>
                    <a:pt x="791" y="1498"/>
                  </a:lnTo>
                  <a:lnTo>
                    <a:pt x="810" y="1460"/>
                  </a:lnTo>
                  <a:lnTo>
                    <a:pt x="838" y="1422"/>
                  </a:lnTo>
                  <a:lnTo>
                    <a:pt x="867" y="1338"/>
                  </a:lnTo>
                  <a:lnTo>
                    <a:pt x="876" y="1225"/>
                  </a:lnTo>
                  <a:lnTo>
                    <a:pt x="876" y="1093"/>
                  </a:lnTo>
                  <a:lnTo>
                    <a:pt x="857" y="952"/>
                  </a:lnTo>
                  <a:lnTo>
                    <a:pt x="820" y="801"/>
                  </a:lnTo>
                  <a:lnTo>
                    <a:pt x="773" y="650"/>
                  </a:lnTo>
                  <a:lnTo>
                    <a:pt x="707" y="500"/>
                  </a:lnTo>
                  <a:lnTo>
                    <a:pt x="631" y="359"/>
                  </a:lnTo>
                  <a:lnTo>
                    <a:pt x="556" y="246"/>
                  </a:lnTo>
                  <a:lnTo>
                    <a:pt x="471" y="142"/>
                  </a:lnTo>
                  <a:lnTo>
                    <a:pt x="387" y="67"/>
                  </a:lnTo>
                  <a:lnTo>
                    <a:pt x="302" y="20"/>
                  </a:lnTo>
                  <a:lnTo>
                    <a:pt x="264" y="10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7"/>
            <p:cNvSpPr/>
            <p:nvPr/>
          </p:nvSpPr>
          <p:spPr>
            <a:xfrm>
              <a:off x="7056184" y="3833043"/>
              <a:ext cx="40638" cy="72418"/>
            </a:xfrm>
            <a:custGeom>
              <a:rect b="b" l="l" r="r" t="t"/>
              <a:pathLst>
                <a:path extrusionOk="0" h="1545" w="867">
                  <a:moveTo>
                    <a:pt x="217" y="1"/>
                  </a:moveTo>
                  <a:lnTo>
                    <a:pt x="179" y="10"/>
                  </a:lnTo>
                  <a:lnTo>
                    <a:pt x="151" y="10"/>
                  </a:lnTo>
                  <a:lnTo>
                    <a:pt x="113" y="29"/>
                  </a:lnTo>
                  <a:lnTo>
                    <a:pt x="85" y="57"/>
                  </a:lnTo>
                  <a:lnTo>
                    <a:pt x="66" y="85"/>
                  </a:lnTo>
                  <a:lnTo>
                    <a:pt x="38" y="123"/>
                  </a:lnTo>
                  <a:lnTo>
                    <a:pt x="10" y="217"/>
                  </a:lnTo>
                  <a:lnTo>
                    <a:pt x="0" y="321"/>
                  </a:lnTo>
                  <a:lnTo>
                    <a:pt x="0" y="453"/>
                  </a:lnTo>
                  <a:lnTo>
                    <a:pt x="19" y="594"/>
                  </a:lnTo>
                  <a:lnTo>
                    <a:pt x="57" y="744"/>
                  </a:lnTo>
                  <a:lnTo>
                    <a:pt x="104" y="904"/>
                  </a:lnTo>
                  <a:lnTo>
                    <a:pt x="170" y="1055"/>
                  </a:lnTo>
                  <a:lnTo>
                    <a:pt x="245" y="1187"/>
                  </a:lnTo>
                  <a:lnTo>
                    <a:pt x="320" y="1309"/>
                  </a:lnTo>
                  <a:lnTo>
                    <a:pt x="405" y="1403"/>
                  </a:lnTo>
                  <a:lnTo>
                    <a:pt x="490" y="1479"/>
                  </a:lnTo>
                  <a:lnTo>
                    <a:pt x="574" y="1526"/>
                  </a:lnTo>
                  <a:lnTo>
                    <a:pt x="612" y="1545"/>
                  </a:lnTo>
                  <a:lnTo>
                    <a:pt x="687" y="1545"/>
                  </a:lnTo>
                  <a:lnTo>
                    <a:pt x="725" y="1535"/>
                  </a:lnTo>
                  <a:lnTo>
                    <a:pt x="753" y="1526"/>
                  </a:lnTo>
                  <a:lnTo>
                    <a:pt x="782" y="1498"/>
                  </a:lnTo>
                  <a:lnTo>
                    <a:pt x="810" y="1469"/>
                  </a:lnTo>
                  <a:lnTo>
                    <a:pt x="829" y="1432"/>
                  </a:lnTo>
                  <a:lnTo>
                    <a:pt x="857" y="1338"/>
                  </a:lnTo>
                  <a:lnTo>
                    <a:pt x="866" y="1225"/>
                  </a:lnTo>
                  <a:lnTo>
                    <a:pt x="866" y="1102"/>
                  </a:lnTo>
                  <a:lnTo>
                    <a:pt x="848" y="961"/>
                  </a:lnTo>
                  <a:lnTo>
                    <a:pt x="819" y="810"/>
                  </a:lnTo>
                  <a:lnTo>
                    <a:pt x="763" y="650"/>
                  </a:lnTo>
                  <a:lnTo>
                    <a:pt x="697" y="500"/>
                  </a:lnTo>
                  <a:lnTo>
                    <a:pt x="631" y="368"/>
                  </a:lnTo>
                  <a:lnTo>
                    <a:pt x="546" y="245"/>
                  </a:lnTo>
                  <a:lnTo>
                    <a:pt x="462" y="151"/>
                  </a:lnTo>
                  <a:lnTo>
                    <a:pt x="377" y="76"/>
                  </a:lnTo>
                  <a:lnTo>
                    <a:pt x="301" y="29"/>
                  </a:lnTo>
                  <a:lnTo>
                    <a:pt x="254" y="1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7"/>
            <p:cNvSpPr/>
            <p:nvPr/>
          </p:nvSpPr>
          <p:spPr>
            <a:xfrm>
              <a:off x="7185927" y="3801732"/>
              <a:ext cx="92714" cy="50763"/>
            </a:xfrm>
            <a:custGeom>
              <a:rect b="b" l="l" r="r" t="t"/>
              <a:pathLst>
                <a:path extrusionOk="0" h="1083" w="1978">
                  <a:moveTo>
                    <a:pt x="1732" y="0"/>
                  </a:moveTo>
                  <a:lnTo>
                    <a:pt x="1591" y="19"/>
                  </a:lnTo>
                  <a:lnTo>
                    <a:pt x="1431" y="57"/>
                  </a:lnTo>
                  <a:lnTo>
                    <a:pt x="1252" y="113"/>
                  </a:lnTo>
                  <a:lnTo>
                    <a:pt x="1064" y="179"/>
                  </a:lnTo>
                  <a:lnTo>
                    <a:pt x="857" y="273"/>
                  </a:lnTo>
                  <a:lnTo>
                    <a:pt x="669" y="377"/>
                  </a:lnTo>
                  <a:lnTo>
                    <a:pt x="490" y="480"/>
                  </a:lnTo>
                  <a:lnTo>
                    <a:pt x="339" y="584"/>
                  </a:lnTo>
                  <a:lnTo>
                    <a:pt x="207" y="687"/>
                  </a:lnTo>
                  <a:lnTo>
                    <a:pt x="104" y="782"/>
                  </a:lnTo>
                  <a:lnTo>
                    <a:pt x="38" y="876"/>
                  </a:lnTo>
                  <a:lnTo>
                    <a:pt x="19" y="913"/>
                  </a:lnTo>
                  <a:lnTo>
                    <a:pt x="0" y="951"/>
                  </a:lnTo>
                  <a:lnTo>
                    <a:pt x="0" y="979"/>
                  </a:lnTo>
                  <a:lnTo>
                    <a:pt x="10" y="1017"/>
                  </a:lnTo>
                  <a:lnTo>
                    <a:pt x="28" y="1036"/>
                  </a:lnTo>
                  <a:lnTo>
                    <a:pt x="57" y="1055"/>
                  </a:lnTo>
                  <a:lnTo>
                    <a:pt x="94" y="1073"/>
                  </a:lnTo>
                  <a:lnTo>
                    <a:pt x="132" y="1083"/>
                  </a:lnTo>
                  <a:lnTo>
                    <a:pt x="245" y="1083"/>
                  </a:lnTo>
                  <a:lnTo>
                    <a:pt x="386" y="1064"/>
                  </a:lnTo>
                  <a:lnTo>
                    <a:pt x="546" y="1026"/>
                  </a:lnTo>
                  <a:lnTo>
                    <a:pt x="725" y="970"/>
                  </a:lnTo>
                  <a:lnTo>
                    <a:pt x="913" y="895"/>
                  </a:lnTo>
                  <a:lnTo>
                    <a:pt x="1121" y="800"/>
                  </a:lnTo>
                  <a:lnTo>
                    <a:pt x="1309" y="697"/>
                  </a:lnTo>
                  <a:lnTo>
                    <a:pt x="1488" y="593"/>
                  </a:lnTo>
                  <a:lnTo>
                    <a:pt x="1638" y="490"/>
                  </a:lnTo>
                  <a:lnTo>
                    <a:pt x="1770" y="386"/>
                  </a:lnTo>
                  <a:lnTo>
                    <a:pt x="1874" y="292"/>
                  </a:lnTo>
                  <a:lnTo>
                    <a:pt x="1940" y="207"/>
                  </a:lnTo>
                  <a:lnTo>
                    <a:pt x="1958" y="160"/>
                  </a:lnTo>
                  <a:lnTo>
                    <a:pt x="1977" y="123"/>
                  </a:lnTo>
                  <a:lnTo>
                    <a:pt x="1977" y="94"/>
                  </a:lnTo>
                  <a:lnTo>
                    <a:pt x="1968" y="66"/>
                  </a:lnTo>
                  <a:lnTo>
                    <a:pt x="1949" y="38"/>
                  </a:lnTo>
                  <a:lnTo>
                    <a:pt x="1921" y="19"/>
                  </a:lnTo>
                  <a:lnTo>
                    <a:pt x="1883" y="10"/>
                  </a:lnTo>
                  <a:lnTo>
                    <a:pt x="1845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7"/>
            <p:cNvSpPr/>
            <p:nvPr/>
          </p:nvSpPr>
          <p:spPr>
            <a:xfrm>
              <a:off x="7185927" y="3846308"/>
              <a:ext cx="84745" cy="46357"/>
            </a:xfrm>
            <a:custGeom>
              <a:rect b="b" l="l" r="r" t="t"/>
              <a:pathLst>
                <a:path extrusionOk="0" h="989" w="1808">
                  <a:moveTo>
                    <a:pt x="1582" y="0"/>
                  </a:moveTo>
                  <a:lnTo>
                    <a:pt x="1450" y="19"/>
                  </a:lnTo>
                  <a:lnTo>
                    <a:pt x="1309" y="47"/>
                  </a:lnTo>
                  <a:lnTo>
                    <a:pt x="1139" y="104"/>
                  </a:lnTo>
                  <a:lnTo>
                    <a:pt x="970" y="170"/>
                  </a:lnTo>
                  <a:lnTo>
                    <a:pt x="791" y="254"/>
                  </a:lnTo>
                  <a:lnTo>
                    <a:pt x="612" y="348"/>
                  </a:lnTo>
                  <a:lnTo>
                    <a:pt x="452" y="443"/>
                  </a:lnTo>
                  <a:lnTo>
                    <a:pt x="311" y="537"/>
                  </a:lnTo>
                  <a:lnTo>
                    <a:pt x="188" y="631"/>
                  </a:lnTo>
                  <a:lnTo>
                    <a:pt x="94" y="716"/>
                  </a:lnTo>
                  <a:lnTo>
                    <a:pt x="38" y="800"/>
                  </a:lnTo>
                  <a:lnTo>
                    <a:pt x="19" y="838"/>
                  </a:lnTo>
                  <a:lnTo>
                    <a:pt x="0" y="866"/>
                  </a:lnTo>
                  <a:lnTo>
                    <a:pt x="0" y="904"/>
                  </a:lnTo>
                  <a:lnTo>
                    <a:pt x="10" y="923"/>
                  </a:lnTo>
                  <a:lnTo>
                    <a:pt x="28" y="951"/>
                  </a:lnTo>
                  <a:lnTo>
                    <a:pt x="47" y="970"/>
                  </a:lnTo>
                  <a:lnTo>
                    <a:pt x="85" y="979"/>
                  </a:lnTo>
                  <a:lnTo>
                    <a:pt x="123" y="989"/>
                  </a:lnTo>
                  <a:lnTo>
                    <a:pt x="226" y="989"/>
                  </a:lnTo>
                  <a:lnTo>
                    <a:pt x="358" y="970"/>
                  </a:lnTo>
                  <a:lnTo>
                    <a:pt x="499" y="932"/>
                  </a:lnTo>
                  <a:lnTo>
                    <a:pt x="659" y="885"/>
                  </a:lnTo>
                  <a:lnTo>
                    <a:pt x="838" y="819"/>
                  </a:lnTo>
                  <a:lnTo>
                    <a:pt x="1017" y="734"/>
                  </a:lnTo>
                  <a:lnTo>
                    <a:pt x="1196" y="640"/>
                  </a:lnTo>
                  <a:lnTo>
                    <a:pt x="1356" y="546"/>
                  </a:lnTo>
                  <a:lnTo>
                    <a:pt x="1497" y="452"/>
                  </a:lnTo>
                  <a:lnTo>
                    <a:pt x="1620" y="358"/>
                  </a:lnTo>
                  <a:lnTo>
                    <a:pt x="1714" y="273"/>
                  </a:lnTo>
                  <a:lnTo>
                    <a:pt x="1770" y="188"/>
                  </a:lnTo>
                  <a:lnTo>
                    <a:pt x="1789" y="151"/>
                  </a:lnTo>
                  <a:lnTo>
                    <a:pt x="1798" y="113"/>
                  </a:lnTo>
                  <a:lnTo>
                    <a:pt x="1808" y="85"/>
                  </a:lnTo>
                  <a:lnTo>
                    <a:pt x="1798" y="57"/>
                  </a:lnTo>
                  <a:lnTo>
                    <a:pt x="1780" y="38"/>
                  </a:lnTo>
                  <a:lnTo>
                    <a:pt x="1751" y="19"/>
                  </a:lnTo>
                  <a:lnTo>
                    <a:pt x="1723" y="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7"/>
            <p:cNvSpPr/>
            <p:nvPr/>
          </p:nvSpPr>
          <p:spPr>
            <a:xfrm>
              <a:off x="7177537" y="3889102"/>
              <a:ext cx="80339" cy="44154"/>
            </a:xfrm>
            <a:custGeom>
              <a:rect b="b" l="l" r="r" t="t"/>
              <a:pathLst>
                <a:path extrusionOk="0" h="942" w="1714">
                  <a:moveTo>
                    <a:pt x="1497" y="0"/>
                  </a:moveTo>
                  <a:lnTo>
                    <a:pt x="1375" y="19"/>
                  </a:lnTo>
                  <a:lnTo>
                    <a:pt x="1243" y="57"/>
                  </a:lnTo>
                  <a:lnTo>
                    <a:pt x="1083" y="104"/>
                  </a:lnTo>
                  <a:lnTo>
                    <a:pt x="923" y="170"/>
                  </a:lnTo>
                  <a:lnTo>
                    <a:pt x="744" y="245"/>
                  </a:lnTo>
                  <a:lnTo>
                    <a:pt x="575" y="330"/>
                  </a:lnTo>
                  <a:lnTo>
                    <a:pt x="424" y="424"/>
                  </a:lnTo>
                  <a:lnTo>
                    <a:pt x="292" y="509"/>
                  </a:lnTo>
                  <a:lnTo>
                    <a:pt x="179" y="603"/>
                  </a:lnTo>
                  <a:lnTo>
                    <a:pt x="94" y="688"/>
                  </a:lnTo>
                  <a:lnTo>
                    <a:pt x="38" y="763"/>
                  </a:lnTo>
                  <a:lnTo>
                    <a:pt x="19" y="801"/>
                  </a:lnTo>
                  <a:lnTo>
                    <a:pt x="10" y="829"/>
                  </a:lnTo>
                  <a:lnTo>
                    <a:pt x="0" y="857"/>
                  </a:lnTo>
                  <a:lnTo>
                    <a:pt x="10" y="885"/>
                  </a:lnTo>
                  <a:lnTo>
                    <a:pt x="29" y="904"/>
                  </a:lnTo>
                  <a:lnTo>
                    <a:pt x="47" y="923"/>
                  </a:lnTo>
                  <a:lnTo>
                    <a:pt x="85" y="932"/>
                  </a:lnTo>
                  <a:lnTo>
                    <a:pt x="123" y="942"/>
                  </a:lnTo>
                  <a:lnTo>
                    <a:pt x="217" y="942"/>
                  </a:lnTo>
                  <a:lnTo>
                    <a:pt x="339" y="923"/>
                  </a:lnTo>
                  <a:lnTo>
                    <a:pt x="480" y="895"/>
                  </a:lnTo>
                  <a:lnTo>
                    <a:pt x="631" y="838"/>
                  </a:lnTo>
                  <a:lnTo>
                    <a:pt x="801" y="782"/>
                  </a:lnTo>
                  <a:lnTo>
                    <a:pt x="970" y="697"/>
                  </a:lnTo>
                  <a:lnTo>
                    <a:pt x="1139" y="612"/>
                  </a:lnTo>
                  <a:lnTo>
                    <a:pt x="1290" y="528"/>
                  </a:lnTo>
                  <a:lnTo>
                    <a:pt x="1422" y="433"/>
                  </a:lnTo>
                  <a:lnTo>
                    <a:pt x="1535" y="339"/>
                  </a:lnTo>
                  <a:lnTo>
                    <a:pt x="1620" y="264"/>
                  </a:lnTo>
                  <a:lnTo>
                    <a:pt x="1686" y="179"/>
                  </a:lnTo>
                  <a:lnTo>
                    <a:pt x="1695" y="151"/>
                  </a:lnTo>
                  <a:lnTo>
                    <a:pt x="1714" y="113"/>
                  </a:lnTo>
                  <a:lnTo>
                    <a:pt x="1714" y="85"/>
                  </a:lnTo>
                  <a:lnTo>
                    <a:pt x="1704" y="66"/>
                  </a:lnTo>
                  <a:lnTo>
                    <a:pt x="1686" y="38"/>
                  </a:lnTo>
                  <a:lnTo>
                    <a:pt x="1667" y="29"/>
                  </a:lnTo>
                  <a:lnTo>
                    <a:pt x="1629" y="10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7"/>
            <p:cNvSpPr/>
            <p:nvPr/>
          </p:nvSpPr>
          <p:spPr>
            <a:xfrm>
              <a:off x="7391557" y="3701565"/>
              <a:ext cx="92292" cy="50763"/>
            </a:xfrm>
            <a:custGeom>
              <a:rect b="b" l="l" r="r" t="t"/>
              <a:pathLst>
                <a:path extrusionOk="0" h="1083" w="1969">
                  <a:moveTo>
                    <a:pt x="1723" y="0"/>
                  </a:moveTo>
                  <a:lnTo>
                    <a:pt x="1582" y="19"/>
                  </a:lnTo>
                  <a:lnTo>
                    <a:pt x="1422" y="57"/>
                  </a:lnTo>
                  <a:lnTo>
                    <a:pt x="1243" y="113"/>
                  </a:lnTo>
                  <a:lnTo>
                    <a:pt x="1055" y="188"/>
                  </a:lnTo>
                  <a:lnTo>
                    <a:pt x="857" y="273"/>
                  </a:lnTo>
                  <a:lnTo>
                    <a:pt x="660" y="377"/>
                  </a:lnTo>
                  <a:lnTo>
                    <a:pt x="481" y="480"/>
                  </a:lnTo>
                  <a:lnTo>
                    <a:pt x="330" y="584"/>
                  </a:lnTo>
                  <a:lnTo>
                    <a:pt x="198" y="687"/>
                  </a:lnTo>
                  <a:lnTo>
                    <a:pt x="104" y="791"/>
                  </a:lnTo>
                  <a:lnTo>
                    <a:pt x="29" y="876"/>
                  </a:lnTo>
                  <a:lnTo>
                    <a:pt x="10" y="913"/>
                  </a:lnTo>
                  <a:lnTo>
                    <a:pt x="0" y="951"/>
                  </a:lnTo>
                  <a:lnTo>
                    <a:pt x="0" y="989"/>
                  </a:lnTo>
                  <a:lnTo>
                    <a:pt x="0" y="1017"/>
                  </a:lnTo>
                  <a:lnTo>
                    <a:pt x="19" y="1045"/>
                  </a:lnTo>
                  <a:lnTo>
                    <a:pt x="48" y="1064"/>
                  </a:lnTo>
                  <a:lnTo>
                    <a:pt x="85" y="1073"/>
                  </a:lnTo>
                  <a:lnTo>
                    <a:pt x="132" y="1083"/>
                  </a:lnTo>
                  <a:lnTo>
                    <a:pt x="245" y="1083"/>
                  </a:lnTo>
                  <a:lnTo>
                    <a:pt x="386" y="1064"/>
                  </a:lnTo>
                  <a:lnTo>
                    <a:pt x="547" y="1026"/>
                  </a:lnTo>
                  <a:lnTo>
                    <a:pt x="725" y="970"/>
                  </a:lnTo>
                  <a:lnTo>
                    <a:pt x="914" y="894"/>
                  </a:lnTo>
                  <a:lnTo>
                    <a:pt x="1111" y="810"/>
                  </a:lnTo>
                  <a:lnTo>
                    <a:pt x="1309" y="706"/>
                  </a:lnTo>
                  <a:lnTo>
                    <a:pt x="1488" y="603"/>
                  </a:lnTo>
                  <a:lnTo>
                    <a:pt x="1639" y="499"/>
                  </a:lnTo>
                  <a:lnTo>
                    <a:pt x="1770" y="395"/>
                  </a:lnTo>
                  <a:lnTo>
                    <a:pt x="1865" y="292"/>
                  </a:lnTo>
                  <a:lnTo>
                    <a:pt x="1940" y="207"/>
                  </a:lnTo>
                  <a:lnTo>
                    <a:pt x="1959" y="169"/>
                  </a:lnTo>
                  <a:lnTo>
                    <a:pt x="1968" y="132"/>
                  </a:lnTo>
                  <a:lnTo>
                    <a:pt x="1968" y="94"/>
                  </a:lnTo>
                  <a:lnTo>
                    <a:pt x="1959" y="66"/>
                  </a:lnTo>
                  <a:lnTo>
                    <a:pt x="1949" y="38"/>
                  </a:lnTo>
                  <a:lnTo>
                    <a:pt x="1921" y="19"/>
                  </a:lnTo>
                  <a:lnTo>
                    <a:pt x="1883" y="9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7"/>
            <p:cNvSpPr/>
            <p:nvPr/>
          </p:nvSpPr>
          <p:spPr>
            <a:xfrm>
              <a:off x="7391557" y="3746094"/>
              <a:ext cx="84324" cy="46404"/>
            </a:xfrm>
            <a:custGeom>
              <a:rect b="b" l="l" r="r" t="t"/>
              <a:pathLst>
                <a:path extrusionOk="0" h="990" w="1799">
                  <a:moveTo>
                    <a:pt x="1573" y="1"/>
                  </a:moveTo>
                  <a:lnTo>
                    <a:pt x="1450" y="20"/>
                  </a:lnTo>
                  <a:lnTo>
                    <a:pt x="1300" y="57"/>
                  </a:lnTo>
                  <a:lnTo>
                    <a:pt x="1140" y="104"/>
                  </a:lnTo>
                  <a:lnTo>
                    <a:pt x="961" y="170"/>
                  </a:lnTo>
                  <a:lnTo>
                    <a:pt x="782" y="255"/>
                  </a:lnTo>
                  <a:lnTo>
                    <a:pt x="603" y="349"/>
                  </a:lnTo>
                  <a:lnTo>
                    <a:pt x="443" y="443"/>
                  </a:lnTo>
                  <a:lnTo>
                    <a:pt x="302" y="538"/>
                  </a:lnTo>
                  <a:lnTo>
                    <a:pt x="179" y="632"/>
                  </a:lnTo>
                  <a:lnTo>
                    <a:pt x="95" y="726"/>
                  </a:lnTo>
                  <a:lnTo>
                    <a:pt x="29" y="801"/>
                  </a:lnTo>
                  <a:lnTo>
                    <a:pt x="10" y="839"/>
                  </a:lnTo>
                  <a:lnTo>
                    <a:pt x="0" y="876"/>
                  </a:lnTo>
                  <a:lnTo>
                    <a:pt x="0" y="905"/>
                  </a:lnTo>
                  <a:lnTo>
                    <a:pt x="0" y="933"/>
                  </a:lnTo>
                  <a:lnTo>
                    <a:pt x="19" y="952"/>
                  </a:lnTo>
                  <a:lnTo>
                    <a:pt x="48" y="971"/>
                  </a:lnTo>
                  <a:lnTo>
                    <a:pt x="76" y="980"/>
                  </a:lnTo>
                  <a:lnTo>
                    <a:pt x="123" y="989"/>
                  </a:lnTo>
                  <a:lnTo>
                    <a:pt x="226" y="989"/>
                  </a:lnTo>
                  <a:lnTo>
                    <a:pt x="349" y="971"/>
                  </a:lnTo>
                  <a:lnTo>
                    <a:pt x="499" y="942"/>
                  </a:lnTo>
                  <a:lnTo>
                    <a:pt x="660" y="886"/>
                  </a:lnTo>
                  <a:lnTo>
                    <a:pt x="829" y="820"/>
                  </a:lnTo>
                  <a:lnTo>
                    <a:pt x="1017" y="735"/>
                  </a:lnTo>
                  <a:lnTo>
                    <a:pt x="1196" y="651"/>
                  </a:lnTo>
                  <a:lnTo>
                    <a:pt x="1356" y="547"/>
                  </a:lnTo>
                  <a:lnTo>
                    <a:pt x="1497" y="453"/>
                  </a:lnTo>
                  <a:lnTo>
                    <a:pt x="1610" y="359"/>
                  </a:lnTo>
                  <a:lnTo>
                    <a:pt x="1705" y="274"/>
                  </a:lnTo>
                  <a:lnTo>
                    <a:pt x="1770" y="189"/>
                  </a:lnTo>
                  <a:lnTo>
                    <a:pt x="1789" y="152"/>
                  </a:lnTo>
                  <a:lnTo>
                    <a:pt x="1799" y="123"/>
                  </a:lnTo>
                  <a:lnTo>
                    <a:pt x="1799" y="95"/>
                  </a:lnTo>
                  <a:lnTo>
                    <a:pt x="1789" y="67"/>
                  </a:lnTo>
                  <a:lnTo>
                    <a:pt x="1780" y="39"/>
                  </a:lnTo>
                  <a:lnTo>
                    <a:pt x="1752" y="20"/>
                  </a:lnTo>
                  <a:lnTo>
                    <a:pt x="1714" y="10"/>
                  </a:lnTo>
                  <a:lnTo>
                    <a:pt x="1676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7383167" y="3789358"/>
              <a:ext cx="79918" cy="43732"/>
            </a:xfrm>
            <a:custGeom>
              <a:rect b="b" l="l" r="r" t="t"/>
              <a:pathLst>
                <a:path extrusionOk="0" h="933" w="1705">
                  <a:moveTo>
                    <a:pt x="1498" y="1"/>
                  </a:moveTo>
                  <a:lnTo>
                    <a:pt x="1375" y="10"/>
                  </a:lnTo>
                  <a:lnTo>
                    <a:pt x="1234" y="48"/>
                  </a:lnTo>
                  <a:lnTo>
                    <a:pt x="1083" y="95"/>
                  </a:lnTo>
                  <a:lnTo>
                    <a:pt x="914" y="161"/>
                  </a:lnTo>
                  <a:lnTo>
                    <a:pt x="744" y="236"/>
                  </a:lnTo>
                  <a:lnTo>
                    <a:pt x="575" y="321"/>
                  </a:lnTo>
                  <a:lnTo>
                    <a:pt x="424" y="415"/>
                  </a:lnTo>
                  <a:lnTo>
                    <a:pt x="292" y="509"/>
                  </a:lnTo>
                  <a:lnTo>
                    <a:pt x="179" y="594"/>
                  </a:lnTo>
                  <a:lnTo>
                    <a:pt x="85" y="678"/>
                  </a:lnTo>
                  <a:lnTo>
                    <a:pt x="29" y="754"/>
                  </a:lnTo>
                  <a:lnTo>
                    <a:pt x="10" y="791"/>
                  </a:lnTo>
                  <a:lnTo>
                    <a:pt x="1" y="820"/>
                  </a:lnTo>
                  <a:lnTo>
                    <a:pt x="1" y="848"/>
                  </a:lnTo>
                  <a:lnTo>
                    <a:pt x="10" y="876"/>
                  </a:lnTo>
                  <a:lnTo>
                    <a:pt x="19" y="895"/>
                  </a:lnTo>
                  <a:lnTo>
                    <a:pt x="48" y="914"/>
                  </a:lnTo>
                  <a:lnTo>
                    <a:pt x="76" y="923"/>
                  </a:lnTo>
                  <a:lnTo>
                    <a:pt x="114" y="933"/>
                  </a:lnTo>
                  <a:lnTo>
                    <a:pt x="217" y="933"/>
                  </a:lnTo>
                  <a:lnTo>
                    <a:pt x="330" y="914"/>
                  </a:lnTo>
                  <a:lnTo>
                    <a:pt x="471" y="886"/>
                  </a:lnTo>
                  <a:lnTo>
                    <a:pt x="622" y="838"/>
                  </a:lnTo>
                  <a:lnTo>
                    <a:pt x="791" y="773"/>
                  </a:lnTo>
                  <a:lnTo>
                    <a:pt x="961" y="697"/>
                  </a:lnTo>
                  <a:lnTo>
                    <a:pt x="1130" y="603"/>
                  </a:lnTo>
                  <a:lnTo>
                    <a:pt x="1281" y="518"/>
                  </a:lnTo>
                  <a:lnTo>
                    <a:pt x="1422" y="424"/>
                  </a:lnTo>
                  <a:lnTo>
                    <a:pt x="1526" y="339"/>
                  </a:lnTo>
                  <a:lnTo>
                    <a:pt x="1620" y="255"/>
                  </a:lnTo>
                  <a:lnTo>
                    <a:pt x="1676" y="179"/>
                  </a:lnTo>
                  <a:lnTo>
                    <a:pt x="1695" y="142"/>
                  </a:lnTo>
                  <a:lnTo>
                    <a:pt x="1705" y="114"/>
                  </a:lnTo>
                  <a:lnTo>
                    <a:pt x="1705" y="85"/>
                  </a:lnTo>
                  <a:lnTo>
                    <a:pt x="1695" y="57"/>
                  </a:lnTo>
                  <a:lnTo>
                    <a:pt x="1686" y="38"/>
                  </a:lnTo>
                  <a:lnTo>
                    <a:pt x="1658" y="19"/>
                  </a:lnTo>
                  <a:lnTo>
                    <a:pt x="1629" y="10"/>
                  </a:lnTo>
                  <a:lnTo>
                    <a:pt x="1592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" name="Google Shape;741;p37"/>
          <p:cNvGrpSpPr/>
          <p:nvPr/>
        </p:nvGrpSpPr>
        <p:grpSpPr>
          <a:xfrm rot="4093311">
            <a:off x="4051857" y="3808818"/>
            <a:ext cx="541283" cy="434099"/>
            <a:chOff x="6657252" y="4074014"/>
            <a:chExt cx="657574" cy="527362"/>
          </a:xfrm>
        </p:grpSpPr>
        <p:sp>
          <p:nvSpPr>
            <p:cNvPr id="742" name="Google Shape;742;p37"/>
            <p:cNvSpPr/>
            <p:nvPr/>
          </p:nvSpPr>
          <p:spPr>
            <a:xfrm>
              <a:off x="6657252" y="4074014"/>
              <a:ext cx="492068" cy="492068"/>
            </a:xfrm>
            <a:custGeom>
              <a:rect b="b" l="l" r="r" t="t"/>
              <a:pathLst>
                <a:path extrusionOk="0" h="10498" w="10498">
                  <a:moveTo>
                    <a:pt x="1262" y="0"/>
                  </a:moveTo>
                  <a:lnTo>
                    <a:pt x="1130" y="10"/>
                  </a:lnTo>
                  <a:lnTo>
                    <a:pt x="1008" y="28"/>
                  </a:lnTo>
                  <a:lnTo>
                    <a:pt x="885" y="66"/>
                  </a:lnTo>
                  <a:lnTo>
                    <a:pt x="772" y="104"/>
                  </a:lnTo>
                  <a:lnTo>
                    <a:pt x="659" y="160"/>
                  </a:lnTo>
                  <a:lnTo>
                    <a:pt x="556" y="217"/>
                  </a:lnTo>
                  <a:lnTo>
                    <a:pt x="461" y="292"/>
                  </a:lnTo>
                  <a:lnTo>
                    <a:pt x="377" y="377"/>
                  </a:lnTo>
                  <a:lnTo>
                    <a:pt x="292" y="461"/>
                  </a:lnTo>
                  <a:lnTo>
                    <a:pt x="217" y="556"/>
                  </a:lnTo>
                  <a:lnTo>
                    <a:pt x="151" y="669"/>
                  </a:lnTo>
                  <a:lnTo>
                    <a:pt x="104" y="772"/>
                  </a:lnTo>
                  <a:lnTo>
                    <a:pt x="57" y="885"/>
                  </a:lnTo>
                  <a:lnTo>
                    <a:pt x="28" y="1007"/>
                  </a:lnTo>
                  <a:lnTo>
                    <a:pt x="10" y="1139"/>
                  </a:lnTo>
                  <a:lnTo>
                    <a:pt x="0" y="1262"/>
                  </a:lnTo>
                  <a:lnTo>
                    <a:pt x="0" y="9236"/>
                  </a:lnTo>
                  <a:lnTo>
                    <a:pt x="10" y="9368"/>
                  </a:lnTo>
                  <a:lnTo>
                    <a:pt x="28" y="9490"/>
                  </a:lnTo>
                  <a:lnTo>
                    <a:pt x="57" y="9613"/>
                  </a:lnTo>
                  <a:lnTo>
                    <a:pt x="104" y="9735"/>
                  </a:lnTo>
                  <a:lnTo>
                    <a:pt x="151" y="9839"/>
                  </a:lnTo>
                  <a:lnTo>
                    <a:pt x="217" y="9942"/>
                  </a:lnTo>
                  <a:lnTo>
                    <a:pt x="292" y="10046"/>
                  </a:lnTo>
                  <a:lnTo>
                    <a:pt x="377" y="10130"/>
                  </a:lnTo>
                  <a:lnTo>
                    <a:pt x="461" y="10215"/>
                  </a:lnTo>
                  <a:lnTo>
                    <a:pt x="556" y="10281"/>
                  </a:lnTo>
                  <a:lnTo>
                    <a:pt x="659" y="10347"/>
                  </a:lnTo>
                  <a:lnTo>
                    <a:pt x="772" y="10403"/>
                  </a:lnTo>
                  <a:lnTo>
                    <a:pt x="885" y="10441"/>
                  </a:lnTo>
                  <a:lnTo>
                    <a:pt x="1008" y="10479"/>
                  </a:lnTo>
                  <a:lnTo>
                    <a:pt x="1130" y="10498"/>
                  </a:lnTo>
                  <a:lnTo>
                    <a:pt x="9368" y="10498"/>
                  </a:lnTo>
                  <a:lnTo>
                    <a:pt x="9490" y="10479"/>
                  </a:lnTo>
                  <a:lnTo>
                    <a:pt x="9613" y="10441"/>
                  </a:lnTo>
                  <a:lnTo>
                    <a:pt x="9726" y="10403"/>
                  </a:lnTo>
                  <a:lnTo>
                    <a:pt x="9839" y="10347"/>
                  </a:lnTo>
                  <a:lnTo>
                    <a:pt x="9942" y="10281"/>
                  </a:lnTo>
                  <a:lnTo>
                    <a:pt x="10036" y="10215"/>
                  </a:lnTo>
                  <a:lnTo>
                    <a:pt x="10131" y="10130"/>
                  </a:lnTo>
                  <a:lnTo>
                    <a:pt x="10215" y="10046"/>
                  </a:lnTo>
                  <a:lnTo>
                    <a:pt x="10281" y="9942"/>
                  </a:lnTo>
                  <a:lnTo>
                    <a:pt x="10347" y="9839"/>
                  </a:lnTo>
                  <a:lnTo>
                    <a:pt x="10404" y="9735"/>
                  </a:lnTo>
                  <a:lnTo>
                    <a:pt x="10441" y="9613"/>
                  </a:lnTo>
                  <a:lnTo>
                    <a:pt x="10469" y="9490"/>
                  </a:lnTo>
                  <a:lnTo>
                    <a:pt x="10488" y="9368"/>
                  </a:lnTo>
                  <a:lnTo>
                    <a:pt x="10498" y="9236"/>
                  </a:lnTo>
                  <a:lnTo>
                    <a:pt x="10498" y="1262"/>
                  </a:lnTo>
                  <a:lnTo>
                    <a:pt x="10488" y="1139"/>
                  </a:lnTo>
                  <a:lnTo>
                    <a:pt x="10469" y="1007"/>
                  </a:lnTo>
                  <a:lnTo>
                    <a:pt x="10441" y="885"/>
                  </a:lnTo>
                  <a:lnTo>
                    <a:pt x="10404" y="772"/>
                  </a:lnTo>
                  <a:lnTo>
                    <a:pt x="10347" y="669"/>
                  </a:lnTo>
                  <a:lnTo>
                    <a:pt x="10281" y="556"/>
                  </a:lnTo>
                  <a:lnTo>
                    <a:pt x="10215" y="461"/>
                  </a:lnTo>
                  <a:lnTo>
                    <a:pt x="10131" y="377"/>
                  </a:lnTo>
                  <a:lnTo>
                    <a:pt x="10036" y="292"/>
                  </a:lnTo>
                  <a:lnTo>
                    <a:pt x="9942" y="217"/>
                  </a:lnTo>
                  <a:lnTo>
                    <a:pt x="9839" y="160"/>
                  </a:lnTo>
                  <a:lnTo>
                    <a:pt x="9726" y="104"/>
                  </a:lnTo>
                  <a:lnTo>
                    <a:pt x="9613" y="66"/>
                  </a:lnTo>
                  <a:lnTo>
                    <a:pt x="9490" y="28"/>
                  </a:lnTo>
                  <a:lnTo>
                    <a:pt x="9368" y="10"/>
                  </a:lnTo>
                  <a:lnTo>
                    <a:pt x="9236" y="0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6822712" y="4109309"/>
              <a:ext cx="492114" cy="492068"/>
            </a:xfrm>
            <a:custGeom>
              <a:rect b="b" l="l" r="r" t="t"/>
              <a:pathLst>
                <a:path extrusionOk="0" h="10498" w="10499">
                  <a:moveTo>
                    <a:pt x="1262" y="0"/>
                  </a:moveTo>
                  <a:lnTo>
                    <a:pt x="1131" y="10"/>
                  </a:lnTo>
                  <a:lnTo>
                    <a:pt x="1008" y="29"/>
                  </a:lnTo>
                  <a:lnTo>
                    <a:pt x="886" y="57"/>
                  </a:lnTo>
                  <a:lnTo>
                    <a:pt x="773" y="104"/>
                  </a:lnTo>
                  <a:lnTo>
                    <a:pt x="660" y="151"/>
                  </a:lnTo>
                  <a:lnTo>
                    <a:pt x="556" y="217"/>
                  </a:lnTo>
                  <a:lnTo>
                    <a:pt x="462" y="292"/>
                  </a:lnTo>
                  <a:lnTo>
                    <a:pt x="368" y="367"/>
                  </a:lnTo>
                  <a:lnTo>
                    <a:pt x="293" y="462"/>
                  </a:lnTo>
                  <a:lnTo>
                    <a:pt x="217" y="556"/>
                  </a:lnTo>
                  <a:lnTo>
                    <a:pt x="151" y="659"/>
                  </a:lnTo>
                  <a:lnTo>
                    <a:pt x="104" y="772"/>
                  </a:lnTo>
                  <a:lnTo>
                    <a:pt x="57" y="885"/>
                  </a:lnTo>
                  <a:lnTo>
                    <a:pt x="29" y="1008"/>
                  </a:lnTo>
                  <a:lnTo>
                    <a:pt x="10" y="1130"/>
                  </a:lnTo>
                  <a:lnTo>
                    <a:pt x="1" y="1262"/>
                  </a:lnTo>
                  <a:lnTo>
                    <a:pt x="1" y="9236"/>
                  </a:lnTo>
                  <a:lnTo>
                    <a:pt x="10" y="9368"/>
                  </a:lnTo>
                  <a:lnTo>
                    <a:pt x="29" y="9490"/>
                  </a:lnTo>
                  <a:lnTo>
                    <a:pt x="57" y="9613"/>
                  </a:lnTo>
                  <a:lnTo>
                    <a:pt x="104" y="9726"/>
                  </a:lnTo>
                  <a:lnTo>
                    <a:pt x="151" y="9839"/>
                  </a:lnTo>
                  <a:lnTo>
                    <a:pt x="217" y="9942"/>
                  </a:lnTo>
                  <a:lnTo>
                    <a:pt x="293" y="10036"/>
                  </a:lnTo>
                  <a:lnTo>
                    <a:pt x="368" y="10131"/>
                  </a:lnTo>
                  <a:lnTo>
                    <a:pt x="462" y="10206"/>
                  </a:lnTo>
                  <a:lnTo>
                    <a:pt x="556" y="10281"/>
                  </a:lnTo>
                  <a:lnTo>
                    <a:pt x="660" y="10347"/>
                  </a:lnTo>
                  <a:lnTo>
                    <a:pt x="773" y="10394"/>
                  </a:lnTo>
                  <a:lnTo>
                    <a:pt x="886" y="10441"/>
                  </a:lnTo>
                  <a:lnTo>
                    <a:pt x="1008" y="10469"/>
                  </a:lnTo>
                  <a:lnTo>
                    <a:pt x="1131" y="10488"/>
                  </a:lnTo>
                  <a:lnTo>
                    <a:pt x="1262" y="10498"/>
                  </a:lnTo>
                  <a:lnTo>
                    <a:pt x="9237" y="10498"/>
                  </a:lnTo>
                  <a:lnTo>
                    <a:pt x="9369" y="10488"/>
                  </a:lnTo>
                  <a:lnTo>
                    <a:pt x="9491" y="10469"/>
                  </a:lnTo>
                  <a:lnTo>
                    <a:pt x="9613" y="10441"/>
                  </a:lnTo>
                  <a:lnTo>
                    <a:pt x="9726" y="10394"/>
                  </a:lnTo>
                  <a:lnTo>
                    <a:pt x="9839" y="10347"/>
                  </a:lnTo>
                  <a:lnTo>
                    <a:pt x="9943" y="10281"/>
                  </a:lnTo>
                  <a:lnTo>
                    <a:pt x="10037" y="10206"/>
                  </a:lnTo>
                  <a:lnTo>
                    <a:pt x="10131" y="10131"/>
                  </a:lnTo>
                  <a:lnTo>
                    <a:pt x="10206" y="10036"/>
                  </a:lnTo>
                  <a:lnTo>
                    <a:pt x="10282" y="9942"/>
                  </a:lnTo>
                  <a:lnTo>
                    <a:pt x="10348" y="9839"/>
                  </a:lnTo>
                  <a:lnTo>
                    <a:pt x="10395" y="9726"/>
                  </a:lnTo>
                  <a:lnTo>
                    <a:pt x="10442" y="9613"/>
                  </a:lnTo>
                  <a:lnTo>
                    <a:pt x="10470" y="9490"/>
                  </a:lnTo>
                  <a:lnTo>
                    <a:pt x="10489" y="9368"/>
                  </a:lnTo>
                  <a:lnTo>
                    <a:pt x="10498" y="9236"/>
                  </a:lnTo>
                  <a:lnTo>
                    <a:pt x="10498" y="1262"/>
                  </a:lnTo>
                  <a:lnTo>
                    <a:pt x="10489" y="1130"/>
                  </a:lnTo>
                  <a:lnTo>
                    <a:pt x="10470" y="1008"/>
                  </a:lnTo>
                  <a:lnTo>
                    <a:pt x="10442" y="885"/>
                  </a:lnTo>
                  <a:lnTo>
                    <a:pt x="10395" y="772"/>
                  </a:lnTo>
                  <a:lnTo>
                    <a:pt x="10348" y="659"/>
                  </a:lnTo>
                  <a:lnTo>
                    <a:pt x="10282" y="556"/>
                  </a:lnTo>
                  <a:lnTo>
                    <a:pt x="10206" y="462"/>
                  </a:lnTo>
                  <a:lnTo>
                    <a:pt x="10131" y="367"/>
                  </a:lnTo>
                  <a:lnTo>
                    <a:pt x="10037" y="292"/>
                  </a:lnTo>
                  <a:lnTo>
                    <a:pt x="9943" y="217"/>
                  </a:lnTo>
                  <a:lnTo>
                    <a:pt x="9839" y="151"/>
                  </a:lnTo>
                  <a:lnTo>
                    <a:pt x="9726" y="104"/>
                  </a:lnTo>
                  <a:lnTo>
                    <a:pt x="9613" y="57"/>
                  </a:lnTo>
                  <a:lnTo>
                    <a:pt x="9491" y="29"/>
                  </a:lnTo>
                  <a:lnTo>
                    <a:pt x="9369" y="10"/>
                  </a:lnTo>
                  <a:lnTo>
                    <a:pt x="9237" y="0"/>
                  </a:lnTo>
                  <a:close/>
                </a:path>
              </a:pathLst>
            </a:custGeom>
            <a:solidFill>
              <a:srgbClr val="F7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7284313" y="4116809"/>
              <a:ext cx="8437" cy="5765"/>
            </a:xfrm>
            <a:custGeom>
              <a:rect b="b" l="l" r="r" t="t"/>
              <a:pathLst>
                <a:path extrusionOk="0" h="123" w="180">
                  <a:moveTo>
                    <a:pt x="1" y="0"/>
                  </a:moveTo>
                  <a:lnTo>
                    <a:pt x="104" y="66"/>
                  </a:lnTo>
                  <a:lnTo>
                    <a:pt x="118" y="75"/>
                  </a:lnTo>
                  <a:lnTo>
                    <a:pt x="95" y="57"/>
                  </a:lnTo>
                  <a:lnTo>
                    <a:pt x="1" y="0"/>
                  </a:lnTo>
                  <a:close/>
                  <a:moveTo>
                    <a:pt x="118" y="75"/>
                  </a:moveTo>
                  <a:lnTo>
                    <a:pt x="180" y="123"/>
                  </a:lnTo>
                  <a:lnTo>
                    <a:pt x="180" y="113"/>
                  </a:lnTo>
                  <a:lnTo>
                    <a:pt x="118" y="75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6671783" y="4074014"/>
              <a:ext cx="605077" cy="63559"/>
            </a:xfrm>
            <a:custGeom>
              <a:rect b="b" l="l" r="r" t="t"/>
              <a:pathLst>
                <a:path extrusionOk="0" h="1356" w="12909">
                  <a:moveTo>
                    <a:pt x="9067" y="0"/>
                  </a:moveTo>
                  <a:lnTo>
                    <a:pt x="5132" y="10"/>
                  </a:lnTo>
                  <a:lnTo>
                    <a:pt x="782" y="10"/>
                  </a:lnTo>
                  <a:lnTo>
                    <a:pt x="688" y="19"/>
                  </a:lnTo>
                  <a:lnTo>
                    <a:pt x="603" y="47"/>
                  </a:lnTo>
                  <a:lnTo>
                    <a:pt x="519" y="75"/>
                  </a:lnTo>
                  <a:lnTo>
                    <a:pt x="434" y="104"/>
                  </a:lnTo>
                  <a:lnTo>
                    <a:pt x="368" y="141"/>
                  </a:lnTo>
                  <a:lnTo>
                    <a:pt x="236" y="217"/>
                  </a:lnTo>
                  <a:lnTo>
                    <a:pt x="133" y="301"/>
                  </a:lnTo>
                  <a:lnTo>
                    <a:pt x="57" y="367"/>
                  </a:lnTo>
                  <a:lnTo>
                    <a:pt x="1" y="433"/>
                  </a:lnTo>
                  <a:lnTo>
                    <a:pt x="3409" y="1356"/>
                  </a:lnTo>
                  <a:lnTo>
                    <a:pt x="3503" y="1233"/>
                  </a:lnTo>
                  <a:lnTo>
                    <a:pt x="3607" y="1111"/>
                  </a:lnTo>
                  <a:lnTo>
                    <a:pt x="3729" y="1007"/>
                  </a:lnTo>
                  <a:lnTo>
                    <a:pt x="3861" y="923"/>
                  </a:lnTo>
                  <a:lnTo>
                    <a:pt x="4002" y="847"/>
                  </a:lnTo>
                  <a:lnTo>
                    <a:pt x="4153" y="800"/>
                  </a:lnTo>
                  <a:lnTo>
                    <a:pt x="4313" y="763"/>
                  </a:lnTo>
                  <a:lnTo>
                    <a:pt x="4398" y="753"/>
                  </a:lnTo>
                  <a:lnTo>
                    <a:pt x="12457" y="753"/>
                  </a:lnTo>
                  <a:lnTo>
                    <a:pt x="12579" y="763"/>
                  </a:lnTo>
                  <a:lnTo>
                    <a:pt x="12692" y="772"/>
                  </a:lnTo>
                  <a:lnTo>
                    <a:pt x="12805" y="800"/>
                  </a:lnTo>
                  <a:lnTo>
                    <a:pt x="12909" y="838"/>
                  </a:lnTo>
                  <a:lnTo>
                    <a:pt x="12909" y="838"/>
                  </a:lnTo>
                  <a:lnTo>
                    <a:pt x="12664" y="744"/>
                  </a:lnTo>
                  <a:lnTo>
                    <a:pt x="12372" y="640"/>
                  </a:lnTo>
                  <a:lnTo>
                    <a:pt x="12052" y="537"/>
                  </a:lnTo>
                  <a:lnTo>
                    <a:pt x="11713" y="443"/>
                  </a:lnTo>
                  <a:lnTo>
                    <a:pt x="11073" y="264"/>
                  </a:lnTo>
                  <a:lnTo>
                    <a:pt x="10555" y="132"/>
                  </a:lnTo>
                  <a:lnTo>
                    <a:pt x="10291" y="85"/>
                  </a:lnTo>
                  <a:lnTo>
                    <a:pt x="10028" y="38"/>
                  </a:lnTo>
                  <a:lnTo>
                    <a:pt x="9783" y="19"/>
                  </a:lnTo>
                  <a:lnTo>
                    <a:pt x="9548" y="10"/>
                  </a:lnTo>
                  <a:lnTo>
                    <a:pt x="9199" y="0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6657252" y="4094310"/>
              <a:ext cx="204786" cy="503551"/>
            </a:xfrm>
            <a:custGeom>
              <a:rect b="b" l="l" r="r" t="t"/>
              <a:pathLst>
                <a:path extrusionOk="0" h="10743" w="4369">
                  <a:moveTo>
                    <a:pt x="311" y="0"/>
                  </a:moveTo>
                  <a:lnTo>
                    <a:pt x="254" y="66"/>
                  </a:lnTo>
                  <a:lnTo>
                    <a:pt x="207" y="141"/>
                  </a:lnTo>
                  <a:lnTo>
                    <a:pt x="132" y="273"/>
                  </a:lnTo>
                  <a:lnTo>
                    <a:pt x="75" y="396"/>
                  </a:lnTo>
                  <a:lnTo>
                    <a:pt x="38" y="518"/>
                  </a:lnTo>
                  <a:lnTo>
                    <a:pt x="19" y="612"/>
                  </a:lnTo>
                  <a:lnTo>
                    <a:pt x="10" y="697"/>
                  </a:lnTo>
                  <a:lnTo>
                    <a:pt x="10" y="763"/>
                  </a:lnTo>
                  <a:lnTo>
                    <a:pt x="0" y="8907"/>
                  </a:lnTo>
                  <a:lnTo>
                    <a:pt x="10" y="9038"/>
                  </a:lnTo>
                  <a:lnTo>
                    <a:pt x="38" y="9170"/>
                  </a:lnTo>
                  <a:lnTo>
                    <a:pt x="75" y="9283"/>
                  </a:lnTo>
                  <a:lnTo>
                    <a:pt x="123" y="9387"/>
                  </a:lnTo>
                  <a:lnTo>
                    <a:pt x="170" y="9481"/>
                  </a:lnTo>
                  <a:lnTo>
                    <a:pt x="236" y="9575"/>
                  </a:lnTo>
                  <a:lnTo>
                    <a:pt x="301" y="9650"/>
                  </a:lnTo>
                  <a:lnTo>
                    <a:pt x="367" y="9716"/>
                  </a:lnTo>
                  <a:lnTo>
                    <a:pt x="443" y="9773"/>
                  </a:lnTo>
                  <a:lnTo>
                    <a:pt x="509" y="9820"/>
                  </a:lnTo>
                  <a:lnTo>
                    <a:pt x="622" y="9895"/>
                  </a:lnTo>
                  <a:lnTo>
                    <a:pt x="706" y="9942"/>
                  </a:lnTo>
                  <a:lnTo>
                    <a:pt x="744" y="9952"/>
                  </a:lnTo>
                  <a:lnTo>
                    <a:pt x="4369" y="10742"/>
                  </a:lnTo>
                  <a:lnTo>
                    <a:pt x="4369" y="10742"/>
                  </a:lnTo>
                  <a:lnTo>
                    <a:pt x="4284" y="10705"/>
                  </a:lnTo>
                  <a:lnTo>
                    <a:pt x="4190" y="10667"/>
                  </a:lnTo>
                  <a:lnTo>
                    <a:pt x="4114" y="10611"/>
                  </a:lnTo>
                  <a:lnTo>
                    <a:pt x="4030" y="10564"/>
                  </a:lnTo>
                  <a:lnTo>
                    <a:pt x="3964" y="10498"/>
                  </a:lnTo>
                  <a:lnTo>
                    <a:pt x="3888" y="10432"/>
                  </a:lnTo>
                  <a:lnTo>
                    <a:pt x="3823" y="10366"/>
                  </a:lnTo>
                  <a:lnTo>
                    <a:pt x="3766" y="10291"/>
                  </a:lnTo>
                  <a:lnTo>
                    <a:pt x="3719" y="10206"/>
                  </a:lnTo>
                  <a:lnTo>
                    <a:pt x="3672" y="10130"/>
                  </a:lnTo>
                  <a:lnTo>
                    <a:pt x="3625" y="10036"/>
                  </a:lnTo>
                  <a:lnTo>
                    <a:pt x="3597" y="9952"/>
                  </a:lnTo>
                  <a:lnTo>
                    <a:pt x="3568" y="9857"/>
                  </a:lnTo>
                  <a:lnTo>
                    <a:pt x="3550" y="9754"/>
                  </a:lnTo>
                  <a:lnTo>
                    <a:pt x="3540" y="9660"/>
                  </a:lnTo>
                  <a:lnTo>
                    <a:pt x="3531" y="9556"/>
                  </a:lnTo>
                  <a:lnTo>
                    <a:pt x="3531" y="1582"/>
                  </a:lnTo>
                  <a:lnTo>
                    <a:pt x="3540" y="1488"/>
                  </a:lnTo>
                  <a:lnTo>
                    <a:pt x="3550" y="1403"/>
                  </a:lnTo>
                  <a:lnTo>
                    <a:pt x="3559" y="1318"/>
                  </a:lnTo>
                  <a:lnTo>
                    <a:pt x="3578" y="1234"/>
                  </a:lnTo>
                  <a:lnTo>
                    <a:pt x="3606" y="1149"/>
                  </a:lnTo>
                  <a:lnTo>
                    <a:pt x="3644" y="1073"/>
                  </a:lnTo>
                  <a:lnTo>
                    <a:pt x="3719" y="923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DB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6923769" y="4160025"/>
              <a:ext cx="104198" cy="103776"/>
            </a:xfrm>
            <a:custGeom>
              <a:rect b="b" l="l" r="r" t="t"/>
              <a:pathLst>
                <a:path extrusionOk="0" h="2214" w="2223">
                  <a:moveTo>
                    <a:pt x="999" y="1"/>
                  </a:moveTo>
                  <a:lnTo>
                    <a:pt x="886" y="20"/>
                  </a:lnTo>
                  <a:lnTo>
                    <a:pt x="782" y="48"/>
                  </a:lnTo>
                  <a:lnTo>
                    <a:pt x="679" y="86"/>
                  </a:lnTo>
                  <a:lnTo>
                    <a:pt x="584" y="133"/>
                  </a:lnTo>
                  <a:lnTo>
                    <a:pt x="490" y="189"/>
                  </a:lnTo>
                  <a:lnTo>
                    <a:pt x="406" y="246"/>
                  </a:lnTo>
                  <a:lnTo>
                    <a:pt x="330" y="321"/>
                  </a:lnTo>
                  <a:lnTo>
                    <a:pt x="255" y="396"/>
                  </a:lnTo>
                  <a:lnTo>
                    <a:pt x="189" y="481"/>
                  </a:lnTo>
                  <a:lnTo>
                    <a:pt x="142" y="575"/>
                  </a:lnTo>
                  <a:lnTo>
                    <a:pt x="95" y="669"/>
                  </a:lnTo>
                  <a:lnTo>
                    <a:pt x="57" y="773"/>
                  </a:lnTo>
                  <a:lnTo>
                    <a:pt x="29" y="886"/>
                  </a:lnTo>
                  <a:lnTo>
                    <a:pt x="10" y="990"/>
                  </a:lnTo>
                  <a:lnTo>
                    <a:pt x="1" y="1103"/>
                  </a:lnTo>
                  <a:lnTo>
                    <a:pt x="10" y="1215"/>
                  </a:lnTo>
                  <a:lnTo>
                    <a:pt x="29" y="1328"/>
                  </a:lnTo>
                  <a:lnTo>
                    <a:pt x="57" y="1432"/>
                  </a:lnTo>
                  <a:lnTo>
                    <a:pt x="95" y="1536"/>
                  </a:lnTo>
                  <a:lnTo>
                    <a:pt x="142" y="1639"/>
                  </a:lnTo>
                  <a:lnTo>
                    <a:pt x="189" y="1724"/>
                  </a:lnTo>
                  <a:lnTo>
                    <a:pt x="255" y="1809"/>
                  </a:lnTo>
                  <a:lnTo>
                    <a:pt x="330" y="1893"/>
                  </a:lnTo>
                  <a:lnTo>
                    <a:pt x="406" y="1959"/>
                  </a:lnTo>
                  <a:lnTo>
                    <a:pt x="490" y="2025"/>
                  </a:lnTo>
                  <a:lnTo>
                    <a:pt x="584" y="2082"/>
                  </a:lnTo>
                  <a:lnTo>
                    <a:pt x="679" y="2129"/>
                  </a:lnTo>
                  <a:lnTo>
                    <a:pt x="782" y="2166"/>
                  </a:lnTo>
                  <a:lnTo>
                    <a:pt x="886" y="2195"/>
                  </a:lnTo>
                  <a:lnTo>
                    <a:pt x="999" y="2213"/>
                  </a:lnTo>
                  <a:lnTo>
                    <a:pt x="1225" y="2213"/>
                  </a:lnTo>
                  <a:lnTo>
                    <a:pt x="1338" y="2195"/>
                  </a:lnTo>
                  <a:lnTo>
                    <a:pt x="1441" y="2166"/>
                  </a:lnTo>
                  <a:lnTo>
                    <a:pt x="1545" y="2129"/>
                  </a:lnTo>
                  <a:lnTo>
                    <a:pt x="1639" y="2082"/>
                  </a:lnTo>
                  <a:lnTo>
                    <a:pt x="1733" y="2025"/>
                  </a:lnTo>
                  <a:lnTo>
                    <a:pt x="1818" y="1959"/>
                  </a:lnTo>
                  <a:lnTo>
                    <a:pt x="1893" y="1893"/>
                  </a:lnTo>
                  <a:lnTo>
                    <a:pt x="1968" y="1809"/>
                  </a:lnTo>
                  <a:lnTo>
                    <a:pt x="2034" y="1724"/>
                  </a:lnTo>
                  <a:lnTo>
                    <a:pt x="2091" y="1639"/>
                  </a:lnTo>
                  <a:lnTo>
                    <a:pt x="2138" y="1536"/>
                  </a:lnTo>
                  <a:lnTo>
                    <a:pt x="2176" y="1432"/>
                  </a:lnTo>
                  <a:lnTo>
                    <a:pt x="2204" y="1328"/>
                  </a:lnTo>
                  <a:lnTo>
                    <a:pt x="2213" y="1215"/>
                  </a:lnTo>
                  <a:lnTo>
                    <a:pt x="2223" y="1103"/>
                  </a:lnTo>
                  <a:lnTo>
                    <a:pt x="2213" y="990"/>
                  </a:lnTo>
                  <a:lnTo>
                    <a:pt x="2204" y="886"/>
                  </a:lnTo>
                  <a:lnTo>
                    <a:pt x="2176" y="773"/>
                  </a:lnTo>
                  <a:lnTo>
                    <a:pt x="2138" y="669"/>
                  </a:lnTo>
                  <a:lnTo>
                    <a:pt x="2091" y="575"/>
                  </a:lnTo>
                  <a:lnTo>
                    <a:pt x="2034" y="481"/>
                  </a:lnTo>
                  <a:lnTo>
                    <a:pt x="1968" y="396"/>
                  </a:lnTo>
                  <a:lnTo>
                    <a:pt x="1893" y="321"/>
                  </a:lnTo>
                  <a:lnTo>
                    <a:pt x="1818" y="246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45" y="86"/>
                  </a:lnTo>
                  <a:lnTo>
                    <a:pt x="1441" y="48"/>
                  </a:lnTo>
                  <a:lnTo>
                    <a:pt x="1338" y="20"/>
                  </a:lnTo>
                  <a:lnTo>
                    <a:pt x="1225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>
              <a:off x="6923769" y="4295065"/>
              <a:ext cx="104198" cy="103776"/>
            </a:xfrm>
            <a:custGeom>
              <a:rect b="b" l="l" r="r" t="t"/>
              <a:pathLst>
                <a:path extrusionOk="0" h="2214" w="2223">
                  <a:moveTo>
                    <a:pt x="999" y="1"/>
                  </a:moveTo>
                  <a:lnTo>
                    <a:pt x="886" y="20"/>
                  </a:lnTo>
                  <a:lnTo>
                    <a:pt x="782" y="48"/>
                  </a:lnTo>
                  <a:lnTo>
                    <a:pt x="679" y="86"/>
                  </a:lnTo>
                  <a:lnTo>
                    <a:pt x="584" y="133"/>
                  </a:lnTo>
                  <a:lnTo>
                    <a:pt x="490" y="189"/>
                  </a:lnTo>
                  <a:lnTo>
                    <a:pt x="406" y="255"/>
                  </a:lnTo>
                  <a:lnTo>
                    <a:pt x="330" y="321"/>
                  </a:lnTo>
                  <a:lnTo>
                    <a:pt x="255" y="396"/>
                  </a:lnTo>
                  <a:lnTo>
                    <a:pt x="189" y="490"/>
                  </a:lnTo>
                  <a:lnTo>
                    <a:pt x="142" y="575"/>
                  </a:lnTo>
                  <a:lnTo>
                    <a:pt x="95" y="679"/>
                  </a:lnTo>
                  <a:lnTo>
                    <a:pt x="57" y="773"/>
                  </a:lnTo>
                  <a:lnTo>
                    <a:pt x="29" y="886"/>
                  </a:lnTo>
                  <a:lnTo>
                    <a:pt x="10" y="989"/>
                  </a:lnTo>
                  <a:lnTo>
                    <a:pt x="1" y="1102"/>
                  </a:lnTo>
                  <a:lnTo>
                    <a:pt x="10" y="1225"/>
                  </a:lnTo>
                  <a:lnTo>
                    <a:pt x="29" y="1328"/>
                  </a:lnTo>
                  <a:lnTo>
                    <a:pt x="57" y="1441"/>
                  </a:lnTo>
                  <a:lnTo>
                    <a:pt x="95" y="1535"/>
                  </a:lnTo>
                  <a:lnTo>
                    <a:pt x="142" y="1639"/>
                  </a:lnTo>
                  <a:lnTo>
                    <a:pt x="189" y="1724"/>
                  </a:lnTo>
                  <a:lnTo>
                    <a:pt x="255" y="1809"/>
                  </a:lnTo>
                  <a:lnTo>
                    <a:pt x="330" y="1893"/>
                  </a:lnTo>
                  <a:lnTo>
                    <a:pt x="406" y="1959"/>
                  </a:lnTo>
                  <a:lnTo>
                    <a:pt x="490" y="2025"/>
                  </a:lnTo>
                  <a:lnTo>
                    <a:pt x="584" y="2082"/>
                  </a:lnTo>
                  <a:lnTo>
                    <a:pt x="679" y="2129"/>
                  </a:lnTo>
                  <a:lnTo>
                    <a:pt x="782" y="2166"/>
                  </a:lnTo>
                  <a:lnTo>
                    <a:pt x="886" y="2195"/>
                  </a:lnTo>
                  <a:lnTo>
                    <a:pt x="999" y="2213"/>
                  </a:lnTo>
                  <a:lnTo>
                    <a:pt x="1225" y="2213"/>
                  </a:lnTo>
                  <a:lnTo>
                    <a:pt x="1338" y="2195"/>
                  </a:lnTo>
                  <a:lnTo>
                    <a:pt x="1441" y="2166"/>
                  </a:lnTo>
                  <a:lnTo>
                    <a:pt x="1545" y="2129"/>
                  </a:lnTo>
                  <a:lnTo>
                    <a:pt x="1639" y="2082"/>
                  </a:lnTo>
                  <a:lnTo>
                    <a:pt x="1733" y="2025"/>
                  </a:lnTo>
                  <a:lnTo>
                    <a:pt x="1818" y="1959"/>
                  </a:lnTo>
                  <a:lnTo>
                    <a:pt x="1893" y="1893"/>
                  </a:lnTo>
                  <a:lnTo>
                    <a:pt x="1968" y="1809"/>
                  </a:lnTo>
                  <a:lnTo>
                    <a:pt x="2034" y="1724"/>
                  </a:lnTo>
                  <a:lnTo>
                    <a:pt x="2091" y="1639"/>
                  </a:lnTo>
                  <a:lnTo>
                    <a:pt x="2138" y="1535"/>
                  </a:lnTo>
                  <a:lnTo>
                    <a:pt x="2176" y="1441"/>
                  </a:lnTo>
                  <a:lnTo>
                    <a:pt x="2204" y="1328"/>
                  </a:lnTo>
                  <a:lnTo>
                    <a:pt x="2213" y="1225"/>
                  </a:lnTo>
                  <a:lnTo>
                    <a:pt x="2223" y="1102"/>
                  </a:lnTo>
                  <a:lnTo>
                    <a:pt x="2213" y="989"/>
                  </a:lnTo>
                  <a:lnTo>
                    <a:pt x="2204" y="886"/>
                  </a:lnTo>
                  <a:lnTo>
                    <a:pt x="2176" y="773"/>
                  </a:lnTo>
                  <a:lnTo>
                    <a:pt x="2138" y="679"/>
                  </a:lnTo>
                  <a:lnTo>
                    <a:pt x="2091" y="575"/>
                  </a:lnTo>
                  <a:lnTo>
                    <a:pt x="2034" y="490"/>
                  </a:lnTo>
                  <a:lnTo>
                    <a:pt x="1968" y="396"/>
                  </a:lnTo>
                  <a:lnTo>
                    <a:pt x="1893" y="321"/>
                  </a:lnTo>
                  <a:lnTo>
                    <a:pt x="1818" y="255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45" y="86"/>
                  </a:lnTo>
                  <a:lnTo>
                    <a:pt x="1441" y="48"/>
                  </a:lnTo>
                  <a:lnTo>
                    <a:pt x="1338" y="20"/>
                  </a:lnTo>
                  <a:lnTo>
                    <a:pt x="1225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7"/>
            <p:cNvSpPr/>
            <p:nvPr/>
          </p:nvSpPr>
          <p:spPr>
            <a:xfrm>
              <a:off x="6923769" y="4430105"/>
              <a:ext cx="104198" cy="103776"/>
            </a:xfrm>
            <a:custGeom>
              <a:rect b="b" l="l" r="r" t="t"/>
              <a:pathLst>
                <a:path extrusionOk="0" h="2214" w="2223">
                  <a:moveTo>
                    <a:pt x="999" y="1"/>
                  </a:moveTo>
                  <a:lnTo>
                    <a:pt x="886" y="20"/>
                  </a:lnTo>
                  <a:lnTo>
                    <a:pt x="782" y="48"/>
                  </a:lnTo>
                  <a:lnTo>
                    <a:pt x="679" y="86"/>
                  </a:lnTo>
                  <a:lnTo>
                    <a:pt x="584" y="133"/>
                  </a:lnTo>
                  <a:lnTo>
                    <a:pt x="490" y="189"/>
                  </a:lnTo>
                  <a:lnTo>
                    <a:pt x="406" y="255"/>
                  </a:lnTo>
                  <a:lnTo>
                    <a:pt x="330" y="321"/>
                  </a:lnTo>
                  <a:lnTo>
                    <a:pt x="255" y="406"/>
                  </a:lnTo>
                  <a:lnTo>
                    <a:pt x="189" y="490"/>
                  </a:lnTo>
                  <a:lnTo>
                    <a:pt x="142" y="575"/>
                  </a:lnTo>
                  <a:lnTo>
                    <a:pt x="95" y="679"/>
                  </a:lnTo>
                  <a:lnTo>
                    <a:pt x="57" y="782"/>
                  </a:lnTo>
                  <a:lnTo>
                    <a:pt x="29" y="886"/>
                  </a:lnTo>
                  <a:lnTo>
                    <a:pt x="10" y="999"/>
                  </a:lnTo>
                  <a:lnTo>
                    <a:pt x="1" y="1112"/>
                  </a:lnTo>
                  <a:lnTo>
                    <a:pt x="10" y="1225"/>
                  </a:lnTo>
                  <a:lnTo>
                    <a:pt x="29" y="1328"/>
                  </a:lnTo>
                  <a:lnTo>
                    <a:pt x="57" y="1441"/>
                  </a:lnTo>
                  <a:lnTo>
                    <a:pt x="95" y="1535"/>
                  </a:lnTo>
                  <a:lnTo>
                    <a:pt x="142" y="1639"/>
                  </a:lnTo>
                  <a:lnTo>
                    <a:pt x="189" y="1724"/>
                  </a:lnTo>
                  <a:lnTo>
                    <a:pt x="255" y="1818"/>
                  </a:lnTo>
                  <a:lnTo>
                    <a:pt x="330" y="1893"/>
                  </a:lnTo>
                  <a:lnTo>
                    <a:pt x="406" y="1968"/>
                  </a:lnTo>
                  <a:lnTo>
                    <a:pt x="490" y="2025"/>
                  </a:lnTo>
                  <a:lnTo>
                    <a:pt x="584" y="2081"/>
                  </a:lnTo>
                  <a:lnTo>
                    <a:pt x="679" y="2129"/>
                  </a:lnTo>
                  <a:lnTo>
                    <a:pt x="782" y="2166"/>
                  </a:lnTo>
                  <a:lnTo>
                    <a:pt x="886" y="2194"/>
                  </a:lnTo>
                  <a:lnTo>
                    <a:pt x="999" y="2213"/>
                  </a:lnTo>
                  <a:lnTo>
                    <a:pt x="1225" y="2213"/>
                  </a:lnTo>
                  <a:lnTo>
                    <a:pt x="1338" y="2194"/>
                  </a:lnTo>
                  <a:lnTo>
                    <a:pt x="1441" y="2166"/>
                  </a:lnTo>
                  <a:lnTo>
                    <a:pt x="1545" y="2129"/>
                  </a:lnTo>
                  <a:lnTo>
                    <a:pt x="1639" y="2081"/>
                  </a:lnTo>
                  <a:lnTo>
                    <a:pt x="1733" y="2025"/>
                  </a:lnTo>
                  <a:lnTo>
                    <a:pt x="1818" y="1968"/>
                  </a:lnTo>
                  <a:lnTo>
                    <a:pt x="1893" y="1893"/>
                  </a:lnTo>
                  <a:lnTo>
                    <a:pt x="1968" y="1818"/>
                  </a:lnTo>
                  <a:lnTo>
                    <a:pt x="2034" y="1724"/>
                  </a:lnTo>
                  <a:lnTo>
                    <a:pt x="2091" y="1639"/>
                  </a:lnTo>
                  <a:lnTo>
                    <a:pt x="2138" y="1535"/>
                  </a:lnTo>
                  <a:lnTo>
                    <a:pt x="2176" y="1441"/>
                  </a:lnTo>
                  <a:lnTo>
                    <a:pt x="2204" y="1328"/>
                  </a:lnTo>
                  <a:lnTo>
                    <a:pt x="2213" y="1225"/>
                  </a:lnTo>
                  <a:lnTo>
                    <a:pt x="2223" y="1112"/>
                  </a:lnTo>
                  <a:lnTo>
                    <a:pt x="2213" y="999"/>
                  </a:lnTo>
                  <a:lnTo>
                    <a:pt x="2204" y="886"/>
                  </a:lnTo>
                  <a:lnTo>
                    <a:pt x="2176" y="782"/>
                  </a:lnTo>
                  <a:lnTo>
                    <a:pt x="2138" y="679"/>
                  </a:lnTo>
                  <a:lnTo>
                    <a:pt x="2091" y="575"/>
                  </a:lnTo>
                  <a:lnTo>
                    <a:pt x="2034" y="490"/>
                  </a:lnTo>
                  <a:lnTo>
                    <a:pt x="1968" y="406"/>
                  </a:lnTo>
                  <a:lnTo>
                    <a:pt x="1893" y="321"/>
                  </a:lnTo>
                  <a:lnTo>
                    <a:pt x="1818" y="255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45" y="86"/>
                  </a:lnTo>
                  <a:lnTo>
                    <a:pt x="1441" y="48"/>
                  </a:lnTo>
                  <a:lnTo>
                    <a:pt x="1338" y="20"/>
                  </a:lnTo>
                  <a:lnTo>
                    <a:pt x="1225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7"/>
            <p:cNvSpPr/>
            <p:nvPr/>
          </p:nvSpPr>
          <p:spPr>
            <a:xfrm>
              <a:off x="7140461" y="4160025"/>
              <a:ext cx="103729" cy="103776"/>
            </a:xfrm>
            <a:custGeom>
              <a:rect b="b" l="l" r="r" t="t"/>
              <a:pathLst>
                <a:path extrusionOk="0" h="2214" w="2213">
                  <a:moveTo>
                    <a:pt x="998" y="1"/>
                  </a:moveTo>
                  <a:lnTo>
                    <a:pt x="885" y="20"/>
                  </a:lnTo>
                  <a:lnTo>
                    <a:pt x="782" y="48"/>
                  </a:lnTo>
                  <a:lnTo>
                    <a:pt x="678" y="86"/>
                  </a:lnTo>
                  <a:lnTo>
                    <a:pt x="575" y="133"/>
                  </a:lnTo>
                  <a:lnTo>
                    <a:pt x="490" y="189"/>
                  </a:lnTo>
                  <a:lnTo>
                    <a:pt x="405" y="246"/>
                  </a:lnTo>
                  <a:lnTo>
                    <a:pt x="321" y="321"/>
                  </a:lnTo>
                  <a:lnTo>
                    <a:pt x="255" y="396"/>
                  </a:lnTo>
                  <a:lnTo>
                    <a:pt x="189" y="481"/>
                  </a:lnTo>
                  <a:lnTo>
                    <a:pt x="132" y="575"/>
                  </a:lnTo>
                  <a:lnTo>
                    <a:pt x="85" y="669"/>
                  </a:lnTo>
                  <a:lnTo>
                    <a:pt x="47" y="773"/>
                  </a:lnTo>
                  <a:lnTo>
                    <a:pt x="19" y="886"/>
                  </a:lnTo>
                  <a:lnTo>
                    <a:pt x="0" y="990"/>
                  </a:lnTo>
                  <a:lnTo>
                    <a:pt x="0" y="1103"/>
                  </a:lnTo>
                  <a:lnTo>
                    <a:pt x="0" y="1215"/>
                  </a:lnTo>
                  <a:lnTo>
                    <a:pt x="19" y="1328"/>
                  </a:lnTo>
                  <a:lnTo>
                    <a:pt x="47" y="1432"/>
                  </a:lnTo>
                  <a:lnTo>
                    <a:pt x="85" y="1536"/>
                  </a:lnTo>
                  <a:lnTo>
                    <a:pt x="132" y="1639"/>
                  </a:lnTo>
                  <a:lnTo>
                    <a:pt x="189" y="1724"/>
                  </a:lnTo>
                  <a:lnTo>
                    <a:pt x="255" y="1809"/>
                  </a:lnTo>
                  <a:lnTo>
                    <a:pt x="321" y="1893"/>
                  </a:lnTo>
                  <a:lnTo>
                    <a:pt x="405" y="1959"/>
                  </a:lnTo>
                  <a:lnTo>
                    <a:pt x="490" y="2025"/>
                  </a:lnTo>
                  <a:lnTo>
                    <a:pt x="575" y="2082"/>
                  </a:lnTo>
                  <a:lnTo>
                    <a:pt x="678" y="2129"/>
                  </a:lnTo>
                  <a:lnTo>
                    <a:pt x="782" y="2166"/>
                  </a:lnTo>
                  <a:lnTo>
                    <a:pt x="885" y="2195"/>
                  </a:lnTo>
                  <a:lnTo>
                    <a:pt x="998" y="2213"/>
                  </a:lnTo>
                  <a:lnTo>
                    <a:pt x="1224" y="2213"/>
                  </a:lnTo>
                  <a:lnTo>
                    <a:pt x="1328" y="2195"/>
                  </a:lnTo>
                  <a:lnTo>
                    <a:pt x="1441" y="2166"/>
                  </a:lnTo>
                  <a:lnTo>
                    <a:pt x="1535" y="2129"/>
                  </a:lnTo>
                  <a:lnTo>
                    <a:pt x="1639" y="2082"/>
                  </a:lnTo>
                  <a:lnTo>
                    <a:pt x="1733" y="2025"/>
                  </a:lnTo>
                  <a:lnTo>
                    <a:pt x="1817" y="1959"/>
                  </a:lnTo>
                  <a:lnTo>
                    <a:pt x="1893" y="1893"/>
                  </a:lnTo>
                  <a:lnTo>
                    <a:pt x="1968" y="1809"/>
                  </a:lnTo>
                  <a:lnTo>
                    <a:pt x="2025" y="1724"/>
                  </a:lnTo>
                  <a:lnTo>
                    <a:pt x="2081" y="1639"/>
                  </a:lnTo>
                  <a:lnTo>
                    <a:pt x="2128" y="1536"/>
                  </a:lnTo>
                  <a:lnTo>
                    <a:pt x="2166" y="1432"/>
                  </a:lnTo>
                  <a:lnTo>
                    <a:pt x="2194" y="1328"/>
                  </a:lnTo>
                  <a:lnTo>
                    <a:pt x="2213" y="1215"/>
                  </a:lnTo>
                  <a:lnTo>
                    <a:pt x="2213" y="1103"/>
                  </a:lnTo>
                  <a:lnTo>
                    <a:pt x="2213" y="990"/>
                  </a:lnTo>
                  <a:lnTo>
                    <a:pt x="2194" y="886"/>
                  </a:lnTo>
                  <a:lnTo>
                    <a:pt x="2166" y="773"/>
                  </a:lnTo>
                  <a:lnTo>
                    <a:pt x="2128" y="669"/>
                  </a:lnTo>
                  <a:lnTo>
                    <a:pt x="2081" y="575"/>
                  </a:lnTo>
                  <a:lnTo>
                    <a:pt x="2025" y="481"/>
                  </a:lnTo>
                  <a:lnTo>
                    <a:pt x="1968" y="396"/>
                  </a:lnTo>
                  <a:lnTo>
                    <a:pt x="1893" y="321"/>
                  </a:lnTo>
                  <a:lnTo>
                    <a:pt x="1817" y="246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35" y="86"/>
                  </a:lnTo>
                  <a:lnTo>
                    <a:pt x="1441" y="48"/>
                  </a:lnTo>
                  <a:lnTo>
                    <a:pt x="1328" y="20"/>
                  </a:lnTo>
                  <a:lnTo>
                    <a:pt x="1224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7"/>
            <p:cNvSpPr/>
            <p:nvPr/>
          </p:nvSpPr>
          <p:spPr>
            <a:xfrm>
              <a:off x="7140461" y="4295065"/>
              <a:ext cx="103729" cy="103776"/>
            </a:xfrm>
            <a:custGeom>
              <a:rect b="b" l="l" r="r" t="t"/>
              <a:pathLst>
                <a:path extrusionOk="0" h="2214" w="2213">
                  <a:moveTo>
                    <a:pt x="998" y="1"/>
                  </a:moveTo>
                  <a:lnTo>
                    <a:pt x="885" y="20"/>
                  </a:lnTo>
                  <a:lnTo>
                    <a:pt x="782" y="48"/>
                  </a:lnTo>
                  <a:lnTo>
                    <a:pt x="678" y="86"/>
                  </a:lnTo>
                  <a:lnTo>
                    <a:pt x="575" y="133"/>
                  </a:lnTo>
                  <a:lnTo>
                    <a:pt x="490" y="189"/>
                  </a:lnTo>
                  <a:lnTo>
                    <a:pt x="405" y="255"/>
                  </a:lnTo>
                  <a:lnTo>
                    <a:pt x="321" y="321"/>
                  </a:lnTo>
                  <a:lnTo>
                    <a:pt x="255" y="396"/>
                  </a:lnTo>
                  <a:lnTo>
                    <a:pt x="189" y="490"/>
                  </a:lnTo>
                  <a:lnTo>
                    <a:pt x="132" y="575"/>
                  </a:lnTo>
                  <a:lnTo>
                    <a:pt x="85" y="679"/>
                  </a:lnTo>
                  <a:lnTo>
                    <a:pt x="47" y="773"/>
                  </a:lnTo>
                  <a:lnTo>
                    <a:pt x="19" y="886"/>
                  </a:lnTo>
                  <a:lnTo>
                    <a:pt x="0" y="989"/>
                  </a:lnTo>
                  <a:lnTo>
                    <a:pt x="0" y="1102"/>
                  </a:lnTo>
                  <a:lnTo>
                    <a:pt x="0" y="1225"/>
                  </a:lnTo>
                  <a:lnTo>
                    <a:pt x="19" y="1328"/>
                  </a:lnTo>
                  <a:lnTo>
                    <a:pt x="47" y="1441"/>
                  </a:lnTo>
                  <a:lnTo>
                    <a:pt x="85" y="1535"/>
                  </a:lnTo>
                  <a:lnTo>
                    <a:pt x="132" y="1639"/>
                  </a:lnTo>
                  <a:lnTo>
                    <a:pt x="189" y="1724"/>
                  </a:lnTo>
                  <a:lnTo>
                    <a:pt x="255" y="1809"/>
                  </a:lnTo>
                  <a:lnTo>
                    <a:pt x="321" y="1893"/>
                  </a:lnTo>
                  <a:lnTo>
                    <a:pt x="405" y="1959"/>
                  </a:lnTo>
                  <a:lnTo>
                    <a:pt x="490" y="2025"/>
                  </a:lnTo>
                  <a:lnTo>
                    <a:pt x="575" y="2082"/>
                  </a:lnTo>
                  <a:lnTo>
                    <a:pt x="678" y="2129"/>
                  </a:lnTo>
                  <a:lnTo>
                    <a:pt x="782" y="2166"/>
                  </a:lnTo>
                  <a:lnTo>
                    <a:pt x="885" y="2195"/>
                  </a:lnTo>
                  <a:lnTo>
                    <a:pt x="998" y="2213"/>
                  </a:lnTo>
                  <a:lnTo>
                    <a:pt x="1224" y="2213"/>
                  </a:lnTo>
                  <a:lnTo>
                    <a:pt x="1328" y="2195"/>
                  </a:lnTo>
                  <a:lnTo>
                    <a:pt x="1441" y="2166"/>
                  </a:lnTo>
                  <a:lnTo>
                    <a:pt x="1535" y="2129"/>
                  </a:lnTo>
                  <a:lnTo>
                    <a:pt x="1639" y="2082"/>
                  </a:lnTo>
                  <a:lnTo>
                    <a:pt x="1733" y="2025"/>
                  </a:lnTo>
                  <a:lnTo>
                    <a:pt x="1817" y="1959"/>
                  </a:lnTo>
                  <a:lnTo>
                    <a:pt x="1893" y="1893"/>
                  </a:lnTo>
                  <a:lnTo>
                    <a:pt x="1968" y="1809"/>
                  </a:lnTo>
                  <a:lnTo>
                    <a:pt x="2025" y="1724"/>
                  </a:lnTo>
                  <a:lnTo>
                    <a:pt x="2081" y="1639"/>
                  </a:lnTo>
                  <a:lnTo>
                    <a:pt x="2128" y="1535"/>
                  </a:lnTo>
                  <a:lnTo>
                    <a:pt x="2166" y="1441"/>
                  </a:lnTo>
                  <a:lnTo>
                    <a:pt x="2194" y="1328"/>
                  </a:lnTo>
                  <a:lnTo>
                    <a:pt x="2213" y="1225"/>
                  </a:lnTo>
                  <a:lnTo>
                    <a:pt x="2213" y="1102"/>
                  </a:lnTo>
                  <a:lnTo>
                    <a:pt x="2213" y="989"/>
                  </a:lnTo>
                  <a:lnTo>
                    <a:pt x="2194" y="886"/>
                  </a:lnTo>
                  <a:lnTo>
                    <a:pt x="2166" y="773"/>
                  </a:lnTo>
                  <a:lnTo>
                    <a:pt x="2128" y="679"/>
                  </a:lnTo>
                  <a:lnTo>
                    <a:pt x="2081" y="575"/>
                  </a:lnTo>
                  <a:lnTo>
                    <a:pt x="2025" y="490"/>
                  </a:lnTo>
                  <a:lnTo>
                    <a:pt x="1968" y="396"/>
                  </a:lnTo>
                  <a:lnTo>
                    <a:pt x="1893" y="321"/>
                  </a:lnTo>
                  <a:lnTo>
                    <a:pt x="1817" y="255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35" y="86"/>
                  </a:lnTo>
                  <a:lnTo>
                    <a:pt x="1441" y="48"/>
                  </a:lnTo>
                  <a:lnTo>
                    <a:pt x="1328" y="20"/>
                  </a:lnTo>
                  <a:lnTo>
                    <a:pt x="1224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7"/>
            <p:cNvSpPr/>
            <p:nvPr/>
          </p:nvSpPr>
          <p:spPr>
            <a:xfrm>
              <a:off x="7140461" y="4430105"/>
              <a:ext cx="103729" cy="103776"/>
            </a:xfrm>
            <a:custGeom>
              <a:rect b="b" l="l" r="r" t="t"/>
              <a:pathLst>
                <a:path extrusionOk="0" h="2214" w="2213">
                  <a:moveTo>
                    <a:pt x="998" y="1"/>
                  </a:moveTo>
                  <a:lnTo>
                    <a:pt x="885" y="20"/>
                  </a:lnTo>
                  <a:lnTo>
                    <a:pt x="782" y="48"/>
                  </a:lnTo>
                  <a:lnTo>
                    <a:pt x="678" y="86"/>
                  </a:lnTo>
                  <a:lnTo>
                    <a:pt x="575" y="133"/>
                  </a:lnTo>
                  <a:lnTo>
                    <a:pt x="490" y="189"/>
                  </a:lnTo>
                  <a:lnTo>
                    <a:pt x="405" y="255"/>
                  </a:lnTo>
                  <a:lnTo>
                    <a:pt x="321" y="321"/>
                  </a:lnTo>
                  <a:lnTo>
                    <a:pt x="255" y="406"/>
                  </a:lnTo>
                  <a:lnTo>
                    <a:pt x="189" y="490"/>
                  </a:lnTo>
                  <a:lnTo>
                    <a:pt x="132" y="575"/>
                  </a:lnTo>
                  <a:lnTo>
                    <a:pt x="85" y="679"/>
                  </a:lnTo>
                  <a:lnTo>
                    <a:pt x="47" y="782"/>
                  </a:lnTo>
                  <a:lnTo>
                    <a:pt x="19" y="886"/>
                  </a:lnTo>
                  <a:lnTo>
                    <a:pt x="0" y="999"/>
                  </a:lnTo>
                  <a:lnTo>
                    <a:pt x="0" y="1112"/>
                  </a:lnTo>
                  <a:lnTo>
                    <a:pt x="0" y="1225"/>
                  </a:lnTo>
                  <a:lnTo>
                    <a:pt x="19" y="1328"/>
                  </a:lnTo>
                  <a:lnTo>
                    <a:pt x="47" y="1441"/>
                  </a:lnTo>
                  <a:lnTo>
                    <a:pt x="85" y="1535"/>
                  </a:lnTo>
                  <a:lnTo>
                    <a:pt x="132" y="1639"/>
                  </a:lnTo>
                  <a:lnTo>
                    <a:pt x="189" y="1724"/>
                  </a:lnTo>
                  <a:lnTo>
                    <a:pt x="255" y="1818"/>
                  </a:lnTo>
                  <a:lnTo>
                    <a:pt x="321" y="1893"/>
                  </a:lnTo>
                  <a:lnTo>
                    <a:pt x="405" y="1968"/>
                  </a:lnTo>
                  <a:lnTo>
                    <a:pt x="490" y="2025"/>
                  </a:lnTo>
                  <a:lnTo>
                    <a:pt x="575" y="2081"/>
                  </a:lnTo>
                  <a:lnTo>
                    <a:pt x="678" y="2129"/>
                  </a:lnTo>
                  <a:lnTo>
                    <a:pt x="782" y="2166"/>
                  </a:lnTo>
                  <a:lnTo>
                    <a:pt x="885" y="2194"/>
                  </a:lnTo>
                  <a:lnTo>
                    <a:pt x="998" y="2213"/>
                  </a:lnTo>
                  <a:lnTo>
                    <a:pt x="1224" y="2213"/>
                  </a:lnTo>
                  <a:lnTo>
                    <a:pt x="1328" y="2194"/>
                  </a:lnTo>
                  <a:lnTo>
                    <a:pt x="1441" y="2166"/>
                  </a:lnTo>
                  <a:lnTo>
                    <a:pt x="1535" y="2129"/>
                  </a:lnTo>
                  <a:lnTo>
                    <a:pt x="1639" y="2081"/>
                  </a:lnTo>
                  <a:lnTo>
                    <a:pt x="1733" y="2025"/>
                  </a:lnTo>
                  <a:lnTo>
                    <a:pt x="1817" y="1968"/>
                  </a:lnTo>
                  <a:lnTo>
                    <a:pt x="1893" y="1893"/>
                  </a:lnTo>
                  <a:lnTo>
                    <a:pt x="1968" y="1818"/>
                  </a:lnTo>
                  <a:lnTo>
                    <a:pt x="2025" y="1724"/>
                  </a:lnTo>
                  <a:lnTo>
                    <a:pt x="2081" y="1639"/>
                  </a:lnTo>
                  <a:lnTo>
                    <a:pt x="2128" y="1535"/>
                  </a:lnTo>
                  <a:lnTo>
                    <a:pt x="2166" y="1441"/>
                  </a:lnTo>
                  <a:lnTo>
                    <a:pt x="2194" y="1328"/>
                  </a:lnTo>
                  <a:lnTo>
                    <a:pt x="2213" y="1225"/>
                  </a:lnTo>
                  <a:lnTo>
                    <a:pt x="2213" y="1112"/>
                  </a:lnTo>
                  <a:lnTo>
                    <a:pt x="2213" y="999"/>
                  </a:lnTo>
                  <a:lnTo>
                    <a:pt x="2194" y="886"/>
                  </a:lnTo>
                  <a:lnTo>
                    <a:pt x="2166" y="782"/>
                  </a:lnTo>
                  <a:lnTo>
                    <a:pt x="2128" y="679"/>
                  </a:lnTo>
                  <a:lnTo>
                    <a:pt x="2081" y="575"/>
                  </a:lnTo>
                  <a:lnTo>
                    <a:pt x="2025" y="490"/>
                  </a:lnTo>
                  <a:lnTo>
                    <a:pt x="1968" y="406"/>
                  </a:lnTo>
                  <a:lnTo>
                    <a:pt x="1893" y="321"/>
                  </a:lnTo>
                  <a:lnTo>
                    <a:pt x="1817" y="255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35" y="86"/>
                  </a:lnTo>
                  <a:lnTo>
                    <a:pt x="1441" y="48"/>
                  </a:lnTo>
                  <a:lnTo>
                    <a:pt x="1328" y="20"/>
                  </a:lnTo>
                  <a:lnTo>
                    <a:pt x="1224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7"/>
            <p:cNvSpPr/>
            <p:nvPr/>
          </p:nvSpPr>
          <p:spPr>
            <a:xfrm>
              <a:off x="6684579" y="4147698"/>
              <a:ext cx="34029" cy="77246"/>
            </a:xfrm>
            <a:custGeom>
              <a:rect b="b" l="l" r="r" t="t"/>
              <a:pathLst>
                <a:path extrusionOk="0" h="1648" w="726">
                  <a:moveTo>
                    <a:pt x="227" y="0"/>
                  </a:moveTo>
                  <a:lnTo>
                    <a:pt x="189" y="10"/>
                  </a:lnTo>
                  <a:lnTo>
                    <a:pt x="161" y="19"/>
                  </a:lnTo>
                  <a:lnTo>
                    <a:pt x="133" y="38"/>
                  </a:lnTo>
                  <a:lnTo>
                    <a:pt x="104" y="66"/>
                  </a:lnTo>
                  <a:lnTo>
                    <a:pt x="86" y="95"/>
                  </a:lnTo>
                  <a:lnTo>
                    <a:pt x="48" y="179"/>
                  </a:lnTo>
                  <a:lnTo>
                    <a:pt x="20" y="292"/>
                  </a:lnTo>
                  <a:lnTo>
                    <a:pt x="1" y="424"/>
                  </a:lnTo>
                  <a:lnTo>
                    <a:pt x="10" y="565"/>
                  </a:lnTo>
                  <a:lnTo>
                    <a:pt x="20" y="725"/>
                  </a:lnTo>
                  <a:lnTo>
                    <a:pt x="48" y="885"/>
                  </a:lnTo>
                  <a:lnTo>
                    <a:pt x="86" y="1055"/>
                  </a:lnTo>
                  <a:lnTo>
                    <a:pt x="142" y="1205"/>
                  </a:lnTo>
                  <a:lnTo>
                    <a:pt x="199" y="1337"/>
                  </a:lnTo>
                  <a:lnTo>
                    <a:pt x="264" y="1450"/>
                  </a:lnTo>
                  <a:lnTo>
                    <a:pt x="330" y="1535"/>
                  </a:lnTo>
                  <a:lnTo>
                    <a:pt x="396" y="1601"/>
                  </a:lnTo>
                  <a:lnTo>
                    <a:pt x="434" y="1620"/>
                  </a:lnTo>
                  <a:lnTo>
                    <a:pt x="472" y="1639"/>
                  </a:lnTo>
                  <a:lnTo>
                    <a:pt x="500" y="1648"/>
                  </a:lnTo>
                  <a:lnTo>
                    <a:pt x="538" y="1639"/>
                  </a:lnTo>
                  <a:lnTo>
                    <a:pt x="566" y="1629"/>
                  </a:lnTo>
                  <a:lnTo>
                    <a:pt x="594" y="1610"/>
                  </a:lnTo>
                  <a:lnTo>
                    <a:pt x="622" y="1582"/>
                  </a:lnTo>
                  <a:lnTo>
                    <a:pt x="641" y="1554"/>
                  </a:lnTo>
                  <a:lnTo>
                    <a:pt x="679" y="1460"/>
                  </a:lnTo>
                  <a:lnTo>
                    <a:pt x="707" y="1356"/>
                  </a:lnTo>
                  <a:lnTo>
                    <a:pt x="726" y="1224"/>
                  </a:lnTo>
                  <a:lnTo>
                    <a:pt x="726" y="1083"/>
                  </a:lnTo>
                  <a:lnTo>
                    <a:pt x="707" y="923"/>
                  </a:lnTo>
                  <a:lnTo>
                    <a:pt x="679" y="754"/>
                  </a:lnTo>
                  <a:lnTo>
                    <a:pt x="641" y="593"/>
                  </a:lnTo>
                  <a:lnTo>
                    <a:pt x="585" y="443"/>
                  </a:lnTo>
                  <a:lnTo>
                    <a:pt x="528" y="311"/>
                  </a:lnTo>
                  <a:lnTo>
                    <a:pt x="462" y="198"/>
                  </a:lnTo>
                  <a:lnTo>
                    <a:pt x="396" y="104"/>
                  </a:lnTo>
                  <a:lnTo>
                    <a:pt x="330" y="47"/>
                  </a:lnTo>
                  <a:lnTo>
                    <a:pt x="293" y="19"/>
                  </a:lnTo>
                  <a:lnTo>
                    <a:pt x="255" y="10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7"/>
            <p:cNvSpPr/>
            <p:nvPr/>
          </p:nvSpPr>
          <p:spPr>
            <a:xfrm>
              <a:off x="6716359" y="4303924"/>
              <a:ext cx="33608" cy="77246"/>
            </a:xfrm>
            <a:custGeom>
              <a:rect b="b" l="l" r="r" t="t"/>
              <a:pathLst>
                <a:path extrusionOk="0" h="1648" w="717">
                  <a:moveTo>
                    <a:pt x="217" y="0"/>
                  </a:moveTo>
                  <a:lnTo>
                    <a:pt x="189" y="10"/>
                  </a:lnTo>
                  <a:lnTo>
                    <a:pt x="161" y="19"/>
                  </a:lnTo>
                  <a:lnTo>
                    <a:pt x="133" y="38"/>
                  </a:lnTo>
                  <a:lnTo>
                    <a:pt x="104" y="66"/>
                  </a:lnTo>
                  <a:lnTo>
                    <a:pt x="76" y="94"/>
                  </a:lnTo>
                  <a:lnTo>
                    <a:pt x="38" y="179"/>
                  </a:lnTo>
                  <a:lnTo>
                    <a:pt x="20" y="292"/>
                  </a:lnTo>
                  <a:lnTo>
                    <a:pt x="1" y="424"/>
                  </a:lnTo>
                  <a:lnTo>
                    <a:pt x="1" y="565"/>
                  </a:lnTo>
                  <a:lnTo>
                    <a:pt x="20" y="725"/>
                  </a:lnTo>
                  <a:lnTo>
                    <a:pt x="48" y="895"/>
                  </a:lnTo>
                  <a:lnTo>
                    <a:pt x="85" y="1055"/>
                  </a:lnTo>
                  <a:lnTo>
                    <a:pt x="142" y="1205"/>
                  </a:lnTo>
                  <a:lnTo>
                    <a:pt x="198" y="1337"/>
                  </a:lnTo>
                  <a:lnTo>
                    <a:pt x="264" y="1450"/>
                  </a:lnTo>
                  <a:lnTo>
                    <a:pt x="330" y="1535"/>
                  </a:lnTo>
                  <a:lnTo>
                    <a:pt x="396" y="1601"/>
                  </a:lnTo>
                  <a:lnTo>
                    <a:pt x="434" y="1629"/>
                  </a:lnTo>
                  <a:lnTo>
                    <a:pt x="462" y="1638"/>
                  </a:lnTo>
                  <a:lnTo>
                    <a:pt x="500" y="1648"/>
                  </a:lnTo>
                  <a:lnTo>
                    <a:pt x="537" y="1638"/>
                  </a:lnTo>
                  <a:lnTo>
                    <a:pt x="566" y="1629"/>
                  </a:lnTo>
                  <a:lnTo>
                    <a:pt x="594" y="1610"/>
                  </a:lnTo>
                  <a:lnTo>
                    <a:pt x="622" y="1582"/>
                  </a:lnTo>
                  <a:lnTo>
                    <a:pt x="641" y="1554"/>
                  </a:lnTo>
                  <a:lnTo>
                    <a:pt x="679" y="1469"/>
                  </a:lnTo>
                  <a:lnTo>
                    <a:pt x="707" y="1356"/>
                  </a:lnTo>
                  <a:lnTo>
                    <a:pt x="716" y="1224"/>
                  </a:lnTo>
                  <a:lnTo>
                    <a:pt x="716" y="1083"/>
                  </a:lnTo>
                  <a:lnTo>
                    <a:pt x="707" y="923"/>
                  </a:lnTo>
                  <a:lnTo>
                    <a:pt x="679" y="753"/>
                  </a:lnTo>
                  <a:lnTo>
                    <a:pt x="632" y="593"/>
                  </a:lnTo>
                  <a:lnTo>
                    <a:pt x="584" y="443"/>
                  </a:lnTo>
                  <a:lnTo>
                    <a:pt x="528" y="311"/>
                  </a:lnTo>
                  <a:lnTo>
                    <a:pt x="462" y="198"/>
                  </a:lnTo>
                  <a:lnTo>
                    <a:pt x="396" y="113"/>
                  </a:lnTo>
                  <a:lnTo>
                    <a:pt x="321" y="47"/>
                  </a:lnTo>
                  <a:lnTo>
                    <a:pt x="293" y="19"/>
                  </a:lnTo>
                  <a:lnTo>
                    <a:pt x="255" y="1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7"/>
            <p:cNvSpPr/>
            <p:nvPr/>
          </p:nvSpPr>
          <p:spPr>
            <a:xfrm>
              <a:off x="6770215" y="4475571"/>
              <a:ext cx="33561" cy="76824"/>
            </a:xfrm>
            <a:custGeom>
              <a:rect b="b" l="l" r="r" t="t"/>
              <a:pathLst>
                <a:path extrusionOk="0" h="1639" w="716">
                  <a:moveTo>
                    <a:pt x="189" y="1"/>
                  </a:moveTo>
                  <a:lnTo>
                    <a:pt x="160" y="10"/>
                  </a:lnTo>
                  <a:lnTo>
                    <a:pt x="132" y="29"/>
                  </a:lnTo>
                  <a:lnTo>
                    <a:pt x="104" y="57"/>
                  </a:lnTo>
                  <a:lnTo>
                    <a:pt x="76" y="95"/>
                  </a:lnTo>
                  <a:lnTo>
                    <a:pt x="38" y="179"/>
                  </a:lnTo>
                  <a:lnTo>
                    <a:pt x="19" y="292"/>
                  </a:lnTo>
                  <a:lnTo>
                    <a:pt x="0" y="415"/>
                  </a:lnTo>
                  <a:lnTo>
                    <a:pt x="0" y="565"/>
                  </a:lnTo>
                  <a:lnTo>
                    <a:pt x="19" y="716"/>
                  </a:lnTo>
                  <a:lnTo>
                    <a:pt x="47" y="886"/>
                  </a:lnTo>
                  <a:lnTo>
                    <a:pt x="85" y="1046"/>
                  </a:lnTo>
                  <a:lnTo>
                    <a:pt x="142" y="1196"/>
                  </a:lnTo>
                  <a:lnTo>
                    <a:pt x="198" y="1328"/>
                  </a:lnTo>
                  <a:lnTo>
                    <a:pt x="264" y="1441"/>
                  </a:lnTo>
                  <a:lnTo>
                    <a:pt x="330" y="1535"/>
                  </a:lnTo>
                  <a:lnTo>
                    <a:pt x="396" y="1601"/>
                  </a:lnTo>
                  <a:lnTo>
                    <a:pt x="433" y="1620"/>
                  </a:lnTo>
                  <a:lnTo>
                    <a:pt x="471" y="1629"/>
                  </a:lnTo>
                  <a:lnTo>
                    <a:pt x="499" y="1639"/>
                  </a:lnTo>
                  <a:lnTo>
                    <a:pt x="537" y="1639"/>
                  </a:lnTo>
                  <a:lnTo>
                    <a:pt x="565" y="1629"/>
                  </a:lnTo>
                  <a:lnTo>
                    <a:pt x="593" y="1610"/>
                  </a:lnTo>
                  <a:lnTo>
                    <a:pt x="622" y="1582"/>
                  </a:lnTo>
                  <a:lnTo>
                    <a:pt x="641" y="1545"/>
                  </a:lnTo>
                  <a:lnTo>
                    <a:pt x="678" y="1460"/>
                  </a:lnTo>
                  <a:lnTo>
                    <a:pt x="706" y="1347"/>
                  </a:lnTo>
                  <a:lnTo>
                    <a:pt x="716" y="1224"/>
                  </a:lnTo>
                  <a:lnTo>
                    <a:pt x="716" y="1074"/>
                  </a:lnTo>
                  <a:lnTo>
                    <a:pt x="706" y="923"/>
                  </a:lnTo>
                  <a:lnTo>
                    <a:pt x="678" y="754"/>
                  </a:lnTo>
                  <a:lnTo>
                    <a:pt x="641" y="594"/>
                  </a:lnTo>
                  <a:lnTo>
                    <a:pt x="584" y="443"/>
                  </a:lnTo>
                  <a:lnTo>
                    <a:pt x="528" y="311"/>
                  </a:lnTo>
                  <a:lnTo>
                    <a:pt x="462" y="198"/>
                  </a:lnTo>
                  <a:lnTo>
                    <a:pt x="396" y="104"/>
                  </a:lnTo>
                  <a:lnTo>
                    <a:pt x="330" y="38"/>
                  </a:lnTo>
                  <a:lnTo>
                    <a:pt x="292" y="1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8"/>
          <p:cNvSpPr txBox="1"/>
          <p:nvPr>
            <p:ph type="title"/>
          </p:nvPr>
        </p:nvSpPr>
        <p:spPr>
          <a:xfrm>
            <a:off x="1581150" y="1106125"/>
            <a:ext cx="5981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6,328,516</a:t>
            </a:r>
            <a:endParaRPr/>
          </a:p>
        </p:txBody>
      </p:sp>
      <p:sp>
        <p:nvSpPr>
          <p:cNvPr id="761" name="Google Shape;761;p38"/>
          <p:cNvSpPr txBox="1"/>
          <p:nvPr>
            <p:ph idx="1" type="body"/>
          </p:nvPr>
        </p:nvSpPr>
        <p:spPr>
          <a:xfrm>
            <a:off x="2191050" y="3069625"/>
            <a:ext cx="47619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39"/>
          <p:cNvSpPr txBox="1"/>
          <p:nvPr>
            <p:ph idx="1" type="body"/>
          </p:nvPr>
        </p:nvSpPr>
        <p:spPr>
          <a:xfrm>
            <a:off x="5562600" y="2533300"/>
            <a:ext cx="2867700" cy="1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 and the smallest one in the Solar System—it’s only a bit larger than the Moon</a:t>
            </a:r>
            <a:endParaRPr/>
          </a:p>
        </p:txBody>
      </p:sp>
      <p:sp>
        <p:nvSpPr>
          <p:cNvPr id="767" name="Google Shape;767;p39"/>
          <p:cNvSpPr txBox="1"/>
          <p:nvPr>
            <p:ph type="title"/>
          </p:nvPr>
        </p:nvSpPr>
        <p:spPr>
          <a:xfrm>
            <a:off x="4572000" y="2104000"/>
            <a:ext cx="3842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grpSp>
        <p:nvGrpSpPr>
          <p:cNvPr id="768" name="Google Shape;768;p39"/>
          <p:cNvGrpSpPr/>
          <p:nvPr/>
        </p:nvGrpSpPr>
        <p:grpSpPr>
          <a:xfrm flipH="1">
            <a:off x="729138" y="539497"/>
            <a:ext cx="4252410" cy="4062127"/>
            <a:chOff x="1067925" y="238125"/>
            <a:chExt cx="5484150" cy="5238750"/>
          </a:xfrm>
        </p:grpSpPr>
        <p:sp>
          <p:nvSpPr>
            <p:cNvPr id="769" name="Google Shape;769;p39"/>
            <p:cNvSpPr/>
            <p:nvPr/>
          </p:nvSpPr>
          <p:spPr>
            <a:xfrm>
              <a:off x="1182400" y="238125"/>
              <a:ext cx="5369675" cy="5202625"/>
            </a:xfrm>
            <a:custGeom>
              <a:rect b="b" l="l" r="r" t="t"/>
              <a:pathLst>
                <a:path extrusionOk="0" fill="none" h="208105" w="214787">
                  <a:moveTo>
                    <a:pt x="105845" y="208086"/>
                  </a:moveTo>
                  <a:lnTo>
                    <a:pt x="105845" y="208086"/>
                  </a:lnTo>
                  <a:lnTo>
                    <a:pt x="102354" y="207992"/>
                  </a:lnTo>
                  <a:lnTo>
                    <a:pt x="100553" y="207936"/>
                  </a:lnTo>
                  <a:lnTo>
                    <a:pt x="98695" y="207861"/>
                  </a:lnTo>
                  <a:lnTo>
                    <a:pt x="96799" y="207767"/>
                  </a:lnTo>
                  <a:lnTo>
                    <a:pt x="94885" y="207655"/>
                  </a:lnTo>
                  <a:lnTo>
                    <a:pt x="92914" y="207542"/>
                  </a:lnTo>
                  <a:lnTo>
                    <a:pt x="90925" y="207392"/>
                  </a:lnTo>
                  <a:lnTo>
                    <a:pt x="88917" y="207223"/>
                  </a:lnTo>
                  <a:lnTo>
                    <a:pt x="86853" y="207035"/>
                  </a:lnTo>
                  <a:lnTo>
                    <a:pt x="84788" y="206829"/>
                  </a:lnTo>
                  <a:lnTo>
                    <a:pt x="82687" y="206585"/>
                  </a:lnTo>
                  <a:lnTo>
                    <a:pt x="80566" y="206322"/>
                  </a:lnTo>
                  <a:lnTo>
                    <a:pt x="78445" y="206041"/>
                  </a:lnTo>
                  <a:lnTo>
                    <a:pt x="76287" y="205722"/>
                  </a:lnTo>
                  <a:lnTo>
                    <a:pt x="74129" y="205365"/>
                  </a:lnTo>
                  <a:lnTo>
                    <a:pt x="71952" y="204971"/>
                  </a:lnTo>
                  <a:lnTo>
                    <a:pt x="69775" y="204558"/>
                  </a:lnTo>
                  <a:lnTo>
                    <a:pt x="67579" y="204108"/>
                  </a:lnTo>
                  <a:lnTo>
                    <a:pt x="65384" y="203620"/>
                  </a:lnTo>
                  <a:lnTo>
                    <a:pt x="63207" y="203075"/>
                  </a:lnTo>
                  <a:lnTo>
                    <a:pt x="61011" y="202512"/>
                  </a:lnTo>
                  <a:lnTo>
                    <a:pt x="58815" y="201893"/>
                  </a:lnTo>
                  <a:lnTo>
                    <a:pt x="56638" y="201255"/>
                  </a:lnTo>
                  <a:lnTo>
                    <a:pt x="55531" y="200899"/>
                  </a:lnTo>
                  <a:lnTo>
                    <a:pt x="54443" y="200561"/>
                  </a:lnTo>
                  <a:lnTo>
                    <a:pt x="53373" y="200185"/>
                  </a:lnTo>
                  <a:lnTo>
                    <a:pt x="52284" y="199810"/>
                  </a:lnTo>
                  <a:lnTo>
                    <a:pt x="51196" y="199416"/>
                  </a:lnTo>
                  <a:lnTo>
                    <a:pt x="50126" y="199022"/>
                  </a:lnTo>
                  <a:lnTo>
                    <a:pt x="49056" y="198609"/>
                  </a:lnTo>
                  <a:lnTo>
                    <a:pt x="47987" y="198177"/>
                  </a:lnTo>
                  <a:lnTo>
                    <a:pt x="46917" y="197746"/>
                  </a:lnTo>
                  <a:lnTo>
                    <a:pt x="45866" y="197295"/>
                  </a:lnTo>
                  <a:lnTo>
                    <a:pt x="44815" y="196826"/>
                  </a:lnTo>
                  <a:lnTo>
                    <a:pt x="43764" y="196357"/>
                  </a:lnTo>
                  <a:lnTo>
                    <a:pt x="42713" y="195869"/>
                  </a:lnTo>
                  <a:lnTo>
                    <a:pt x="41681" y="195362"/>
                  </a:lnTo>
                  <a:lnTo>
                    <a:pt x="40630" y="194856"/>
                  </a:lnTo>
                  <a:lnTo>
                    <a:pt x="39617" y="194311"/>
                  </a:lnTo>
                  <a:lnTo>
                    <a:pt x="38585" y="193767"/>
                  </a:lnTo>
                  <a:lnTo>
                    <a:pt x="37571" y="193223"/>
                  </a:lnTo>
                  <a:lnTo>
                    <a:pt x="36577" y="192641"/>
                  </a:lnTo>
                  <a:lnTo>
                    <a:pt x="35563" y="192059"/>
                  </a:lnTo>
                  <a:lnTo>
                    <a:pt x="34587" y="191459"/>
                  </a:lnTo>
                  <a:lnTo>
                    <a:pt x="33593" y="190840"/>
                  </a:lnTo>
                  <a:lnTo>
                    <a:pt x="32617" y="190201"/>
                  </a:lnTo>
                  <a:lnTo>
                    <a:pt x="31660" y="189563"/>
                  </a:lnTo>
                  <a:lnTo>
                    <a:pt x="30703" y="188907"/>
                  </a:lnTo>
                  <a:lnTo>
                    <a:pt x="29745" y="188231"/>
                  </a:lnTo>
                  <a:lnTo>
                    <a:pt x="28807" y="187537"/>
                  </a:lnTo>
                  <a:lnTo>
                    <a:pt x="27869" y="186823"/>
                  </a:lnTo>
                  <a:lnTo>
                    <a:pt x="26949" y="186092"/>
                  </a:lnTo>
                  <a:lnTo>
                    <a:pt x="26048" y="185360"/>
                  </a:lnTo>
                  <a:lnTo>
                    <a:pt x="25148" y="184590"/>
                  </a:lnTo>
                  <a:lnTo>
                    <a:pt x="24266" y="183821"/>
                  </a:lnTo>
                  <a:lnTo>
                    <a:pt x="23384" y="183033"/>
                  </a:lnTo>
                  <a:lnTo>
                    <a:pt x="22520" y="182226"/>
                  </a:lnTo>
                  <a:lnTo>
                    <a:pt x="21657" y="181400"/>
                  </a:lnTo>
                  <a:lnTo>
                    <a:pt x="20812" y="180555"/>
                  </a:lnTo>
                  <a:lnTo>
                    <a:pt x="19987" y="179692"/>
                  </a:lnTo>
                  <a:lnTo>
                    <a:pt x="19180" y="178810"/>
                  </a:lnTo>
                  <a:lnTo>
                    <a:pt x="18373" y="177928"/>
                  </a:lnTo>
                  <a:lnTo>
                    <a:pt x="17585" y="177008"/>
                  </a:lnTo>
                  <a:lnTo>
                    <a:pt x="16796" y="176070"/>
                  </a:lnTo>
                  <a:lnTo>
                    <a:pt x="16027" y="175132"/>
                  </a:lnTo>
                  <a:lnTo>
                    <a:pt x="15276" y="174156"/>
                  </a:lnTo>
                  <a:lnTo>
                    <a:pt x="14544" y="173161"/>
                  </a:lnTo>
                  <a:lnTo>
                    <a:pt x="13831" y="172167"/>
                  </a:lnTo>
                  <a:lnTo>
                    <a:pt x="13118" y="171134"/>
                  </a:lnTo>
                  <a:lnTo>
                    <a:pt x="12424" y="170083"/>
                  </a:lnTo>
                  <a:lnTo>
                    <a:pt x="11748" y="169014"/>
                  </a:lnTo>
                  <a:lnTo>
                    <a:pt x="11091" y="167944"/>
                  </a:lnTo>
                  <a:lnTo>
                    <a:pt x="10453" y="166837"/>
                  </a:lnTo>
                  <a:lnTo>
                    <a:pt x="9815" y="165711"/>
                  </a:lnTo>
                  <a:lnTo>
                    <a:pt x="9215" y="164566"/>
                  </a:lnTo>
                  <a:lnTo>
                    <a:pt x="8614" y="163402"/>
                  </a:lnTo>
                  <a:lnTo>
                    <a:pt x="8032" y="162220"/>
                  </a:lnTo>
                  <a:lnTo>
                    <a:pt x="7488" y="161000"/>
                  </a:lnTo>
                  <a:lnTo>
                    <a:pt x="6944" y="159780"/>
                  </a:lnTo>
                  <a:lnTo>
                    <a:pt x="6418" y="158523"/>
                  </a:lnTo>
                  <a:lnTo>
                    <a:pt x="5912" y="157266"/>
                  </a:lnTo>
                  <a:lnTo>
                    <a:pt x="5424" y="155971"/>
                  </a:lnTo>
                  <a:lnTo>
                    <a:pt x="4955" y="154657"/>
                  </a:lnTo>
                  <a:lnTo>
                    <a:pt x="4504" y="153325"/>
                  </a:lnTo>
                  <a:lnTo>
                    <a:pt x="4072" y="151955"/>
                  </a:lnTo>
                  <a:lnTo>
                    <a:pt x="3660" y="150585"/>
                  </a:lnTo>
                  <a:lnTo>
                    <a:pt x="3284" y="149177"/>
                  </a:lnTo>
                  <a:lnTo>
                    <a:pt x="2909" y="147751"/>
                  </a:lnTo>
                  <a:lnTo>
                    <a:pt x="2552" y="146306"/>
                  </a:lnTo>
                  <a:lnTo>
                    <a:pt x="2233" y="144842"/>
                  </a:lnTo>
                  <a:lnTo>
                    <a:pt x="1933" y="143341"/>
                  </a:lnTo>
                  <a:lnTo>
                    <a:pt x="1633" y="141821"/>
                  </a:lnTo>
                  <a:lnTo>
                    <a:pt x="1370" y="140282"/>
                  </a:lnTo>
                  <a:lnTo>
                    <a:pt x="1145" y="138724"/>
                  </a:lnTo>
                  <a:lnTo>
                    <a:pt x="920" y="137129"/>
                  </a:lnTo>
                  <a:lnTo>
                    <a:pt x="732" y="135515"/>
                  </a:lnTo>
                  <a:lnTo>
                    <a:pt x="544" y="133882"/>
                  </a:lnTo>
                  <a:lnTo>
                    <a:pt x="394" y="132231"/>
                  </a:lnTo>
                  <a:lnTo>
                    <a:pt x="282" y="130542"/>
                  </a:lnTo>
                  <a:lnTo>
                    <a:pt x="169" y="128834"/>
                  </a:lnTo>
                  <a:lnTo>
                    <a:pt x="94" y="127089"/>
                  </a:lnTo>
                  <a:lnTo>
                    <a:pt x="38" y="125343"/>
                  </a:lnTo>
                  <a:lnTo>
                    <a:pt x="19" y="123542"/>
                  </a:lnTo>
                  <a:lnTo>
                    <a:pt x="19" y="123542"/>
                  </a:lnTo>
                  <a:lnTo>
                    <a:pt x="0" y="121759"/>
                  </a:lnTo>
                  <a:lnTo>
                    <a:pt x="19" y="119957"/>
                  </a:lnTo>
                  <a:lnTo>
                    <a:pt x="75" y="118174"/>
                  </a:lnTo>
                  <a:lnTo>
                    <a:pt x="150" y="116392"/>
                  </a:lnTo>
                  <a:lnTo>
                    <a:pt x="244" y="114590"/>
                  </a:lnTo>
                  <a:lnTo>
                    <a:pt x="357" y="112826"/>
                  </a:lnTo>
                  <a:lnTo>
                    <a:pt x="507" y="111043"/>
                  </a:lnTo>
                  <a:lnTo>
                    <a:pt x="657" y="109279"/>
                  </a:lnTo>
                  <a:lnTo>
                    <a:pt x="863" y="107515"/>
                  </a:lnTo>
                  <a:lnTo>
                    <a:pt x="1070" y="105751"/>
                  </a:lnTo>
                  <a:lnTo>
                    <a:pt x="1314" y="103987"/>
                  </a:lnTo>
                  <a:lnTo>
                    <a:pt x="1577" y="102241"/>
                  </a:lnTo>
                  <a:lnTo>
                    <a:pt x="1858" y="100496"/>
                  </a:lnTo>
                  <a:lnTo>
                    <a:pt x="2158" y="98751"/>
                  </a:lnTo>
                  <a:lnTo>
                    <a:pt x="2496" y="97024"/>
                  </a:lnTo>
                  <a:lnTo>
                    <a:pt x="2853" y="95298"/>
                  </a:lnTo>
                  <a:lnTo>
                    <a:pt x="3228" y="93571"/>
                  </a:lnTo>
                  <a:lnTo>
                    <a:pt x="3622" y="91863"/>
                  </a:lnTo>
                  <a:lnTo>
                    <a:pt x="4054" y="90156"/>
                  </a:lnTo>
                  <a:lnTo>
                    <a:pt x="4485" y="88467"/>
                  </a:lnTo>
                  <a:lnTo>
                    <a:pt x="4955" y="86778"/>
                  </a:lnTo>
                  <a:lnTo>
                    <a:pt x="5442" y="85089"/>
                  </a:lnTo>
                  <a:lnTo>
                    <a:pt x="5949" y="83418"/>
                  </a:lnTo>
                  <a:lnTo>
                    <a:pt x="6493" y="81748"/>
                  </a:lnTo>
                  <a:lnTo>
                    <a:pt x="7038" y="80097"/>
                  </a:lnTo>
                  <a:lnTo>
                    <a:pt x="7619" y="78464"/>
                  </a:lnTo>
                  <a:lnTo>
                    <a:pt x="8220" y="76812"/>
                  </a:lnTo>
                  <a:lnTo>
                    <a:pt x="8820" y="75199"/>
                  </a:lnTo>
                  <a:lnTo>
                    <a:pt x="9459" y="73585"/>
                  </a:lnTo>
                  <a:lnTo>
                    <a:pt x="10134" y="71971"/>
                  </a:lnTo>
                  <a:lnTo>
                    <a:pt x="10810" y="70375"/>
                  </a:lnTo>
                  <a:lnTo>
                    <a:pt x="11504" y="68780"/>
                  </a:lnTo>
                  <a:lnTo>
                    <a:pt x="12236" y="67223"/>
                  </a:lnTo>
                  <a:lnTo>
                    <a:pt x="12968" y="65646"/>
                  </a:lnTo>
                  <a:lnTo>
                    <a:pt x="13737" y="64107"/>
                  </a:lnTo>
                  <a:lnTo>
                    <a:pt x="14526" y="62568"/>
                  </a:lnTo>
                  <a:lnTo>
                    <a:pt x="15314" y="61030"/>
                  </a:lnTo>
                  <a:lnTo>
                    <a:pt x="16140" y="59528"/>
                  </a:lnTo>
                  <a:lnTo>
                    <a:pt x="16984" y="58027"/>
                  </a:lnTo>
                  <a:lnTo>
                    <a:pt x="17847" y="56526"/>
                  </a:lnTo>
                  <a:lnTo>
                    <a:pt x="18729" y="55062"/>
                  </a:lnTo>
                  <a:lnTo>
                    <a:pt x="19630" y="53598"/>
                  </a:lnTo>
                  <a:lnTo>
                    <a:pt x="20550" y="52134"/>
                  </a:lnTo>
                  <a:lnTo>
                    <a:pt x="21488" y="50708"/>
                  </a:lnTo>
                  <a:lnTo>
                    <a:pt x="22445" y="49282"/>
                  </a:lnTo>
                  <a:lnTo>
                    <a:pt x="23421" y="47874"/>
                  </a:lnTo>
                  <a:lnTo>
                    <a:pt x="24416" y="46485"/>
                  </a:lnTo>
                  <a:lnTo>
                    <a:pt x="25429" y="45115"/>
                  </a:lnTo>
                  <a:lnTo>
                    <a:pt x="26461" y="43745"/>
                  </a:lnTo>
                  <a:lnTo>
                    <a:pt x="27512" y="42413"/>
                  </a:lnTo>
                  <a:lnTo>
                    <a:pt x="28582" y="41081"/>
                  </a:lnTo>
                  <a:lnTo>
                    <a:pt x="29670" y="39767"/>
                  </a:lnTo>
                  <a:lnTo>
                    <a:pt x="30778" y="38472"/>
                  </a:lnTo>
                  <a:lnTo>
                    <a:pt x="31904" y="37177"/>
                  </a:lnTo>
                  <a:lnTo>
                    <a:pt x="33030" y="35920"/>
                  </a:lnTo>
                  <a:lnTo>
                    <a:pt x="34193" y="34681"/>
                  </a:lnTo>
                  <a:lnTo>
                    <a:pt x="35357" y="33442"/>
                  </a:lnTo>
                  <a:lnTo>
                    <a:pt x="36558" y="32241"/>
                  </a:lnTo>
                  <a:lnTo>
                    <a:pt x="37759" y="31040"/>
                  </a:lnTo>
                  <a:lnTo>
                    <a:pt x="38979" y="29858"/>
                  </a:lnTo>
                  <a:lnTo>
                    <a:pt x="40236" y="28713"/>
                  </a:lnTo>
                  <a:lnTo>
                    <a:pt x="41493" y="27568"/>
                  </a:lnTo>
                  <a:lnTo>
                    <a:pt x="42770" y="26442"/>
                  </a:lnTo>
                  <a:lnTo>
                    <a:pt x="44046" y="25354"/>
                  </a:lnTo>
                  <a:lnTo>
                    <a:pt x="45359" y="24265"/>
                  </a:lnTo>
                  <a:lnTo>
                    <a:pt x="46673" y="23215"/>
                  </a:lnTo>
                  <a:lnTo>
                    <a:pt x="48024" y="22164"/>
                  </a:lnTo>
                  <a:lnTo>
                    <a:pt x="49376" y="21150"/>
                  </a:lnTo>
                  <a:lnTo>
                    <a:pt x="50745" y="20137"/>
                  </a:lnTo>
                  <a:lnTo>
                    <a:pt x="52134" y="19161"/>
                  </a:lnTo>
                  <a:lnTo>
                    <a:pt x="53523" y="18204"/>
                  </a:lnTo>
                  <a:lnTo>
                    <a:pt x="54949" y="17265"/>
                  </a:lnTo>
                  <a:lnTo>
                    <a:pt x="56376" y="16365"/>
                  </a:lnTo>
                  <a:lnTo>
                    <a:pt x="57821" y="15464"/>
                  </a:lnTo>
                  <a:lnTo>
                    <a:pt x="59284" y="14601"/>
                  </a:lnTo>
                  <a:lnTo>
                    <a:pt x="60748" y="13737"/>
                  </a:lnTo>
                  <a:lnTo>
                    <a:pt x="62250" y="12912"/>
                  </a:lnTo>
                  <a:lnTo>
                    <a:pt x="63751" y="12123"/>
                  </a:lnTo>
                  <a:lnTo>
                    <a:pt x="65271" y="11335"/>
                  </a:lnTo>
                  <a:lnTo>
                    <a:pt x="66791" y="10584"/>
                  </a:lnTo>
                  <a:lnTo>
                    <a:pt x="68349" y="9853"/>
                  </a:lnTo>
                  <a:lnTo>
                    <a:pt x="69906" y="9139"/>
                  </a:lnTo>
                  <a:lnTo>
                    <a:pt x="71483" y="8445"/>
                  </a:lnTo>
                  <a:lnTo>
                    <a:pt x="73059" y="7788"/>
                  </a:lnTo>
                  <a:lnTo>
                    <a:pt x="74673" y="7150"/>
                  </a:lnTo>
                  <a:lnTo>
                    <a:pt x="76268" y="6550"/>
                  </a:lnTo>
                  <a:lnTo>
                    <a:pt x="77901" y="5968"/>
                  </a:lnTo>
                  <a:lnTo>
                    <a:pt x="79534" y="5405"/>
                  </a:lnTo>
                  <a:lnTo>
                    <a:pt x="81204" y="4879"/>
                  </a:lnTo>
                  <a:lnTo>
                    <a:pt x="82855" y="4373"/>
                  </a:lnTo>
                  <a:lnTo>
                    <a:pt x="84544" y="3885"/>
                  </a:lnTo>
                  <a:lnTo>
                    <a:pt x="86234" y="3434"/>
                  </a:lnTo>
                  <a:lnTo>
                    <a:pt x="87923" y="3003"/>
                  </a:lnTo>
                  <a:lnTo>
                    <a:pt x="89649" y="2609"/>
                  </a:lnTo>
                  <a:lnTo>
                    <a:pt x="91376" y="2233"/>
                  </a:lnTo>
                  <a:lnTo>
                    <a:pt x="93102" y="1877"/>
                  </a:lnTo>
                  <a:lnTo>
                    <a:pt x="94866" y="1576"/>
                  </a:lnTo>
                  <a:lnTo>
                    <a:pt x="96612" y="1276"/>
                  </a:lnTo>
                  <a:lnTo>
                    <a:pt x="98394" y="1013"/>
                  </a:lnTo>
                  <a:lnTo>
                    <a:pt x="100177" y="788"/>
                  </a:lnTo>
                  <a:lnTo>
                    <a:pt x="101979" y="582"/>
                  </a:lnTo>
                  <a:lnTo>
                    <a:pt x="103780" y="413"/>
                  </a:lnTo>
                  <a:lnTo>
                    <a:pt x="105601" y="263"/>
                  </a:lnTo>
                  <a:lnTo>
                    <a:pt x="107421" y="150"/>
                  </a:lnTo>
                  <a:lnTo>
                    <a:pt x="109260" y="75"/>
                  </a:lnTo>
                  <a:lnTo>
                    <a:pt x="111118" y="19"/>
                  </a:lnTo>
                  <a:lnTo>
                    <a:pt x="112976" y="0"/>
                  </a:lnTo>
                  <a:lnTo>
                    <a:pt x="114834" y="0"/>
                  </a:lnTo>
                  <a:lnTo>
                    <a:pt x="116711" y="38"/>
                  </a:lnTo>
                  <a:lnTo>
                    <a:pt x="118606" y="113"/>
                  </a:lnTo>
                  <a:lnTo>
                    <a:pt x="120502" y="225"/>
                  </a:lnTo>
                  <a:lnTo>
                    <a:pt x="122416" y="357"/>
                  </a:lnTo>
                  <a:lnTo>
                    <a:pt x="124330" y="525"/>
                  </a:lnTo>
                  <a:lnTo>
                    <a:pt x="126263" y="713"/>
                  </a:lnTo>
                  <a:lnTo>
                    <a:pt x="128196" y="957"/>
                  </a:lnTo>
                  <a:lnTo>
                    <a:pt x="130148" y="1220"/>
                  </a:lnTo>
                  <a:lnTo>
                    <a:pt x="132100" y="1520"/>
                  </a:lnTo>
                  <a:lnTo>
                    <a:pt x="134070" y="1839"/>
                  </a:lnTo>
                  <a:lnTo>
                    <a:pt x="136041" y="2214"/>
                  </a:lnTo>
                  <a:lnTo>
                    <a:pt x="138011" y="2609"/>
                  </a:lnTo>
                  <a:lnTo>
                    <a:pt x="140000" y="3040"/>
                  </a:lnTo>
                  <a:lnTo>
                    <a:pt x="142008" y="3509"/>
                  </a:lnTo>
                  <a:lnTo>
                    <a:pt x="143998" y="4016"/>
                  </a:lnTo>
                  <a:lnTo>
                    <a:pt x="146024" y="4542"/>
                  </a:lnTo>
                  <a:lnTo>
                    <a:pt x="148033" y="5123"/>
                  </a:lnTo>
                  <a:lnTo>
                    <a:pt x="150078" y="5724"/>
                  </a:lnTo>
                  <a:lnTo>
                    <a:pt x="152105" y="6381"/>
                  </a:lnTo>
                  <a:lnTo>
                    <a:pt x="154151" y="7056"/>
                  </a:lnTo>
                  <a:lnTo>
                    <a:pt x="154151" y="7056"/>
                  </a:lnTo>
                  <a:lnTo>
                    <a:pt x="156177" y="7769"/>
                  </a:lnTo>
                  <a:lnTo>
                    <a:pt x="158167" y="8501"/>
                  </a:lnTo>
                  <a:lnTo>
                    <a:pt x="160100" y="9252"/>
                  </a:lnTo>
                  <a:lnTo>
                    <a:pt x="162014" y="10040"/>
                  </a:lnTo>
                  <a:lnTo>
                    <a:pt x="163872" y="10828"/>
                  </a:lnTo>
                  <a:lnTo>
                    <a:pt x="165692" y="11654"/>
                  </a:lnTo>
                  <a:lnTo>
                    <a:pt x="167456" y="12499"/>
                  </a:lnTo>
                  <a:lnTo>
                    <a:pt x="169201" y="13362"/>
                  </a:lnTo>
                  <a:lnTo>
                    <a:pt x="170909" y="14244"/>
                  </a:lnTo>
                  <a:lnTo>
                    <a:pt x="172561" y="15164"/>
                  </a:lnTo>
                  <a:lnTo>
                    <a:pt x="174193" y="16083"/>
                  </a:lnTo>
                  <a:lnTo>
                    <a:pt x="175770" y="17021"/>
                  </a:lnTo>
                  <a:lnTo>
                    <a:pt x="177309" y="17979"/>
                  </a:lnTo>
                  <a:lnTo>
                    <a:pt x="178829" y="18973"/>
                  </a:lnTo>
                  <a:lnTo>
                    <a:pt x="180293" y="19968"/>
                  </a:lnTo>
                  <a:lnTo>
                    <a:pt x="181719" y="20981"/>
                  </a:lnTo>
                  <a:lnTo>
                    <a:pt x="183126" y="22013"/>
                  </a:lnTo>
                  <a:lnTo>
                    <a:pt x="184478" y="23064"/>
                  </a:lnTo>
                  <a:lnTo>
                    <a:pt x="185810" y="24134"/>
                  </a:lnTo>
                  <a:lnTo>
                    <a:pt x="187086" y="25223"/>
                  </a:lnTo>
                  <a:lnTo>
                    <a:pt x="188344" y="26311"/>
                  </a:lnTo>
                  <a:lnTo>
                    <a:pt x="189563" y="27437"/>
                  </a:lnTo>
                  <a:lnTo>
                    <a:pt x="190746" y="28563"/>
                  </a:lnTo>
                  <a:lnTo>
                    <a:pt x="191909" y="29708"/>
                  </a:lnTo>
                  <a:lnTo>
                    <a:pt x="193017" y="30871"/>
                  </a:lnTo>
                  <a:lnTo>
                    <a:pt x="194105" y="32054"/>
                  </a:lnTo>
                  <a:lnTo>
                    <a:pt x="195156" y="33236"/>
                  </a:lnTo>
                  <a:lnTo>
                    <a:pt x="196188" y="34437"/>
                  </a:lnTo>
                  <a:lnTo>
                    <a:pt x="197164" y="35657"/>
                  </a:lnTo>
                  <a:lnTo>
                    <a:pt x="198121" y="36877"/>
                  </a:lnTo>
                  <a:lnTo>
                    <a:pt x="199041" y="38115"/>
                  </a:lnTo>
                  <a:lnTo>
                    <a:pt x="199941" y="39373"/>
                  </a:lnTo>
                  <a:lnTo>
                    <a:pt x="200805" y="40630"/>
                  </a:lnTo>
                  <a:lnTo>
                    <a:pt x="201649" y="41906"/>
                  </a:lnTo>
                  <a:lnTo>
                    <a:pt x="202437" y="43182"/>
                  </a:lnTo>
                  <a:lnTo>
                    <a:pt x="203226" y="44477"/>
                  </a:lnTo>
                  <a:lnTo>
                    <a:pt x="203958" y="45791"/>
                  </a:lnTo>
                  <a:lnTo>
                    <a:pt x="204689" y="47105"/>
                  </a:lnTo>
                  <a:lnTo>
                    <a:pt x="205365" y="48437"/>
                  </a:lnTo>
                  <a:lnTo>
                    <a:pt x="206041" y="49770"/>
                  </a:lnTo>
                  <a:lnTo>
                    <a:pt x="206660" y="51102"/>
                  </a:lnTo>
                  <a:lnTo>
                    <a:pt x="207279" y="52453"/>
                  </a:lnTo>
                  <a:lnTo>
                    <a:pt x="207842" y="53823"/>
                  </a:lnTo>
                  <a:lnTo>
                    <a:pt x="208405" y="55174"/>
                  </a:lnTo>
                  <a:lnTo>
                    <a:pt x="208931" y="56563"/>
                  </a:lnTo>
                  <a:lnTo>
                    <a:pt x="209437" y="57933"/>
                  </a:lnTo>
                  <a:lnTo>
                    <a:pt x="209907" y="59322"/>
                  </a:lnTo>
                  <a:lnTo>
                    <a:pt x="210357" y="60711"/>
                  </a:lnTo>
                  <a:lnTo>
                    <a:pt x="210789" y="62118"/>
                  </a:lnTo>
                  <a:lnTo>
                    <a:pt x="211202" y="63507"/>
                  </a:lnTo>
                  <a:lnTo>
                    <a:pt x="211577" y="64914"/>
                  </a:lnTo>
                  <a:lnTo>
                    <a:pt x="211933" y="66341"/>
                  </a:lnTo>
                  <a:lnTo>
                    <a:pt x="212271" y="67748"/>
                  </a:lnTo>
                  <a:lnTo>
                    <a:pt x="212572" y="69174"/>
                  </a:lnTo>
                  <a:lnTo>
                    <a:pt x="212853" y="70601"/>
                  </a:lnTo>
                  <a:lnTo>
                    <a:pt x="213135" y="72027"/>
                  </a:lnTo>
                  <a:lnTo>
                    <a:pt x="213378" y="73453"/>
                  </a:lnTo>
                  <a:lnTo>
                    <a:pt x="213604" y="74880"/>
                  </a:lnTo>
                  <a:lnTo>
                    <a:pt x="213810" y="76325"/>
                  </a:lnTo>
                  <a:lnTo>
                    <a:pt x="213979" y="77751"/>
                  </a:lnTo>
                  <a:lnTo>
                    <a:pt x="214148" y="79196"/>
                  </a:lnTo>
                  <a:lnTo>
                    <a:pt x="214298" y="80641"/>
                  </a:lnTo>
                  <a:lnTo>
                    <a:pt x="214429" y="82067"/>
                  </a:lnTo>
                  <a:lnTo>
                    <a:pt x="214523" y="83512"/>
                  </a:lnTo>
                  <a:lnTo>
                    <a:pt x="214617" y="84957"/>
                  </a:lnTo>
                  <a:lnTo>
                    <a:pt x="214692" y="86384"/>
                  </a:lnTo>
                  <a:lnTo>
                    <a:pt x="214730" y="87829"/>
                  </a:lnTo>
                  <a:lnTo>
                    <a:pt x="214767" y="89255"/>
                  </a:lnTo>
                  <a:lnTo>
                    <a:pt x="214786" y="90700"/>
                  </a:lnTo>
                  <a:lnTo>
                    <a:pt x="214786" y="92126"/>
                  </a:lnTo>
                  <a:lnTo>
                    <a:pt x="214786" y="93552"/>
                  </a:lnTo>
                  <a:lnTo>
                    <a:pt x="214748" y="94979"/>
                  </a:lnTo>
                  <a:lnTo>
                    <a:pt x="214711" y="96405"/>
                  </a:lnTo>
                  <a:lnTo>
                    <a:pt x="214636" y="97831"/>
                  </a:lnTo>
                  <a:lnTo>
                    <a:pt x="214561" y="99239"/>
                  </a:lnTo>
                  <a:lnTo>
                    <a:pt x="214486" y="100646"/>
                  </a:lnTo>
                  <a:lnTo>
                    <a:pt x="214373" y="102054"/>
                  </a:lnTo>
                  <a:lnTo>
                    <a:pt x="214261" y="103461"/>
                  </a:lnTo>
                  <a:lnTo>
                    <a:pt x="214129" y="104869"/>
                  </a:lnTo>
                  <a:lnTo>
                    <a:pt x="213979" y="106258"/>
                  </a:lnTo>
                  <a:lnTo>
                    <a:pt x="213829" y="107646"/>
                  </a:lnTo>
                  <a:lnTo>
                    <a:pt x="213660" y="109016"/>
                  </a:lnTo>
                  <a:lnTo>
                    <a:pt x="213491" y="110386"/>
                  </a:lnTo>
                  <a:lnTo>
                    <a:pt x="213303" y="111756"/>
                  </a:lnTo>
                  <a:lnTo>
                    <a:pt x="213097" y="113107"/>
                  </a:lnTo>
                  <a:lnTo>
                    <a:pt x="212891" y="114459"/>
                  </a:lnTo>
                  <a:lnTo>
                    <a:pt x="212440" y="117124"/>
                  </a:lnTo>
                  <a:lnTo>
                    <a:pt x="211952" y="119770"/>
                  </a:lnTo>
                  <a:lnTo>
                    <a:pt x="211427" y="122359"/>
                  </a:lnTo>
                  <a:lnTo>
                    <a:pt x="210864" y="124912"/>
                  </a:lnTo>
                  <a:lnTo>
                    <a:pt x="210282" y="127427"/>
                  </a:lnTo>
                  <a:lnTo>
                    <a:pt x="209681" y="129885"/>
                  </a:lnTo>
                  <a:lnTo>
                    <a:pt x="209043" y="132306"/>
                  </a:lnTo>
                  <a:lnTo>
                    <a:pt x="208405" y="134652"/>
                  </a:lnTo>
                  <a:lnTo>
                    <a:pt x="207730" y="136960"/>
                  </a:lnTo>
                  <a:lnTo>
                    <a:pt x="207054" y="139193"/>
                  </a:lnTo>
                  <a:lnTo>
                    <a:pt x="206378" y="141389"/>
                  </a:lnTo>
                  <a:lnTo>
                    <a:pt x="205684" y="143491"/>
                  </a:lnTo>
                  <a:lnTo>
                    <a:pt x="204971" y="145536"/>
                  </a:lnTo>
                  <a:lnTo>
                    <a:pt x="204277" y="147507"/>
                  </a:lnTo>
                  <a:lnTo>
                    <a:pt x="203582" y="149402"/>
                  </a:lnTo>
                  <a:lnTo>
                    <a:pt x="202888" y="151223"/>
                  </a:lnTo>
                  <a:lnTo>
                    <a:pt x="202212" y="152968"/>
                  </a:lnTo>
                  <a:lnTo>
                    <a:pt x="201537" y="154620"/>
                  </a:lnTo>
                  <a:lnTo>
                    <a:pt x="200880" y="156196"/>
                  </a:lnTo>
                  <a:lnTo>
                    <a:pt x="200242" y="157679"/>
                  </a:lnTo>
                  <a:lnTo>
                    <a:pt x="199604" y="159067"/>
                  </a:lnTo>
                  <a:lnTo>
                    <a:pt x="199604" y="159067"/>
                  </a:lnTo>
                  <a:lnTo>
                    <a:pt x="199191" y="159968"/>
                  </a:lnTo>
                  <a:lnTo>
                    <a:pt x="198759" y="160869"/>
                  </a:lnTo>
                  <a:lnTo>
                    <a:pt x="198328" y="161770"/>
                  </a:lnTo>
                  <a:lnTo>
                    <a:pt x="197877" y="162652"/>
                  </a:lnTo>
                  <a:lnTo>
                    <a:pt x="197427" y="163515"/>
                  </a:lnTo>
                  <a:lnTo>
                    <a:pt x="196976" y="164378"/>
                  </a:lnTo>
                  <a:lnTo>
                    <a:pt x="196507" y="165223"/>
                  </a:lnTo>
                  <a:lnTo>
                    <a:pt x="196038" y="166067"/>
                  </a:lnTo>
                  <a:lnTo>
                    <a:pt x="195550" y="166893"/>
                  </a:lnTo>
                  <a:lnTo>
                    <a:pt x="195062" y="167719"/>
                  </a:lnTo>
                  <a:lnTo>
                    <a:pt x="194555" y="168526"/>
                  </a:lnTo>
                  <a:lnTo>
                    <a:pt x="194049" y="169314"/>
                  </a:lnTo>
                  <a:lnTo>
                    <a:pt x="193542" y="170102"/>
                  </a:lnTo>
                  <a:lnTo>
                    <a:pt x="193035" y="170890"/>
                  </a:lnTo>
                  <a:lnTo>
                    <a:pt x="191966" y="172411"/>
                  </a:lnTo>
                  <a:lnTo>
                    <a:pt x="190877" y="173912"/>
                  </a:lnTo>
                  <a:lnTo>
                    <a:pt x="189770" y="175357"/>
                  </a:lnTo>
                  <a:lnTo>
                    <a:pt x="188625" y="176783"/>
                  </a:lnTo>
                  <a:lnTo>
                    <a:pt x="187462" y="178153"/>
                  </a:lnTo>
                  <a:lnTo>
                    <a:pt x="186279" y="179504"/>
                  </a:lnTo>
                  <a:lnTo>
                    <a:pt x="185059" y="180799"/>
                  </a:lnTo>
                  <a:lnTo>
                    <a:pt x="183821" y="182075"/>
                  </a:lnTo>
                  <a:lnTo>
                    <a:pt x="182563" y="183314"/>
                  </a:lnTo>
                  <a:lnTo>
                    <a:pt x="181287" y="184496"/>
                  </a:lnTo>
                  <a:lnTo>
                    <a:pt x="179974" y="185660"/>
                  </a:lnTo>
                  <a:lnTo>
                    <a:pt x="178641" y="186786"/>
                  </a:lnTo>
                  <a:lnTo>
                    <a:pt x="177290" y="187893"/>
                  </a:lnTo>
                  <a:lnTo>
                    <a:pt x="175920" y="188944"/>
                  </a:lnTo>
                  <a:lnTo>
                    <a:pt x="174531" y="189976"/>
                  </a:lnTo>
                  <a:lnTo>
                    <a:pt x="173124" y="190971"/>
                  </a:lnTo>
                  <a:lnTo>
                    <a:pt x="171697" y="191928"/>
                  </a:lnTo>
                  <a:lnTo>
                    <a:pt x="170252" y="192866"/>
                  </a:lnTo>
                  <a:lnTo>
                    <a:pt x="168789" y="193748"/>
                  </a:lnTo>
                  <a:lnTo>
                    <a:pt x="167306" y="194630"/>
                  </a:lnTo>
                  <a:lnTo>
                    <a:pt x="165805" y="195456"/>
                  </a:lnTo>
                  <a:lnTo>
                    <a:pt x="164285" y="196263"/>
                  </a:lnTo>
                  <a:lnTo>
                    <a:pt x="162764" y="197033"/>
                  </a:lnTo>
                  <a:lnTo>
                    <a:pt x="161207" y="197783"/>
                  </a:lnTo>
                  <a:lnTo>
                    <a:pt x="159649" y="198496"/>
                  </a:lnTo>
                  <a:lnTo>
                    <a:pt x="158092" y="199172"/>
                  </a:lnTo>
                  <a:lnTo>
                    <a:pt x="156496" y="199829"/>
                  </a:lnTo>
                  <a:lnTo>
                    <a:pt x="154901" y="200467"/>
                  </a:lnTo>
                  <a:lnTo>
                    <a:pt x="153287" y="201049"/>
                  </a:lnTo>
                  <a:lnTo>
                    <a:pt x="151673" y="201630"/>
                  </a:lnTo>
                  <a:lnTo>
                    <a:pt x="150041" y="202175"/>
                  </a:lnTo>
                  <a:lnTo>
                    <a:pt x="148408" y="202700"/>
                  </a:lnTo>
                  <a:lnTo>
                    <a:pt x="146756" y="203188"/>
                  </a:lnTo>
                  <a:lnTo>
                    <a:pt x="145086" y="203657"/>
                  </a:lnTo>
                  <a:lnTo>
                    <a:pt x="143435" y="204089"/>
                  </a:lnTo>
                  <a:lnTo>
                    <a:pt x="141746" y="204502"/>
                  </a:lnTo>
                  <a:lnTo>
                    <a:pt x="140075" y="204896"/>
                  </a:lnTo>
                  <a:lnTo>
                    <a:pt x="138386" y="205252"/>
                  </a:lnTo>
                  <a:lnTo>
                    <a:pt x="136697" y="205609"/>
                  </a:lnTo>
                  <a:lnTo>
                    <a:pt x="134990" y="205928"/>
                  </a:lnTo>
                  <a:lnTo>
                    <a:pt x="133282" y="206210"/>
                  </a:lnTo>
                  <a:lnTo>
                    <a:pt x="131574" y="206491"/>
                  </a:lnTo>
                  <a:lnTo>
                    <a:pt x="129866" y="206735"/>
                  </a:lnTo>
                  <a:lnTo>
                    <a:pt x="128159" y="206960"/>
                  </a:lnTo>
                  <a:lnTo>
                    <a:pt x="126432" y="207167"/>
                  </a:lnTo>
                  <a:lnTo>
                    <a:pt x="124705" y="207354"/>
                  </a:lnTo>
                  <a:lnTo>
                    <a:pt x="122998" y="207523"/>
                  </a:lnTo>
                  <a:lnTo>
                    <a:pt x="121271" y="207655"/>
                  </a:lnTo>
                  <a:lnTo>
                    <a:pt x="119545" y="207786"/>
                  </a:lnTo>
                  <a:lnTo>
                    <a:pt x="117837" y="207880"/>
                  </a:lnTo>
                  <a:lnTo>
                    <a:pt x="116110" y="207974"/>
                  </a:lnTo>
                  <a:lnTo>
                    <a:pt x="114384" y="208030"/>
                  </a:lnTo>
                  <a:lnTo>
                    <a:pt x="112676" y="208067"/>
                  </a:lnTo>
                  <a:lnTo>
                    <a:pt x="110968" y="208105"/>
                  </a:lnTo>
                  <a:lnTo>
                    <a:pt x="109260" y="208105"/>
                  </a:lnTo>
                  <a:lnTo>
                    <a:pt x="107553" y="208105"/>
                  </a:lnTo>
                  <a:lnTo>
                    <a:pt x="105845" y="2080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1903025" y="2920350"/>
              <a:ext cx="1725650" cy="1910025"/>
            </a:xfrm>
            <a:custGeom>
              <a:rect b="b" l="l" r="r" t="t"/>
              <a:pathLst>
                <a:path extrusionOk="0" h="76401" w="69026">
                  <a:moveTo>
                    <a:pt x="41400" y="1"/>
                  </a:moveTo>
                  <a:lnTo>
                    <a:pt x="5030" y="5781"/>
                  </a:lnTo>
                  <a:lnTo>
                    <a:pt x="9366" y="16384"/>
                  </a:lnTo>
                  <a:lnTo>
                    <a:pt x="8746" y="17510"/>
                  </a:lnTo>
                  <a:lnTo>
                    <a:pt x="8146" y="18617"/>
                  </a:lnTo>
                  <a:lnTo>
                    <a:pt x="7583" y="19725"/>
                  </a:lnTo>
                  <a:lnTo>
                    <a:pt x="7038" y="20813"/>
                  </a:lnTo>
                  <a:lnTo>
                    <a:pt x="6532" y="21883"/>
                  </a:lnTo>
                  <a:lnTo>
                    <a:pt x="6044" y="22934"/>
                  </a:lnTo>
                  <a:lnTo>
                    <a:pt x="5575" y="23985"/>
                  </a:lnTo>
                  <a:lnTo>
                    <a:pt x="5124" y="25036"/>
                  </a:lnTo>
                  <a:lnTo>
                    <a:pt x="4711" y="26049"/>
                  </a:lnTo>
                  <a:lnTo>
                    <a:pt x="4317" y="27062"/>
                  </a:lnTo>
                  <a:lnTo>
                    <a:pt x="3942" y="28057"/>
                  </a:lnTo>
                  <a:lnTo>
                    <a:pt x="3585" y="29033"/>
                  </a:lnTo>
                  <a:lnTo>
                    <a:pt x="3248" y="30009"/>
                  </a:lnTo>
                  <a:lnTo>
                    <a:pt x="2929" y="30966"/>
                  </a:lnTo>
                  <a:lnTo>
                    <a:pt x="2628" y="31904"/>
                  </a:lnTo>
                  <a:lnTo>
                    <a:pt x="2347" y="32824"/>
                  </a:lnTo>
                  <a:lnTo>
                    <a:pt x="2103" y="33743"/>
                  </a:lnTo>
                  <a:lnTo>
                    <a:pt x="1859" y="34644"/>
                  </a:lnTo>
                  <a:lnTo>
                    <a:pt x="1634" y="35526"/>
                  </a:lnTo>
                  <a:lnTo>
                    <a:pt x="1427" y="36390"/>
                  </a:lnTo>
                  <a:lnTo>
                    <a:pt x="1239" y="37234"/>
                  </a:lnTo>
                  <a:lnTo>
                    <a:pt x="1071" y="38079"/>
                  </a:lnTo>
                  <a:lnTo>
                    <a:pt x="920" y="38904"/>
                  </a:lnTo>
                  <a:lnTo>
                    <a:pt x="770" y="39693"/>
                  </a:lnTo>
                  <a:lnTo>
                    <a:pt x="526" y="41250"/>
                  </a:lnTo>
                  <a:lnTo>
                    <a:pt x="339" y="42752"/>
                  </a:lnTo>
                  <a:lnTo>
                    <a:pt x="189" y="44178"/>
                  </a:lnTo>
                  <a:lnTo>
                    <a:pt x="95" y="45529"/>
                  </a:lnTo>
                  <a:lnTo>
                    <a:pt x="38" y="46824"/>
                  </a:lnTo>
                  <a:lnTo>
                    <a:pt x="1" y="48025"/>
                  </a:lnTo>
                  <a:lnTo>
                    <a:pt x="20" y="49170"/>
                  </a:lnTo>
                  <a:lnTo>
                    <a:pt x="38" y="50239"/>
                  </a:lnTo>
                  <a:lnTo>
                    <a:pt x="95" y="51234"/>
                  </a:lnTo>
                  <a:lnTo>
                    <a:pt x="170" y="52135"/>
                  </a:lnTo>
                  <a:lnTo>
                    <a:pt x="264" y="52961"/>
                  </a:lnTo>
                  <a:lnTo>
                    <a:pt x="357" y="53711"/>
                  </a:lnTo>
                  <a:lnTo>
                    <a:pt x="451" y="54387"/>
                  </a:lnTo>
                  <a:lnTo>
                    <a:pt x="564" y="54969"/>
                  </a:lnTo>
                  <a:lnTo>
                    <a:pt x="733" y="55869"/>
                  </a:lnTo>
                  <a:lnTo>
                    <a:pt x="883" y="56433"/>
                  </a:lnTo>
                  <a:lnTo>
                    <a:pt x="939" y="56620"/>
                  </a:lnTo>
                  <a:lnTo>
                    <a:pt x="8014" y="76400"/>
                  </a:lnTo>
                  <a:lnTo>
                    <a:pt x="69025" y="65609"/>
                  </a:lnTo>
                  <a:lnTo>
                    <a:pt x="68800" y="63845"/>
                  </a:lnTo>
                  <a:lnTo>
                    <a:pt x="68556" y="62100"/>
                  </a:lnTo>
                  <a:lnTo>
                    <a:pt x="68293" y="60374"/>
                  </a:lnTo>
                  <a:lnTo>
                    <a:pt x="67993" y="58703"/>
                  </a:lnTo>
                  <a:lnTo>
                    <a:pt x="67693" y="57052"/>
                  </a:lnTo>
                  <a:lnTo>
                    <a:pt x="67374" y="55438"/>
                  </a:lnTo>
                  <a:lnTo>
                    <a:pt x="67017" y="53861"/>
                  </a:lnTo>
                  <a:lnTo>
                    <a:pt x="66661" y="52304"/>
                  </a:lnTo>
                  <a:lnTo>
                    <a:pt x="66285" y="50784"/>
                  </a:lnTo>
                  <a:lnTo>
                    <a:pt x="65891" y="49282"/>
                  </a:lnTo>
                  <a:lnTo>
                    <a:pt x="65497" y="47819"/>
                  </a:lnTo>
                  <a:lnTo>
                    <a:pt x="65084" y="46392"/>
                  </a:lnTo>
                  <a:lnTo>
                    <a:pt x="64652" y="44985"/>
                  </a:lnTo>
                  <a:lnTo>
                    <a:pt x="64202" y="43615"/>
                  </a:lnTo>
                  <a:lnTo>
                    <a:pt x="63752" y="42282"/>
                  </a:lnTo>
                  <a:lnTo>
                    <a:pt x="63301" y="40969"/>
                  </a:lnTo>
                  <a:lnTo>
                    <a:pt x="62813" y="39693"/>
                  </a:lnTo>
                  <a:lnTo>
                    <a:pt x="62344" y="38435"/>
                  </a:lnTo>
                  <a:lnTo>
                    <a:pt x="61856" y="37215"/>
                  </a:lnTo>
                  <a:lnTo>
                    <a:pt x="61368" y="36033"/>
                  </a:lnTo>
                  <a:lnTo>
                    <a:pt x="60862" y="34869"/>
                  </a:lnTo>
                  <a:lnTo>
                    <a:pt x="60355" y="33743"/>
                  </a:lnTo>
                  <a:lnTo>
                    <a:pt x="59848" y="32636"/>
                  </a:lnTo>
                  <a:lnTo>
                    <a:pt x="59323" y="31567"/>
                  </a:lnTo>
                  <a:lnTo>
                    <a:pt x="58816" y="30516"/>
                  </a:lnTo>
                  <a:lnTo>
                    <a:pt x="58291" y="29502"/>
                  </a:lnTo>
                  <a:lnTo>
                    <a:pt x="57765" y="28526"/>
                  </a:lnTo>
                  <a:lnTo>
                    <a:pt x="57258" y="27569"/>
                  </a:lnTo>
                  <a:lnTo>
                    <a:pt x="56733" y="26631"/>
                  </a:lnTo>
                  <a:lnTo>
                    <a:pt x="56207" y="25730"/>
                  </a:lnTo>
                  <a:lnTo>
                    <a:pt x="55682" y="24867"/>
                  </a:lnTo>
                  <a:lnTo>
                    <a:pt x="55175" y="24022"/>
                  </a:lnTo>
                  <a:lnTo>
                    <a:pt x="54669" y="23197"/>
                  </a:lnTo>
                  <a:lnTo>
                    <a:pt x="54162" y="22408"/>
                  </a:lnTo>
                  <a:lnTo>
                    <a:pt x="53148" y="20926"/>
                  </a:lnTo>
                  <a:lnTo>
                    <a:pt x="52173" y="19537"/>
                  </a:lnTo>
                  <a:lnTo>
                    <a:pt x="51234" y="18261"/>
                  </a:lnTo>
                  <a:lnTo>
                    <a:pt x="50333" y="17097"/>
                  </a:lnTo>
                  <a:lnTo>
                    <a:pt x="49470" y="16028"/>
                  </a:lnTo>
                  <a:lnTo>
                    <a:pt x="48663" y="15070"/>
                  </a:lnTo>
                  <a:lnTo>
                    <a:pt x="47913" y="14226"/>
                  </a:lnTo>
                  <a:lnTo>
                    <a:pt x="47237" y="13475"/>
                  </a:lnTo>
                  <a:lnTo>
                    <a:pt x="46618" y="12837"/>
                  </a:lnTo>
                  <a:lnTo>
                    <a:pt x="46092" y="12293"/>
                  </a:lnTo>
                  <a:lnTo>
                    <a:pt x="45642" y="11861"/>
                  </a:lnTo>
                  <a:lnTo>
                    <a:pt x="45004" y="11280"/>
                  </a:lnTo>
                  <a:lnTo>
                    <a:pt x="44778" y="11073"/>
                  </a:lnTo>
                  <a:lnTo>
                    <a:pt x="41400" y="1"/>
                  </a:lnTo>
                  <a:close/>
                </a:path>
              </a:pathLst>
            </a:custGeom>
            <a:solidFill>
              <a:srgbClr val="352C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2864825" y="3893425"/>
              <a:ext cx="763850" cy="793850"/>
            </a:xfrm>
            <a:custGeom>
              <a:rect b="b" l="l" r="r" t="t"/>
              <a:pathLst>
                <a:path extrusionOk="0" h="31754" w="30554">
                  <a:moveTo>
                    <a:pt x="24060" y="0"/>
                  </a:moveTo>
                  <a:lnTo>
                    <a:pt x="23553" y="732"/>
                  </a:lnTo>
                  <a:lnTo>
                    <a:pt x="23009" y="1464"/>
                  </a:lnTo>
                  <a:lnTo>
                    <a:pt x="22465" y="2177"/>
                  </a:lnTo>
                  <a:lnTo>
                    <a:pt x="21902" y="2871"/>
                  </a:lnTo>
                  <a:lnTo>
                    <a:pt x="21320" y="3566"/>
                  </a:lnTo>
                  <a:lnTo>
                    <a:pt x="20719" y="4223"/>
                  </a:lnTo>
                  <a:lnTo>
                    <a:pt x="20119" y="4898"/>
                  </a:lnTo>
                  <a:lnTo>
                    <a:pt x="19500" y="5536"/>
                  </a:lnTo>
                  <a:lnTo>
                    <a:pt x="18861" y="6174"/>
                  </a:lnTo>
                  <a:lnTo>
                    <a:pt x="18205" y="6794"/>
                  </a:lnTo>
                  <a:lnTo>
                    <a:pt x="17567" y="7394"/>
                  </a:lnTo>
                  <a:lnTo>
                    <a:pt x="16891" y="7995"/>
                  </a:lnTo>
                  <a:lnTo>
                    <a:pt x="16234" y="8558"/>
                  </a:lnTo>
                  <a:lnTo>
                    <a:pt x="15558" y="9121"/>
                  </a:lnTo>
                  <a:lnTo>
                    <a:pt x="14883" y="9684"/>
                  </a:lnTo>
                  <a:lnTo>
                    <a:pt x="14207" y="10209"/>
                  </a:lnTo>
                  <a:lnTo>
                    <a:pt x="13382" y="10829"/>
                  </a:lnTo>
                  <a:lnTo>
                    <a:pt x="12556" y="11448"/>
                  </a:lnTo>
                  <a:lnTo>
                    <a:pt x="11730" y="12048"/>
                  </a:lnTo>
                  <a:lnTo>
                    <a:pt x="10867" y="12649"/>
                  </a:lnTo>
                  <a:lnTo>
                    <a:pt x="10022" y="13231"/>
                  </a:lnTo>
                  <a:lnTo>
                    <a:pt x="9159" y="13794"/>
                  </a:lnTo>
                  <a:lnTo>
                    <a:pt x="8277" y="14357"/>
                  </a:lnTo>
                  <a:lnTo>
                    <a:pt x="7395" y="14901"/>
                  </a:lnTo>
                  <a:lnTo>
                    <a:pt x="6494" y="15426"/>
                  </a:lnTo>
                  <a:lnTo>
                    <a:pt x="5593" y="15952"/>
                  </a:lnTo>
                  <a:lnTo>
                    <a:pt x="4693" y="16459"/>
                  </a:lnTo>
                  <a:lnTo>
                    <a:pt x="3773" y="16946"/>
                  </a:lnTo>
                  <a:lnTo>
                    <a:pt x="2835" y="17397"/>
                  </a:lnTo>
                  <a:lnTo>
                    <a:pt x="1896" y="17847"/>
                  </a:lnTo>
                  <a:lnTo>
                    <a:pt x="958" y="18279"/>
                  </a:lnTo>
                  <a:lnTo>
                    <a:pt x="1" y="18692"/>
                  </a:lnTo>
                  <a:lnTo>
                    <a:pt x="57" y="20362"/>
                  </a:lnTo>
                  <a:lnTo>
                    <a:pt x="95" y="21188"/>
                  </a:lnTo>
                  <a:lnTo>
                    <a:pt x="151" y="22014"/>
                  </a:lnTo>
                  <a:lnTo>
                    <a:pt x="226" y="22839"/>
                  </a:lnTo>
                  <a:lnTo>
                    <a:pt x="301" y="23646"/>
                  </a:lnTo>
                  <a:lnTo>
                    <a:pt x="395" y="24472"/>
                  </a:lnTo>
                  <a:lnTo>
                    <a:pt x="508" y="25298"/>
                  </a:lnTo>
                  <a:lnTo>
                    <a:pt x="620" y="26105"/>
                  </a:lnTo>
                  <a:lnTo>
                    <a:pt x="751" y="26930"/>
                  </a:lnTo>
                  <a:lnTo>
                    <a:pt x="902" y="27737"/>
                  </a:lnTo>
                  <a:lnTo>
                    <a:pt x="1071" y="28544"/>
                  </a:lnTo>
                  <a:lnTo>
                    <a:pt x="1258" y="29351"/>
                  </a:lnTo>
                  <a:lnTo>
                    <a:pt x="1446" y="30158"/>
                  </a:lnTo>
                  <a:lnTo>
                    <a:pt x="1671" y="30965"/>
                  </a:lnTo>
                  <a:lnTo>
                    <a:pt x="1896" y="31753"/>
                  </a:lnTo>
                  <a:lnTo>
                    <a:pt x="30553" y="26686"/>
                  </a:lnTo>
                  <a:lnTo>
                    <a:pt x="30309" y="24735"/>
                  </a:lnTo>
                  <a:lnTo>
                    <a:pt x="30028" y="22821"/>
                  </a:lnTo>
                  <a:lnTo>
                    <a:pt x="29727" y="20944"/>
                  </a:lnTo>
                  <a:lnTo>
                    <a:pt x="29408" y="19105"/>
                  </a:lnTo>
                  <a:lnTo>
                    <a:pt x="29052" y="17322"/>
                  </a:lnTo>
                  <a:lnTo>
                    <a:pt x="28695" y="15558"/>
                  </a:lnTo>
                  <a:lnTo>
                    <a:pt x="28301" y="13831"/>
                  </a:lnTo>
                  <a:lnTo>
                    <a:pt x="27888" y="12142"/>
                  </a:lnTo>
                  <a:lnTo>
                    <a:pt x="27457" y="10491"/>
                  </a:lnTo>
                  <a:lnTo>
                    <a:pt x="27025" y="8896"/>
                  </a:lnTo>
                  <a:lnTo>
                    <a:pt x="26556" y="7319"/>
                  </a:lnTo>
                  <a:lnTo>
                    <a:pt x="26087" y="5780"/>
                  </a:lnTo>
                  <a:lnTo>
                    <a:pt x="25599" y="4279"/>
                  </a:lnTo>
                  <a:lnTo>
                    <a:pt x="25092" y="2815"/>
                  </a:lnTo>
                  <a:lnTo>
                    <a:pt x="24585" y="1389"/>
                  </a:lnTo>
                  <a:lnTo>
                    <a:pt x="24060" y="0"/>
                  </a:lnTo>
                  <a:close/>
                </a:path>
              </a:pathLst>
            </a:custGeom>
            <a:solidFill>
              <a:srgbClr val="251D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2028775" y="2920350"/>
              <a:ext cx="974950" cy="484225"/>
            </a:xfrm>
            <a:custGeom>
              <a:rect b="b" l="l" r="r" t="t"/>
              <a:pathLst>
                <a:path extrusionOk="0" h="19369" w="38998">
                  <a:moveTo>
                    <a:pt x="36370" y="1"/>
                  </a:moveTo>
                  <a:lnTo>
                    <a:pt x="0" y="5781"/>
                  </a:lnTo>
                  <a:lnTo>
                    <a:pt x="4336" y="16384"/>
                  </a:lnTo>
                  <a:lnTo>
                    <a:pt x="3510" y="17886"/>
                  </a:lnTo>
                  <a:lnTo>
                    <a:pt x="2740" y="19368"/>
                  </a:lnTo>
                  <a:lnTo>
                    <a:pt x="2740" y="19368"/>
                  </a:lnTo>
                  <a:lnTo>
                    <a:pt x="4861" y="19012"/>
                  </a:lnTo>
                  <a:lnTo>
                    <a:pt x="7019" y="18636"/>
                  </a:lnTo>
                  <a:lnTo>
                    <a:pt x="9177" y="18223"/>
                  </a:lnTo>
                  <a:lnTo>
                    <a:pt x="11373" y="17792"/>
                  </a:lnTo>
                  <a:lnTo>
                    <a:pt x="13550" y="17341"/>
                  </a:lnTo>
                  <a:lnTo>
                    <a:pt x="15746" y="16853"/>
                  </a:lnTo>
                  <a:lnTo>
                    <a:pt x="17941" y="16328"/>
                  </a:lnTo>
                  <a:lnTo>
                    <a:pt x="20118" y="15765"/>
                  </a:lnTo>
                  <a:lnTo>
                    <a:pt x="22295" y="15164"/>
                  </a:lnTo>
                  <a:lnTo>
                    <a:pt x="23384" y="14864"/>
                  </a:lnTo>
                  <a:lnTo>
                    <a:pt x="24472" y="14526"/>
                  </a:lnTo>
                  <a:lnTo>
                    <a:pt x="25542" y="14188"/>
                  </a:lnTo>
                  <a:lnTo>
                    <a:pt x="26612" y="13851"/>
                  </a:lnTo>
                  <a:lnTo>
                    <a:pt x="27681" y="13494"/>
                  </a:lnTo>
                  <a:lnTo>
                    <a:pt x="28751" y="13119"/>
                  </a:lnTo>
                  <a:lnTo>
                    <a:pt x="29802" y="12725"/>
                  </a:lnTo>
                  <a:lnTo>
                    <a:pt x="30853" y="12331"/>
                  </a:lnTo>
                  <a:lnTo>
                    <a:pt x="31904" y="11918"/>
                  </a:lnTo>
                  <a:lnTo>
                    <a:pt x="32936" y="11486"/>
                  </a:lnTo>
                  <a:lnTo>
                    <a:pt x="33968" y="11054"/>
                  </a:lnTo>
                  <a:lnTo>
                    <a:pt x="35000" y="10585"/>
                  </a:lnTo>
                  <a:lnTo>
                    <a:pt x="36014" y="10116"/>
                  </a:lnTo>
                  <a:lnTo>
                    <a:pt x="37008" y="9628"/>
                  </a:lnTo>
                  <a:lnTo>
                    <a:pt x="38003" y="9121"/>
                  </a:lnTo>
                  <a:lnTo>
                    <a:pt x="38998" y="8615"/>
                  </a:lnTo>
                  <a:lnTo>
                    <a:pt x="36370" y="1"/>
                  </a:lnTo>
                  <a:close/>
                </a:path>
              </a:pathLst>
            </a:custGeom>
            <a:solidFill>
              <a:srgbClr val="251D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2486675" y="464250"/>
              <a:ext cx="934150" cy="2085950"/>
            </a:xfrm>
            <a:custGeom>
              <a:rect b="b" l="l" r="r" t="t"/>
              <a:pathLst>
                <a:path extrusionOk="0" h="83438" w="37366">
                  <a:moveTo>
                    <a:pt x="26312" y="1"/>
                  </a:moveTo>
                  <a:lnTo>
                    <a:pt x="26256" y="38"/>
                  </a:lnTo>
                  <a:lnTo>
                    <a:pt x="26199" y="94"/>
                  </a:lnTo>
                  <a:lnTo>
                    <a:pt x="26143" y="188"/>
                  </a:lnTo>
                  <a:lnTo>
                    <a:pt x="26049" y="470"/>
                  </a:lnTo>
                  <a:lnTo>
                    <a:pt x="25936" y="864"/>
                  </a:lnTo>
                  <a:lnTo>
                    <a:pt x="25843" y="1333"/>
                  </a:lnTo>
                  <a:lnTo>
                    <a:pt x="25749" y="1896"/>
                  </a:lnTo>
                  <a:lnTo>
                    <a:pt x="25674" y="2534"/>
                  </a:lnTo>
                  <a:lnTo>
                    <a:pt x="25580" y="3228"/>
                  </a:lnTo>
                  <a:lnTo>
                    <a:pt x="25430" y="4711"/>
                  </a:lnTo>
                  <a:lnTo>
                    <a:pt x="25298" y="6269"/>
                  </a:lnTo>
                  <a:lnTo>
                    <a:pt x="25186" y="7770"/>
                  </a:lnTo>
                  <a:lnTo>
                    <a:pt x="25017" y="10228"/>
                  </a:lnTo>
                  <a:lnTo>
                    <a:pt x="24961" y="11242"/>
                  </a:lnTo>
                  <a:lnTo>
                    <a:pt x="24829" y="9365"/>
                  </a:lnTo>
                  <a:lnTo>
                    <a:pt x="24717" y="7751"/>
                  </a:lnTo>
                  <a:lnTo>
                    <a:pt x="24604" y="6381"/>
                  </a:lnTo>
                  <a:lnTo>
                    <a:pt x="24491" y="5218"/>
                  </a:lnTo>
                  <a:lnTo>
                    <a:pt x="24379" y="4298"/>
                  </a:lnTo>
                  <a:lnTo>
                    <a:pt x="24266" y="3566"/>
                  </a:lnTo>
                  <a:lnTo>
                    <a:pt x="24172" y="3022"/>
                  </a:lnTo>
                  <a:lnTo>
                    <a:pt x="24079" y="2647"/>
                  </a:lnTo>
                  <a:lnTo>
                    <a:pt x="24022" y="2534"/>
                  </a:lnTo>
                  <a:lnTo>
                    <a:pt x="23985" y="2440"/>
                  </a:lnTo>
                  <a:lnTo>
                    <a:pt x="23928" y="2403"/>
                  </a:lnTo>
                  <a:lnTo>
                    <a:pt x="23891" y="2403"/>
                  </a:lnTo>
                  <a:lnTo>
                    <a:pt x="23853" y="2422"/>
                  </a:lnTo>
                  <a:lnTo>
                    <a:pt x="23797" y="2478"/>
                  </a:lnTo>
                  <a:lnTo>
                    <a:pt x="23760" y="2572"/>
                  </a:lnTo>
                  <a:lnTo>
                    <a:pt x="23722" y="2703"/>
                  </a:lnTo>
                  <a:lnTo>
                    <a:pt x="23647" y="3022"/>
                  </a:lnTo>
                  <a:lnTo>
                    <a:pt x="23572" y="3454"/>
                  </a:lnTo>
                  <a:lnTo>
                    <a:pt x="23516" y="3979"/>
                  </a:lnTo>
                  <a:lnTo>
                    <a:pt x="23440" y="4561"/>
                  </a:lnTo>
                  <a:lnTo>
                    <a:pt x="23328" y="5931"/>
                  </a:lnTo>
                  <a:lnTo>
                    <a:pt x="23215" y="7432"/>
                  </a:lnTo>
                  <a:lnTo>
                    <a:pt x="23140" y="8990"/>
                  </a:lnTo>
                  <a:lnTo>
                    <a:pt x="23065" y="10491"/>
                  </a:lnTo>
                  <a:lnTo>
                    <a:pt x="22971" y="12931"/>
                  </a:lnTo>
                  <a:lnTo>
                    <a:pt x="22953" y="13926"/>
                  </a:lnTo>
                  <a:lnTo>
                    <a:pt x="21995" y="13156"/>
                  </a:lnTo>
                  <a:lnTo>
                    <a:pt x="21170" y="12481"/>
                  </a:lnTo>
                  <a:lnTo>
                    <a:pt x="20457" y="11936"/>
                  </a:lnTo>
                  <a:lnTo>
                    <a:pt x="19837" y="11486"/>
                  </a:lnTo>
                  <a:lnTo>
                    <a:pt x="19331" y="11129"/>
                  </a:lnTo>
                  <a:lnTo>
                    <a:pt x="18899" y="10848"/>
                  </a:lnTo>
                  <a:lnTo>
                    <a:pt x="18580" y="10660"/>
                  </a:lnTo>
                  <a:lnTo>
                    <a:pt x="18317" y="10566"/>
                  </a:lnTo>
                  <a:lnTo>
                    <a:pt x="18223" y="10529"/>
                  </a:lnTo>
                  <a:lnTo>
                    <a:pt x="18092" y="10529"/>
                  </a:lnTo>
                  <a:lnTo>
                    <a:pt x="18054" y="10548"/>
                  </a:lnTo>
                  <a:lnTo>
                    <a:pt x="18017" y="10585"/>
                  </a:lnTo>
                  <a:lnTo>
                    <a:pt x="18017" y="10641"/>
                  </a:lnTo>
                  <a:lnTo>
                    <a:pt x="18017" y="10698"/>
                  </a:lnTo>
                  <a:lnTo>
                    <a:pt x="18036" y="10773"/>
                  </a:lnTo>
                  <a:lnTo>
                    <a:pt x="18111" y="10960"/>
                  </a:lnTo>
                  <a:lnTo>
                    <a:pt x="18242" y="11204"/>
                  </a:lnTo>
                  <a:lnTo>
                    <a:pt x="18411" y="11467"/>
                  </a:lnTo>
                  <a:lnTo>
                    <a:pt x="18617" y="11767"/>
                  </a:lnTo>
                  <a:lnTo>
                    <a:pt x="19124" y="12462"/>
                  </a:lnTo>
                  <a:lnTo>
                    <a:pt x="19706" y="13194"/>
                  </a:lnTo>
                  <a:lnTo>
                    <a:pt x="20325" y="13926"/>
                  </a:lnTo>
                  <a:lnTo>
                    <a:pt x="20945" y="14639"/>
                  </a:lnTo>
                  <a:lnTo>
                    <a:pt x="21939" y="15783"/>
                  </a:lnTo>
                  <a:lnTo>
                    <a:pt x="22352" y="16253"/>
                  </a:lnTo>
                  <a:lnTo>
                    <a:pt x="23065" y="44290"/>
                  </a:lnTo>
                  <a:lnTo>
                    <a:pt x="470" y="66435"/>
                  </a:lnTo>
                  <a:lnTo>
                    <a:pt x="432" y="66698"/>
                  </a:lnTo>
                  <a:lnTo>
                    <a:pt x="339" y="67411"/>
                  </a:lnTo>
                  <a:lnTo>
                    <a:pt x="207" y="68518"/>
                  </a:lnTo>
                  <a:lnTo>
                    <a:pt x="151" y="69194"/>
                  </a:lnTo>
                  <a:lnTo>
                    <a:pt x="95" y="69926"/>
                  </a:lnTo>
                  <a:lnTo>
                    <a:pt x="57" y="70733"/>
                  </a:lnTo>
                  <a:lnTo>
                    <a:pt x="20" y="71577"/>
                  </a:lnTo>
                  <a:lnTo>
                    <a:pt x="1" y="72440"/>
                  </a:lnTo>
                  <a:lnTo>
                    <a:pt x="1" y="73360"/>
                  </a:lnTo>
                  <a:lnTo>
                    <a:pt x="38" y="74280"/>
                  </a:lnTo>
                  <a:lnTo>
                    <a:pt x="95" y="75199"/>
                  </a:lnTo>
                  <a:lnTo>
                    <a:pt x="188" y="76137"/>
                  </a:lnTo>
                  <a:lnTo>
                    <a:pt x="320" y="77038"/>
                  </a:lnTo>
                  <a:lnTo>
                    <a:pt x="414" y="77489"/>
                  </a:lnTo>
                  <a:lnTo>
                    <a:pt x="507" y="77939"/>
                  </a:lnTo>
                  <a:lnTo>
                    <a:pt x="601" y="78371"/>
                  </a:lnTo>
                  <a:lnTo>
                    <a:pt x="714" y="78784"/>
                  </a:lnTo>
                  <a:lnTo>
                    <a:pt x="845" y="79196"/>
                  </a:lnTo>
                  <a:lnTo>
                    <a:pt x="995" y="79609"/>
                  </a:lnTo>
                  <a:lnTo>
                    <a:pt x="1146" y="80003"/>
                  </a:lnTo>
                  <a:lnTo>
                    <a:pt x="1314" y="80360"/>
                  </a:lnTo>
                  <a:lnTo>
                    <a:pt x="1502" y="80735"/>
                  </a:lnTo>
                  <a:lnTo>
                    <a:pt x="1690" y="81073"/>
                  </a:lnTo>
                  <a:lnTo>
                    <a:pt x="1896" y="81392"/>
                  </a:lnTo>
                  <a:lnTo>
                    <a:pt x="2140" y="81692"/>
                  </a:lnTo>
                  <a:lnTo>
                    <a:pt x="2384" y="81993"/>
                  </a:lnTo>
                  <a:lnTo>
                    <a:pt x="2647" y="82255"/>
                  </a:lnTo>
                  <a:lnTo>
                    <a:pt x="2928" y="82481"/>
                  </a:lnTo>
                  <a:lnTo>
                    <a:pt x="3210" y="82706"/>
                  </a:lnTo>
                  <a:lnTo>
                    <a:pt x="3529" y="82894"/>
                  </a:lnTo>
                  <a:lnTo>
                    <a:pt x="3867" y="83062"/>
                  </a:lnTo>
                  <a:lnTo>
                    <a:pt x="4223" y="83194"/>
                  </a:lnTo>
                  <a:lnTo>
                    <a:pt x="4599" y="83306"/>
                  </a:lnTo>
                  <a:lnTo>
                    <a:pt x="4993" y="83381"/>
                  </a:lnTo>
                  <a:lnTo>
                    <a:pt x="5406" y="83419"/>
                  </a:lnTo>
                  <a:lnTo>
                    <a:pt x="5856" y="83438"/>
                  </a:lnTo>
                  <a:lnTo>
                    <a:pt x="6306" y="83419"/>
                  </a:lnTo>
                  <a:lnTo>
                    <a:pt x="6794" y="83363"/>
                  </a:lnTo>
                  <a:lnTo>
                    <a:pt x="7301" y="83269"/>
                  </a:lnTo>
                  <a:lnTo>
                    <a:pt x="7827" y="83119"/>
                  </a:lnTo>
                  <a:lnTo>
                    <a:pt x="8371" y="82950"/>
                  </a:lnTo>
                  <a:lnTo>
                    <a:pt x="8953" y="82743"/>
                  </a:lnTo>
                  <a:lnTo>
                    <a:pt x="9553" y="82499"/>
                  </a:lnTo>
                  <a:lnTo>
                    <a:pt x="10172" y="82199"/>
                  </a:lnTo>
                  <a:lnTo>
                    <a:pt x="10829" y="81861"/>
                  </a:lnTo>
                  <a:lnTo>
                    <a:pt x="11505" y="81486"/>
                  </a:lnTo>
                  <a:lnTo>
                    <a:pt x="12162" y="81092"/>
                  </a:lnTo>
                  <a:lnTo>
                    <a:pt x="12818" y="80679"/>
                  </a:lnTo>
                  <a:lnTo>
                    <a:pt x="13475" y="80247"/>
                  </a:lnTo>
                  <a:lnTo>
                    <a:pt x="14113" y="79797"/>
                  </a:lnTo>
                  <a:lnTo>
                    <a:pt x="14770" y="79347"/>
                  </a:lnTo>
                  <a:lnTo>
                    <a:pt x="15408" y="78859"/>
                  </a:lnTo>
                  <a:lnTo>
                    <a:pt x="16046" y="78352"/>
                  </a:lnTo>
                  <a:lnTo>
                    <a:pt x="16684" y="77845"/>
                  </a:lnTo>
                  <a:lnTo>
                    <a:pt x="17304" y="77320"/>
                  </a:lnTo>
                  <a:lnTo>
                    <a:pt x="17923" y="76776"/>
                  </a:lnTo>
                  <a:lnTo>
                    <a:pt x="18542" y="76213"/>
                  </a:lnTo>
                  <a:lnTo>
                    <a:pt x="19143" y="75650"/>
                  </a:lnTo>
                  <a:lnTo>
                    <a:pt x="19743" y="75068"/>
                  </a:lnTo>
                  <a:lnTo>
                    <a:pt x="20344" y="74486"/>
                  </a:lnTo>
                  <a:lnTo>
                    <a:pt x="20945" y="73885"/>
                  </a:lnTo>
                  <a:lnTo>
                    <a:pt x="22108" y="72666"/>
                  </a:lnTo>
                  <a:lnTo>
                    <a:pt x="23234" y="71408"/>
                  </a:lnTo>
                  <a:lnTo>
                    <a:pt x="24341" y="70132"/>
                  </a:lnTo>
                  <a:lnTo>
                    <a:pt x="25411" y="68837"/>
                  </a:lnTo>
                  <a:lnTo>
                    <a:pt x="26443" y="67524"/>
                  </a:lnTo>
                  <a:lnTo>
                    <a:pt x="27438" y="66210"/>
                  </a:lnTo>
                  <a:lnTo>
                    <a:pt x="28395" y="64896"/>
                  </a:lnTo>
                  <a:lnTo>
                    <a:pt x="29333" y="63582"/>
                  </a:lnTo>
                  <a:lnTo>
                    <a:pt x="30215" y="62288"/>
                  </a:lnTo>
                  <a:lnTo>
                    <a:pt x="31041" y="61011"/>
                  </a:lnTo>
                  <a:lnTo>
                    <a:pt x="31848" y="59754"/>
                  </a:lnTo>
                  <a:lnTo>
                    <a:pt x="32599" y="58515"/>
                  </a:lnTo>
                  <a:lnTo>
                    <a:pt x="33293" y="57333"/>
                  </a:lnTo>
                  <a:lnTo>
                    <a:pt x="33950" y="56188"/>
                  </a:lnTo>
                  <a:lnTo>
                    <a:pt x="34550" y="55081"/>
                  </a:lnTo>
                  <a:lnTo>
                    <a:pt x="35095" y="54049"/>
                  </a:lnTo>
                  <a:lnTo>
                    <a:pt x="35583" y="53054"/>
                  </a:lnTo>
                  <a:lnTo>
                    <a:pt x="36014" y="52135"/>
                  </a:lnTo>
                  <a:lnTo>
                    <a:pt x="36390" y="51290"/>
                  </a:lnTo>
                  <a:lnTo>
                    <a:pt x="36709" y="50540"/>
                  </a:lnTo>
                  <a:lnTo>
                    <a:pt x="36971" y="49845"/>
                  </a:lnTo>
                  <a:lnTo>
                    <a:pt x="37159" y="49263"/>
                  </a:lnTo>
                  <a:lnTo>
                    <a:pt x="37272" y="48757"/>
                  </a:lnTo>
                  <a:lnTo>
                    <a:pt x="37309" y="48550"/>
                  </a:lnTo>
                  <a:lnTo>
                    <a:pt x="37328" y="48363"/>
                  </a:lnTo>
                  <a:lnTo>
                    <a:pt x="37365" y="47818"/>
                  </a:lnTo>
                  <a:lnTo>
                    <a:pt x="37365" y="47218"/>
                  </a:lnTo>
                  <a:lnTo>
                    <a:pt x="37347" y="46599"/>
                  </a:lnTo>
                  <a:lnTo>
                    <a:pt x="37309" y="45942"/>
                  </a:lnTo>
                  <a:lnTo>
                    <a:pt x="37253" y="45285"/>
                  </a:lnTo>
                  <a:lnTo>
                    <a:pt x="37178" y="44609"/>
                  </a:lnTo>
                  <a:lnTo>
                    <a:pt x="37028" y="43277"/>
                  </a:lnTo>
                  <a:lnTo>
                    <a:pt x="36821" y="41982"/>
                  </a:lnTo>
                  <a:lnTo>
                    <a:pt x="36634" y="40800"/>
                  </a:lnTo>
                  <a:lnTo>
                    <a:pt x="36446" y="39786"/>
                  </a:lnTo>
                  <a:lnTo>
                    <a:pt x="36277" y="38979"/>
                  </a:lnTo>
                  <a:lnTo>
                    <a:pt x="35752" y="34494"/>
                  </a:lnTo>
                  <a:lnTo>
                    <a:pt x="35226" y="30159"/>
                  </a:lnTo>
                  <a:lnTo>
                    <a:pt x="34682" y="26030"/>
                  </a:lnTo>
                  <a:lnTo>
                    <a:pt x="34156" y="22183"/>
                  </a:lnTo>
                  <a:lnTo>
                    <a:pt x="33631" y="18655"/>
                  </a:lnTo>
                  <a:lnTo>
                    <a:pt x="33143" y="15502"/>
                  </a:lnTo>
                  <a:lnTo>
                    <a:pt x="32899" y="14076"/>
                  </a:lnTo>
                  <a:lnTo>
                    <a:pt x="32674" y="12781"/>
                  </a:lnTo>
                  <a:lnTo>
                    <a:pt x="32449" y="11598"/>
                  </a:lnTo>
                  <a:lnTo>
                    <a:pt x="32242" y="10548"/>
                  </a:lnTo>
                  <a:lnTo>
                    <a:pt x="31792" y="8483"/>
                  </a:lnTo>
                  <a:lnTo>
                    <a:pt x="31604" y="7639"/>
                  </a:lnTo>
                  <a:lnTo>
                    <a:pt x="31416" y="6926"/>
                  </a:lnTo>
                  <a:lnTo>
                    <a:pt x="31247" y="6325"/>
                  </a:lnTo>
                  <a:lnTo>
                    <a:pt x="31097" y="5837"/>
                  </a:lnTo>
                  <a:lnTo>
                    <a:pt x="30966" y="5443"/>
                  </a:lnTo>
                  <a:lnTo>
                    <a:pt x="30853" y="5161"/>
                  </a:lnTo>
                  <a:lnTo>
                    <a:pt x="30741" y="4955"/>
                  </a:lnTo>
                  <a:lnTo>
                    <a:pt x="30647" y="4842"/>
                  </a:lnTo>
                  <a:lnTo>
                    <a:pt x="30609" y="4805"/>
                  </a:lnTo>
                  <a:lnTo>
                    <a:pt x="30572" y="4786"/>
                  </a:lnTo>
                  <a:lnTo>
                    <a:pt x="30534" y="4786"/>
                  </a:lnTo>
                  <a:lnTo>
                    <a:pt x="30497" y="4824"/>
                  </a:lnTo>
                  <a:lnTo>
                    <a:pt x="30441" y="4899"/>
                  </a:lnTo>
                  <a:lnTo>
                    <a:pt x="30384" y="5049"/>
                  </a:lnTo>
                  <a:lnTo>
                    <a:pt x="30347" y="5237"/>
                  </a:lnTo>
                  <a:lnTo>
                    <a:pt x="30328" y="5480"/>
                  </a:lnTo>
                  <a:lnTo>
                    <a:pt x="30272" y="6062"/>
                  </a:lnTo>
                  <a:lnTo>
                    <a:pt x="30272" y="6719"/>
                  </a:lnTo>
                  <a:lnTo>
                    <a:pt x="30272" y="7432"/>
                  </a:lnTo>
                  <a:lnTo>
                    <a:pt x="30290" y="8145"/>
                  </a:lnTo>
                  <a:lnTo>
                    <a:pt x="30328" y="9290"/>
                  </a:lnTo>
                  <a:lnTo>
                    <a:pt x="30347" y="9778"/>
                  </a:lnTo>
                  <a:lnTo>
                    <a:pt x="30046" y="8033"/>
                  </a:lnTo>
                  <a:lnTo>
                    <a:pt x="29784" y="6513"/>
                  </a:lnTo>
                  <a:lnTo>
                    <a:pt x="29521" y="5218"/>
                  </a:lnTo>
                  <a:lnTo>
                    <a:pt x="29277" y="4111"/>
                  </a:lnTo>
                  <a:lnTo>
                    <a:pt x="29071" y="3191"/>
                  </a:lnTo>
                  <a:lnTo>
                    <a:pt x="28864" y="2459"/>
                  </a:lnTo>
                  <a:lnTo>
                    <a:pt x="28695" y="1896"/>
                  </a:lnTo>
                  <a:lnTo>
                    <a:pt x="28526" y="1483"/>
                  </a:lnTo>
                  <a:lnTo>
                    <a:pt x="28451" y="1333"/>
                  </a:lnTo>
                  <a:lnTo>
                    <a:pt x="28395" y="1220"/>
                  </a:lnTo>
                  <a:lnTo>
                    <a:pt x="28320" y="1145"/>
                  </a:lnTo>
                  <a:lnTo>
                    <a:pt x="28264" y="1089"/>
                  </a:lnTo>
                  <a:lnTo>
                    <a:pt x="28188" y="1070"/>
                  </a:lnTo>
                  <a:lnTo>
                    <a:pt x="28132" y="1089"/>
                  </a:lnTo>
                  <a:lnTo>
                    <a:pt x="28095" y="1127"/>
                  </a:lnTo>
                  <a:lnTo>
                    <a:pt x="28038" y="1202"/>
                  </a:lnTo>
                  <a:lnTo>
                    <a:pt x="27982" y="1296"/>
                  </a:lnTo>
                  <a:lnTo>
                    <a:pt x="27945" y="1408"/>
                  </a:lnTo>
                  <a:lnTo>
                    <a:pt x="27869" y="1708"/>
                  </a:lnTo>
                  <a:lnTo>
                    <a:pt x="27813" y="2084"/>
                  </a:lnTo>
                  <a:lnTo>
                    <a:pt x="27757" y="2534"/>
                  </a:lnTo>
                  <a:lnTo>
                    <a:pt x="27701" y="3041"/>
                  </a:lnTo>
                  <a:lnTo>
                    <a:pt x="27663" y="3604"/>
                  </a:lnTo>
                  <a:lnTo>
                    <a:pt x="27625" y="4805"/>
                  </a:lnTo>
                  <a:lnTo>
                    <a:pt x="27588" y="6062"/>
                  </a:lnTo>
                  <a:lnTo>
                    <a:pt x="27588" y="7301"/>
                  </a:lnTo>
                  <a:lnTo>
                    <a:pt x="27607" y="9309"/>
                  </a:lnTo>
                  <a:lnTo>
                    <a:pt x="27625" y="10135"/>
                  </a:lnTo>
                  <a:lnTo>
                    <a:pt x="27494" y="8070"/>
                  </a:lnTo>
                  <a:lnTo>
                    <a:pt x="27363" y="6287"/>
                  </a:lnTo>
                  <a:lnTo>
                    <a:pt x="27231" y="4749"/>
                  </a:lnTo>
                  <a:lnTo>
                    <a:pt x="27100" y="3454"/>
                  </a:lnTo>
                  <a:lnTo>
                    <a:pt x="26969" y="2384"/>
                  </a:lnTo>
                  <a:lnTo>
                    <a:pt x="26856" y="1539"/>
                  </a:lnTo>
                  <a:lnTo>
                    <a:pt x="26725" y="883"/>
                  </a:lnTo>
                  <a:lnTo>
                    <a:pt x="26612" y="413"/>
                  </a:lnTo>
                  <a:lnTo>
                    <a:pt x="26537" y="263"/>
                  </a:lnTo>
                  <a:lnTo>
                    <a:pt x="26481" y="132"/>
                  </a:lnTo>
                  <a:lnTo>
                    <a:pt x="26424" y="57"/>
                  </a:lnTo>
                  <a:lnTo>
                    <a:pt x="26368" y="1"/>
                  </a:lnTo>
                  <a:close/>
                </a:path>
              </a:pathLst>
            </a:custGeom>
            <a:solidFill>
              <a:srgbClr val="FFAC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2486675" y="1857225"/>
              <a:ext cx="585550" cy="692975"/>
            </a:xfrm>
            <a:custGeom>
              <a:rect b="b" l="l" r="r" t="t"/>
              <a:pathLst>
                <a:path extrusionOk="0" h="27719" w="23422">
                  <a:moveTo>
                    <a:pt x="11411" y="0"/>
                  </a:moveTo>
                  <a:lnTo>
                    <a:pt x="470" y="10716"/>
                  </a:lnTo>
                  <a:lnTo>
                    <a:pt x="432" y="10979"/>
                  </a:lnTo>
                  <a:lnTo>
                    <a:pt x="339" y="11692"/>
                  </a:lnTo>
                  <a:lnTo>
                    <a:pt x="207" y="12799"/>
                  </a:lnTo>
                  <a:lnTo>
                    <a:pt x="151" y="13475"/>
                  </a:lnTo>
                  <a:lnTo>
                    <a:pt x="95" y="14207"/>
                  </a:lnTo>
                  <a:lnTo>
                    <a:pt x="57" y="15014"/>
                  </a:lnTo>
                  <a:lnTo>
                    <a:pt x="20" y="15858"/>
                  </a:lnTo>
                  <a:lnTo>
                    <a:pt x="1" y="16721"/>
                  </a:lnTo>
                  <a:lnTo>
                    <a:pt x="1" y="17641"/>
                  </a:lnTo>
                  <a:lnTo>
                    <a:pt x="38" y="18561"/>
                  </a:lnTo>
                  <a:lnTo>
                    <a:pt x="95" y="19480"/>
                  </a:lnTo>
                  <a:lnTo>
                    <a:pt x="188" y="20418"/>
                  </a:lnTo>
                  <a:lnTo>
                    <a:pt x="320" y="21319"/>
                  </a:lnTo>
                  <a:lnTo>
                    <a:pt x="414" y="21770"/>
                  </a:lnTo>
                  <a:lnTo>
                    <a:pt x="507" y="22220"/>
                  </a:lnTo>
                  <a:lnTo>
                    <a:pt x="601" y="22652"/>
                  </a:lnTo>
                  <a:lnTo>
                    <a:pt x="714" y="23065"/>
                  </a:lnTo>
                  <a:lnTo>
                    <a:pt x="845" y="23477"/>
                  </a:lnTo>
                  <a:lnTo>
                    <a:pt x="995" y="23890"/>
                  </a:lnTo>
                  <a:lnTo>
                    <a:pt x="1146" y="24284"/>
                  </a:lnTo>
                  <a:lnTo>
                    <a:pt x="1314" y="24641"/>
                  </a:lnTo>
                  <a:lnTo>
                    <a:pt x="1502" y="25016"/>
                  </a:lnTo>
                  <a:lnTo>
                    <a:pt x="1690" y="25354"/>
                  </a:lnTo>
                  <a:lnTo>
                    <a:pt x="1896" y="25673"/>
                  </a:lnTo>
                  <a:lnTo>
                    <a:pt x="2140" y="25973"/>
                  </a:lnTo>
                  <a:lnTo>
                    <a:pt x="2384" y="26274"/>
                  </a:lnTo>
                  <a:lnTo>
                    <a:pt x="2647" y="26536"/>
                  </a:lnTo>
                  <a:lnTo>
                    <a:pt x="2928" y="26762"/>
                  </a:lnTo>
                  <a:lnTo>
                    <a:pt x="3210" y="26987"/>
                  </a:lnTo>
                  <a:lnTo>
                    <a:pt x="3529" y="27175"/>
                  </a:lnTo>
                  <a:lnTo>
                    <a:pt x="3867" y="27343"/>
                  </a:lnTo>
                  <a:lnTo>
                    <a:pt x="4223" y="27475"/>
                  </a:lnTo>
                  <a:lnTo>
                    <a:pt x="4599" y="27587"/>
                  </a:lnTo>
                  <a:lnTo>
                    <a:pt x="4993" y="27662"/>
                  </a:lnTo>
                  <a:lnTo>
                    <a:pt x="5406" y="27700"/>
                  </a:lnTo>
                  <a:lnTo>
                    <a:pt x="5856" y="27719"/>
                  </a:lnTo>
                  <a:lnTo>
                    <a:pt x="6306" y="27700"/>
                  </a:lnTo>
                  <a:lnTo>
                    <a:pt x="6794" y="27644"/>
                  </a:lnTo>
                  <a:lnTo>
                    <a:pt x="7301" y="27550"/>
                  </a:lnTo>
                  <a:lnTo>
                    <a:pt x="7827" y="27400"/>
                  </a:lnTo>
                  <a:lnTo>
                    <a:pt x="8371" y="27231"/>
                  </a:lnTo>
                  <a:lnTo>
                    <a:pt x="8953" y="27024"/>
                  </a:lnTo>
                  <a:lnTo>
                    <a:pt x="9553" y="26780"/>
                  </a:lnTo>
                  <a:lnTo>
                    <a:pt x="10172" y="26480"/>
                  </a:lnTo>
                  <a:lnTo>
                    <a:pt x="10829" y="26142"/>
                  </a:lnTo>
                  <a:lnTo>
                    <a:pt x="11674" y="25673"/>
                  </a:lnTo>
                  <a:lnTo>
                    <a:pt x="12518" y="25148"/>
                  </a:lnTo>
                  <a:lnTo>
                    <a:pt x="13344" y="24622"/>
                  </a:lnTo>
                  <a:lnTo>
                    <a:pt x="14188" y="24040"/>
                  </a:lnTo>
                  <a:lnTo>
                    <a:pt x="14995" y="23440"/>
                  </a:lnTo>
                  <a:lnTo>
                    <a:pt x="15802" y="22821"/>
                  </a:lnTo>
                  <a:lnTo>
                    <a:pt x="16609" y="22164"/>
                  </a:lnTo>
                  <a:lnTo>
                    <a:pt x="17416" y="21507"/>
                  </a:lnTo>
                  <a:lnTo>
                    <a:pt x="18205" y="20813"/>
                  </a:lnTo>
                  <a:lnTo>
                    <a:pt x="18974" y="20081"/>
                  </a:lnTo>
                  <a:lnTo>
                    <a:pt x="19743" y="19349"/>
                  </a:lnTo>
                  <a:lnTo>
                    <a:pt x="20513" y="18598"/>
                  </a:lnTo>
                  <a:lnTo>
                    <a:pt x="21245" y="17829"/>
                  </a:lnTo>
                  <a:lnTo>
                    <a:pt x="21995" y="17059"/>
                  </a:lnTo>
                  <a:lnTo>
                    <a:pt x="22709" y="16271"/>
                  </a:lnTo>
                  <a:lnTo>
                    <a:pt x="23422" y="15464"/>
                  </a:lnTo>
                  <a:lnTo>
                    <a:pt x="23178" y="15145"/>
                  </a:lnTo>
                  <a:lnTo>
                    <a:pt x="21676" y="13325"/>
                  </a:lnTo>
                  <a:lnTo>
                    <a:pt x="20119" y="11485"/>
                  </a:lnTo>
                  <a:lnTo>
                    <a:pt x="18561" y="9646"/>
                  </a:lnTo>
                  <a:lnTo>
                    <a:pt x="17022" y="7807"/>
                  </a:lnTo>
                  <a:lnTo>
                    <a:pt x="16272" y="6869"/>
                  </a:lnTo>
                  <a:lnTo>
                    <a:pt x="15521" y="5912"/>
                  </a:lnTo>
                  <a:lnTo>
                    <a:pt x="14770" y="4955"/>
                  </a:lnTo>
                  <a:lnTo>
                    <a:pt x="14057" y="3998"/>
                  </a:lnTo>
                  <a:lnTo>
                    <a:pt x="13363" y="3022"/>
                  </a:lnTo>
                  <a:lnTo>
                    <a:pt x="12687" y="2027"/>
                  </a:lnTo>
                  <a:lnTo>
                    <a:pt x="12030" y="1032"/>
                  </a:lnTo>
                  <a:lnTo>
                    <a:pt x="11411" y="0"/>
                  </a:lnTo>
                  <a:close/>
                </a:path>
              </a:pathLst>
            </a:custGeom>
            <a:solidFill>
              <a:srgbClr val="E891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2446800" y="1995150"/>
              <a:ext cx="587900" cy="495475"/>
            </a:xfrm>
            <a:custGeom>
              <a:rect b="b" l="l" r="r" t="t"/>
              <a:pathLst>
                <a:path extrusionOk="0" h="19819" w="23516">
                  <a:moveTo>
                    <a:pt x="12968" y="1"/>
                  </a:moveTo>
                  <a:lnTo>
                    <a:pt x="1" y="9703"/>
                  </a:lnTo>
                  <a:lnTo>
                    <a:pt x="17491" y="19818"/>
                  </a:lnTo>
                  <a:lnTo>
                    <a:pt x="23515" y="14038"/>
                  </a:lnTo>
                  <a:lnTo>
                    <a:pt x="129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2164350" y="1018800"/>
              <a:ext cx="869875" cy="1276650"/>
            </a:xfrm>
            <a:custGeom>
              <a:rect b="b" l="l" r="r" t="t"/>
              <a:pathLst>
                <a:path extrusionOk="0" h="51066" w="34795">
                  <a:moveTo>
                    <a:pt x="14020" y="1"/>
                  </a:moveTo>
                  <a:lnTo>
                    <a:pt x="13588" y="20"/>
                  </a:lnTo>
                  <a:lnTo>
                    <a:pt x="13175" y="38"/>
                  </a:lnTo>
                  <a:lnTo>
                    <a:pt x="12762" y="76"/>
                  </a:lnTo>
                  <a:lnTo>
                    <a:pt x="12350" y="132"/>
                  </a:lnTo>
                  <a:lnTo>
                    <a:pt x="11955" y="189"/>
                  </a:lnTo>
                  <a:lnTo>
                    <a:pt x="11561" y="264"/>
                  </a:lnTo>
                  <a:lnTo>
                    <a:pt x="11186" y="358"/>
                  </a:lnTo>
                  <a:lnTo>
                    <a:pt x="10811" y="433"/>
                  </a:lnTo>
                  <a:lnTo>
                    <a:pt x="10079" y="658"/>
                  </a:lnTo>
                  <a:lnTo>
                    <a:pt x="9384" y="902"/>
                  </a:lnTo>
                  <a:lnTo>
                    <a:pt x="8728" y="1164"/>
                  </a:lnTo>
                  <a:lnTo>
                    <a:pt x="8108" y="1465"/>
                  </a:lnTo>
                  <a:lnTo>
                    <a:pt x="7508" y="1765"/>
                  </a:lnTo>
                  <a:lnTo>
                    <a:pt x="6945" y="2103"/>
                  </a:lnTo>
                  <a:lnTo>
                    <a:pt x="6419" y="2422"/>
                  </a:lnTo>
                  <a:lnTo>
                    <a:pt x="5931" y="2760"/>
                  </a:lnTo>
                  <a:lnTo>
                    <a:pt x="5481" y="3097"/>
                  </a:lnTo>
                  <a:lnTo>
                    <a:pt x="5049" y="3435"/>
                  </a:lnTo>
                  <a:lnTo>
                    <a:pt x="4674" y="3754"/>
                  </a:lnTo>
                  <a:lnTo>
                    <a:pt x="4336" y="4073"/>
                  </a:lnTo>
                  <a:lnTo>
                    <a:pt x="3754" y="4636"/>
                  </a:lnTo>
                  <a:lnTo>
                    <a:pt x="3341" y="5068"/>
                  </a:lnTo>
                  <a:lnTo>
                    <a:pt x="3098" y="5368"/>
                  </a:lnTo>
                  <a:lnTo>
                    <a:pt x="3004" y="5462"/>
                  </a:lnTo>
                  <a:lnTo>
                    <a:pt x="2666" y="7601"/>
                  </a:lnTo>
                  <a:lnTo>
                    <a:pt x="2309" y="10060"/>
                  </a:lnTo>
                  <a:lnTo>
                    <a:pt x="1878" y="13213"/>
                  </a:lnTo>
                  <a:lnTo>
                    <a:pt x="1652" y="15014"/>
                  </a:lnTo>
                  <a:lnTo>
                    <a:pt x="1408" y="16929"/>
                  </a:lnTo>
                  <a:lnTo>
                    <a:pt x="1183" y="18955"/>
                  </a:lnTo>
                  <a:lnTo>
                    <a:pt x="958" y="21057"/>
                  </a:lnTo>
                  <a:lnTo>
                    <a:pt x="752" y="23215"/>
                  </a:lnTo>
                  <a:lnTo>
                    <a:pt x="545" y="25430"/>
                  </a:lnTo>
                  <a:lnTo>
                    <a:pt x="376" y="27644"/>
                  </a:lnTo>
                  <a:lnTo>
                    <a:pt x="226" y="29896"/>
                  </a:lnTo>
                  <a:lnTo>
                    <a:pt x="114" y="32111"/>
                  </a:lnTo>
                  <a:lnTo>
                    <a:pt x="39" y="34307"/>
                  </a:lnTo>
                  <a:lnTo>
                    <a:pt x="1" y="36446"/>
                  </a:lnTo>
                  <a:lnTo>
                    <a:pt x="1" y="37478"/>
                  </a:lnTo>
                  <a:lnTo>
                    <a:pt x="1" y="38510"/>
                  </a:lnTo>
                  <a:lnTo>
                    <a:pt x="20" y="39505"/>
                  </a:lnTo>
                  <a:lnTo>
                    <a:pt x="57" y="40481"/>
                  </a:lnTo>
                  <a:lnTo>
                    <a:pt x="114" y="41438"/>
                  </a:lnTo>
                  <a:lnTo>
                    <a:pt x="189" y="42358"/>
                  </a:lnTo>
                  <a:lnTo>
                    <a:pt x="264" y="43240"/>
                  </a:lnTo>
                  <a:lnTo>
                    <a:pt x="376" y="44084"/>
                  </a:lnTo>
                  <a:lnTo>
                    <a:pt x="489" y="44910"/>
                  </a:lnTo>
                  <a:lnTo>
                    <a:pt x="620" y="45679"/>
                  </a:lnTo>
                  <a:lnTo>
                    <a:pt x="770" y="46411"/>
                  </a:lnTo>
                  <a:lnTo>
                    <a:pt x="939" y="47106"/>
                  </a:lnTo>
                  <a:lnTo>
                    <a:pt x="1127" y="47744"/>
                  </a:lnTo>
                  <a:lnTo>
                    <a:pt x="1333" y="48325"/>
                  </a:lnTo>
                  <a:lnTo>
                    <a:pt x="1577" y="48870"/>
                  </a:lnTo>
                  <a:lnTo>
                    <a:pt x="1821" y="49358"/>
                  </a:lnTo>
                  <a:lnTo>
                    <a:pt x="1953" y="49583"/>
                  </a:lnTo>
                  <a:lnTo>
                    <a:pt x="2103" y="49789"/>
                  </a:lnTo>
                  <a:lnTo>
                    <a:pt x="2234" y="49996"/>
                  </a:lnTo>
                  <a:lnTo>
                    <a:pt x="2384" y="50165"/>
                  </a:lnTo>
                  <a:lnTo>
                    <a:pt x="2553" y="50333"/>
                  </a:lnTo>
                  <a:lnTo>
                    <a:pt x="2703" y="50484"/>
                  </a:lnTo>
                  <a:lnTo>
                    <a:pt x="2872" y="50615"/>
                  </a:lnTo>
                  <a:lnTo>
                    <a:pt x="3060" y="50728"/>
                  </a:lnTo>
                  <a:lnTo>
                    <a:pt x="3229" y="50821"/>
                  </a:lnTo>
                  <a:lnTo>
                    <a:pt x="3417" y="50915"/>
                  </a:lnTo>
                  <a:lnTo>
                    <a:pt x="3604" y="50972"/>
                  </a:lnTo>
                  <a:lnTo>
                    <a:pt x="3811" y="51028"/>
                  </a:lnTo>
                  <a:lnTo>
                    <a:pt x="4017" y="51047"/>
                  </a:lnTo>
                  <a:lnTo>
                    <a:pt x="4224" y="51065"/>
                  </a:lnTo>
                  <a:lnTo>
                    <a:pt x="4449" y="51065"/>
                  </a:lnTo>
                  <a:lnTo>
                    <a:pt x="4674" y="51028"/>
                  </a:lnTo>
                  <a:lnTo>
                    <a:pt x="4899" y="50990"/>
                  </a:lnTo>
                  <a:lnTo>
                    <a:pt x="5143" y="50934"/>
                  </a:lnTo>
                  <a:lnTo>
                    <a:pt x="5387" y="50840"/>
                  </a:lnTo>
                  <a:lnTo>
                    <a:pt x="5650" y="50746"/>
                  </a:lnTo>
                  <a:lnTo>
                    <a:pt x="7170" y="50108"/>
                  </a:lnTo>
                  <a:lnTo>
                    <a:pt x="8615" y="49545"/>
                  </a:lnTo>
                  <a:lnTo>
                    <a:pt x="9985" y="49039"/>
                  </a:lnTo>
                  <a:lnTo>
                    <a:pt x="11280" y="48626"/>
                  </a:lnTo>
                  <a:lnTo>
                    <a:pt x="12500" y="48250"/>
                  </a:lnTo>
                  <a:lnTo>
                    <a:pt x="13663" y="47950"/>
                  </a:lnTo>
                  <a:lnTo>
                    <a:pt x="14752" y="47706"/>
                  </a:lnTo>
                  <a:lnTo>
                    <a:pt x="15784" y="47518"/>
                  </a:lnTo>
                  <a:lnTo>
                    <a:pt x="16741" y="47368"/>
                  </a:lnTo>
                  <a:lnTo>
                    <a:pt x="17642" y="47274"/>
                  </a:lnTo>
                  <a:lnTo>
                    <a:pt x="18486" y="47218"/>
                  </a:lnTo>
                  <a:lnTo>
                    <a:pt x="19274" y="47199"/>
                  </a:lnTo>
                  <a:lnTo>
                    <a:pt x="20006" y="47218"/>
                  </a:lnTo>
                  <a:lnTo>
                    <a:pt x="20682" y="47256"/>
                  </a:lnTo>
                  <a:lnTo>
                    <a:pt x="21301" y="47331"/>
                  </a:lnTo>
                  <a:lnTo>
                    <a:pt x="21883" y="47443"/>
                  </a:lnTo>
                  <a:lnTo>
                    <a:pt x="22409" y="47575"/>
                  </a:lnTo>
                  <a:lnTo>
                    <a:pt x="22878" y="47706"/>
                  </a:lnTo>
                  <a:lnTo>
                    <a:pt x="23309" y="47856"/>
                  </a:lnTo>
                  <a:lnTo>
                    <a:pt x="23703" y="48025"/>
                  </a:lnTo>
                  <a:lnTo>
                    <a:pt x="24060" y="48194"/>
                  </a:lnTo>
                  <a:lnTo>
                    <a:pt x="24360" y="48382"/>
                  </a:lnTo>
                  <a:lnTo>
                    <a:pt x="24623" y="48551"/>
                  </a:lnTo>
                  <a:lnTo>
                    <a:pt x="24867" y="48720"/>
                  </a:lnTo>
                  <a:lnTo>
                    <a:pt x="25073" y="48888"/>
                  </a:lnTo>
                  <a:lnTo>
                    <a:pt x="25224" y="49057"/>
                  </a:lnTo>
                  <a:lnTo>
                    <a:pt x="25486" y="49320"/>
                  </a:lnTo>
                  <a:lnTo>
                    <a:pt x="25618" y="49489"/>
                  </a:lnTo>
                  <a:lnTo>
                    <a:pt x="25655" y="49564"/>
                  </a:lnTo>
                  <a:lnTo>
                    <a:pt x="26031" y="49414"/>
                  </a:lnTo>
                  <a:lnTo>
                    <a:pt x="26406" y="49245"/>
                  </a:lnTo>
                  <a:lnTo>
                    <a:pt x="26781" y="49057"/>
                  </a:lnTo>
                  <a:lnTo>
                    <a:pt x="27138" y="48851"/>
                  </a:lnTo>
                  <a:lnTo>
                    <a:pt x="27513" y="48626"/>
                  </a:lnTo>
                  <a:lnTo>
                    <a:pt x="27851" y="48382"/>
                  </a:lnTo>
                  <a:lnTo>
                    <a:pt x="28207" y="48119"/>
                  </a:lnTo>
                  <a:lnTo>
                    <a:pt x="28545" y="47856"/>
                  </a:lnTo>
                  <a:lnTo>
                    <a:pt x="28864" y="47556"/>
                  </a:lnTo>
                  <a:lnTo>
                    <a:pt x="29202" y="47256"/>
                  </a:lnTo>
                  <a:lnTo>
                    <a:pt x="29521" y="46918"/>
                  </a:lnTo>
                  <a:lnTo>
                    <a:pt x="29821" y="46580"/>
                  </a:lnTo>
                  <a:lnTo>
                    <a:pt x="30122" y="46242"/>
                  </a:lnTo>
                  <a:lnTo>
                    <a:pt x="30422" y="45867"/>
                  </a:lnTo>
                  <a:lnTo>
                    <a:pt x="30722" y="45492"/>
                  </a:lnTo>
                  <a:lnTo>
                    <a:pt x="30985" y="45098"/>
                  </a:lnTo>
                  <a:lnTo>
                    <a:pt x="31266" y="44703"/>
                  </a:lnTo>
                  <a:lnTo>
                    <a:pt x="31529" y="44291"/>
                  </a:lnTo>
                  <a:lnTo>
                    <a:pt x="31773" y="43859"/>
                  </a:lnTo>
                  <a:lnTo>
                    <a:pt x="32017" y="43446"/>
                  </a:lnTo>
                  <a:lnTo>
                    <a:pt x="32261" y="42996"/>
                  </a:lnTo>
                  <a:lnTo>
                    <a:pt x="32486" y="42545"/>
                  </a:lnTo>
                  <a:lnTo>
                    <a:pt x="32712" y="42095"/>
                  </a:lnTo>
                  <a:lnTo>
                    <a:pt x="32918" y="41626"/>
                  </a:lnTo>
                  <a:lnTo>
                    <a:pt x="33106" y="41157"/>
                  </a:lnTo>
                  <a:lnTo>
                    <a:pt x="33293" y="40687"/>
                  </a:lnTo>
                  <a:lnTo>
                    <a:pt x="33481" y="40199"/>
                  </a:lnTo>
                  <a:lnTo>
                    <a:pt x="33650" y="39730"/>
                  </a:lnTo>
                  <a:lnTo>
                    <a:pt x="33950" y="38736"/>
                  </a:lnTo>
                  <a:lnTo>
                    <a:pt x="34081" y="38248"/>
                  </a:lnTo>
                  <a:lnTo>
                    <a:pt x="34213" y="37760"/>
                  </a:lnTo>
                  <a:lnTo>
                    <a:pt x="34325" y="37253"/>
                  </a:lnTo>
                  <a:lnTo>
                    <a:pt x="34419" y="36765"/>
                  </a:lnTo>
                  <a:lnTo>
                    <a:pt x="34513" y="36258"/>
                  </a:lnTo>
                  <a:lnTo>
                    <a:pt x="34588" y="35770"/>
                  </a:lnTo>
                  <a:lnTo>
                    <a:pt x="34663" y="35264"/>
                  </a:lnTo>
                  <a:lnTo>
                    <a:pt x="34701" y="34776"/>
                  </a:lnTo>
                  <a:lnTo>
                    <a:pt x="34757" y="34269"/>
                  </a:lnTo>
                  <a:lnTo>
                    <a:pt x="34776" y="33781"/>
                  </a:lnTo>
                  <a:lnTo>
                    <a:pt x="34795" y="33293"/>
                  </a:lnTo>
                  <a:lnTo>
                    <a:pt x="34795" y="32824"/>
                  </a:lnTo>
                  <a:lnTo>
                    <a:pt x="34795" y="32336"/>
                  </a:lnTo>
                  <a:lnTo>
                    <a:pt x="34757" y="31867"/>
                  </a:lnTo>
                  <a:lnTo>
                    <a:pt x="34720" y="31398"/>
                  </a:lnTo>
                  <a:lnTo>
                    <a:pt x="34682" y="30947"/>
                  </a:lnTo>
                  <a:lnTo>
                    <a:pt x="34607" y="30497"/>
                  </a:lnTo>
                  <a:lnTo>
                    <a:pt x="34532" y="30047"/>
                  </a:lnTo>
                  <a:lnTo>
                    <a:pt x="34438" y="29615"/>
                  </a:lnTo>
                  <a:lnTo>
                    <a:pt x="34325" y="29183"/>
                  </a:lnTo>
                  <a:lnTo>
                    <a:pt x="34213" y="28770"/>
                  </a:lnTo>
                  <a:lnTo>
                    <a:pt x="34063" y="28358"/>
                  </a:lnTo>
                  <a:lnTo>
                    <a:pt x="33913" y="27963"/>
                  </a:lnTo>
                  <a:lnTo>
                    <a:pt x="33744" y="27569"/>
                  </a:lnTo>
                  <a:lnTo>
                    <a:pt x="33575" y="27213"/>
                  </a:lnTo>
                  <a:lnTo>
                    <a:pt x="33368" y="26837"/>
                  </a:lnTo>
                  <a:lnTo>
                    <a:pt x="33162" y="26500"/>
                  </a:lnTo>
                  <a:lnTo>
                    <a:pt x="32918" y="26162"/>
                  </a:lnTo>
                  <a:lnTo>
                    <a:pt x="32674" y="25843"/>
                  </a:lnTo>
                  <a:lnTo>
                    <a:pt x="32411" y="25543"/>
                  </a:lnTo>
                  <a:lnTo>
                    <a:pt x="32130" y="25261"/>
                  </a:lnTo>
                  <a:lnTo>
                    <a:pt x="31848" y="24998"/>
                  </a:lnTo>
                  <a:lnTo>
                    <a:pt x="31529" y="24736"/>
                  </a:lnTo>
                  <a:lnTo>
                    <a:pt x="31191" y="24510"/>
                  </a:lnTo>
                  <a:lnTo>
                    <a:pt x="30872" y="24266"/>
                  </a:lnTo>
                  <a:lnTo>
                    <a:pt x="30572" y="24041"/>
                  </a:lnTo>
                  <a:lnTo>
                    <a:pt x="30291" y="23778"/>
                  </a:lnTo>
                  <a:lnTo>
                    <a:pt x="30028" y="23535"/>
                  </a:lnTo>
                  <a:lnTo>
                    <a:pt x="29803" y="23272"/>
                  </a:lnTo>
                  <a:lnTo>
                    <a:pt x="29577" y="22990"/>
                  </a:lnTo>
                  <a:lnTo>
                    <a:pt x="29390" y="22709"/>
                  </a:lnTo>
                  <a:lnTo>
                    <a:pt x="29202" y="22427"/>
                  </a:lnTo>
                  <a:lnTo>
                    <a:pt x="29052" y="22127"/>
                  </a:lnTo>
                  <a:lnTo>
                    <a:pt x="28921" y="21827"/>
                  </a:lnTo>
                  <a:lnTo>
                    <a:pt x="28789" y="21526"/>
                  </a:lnTo>
                  <a:lnTo>
                    <a:pt x="28677" y="21207"/>
                  </a:lnTo>
                  <a:lnTo>
                    <a:pt x="28583" y="20888"/>
                  </a:lnTo>
                  <a:lnTo>
                    <a:pt x="28508" y="20551"/>
                  </a:lnTo>
                  <a:lnTo>
                    <a:pt x="28433" y="20232"/>
                  </a:lnTo>
                  <a:lnTo>
                    <a:pt x="28376" y="19875"/>
                  </a:lnTo>
                  <a:lnTo>
                    <a:pt x="28283" y="19199"/>
                  </a:lnTo>
                  <a:lnTo>
                    <a:pt x="28245" y="18486"/>
                  </a:lnTo>
                  <a:lnTo>
                    <a:pt x="28226" y="17754"/>
                  </a:lnTo>
                  <a:lnTo>
                    <a:pt x="28226" y="17004"/>
                  </a:lnTo>
                  <a:lnTo>
                    <a:pt x="28264" y="15484"/>
                  </a:lnTo>
                  <a:lnTo>
                    <a:pt x="28301" y="13926"/>
                  </a:lnTo>
                  <a:lnTo>
                    <a:pt x="28301" y="13138"/>
                  </a:lnTo>
                  <a:lnTo>
                    <a:pt x="28283" y="12349"/>
                  </a:lnTo>
                  <a:lnTo>
                    <a:pt x="28245" y="11561"/>
                  </a:lnTo>
                  <a:lnTo>
                    <a:pt x="28170" y="10773"/>
                  </a:lnTo>
                  <a:lnTo>
                    <a:pt x="28114" y="10379"/>
                  </a:lnTo>
                  <a:lnTo>
                    <a:pt x="28039" y="9985"/>
                  </a:lnTo>
                  <a:lnTo>
                    <a:pt x="27964" y="9591"/>
                  </a:lnTo>
                  <a:lnTo>
                    <a:pt x="27870" y="9197"/>
                  </a:lnTo>
                  <a:lnTo>
                    <a:pt x="27757" y="8821"/>
                  </a:lnTo>
                  <a:lnTo>
                    <a:pt x="27626" y="8427"/>
                  </a:lnTo>
                  <a:lnTo>
                    <a:pt x="27494" y="8052"/>
                  </a:lnTo>
                  <a:lnTo>
                    <a:pt x="27325" y="7658"/>
                  </a:lnTo>
                  <a:lnTo>
                    <a:pt x="27157" y="7282"/>
                  </a:lnTo>
                  <a:lnTo>
                    <a:pt x="26969" y="6907"/>
                  </a:lnTo>
                  <a:lnTo>
                    <a:pt x="26762" y="6532"/>
                  </a:lnTo>
                  <a:lnTo>
                    <a:pt x="26518" y="6175"/>
                  </a:lnTo>
                  <a:lnTo>
                    <a:pt x="26274" y="5800"/>
                  </a:lnTo>
                  <a:lnTo>
                    <a:pt x="25993" y="5443"/>
                  </a:lnTo>
                  <a:lnTo>
                    <a:pt x="25693" y="5087"/>
                  </a:lnTo>
                  <a:lnTo>
                    <a:pt x="25374" y="4730"/>
                  </a:lnTo>
                  <a:lnTo>
                    <a:pt x="25017" y="4374"/>
                  </a:lnTo>
                  <a:lnTo>
                    <a:pt x="24642" y="4036"/>
                  </a:lnTo>
                  <a:lnTo>
                    <a:pt x="24248" y="3698"/>
                  </a:lnTo>
                  <a:lnTo>
                    <a:pt x="23816" y="3360"/>
                  </a:lnTo>
                  <a:lnTo>
                    <a:pt x="23347" y="3041"/>
                  </a:lnTo>
                  <a:lnTo>
                    <a:pt x="22859" y="2722"/>
                  </a:lnTo>
                  <a:lnTo>
                    <a:pt x="22352" y="2403"/>
                  </a:lnTo>
                  <a:lnTo>
                    <a:pt x="21808" y="2103"/>
                  </a:lnTo>
                  <a:lnTo>
                    <a:pt x="21264" y="1821"/>
                  </a:lnTo>
                  <a:lnTo>
                    <a:pt x="20738" y="1559"/>
                  </a:lnTo>
                  <a:lnTo>
                    <a:pt x="20213" y="1333"/>
                  </a:lnTo>
                  <a:lnTo>
                    <a:pt x="19706" y="1108"/>
                  </a:lnTo>
                  <a:lnTo>
                    <a:pt x="19181" y="921"/>
                  </a:lnTo>
                  <a:lnTo>
                    <a:pt x="18693" y="752"/>
                  </a:lnTo>
                  <a:lnTo>
                    <a:pt x="18186" y="601"/>
                  </a:lnTo>
                  <a:lnTo>
                    <a:pt x="17698" y="470"/>
                  </a:lnTo>
                  <a:lnTo>
                    <a:pt x="17210" y="339"/>
                  </a:lnTo>
                  <a:lnTo>
                    <a:pt x="16741" y="245"/>
                  </a:lnTo>
                  <a:lnTo>
                    <a:pt x="16272" y="170"/>
                  </a:lnTo>
                  <a:lnTo>
                    <a:pt x="15803" y="114"/>
                  </a:lnTo>
                  <a:lnTo>
                    <a:pt x="15352" y="57"/>
                  </a:lnTo>
                  <a:lnTo>
                    <a:pt x="14902" y="20"/>
                  </a:lnTo>
                  <a:lnTo>
                    <a:pt x="14451" y="20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8440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2028775" y="1667675"/>
              <a:ext cx="391300" cy="620275"/>
            </a:xfrm>
            <a:custGeom>
              <a:rect b="b" l="l" r="r" t="t"/>
              <a:pathLst>
                <a:path extrusionOk="0" h="24811" w="15652">
                  <a:moveTo>
                    <a:pt x="0" y="0"/>
                  </a:moveTo>
                  <a:lnTo>
                    <a:pt x="3397" y="24810"/>
                  </a:lnTo>
                  <a:lnTo>
                    <a:pt x="15652" y="23853"/>
                  </a:lnTo>
                  <a:lnTo>
                    <a:pt x="14751" y="91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91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1984675" y="1179275"/>
              <a:ext cx="711275" cy="925700"/>
            </a:xfrm>
            <a:custGeom>
              <a:rect b="b" l="l" r="r" t="t"/>
              <a:pathLst>
                <a:path extrusionOk="0" h="37028" w="28451">
                  <a:moveTo>
                    <a:pt x="14526" y="0"/>
                  </a:moveTo>
                  <a:lnTo>
                    <a:pt x="13756" y="19"/>
                  </a:lnTo>
                  <a:lnTo>
                    <a:pt x="12987" y="75"/>
                  </a:lnTo>
                  <a:lnTo>
                    <a:pt x="12255" y="169"/>
                  </a:lnTo>
                  <a:lnTo>
                    <a:pt x="11542" y="282"/>
                  </a:lnTo>
                  <a:lnTo>
                    <a:pt x="10848" y="432"/>
                  </a:lnTo>
                  <a:lnTo>
                    <a:pt x="10191" y="601"/>
                  </a:lnTo>
                  <a:lnTo>
                    <a:pt x="9571" y="788"/>
                  </a:lnTo>
                  <a:lnTo>
                    <a:pt x="8971" y="976"/>
                  </a:lnTo>
                  <a:lnTo>
                    <a:pt x="8427" y="1164"/>
                  </a:lnTo>
                  <a:lnTo>
                    <a:pt x="7920" y="1370"/>
                  </a:lnTo>
                  <a:lnTo>
                    <a:pt x="7469" y="1558"/>
                  </a:lnTo>
                  <a:lnTo>
                    <a:pt x="7057" y="1727"/>
                  </a:lnTo>
                  <a:lnTo>
                    <a:pt x="6419" y="2046"/>
                  </a:lnTo>
                  <a:lnTo>
                    <a:pt x="6006" y="2271"/>
                  </a:lnTo>
                  <a:lnTo>
                    <a:pt x="5856" y="2346"/>
                  </a:lnTo>
                  <a:lnTo>
                    <a:pt x="5293" y="2834"/>
                  </a:lnTo>
                  <a:lnTo>
                    <a:pt x="4767" y="3341"/>
                  </a:lnTo>
                  <a:lnTo>
                    <a:pt x="4260" y="3847"/>
                  </a:lnTo>
                  <a:lnTo>
                    <a:pt x="3791" y="4373"/>
                  </a:lnTo>
                  <a:lnTo>
                    <a:pt x="3360" y="4917"/>
                  </a:lnTo>
                  <a:lnTo>
                    <a:pt x="2947" y="5480"/>
                  </a:lnTo>
                  <a:lnTo>
                    <a:pt x="2571" y="6043"/>
                  </a:lnTo>
                  <a:lnTo>
                    <a:pt x="2215" y="6606"/>
                  </a:lnTo>
                  <a:lnTo>
                    <a:pt x="1896" y="7188"/>
                  </a:lnTo>
                  <a:lnTo>
                    <a:pt x="1595" y="7788"/>
                  </a:lnTo>
                  <a:lnTo>
                    <a:pt x="1314" y="8389"/>
                  </a:lnTo>
                  <a:lnTo>
                    <a:pt x="1070" y="8989"/>
                  </a:lnTo>
                  <a:lnTo>
                    <a:pt x="864" y="9609"/>
                  </a:lnTo>
                  <a:lnTo>
                    <a:pt x="657" y="10228"/>
                  </a:lnTo>
                  <a:lnTo>
                    <a:pt x="488" y="10866"/>
                  </a:lnTo>
                  <a:lnTo>
                    <a:pt x="357" y="11504"/>
                  </a:lnTo>
                  <a:lnTo>
                    <a:pt x="244" y="12142"/>
                  </a:lnTo>
                  <a:lnTo>
                    <a:pt x="150" y="12780"/>
                  </a:lnTo>
                  <a:lnTo>
                    <a:pt x="75" y="13437"/>
                  </a:lnTo>
                  <a:lnTo>
                    <a:pt x="38" y="14075"/>
                  </a:lnTo>
                  <a:lnTo>
                    <a:pt x="0" y="14732"/>
                  </a:lnTo>
                  <a:lnTo>
                    <a:pt x="0" y="15389"/>
                  </a:lnTo>
                  <a:lnTo>
                    <a:pt x="38" y="16046"/>
                  </a:lnTo>
                  <a:lnTo>
                    <a:pt x="75" y="16703"/>
                  </a:lnTo>
                  <a:lnTo>
                    <a:pt x="132" y="17359"/>
                  </a:lnTo>
                  <a:lnTo>
                    <a:pt x="226" y="18016"/>
                  </a:lnTo>
                  <a:lnTo>
                    <a:pt x="338" y="18673"/>
                  </a:lnTo>
                  <a:lnTo>
                    <a:pt x="451" y="19330"/>
                  </a:lnTo>
                  <a:lnTo>
                    <a:pt x="601" y="19968"/>
                  </a:lnTo>
                  <a:lnTo>
                    <a:pt x="770" y="20625"/>
                  </a:lnTo>
                  <a:lnTo>
                    <a:pt x="957" y="21263"/>
                  </a:lnTo>
                  <a:lnTo>
                    <a:pt x="1164" y="21920"/>
                  </a:lnTo>
                  <a:lnTo>
                    <a:pt x="1389" y="22539"/>
                  </a:lnTo>
                  <a:lnTo>
                    <a:pt x="1614" y="23177"/>
                  </a:lnTo>
                  <a:lnTo>
                    <a:pt x="1877" y="23796"/>
                  </a:lnTo>
                  <a:lnTo>
                    <a:pt x="2158" y="24416"/>
                  </a:lnTo>
                  <a:lnTo>
                    <a:pt x="2440" y="25035"/>
                  </a:lnTo>
                  <a:lnTo>
                    <a:pt x="2740" y="25636"/>
                  </a:lnTo>
                  <a:lnTo>
                    <a:pt x="3078" y="26236"/>
                  </a:lnTo>
                  <a:lnTo>
                    <a:pt x="3397" y="26818"/>
                  </a:lnTo>
                  <a:lnTo>
                    <a:pt x="3754" y="27400"/>
                  </a:lnTo>
                  <a:lnTo>
                    <a:pt x="4129" y="27963"/>
                  </a:lnTo>
                  <a:lnTo>
                    <a:pt x="4504" y="28526"/>
                  </a:lnTo>
                  <a:lnTo>
                    <a:pt x="4898" y="29070"/>
                  </a:lnTo>
                  <a:lnTo>
                    <a:pt x="5311" y="29595"/>
                  </a:lnTo>
                  <a:lnTo>
                    <a:pt x="5724" y="30121"/>
                  </a:lnTo>
                  <a:lnTo>
                    <a:pt x="6156" y="30628"/>
                  </a:lnTo>
                  <a:lnTo>
                    <a:pt x="6606" y="31116"/>
                  </a:lnTo>
                  <a:lnTo>
                    <a:pt x="7057" y="31585"/>
                  </a:lnTo>
                  <a:lnTo>
                    <a:pt x="7526" y="32054"/>
                  </a:lnTo>
                  <a:lnTo>
                    <a:pt x="8014" y="32504"/>
                  </a:lnTo>
                  <a:lnTo>
                    <a:pt x="8502" y="32936"/>
                  </a:lnTo>
                  <a:lnTo>
                    <a:pt x="8990" y="33349"/>
                  </a:lnTo>
                  <a:lnTo>
                    <a:pt x="9496" y="33743"/>
                  </a:lnTo>
                  <a:lnTo>
                    <a:pt x="10022" y="34137"/>
                  </a:lnTo>
                  <a:lnTo>
                    <a:pt x="10547" y="34494"/>
                  </a:lnTo>
                  <a:lnTo>
                    <a:pt x="11073" y="34831"/>
                  </a:lnTo>
                  <a:lnTo>
                    <a:pt x="11617" y="35150"/>
                  </a:lnTo>
                  <a:lnTo>
                    <a:pt x="12161" y="35451"/>
                  </a:lnTo>
                  <a:lnTo>
                    <a:pt x="12724" y="35732"/>
                  </a:lnTo>
                  <a:lnTo>
                    <a:pt x="13287" y="35995"/>
                  </a:lnTo>
                  <a:lnTo>
                    <a:pt x="13850" y="36239"/>
                  </a:lnTo>
                  <a:lnTo>
                    <a:pt x="14432" y="36445"/>
                  </a:lnTo>
                  <a:lnTo>
                    <a:pt x="15014" y="36633"/>
                  </a:lnTo>
                  <a:lnTo>
                    <a:pt x="15558" y="36783"/>
                  </a:lnTo>
                  <a:lnTo>
                    <a:pt x="16102" y="36896"/>
                  </a:lnTo>
                  <a:lnTo>
                    <a:pt x="16628" y="36971"/>
                  </a:lnTo>
                  <a:lnTo>
                    <a:pt x="17153" y="37027"/>
                  </a:lnTo>
                  <a:lnTo>
                    <a:pt x="17660" y="37027"/>
                  </a:lnTo>
                  <a:lnTo>
                    <a:pt x="18167" y="37008"/>
                  </a:lnTo>
                  <a:lnTo>
                    <a:pt x="18654" y="36952"/>
                  </a:lnTo>
                  <a:lnTo>
                    <a:pt x="19142" y="36858"/>
                  </a:lnTo>
                  <a:lnTo>
                    <a:pt x="19612" y="36746"/>
                  </a:lnTo>
                  <a:lnTo>
                    <a:pt x="20062" y="36595"/>
                  </a:lnTo>
                  <a:lnTo>
                    <a:pt x="20512" y="36408"/>
                  </a:lnTo>
                  <a:lnTo>
                    <a:pt x="20944" y="36201"/>
                  </a:lnTo>
                  <a:lnTo>
                    <a:pt x="21376" y="35957"/>
                  </a:lnTo>
                  <a:lnTo>
                    <a:pt x="21789" y="35695"/>
                  </a:lnTo>
                  <a:lnTo>
                    <a:pt x="22201" y="35413"/>
                  </a:lnTo>
                  <a:lnTo>
                    <a:pt x="22596" y="35094"/>
                  </a:lnTo>
                  <a:lnTo>
                    <a:pt x="22971" y="34756"/>
                  </a:lnTo>
                  <a:lnTo>
                    <a:pt x="23346" y="34400"/>
                  </a:lnTo>
                  <a:lnTo>
                    <a:pt x="23703" y="34006"/>
                  </a:lnTo>
                  <a:lnTo>
                    <a:pt x="24059" y="33612"/>
                  </a:lnTo>
                  <a:lnTo>
                    <a:pt x="24397" y="33180"/>
                  </a:lnTo>
                  <a:lnTo>
                    <a:pt x="24716" y="32729"/>
                  </a:lnTo>
                  <a:lnTo>
                    <a:pt x="25016" y="32260"/>
                  </a:lnTo>
                  <a:lnTo>
                    <a:pt x="25317" y="31772"/>
                  </a:lnTo>
                  <a:lnTo>
                    <a:pt x="25598" y="31266"/>
                  </a:lnTo>
                  <a:lnTo>
                    <a:pt x="25880" y="30759"/>
                  </a:lnTo>
                  <a:lnTo>
                    <a:pt x="26142" y="30215"/>
                  </a:lnTo>
                  <a:lnTo>
                    <a:pt x="26386" y="29670"/>
                  </a:lnTo>
                  <a:lnTo>
                    <a:pt x="26612" y="29107"/>
                  </a:lnTo>
                  <a:lnTo>
                    <a:pt x="26837" y="28526"/>
                  </a:lnTo>
                  <a:lnTo>
                    <a:pt x="27043" y="27925"/>
                  </a:lnTo>
                  <a:lnTo>
                    <a:pt x="27250" y="27325"/>
                  </a:lnTo>
                  <a:lnTo>
                    <a:pt x="27419" y="26705"/>
                  </a:lnTo>
                  <a:lnTo>
                    <a:pt x="27587" y="26086"/>
                  </a:lnTo>
                  <a:lnTo>
                    <a:pt x="27738" y="25448"/>
                  </a:lnTo>
                  <a:lnTo>
                    <a:pt x="27869" y="24791"/>
                  </a:lnTo>
                  <a:lnTo>
                    <a:pt x="28000" y="24134"/>
                  </a:lnTo>
                  <a:lnTo>
                    <a:pt x="28113" y="23477"/>
                  </a:lnTo>
                  <a:lnTo>
                    <a:pt x="28207" y="22821"/>
                  </a:lnTo>
                  <a:lnTo>
                    <a:pt x="28282" y="22145"/>
                  </a:lnTo>
                  <a:lnTo>
                    <a:pt x="28338" y="21469"/>
                  </a:lnTo>
                  <a:lnTo>
                    <a:pt x="28394" y="20794"/>
                  </a:lnTo>
                  <a:lnTo>
                    <a:pt x="28432" y="20099"/>
                  </a:lnTo>
                  <a:lnTo>
                    <a:pt x="28451" y="19424"/>
                  </a:lnTo>
                  <a:lnTo>
                    <a:pt x="28451" y="18729"/>
                  </a:lnTo>
                  <a:lnTo>
                    <a:pt x="28432" y="18054"/>
                  </a:lnTo>
                  <a:lnTo>
                    <a:pt x="28413" y="17359"/>
                  </a:lnTo>
                  <a:lnTo>
                    <a:pt x="28357" y="16684"/>
                  </a:lnTo>
                  <a:lnTo>
                    <a:pt x="28301" y="15989"/>
                  </a:lnTo>
                  <a:lnTo>
                    <a:pt x="28226" y="15314"/>
                  </a:lnTo>
                  <a:lnTo>
                    <a:pt x="28132" y="14638"/>
                  </a:lnTo>
                  <a:lnTo>
                    <a:pt x="28019" y="13963"/>
                  </a:lnTo>
                  <a:lnTo>
                    <a:pt x="27907" y="13306"/>
                  </a:lnTo>
                  <a:lnTo>
                    <a:pt x="27756" y="12630"/>
                  </a:lnTo>
                  <a:lnTo>
                    <a:pt x="27587" y="11973"/>
                  </a:lnTo>
                  <a:lnTo>
                    <a:pt x="27419" y="11335"/>
                  </a:lnTo>
                  <a:lnTo>
                    <a:pt x="27231" y="10697"/>
                  </a:lnTo>
                  <a:lnTo>
                    <a:pt x="27006" y="10078"/>
                  </a:lnTo>
                  <a:lnTo>
                    <a:pt x="26781" y="9459"/>
                  </a:lnTo>
                  <a:lnTo>
                    <a:pt x="26537" y="8839"/>
                  </a:lnTo>
                  <a:lnTo>
                    <a:pt x="26274" y="8258"/>
                  </a:lnTo>
                  <a:lnTo>
                    <a:pt x="25992" y="7676"/>
                  </a:lnTo>
                  <a:lnTo>
                    <a:pt x="25692" y="7094"/>
                  </a:lnTo>
                  <a:lnTo>
                    <a:pt x="25373" y="6550"/>
                  </a:lnTo>
                  <a:lnTo>
                    <a:pt x="25035" y="6006"/>
                  </a:lnTo>
                  <a:lnTo>
                    <a:pt x="24697" y="5499"/>
                  </a:lnTo>
                  <a:lnTo>
                    <a:pt x="24360" y="5030"/>
                  </a:lnTo>
                  <a:lnTo>
                    <a:pt x="24003" y="4579"/>
                  </a:lnTo>
                  <a:lnTo>
                    <a:pt x="23646" y="4148"/>
                  </a:lnTo>
                  <a:lnTo>
                    <a:pt x="23271" y="3754"/>
                  </a:lnTo>
                  <a:lnTo>
                    <a:pt x="22915" y="3378"/>
                  </a:lnTo>
                  <a:lnTo>
                    <a:pt x="22520" y="3022"/>
                  </a:lnTo>
                  <a:lnTo>
                    <a:pt x="22145" y="2684"/>
                  </a:lnTo>
                  <a:lnTo>
                    <a:pt x="21770" y="2384"/>
                  </a:lnTo>
                  <a:lnTo>
                    <a:pt x="21376" y="2083"/>
                  </a:lnTo>
                  <a:lnTo>
                    <a:pt x="20982" y="1821"/>
                  </a:lnTo>
                  <a:lnTo>
                    <a:pt x="20587" y="1577"/>
                  </a:lnTo>
                  <a:lnTo>
                    <a:pt x="20175" y="1351"/>
                  </a:lnTo>
                  <a:lnTo>
                    <a:pt x="19781" y="1164"/>
                  </a:lnTo>
                  <a:lnTo>
                    <a:pt x="19368" y="976"/>
                  </a:lnTo>
                  <a:lnTo>
                    <a:pt x="18974" y="807"/>
                  </a:lnTo>
                  <a:lnTo>
                    <a:pt x="18561" y="657"/>
                  </a:lnTo>
                  <a:lnTo>
                    <a:pt x="18167" y="526"/>
                  </a:lnTo>
                  <a:lnTo>
                    <a:pt x="17754" y="394"/>
                  </a:lnTo>
                  <a:lnTo>
                    <a:pt x="17341" y="300"/>
                  </a:lnTo>
                  <a:lnTo>
                    <a:pt x="16947" y="225"/>
                  </a:lnTo>
                  <a:lnTo>
                    <a:pt x="16534" y="150"/>
                  </a:lnTo>
                  <a:lnTo>
                    <a:pt x="16121" y="94"/>
                  </a:lnTo>
                  <a:lnTo>
                    <a:pt x="15727" y="56"/>
                  </a:lnTo>
                  <a:lnTo>
                    <a:pt x="15333" y="19"/>
                  </a:lnTo>
                  <a:lnTo>
                    <a:pt x="14920" y="0"/>
                  </a:lnTo>
                  <a:close/>
                </a:path>
              </a:pathLst>
            </a:custGeom>
            <a:solidFill>
              <a:srgbClr val="FFAC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1450275" y="955000"/>
              <a:ext cx="1040650" cy="1278525"/>
            </a:xfrm>
            <a:custGeom>
              <a:rect b="b" l="l" r="r" t="t"/>
              <a:pathLst>
                <a:path extrusionOk="0" h="51141" w="41626">
                  <a:moveTo>
                    <a:pt x="28845" y="1"/>
                  </a:moveTo>
                  <a:lnTo>
                    <a:pt x="28526" y="19"/>
                  </a:lnTo>
                  <a:lnTo>
                    <a:pt x="28207" y="38"/>
                  </a:lnTo>
                  <a:lnTo>
                    <a:pt x="27907" y="57"/>
                  </a:lnTo>
                  <a:lnTo>
                    <a:pt x="27588" y="113"/>
                  </a:lnTo>
                  <a:lnTo>
                    <a:pt x="27288" y="170"/>
                  </a:lnTo>
                  <a:lnTo>
                    <a:pt x="26969" y="245"/>
                  </a:lnTo>
                  <a:lnTo>
                    <a:pt x="26669" y="320"/>
                  </a:lnTo>
                  <a:lnTo>
                    <a:pt x="26368" y="414"/>
                  </a:lnTo>
                  <a:lnTo>
                    <a:pt x="26068" y="526"/>
                  </a:lnTo>
                  <a:lnTo>
                    <a:pt x="25787" y="639"/>
                  </a:lnTo>
                  <a:lnTo>
                    <a:pt x="25486" y="789"/>
                  </a:lnTo>
                  <a:lnTo>
                    <a:pt x="25205" y="920"/>
                  </a:lnTo>
                  <a:lnTo>
                    <a:pt x="24904" y="1089"/>
                  </a:lnTo>
                  <a:lnTo>
                    <a:pt x="24623" y="1277"/>
                  </a:lnTo>
                  <a:lnTo>
                    <a:pt x="24360" y="1464"/>
                  </a:lnTo>
                  <a:lnTo>
                    <a:pt x="24079" y="1671"/>
                  </a:lnTo>
                  <a:lnTo>
                    <a:pt x="23816" y="1877"/>
                  </a:lnTo>
                  <a:lnTo>
                    <a:pt x="23553" y="2121"/>
                  </a:lnTo>
                  <a:lnTo>
                    <a:pt x="23291" y="2365"/>
                  </a:lnTo>
                  <a:lnTo>
                    <a:pt x="23028" y="2628"/>
                  </a:lnTo>
                  <a:lnTo>
                    <a:pt x="22784" y="2891"/>
                  </a:lnTo>
                  <a:lnTo>
                    <a:pt x="22540" y="3191"/>
                  </a:lnTo>
                  <a:lnTo>
                    <a:pt x="22296" y="3491"/>
                  </a:lnTo>
                  <a:lnTo>
                    <a:pt x="22071" y="3810"/>
                  </a:lnTo>
                  <a:lnTo>
                    <a:pt x="21845" y="4148"/>
                  </a:lnTo>
                  <a:lnTo>
                    <a:pt x="21620" y="4486"/>
                  </a:lnTo>
                  <a:lnTo>
                    <a:pt x="21395" y="4842"/>
                  </a:lnTo>
                  <a:lnTo>
                    <a:pt x="21170" y="5180"/>
                  </a:lnTo>
                  <a:lnTo>
                    <a:pt x="20945" y="5481"/>
                  </a:lnTo>
                  <a:lnTo>
                    <a:pt x="20701" y="5781"/>
                  </a:lnTo>
                  <a:lnTo>
                    <a:pt x="20476" y="6081"/>
                  </a:lnTo>
                  <a:lnTo>
                    <a:pt x="20232" y="6344"/>
                  </a:lnTo>
                  <a:lnTo>
                    <a:pt x="19988" y="6607"/>
                  </a:lnTo>
                  <a:lnTo>
                    <a:pt x="19744" y="6851"/>
                  </a:lnTo>
                  <a:lnTo>
                    <a:pt x="19237" y="7301"/>
                  </a:lnTo>
                  <a:lnTo>
                    <a:pt x="18730" y="7695"/>
                  </a:lnTo>
                  <a:lnTo>
                    <a:pt x="18223" y="8052"/>
                  </a:lnTo>
                  <a:lnTo>
                    <a:pt x="17698" y="8389"/>
                  </a:lnTo>
                  <a:lnTo>
                    <a:pt x="17191" y="8671"/>
                  </a:lnTo>
                  <a:lnTo>
                    <a:pt x="16666" y="8934"/>
                  </a:lnTo>
                  <a:lnTo>
                    <a:pt x="16159" y="9178"/>
                  </a:lnTo>
                  <a:lnTo>
                    <a:pt x="15652" y="9403"/>
                  </a:lnTo>
                  <a:lnTo>
                    <a:pt x="14658" y="9816"/>
                  </a:lnTo>
                  <a:lnTo>
                    <a:pt x="13701" y="10210"/>
                  </a:lnTo>
                  <a:lnTo>
                    <a:pt x="13250" y="10397"/>
                  </a:lnTo>
                  <a:lnTo>
                    <a:pt x="12819" y="10604"/>
                  </a:lnTo>
                  <a:lnTo>
                    <a:pt x="12406" y="10829"/>
                  </a:lnTo>
                  <a:lnTo>
                    <a:pt x="12012" y="11073"/>
                  </a:lnTo>
                  <a:lnTo>
                    <a:pt x="11636" y="11336"/>
                  </a:lnTo>
                  <a:lnTo>
                    <a:pt x="11299" y="11617"/>
                  </a:lnTo>
                  <a:lnTo>
                    <a:pt x="11148" y="11767"/>
                  </a:lnTo>
                  <a:lnTo>
                    <a:pt x="10980" y="11936"/>
                  </a:lnTo>
                  <a:lnTo>
                    <a:pt x="10848" y="12105"/>
                  </a:lnTo>
                  <a:lnTo>
                    <a:pt x="10698" y="12293"/>
                  </a:lnTo>
                  <a:lnTo>
                    <a:pt x="10585" y="12499"/>
                  </a:lnTo>
                  <a:lnTo>
                    <a:pt x="10454" y="12687"/>
                  </a:lnTo>
                  <a:lnTo>
                    <a:pt x="10341" y="12912"/>
                  </a:lnTo>
                  <a:lnTo>
                    <a:pt x="10248" y="13137"/>
                  </a:lnTo>
                  <a:lnTo>
                    <a:pt x="10154" y="13381"/>
                  </a:lnTo>
                  <a:lnTo>
                    <a:pt x="10079" y="13625"/>
                  </a:lnTo>
                  <a:lnTo>
                    <a:pt x="10004" y="13907"/>
                  </a:lnTo>
                  <a:lnTo>
                    <a:pt x="9929" y="14188"/>
                  </a:lnTo>
                  <a:lnTo>
                    <a:pt x="9891" y="14470"/>
                  </a:lnTo>
                  <a:lnTo>
                    <a:pt x="9835" y="14789"/>
                  </a:lnTo>
                  <a:lnTo>
                    <a:pt x="9816" y="15108"/>
                  </a:lnTo>
                  <a:lnTo>
                    <a:pt x="9797" y="15464"/>
                  </a:lnTo>
                  <a:lnTo>
                    <a:pt x="9778" y="15821"/>
                  </a:lnTo>
                  <a:lnTo>
                    <a:pt x="9778" y="16196"/>
                  </a:lnTo>
                  <a:lnTo>
                    <a:pt x="9797" y="16591"/>
                  </a:lnTo>
                  <a:lnTo>
                    <a:pt x="9835" y="17022"/>
                  </a:lnTo>
                  <a:lnTo>
                    <a:pt x="9854" y="17435"/>
                  </a:lnTo>
                  <a:lnTo>
                    <a:pt x="9872" y="17848"/>
                  </a:lnTo>
                  <a:lnTo>
                    <a:pt x="9872" y="18261"/>
                  </a:lnTo>
                  <a:lnTo>
                    <a:pt x="9835" y="18655"/>
                  </a:lnTo>
                  <a:lnTo>
                    <a:pt x="9816" y="19049"/>
                  </a:lnTo>
                  <a:lnTo>
                    <a:pt x="9760" y="19443"/>
                  </a:lnTo>
                  <a:lnTo>
                    <a:pt x="9703" y="19818"/>
                  </a:lnTo>
                  <a:lnTo>
                    <a:pt x="9628" y="20194"/>
                  </a:lnTo>
                  <a:lnTo>
                    <a:pt x="9534" y="20550"/>
                  </a:lnTo>
                  <a:lnTo>
                    <a:pt x="9441" y="20926"/>
                  </a:lnTo>
                  <a:lnTo>
                    <a:pt x="9328" y="21263"/>
                  </a:lnTo>
                  <a:lnTo>
                    <a:pt x="9197" y="21620"/>
                  </a:lnTo>
                  <a:lnTo>
                    <a:pt x="9065" y="21958"/>
                  </a:lnTo>
                  <a:lnTo>
                    <a:pt x="8915" y="22277"/>
                  </a:lnTo>
                  <a:lnTo>
                    <a:pt x="8765" y="22596"/>
                  </a:lnTo>
                  <a:lnTo>
                    <a:pt x="8615" y="22915"/>
                  </a:lnTo>
                  <a:lnTo>
                    <a:pt x="8258" y="23534"/>
                  </a:lnTo>
                  <a:lnTo>
                    <a:pt x="7883" y="24116"/>
                  </a:lnTo>
                  <a:lnTo>
                    <a:pt x="7470" y="24679"/>
                  </a:lnTo>
                  <a:lnTo>
                    <a:pt x="7057" y="25204"/>
                  </a:lnTo>
                  <a:lnTo>
                    <a:pt x="6607" y="25711"/>
                  </a:lnTo>
                  <a:lnTo>
                    <a:pt x="6138" y="26180"/>
                  </a:lnTo>
                  <a:lnTo>
                    <a:pt x="5669" y="26631"/>
                  </a:lnTo>
                  <a:lnTo>
                    <a:pt x="5199" y="27044"/>
                  </a:lnTo>
                  <a:lnTo>
                    <a:pt x="4711" y="27456"/>
                  </a:lnTo>
                  <a:lnTo>
                    <a:pt x="4242" y="27813"/>
                  </a:lnTo>
                  <a:lnTo>
                    <a:pt x="3773" y="28151"/>
                  </a:lnTo>
                  <a:lnTo>
                    <a:pt x="3304" y="28470"/>
                  </a:lnTo>
                  <a:lnTo>
                    <a:pt x="2872" y="28770"/>
                  </a:lnTo>
                  <a:lnTo>
                    <a:pt x="2441" y="29033"/>
                  </a:lnTo>
                  <a:lnTo>
                    <a:pt x="1652" y="29483"/>
                  </a:lnTo>
                  <a:lnTo>
                    <a:pt x="977" y="29821"/>
                  </a:lnTo>
                  <a:lnTo>
                    <a:pt x="470" y="30084"/>
                  </a:lnTo>
                  <a:lnTo>
                    <a:pt x="1" y="30271"/>
                  </a:lnTo>
                  <a:lnTo>
                    <a:pt x="433" y="31566"/>
                  </a:lnTo>
                  <a:lnTo>
                    <a:pt x="883" y="32918"/>
                  </a:lnTo>
                  <a:lnTo>
                    <a:pt x="1390" y="34306"/>
                  </a:lnTo>
                  <a:lnTo>
                    <a:pt x="1652" y="35019"/>
                  </a:lnTo>
                  <a:lnTo>
                    <a:pt x="1915" y="35733"/>
                  </a:lnTo>
                  <a:lnTo>
                    <a:pt x="2215" y="36427"/>
                  </a:lnTo>
                  <a:lnTo>
                    <a:pt x="2516" y="37121"/>
                  </a:lnTo>
                  <a:lnTo>
                    <a:pt x="2835" y="37816"/>
                  </a:lnTo>
                  <a:lnTo>
                    <a:pt x="3173" y="38491"/>
                  </a:lnTo>
                  <a:lnTo>
                    <a:pt x="3529" y="39167"/>
                  </a:lnTo>
                  <a:lnTo>
                    <a:pt x="3904" y="39805"/>
                  </a:lnTo>
                  <a:lnTo>
                    <a:pt x="4299" y="40424"/>
                  </a:lnTo>
                  <a:lnTo>
                    <a:pt x="4711" y="41025"/>
                  </a:lnTo>
                  <a:lnTo>
                    <a:pt x="5162" y="41607"/>
                  </a:lnTo>
                  <a:lnTo>
                    <a:pt x="5612" y="42132"/>
                  </a:lnTo>
                  <a:lnTo>
                    <a:pt x="6100" y="42639"/>
                  </a:lnTo>
                  <a:lnTo>
                    <a:pt x="6363" y="42883"/>
                  </a:lnTo>
                  <a:lnTo>
                    <a:pt x="6626" y="43108"/>
                  </a:lnTo>
                  <a:lnTo>
                    <a:pt x="6888" y="43333"/>
                  </a:lnTo>
                  <a:lnTo>
                    <a:pt x="7151" y="43540"/>
                  </a:lnTo>
                  <a:lnTo>
                    <a:pt x="7433" y="43746"/>
                  </a:lnTo>
                  <a:lnTo>
                    <a:pt x="7733" y="43934"/>
                  </a:lnTo>
                  <a:lnTo>
                    <a:pt x="8014" y="44103"/>
                  </a:lnTo>
                  <a:lnTo>
                    <a:pt x="8315" y="44253"/>
                  </a:lnTo>
                  <a:lnTo>
                    <a:pt x="8634" y="44403"/>
                  </a:lnTo>
                  <a:lnTo>
                    <a:pt x="8953" y="44553"/>
                  </a:lnTo>
                  <a:lnTo>
                    <a:pt x="9272" y="44666"/>
                  </a:lnTo>
                  <a:lnTo>
                    <a:pt x="9610" y="44778"/>
                  </a:lnTo>
                  <a:lnTo>
                    <a:pt x="9947" y="44872"/>
                  </a:lnTo>
                  <a:lnTo>
                    <a:pt x="10304" y="44966"/>
                  </a:lnTo>
                  <a:lnTo>
                    <a:pt x="10660" y="45022"/>
                  </a:lnTo>
                  <a:lnTo>
                    <a:pt x="11017" y="45078"/>
                  </a:lnTo>
                  <a:lnTo>
                    <a:pt x="11392" y="45116"/>
                  </a:lnTo>
                  <a:lnTo>
                    <a:pt x="11786" y="45135"/>
                  </a:lnTo>
                  <a:lnTo>
                    <a:pt x="12181" y="45135"/>
                  </a:lnTo>
                  <a:lnTo>
                    <a:pt x="12575" y="45116"/>
                  </a:lnTo>
                  <a:lnTo>
                    <a:pt x="12988" y="45078"/>
                  </a:lnTo>
                  <a:lnTo>
                    <a:pt x="13419" y="45022"/>
                  </a:lnTo>
                  <a:lnTo>
                    <a:pt x="13832" y="44966"/>
                  </a:lnTo>
                  <a:lnTo>
                    <a:pt x="14282" y="44872"/>
                  </a:lnTo>
                  <a:lnTo>
                    <a:pt x="14733" y="44759"/>
                  </a:lnTo>
                  <a:lnTo>
                    <a:pt x="15183" y="44647"/>
                  </a:lnTo>
                  <a:lnTo>
                    <a:pt x="15465" y="44572"/>
                  </a:lnTo>
                  <a:lnTo>
                    <a:pt x="15728" y="44515"/>
                  </a:lnTo>
                  <a:lnTo>
                    <a:pt x="15990" y="44478"/>
                  </a:lnTo>
                  <a:lnTo>
                    <a:pt x="16253" y="44440"/>
                  </a:lnTo>
                  <a:lnTo>
                    <a:pt x="16516" y="44422"/>
                  </a:lnTo>
                  <a:lnTo>
                    <a:pt x="17022" y="44422"/>
                  </a:lnTo>
                  <a:lnTo>
                    <a:pt x="17266" y="44440"/>
                  </a:lnTo>
                  <a:lnTo>
                    <a:pt x="17773" y="44515"/>
                  </a:lnTo>
                  <a:lnTo>
                    <a:pt x="18242" y="44609"/>
                  </a:lnTo>
                  <a:lnTo>
                    <a:pt x="18711" y="44759"/>
                  </a:lnTo>
                  <a:lnTo>
                    <a:pt x="19162" y="44947"/>
                  </a:lnTo>
                  <a:lnTo>
                    <a:pt x="19612" y="45154"/>
                  </a:lnTo>
                  <a:lnTo>
                    <a:pt x="20044" y="45398"/>
                  </a:lnTo>
                  <a:lnTo>
                    <a:pt x="20457" y="45679"/>
                  </a:lnTo>
                  <a:lnTo>
                    <a:pt x="20851" y="45961"/>
                  </a:lnTo>
                  <a:lnTo>
                    <a:pt x="21226" y="46261"/>
                  </a:lnTo>
                  <a:lnTo>
                    <a:pt x="21602" y="46580"/>
                  </a:lnTo>
                  <a:lnTo>
                    <a:pt x="21958" y="46918"/>
                  </a:lnTo>
                  <a:lnTo>
                    <a:pt x="22296" y="47255"/>
                  </a:lnTo>
                  <a:lnTo>
                    <a:pt x="22615" y="47612"/>
                  </a:lnTo>
                  <a:lnTo>
                    <a:pt x="22915" y="47950"/>
                  </a:lnTo>
                  <a:lnTo>
                    <a:pt x="23197" y="48306"/>
                  </a:lnTo>
                  <a:lnTo>
                    <a:pt x="23459" y="48644"/>
                  </a:lnTo>
                  <a:lnTo>
                    <a:pt x="23929" y="49301"/>
                  </a:lnTo>
                  <a:lnTo>
                    <a:pt x="24323" y="49902"/>
                  </a:lnTo>
                  <a:lnTo>
                    <a:pt x="24642" y="50408"/>
                  </a:lnTo>
                  <a:lnTo>
                    <a:pt x="24867" y="50802"/>
                  </a:lnTo>
                  <a:lnTo>
                    <a:pt x="25055" y="51140"/>
                  </a:lnTo>
                  <a:lnTo>
                    <a:pt x="25449" y="50802"/>
                  </a:lnTo>
                  <a:lnTo>
                    <a:pt x="25880" y="50408"/>
                  </a:lnTo>
                  <a:lnTo>
                    <a:pt x="26443" y="49845"/>
                  </a:lnTo>
                  <a:lnTo>
                    <a:pt x="27081" y="49170"/>
                  </a:lnTo>
                  <a:lnTo>
                    <a:pt x="27419" y="48776"/>
                  </a:lnTo>
                  <a:lnTo>
                    <a:pt x="27757" y="48363"/>
                  </a:lnTo>
                  <a:lnTo>
                    <a:pt x="28114" y="47912"/>
                  </a:lnTo>
                  <a:lnTo>
                    <a:pt x="28470" y="47443"/>
                  </a:lnTo>
                  <a:lnTo>
                    <a:pt x="28808" y="46955"/>
                  </a:lnTo>
                  <a:lnTo>
                    <a:pt x="29165" y="46448"/>
                  </a:lnTo>
                  <a:lnTo>
                    <a:pt x="29484" y="45904"/>
                  </a:lnTo>
                  <a:lnTo>
                    <a:pt x="29803" y="45341"/>
                  </a:lnTo>
                  <a:lnTo>
                    <a:pt x="30084" y="44759"/>
                  </a:lnTo>
                  <a:lnTo>
                    <a:pt x="30347" y="44178"/>
                  </a:lnTo>
                  <a:lnTo>
                    <a:pt x="30591" y="43558"/>
                  </a:lnTo>
                  <a:lnTo>
                    <a:pt x="30797" y="42939"/>
                  </a:lnTo>
                  <a:lnTo>
                    <a:pt x="30966" y="42301"/>
                  </a:lnTo>
                  <a:lnTo>
                    <a:pt x="31041" y="41982"/>
                  </a:lnTo>
                  <a:lnTo>
                    <a:pt x="31098" y="41644"/>
                  </a:lnTo>
                  <a:lnTo>
                    <a:pt x="31135" y="41325"/>
                  </a:lnTo>
                  <a:lnTo>
                    <a:pt x="31173" y="40987"/>
                  </a:lnTo>
                  <a:lnTo>
                    <a:pt x="31191" y="40668"/>
                  </a:lnTo>
                  <a:lnTo>
                    <a:pt x="31210" y="40330"/>
                  </a:lnTo>
                  <a:lnTo>
                    <a:pt x="31210" y="39993"/>
                  </a:lnTo>
                  <a:lnTo>
                    <a:pt x="31191" y="39655"/>
                  </a:lnTo>
                  <a:lnTo>
                    <a:pt x="31154" y="39317"/>
                  </a:lnTo>
                  <a:lnTo>
                    <a:pt x="31098" y="38961"/>
                  </a:lnTo>
                  <a:lnTo>
                    <a:pt x="31041" y="38623"/>
                  </a:lnTo>
                  <a:lnTo>
                    <a:pt x="30966" y="38285"/>
                  </a:lnTo>
                  <a:lnTo>
                    <a:pt x="30872" y="37928"/>
                  </a:lnTo>
                  <a:lnTo>
                    <a:pt x="30760" y="37591"/>
                  </a:lnTo>
                  <a:lnTo>
                    <a:pt x="30628" y="37253"/>
                  </a:lnTo>
                  <a:lnTo>
                    <a:pt x="30478" y="36896"/>
                  </a:lnTo>
                  <a:lnTo>
                    <a:pt x="30309" y="36558"/>
                  </a:lnTo>
                  <a:lnTo>
                    <a:pt x="30122" y="36202"/>
                  </a:lnTo>
                  <a:lnTo>
                    <a:pt x="29746" y="35526"/>
                  </a:lnTo>
                  <a:lnTo>
                    <a:pt x="29371" y="34757"/>
                  </a:lnTo>
                  <a:lnTo>
                    <a:pt x="29202" y="34363"/>
                  </a:lnTo>
                  <a:lnTo>
                    <a:pt x="29014" y="33950"/>
                  </a:lnTo>
                  <a:lnTo>
                    <a:pt x="28845" y="33518"/>
                  </a:lnTo>
                  <a:lnTo>
                    <a:pt x="28695" y="33068"/>
                  </a:lnTo>
                  <a:lnTo>
                    <a:pt x="28545" y="32599"/>
                  </a:lnTo>
                  <a:lnTo>
                    <a:pt x="28433" y="32148"/>
                  </a:lnTo>
                  <a:lnTo>
                    <a:pt x="28320" y="31660"/>
                  </a:lnTo>
                  <a:lnTo>
                    <a:pt x="28226" y="31172"/>
                  </a:lnTo>
                  <a:lnTo>
                    <a:pt x="28151" y="30684"/>
                  </a:lnTo>
                  <a:lnTo>
                    <a:pt x="28114" y="30178"/>
                  </a:lnTo>
                  <a:lnTo>
                    <a:pt x="28095" y="29690"/>
                  </a:lnTo>
                  <a:lnTo>
                    <a:pt x="28114" y="29183"/>
                  </a:lnTo>
                  <a:lnTo>
                    <a:pt x="28151" y="28658"/>
                  </a:lnTo>
                  <a:lnTo>
                    <a:pt x="28245" y="28151"/>
                  </a:lnTo>
                  <a:lnTo>
                    <a:pt x="28358" y="27644"/>
                  </a:lnTo>
                  <a:lnTo>
                    <a:pt x="28508" y="27137"/>
                  </a:lnTo>
                  <a:lnTo>
                    <a:pt x="28695" y="26612"/>
                  </a:lnTo>
                  <a:lnTo>
                    <a:pt x="28939" y="26105"/>
                  </a:lnTo>
                  <a:lnTo>
                    <a:pt x="29221" y="25599"/>
                  </a:lnTo>
                  <a:lnTo>
                    <a:pt x="29540" y="25111"/>
                  </a:lnTo>
                  <a:lnTo>
                    <a:pt x="29915" y="24623"/>
                  </a:lnTo>
                  <a:lnTo>
                    <a:pt x="30122" y="24379"/>
                  </a:lnTo>
                  <a:lnTo>
                    <a:pt x="30347" y="24135"/>
                  </a:lnTo>
                  <a:lnTo>
                    <a:pt x="30591" y="23891"/>
                  </a:lnTo>
                  <a:lnTo>
                    <a:pt x="30835" y="23647"/>
                  </a:lnTo>
                  <a:lnTo>
                    <a:pt x="31098" y="23422"/>
                  </a:lnTo>
                  <a:lnTo>
                    <a:pt x="31379" y="23196"/>
                  </a:lnTo>
                  <a:lnTo>
                    <a:pt x="31661" y="22952"/>
                  </a:lnTo>
                  <a:lnTo>
                    <a:pt x="31980" y="22727"/>
                  </a:lnTo>
                  <a:lnTo>
                    <a:pt x="32299" y="22502"/>
                  </a:lnTo>
                  <a:lnTo>
                    <a:pt x="32636" y="22296"/>
                  </a:lnTo>
                  <a:lnTo>
                    <a:pt x="33350" y="21845"/>
                  </a:lnTo>
                  <a:lnTo>
                    <a:pt x="34138" y="21432"/>
                  </a:lnTo>
                  <a:lnTo>
                    <a:pt x="34682" y="21151"/>
                  </a:lnTo>
                  <a:lnTo>
                    <a:pt x="35189" y="20869"/>
                  </a:lnTo>
                  <a:lnTo>
                    <a:pt x="35695" y="20588"/>
                  </a:lnTo>
                  <a:lnTo>
                    <a:pt x="36146" y="20306"/>
                  </a:lnTo>
                  <a:lnTo>
                    <a:pt x="36596" y="20025"/>
                  </a:lnTo>
                  <a:lnTo>
                    <a:pt x="37009" y="19743"/>
                  </a:lnTo>
                  <a:lnTo>
                    <a:pt x="37422" y="19462"/>
                  </a:lnTo>
                  <a:lnTo>
                    <a:pt x="37797" y="19162"/>
                  </a:lnTo>
                  <a:lnTo>
                    <a:pt x="38135" y="18880"/>
                  </a:lnTo>
                  <a:lnTo>
                    <a:pt x="38473" y="18580"/>
                  </a:lnTo>
                  <a:lnTo>
                    <a:pt x="38792" y="18298"/>
                  </a:lnTo>
                  <a:lnTo>
                    <a:pt x="39092" y="17998"/>
                  </a:lnTo>
                  <a:lnTo>
                    <a:pt x="39355" y="17717"/>
                  </a:lnTo>
                  <a:lnTo>
                    <a:pt x="39618" y="17416"/>
                  </a:lnTo>
                  <a:lnTo>
                    <a:pt x="39862" y="17135"/>
                  </a:lnTo>
                  <a:lnTo>
                    <a:pt x="40068" y="16834"/>
                  </a:lnTo>
                  <a:lnTo>
                    <a:pt x="40274" y="16553"/>
                  </a:lnTo>
                  <a:lnTo>
                    <a:pt x="40462" y="16271"/>
                  </a:lnTo>
                  <a:lnTo>
                    <a:pt x="40631" y="15971"/>
                  </a:lnTo>
                  <a:lnTo>
                    <a:pt x="40781" y="15690"/>
                  </a:lnTo>
                  <a:lnTo>
                    <a:pt x="40931" y="15408"/>
                  </a:lnTo>
                  <a:lnTo>
                    <a:pt x="41063" y="15127"/>
                  </a:lnTo>
                  <a:lnTo>
                    <a:pt x="41157" y="14845"/>
                  </a:lnTo>
                  <a:lnTo>
                    <a:pt x="41269" y="14564"/>
                  </a:lnTo>
                  <a:lnTo>
                    <a:pt x="41419" y="14019"/>
                  </a:lnTo>
                  <a:lnTo>
                    <a:pt x="41532" y="13494"/>
                  </a:lnTo>
                  <a:lnTo>
                    <a:pt x="41607" y="12969"/>
                  </a:lnTo>
                  <a:lnTo>
                    <a:pt x="41626" y="12481"/>
                  </a:lnTo>
                  <a:lnTo>
                    <a:pt x="41626" y="11993"/>
                  </a:lnTo>
                  <a:lnTo>
                    <a:pt x="41588" y="11523"/>
                  </a:lnTo>
                  <a:lnTo>
                    <a:pt x="41532" y="11073"/>
                  </a:lnTo>
                  <a:lnTo>
                    <a:pt x="41438" y="10641"/>
                  </a:lnTo>
                  <a:lnTo>
                    <a:pt x="41344" y="10247"/>
                  </a:lnTo>
                  <a:lnTo>
                    <a:pt x="41232" y="9872"/>
                  </a:lnTo>
                  <a:lnTo>
                    <a:pt x="41100" y="9534"/>
                  </a:lnTo>
                  <a:lnTo>
                    <a:pt x="40988" y="9215"/>
                  </a:lnTo>
                  <a:lnTo>
                    <a:pt x="40856" y="8934"/>
                  </a:lnTo>
                  <a:lnTo>
                    <a:pt x="40725" y="8671"/>
                  </a:lnTo>
                  <a:lnTo>
                    <a:pt x="40500" y="8277"/>
                  </a:lnTo>
                  <a:lnTo>
                    <a:pt x="40350" y="8014"/>
                  </a:lnTo>
                  <a:lnTo>
                    <a:pt x="40274" y="7939"/>
                  </a:lnTo>
                  <a:lnTo>
                    <a:pt x="39787" y="7170"/>
                  </a:lnTo>
                  <a:lnTo>
                    <a:pt x="39280" y="6438"/>
                  </a:lnTo>
                  <a:lnTo>
                    <a:pt x="38736" y="5743"/>
                  </a:lnTo>
                  <a:lnTo>
                    <a:pt x="38191" y="5068"/>
                  </a:lnTo>
                  <a:lnTo>
                    <a:pt x="37628" y="4448"/>
                  </a:lnTo>
                  <a:lnTo>
                    <a:pt x="37047" y="3867"/>
                  </a:lnTo>
                  <a:lnTo>
                    <a:pt x="36446" y="3304"/>
                  </a:lnTo>
                  <a:lnTo>
                    <a:pt x="35846" y="2797"/>
                  </a:lnTo>
                  <a:lnTo>
                    <a:pt x="35226" y="2328"/>
                  </a:lnTo>
                  <a:lnTo>
                    <a:pt x="34607" y="1896"/>
                  </a:lnTo>
                  <a:lnTo>
                    <a:pt x="33969" y="1521"/>
                  </a:lnTo>
                  <a:lnTo>
                    <a:pt x="33331" y="1164"/>
                  </a:lnTo>
                  <a:lnTo>
                    <a:pt x="32693" y="864"/>
                  </a:lnTo>
                  <a:lnTo>
                    <a:pt x="32055" y="601"/>
                  </a:lnTo>
                  <a:lnTo>
                    <a:pt x="31417" y="395"/>
                  </a:lnTo>
                  <a:lnTo>
                    <a:pt x="30760" y="226"/>
                  </a:lnTo>
                  <a:lnTo>
                    <a:pt x="30441" y="151"/>
                  </a:lnTo>
                  <a:lnTo>
                    <a:pt x="30122" y="113"/>
                  </a:lnTo>
                  <a:lnTo>
                    <a:pt x="29803" y="57"/>
                  </a:lnTo>
                  <a:lnTo>
                    <a:pt x="29484" y="38"/>
                  </a:lnTo>
                  <a:lnTo>
                    <a:pt x="29165" y="19"/>
                  </a:lnTo>
                  <a:lnTo>
                    <a:pt x="28845" y="1"/>
                  </a:lnTo>
                  <a:close/>
                </a:path>
              </a:pathLst>
            </a:custGeom>
            <a:solidFill>
              <a:srgbClr val="9654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2238500" y="1812650"/>
              <a:ext cx="370200" cy="133725"/>
            </a:xfrm>
            <a:custGeom>
              <a:rect b="b" l="l" r="r" t="t"/>
              <a:pathLst>
                <a:path extrusionOk="0" h="5349" w="14808">
                  <a:moveTo>
                    <a:pt x="0" y="0"/>
                  </a:moveTo>
                  <a:lnTo>
                    <a:pt x="375" y="488"/>
                  </a:lnTo>
                  <a:lnTo>
                    <a:pt x="732" y="957"/>
                  </a:lnTo>
                  <a:lnTo>
                    <a:pt x="1107" y="1408"/>
                  </a:lnTo>
                  <a:lnTo>
                    <a:pt x="1464" y="1821"/>
                  </a:lnTo>
                  <a:lnTo>
                    <a:pt x="1839" y="2215"/>
                  </a:lnTo>
                  <a:lnTo>
                    <a:pt x="2196" y="2571"/>
                  </a:lnTo>
                  <a:lnTo>
                    <a:pt x="2552" y="2909"/>
                  </a:lnTo>
                  <a:lnTo>
                    <a:pt x="2909" y="3209"/>
                  </a:lnTo>
                  <a:lnTo>
                    <a:pt x="3266" y="3491"/>
                  </a:lnTo>
                  <a:lnTo>
                    <a:pt x="3622" y="3754"/>
                  </a:lnTo>
                  <a:lnTo>
                    <a:pt x="3960" y="3998"/>
                  </a:lnTo>
                  <a:lnTo>
                    <a:pt x="4317" y="4223"/>
                  </a:lnTo>
                  <a:lnTo>
                    <a:pt x="4654" y="4411"/>
                  </a:lnTo>
                  <a:lnTo>
                    <a:pt x="4992" y="4598"/>
                  </a:lnTo>
                  <a:lnTo>
                    <a:pt x="5330" y="4748"/>
                  </a:lnTo>
                  <a:lnTo>
                    <a:pt x="5649" y="4880"/>
                  </a:lnTo>
                  <a:lnTo>
                    <a:pt x="5987" y="4992"/>
                  </a:lnTo>
                  <a:lnTo>
                    <a:pt x="6306" y="5105"/>
                  </a:lnTo>
                  <a:lnTo>
                    <a:pt x="6625" y="5180"/>
                  </a:lnTo>
                  <a:lnTo>
                    <a:pt x="6944" y="5255"/>
                  </a:lnTo>
                  <a:lnTo>
                    <a:pt x="7263" y="5293"/>
                  </a:lnTo>
                  <a:lnTo>
                    <a:pt x="7563" y="5330"/>
                  </a:lnTo>
                  <a:lnTo>
                    <a:pt x="7863" y="5349"/>
                  </a:lnTo>
                  <a:lnTo>
                    <a:pt x="8464" y="5349"/>
                  </a:lnTo>
                  <a:lnTo>
                    <a:pt x="8745" y="5330"/>
                  </a:lnTo>
                  <a:lnTo>
                    <a:pt x="9046" y="5293"/>
                  </a:lnTo>
                  <a:lnTo>
                    <a:pt x="9327" y="5255"/>
                  </a:lnTo>
                  <a:lnTo>
                    <a:pt x="9853" y="5124"/>
                  </a:lnTo>
                  <a:lnTo>
                    <a:pt x="10378" y="4974"/>
                  </a:lnTo>
                  <a:lnTo>
                    <a:pt x="10885" y="4786"/>
                  </a:lnTo>
                  <a:lnTo>
                    <a:pt x="11354" y="4561"/>
                  </a:lnTo>
                  <a:lnTo>
                    <a:pt x="11804" y="4317"/>
                  </a:lnTo>
                  <a:lnTo>
                    <a:pt x="12217" y="4073"/>
                  </a:lnTo>
                  <a:lnTo>
                    <a:pt x="12611" y="3810"/>
                  </a:lnTo>
                  <a:lnTo>
                    <a:pt x="12968" y="3529"/>
                  </a:lnTo>
                  <a:lnTo>
                    <a:pt x="13306" y="3266"/>
                  </a:lnTo>
                  <a:lnTo>
                    <a:pt x="13606" y="3003"/>
                  </a:lnTo>
                  <a:lnTo>
                    <a:pt x="13888" y="2759"/>
                  </a:lnTo>
                  <a:lnTo>
                    <a:pt x="14132" y="2515"/>
                  </a:lnTo>
                  <a:lnTo>
                    <a:pt x="14507" y="2121"/>
                  </a:lnTo>
                  <a:lnTo>
                    <a:pt x="14732" y="1840"/>
                  </a:lnTo>
                  <a:lnTo>
                    <a:pt x="14807" y="17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5E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2238500" y="1812650"/>
              <a:ext cx="370200" cy="123875"/>
            </a:xfrm>
            <a:custGeom>
              <a:rect b="b" l="l" r="r" t="t"/>
              <a:pathLst>
                <a:path extrusionOk="0" h="4955" w="14808">
                  <a:moveTo>
                    <a:pt x="0" y="0"/>
                  </a:moveTo>
                  <a:lnTo>
                    <a:pt x="413" y="563"/>
                  </a:lnTo>
                  <a:lnTo>
                    <a:pt x="845" y="1089"/>
                  </a:lnTo>
                  <a:lnTo>
                    <a:pt x="1258" y="1596"/>
                  </a:lnTo>
                  <a:lnTo>
                    <a:pt x="1689" y="2046"/>
                  </a:lnTo>
                  <a:lnTo>
                    <a:pt x="1971" y="1877"/>
                  </a:lnTo>
                  <a:lnTo>
                    <a:pt x="2252" y="1727"/>
                  </a:lnTo>
                  <a:lnTo>
                    <a:pt x="2552" y="1596"/>
                  </a:lnTo>
                  <a:lnTo>
                    <a:pt x="2871" y="1483"/>
                  </a:lnTo>
                  <a:lnTo>
                    <a:pt x="3172" y="1389"/>
                  </a:lnTo>
                  <a:lnTo>
                    <a:pt x="3491" y="1314"/>
                  </a:lnTo>
                  <a:lnTo>
                    <a:pt x="3810" y="1258"/>
                  </a:lnTo>
                  <a:lnTo>
                    <a:pt x="4129" y="1220"/>
                  </a:lnTo>
                  <a:lnTo>
                    <a:pt x="4448" y="1201"/>
                  </a:lnTo>
                  <a:lnTo>
                    <a:pt x="5086" y="1201"/>
                  </a:lnTo>
                  <a:lnTo>
                    <a:pt x="5405" y="1239"/>
                  </a:lnTo>
                  <a:lnTo>
                    <a:pt x="5724" y="1295"/>
                  </a:lnTo>
                  <a:lnTo>
                    <a:pt x="6043" y="1352"/>
                  </a:lnTo>
                  <a:lnTo>
                    <a:pt x="6362" y="1427"/>
                  </a:lnTo>
                  <a:lnTo>
                    <a:pt x="6662" y="1520"/>
                  </a:lnTo>
                  <a:lnTo>
                    <a:pt x="6981" y="1633"/>
                  </a:lnTo>
                  <a:lnTo>
                    <a:pt x="7282" y="1764"/>
                  </a:lnTo>
                  <a:lnTo>
                    <a:pt x="7563" y="1896"/>
                  </a:lnTo>
                  <a:lnTo>
                    <a:pt x="7845" y="2065"/>
                  </a:lnTo>
                  <a:lnTo>
                    <a:pt x="8126" y="2234"/>
                  </a:lnTo>
                  <a:lnTo>
                    <a:pt x="8389" y="2403"/>
                  </a:lnTo>
                  <a:lnTo>
                    <a:pt x="8652" y="2609"/>
                  </a:lnTo>
                  <a:lnTo>
                    <a:pt x="8896" y="2815"/>
                  </a:lnTo>
                  <a:lnTo>
                    <a:pt x="9140" y="3041"/>
                  </a:lnTo>
                  <a:lnTo>
                    <a:pt x="9365" y="3285"/>
                  </a:lnTo>
                  <a:lnTo>
                    <a:pt x="9571" y="3529"/>
                  </a:lnTo>
                  <a:lnTo>
                    <a:pt x="9778" y="3791"/>
                  </a:lnTo>
                  <a:lnTo>
                    <a:pt x="9947" y="4073"/>
                  </a:lnTo>
                  <a:lnTo>
                    <a:pt x="10115" y="4354"/>
                  </a:lnTo>
                  <a:lnTo>
                    <a:pt x="10266" y="4655"/>
                  </a:lnTo>
                  <a:lnTo>
                    <a:pt x="10397" y="4955"/>
                  </a:lnTo>
                  <a:lnTo>
                    <a:pt x="10904" y="4767"/>
                  </a:lnTo>
                  <a:lnTo>
                    <a:pt x="11373" y="4561"/>
                  </a:lnTo>
                  <a:lnTo>
                    <a:pt x="11804" y="4317"/>
                  </a:lnTo>
                  <a:lnTo>
                    <a:pt x="12236" y="4054"/>
                  </a:lnTo>
                  <a:lnTo>
                    <a:pt x="12630" y="3791"/>
                  </a:lnTo>
                  <a:lnTo>
                    <a:pt x="12987" y="3529"/>
                  </a:lnTo>
                  <a:lnTo>
                    <a:pt x="13325" y="3266"/>
                  </a:lnTo>
                  <a:lnTo>
                    <a:pt x="13625" y="3003"/>
                  </a:lnTo>
                  <a:lnTo>
                    <a:pt x="13888" y="2740"/>
                  </a:lnTo>
                  <a:lnTo>
                    <a:pt x="14132" y="2515"/>
                  </a:lnTo>
                  <a:lnTo>
                    <a:pt x="14507" y="2102"/>
                  </a:lnTo>
                  <a:lnTo>
                    <a:pt x="14732" y="1840"/>
                  </a:lnTo>
                  <a:lnTo>
                    <a:pt x="14807" y="17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91F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2461350" y="1542400"/>
              <a:ext cx="101350" cy="240250"/>
            </a:xfrm>
            <a:custGeom>
              <a:rect b="b" l="l" r="r" t="t"/>
              <a:pathLst>
                <a:path extrusionOk="0" h="9610" w="4054">
                  <a:moveTo>
                    <a:pt x="2384" y="1"/>
                  </a:moveTo>
                  <a:lnTo>
                    <a:pt x="2252" y="263"/>
                  </a:lnTo>
                  <a:lnTo>
                    <a:pt x="2140" y="526"/>
                  </a:lnTo>
                  <a:lnTo>
                    <a:pt x="1952" y="1089"/>
                  </a:lnTo>
                  <a:lnTo>
                    <a:pt x="1802" y="1633"/>
                  </a:lnTo>
                  <a:lnTo>
                    <a:pt x="1671" y="2215"/>
                  </a:lnTo>
                  <a:lnTo>
                    <a:pt x="1633" y="2497"/>
                  </a:lnTo>
                  <a:lnTo>
                    <a:pt x="1596" y="2797"/>
                  </a:lnTo>
                  <a:lnTo>
                    <a:pt x="1558" y="3078"/>
                  </a:lnTo>
                  <a:lnTo>
                    <a:pt x="1539" y="3379"/>
                  </a:lnTo>
                  <a:lnTo>
                    <a:pt x="1539" y="3660"/>
                  </a:lnTo>
                  <a:lnTo>
                    <a:pt x="1539" y="3960"/>
                  </a:lnTo>
                  <a:lnTo>
                    <a:pt x="1539" y="4261"/>
                  </a:lnTo>
                  <a:lnTo>
                    <a:pt x="1558" y="4561"/>
                  </a:lnTo>
                  <a:lnTo>
                    <a:pt x="1633" y="5143"/>
                  </a:lnTo>
                  <a:lnTo>
                    <a:pt x="1746" y="5743"/>
                  </a:lnTo>
                  <a:lnTo>
                    <a:pt x="1915" y="6306"/>
                  </a:lnTo>
                  <a:lnTo>
                    <a:pt x="2008" y="6607"/>
                  </a:lnTo>
                  <a:lnTo>
                    <a:pt x="2121" y="6888"/>
                  </a:lnTo>
                  <a:lnTo>
                    <a:pt x="2234" y="7151"/>
                  </a:lnTo>
                  <a:lnTo>
                    <a:pt x="2365" y="7432"/>
                  </a:lnTo>
                  <a:lnTo>
                    <a:pt x="2515" y="7695"/>
                  </a:lnTo>
                  <a:lnTo>
                    <a:pt x="2665" y="7958"/>
                  </a:lnTo>
                  <a:lnTo>
                    <a:pt x="2834" y="8202"/>
                  </a:lnTo>
                  <a:lnTo>
                    <a:pt x="2999" y="8417"/>
                  </a:lnTo>
                  <a:lnTo>
                    <a:pt x="2722" y="8521"/>
                  </a:lnTo>
                  <a:lnTo>
                    <a:pt x="1802" y="8840"/>
                  </a:lnTo>
                  <a:lnTo>
                    <a:pt x="901" y="9215"/>
                  </a:lnTo>
                  <a:lnTo>
                    <a:pt x="451" y="9403"/>
                  </a:lnTo>
                  <a:lnTo>
                    <a:pt x="0" y="9609"/>
                  </a:lnTo>
                  <a:lnTo>
                    <a:pt x="488" y="9572"/>
                  </a:lnTo>
                  <a:lnTo>
                    <a:pt x="976" y="9515"/>
                  </a:lnTo>
                  <a:lnTo>
                    <a:pt x="1952" y="9384"/>
                  </a:lnTo>
                  <a:lnTo>
                    <a:pt x="2909" y="9215"/>
                  </a:lnTo>
                  <a:lnTo>
                    <a:pt x="3378" y="9140"/>
                  </a:lnTo>
                  <a:lnTo>
                    <a:pt x="3866" y="9028"/>
                  </a:lnTo>
                  <a:lnTo>
                    <a:pt x="4054" y="8314"/>
                  </a:lnTo>
                  <a:lnTo>
                    <a:pt x="4035" y="8296"/>
                  </a:lnTo>
                  <a:lnTo>
                    <a:pt x="4016" y="8277"/>
                  </a:lnTo>
                  <a:lnTo>
                    <a:pt x="3979" y="8221"/>
                  </a:lnTo>
                  <a:lnTo>
                    <a:pt x="3904" y="8127"/>
                  </a:lnTo>
                  <a:lnTo>
                    <a:pt x="3754" y="7920"/>
                  </a:lnTo>
                  <a:lnTo>
                    <a:pt x="3622" y="7695"/>
                  </a:lnTo>
                  <a:lnTo>
                    <a:pt x="3491" y="7470"/>
                  </a:lnTo>
                  <a:lnTo>
                    <a:pt x="3360" y="7226"/>
                  </a:lnTo>
                  <a:lnTo>
                    <a:pt x="3247" y="7001"/>
                  </a:lnTo>
                  <a:lnTo>
                    <a:pt x="3041" y="6513"/>
                  </a:lnTo>
                  <a:lnTo>
                    <a:pt x="2853" y="6006"/>
                  </a:lnTo>
                  <a:lnTo>
                    <a:pt x="2703" y="5499"/>
                  </a:lnTo>
                  <a:lnTo>
                    <a:pt x="2571" y="4974"/>
                  </a:lnTo>
                  <a:lnTo>
                    <a:pt x="2478" y="4448"/>
                  </a:lnTo>
                  <a:lnTo>
                    <a:pt x="2403" y="3904"/>
                  </a:lnTo>
                  <a:lnTo>
                    <a:pt x="2346" y="3360"/>
                  </a:lnTo>
                  <a:lnTo>
                    <a:pt x="2309" y="2816"/>
                  </a:lnTo>
                  <a:lnTo>
                    <a:pt x="2309" y="2271"/>
                  </a:lnTo>
                  <a:lnTo>
                    <a:pt x="2309" y="1708"/>
                  </a:lnTo>
                  <a:lnTo>
                    <a:pt x="2327" y="1145"/>
                  </a:lnTo>
                  <a:lnTo>
                    <a:pt x="2346" y="582"/>
                  </a:lnTo>
                  <a:lnTo>
                    <a:pt x="2384" y="1"/>
                  </a:lnTo>
                  <a:close/>
                </a:path>
              </a:pathLst>
            </a:custGeom>
            <a:solidFill>
              <a:srgbClr val="BC62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2539700" y="1443875"/>
              <a:ext cx="160950" cy="92925"/>
            </a:xfrm>
            <a:custGeom>
              <a:rect b="b" l="l" r="r" t="t"/>
              <a:pathLst>
                <a:path extrusionOk="0" h="3717" w="6438">
                  <a:moveTo>
                    <a:pt x="3529" y="1"/>
                  </a:moveTo>
                  <a:lnTo>
                    <a:pt x="3341" y="19"/>
                  </a:lnTo>
                  <a:lnTo>
                    <a:pt x="3153" y="38"/>
                  </a:lnTo>
                  <a:lnTo>
                    <a:pt x="2984" y="57"/>
                  </a:lnTo>
                  <a:lnTo>
                    <a:pt x="2815" y="113"/>
                  </a:lnTo>
                  <a:lnTo>
                    <a:pt x="2478" y="226"/>
                  </a:lnTo>
                  <a:lnTo>
                    <a:pt x="2177" y="357"/>
                  </a:lnTo>
                  <a:lnTo>
                    <a:pt x="1896" y="526"/>
                  </a:lnTo>
                  <a:lnTo>
                    <a:pt x="1633" y="714"/>
                  </a:lnTo>
                  <a:lnTo>
                    <a:pt x="1389" y="901"/>
                  </a:lnTo>
                  <a:lnTo>
                    <a:pt x="1164" y="1108"/>
                  </a:lnTo>
                  <a:lnTo>
                    <a:pt x="958" y="1333"/>
                  </a:lnTo>
                  <a:lnTo>
                    <a:pt x="770" y="1577"/>
                  </a:lnTo>
                  <a:lnTo>
                    <a:pt x="601" y="1821"/>
                  </a:lnTo>
                  <a:lnTo>
                    <a:pt x="451" y="2065"/>
                  </a:lnTo>
                  <a:lnTo>
                    <a:pt x="301" y="2328"/>
                  </a:lnTo>
                  <a:lnTo>
                    <a:pt x="188" y="2590"/>
                  </a:lnTo>
                  <a:lnTo>
                    <a:pt x="75" y="2872"/>
                  </a:lnTo>
                  <a:lnTo>
                    <a:pt x="0" y="3153"/>
                  </a:lnTo>
                  <a:lnTo>
                    <a:pt x="507" y="2872"/>
                  </a:lnTo>
                  <a:lnTo>
                    <a:pt x="976" y="2572"/>
                  </a:lnTo>
                  <a:lnTo>
                    <a:pt x="1445" y="2309"/>
                  </a:lnTo>
                  <a:lnTo>
                    <a:pt x="1896" y="2046"/>
                  </a:lnTo>
                  <a:lnTo>
                    <a:pt x="2328" y="1821"/>
                  </a:lnTo>
                  <a:lnTo>
                    <a:pt x="2553" y="1727"/>
                  </a:lnTo>
                  <a:lnTo>
                    <a:pt x="2759" y="1652"/>
                  </a:lnTo>
                  <a:lnTo>
                    <a:pt x="2966" y="1596"/>
                  </a:lnTo>
                  <a:lnTo>
                    <a:pt x="3172" y="1540"/>
                  </a:lnTo>
                  <a:lnTo>
                    <a:pt x="3360" y="1521"/>
                  </a:lnTo>
                  <a:lnTo>
                    <a:pt x="3547" y="1502"/>
                  </a:lnTo>
                  <a:lnTo>
                    <a:pt x="3716" y="1521"/>
                  </a:lnTo>
                  <a:lnTo>
                    <a:pt x="3885" y="1540"/>
                  </a:lnTo>
                  <a:lnTo>
                    <a:pt x="4054" y="1577"/>
                  </a:lnTo>
                  <a:lnTo>
                    <a:pt x="4223" y="1652"/>
                  </a:lnTo>
                  <a:lnTo>
                    <a:pt x="4411" y="1746"/>
                  </a:lnTo>
                  <a:lnTo>
                    <a:pt x="4580" y="1859"/>
                  </a:lnTo>
                  <a:lnTo>
                    <a:pt x="4767" y="1990"/>
                  </a:lnTo>
                  <a:lnTo>
                    <a:pt x="4955" y="2140"/>
                  </a:lnTo>
                  <a:lnTo>
                    <a:pt x="5311" y="2478"/>
                  </a:lnTo>
                  <a:lnTo>
                    <a:pt x="5668" y="2872"/>
                  </a:lnTo>
                  <a:lnTo>
                    <a:pt x="6043" y="3285"/>
                  </a:lnTo>
                  <a:lnTo>
                    <a:pt x="6231" y="3491"/>
                  </a:lnTo>
                  <a:lnTo>
                    <a:pt x="6437" y="3716"/>
                  </a:lnTo>
                  <a:lnTo>
                    <a:pt x="6437" y="3416"/>
                  </a:lnTo>
                  <a:lnTo>
                    <a:pt x="6419" y="3116"/>
                  </a:lnTo>
                  <a:lnTo>
                    <a:pt x="6381" y="2816"/>
                  </a:lnTo>
                  <a:lnTo>
                    <a:pt x="6325" y="2534"/>
                  </a:lnTo>
                  <a:lnTo>
                    <a:pt x="6250" y="2234"/>
                  </a:lnTo>
                  <a:lnTo>
                    <a:pt x="6137" y="1952"/>
                  </a:lnTo>
                  <a:lnTo>
                    <a:pt x="6025" y="1671"/>
                  </a:lnTo>
                  <a:lnTo>
                    <a:pt x="5856" y="1389"/>
                  </a:lnTo>
                  <a:lnTo>
                    <a:pt x="5781" y="1258"/>
                  </a:lnTo>
                  <a:lnTo>
                    <a:pt x="5687" y="1127"/>
                  </a:lnTo>
                  <a:lnTo>
                    <a:pt x="5593" y="995"/>
                  </a:lnTo>
                  <a:lnTo>
                    <a:pt x="5480" y="883"/>
                  </a:lnTo>
                  <a:lnTo>
                    <a:pt x="5236" y="639"/>
                  </a:lnTo>
                  <a:lnTo>
                    <a:pt x="5086" y="526"/>
                  </a:lnTo>
                  <a:lnTo>
                    <a:pt x="4936" y="414"/>
                  </a:lnTo>
                  <a:lnTo>
                    <a:pt x="4786" y="320"/>
                  </a:lnTo>
                  <a:lnTo>
                    <a:pt x="4617" y="245"/>
                  </a:lnTo>
                  <a:lnTo>
                    <a:pt x="4448" y="170"/>
                  </a:lnTo>
                  <a:lnTo>
                    <a:pt x="4279" y="113"/>
                  </a:lnTo>
                  <a:lnTo>
                    <a:pt x="4092" y="57"/>
                  </a:lnTo>
                  <a:lnTo>
                    <a:pt x="3904" y="38"/>
                  </a:lnTo>
                  <a:lnTo>
                    <a:pt x="3716" y="19"/>
                  </a:lnTo>
                  <a:lnTo>
                    <a:pt x="3529" y="1"/>
                  </a:lnTo>
                  <a:close/>
                </a:path>
              </a:pathLst>
            </a:custGeom>
            <a:solidFill>
              <a:srgbClr val="7641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2180325" y="1418075"/>
              <a:ext cx="257600" cy="99500"/>
            </a:xfrm>
            <a:custGeom>
              <a:rect b="b" l="l" r="r" t="t"/>
              <a:pathLst>
                <a:path extrusionOk="0" h="3980" w="10304">
                  <a:moveTo>
                    <a:pt x="5349" y="0"/>
                  </a:moveTo>
                  <a:lnTo>
                    <a:pt x="5123" y="19"/>
                  </a:lnTo>
                  <a:lnTo>
                    <a:pt x="4673" y="76"/>
                  </a:lnTo>
                  <a:lnTo>
                    <a:pt x="4223" y="169"/>
                  </a:lnTo>
                  <a:lnTo>
                    <a:pt x="3791" y="282"/>
                  </a:lnTo>
                  <a:lnTo>
                    <a:pt x="3378" y="451"/>
                  </a:lnTo>
                  <a:lnTo>
                    <a:pt x="3003" y="639"/>
                  </a:lnTo>
                  <a:lnTo>
                    <a:pt x="2890" y="695"/>
                  </a:lnTo>
                  <a:lnTo>
                    <a:pt x="2815" y="751"/>
                  </a:lnTo>
                  <a:lnTo>
                    <a:pt x="2627" y="864"/>
                  </a:lnTo>
                  <a:lnTo>
                    <a:pt x="2440" y="976"/>
                  </a:lnTo>
                  <a:lnTo>
                    <a:pt x="2271" y="1108"/>
                  </a:lnTo>
                  <a:lnTo>
                    <a:pt x="1952" y="1370"/>
                  </a:lnTo>
                  <a:lnTo>
                    <a:pt x="1783" y="1502"/>
                  </a:lnTo>
                  <a:lnTo>
                    <a:pt x="1633" y="1652"/>
                  </a:lnTo>
                  <a:lnTo>
                    <a:pt x="1333" y="1952"/>
                  </a:lnTo>
                  <a:lnTo>
                    <a:pt x="1070" y="2252"/>
                  </a:lnTo>
                  <a:lnTo>
                    <a:pt x="826" y="2572"/>
                  </a:lnTo>
                  <a:lnTo>
                    <a:pt x="582" y="2909"/>
                  </a:lnTo>
                  <a:lnTo>
                    <a:pt x="375" y="3266"/>
                  </a:lnTo>
                  <a:lnTo>
                    <a:pt x="169" y="3622"/>
                  </a:lnTo>
                  <a:lnTo>
                    <a:pt x="0" y="3979"/>
                  </a:lnTo>
                  <a:lnTo>
                    <a:pt x="0" y="3979"/>
                  </a:lnTo>
                  <a:lnTo>
                    <a:pt x="357" y="3773"/>
                  </a:lnTo>
                  <a:lnTo>
                    <a:pt x="676" y="3547"/>
                  </a:lnTo>
                  <a:lnTo>
                    <a:pt x="1013" y="3322"/>
                  </a:lnTo>
                  <a:lnTo>
                    <a:pt x="1333" y="3116"/>
                  </a:lnTo>
                  <a:lnTo>
                    <a:pt x="1652" y="2909"/>
                  </a:lnTo>
                  <a:lnTo>
                    <a:pt x="1971" y="2703"/>
                  </a:lnTo>
                  <a:lnTo>
                    <a:pt x="2290" y="2515"/>
                  </a:lnTo>
                  <a:lnTo>
                    <a:pt x="2609" y="2346"/>
                  </a:lnTo>
                  <a:lnTo>
                    <a:pt x="2928" y="2177"/>
                  </a:lnTo>
                  <a:lnTo>
                    <a:pt x="3265" y="2027"/>
                  </a:lnTo>
                  <a:lnTo>
                    <a:pt x="3416" y="1952"/>
                  </a:lnTo>
                  <a:lnTo>
                    <a:pt x="3509" y="1915"/>
                  </a:lnTo>
                  <a:lnTo>
                    <a:pt x="3585" y="1896"/>
                  </a:lnTo>
                  <a:lnTo>
                    <a:pt x="3904" y="1783"/>
                  </a:lnTo>
                  <a:lnTo>
                    <a:pt x="4241" y="1671"/>
                  </a:lnTo>
                  <a:lnTo>
                    <a:pt x="4560" y="1596"/>
                  </a:lnTo>
                  <a:lnTo>
                    <a:pt x="4879" y="1539"/>
                  </a:lnTo>
                  <a:lnTo>
                    <a:pt x="5217" y="1521"/>
                  </a:lnTo>
                  <a:lnTo>
                    <a:pt x="5536" y="1502"/>
                  </a:lnTo>
                  <a:lnTo>
                    <a:pt x="5855" y="1521"/>
                  </a:lnTo>
                  <a:lnTo>
                    <a:pt x="6193" y="1558"/>
                  </a:lnTo>
                  <a:lnTo>
                    <a:pt x="6512" y="1614"/>
                  </a:lnTo>
                  <a:lnTo>
                    <a:pt x="6831" y="1708"/>
                  </a:lnTo>
                  <a:lnTo>
                    <a:pt x="7150" y="1802"/>
                  </a:lnTo>
                  <a:lnTo>
                    <a:pt x="7488" y="1933"/>
                  </a:lnTo>
                  <a:lnTo>
                    <a:pt x="7807" y="2084"/>
                  </a:lnTo>
                  <a:lnTo>
                    <a:pt x="8126" y="2252"/>
                  </a:lnTo>
                  <a:lnTo>
                    <a:pt x="8426" y="2440"/>
                  </a:lnTo>
                  <a:lnTo>
                    <a:pt x="8745" y="2628"/>
                  </a:lnTo>
                  <a:lnTo>
                    <a:pt x="9064" y="2834"/>
                  </a:lnTo>
                  <a:lnTo>
                    <a:pt x="9684" y="3285"/>
                  </a:lnTo>
                  <a:lnTo>
                    <a:pt x="10303" y="3791"/>
                  </a:lnTo>
                  <a:lnTo>
                    <a:pt x="10303" y="3791"/>
                  </a:lnTo>
                  <a:lnTo>
                    <a:pt x="10247" y="3604"/>
                  </a:lnTo>
                  <a:lnTo>
                    <a:pt x="10172" y="3397"/>
                  </a:lnTo>
                  <a:lnTo>
                    <a:pt x="10003" y="3022"/>
                  </a:lnTo>
                  <a:lnTo>
                    <a:pt x="9815" y="2665"/>
                  </a:lnTo>
                  <a:lnTo>
                    <a:pt x="9590" y="2328"/>
                  </a:lnTo>
                  <a:lnTo>
                    <a:pt x="9327" y="1990"/>
                  </a:lnTo>
                  <a:lnTo>
                    <a:pt x="9064" y="1671"/>
                  </a:lnTo>
                  <a:lnTo>
                    <a:pt x="8764" y="1370"/>
                  </a:lnTo>
                  <a:lnTo>
                    <a:pt x="8445" y="1108"/>
                  </a:lnTo>
                  <a:lnTo>
                    <a:pt x="8089" y="845"/>
                  </a:lnTo>
                  <a:lnTo>
                    <a:pt x="7713" y="620"/>
                  </a:lnTo>
                  <a:lnTo>
                    <a:pt x="7319" y="413"/>
                  </a:lnTo>
                  <a:lnTo>
                    <a:pt x="6906" y="244"/>
                  </a:lnTo>
                  <a:lnTo>
                    <a:pt x="6475" y="132"/>
                  </a:lnTo>
                  <a:lnTo>
                    <a:pt x="6024" y="57"/>
                  </a:lnTo>
                  <a:lnTo>
                    <a:pt x="5799" y="19"/>
                  </a:lnTo>
                  <a:lnTo>
                    <a:pt x="5574" y="19"/>
                  </a:lnTo>
                  <a:lnTo>
                    <a:pt x="5349" y="0"/>
                  </a:lnTo>
                  <a:close/>
                </a:path>
              </a:pathLst>
            </a:custGeom>
            <a:solidFill>
              <a:srgbClr val="7641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2542050" y="1574775"/>
              <a:ext cx="121075" cy="83075"/>
            </a:xfrm>
            <a:custGeom>
              <a:rect b="b" l="l" r="r" t="t"/>
              <a:pathLst>
                <a:path extrusionOk="0" h="3323" w="4843">
                  <a:moveTo>
                    <a:pt x="2684" y="1"/>
                  </a:moveTo>
                  <a:lnTo>
                    <a:pt x="2515" y="19"/>
                  </a:lnTo>
                  <a:lnTo>
                    <a:pt x="2346" y="57"/>
                  </a:lnTo>
                  <a:lnTo>
                    <a:pt x="2196" y="113"/>
                  </a:lnTo>
                  <a:lnTo>
                    <a:pt x="2046" y="169"/>
                  </a:lnTo>
                  <a:lnTo>
                    <a:pt x="1914" y="245"/>
                  </a:lnTo>
                  <a:lnTo>
                    <a:pt x="1671" y="413"/>
                  </a:lnTo>
                  <a:lnTo>
                    <a:pt x="1445" y="582"/>
                  </a:lnTo>
                  <a:lnTo>
                    <a:pt x="1258" y="789"/>
                  </a:lnTo>
                  <a:lnTo>
                    <a:pt x="1089" y="995"/>
                  </a:lnTo>
                  <a:lnTo>
                    <a:pt x="920" y="1202"/>
                  </a:lnTo>
                  <a:lnTo>
                    <a:pt x="770" y="1427"/>
                  </a:lnTo>
                  <a:lnTo>
                    <a:pt x="638" y="1652"/>
                  </a:lnTo>
                  <a:lnTo>
                    <a:pt x="526" y="1877"/>
                  </a:lnTo>
                  <a:lnTo>
                    <a:pt x="301" y="2346"/>
                  </a:lnTo>
                  <a:lnTo>
                    <a:pt x="132" y="2834"/>
                  </a:lnTo>
                  <a:lnTo>
                    <a:pt x="57" y="3078"/>
                  </a:lnTo>
                  <a:lnTo>
                    <a:pt x="0" y="3322"/>
                  </a:lnTo>
                  <a:lnTo>
                    <a:pt x="0" y="3322"/>
                  </a:lnTo>
                  <a:lnTo>
                    <a:pt x="638" y="2534"/>
                  </a:lnTo>
                  <a:lnTo>
                    <a:pt x="957" y="2159"/>
                  </a:lnTo>
                  <a:lnTo>
                    <a:pt x="1276" y="1802"/>
                  </a:lnTo>
                  <a:lnTo>
                    <a:pt x="1614" y="1464"/>
                  </a:lnTo>
                  <a:lnTo>
                    <a:pt x="1783" y="1314"/>
                  </a:lnTo>
                  <a:lnTo>
                    <a:pt x="1952" y="1164"/>
                  </a:lnTo>
                  <a:lnTo>
                    <a:pt x="2121" y="1033"/>
                  </a:lnTo>
                  <a:lnTo>
                    <a:pt x="2290" y="939"/>
                  </a:lnTo>
                  <a:lnTo>
                    <a:pt x="2477" y="845"/>
                  </a:lnTo>
                  <a:lnTo>
                    <a:pt x="2646" y="808"/>
                  </a:lnTo>
                  <a:lnTo>
                    <a:pt x="2797" y="789"/>
                  </a:lnTo>
                  <a:lnTo>
                    <a:pt x="2947" y="826"/>
                  </a:lnTo>
                  <a:lnTo>
                    <a:pt x="3097" y="883"/>
                  </a:lnTo>
                  <a:lnTo>
                    <a:pt x="3266" y="976"/>
                  </a:lnTo>
                  <a:lnTo>
                    <a:pt x="3416" y="1108"/>
                  </a:lnTo>
                  <a:lnTo>
                    <a:pt x="3566" y="1258"/>
                  </a:lnTo>
                  <a:lnTo>
                    <a:pt x="3697" y="1446"/>
                  </a:lnTo>
                  <a:lnTo>
                    <a:pt x="3847" y="1633"/>
                  </a:lnTo>
                  <a:lnTo>
                    <a:pt x="4110" y="2027"/>
                  </a:lnTo>
                  <a:lnTo>
                    <a:pt x="4354" y="2440"/>
                  </a:lnTo>
                  <a:lnTo>
                    <a:pt x="4842" y="3322"/>
                  </a:lnTo>
                  <a:lnTo>
                    <a:pt x="4823" y="3078"/>
                  </a:lnTo>
                  <a:lnTo>
                    <a:pt x="4805" y="2816"/>
                  </a:lnTo>
                  <a:lnTo>
                    <a:pt x="4711" y="2309"/>
                  </a:lnTo>
                  <a:lnTo>
                    <a:pt x="4654" y="2065"/>
                  </a:lnTo>
                  <a:lnTo>
                    <a:pt x="4579" y="1802"/>
                  </a:lnTo>
                  <a:lnTo>
                    <a:pt x="4486" y="1558"/>
                  </a:lnTo>
                  <a:lnTo>
                    <a:pt x="4392" y="1314"/>
                  </a:lnTo>
                  <a:lnTo>
                    <a:pt x="4260" y="1070"/>
                  </a:lnTo>
                  <a:lnTo>
                    <a:pt x="4129" y="845"/>
                  </a:lnTo>
                  <a:lnTo>
                    <a:pt x="3960" y="601"/>
                  </a:lnTo>
                  <a:lnTo>
                    <a:pt x="3735" y="395"/>
                  </a:lnTo>
                  <a:lnTo>
                    <a:pt x="3622" y="301"/>
                  </a:lnTo>
                  <a:lnTo>
                    <a:pt x="3491" y="207"/>
                  </a:lnTo>
                  <a:lnTo>
                    <a:pt x="3341" y="132"/>
                  </a:lnTo>
                  <a:lnTo>
                    <a:pt x="3191" y="76"/>
                  </a:lnTo>
                  <a:lnTo>
                    <a:pt x="3022" y="19"/>
                  </a:lnTo>
                  <a:lnTo>
                    <a:pt x="2853" y="1"/>
                  </a:lnTo>
                  <a:close/>
                </a:path>
              </a:pathLst>
            </a:custGeom>
            <a:solidFill>
              <a:srgbClr val="1E17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2264300" y="1559300"/>
              <a:ext cx="128100" cy="82600"/>
            </a:xfrm>
            <a:custGeom>
              <a:rect b="b" l="l" r="r" t="t"/>
              <a:pathLst>
                <a:path extrusionOk="0" h="3304" w="5124">
                  <a:moveTo>
                    <a:pt x="2459" y="0"/>
                  </a:moveTo>
                  <a:lnTo>
                    <a:pt x="2309" y="38"/>
                  </a:lnTo>
                  <a:lnTo>
                    <a:pt x="2158" y="75"/>
                  </a:lnTo>
                  <a:lnTo>
                    <a:pt x="1877" y="169"/>
                  </a:lnTo>
                  <a:lnTo>
                    <a:pt x="1633" y="319"/>
                  </a:lnTo>
                  <a:lnTo>
                    <a:pt x="1408" y="488"/>
                  </a:lnTo>
                  <a:lnTo>
                    <a:pt x="1201" y="676"/>
                  </a:lnTo>
                  <a:lnTo>
                    <a:pt x="1014" y="864"/>
                  </a:lnTo>
                  <a:lnTo>
                    <a:pt x="845" y="1070"/>
                  </a:lnTo>
                  <a:lnTo>
                    <a:pt x="695" y="1276"/>
                  </a:lnTo>
                  <a:lnTo>
                    <a:pt x="563" y="1502"/>
                  </a:lnTo>
                  <a:lnTo>
                    <a:pt x="432" y="1727"/>
                  </a:lnTo>
                  <a:lnTo>
                    <a:pt x="319" y="1952"/>
                  </a:lnTo>
                  <a:lnTo>
                    <a:pt x="226" y="2177"/>
                  </a:lnTo>
                  <a:lnTo>
                    <a:pt x="132" y="2421"/>
                  </a:lnTo>
                  <a:lnTo>
                    <a:pt x="57" y="2665"/>
                  </a:lnTo>
                  <a:lnTo>
                    <a:pt x="0" y="2909"/>
                  </a:lnTo>
                  <a:lnTo>
                    <a:pt x="0" y="2909"/>
                  </a:lnTo>
                  <a:lnTo>
                    <a:pt x="638" y="2158"/>
                  </a:lnTo>
                  <a:lnTo>
                    <a:pt x="976" y="1821"/>
                  </a:lnTo>
                  <a:lnTo>
                    <a:pt x="1314" y="1483"/>
                  </a:lnTo>
                  <a:lnTo>
                    <a:pt x="1483" y="1333"/>
                  </a:lnTo>
                  <a:lnTo>
                    <a:pt x="1652" y="1201"/>
                  </a:lnTo>
                  <a:lnTo>
                    <a:pt x="1839" y="1070"/>
                  </a:lnTo>
                  <a:lnTo>
                    <a:pt x="2008" y="976"/>
                  </a:lnTo>
                  <a:lnTo>
                    <a:pt x="2196" y="882"/>
                  </a:lnTo>
                  <a:lnTo>
                    <a:pt x="2384" y="826"/>
                  </a:lnTo>
                  <a:lnTo>
                    <a:pt x="2553" y="788"/>
                  </a:lnTo>
                  <a:lnTo>
                    <a:pt x="2722" y="788"/>
                  </a:lnTo>
                  <a:lnTo>
                    <a:pt x="2890" y="826"/>
                  </a:lnTo>
                  <a:lnTo>
                    <a:pt x="3059" y="882"/>
                  </a:lnTo>
                  <a:lnTo>
                    <a:pt x="3228" y="976"/>
                  </a:lnTo>
                  <a:lnTo>
                    <a:pt x="3397" y="1089"/>
                  </a:lnTo>
                  <a:lnTo>
                    <a:pt x="3547" y="1220"/>
                  </a:lnTo>
                  <a:lnTo>
                    <a:pt x="3697" y="1370"/>
                  </a:lnTo>
                  <a:lnTo>
                    <a:pt x="3998" y="1708"/>
                  </a:lnTo>
                  <a:lnTo>
                    <a:pt x="4298" y="2083"/>
                  </a:lnTo>
                  <a:lnTo>
                    <a:pt x="4561" y="2478"/>
                  </a:lnTo>
                  <a:lnTo>
                    <a:pt x="5124" y="3303"/>
                  </a:lnTo>
                  <a:lnTo>
                    <a:pt x="5086" y="3059"/>
                  </a:lnTo>
                  <a:lnTo>
                    <a:pt x="5049" y="2797"/>
                  </a:lnTo>
                  <a:lnTo>
                    <a:pt x="4917" y="2309"/>
                  </a:lnTo>
                  <a:lnTo>
                    <a:pt x="4842" y="2065"/>
                  </a:lnTo>
                  <a:lnTo>
                    <a:pt x="4748" y="1839"/>
                  </a:lnTo>
                  <a:lnTo>
                    <a:pt x="4654" y="1595"/>
                  </a:lnTo>
                  <a:lnTo>
                    <a:pt x="4523" y="1370"/>
                  </a:lnTo>
                  <a:lnTo>
                    <a:pt x="4392" y="1145"/>
                  </a:lnTo>
                  <a:lnTo>
                    <a:pt x="4242" y="920"/>
                  </a:lnTo>
                  <a:lnTo>
                    <a:pt x="4073" y="695"/>
                  </a:lnTo>
                  <a:lnTo>
                    <a:pt x="3885" y="507"/>
                  </a:lnTo>
                  <a:lnTo>
                    <a:pt x="3660" y="319"/>
                  </a:lnTo>
                  <a:lnTo>
                    <a:pt x="3397" y="169"/>
                  </a:lnTo>
                  <a:lnTo>
                    <a:pt x="3247" y="113"/>
                  </a:lnTo>
                  <a:lnTo>
                    <a:pt x="3097" y="57"/>
                  </a:lnTo>
                  <a:lnTo>
                    <a:pt x="2947" y="19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1E17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1067925" y="348825"/>
              <a:ext cx="1001225" cy="2146950"/>
            </a:xfrm>
            <a:custGeom>
              <a:rect b="b" l="l" r="r" t="t"/>
              <a:pathLst>
                <a:path extrusionOk="0" h="85878" w="40049">
                  <a:moveTo>
                    <a:pt x="1933" y="1"/>
                  </a:moveTo>
                  <a:lnTo>
                    <a:pt x="1877" y="20"/>
                  </a:lnTo>
                  <a:lnTo>
                    <a:pt x="1839" y="95"/>
                  </a:lnTo>
                  <a:lnTo>
                    <a:pt x="1820" y="189"/>
                  </a:lnTo>
                  <a:lnTo>
                    <a:pt x="1820" y="320"/>
                  </a:lnTo>
                  <a:lnTo>
                    <a:pt x="1839" y="508"/>
                  </a:lnTo>
                  <a:lnTo>
                    <a:pt x="1933" y="977"/>
                  </a:lnTo>
                  <a:lnTo>
                    <a:pt x="2083" y="1615"/>
                  </a:lnTo>
                  <a:lnTo>
                    <a:pt x="2346" y="2441"/>
                  </a:lnTo>
                  <a:lnTo>
                    <a:pt x="2684" y="3454"/>
                  </a:lnTo>
                  <a:lnTo>
                    <a:pt x="3097" y="4693"/>
                  </a:lnTo>
                  <a:lnTo>
                    <a:pt x="3641" y="6138"/>
                  </a:lnTo>
                  <a:lnTo>
                    <a:pt x="4279" y="7808"/>
                  </a:lnTo>
                  <a:lnTo>
                    <a:pt x="5030" y="9722"/>
                  </a:lnTo>
                  <a:lnTo>
                    <a:pt x="4692" y="8971"/>
                  </a:lnTo>
                  <a:lnTo>
                    <a:pt x="3866" y="7151"/>
                  </a:lnTo>
                  <a:lnTo>
                    <a:pt x="3340" y="6025"/>
                  </a:lnTo>
                  <a:lnTo>
                    <a:pt x="2777" y="4899"/>
                  </a:lnTo>
                  <a:lnTo>
                    <a:pt x="2214" y="3829"/>
                  </a:lnTo>
                  <a:lnTo>
                    <a:pt x="1952" y="3341"/>
                  </a:lnTo>
                  <a:lnTo>
                    <a:pt x="1708" y="2910"/>
                  </a:lnTo>
                  <a:lnTo>
                    <a:pt x="1464" y="2516"/>
                  </a:lnTo>
                  <a:lnTo>
                    <a:pt x="1239" y="2197"/>
                  </a:lnTo>
                  <a:lnTo>
                    <a:pt x="1032" y="1971"/>
                  </a:lnTo>
                  <a:lnTo>
                    <a:pt x="957" y="1878"/>
                  </a:lnTo>
                  <a:lnTo>
                    <a:pt x="863" y="1803"/>
                  </a:lnTo>
                  <a:lnTo>
                    <a:pt x="807" y="1765"/>
                  </a:lnTo>
                  <a:lnTo>
                    <a:pt x="676" y="1765"/>
                  </a:lnTo>
                  <a:lnTo>
                    <a:pt x="638" y="1803"/>
                  </a:lnTo>
                  <a:lnTo>
                    <a:pt x="601" y="1878"/>
                  </a:lnTo>
                  <a:lnTo>
                    <a:pt x="563" y="1990"/>
                  </a:lnTo>
                  <a:lnTo>
                    <a:pt x="544" y="2122"/>
                  </a:lnTo>
                  <a:lnTo>
                    <a:pt x="544" y="2291"/>
                  </a:lnTo>
                  <a:lnTo>
                    <a:pt x="582" y="2722"/>
                  </a:lnTo>
                  <a:lnTo>
                    <a:pt x="657" y="3304"/>
                  </a:lnTo>
                  <a:lnTo>
                    <a:pt x="788" y="4055"/>
                  </a:lnTo>
                  <a:lnTo>
                    <a:pt x="976" y="4974"/>
                  </a:lnTo>
                  <a:lnTo>
                    <a:pt x="1220" y="6081"/>
                  </a:lnTo>
                  <a:lnTo>
                    <a:pt x="1558" y="7376"/>
                  </a:lnTo>
                  <a:lnTo>
                    <a:pt x="1933" y="8859"/>
                  </a:lnTo>
                  <a:lnTo>
                    <a:pt x="2402" y="10567"/>
                  </a:lnTo>
                  <a:lnTo>
                    <a:pt x="2233" y="10116"/>
                  </a:lnTo>
                  <a:lnTo>
                    <a:pt x="1783" y="9047"/>
                  </a:lnTo>
                  <a:lnTo>
                    <a:pt x="1501" y="8408"/>
                  </a:lnTo>
                  <a:lnTo>
                    <a:pt x="1201" y="7770"/>
                  </a:lnTo>
                  <a:lnTo>
                    <a:pt x="901" y="7151"/>
                  </a:lnTo>
                  <a:lnTo>
                    <a:pt x="619" y="6663"/>
                  </a:lnTo>
                  <a:lnTo>
                    <a:pt x="488" y="6457"/>
                  </a:lnTo>
                  <a:lnTo>
                    <a:pt x="375" y="6288"/>
                  </a:lnTo>
                  <a:lnTo>
                    <a:pt x="263" y="6194"/>
                  </a:lnTo>
                  <a:lnTo>
                    <a:pt x="169" y="6138"/>
                  </a:lnTo>
                  <a:lnTo>
                    <a:pt x="131" y="6119"/>
                  </a:lnTo>
                  <a:lnTo>
                    <a:pt x="94" y="6138"/>
                  </a:lnTo>
                  <a:lnTo>
                    <a:pt x="75" y="6175"/>
                  </a:lnTo>
                  <a:lnTo>
                    <a:pt x="38" y="6213"/>
                  </a:lnTo>
                  <a:lnTo>
                    <a:pt x="19" y="6363"/>
                  </a:lnTo>
                  <a:lnTo>
                    <a:pt x="0" y="6588"/>
                  </a:lnTo>
                  <a:lnTo>
                    <a:pt x="19" y="6907"/>
                  </a:lnTo>
                  <a:lnTo>
                    <a:pt x="56" y="7320"/>
                  </a:lnTo>
                  <a:lnTo>
                    <a:pt x="131" y="7827"/>
                  </a:lnTo>
                  <a:lnTo>
                    <a:pt x="244" y="8427"/>
                  </a:lnTo>
                  <a:lnTo>
                    <a:pt x="375" y="9159"/>
                  </a:lnTo>
                  <a:lnTo>
                    <a:pt x="563" y="10004"/>
                  </a:lnTo>
                  <a:lnTo>
                    <a:pt x="1013" y="12068"/>
                  </a:lnTo>
                  <a:lnTo>
                    <a:pt x="1332" y="13325"/>
                  </a:lnTo>
                  <a:lnTo>
                    <a:pt x="1708" y="14733"/>
                  </a:lnTo>
                  <a:lnTo>
                    <a:pt x="2139" y="16328"/>
                  </a:lnTo>
                  <a:lnTo>
                    <a:pt x="2627" y="18055"/>
                  </a:lnTo>
                  <a:lnTo>
                    <a:pt x="3172" y="19913"/>
                  </a:lnTo>
                  <a:lnTo>
                    <a:pt x="3753" y="21902"/>
                  </a:lnTo>
                  <a:lnTo>
                    <a:pt x="5086" y="26218"/>
                  </a:lnTo>
                  <a:lnTo>
                    <a:pt x="6568" y="30891"/>
                  </a:lnTo>
                  <a:lnTo>
                    <a:pt x="8182" y="35846"/>
                  </a:lnTo>
                  <a:lnTo>
                    <a:pt x="9890" y="40988"/>
                  </a:lnTo>
                  <a:lnTo>
                    <a:pt x="11673" y="46224"/>
                  </a:lnTo>
                  <a:lnTo>
                    <a:pt x="13493" y="51478"/>
                  </a:lnTo>
                  <a:lnTo>
                    <a:pt x="15332" y="56658"/>
                  </a:lnTo>
                  <a:lnTo>
                    <a:pt x="16252" y="59173"/>
                  </a:lnTo>
                  <a:lnTo>
                    <a:pt x="17172" y="61650"/>
                  </a:lnTo>
                  <a:lnTo>
                    <a:pt x="18072" y="64071"/>
                  </a:lnTo>
                  <a:lnTo>
                    <a:pt x="18954" y="66398"/>
                  </a:lnTo>
                  <a:lnTo>
                    <a:pt x="19818" y="68650"/>
                  </a:lnTo>
                  <a:lnTo>
                    <a:pt x="20662" y="70789"/>
                  </a:lnTo>
                  <a:lnTo>
                    <a:pt x="21469" y="72835"/>
                  </a:lnTo>
                  <a:lnTo>
                    <a:pt x="22257" y="74749"/>
                  </a:lnTo>
                  <a:lnTo>
                    <a:pt x="23027" y="76532"/>
                  </a:lnTo>
                  <a:lnTo>
                    <a:pt x="23740" y="78183"/>
                  </a:lnTo>
                  <a:lnTo>
                    <a:pt x="24434" y="79685"/>
                  </a:lnTo>
                  <a:lnTo>
                    <a:pt x="25072" y="80998"/>
                  </a:lnTo>
                  <a:lnTo>
                    <a:pt x="25373" y="81599"/>
                  </a:lnTo>
                  <a:lnTo>
                    <a:pt x="25692" y="82162"/>
                  </a:lnTo>
                  <a:lnTo>
                    <a:pt x="25992" y="82669"/>
                  </a:lnTo>
                  <a:lnTo>
                    <a:pt x="26311" y="83138"/>
                  </a:lnTo>
                  <a:lnTo>
                    <a:pt x="26630" y="83551"/>
                  </a:lnTo>
                  <a:lnTo>
                    <a:pt x="26949" y="83945"/>
                  </a:lnTo>
                  <a:lnTo>
                    <a:pt x="27268" y="84301"/>
                  </a:lnTo>
                  <a:lnTo>
                    <a:pt x="27587" y="84602"/>
                  </a:lnTo>
                  <a:lnTo>
                    <a:pt x="27925" y="84883"/>
                  </a:lnTo>
                  <a:lnTo>
                    <a:pt x="28244" y="85108"/>
                  </a:lnTo>
                  <a:lnTo>
                    <a:pt x="28563" y="85315"/>
                  </a:lnTo>
                  <a:lnTo>
                    <a:pt x="28882" y="85484"/>
                  </a:lnTo>
                  <a:lnTo>
                    <a:pt x="29220" y="85615"/>
                  </a:lnTo>
                  <a:lnTo>
                    <a:pt x="29539" y="85728"/>
                  </a:lnTo>
                  <a:lnTo>
                    <a:pt x="29858" y="85803"/>
                  </a:lnTo>
                  <a:lnTo>
                    <a:pt x="30177" y="85859"/>
                  </a:lnTo>
                  <a:lnTo>
                    <a:pt x="30496" y="85878"/>
                  </a:lnTo>
                  <a:lnTo>
                    <a:pt x="30815" y="85859"/>
                  </a:lnTo>
                  <a:lnTo>
                    <a:pt x="31134" y="85840"/>
                  </a:lnTo>
                  <a:lnTo>
                    <a:pt x="31453" y="85784"/>
                  </a:lnTo>
                  <a:lnTo>
                    <a:pt x="31772" y="85690"/>
                  </a:lnTo>
                  <a:lnTo>
                    <a:pt x="32072" y="85596"/>
                  </a:lnTo>
                  <a:lnTo>
                    <a:pt x="32391" y="85465"/>
                  </a:lnTo>
                  <a:lnTo>
                    <a:pt x="32692" y="85334"/>
                  </a:lnTo>
                  <a:lnTo>
                    <a:pt x="32992" y="85165"/>
                  </a:lnTo>
                  <a:lnTo>
                    <a:pt x="33292" y="84996"/>
                  </a:lnTo>
                  <a:lnTo>
                    <a:pt x="33593" y="84789"/>
                  </a:lnTo>
                  <a:lnTo>
                    <a:pt x="33893" y="84583"/>
                  </a:lnTo>
                  <a:lnTo>
                    <a:pt x="34174" y="84358"/>
                  </a:lnTo>
                  <a:lnTo>
                    <a:pt x="34475" y="84114"/>
                  </a:lnTo>
                  <a:lnTo>
                    <a:pt x="34756" y="83870"/>
                  </a:lnTo>
                  <a:lnTo>
                    <a:pt x="35019" y="83607"/>
                  </a:lnTo>
                  <a:lnTo>
                    <a:pt x="35563" y="83063"/>
                  </a:lnTo>
                  <a:lnTo>
                    <a:pt x="36089" y="82481"/>
                  </a:lnTo>
                  <a:lnTo>
                    <a:pt x="36576" y="81880"/>
                  </a:lnTo>
                  <a:lnTo>
                    <a:pt x="37046" y="81280"/>
                  </a:lnTo>
                  <a:lnTo>
                    <a:pt x="37496" y="80661"/>
                  </a:lnTo>
                  <a:lnTo>
                    <a:pt x="37909" y="80041"/>
                  </a:lnTo>
                  <a:lnTo>
                    <a:pt x="38284" y="79460"/>
                  </a:lnTo>
                  <a:lnTo>
                    <a:pt x="38641" y="78897"/>
                  </a:lnTo>
                  <a:lnTo>
                    <a:pt x="39241" y="77864"/>
                  </a:lnTo>
                  <a:lnTo>
                    <a:pt x="39673" y="77039"/>
                  </a:lnTo>
                  <a:lnTo>
                    <a:pt x="39954" y="76494"/>
                  </a:lnTo>
                  <a:lnTo>
                    <a:pt x="40048" y="76288"/>
                  </a:lnTo>
                  <a:lnTo>
                    <a:pt x="12386" y="13044"/>
                  </a:lnTo>
                  <a:lnTo>
                    <a:pt x="12574" y="12443"/>
                  </a:lnTo>
                  <a:lnTo>
                    <a:pt x="13005" y="10980"/>
                  </a:lnTo>
                  <a:lnTo>
                    <a:pt x="13249" y="10079"/>
                  </a:lnTo>
                  <a:lnTo>
                    <a:pt x="13493" y="9140"/>
                  </a:lnTo>
                  <a:lnTo>
                    <a:pt x="13719" y="8240"/>
                  </a:lnTo>
                  <a:lnTo>
                    <a:pt x="13887" y="7414"/>
                  </a:lnTo>
                  <a:lnTo>
                    <a:pt x="13944" y="7039"/>
                  </a:lnTo>
                  <a:lnTo>
                    <a:pt x="13981" y="6719"/>
                  </a:lnTo>
                  <a:lnTo>
                    <a:pt x="14000" y="6457"/>
                  </a:lnTo>
                  <a:lnTo>
                    <a:pt x="13981" y="6250"/>
                  </a:lnTo>
                  <a:lnTo>
                    <a:pt x="13962" y="6175"/>
                  </a:lnTo>
                  <a:lnTo>
                    <a:pt x="13944" y="6119"/>
                  </a:lnTo>
                  <a:lnTo>
                    <a:pt x="13925" y="6081"/>
                  </a:lnTo>
                  <a:lnTo>
                    <a:pt x="13887" y="6044"/>
                  </a:lnTo>
                  <a:lnTo>
                    <a:pt x="13831" y="6044"/>
                  </a:lnTo>
                  <a:lnTo>
                    <a:pt x="13775" y="6063"/>
                  </a:lnTo>
                  <a:lnTo>
                    <a:pt x="13719" y="6119"/>
                  </a:lnTo>
                  <a:lnTo>
                    <a:pt x="13643" y="6175"/>
                  </a:lnTo>
                  <a:lnTo>
                    <a:pt x="13456" y="6382"/>
                  </a:lnTo>
                  <a:lnTo>
                    <a:pt x="13231" y="6701"/>
                  </a:lnTo>
                  <a:lnTo>
                    <a:pt x="12968" y="7114"/>
                  </a:lnTo>
                  <a:lnTo>
                    <a:pt x="12649" y="7658"/>
                  </a:lnTo>
                  <a:lnTo>
                    <a:pt x="12292" y="8333"/>
                  </a:lnTo>
                  <a:lnTo>
                    <a:pt x="11879" y="9140"/>
                  </a:lnTo>
                  <a:lnTo>
                    <a:pt x="11410" y="10079"/>
                  </a:lnTo>
                  <a:lnTo>
                    <a:pt x="10866" y="11186"/>
                  </a:lnTo>
                  <a:lnTo>
                    <a:pt x="10416" y="10285"/>
                  </a:lnTo>
                  <a:lnTo>
                    <a:pt x="9308" y="8127"/>
                  </a:lnTo>
                  <a:lnTo>
                    <a:pt x="8614" y="6795"/>
                  </a:lnTo>
                  <a:lnTo>
                    <a:pt x="7882" y="5425"/>
                  </a:lnTo>
                  <a:lnTo>
                    <a:pt x="7150" y="4111"/>
                  </a:lnTo>
                  <a:lnTo>
                    <a:pt x="6456" y="2910"/>
                  </a:lnTo>
                  <a:lnTo>
                    <a:pt x="6156" y="2403"/>
                  </a:lnTo>
                  <a:lnTo>
                    <a:pt x="5874" y="1971"/>
                  </a:lnTo>
                  <a:lnTo>
                    <a:pt x="5630" y="1615"/>
                  </a:lnTo>
                  <a:lnTo>
                    <a:pt x="5424" y="1352"/>
                  </a:lnTo>
                  <a:lnTo>
                    <a:pt x="5330" y="1258"/>
                  </a:lnTo>
                  <a:lnTo>
                    <a:pt x="5255" y="1183"/>
                  </a:lnTo>
                  <a:lnTo>
                    <a:pt x="5180" y="1146"/>
                  </a:lnTo>
                  <a:lnTo>
                    <a:pt x="5142" y="1146"/>
                  </a:lnTo>
                  <a:lnTo>
                    <a:pt x="5105" y="1165"/>
                  </a:lnTo>
                  <a:lnTo>
                    <a:pt x="5086" y="1221"/>
                  </a:lnTo>
                  <a:lnTo>
                    <a:pt x="5067" y="1315"/>
                  </a:lnTo>
                  <a:lnTo>
                    <a:pt x="5086" y="1446"/>
                  </a:lnTo>
                  <a:lnTo>
                    <a:pt x="5142" y="1821"/>
                  </a:lnTo>
                  <a:lnTo>
                    <a:pt x="5292" y="2347"/>
                  </a:lnTo>
                  <a:lnTo>
                    <a:pt x="5499" y="3060"/>
                  </a:lnTo>
                  <a:lnTo>
                    <a:pt x="5799" y="3961"/>
                  </a:lnTo>
                  <a:lnTo>
                    <a:pt x="6174" y="5049"/>
                  </a:lnTo>
                  <a:lnTo>
                    <a:pt x="6662" y="6344"/>
                  </a:lnTo>
                  <a:lnTo>
                    <a:pt x="7225" y="7864"/>
                  </a:lnTo>
                  <a:lnTo>
                    <a:pt x="7920" y="9610"/>
                  </a:lnTo>
                  <a:lnTo>
                    <a:pt x="7432" y="8728"/>
                  </a:lnTo>
                  <a:lnTo>
                    <a:pt x="6249" y="6551"/>
                  </a:lnTo>
                  <a:lnTo>
                    <a:pt x="5499" y="5237"/>
                  </a:lnTo>
                  <a:lnTo>
                    <a:pt x="4729" y="3886"/>
                  </a:lnTo>
                  <a:lnTo>
                    <a:pt x="3960" y="2610"/>
                  </a:lnTo>
                  <a:lnTo>
                    <a:pt x="3584" y="2028"/>
                  </a:lnTo>
                  <a:lnTo>
                    <a:pt x="3247" y="1484"/>
                  </a:lnTo>
                  <a:lnTo>
                    <a:pt x="2909" y="1014"/>
                  </a:lnTo>
                  <a:lnTo>
                    <a:pt x="2627" y="620"/>
                  </a:lnTo>
                  <a:lnTo>
                    <a:pt x="2365" y="301"/>
                  </a:lnTo>
                  <a:lnTo>
                    <a:pt x="2158" y="95"/>
                  </a:lnTo>
                  <a:lnTo>
                    <a:pt x="2064" y="38"/>
                  </a:lnTo>
                  <a:lnTo>
                    <a:pt x="1989" y="1"/>
                  </a:lnTo>
                  <a:close/>
                </a:path>
              </a:pathLst>
            </a:custGeom>
            <a:solidFill>
              <a:srgbClr val="FFAC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1594800" y="1948700"/>
              <a:ext cx="474350" cy="547075"/>
            </a:xfrm>
            <a:custGeom>
              <a:rect b="b" l="l" r="r" t="t"/>
              <a:pathLst>
                <a:path extrusionOk="0" h="21883" w="18974">
                  <a:moveTo>
                    <a:pt x="13606" y="1"/>
                  </a:moveTo>
                  <a:lnTo>
                    <a:pt x="13081" y="76"/>
                  </a:lnTo>
                  <a:lnTo>
                    <a:pt x="12574" y="170"/>
                  </a:lnTo>
                  <a:lnTo>
                    <a:pt x="12048" y="263"/>
                  </a:lnTo>
                  <a:lnTo>
                    <a:pt x="11542" y="376"/>
                  </a:lnTo>
                  <a:lnTo>
                    <a:pt x="11054" y="507"/>
                  </a:lnTo>
                  <a:lnTo>
                    <a:pt x="10547" y="639"/>
                  </a:lnTo>
                  <a:lnTo>
                    <a:pt x="10059" y="789"/>
                  </a:lnTo>
                  <a:lnTo>
                    <a:pt x="9571" y="939"/>
                  </a:lnTo>
                  <a:lnTo>
                    <a:pt x="9102" y="1108"/>
                  </a:lnTo>
                  <a:lnTo>
                    <a:pt x="8633" y="1296"/>
                  </a:lnTo>
                  <a:lnTo>
                    <a:pt x="8164" y="1483"/>
                  </a:lnTo>
                  <a:lnTo>
                    <a:pt x="7694" y="1690"/>
                  </a:lnTo>
                  <a:lnTo>
                    <a:pt x="7244" y="1896"/>
                  </a:lnTo>
                  <a:lnTo>
                    <a:pt x="6794" y="2121"/>
                  </a:lnTo>
                  <a:lnTo>
                    <a:pt x="6343" y="2347"/>
                  </a:lnTo>
                  <a:lnTo>
                    <a:pt x="5912" y="2591"/>
                  </a:lnTo>
                  <a:lnTo>
                    <a:pt x="5480" y="2853"/>
                  </a:lnTo>
                  <a:lnTo>
                    <a:pt x="5067" y="3116"/>
                  </a:lnTo>
                  <a:lnTo>
                    <a:pt x="4654" y="3398"/>
                  </a:lnTo>
                  <a:lnTo>
                    <a:pt x="4241" y="3679"/>
                  </a:lnTo>
                  <a:lnTo>
                    <a:pt x="3847" y="3961"/>
                  </a:lnTo>
                  <a:lnTo>
                    <a:pt x="3453" y="4280"/>
                  </a:lnTo>
                  <a:lnTo>
                    <a:pt x="3078" y="4599"/>
                  </a:lnTo>
                  <a:lnTo>
                    <a:pt x="2703" y="4918"/>
                  </a:lnTo>
                  <a:lnTo>
                    <a:pt x="2327" y="5255"/>
                  </a:lnTo>
                  <a:lnTo>
                    <a:pt x="1971" y="5593"/>
                  </a:lnTo>
                  <a:lnTo>
                    <a:pt x="1614" y="5950"/>
                  </a:lnTo>
                  <a:lnTo>
                    <a:pt x="1276" y="6306"/>
                  </a:lnTo>
                  <a:lnTo>
                    <a:pt x="938" y="6682"/>
                  </a:lnTo>
                  <a:lnTo>
                    <a:pt x="619" y="7076"/>
                  </a:lnTo>
                  <a:lnTo>
                    <a:pt x="319" y="7470"/>
                  </a:lnTo>
                  <a:lnTo>
                    <a:pt x="0" y="7864"/>
                  </a:lnTo>
                  <a:lnTo>
                    <a:pt x="1107" y="10548"/>
                  </a:lnTo>
                  <a:lnTo>
                    <a:pt x="2140" y="12987"/>
                  </a:lnTo>
                  <a:lnTo>
                    <a:pt x="2627" y="14095"/>
                  </a:lnTo>
                  <a:lnTo>
                    <a:pt x="3097" y="15146"/>
                  </a:lnTo>
                  <a:lnTo>
                    <a:pt x="3566" y="16121"/>
                  </a:lnTo>
                  <a:lnTo>
                    <a:pt x="3997" y="17003"/>
                  </a:lnTo>
                  <a:lnTo>
                    <a:pt x="4298" y="17604"/>
                  </a:lnTo>
                  <a:lnTo>
                    <a:pt x="4617" y="18167"/>
                  </a:lnTo>
                  <a:lnTo>
                    <a:pt x="4917" y="18674"/>
                  </a:lnTo>
                  <a:lnTo>
                    <a:pt x="5236" y="19143"/>
                  </a:lnTo>
                  <a:lnTo>
                    <a:pt x="5555" y="19556"/>
                  </a:lnTo>
                  <a:lnTo>
                    <a:pt x="5874" y="19950"/>
                  </a:lnTo>
                  <a:lnTo>
                    <a:pt x="6193" y="20306"/>
                  </a:lnTo>
                  <a:lnTo>
                    <a:pt x="6512" y="20607"/>
                  </a:lnTo>
                  <a:lnTo>
                    <a:pt x="6850" y="20888"/>
                  </a:lnTo>
                  <a:lnTo>
                    <a:pt x="7169" y="21113"/>
                  </a:lnTo>
                  <a:lnTo>
                    <a:pt x="7488" y="21320"/>
                  </a:lnTo>
                  <a:lnTo>
                    <a:pt x="7807" y="21489"/>
                  </a:lnTo>
                  <a:lnTo>
                    <a:pt x="8145" y="21620"/>
                  </a:lnTo>
                  <a:lnTo>
                    <a:pt x="8464" y="21733"/>
                  </a:lnTo>
                  <a:lnTo>
                    <a:pt x="8783" y="21808"/>
                  </a:lnTo>
                  <a:lnTo>
                    <a:pt x="9102" y="21864"/>
                  </a:lnTo>
                  <a:lnTo>
                    <a:pt x="9421" y="21883"/>
                  </a:lnTo>
                  <a:lnTo>
                    <a:pt x="9740" y="21864"/>
                  </a:lnTo>
                  <a:lnTo>
                    <a:pt x="10059" y="21845"/>
                  </a:lnTo>
                  <a:lnTo>
                    <a:pt x="10378" y="21789"/>
                  </a:lnTo>
                  <a:lnTo>
                    <a:pt x="10697" y="21695"/>
                  </a:lnTo>
                  <a:lnTo>
                    <a:pt x="10997" y="21601"/>
                  </a:lnTo>
                  <a:lnTo>
                    <a:pt x="11316" y="21470"/>
                  </a:lnTo>
                  <a:lnTo>
                    <a:pt x="11617" y="21339"/>
                  </a:lnTo>
                  <a:lnTo>
                    <a:pt x="11917" y="21170"/>
                  </a:lnTo>
                  <a:lnTo>
                    <a:pt x="12217" y="21001"/>
                  </a:lnTo>
                  <a:lnTo>
                    <a:pt x="12518" y="20794"/>
                  </a:lnTo>
                  <a:lnTo>
                    <a:pt x="12818" y="20588"/>
                  </a:lnTo>
                  <a:lnTo>
                    <a:pt x="13099" y="20363"/>
                  </a:lnTo>
                  <a:lnTo>
                    <a:pt x="13400" y="20119"/>
                  </a:lnTo>
                  <a:lnTo>
                    <a:pt x="13681" y="19875"/>
                  </a:lnTo>
                  <a:lnTo>
                    <a:pt x="13944" y="19612"/>
                  </a:lnTo>
                  <a:lnTo>
                    <a:pt x="14488" y="19068"/>
                  </a:lnTo>
                  <a:lnTo>
                    <a:pt x="15014" y="18486"/>
                  </a:lnTo>
                  <a:lnTo>
                    <a:pt x="15501" y="17885"/>
                  </a:lnTo>
                  <a:lnTo>
                    <a:pt x="15971" y="17285"/>
                  </a:lnTo>
                  <a:lnTo>
                    <a:pt x="16421" y="16666"/>
                  </a:lnTo>
                  <a:lnTo>
                    <a:pt x="16834" y="16046"/>
                  </a:lnTo>
                  <a:lnTo>
                    <a:pt x="17209" y="15465"/>
                  </a:lnTo>
                  <a:lnTo>
                    <a:pt x="17566" y="14902"/>
                  </a:lnTo>
                  <a:lnTo>
                    <a:pt x="18166" y="13869"/>
                  </a:lnTo>
                  <a:lnTo>
                    <a:pt x="18598" y="13044"/>
                  </a:lnTo>
                  <a:lnTo>
                    <a:pt x="18879" y="12499"/>
                  </a:lnTo>
                  <a:lnTo>
                    <a:pt x="18973" y="12293"/>
                  </a:lnTo>
                  <a:lnTo>
                    <a:pt x="13606" y="1"/>
                  </a:lnTo>
                  <a:close/>
                </a:path>
              </a:pathLst>
            </a:custGeom>
            <a:solidFill>
              <a:srgbClr val="E891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1583050" y="2022825"/>
              <a:ext cx="1523900" cy="1241000"/>
            </a:xfrm>
            <a:custGeom>
              <a:rect b="b" l="l" r="r" t="t"/>
              <a:pathLst>
                <a:path extrusionOk="0" h="49640" w="60956">
                  <a:moveTo>
                    <a:pt x="15127" y="1"/>
                  </a:moveTo>
                  <a:lnTo>
                    <a:pt x="14282" y="57"/>
                  </a:lnTo>
                  <a:lnTo>
                    <a:pt x="13438" y="151"/>
                  </a:lnTo>
                  <a:lnTo>
                    <a:pt x="12612" y="282"/>
                  </a:lnTo>
                  <a:lnTo>
                    <a:pt x="11786" y="433"/>
                  </a:lnTo>
                  <a:lnTo>
                    <a:pt x="10980" y="620"/>
                  </a:lnTo>
                  <a:lnTo>
                    <a:pt x="10191" y="845"/>
                  </a:lnTo>
                  <a:lnTo>
                    <a:pt x="9422" y="1071"/>
                  </a:lnTo>
                  <a:lnTo>
                    <a:pt x="8652" y="1333"/>
                  </a:lnTo>
                  <a:lnTo>
                    <a:pt x="7921" y="1615"/>
                  </a:lnTo>
                  <a:lnTo>
                    <a:pt x="7207" y="1896"/>
                  </a:lnTo>
                  <a:lnTo>
                    <a:pt x="6513" y="2197"/>
                  </a:lnTo>
                  <a:lnTo>
                    <a:pt x="5837" y="2497"/>
                  </a:lnTo>
                  <a:lnTo>
                    <a:pt x="5199" y="2816"/>
                  </a:lnTo>
                  <a:lnTo>
                    <a:pt x="4580" y="3135"/>
                  </a:lnTo>
                  <a:lnTo>
                    <a:pt x="3998" y="3435"/>
                  </a:lnTo>
                  <a:lnTo>
                    <a:pt x="3454" y="3754"/>
                  </a:lnTo>
                  <a:lnTo>
                    <a:pt x="2459" y="4336"/>
                  </a:lnTo>
                  <a:lnTo>
                    <a:pt x="1615" y="4880"/>
                  </a:lnTo>
                  <a:lnTo>
                    <a:pt x="921" y="5349"/>
                  </a:lnTo>
                  <a:lnTo>
                    <a:pt x="414" y="5706"/>
                  </a:lnTo>
                  <a:lnTo>
                    <a:pt x="1" y="6025"/>
                  </a:lnTo>
                  <a:lnTo>
                    <a:pt x="508" y="7508"/>
                  </a:lnTo>
                  <a:lnTo>
                    <a:pt x="1071" y="9065"/>
                  </a:lnTo>
                  <a:lnTo>
                    <a:pt x="2272" y="12331"/>
                  </a:lnTo>
                  <a:lnTo>
                    <a:pt x="3567" y="15784"/>
                  </a:lnTo>
                  <a:lnTo>
                    <a:pt x="4937" y="19349"/>
                  </a:lnTo>
                  <a:lnTo>
                    <a:pt x="6363" y="22971"/>
                  </a:lnTo>
                  <a:lnTo>
                    <a:pt x="7808" y="26593"/>
                  </a:lnTo>
                  <a:lnTo>
                    <a:pt x="9253" y="30159"/>
                  </a:lnTo>
                  <a:lnTo>
                    <a:pt x="10660" y="33612"/>
                  </a:lnTo>
                  <a:lnTo>
                    <a:pt x="13250" y="39899"/>
                  </a:lnTo>
                  <a:lnTo>
                    <a:pt x="15390" y="44985"/>
                  </a:lnTo>
                  <a:lnTo>
                    <a:pt x="17341" y="49639"/>
                  </a:lnTo>
                  <a:lnTo>
                    <a:pt x="18449" y="49583"/>
                  </a:lnTo>
                  <a:lnTo>
                    <a:pt x="19556" y="49526"/>
                  </a:lnTo>
                  <a:lnTo>
                    <a:pt x="20644" y="49451"/>
                  </a:lnTo>
                  <a:lnTo>
                    <a:pt x="21733" y="49358"/>
                  </a:lnTo>
                  <a:lnTo>
                    <a:pt x="22803" y="49264"/>
                  </a:lnTo>
                  <a:lnTo>
                    <a:pt x="23872" y="49132"/>
                  </a:lnTo>
                  <a:lnTo>
                    <a:pt x="24942" y="49001"/>
                  </a:lnTo>
                  <a:lnTo>
                    <a:pt x="25993" y="48851"/>
                  </a:lnTo>
                  <a:lnTo>
                    <a:pt x="27044" y="48682"/>
                  </a:lnTo>
                  <a:lnTo>
                    <a:pt x="28095" y="48513"/>
                  </a:lnTo>
                  <a:lnTo>
                    <a:pt x="29108" y="48325"/>
                  </a:lnTo>
                  <a:lnTo>
                    <a:pt x="30140" y="48119"/>
                  </a:lnTo>
                  <a:lnTo>
                    <a:pt x="31154" y="47913"/>
                  </a:lnTo>
                  <a:lnTo>
                    <a:pt x="32148" y="47687"/>
                  </a:lnTo>
                  <a:lnTo>
                    <a:pt x="33143" y="47462"/>
                  </a:lnTo>
                  <a:lnTo>
                    <a:pt x="34119" y="47218"/>
                  </a:lnTo>
                  <a:lnTo>
                    <a:pt x="36052" y="46711"/>
                  </a:lnTo>
                  <a:lnTo>
                    <a:pt x="37929" y="46186"/>
                  </a:lnTo>
                  <a:lnTo>
                    <a:pt x="39749" y="45623"/>
                  </a:lnTo>
                  <a:lnTo>
                    <a:pt x="41513" y="45041"/>
                  </a:lnTo>
                  <a:lnTo>
                    <a:pt x="43240" y="44459"/>
                  </a:lnTo>
                  <a:lnTo>
                    <a:pt x="44891" y="43840"/>
                  </a:lnTo>
                  <a:lnTo>
                    <a:pt x="46486" y="43240"/>
                  </a:lnTo>
                  <a:lnTo>
                    <a:pt x="48006" y="42620"/>
                  </a:lnTo>
                  <a:lnTo>
                    <a:pt x="49451" y="42001"/>
                  </a:lnTo>
                  <a:lnTo>
                    <a:pt x="50840" y="41400"/>
                  </a:lnTo>
                  <a:lnTo>
                    <a:pt x="52154" y="40800"/>
                  </a:lnTo>
                  <a:lnTo>
                    <a:pt x="53374" y="40218"/>
                  </a:lnTo>
                  <a:lnTo>
                    <a:pt x="54537" y="39655"/>
                  </a:lnTo>
                  <a:lnTo>
                    <a:pt x="55588" y="39130"/>
                  </a:lnTo>
                  <a:lnTo>
                    <a:pt x="56564" y="38623"/>
                  </a:lnTo>
                  <a:lnTo>
                    <a:pt x="57465" y="38154"/>
                  </a:lnTo>
                  <a:lnTo>
                    <a:pt x="58947" y="37328"/>
                  </a:lnTo>
                  <a:lnTo>
                    <a:pt x="60055" y="36690"/>
                  </a:lnTo>
                  <a:lnTo>
                    <a:pt x="60730" y="36277"/>
                  </a:lnTo>
                  <a:lnTo>
                    <a:pt x="60955" y="36146"/>
                  </a:lnTo>
                  <a:lnTo>
                    <a:pt x="60655" y="35207"/>
                  </a:lnTo>
                  <a:lnTo>
                    <a:pt x="59811" y="32711"/>
                  </a:lnTo>
                  <a:lnTo>
                    <a:pt x="59229" y="31004"/>
                  </a:lnTo>
                  <a:lnTo>
                    <a:pt x="58535" y="29071"/>
                  </a:lnTo>
                  <a:lnTo>
                    <a:pt x="57765" y="26969"/>
                  </a:lnTo>
                  <a:lnTo>
                    <a:pt x="56921" y="24754"/>
                  </a:lnTo>
                  <a:lnTo>
                    <a:pt x="56001" y="22483"/>
                  </a:lnTo>
                  <a:lnTo>
                    <a:pt x="55532" y="21339"/>
                  </a:lnTo>
                  <a:lnTo>
                    <a:pt x="55044" y="20194"/>
                  </a:lnTo>
                  <a:lnTo>
                    <a:pt x="54556" y="19068"/>
                  </a:lnTo>
                  <a:lnTo>
                    <a:pt x="54049" y="17942"/>
                  </a:lnTo>
                  <a:lnTo>
                    <a:pt x="53543" y="16872"/>
                  </a:lnTo>
                  <a:lnTo>
                    <a:pt x="53017" y="15821"/>
                  </a:lnTo>
                  <a:lnTo>
                    <a:pt x="52510" y="14808"/>
                  </a:lnTo>
                  <a:lnTo>
                    <a:pt x="51985" y="13832"/>
                  </a:lnTo>
                  <a:lnTo>
                    <a:pt x="51459" y="12912"/>
                  </a:lnTo>
                  <a:lnTo>
                    <a:pt x="50953" y="12068"/>
                  </a:lnTo>
                  <a:lnTo>
                    <a:pt x="50427" y="11280"/>
                  </a:lnTo>
                  <a:lnTo>
                    <a:pt x="49921" y="10567"/>
                  </a:lnTo>
                  <a:lnTo>
                    <a:pt x="49658" y="10248"/>
                  </a:lnTo>
                  <a:lnTo>
                    <a:pt x="49414" y="9947"/>
                  </a:lnTo>
                  <a:lnTo>
                    <a:pt x="49151" y="9666"/>
                  </a:lnTo>
                  <a:lnTo>
                    <a:pt x="48907" y="9403"/>
                  </a:lnTo>
                  <a:lnTo>
                    <a:pt x="48663" y="9159"/>
                  </a:lnTo>
                  <a:lnTo>
                    <a:pt x="48400" y="8934"/>
                  </a:lnTo>
                  <a:lnTo>
                    <a:pt x="48138" y="8709"/>
                  </a:lnTo>
                  <a:lnTo>
                    <a:pt x="47875" y="8502"/>
                  </a:lnTo>
                  <a:lnTo>
                    <a:pt x="47612" y="8315"/>
                  </a:lnTo>
                  <a:lnTo>
                    <a:pt x="47331" y="8146"/>
                  </a:lnTo>
                  <a:lnTo>
                    <a:pt x="47068" y="7977"/>
                  </a:lnTo>
                  <a:lnTo>
                    <a:pt x="46787" y="7827"/>
                  </a:lnTo>
                  <a:lnTo>
                    <a:pt x="46224" y="7545"/>
                  </a:lnTo>
                  <a:lnTo>
                    <a:pt x="45642" y="7301"/>
                  </a:lnTo>
                  <a:lnTo>
                    <a:pt x="45060" y="7113"/>
                  </a:lnTo>
                  <a:lnTo>
                    <a:pt x="44478" y="6963"/>
                  </a:lnTo>
                  <a:lnTo>
                    <a:pt x="43896" y="6832"/>
                  </a:lnTo>
                  <a:lnTo>
                    <a:pt x="43315" y="6738"/>
                  </a:lnTo>
                  <a:lnTo>
                    <a:pt x="42714" y="6682"/>
                  </a:lnTo>
                  <a:lnTo>
                    <a:pt x="42151" y="6663"/>
                  </a:lnTo>
                  <a:lnTo>
                    <a:pt x="41569" y="6644"/>
                  </a:lnTo>
                  <a:lnTo>
                    <a:pt x="41006" y="6663"/>
                  </a:lnTo>
                  <a:lnTo>
                    <a:pt x="40443" y="6701"/>
                  </a:lnTo>
                  <a:lnTo>
                    <a:pt x="39918" y="6757"/>
                  </a:lnTo>
                  <a:lnTo>
                    <a:pt x="39392" y="6832"/>
                  </a:lnTo>
                  <a:lnTo>
                    <a:pt x="38886" y="6907"/>
                  </a:lnTo>
                  <a:lnTo>
                    <a:pt x="38398" y="7001"/>
                  </a:lnTo>
                  <a:lnTo>
                    <a:pt x="37929" y="7113"/>
                  </a:lnTo>
                  <a:lnTo>
                    <a:pt x="37065" y="7320"/>
                  </a:lnTo>
                  <a:lnTo>
                    <a:pt x="36333" y="7545"/>
                  </a:lnTo>
                  <a:lnTo>
                    <a:pt x="35733" y="7752"/>
                  </a:lnTo>
                  <a:lnTo>
                    <a:pt x="35264" y="7920"/>
                  </a:lnTo>
                  <a:lnTo>
                    <a:pt x="34888" y="8089"/>
                  </a:lnTo>
                  <a:lnTo>
                    <a:pt x="34213" y="4824"/>
                  </a:lnTo>
                  <a:lnTo>
                    <a:pt x="20476" y="6513"/>
                  </a:lnTo>
                  <a:lnTo>
                    <a:pt x="18543" y="245"/>
                  </a:lnTo>
                  <a:lnTo>
                    <a:pt x="18130" y="170"/>
                  </a:lnTo>
                  <a:lnTo>
                    <a:pt x="17698" y="113"/>
                  </a:lnTo>
                  <a:lnTo>
                    <a:pt x="17266" y="57"/>
                  </a:lnTo>
                  <a:lnTo>
                    <a:pt x="16835" y="38"/>
                  </a:lnTo>
                  <a:lnTo>
                    <a:pt x="164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1675025" y="2423975"/>
              <a:ext cx="1431925" cy="839850"/>
            </a:xfrm>
            <a:custGeom>
              <a:rect b="b" l="l" r="r" t="t"/>
              <a:pathLst>
                <a:path extrusionOk="0" h="33594" w="57277">
                  <a:moveTo>
                    <a:pt x="0" y="0"/>
                  </a:moveTo>
                  <a:lnTo>
                    <a:pt x="1107" y="2872"/>
                  </a:lnTo>
                  <a:lnTo>
                    <a:pt x="2252" y="5799"/>
                  </a:lnTo>
                  <a:lnTo>
                    <a:pt x="3416" y="8746"/>
                  </a:lnTo>
                  <a:lnTo>
                    <a:pt x="4579" y="11655"/>
                  </a:lnTo>
                  <a:lnTo>
                    <a:pt x="6869" y="17303"/>
                  </a:lnTo>
                  <a:lnTo>
                    <a:pt x="9008" y="22483"/>
                  </a:lnTo>
                  <a:lnTo>
                    <a:pt x="10866" y="26968"/>
                  </a:lnTo>
                  <a:lnTo>
                    <a:pt x="12349" y="30478"/>
                  </a:lnTo>
                  <a:lnTo>
                    <a:pt x="13662" y="33593"/>
                  </a:lnTo>
                  <a:lnTo>
                    <a:pt x="14770" y="33537"/>
                  </a:lnTo>
                  <a:lnTo>
                    <a:pt x="15877" y="33480"/>
                  </a:lnTo>
                  <a:lnTo>
                    <a:pt x="16965" y="33405"/>
                  </a:lnTo>
                  <a:lnTo>
                    <a:pt x="18054" y="33312"/>
                  </a:lnTo>
                  <a:lnTo>
                    <a:pt x="19124" y="33218"/>
                  </a:lnTo>
                  <a:lnTo>
                    <a:pt x="20193" y="33086"/>
                  </a:lnTo>
                  <a:lnTo>
                    <a:pt x="21263" y="32955"/>
                  </a:lnTo>
                  <a:lnTo>
                    <a:pt x="22314" y="32805"/>
                  </a:lnTo>
                  <a:lnTo>
                    <a:pt x="23365" y="32636"/>
                  </a:lnTo>
                  <a:lnTo>
                    <a:pt x="24416" y="32467"/>
                  </a:lnTo>
                  <a:lnTo>
                    <a:pt x="25429" y="32279"/>
                  </a:lnTo>
                  <a:lnTo>
                    <a:pt x="26461" y="32073"/>
                  </a:lnTo>
                  <a:lnTo>
                    <a:pt x="27475" y="31867"/>
                  </a:lnTo>
                  <a:lnTo>
                    <a:pt x="28469" y="31641"/>
                  </a:lnTo>
                  <a:lnTo>
                    <a:pt x="29464" y="31416"/>
                  </a:lnTo>
                  <a:lnTo>
                    <a:pt x="30440" y="31172"/>
                  </a:lnTo>
                  <a:lnTo>
                    <a:pt x="32373" y="30665"/>
                  </a:lnTo>
                  <a:lnTo>
                    <a:pt x="34250" y="30140"/>
                  </a:lnTo>
                  <a:lnTo>
                    <a:pt x="36070" y="29577"/>
                  </a:lnTo>
                  <a:lnTo>
                    <a:pt x="37834" y="28995"/>
                  </a:lnTo>
                  <a:lnTo>
                    <a:pt x="39561" y="28413"/>
                  </a:lnTo>
                  <a:lnTo>
                    <a:pt x="41212" y="27794"/>
                  </a:lnTo>
                  <a:lnTo>
                    <a:pt x="42807" y="27194"/>
                  </a:lnTo>
                  <a:lnTo>
                    <a:pt x="44327" y="26574"/>
                  </a:lnTo>
                  <a:lnTo>
                    <a:pt x="45772" y="25955"/>
                  </a:lnTo>
                  <a:lnTo>
                    <a:pt x="47161" y="25354"/>
                  </a:lnTo>
                  <a:lnTo>
                    <a:pt x="48475" y="24754"/>
                  </a:lnTo>
                  <a:lnTo>
                    <a:pt x="49695" y="24172"/>
                  </a:lnTo>
                  <a:lnTo>
                    <a:pt x="50858" y="23609"/>
                  </a:lnTo>
                  <a:lnTo>
                    <a:pt x="51909" y="23084"/>
                  </a:lnTo>
                  <a:lnTo>
                    <a:pt x="52885" y="22577"/>
                  </a:lnTo>
                  <a:lnTo>
                    <a:pt x="53786" y="22108"/>
                  </a:lnTo>
                  <a:lnTo>
                    <a:pt x="55268" y="21282"/>
                  </a:lnTo>
                  <a:lnTo>
                    <a:pt x="56376" y="20644"/>
                  </a:lnTo>
                  <a:lnTo>
                    <a:pt x="57051" y="20231"/>
                  </a:lnTo>
                  <a:lnTo>
                    <a:pt x="57276" y="20100"/>
                  </a:lnTo>
                  <a:lnTo>
                    <a:pt x="57070" y="19443"/>
                  </a:lnTo>
                  <a:lnTo>
                    <a:pt x="56469" y="17660"/>
                  </a:lnTo>
                  <a:lnTo>
                    <a:pt x="55550" y="14976"/>
                  </a:lnTo>
                  <a:lnTo>
                    <a:pt x="54987" y="13400"/>
                  </a:lnTo>
                  <a:lnTo>
                    <a:pt x="54368" y="11673"/>
                  </a:lnTo>
                  <a:lnTo>
                    <a:pt x="52510" y="11992"/>
                  </a:lnTo>
                  <a:lnTo>
                    <a:pt x="50633" y="12274"/>
                  </a:lnTo>
                  <a:lnTo>
                    <a:pt x="48756" y="12518"/>
                  </a:lnTo>
                  <a:lnTo>
                    <a:pt x="46880" y="12706"/>
                  </a:lnTo>
                  <a:lnTo>
                    <a:pt x="45003" y="12875"/>
                  </a:lnTo>
                  <a:lnTo>
                    <a:pt x="43108" y="12987"/>
                  </a:lnTo>
                  <a:lnTo>
                    <a:pt x="42169" y="13025"/>
                  </a:lnTo>
                  <a:lnTo>
                    <a:pt x="41231" y="13043"/>
                  </a:lnTo>
                  <a:lnTo>
                    <a:pt x="40293" y="13062"/>
                  </a:lnTo>
                  <a:lnTo>
                    <a:pt x="38397" y="13062"/>
                  </a:lnTo>
                  <a:lnTo>
                    <a:pt x="37459" y="13043"/>
                  </a:lnTo>
                  <a:lnTo>
                    <a:pt x="36520" y="13006"/>
                  </a:lnTo>
                  <a:lnTo>
                    <a:pt x="35582" y="12968"/>
                  </a:lnTo>
                  <a:lnTo>
                    <a:pt x="34644" y="12912"/>
                  </a:lnTo>
                  <a:lnTo>
                    <a:pt x="33705" y="12837"/>
                  </a:lnTo>
                  <a:lnTo>
                    <a:pt x="32767" y="12762"/>
                  </a:lnTo>
                  <a:lnTo>
                    <a:pt x="31829" y="12668"/>
                  </a:lnTo>
                  <a:lnTo>
                    <a:pt x="30890" y="12574"/>
                  </a:lnTo>
                  <a:lnTo>
                    <a:pt x="29952" y="12462"/>
                  </a:lnTo>
                  <a:lnTo>
                    <a:pt x="29014" y="12330"/>
                  </a:lnTo>
                  <a:lnTo>
                    <a:pt x="28094" y="12180"/>
                  </a:lnTo>
                  <a:lnTo>
                    <a:pt x="27156" y="12030"/>
                  </a:lnTo>
                  <a:lnTo>
                    <a:pt x="26236" y="11861"/>
                  </a:lnTo>
                  <a:lnTo>
                    <a:pt x="25317" y="11692"/>
                  </a:lnTo>
                  <a:lnTo>
                    <a:pt x="24397" y="11505"/>
                  </a:lnTo>
                  <a:lnTo>
                    <a:pt x="23534" y="11317"/>
                  </a:lnTo>
                  <a:lnTo>
                    <a:pt x="22689" y="11110"/>
                  </a:lnTo>
                  <a:lnTo>
                    <a:pt x="21864" y="10904"/>
                  </a:lnTo>
                  <a:lnTo>
                    <a:pt x="21019" y="10679"/>
                  </a:lnTo>
                  <a:lnTo>
                    <a:pt x="20193" y="10435"/>
                  </a:lnTo>
                  <a:lnTo>
                    <a:pt x="19368" y="10191"/>
                  </a:lnTo>
                  <a:lnTo>
                    <a:pt x="18542" y="9947"/>
                  </a:lnTo>
                  <a:lnTo>
                    <a:pt x="17735" y="9665"/>
                  </a:lnTo>
                  <a:lnTo>
                    <a:pt x="16928" y="9403"/>
                  </a:lnTo>
                  <a:lnTo>
                    <a:pt x="16121" y="9102"/>
                  </a:lnTo>
                  <a:lnTo>
                    <a:pt x="15314" y="8802"/>
                  </a:lnTo>
                  <a:lnTo>
                    <a:pt x="14526" y="8483"/>
                  </a:lnTo>
                  <a:lnTo>
                    <a:pt x="13738" y="8164"/>
                  </a:lnTo>
                  <a:lnTo>
                    <a:pt x="12949" y="7826"/>
                  </a:lnTo>
                  <a:lnTo>
                    <a:pt x="12180" y="7488"/>
                  </a:lnTo>
                  <a:lnTo>
                    <a:pt x="11410" y="7132"/>
                  </a:lnTo>
                  <a:lnTo>
                    <a:pt x="10641" y="6757"/>
                  </a:lnTo>
                  <a:lnTo>
                    <a:pt x="9890" y="6381"/>
                  </a:lnTo>
                  <a:lnTo>
                    <a:pt x="9140" y="6006"/>
                  </a:lnTo>
                  <a:lnTo>
                    <a:pt x="8389" y="5593"/>
                  </a:lnTo>
                  <a:lnTo>
                    <a:pt x="7657" y="5180"/>
                  </a:lnTo>
                  <a:lnTo>
                    <a:pt x="6925" y="4767"/>
                  </a:lnTo>
                  <a:lnTo>
                    <a:pt x="6193" y="4336"/>
                  </a:lnTo>
                  <a:lnTo>
                    <a:pt x="5480" y="3904"/>
                  </a:lnTo>
                  <a:lnTo>
                    <a:pt x="4767" y="3454"/>
                  </a:lnTo>
                  <a:lnTo>
                    <a:pt x="4073" y="2984"/>
                  </a:lnTo>
                  <a:lnTo>
                    <a:pt x="3359" y="2515"/>
                  </a:lnTo>
                  <a:lnTo>
                    <a:pt x="2684" y="2027"/>
                  </a:lnTo>
                  <a:lnTo>
                    <a:pt x="1990" y="1539"/>
                  </a:lnTo>
                  <a:lnTo>
                    <a:pt x="1314" y="1033"/>
                  </a:lnTo>
                  <a:lnTo>
                    <a:pt x="657" y="5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4253100" y="3917350"/>
              <a:ext cx="1458200" cy="1026550"/>
            </a:xfrm>
            <a:custGeom>
              <a:rect b="b" l="l" r="r" t="t"/>
              <a:pathLst>
                <a:path extrusionOk="0" h="41062" w="58328">
                  <a:moveTo>
                    <a:pt x="9347" y="0"/>
                  </a:moveTo>
                  <a:lnTo>
                    <a:pt x="1" y="30965"/>
                  </a:lnTo>
                  <a:lnTo>
                    <a:pt x="51835" y="41062"/>
                  </a:lnTo>
                  <a:lnTo>
                    <a:pt x="58328" y="7920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4253100" y="3917350"/>
              <a:ext cx="1458200" cy="1026550"/>
            </a:xfrm>
            <a:custGeom>
              <a:rect b="b" l="l" r="r" t="t"/>
              <a:pathLst>
                <a:path extrusionOk="0" fill="none" h="41062" w="58328">
                  <a:moveTo>
                    <a:pt x="9347" y="0"/>
                  </a:moveTo>
                  <a:lnTo>
                    <a:pt x="1" y="30965"/>
                  </a:lnTo>
                  <a:lnTo>
                    <a:pt x="51835" y="41062"/>
                  </a:lnTo>
                  <a:lnTo>
                    <a:pt x="58328" y="7920"/>
                  </a:lnTo>
                  <a:lnTo>
                    <a:pt x="934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4422950" y="3917350"/>
              <a:ext cx="1288350" cy="624950"/>
            </a:xfrm>
            <a:custGeom>
              <a:rect b="b" l="l" r="r" t="t"/>
              <a:pathLst>
                <a:path extrusionOk="0" h="24998" w="51534">
                  <a:moveTo>
                    <a:pt x="2553" y="0"/>
                  </a:moveTo>
                  <a:lnTo>
                    <a:pt x="0" y="8502"/>
                  </a:lnTo>
                  <a:lnTo>
                    <a:pt x="451" y="8839"/>
                  </a:lnTo>
                  <a:lnTo>
                    <a:pt x="920" y="9177"/>
                  </a:lnTo>
                  <a:lnTo>
                    <a:pt x="1408" y="9496"/>
                  </a:lnTo>
                  <a:lnTo>
                    <a:pt x="1896" y="9815"/>
                  </a:lnTo>
                  <a:lnTo>
                    <a:pt x="2890" y="10435"/>
                  </a:lnTo>
                  <a:lnTo>
                    <a:pt x="3885" y="10998"/>
                  </a:lnTo>
                  <a:lnTo>
                    <a:pt x="4917" y="11561"/>
                  </a:lnTo>
                  <a:lnTo>
                    <a:pt x="5949" y="12086"/>
                  </a:lnTo>
                  <a:lnTo>
                    <a:pt x="7000" y="12574"/>
                  </a:lnTo>
                  <a:lnTo>
                    <a:pt x="8033" y="13062"/>
                  </a:lnTo>
                  <a:lnTo>
                    <a:pt x="11786" y="14788"/>
                  </a:lnTo>
                  <a:lnTo>
                    <a:pt x="13663" y="15670"/>
                  </a:lnTo>
                  <a:lnTo>
                    <a:pt x="15558" y="16515"/>
                  </a:lnTo>
                  <a:lnTo>
                    <a:pt x="17472" y="17341"/>
                  </a:lnTo>
                  <a:lnTo>
                    <a:pt x="19368" y="18148"/>
                  </a:lnTo>
                  <a:lnTo>
                    <a:pt x="21301" y="18917"/>
                  </a:lnTo>
                  <a:lnTo>
                    <a:pt x="22258" y="19292"/>
                  </a:lnTo>
                  <a:lnTo>
                    <a:pt x="23234" y="19649"/>
                  </a:lnTo>
                  <a:lnTo>
                    <a:pt x="24754" y="20174"/>
                  </a:lnTo>
                  <a:lnTo>
                    <a:pt x="26274" y="20662"/>
                  </a:lnTo>
                  <a:lnTo>
                    <a:pt x="27813" y="21132"/>
                  </a:lnTo>
                  <a:lnTo>
                    <a:pt x="29352" y="21582"/>
                  </a:lnTo>
                  <a:lnTo>
                    <a:pt x="30890" y="21995"/>
                  </a:lnTo>
                  <a:lnTo>
                    <a:pt x="32448" y="22389"/>
                  </a:lnTo>
                  <a:lnTo>
                    <a:pt x="34006" y="22746"/>
                  </a:lnTo>
                  <a:lnTo>
                    <a:pt x="35563" y="23083"/>
                  </a:lnTo>
                  <a:lnTo>
                    <a:pt x="37121" y="23402"/>
                  </a:lnTo>
                  <a:lnTo>
                    <a:pt x="38697" y="23684"/>
                  </a:lnTo>
                  <a:lnTo>
                    <a:pt x="40274" y="23947"/>
                  </a:lnTo>
                  <a:lnTo>
                    <a:pt x="41850" y="24209"/>
                  </a:lnTo>
                  <a:lnTo>
                    <a:pt x="43427" y="24435"/>
                  </a:lnTo>
                  <a:lnTo>
                    <a:pt x="45003" y="24641"/>
                  </a:lnTo>
                  <a:lnTo>
                    <a:pt x="46598" y="24829"/>
                  </a:lnTo>
                  <a:lnTo>
                    <a:pt x="48193" y="24998"/>
                  </a:lnTo>
                  <a:lnTo>
                    <a:pt x="51534" y="7920"/>
                  </a:lnTo>
                  <a:lnTo>
                    <a:pt x="25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4422950" y="3917350"/>
              <a:ext cx="1288350" cy="624950"/>
            </a:xfrm>
            <a:custGeom>
              <a:rect b="b" l="l" r="r" t="t"/>
              <a:pathLst>
                <a:path extrusionOk="0" fill="none" h="24998" w="51534">
                  <a:moveTo>
                    <a:pt x="8033" y="13062"/>
                  </a:moveTo>
                  <a:lnTo>
                    <a:pt x="8033" y="13062"/>
                  </a:lnTo>
                  <a:lnTo>
                    <a:pt x="11786" y="14788"/>
                  </a:lnTo>
                  <a:lnTo>
                    <a:pt x="13663" y="15670"/>
                  </a:lnTo>
                  <a:lnTo>
                    <a:pt x="15558" y="16515"/>
                  </a:lnTo>
                  <a:lnTo>
                    <a:pt x="17472" y="17341"/>
                  </a:lnTo>
                  <a:lnTo>
                    <a:pt x="19368" y="18148"/>
                  </a:lnTo>
                  <a:lnTo>
                    <a:pt x="21301" y="18917"/>
                  </a:lnTo>
                  <a:lnTo>
                    <a:pt x="22258" y="19292"/>
                  </a:lnTo>
                  <a:lnTo>
                    <a:pt x="23234" y="19649"/>
                  </a:lnTo>
                  <a:lnTo>
                    <a:pt x="23234" y="19649"/>
                  </a:lnTo>
                  <a:lnTo>
                    <a:pt x="24754" y="20174"/>
                  </a:lnTo>
                  <a:lnTo>
                    <a:pt x="26274" y="20662"/>
                  </a:lnTo>
                  <a:lnTo>
                    <a:pt x="27813" y="21132"/>
                  </a:lnTo>
                  <a:lnTo>
                    <a:pt x="29352" y="21582"/>
                  </a:lnTo>
                  <a:lnTo>
                    <a:pt x="30890" y="21995"/>
                  </a:lnTo>
                  <a:lnTo>
                    <a:pt x="32448" y="22389"/>
                  </a:lnTo>
                  <a:lnTo>
                    <a:pt x="34006" y="22746"/>
                  </a:lnTo>
                  <a:lnTo>
                    <a:pt x="35563" y="23083"/>
                  </a:lnTo>
                  <a:lnTo>
                    <a:pt x="37121" y="23402"/>
                  </a:lnTo>
                  <a:lnTo>
                    <a:pt x="38697" y="23684"/>
                  </a:lnTo>
                  <a:lnTo>
                    <a:pt x="40274" y="23947"/>
                  </a:lnTo>
                  <a:lnTo>
                    <a:pt x="41850" y="24209"/>
                  </a:lnTo>
                  <a:lnTo>
                    <a:pt x="43427" y="24435"/>
                  </a:lnTo>
                  <a:lnTo>
                    <a:pt x="45003" y="24641"/>
                  </a:lnTo>
                  <a:lnTo>
                    <a:pt x="46598" y="24829"/>
                  </a:lnTo>
                  <a:lnTo>
                    <a:pt x="48193" y="24998"/>
                  </a:lnTo>
                  <a:lnTo>
                    <a:pt x="51534" y="7920"/>
                  </a:lnTo>
                  <a:lnTo>
                    <a:pt x="2553" y="0"/>
                  </a:lnTo>
                  <a:lnTo>
                    <a:pt x="0" y="8502"/>
                  </a:lnTo>
                  <a:lnTo>
                    <a:pt x="0" y="8502"/>
                  </a:lnTo>
                  <a:lnTo>
                    <a:pt x="451" y="8839"/>
                  </a:lnTo>
                  <a:lnTo>
                    <a:pt x="920" y="9177"/>
                  </a:lnTo>
                  <a:lnTo>
                    <a:pt x="1408" y="9496"/>
                  </a:lnTo>
                  <a:lnTo>
                    <a:pt x="1896" y="9815"/>
                  </a:lnTo>
                  <a:lnTo>
                    <a:pt x="2890" y="10435"/>
                  </a:lnTo>
                  <a:lnTo>
                    <a:pt x="3885" y="10998"/>
                  </a:lnTo>
                  <a:lnTo>
                    <a:pt x="4917" y="11561"/>
                  </a:lnTo>
                  <a:lnTo>
                    <a:pt x="5949" y="12086"/>
                  </a:lnTo>
                  <a:lnTo>
                    <a:pt x="7000" y="12574"/>
                  </a:lnTo>
                  <a:lnTo>
                    <a:pt x="8033" y="1306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4885075" y="1710825"/>
              <a:ext cx="1256475" cy="1330600"/>
            </a:xfrm>
            <a:custGeom>
              <a:rect b="b" l="l" r="r" t="t"/>
              <a:pathLst>
                <a:path extrusionOk="0" h="53224" w="50259">
                  <a:moveTo>
                    <a:pt x="42883" y="1"/>
                  </a:moveTo>
                  <a:lnTo>
                    <a:pt x="42582" y="57"/>
                  </a:lnTo>
                  <a:lnTo>
                    <a:pt x="42245" y="132"/>
                  </a:lnTo>
                  <a:lnTo>
                    <a:pt x="41907" y="245"/>
                  </a:lnTo>
                  <a:lnTo>
                    <a:pt x="41532" y="395"/>
                  </a:lnTo>
                  <a:lnTo>
                    <a:pt x="41156" y="583"/>
                  </a:lnTo>
                  <a:lnTo>
                    <a:pt x="40743" y="770"/>
                  </a:lnTo>
                  <a:lnTo>
                    <a:pt x="40330" y="1014"/>
                  </a:lnTo>
                  <a:lnTo>
                    <a:pt x="39880" y="1277"/>
                  </a:lnTo>
                  <a:lnTo>
                    <a:pt x="39430" y="1559"/>
                  </a:lnTo>
                  <a:lnTo>
                    <a:pt x="38979" y="1859"/>
                  </a:lnTo>
                  <a:lnTo>
                    <a:pt x="38022" y="2516"/>
                  </a:lnTo>
                  <a:lnTo>
                    <a:pt x="37027" y="3266"/>
                  </a:lnTo>
                  <a:lnTo>
                    <a:pt x="36014" y="4055"/>
                  </a:lnTo>
                  <a:lnTo>
                    <a:pt x="35001" y="4899"/>
                  </a:lnTo>
                  <a:lnTo>
                    <a:pt x="33987" y="5762"/>
                  </a:lnTo>
                  <a:lnTo>
                    <a:pt x="32974" y="6644"/>
                  </a:lnTo>
                  <a:lnTo>
                    <a:pt x="31979" y="7526"/>
                  </a:lnTo>
                  <a:lnTo>
                    <a:pt x="31003" y="8408"/>
                  </a:lnTo>
                  <a:lnTo>
                    <a:pt x="29220" y="10097"/>
                  </a:lnTo>
                  <a:lnTo>
                    <a:pt x="27682" y="11580"/>
                  </a:lnTo>
                  <a:lnTo>
                    <a:pt x="26481" y="12781"/>
                  </a:lnTo>
                  <a:lnTo>
                    <a:pt x="25411" y="13851"/>
                  </a:lnTo>
                  <a:lnTo>
                    <a:pt x="25298" y="14414"/>
                  </a:lnTo>
                  <a:lnTo>
                    <a:pt x="24979" y="15859"/>
                  </a:lnTo>
                  <a:lnTo>
                    <a:pt x="24773" y="16816"/>
                  </a:lnTo>
                  <a:lnTo>
                    <a:pt x="24510" y="17904"/>
                  </a:lnTo>
                  <a:lnTo>
                    <a:pt x="24229" y="19049"/>
                  </a:lnTo>
                  <a:lnTo>
                    <a:pt x="23909" y="20213"/>
                  </a:lnTo>
                  <a:lnTo>
                    <a:pt x="23572" y="21395"/>
                  </a:lnTo>
                  <a:lnTo>
                    <a:pt x="23215" y="22521"/>
                  </a:lnTo>
                  <a:lnTo>
                    <a:pt x="22840" y="23572"/>
                  </a:lnTo>
                  <a:lnTo>
                    <a:pt x="22652" y="24060"/>
                  </a:lnTo>
                  <a:lnTo>
                    <a:pt x="22464" y="24510"/>
                  </a:lnTo>
                  <a:lnTo>
                    <a:pt x="22277" y="24904"/>
                  </a:lnTo>
                  <a:lnTo>
                    <a:pt x="22089" y="25280"/>
                  </a:lnTo>
                  <a:lnTo>
                    <a:pt x="21901" y="25580"/>
                  </a:lnTo>
                  <a:lnTo>
                    <a:pt x="21714" y="25843"/>
                  </a:lnTo>
                  <a:lnTo>
                    <a:pt x="21526" y="26049"/>
                  </a:lnTo>
                  <a:lnTo>
                    <a:pt x="21432" y="26124"/>
                  </a:lnTo>
                  <a:lnTo>
                    <a:pt x="21338" y="26181"/>
                  </a:lnTo>
                  <a:lnTo>
                    <a:pt x="21245" y="26218"/>
                  </a:lnTo>
                  <a:lnTo>
                    <a:pt x="21151" y="26256"/>
                  </a:lnTo>
                  <a:lnTo>
                    <a:pt x="21076" y="26256"/>
                  </a:lnTo>
                  <a:lnTo>
                    <a:pt x="20982" y="26237"/>
                  </a:lnTo>
                  <a:lnTo>
                    <a:pt x="20775" y="26162"/>
                  </a:lnTo>
                  <a:lnTo>
                    <a:pt x="20494" y="26031"/>
                  </a:lnTo>
                  <a:lnTo>
                    <a:pt x="20156" y="25862"/>
                  </a:lnTo>
                  <a:lnTo>
                    <a:pt x="19762" y="25636"/>
                  </a:lnTo>
                  <a:lnTo>
                    <a:pt x="18805" y="25073"/>
                  </a:lnTo>
                  <a:lnTo>
                    <a:pt x="17679" y="24398"/>
                  </a:lnTo>
                  <a:lnTo>
                    <a:pt x="17060" y="24060"/>
                  </a:lnTo>
                  <a:lnTo>
                    <a:pt x="16384" y="23703"/>
                  </a:lnTo>
                  <a:lnTo>
                    <a:pt x="15708" y="23347"/>
                  </a:lnTo>
                  <a:lnTo>
                    <a:pt x="14977" y="23009"/>
                  </a:lnTo>
                  <a:lnTo>
                    <a:pt x="14226" y="22671"/>
                  </a:lnTo>
                  <a:lnTo>
                    <a:pt x="13475" y="22371"/>
                  </a:lnTo>
                  <a:lnTo>
                    <a:pt x="12687" y="22089"/>
                  </a:lnTo>
                  <a:lnTo>
                    <a:pt x="11880" y="21864"/>
                  </a:lnTo>
                  <a:lnTo>
                    <a:pt x="11486" y="21752"/>
                  </a:lnTo>
                  <a:lnTo>
                    <a:pt x="11092" y="21658"/>
                  </a:lnTo>
                  <a:lnTo>
                    <a:pt x="10679" y="21583"/>
                  </a:lnTo>
                  <a:lnTo>
                    <a:pt x="10266" y="21508"/>
                  </a:lnTo>
                  <a:lnTo>
                    <a:pt x="9872" y="21451"/>
                  </a:lnTo>
                  <a:lnTo>
                    <a:pt x="9459" y="21414"/>
                  </a:lnTo>
                  <a:lnTo>
                    <a:pt x="9046" y="21395"/>
                  </a:lnTo>
                  <a:lnTo>
                    <a:pt x="8652" y="21376"/>
                  </a:lnTo>
                  <a:lnTo>
                    <a:pt x="8239" y="21395"/>
                  </a:lnTo>
                  <a:lnTo>
                    <a:pt x="7845" y="21414"/>
                  </a:lnTo>
                  <a:lnTo>
                    <a:pt x="7451" y="21470"/>
                  </a:lnTo>
                  <a:lnTo>
                    <a:pt x="7038" y="21526"/>
                  </a:lnTo>
                  <a:lnTo>
                    <a:pt x="6644" y="21620"/>
                  </a:lnTo>
                  <a:lnTo>
                    <a:pt x="6269" y="21714"/>
                  </a:lnTo>
                  <a:lnTo>
                    <a:pt x="5875" y="21846"/>
                  </a:lnTo>
                  <a:lnTo>
                    <a:pt x="5499" y="21996"/>
                  </a:lnTo>
                  <a:lnTo>
                    <a:pt x="5124" y="22183"/>
                  </a:lnTo>
                  <a:lnTo>
                    <a:pt x="4749" y="22390"/>
                  </a:lnTo>
                  <a:lnTo>
                    <a:pt x="4392" y="22615"/>
                  </a:lnTo>
                  <a:lnTo>
                    <a:pt x="4035" y="22859"/>
                  </a:lnTo>
                  <a:lnTo>
                    <a:pt x="3679" y="23140"/>
                  </a:lnTo>
                  <a:lnTo>
                    <a:pt x="3341" y="23459"/>
                  </a:lnTo>
                  <a:lnTo>
                    <a:pt x="3003" y="23797"/>
                  </a:lnTo>
                  <a:lnTo>
                    <a:pt x="2665" y="24154"/>
                  </a:lnTo>
                  <a:lnTo>
                    <a:pt x="2346" y="24548"/>
                  </a:lnTo>
                  <a:lnTo>
                    <a:pt x="2046" y="24980"/>
                  </a:lnTo>
                  <a:lnTo>
                    <a:pt x="1746" y="25449"/>
                  </a:lnTo>
                  <a:lnTo>
                    <a:pt x="1446" y="25937"/>
                  </a:lnTo>
                  <a:lnTo>
                    <a:pt x="1183" y="26462"/>
                  </a:lnTo>
                  <a:lnTo>
                    <a:pt x="901" y="27025"/>
                  </a:lnTo>
                  <a:lnTo>
                    <a:pt x="657" y="27626"/>
                  </a:lnTo>
                  <a:lnTo>
                    <a:pt x="413" y="28264"/>
                  </a:lnTo>
                  <a:lnTo>
                    <a:pt x="301" y="28602"/>
                  </a:lnTo>
                  <a:lnTo>
                    <a:pt x="207" y="28921"/>
                  </a:lnTo>
                  <a:lnTo>
                    <a:pt x="132" y="29258"/>
                  </a:lnTo>
                  <a:lnTo>
                    <a:pt x="76" y="29577"/>
                  </a:lnTo>
                  <a:lnTo>
                    <a:pt x="38" y="29915"/>
                  </a:lnTo>
                  <a:lnTo>
                    <a:pt x="19" y="30253"/>
                  </a:lnTo>
                  <a:lnTo>
                    <a:pt x="1" y="30572"/>
                  </a:lnTo>
                  <a:lnTo>
                    <a:pt x="19" y="30910"/>
                  </a:lnTo>
                  <a:lnTo>
                    <a:pt x="57" y="31248"/>
                  </a:lnTo>
                  <a:lnTo>
                    <a:pt x="94" y="31567"/>
                  </a:lnTo>
                  <a:lnTo>
                    <a:pt x="151" y="31905"/>
                  </a:lnTo>
                  <a:lnTo>
                    <a:pt x="226" y="32242"/>
                  </a:lnTo>
                  <a:lnTo>
                    <a:pt x="320" y="32580"/>
                  </a:lnTo>
                  <a:lnTo>
                    <a:pt x="432" y="32899"/>
                  </a:lnTo>
                  <a:lnTo>
                    <a:pt x="545" y="33237"/>
                  </a:lnTo>
                  <a:lnTo>
                    <a:pt x="676" y="33575"/>
                  </a:lnTo>
                  <a:lnTo>
                    <a:pt x="826" y="33913"/>
                  </a:lnTo>
                  <a:lnTo>
                    <a:pt x="995" y="34232"/>
                  </a:lnTo>
                  <a:lnTo>
                    <a:pt x="1164" y="34569"/>
                  </a:lnTo>
                  <a:lnTo>
                    <a:pt x="1352" y="34907"/>
                  </a:lnTo>
                  <a:lnTo>
                    <a:pt x="1558" y="35245"/>
                  </a:lnTo>
                  <a:lnTo>
                    <a:pt x="1783" y="35564"/>
                  </a:lnTo>
                  <a:lnTo>
                    <a:pt x="2253" y="36221"/>
                  </a:lnTo>
                  <a:lnTo>
                    <a:pt x="2778" y="36878"/>
                  </a:lnTo>
                  <a:lnTo>
                    <a:pt x="3341" y="37535"/>
                  </a:lnTo>
                  <a:lnTo>
                    <a:pt x="3960" y="38191"/>
                  </a:lnTo>
                  <a:lnTo>
                    <a:pt x="4598" y="38829"/>
                  </a:lnTo>
                  <a:lnTo>
                    <a:pt x="5312" y="39468"/>
                  </a:lnTo>
                  <a:lnTo>
                    <a:pt x="6044" y="40087"/>
                  </a:lnTo>
                  <a:lnTo>
                    <a:pt x="6813" y="40725"/>
                  </a:lnTo>
                  <a:lnTo>
                    <a:pt x="7620" y="41325"/>
                  </a:lnTo>
                  <a:lnTo>
                    <a:pt x="8446" y="41945"/>
                  </a:lnTo>
                  <a:lnTo>
                    <a:pt x="9328" y="42545"/>
                  </a:lnTo>
                  <a:lnTo>
                    <a:pt x="10210" y="43127"/>
                  </a:lnTo>
                  <a:lnTo>
                    <a:pt x="11148" y="43709"/>
                  </a:lnTo>
                  <a:lnTo>
                    <a:pt x="12086" y="44272"/>
                  </a:lnTo>
                  <a:lnTo>
                    <a:pt x="13062" y="44835"/>
                  </a:lnTo>
                  <a:lnTo>
                    <a:pt x="14057" y="45379"/>
                  </a:lnTo>
                  <a:lnTo>
                    <a:pt x="15052" y="45905"/>
                  </a:lnTo>
                  <a:lnTo>
                    <a:pt x="16084" y="46430"/>
                  </a:lnTo>
                  <a:lnTo>
                    <a:pt x="17116" y="46918"/>
                  </a:lnTo>
                  <a:lnTo>
                    <a:pt x="18167" y="47406"/>
                  </a:lnTo>
                  <a:lnTo>
                    <a:pt x="19237" y="47894"/>
                  </a:lnTo>
                  <a:lnTo>
                    <a:pt x="20306" y="48344"/>
                  </a:lnTo>
                  <a:lnTo>
                    <a:pt x="21376" y="48795"/>
                  </a:lnTo>
                  <a:lnTo>
                    <a:pt x="22464" y="49207"/>
                  </a:lnTo>
                  <a:lnTo>
                    <a:pt x="23534" y="49620"/>
                  </a:lnTo>
                  <a:lnTo>
                    <a:pt x="24623" y="50014"/>
                  </a:lnTo>
                  <a:lnTo>
                    <a:pt x="25692" y="50371"/>
                  </a:lnTo>
                  <a:lnTo>
                    <a:pt x="26762" y="50728"/>
                  </a:lnTo>
                  <a:lnTo>
                    <a:pt x="27832" y="51065"/>
                  </a:lnTo>
                  <a:lnTo>
                    <a:pt x="28901" y="51366"/>
                  </a:lnTo>
                  <a:lnTo>
                    <a:pt x="29934" y="51647"/>
                  </a:lnTo>
                  <a:lnTo>
                    <a:pt x="30985" y="51929"/>
                  </a:lnTo>
                  <a:lnTo>
                    <a:pt x="31998" y="52173"/>
                  </a:lnTo>
                  <a:lnTo>
                    <a:pt x="33011" y="52379"/>
                  </a:lnTo>
                  <a:lnTo>
                    <a:pt x="33987" y="52586"/>
                  </a:lnTo>
                  <a:lnTo>
                    <a:pt x="34944" y="52754"/>
                  </a:lnTo>
                  <a:lnTo>
                    <a:pt x="35901" y="52905"/>
                  </a:lnTo>
                  <a:lnTo>
                    <a:pt x="36821" y="53017"/>
                  </a:lnTo>
                  <a:lnTo>
                    <a:pt x="37703" y="53111"/>
                  </a:lnTo>
                  <a:lnTo>
                    <a:pt x="38566" y="53186"/>
                  </a:lnTo>
                  <a:lnTo>
                    <a:pt x="39392" y="53224"/>
                  </a:lnTo>
                  <a:lnTo>
                    <a:pt x="40199" y="53224"/>
                  </a:lnTo>
                  <a:lnTo>
                    <a:pt x="40950" y="53205"/>
                  </a:lnTo>
                  <a:lnTo>
                    <a:pt x="41682" y="53167"/>
                  </a:lnTo>
                  <a:lnTo>
                    <a:pt x="42357" y="53073"/>
                  </a:lnTo>
                  <a:lnTo>
                    <a:pt x="43014" y="52980"/>
                  </a:lnTo>
                  <a:lnTo>
                    <a:pt x="43615" y="52829"/>
                  </a:lnTo>
                  <a:lnTo>
                    <a:pt x="44178" y="52661"/>
                  </a:lnTo>
                  <a:lnTo>
                    <a:pt x="44422" y="52567"/>
                  </a:lnTo>
                  <a:lnTo>
                    <a:pt x="44684" y="52454"/>
                  </a:lnTo>
                  <a:lnTo>
                    <a:pt x="44910" y="52342"/>
                  </a:lnTo>
                  <a:lnTo>
                    <a:pt x="45135" y="52210"/>
                  </a:lnTo>
                  <a:lnTo>
                    <a:pt x="45341" y="52079"/>
                  </a:lnTo>
                  <a:lnTo>
                    <a:pt x="45548" y="51947"/>
                  </a:lnTo>
                  <a:lnTo>
                    <a:pt x="45735" y="51797"/>
                  </a:lnTo>
                  <a:lnTo>
                    <a:pt x="45904" y="51647"/>
                  </a:lnTo>
                  <a:lnTo>
                    <a:pt x="46054" y="51478"/>
                  </a:lnTo>
                  <a:lnTo>
                    <a:pt x="46204" y="51291"/>
                  </a:lnTo>
                  <a:lnTo>
                    <a:pt x="46711" y="50577"/>
                  </a:lnTo>
                  <a:lnTo>
                    <a:pt x="47199" y="49827"/>
                  </a:lnTo>
                  <a:lnTo>
                    <a:pt x="47649" y="49057"/>
                  </a:lnTo>
                  <a:lnTo>
                    <a:pt x="48062" y="48288"/>
                  </a:lnTo>
                  <a:lnTo>
                    <a:pt x="48438" y="47500"/>
                  </a:lnTo>
                  <a:lnTo>
                    <a:pt x="48775" y="46712"/>
                  </a:lnTo>
                  <a:lnTo>
                    <a:pt x="49076" y="45923"/>
                  </a:lnTo>
                  <a:lnTo>
                    <a:pt x="49338" y="45116"/>
                  </a:lnTo>
                  <a:lnTo>
                    <a:pt x="49582" y="44309"/>
                  </a:lnTo>
                  <a:lnTo>
                    <a:pt x="49770" y="43521"/>
                  </a:lnTo>
                  <a:lnTo>
                    <a:pt x="49939" y="42714"/>
                  </a:lnTo>
                  <a:lnTo>
                    <a:pt x="50070" y="41926"/>
                  </a:lnTo>
                  <a:lnTo>
                    <a:pt x="50164" y="41138"/>
                  </a:lnTo>
                  <a:lnTo>
                    <a:pt x="50221" y="40368"/>
                  </a:lnTo>
                  <a:lnTo>
                    <a:pt x="50258" y="39599"/>
                  </a:lnTo>
                  <a:lnTo>
                    <a:pt x="50258" y="38848"/>
                  </a:lnTo>
                  <a:lnTo>
                    <a:pt x="50221" y="38116"/>
                  </a:lnTo>
                  <a:lnTo>
                    <a:pt x="50145" y="37422"/>
                  </a:lnTo>
                  <a:lnTo>
                    <a:pt x="50052" y="36728"/>
                  </a:lnTo>
                  <a:lnTo>
                    <a:pt x="49920" y="36071"/>
                  </a:lnTo>
                  <a:lnTo>
                    <a:pt x="49751" y="35433"/>
                  </a:lnTo>
                  <a:lnTo>
                    <a:pt x="49564" y="34813"/>
                  </a:lnTo>
                  <a:lnTo>
                    <a:pt x="49338" y="34250"/>
                  </a:lnTo>
                  <a:lnTo>
                    <a:pt x="49076" y="33706"/>
                  </a:lnTo>
                  <a:lnTo>
                    <a:pt x="48794" y="33199"/>
                  </a:lnTo>
                  <a:lnTo>
                    <a:pt x="48644" y="32955"/>
                  </a:lnTo>
                  <a:lnTo>
                    <a:pt x="48475" y="32730"/>
                  </a:lnTo>
                  <a:lnTo>
                    <a:pt x="48306" y="32505"/>
                  </a:lnTo>
                  <a:lnTo>
                    <a:pt x="48137" y="32299"/>
                  </a:lnTo>
                  <a:lnTo>
                    <a:pt x="47950" y="32092"/>
                  </a:lnTo>
                  <a:lnTo>
                    <a:pt x="47762" y="31905"/>
                  </a:lnTo>
                  <a:lnTo>
                    <a:pt x="47556" y="31736"/>
                  </a:lnTo>
                  <a:lnTo>
                    <a:pt x="47368" y="31567"/>
                  </a:lnTo>
                  <a:lnTo>
                    <a:pt x="47143" y="31417"/>
                  </a:lnTo>
                  <a:lnTo>
                    <a:pt x="46936" y="31285"/>
                  </a:lnTo>
                  <a:lnTo>
                    <a:pt x="46711" y="31154"/>
                  </a:lnTo>
                  <a:lnTo>
                    <a:pt x="46467" y="31041"/>
                  </a:lnTo>
                  <a:lnTo>
                    <a:pt x="46242" y="30947"/>
                  </a:lnTo>
                  <a:lnTo>
                    <a:pt x="45979" y="30854"/>
                  </a:lnTo>
                  <a:lnTo>
                    <a:pt x="45773" y="30797"/>
                  </a:lnTo>
                  <a:lnTo>
                    <a:pt x="45548" y="30741"/>
                  </a:lnTo>
                  <a:lnTo>
                    <a:pt x="45097" y="30666"/>
                  </a:lnTo>
                  <a:lnTo>
                    <a:pt x="44647" y="30628"/>
                  </a:lnTo>
                  <a:lnTo>
                    <a:pt x="44159" y="30610"/>
                  </a:lnTo>
                  <a:lnTo>
                    <a:pt x="43671" y="30628"/>
                  </a:lnTo>
                  <a:lnTo>
                    <a:pt x="43183" y="30647"/>
                  </a:lnTo>
                  <a:lnTo>
                    <a:pt x="42207" y="30741"/>
                  </a:lnTo>
                  <a:lnTo>
                    <a:pt x="41306" y="30816"/>
                  </a:lnTo>
                  <a:lnTo>
                    <a:pt x="40875" y="30854"/>
                  </a:lnTo>
                  <a:lnTo>
                    <a:pt x="40443" y="30872"/>
                  </a:lnTo>
                  <a:lnTo>
                    <a:pt x="40030" y="30854"/>
                  </a:lnTo>
                  <a:lnTo>
                    <a:pt x="39636" y="30835"/>
                  </a:lnTo>
                  <a:lnTo>
                    <a:pt x="39242" y="30779"/>
                  </a:lnTo>
                  <a:lnTo>
                    <a:pt x="38885" y="30703"/>
                  </a:lnTo>
                  <a:lnTo>
                    <a:pt x="38548" y="30591"/>
                  </a:lnTo>
                  <a:lnTo>
                    <a:pt x="38397" y="30516"/>
                  </a:lnTo>
                  <a:lnTo>
                    <a:pt x="38247" y="30422"/>
                  </a:lnTo>
                  <a:lnTo>
                    <a:pt x="38097" y="30328"/>
                  </a:lnTo>
                  <a:lnTo>
                    <a:pt x="37966" y="30215"/>
                  </a:lnTo>
                  <a:lnTo>
                    <a:pt x="37834" y="30103"/>
                  </a:lnTo>
                  <a:lnTo>
                    <a:pt x="37703" y="29972"/>
                  </a:lnTo>
                  <a:lnTo>
                    <a:pt x="37590" y="29821"/>
                  </a:lnTo>
                  <a:lnTo>
                    <a:pt x="37497" y="29652"/>
                  </a:lnTo>
                  <a:lnTo>
                    <a:pt x="37403" y="29484"/>
                  </a:lnTo>
                  <a:lnTo>
                    <a:pt x="37309" y="29296"/>
                  </a:lnTo>
                  <a:lnTo>
                    <a:pt x="37234" y="29089"/>
                  </a:lnTo>
                  <a:lnTo>
                    <a:pt x="37159" y="28864"/>
                  </a:lnTo>
                  <a:lnTo>
                    <a:pt x="37103" y="28620"/>
                  </a:lnTo>
                  <a:lnTo>
                    <a:pt x="37065" y="28358"/>
                  </a:lnTo>
                  <a:lnTo>
                    <a:pt x="37027" y="28076"/>
                  </a:lnTo>
                  <a:lnTo>
                    <a:pt x="36990" y="27776"/>
                  </a:lnTo>
                  <a:lnTo>
                    <a:pt x="36990" y="27438"/>
                  </a:lnTo>
                  <a:lnTo>
                    <a:pt x="36990" y="27100"/>
                  </a:lnTo>
                  <a:lnTo>
                    <a:pt x="37009" y="26725"/>
                  </a:lnTo>
                  <a:lnTo>
                    <a:pt x="37027" y="26331"/>
                  </a:lnTo>
                  <a:lnTo>
                    <a:pt x="37121" y="25468"/>
                  </a:lnTo>
                  <a:lnTo>
                    <a:pt x="37271" y="24510"/>
                  </a:lnTo>
                  <a:lnTo>
                    <a:pt x="37497" y="23459"/>
                  </a:lnTo>
                  <a:lnTo>
                    <a:pt x="37759" y="22296"/>
                  </a:lnTo>
                  <a:lnTo>
                    <a:pt x="38078" y="21057"/>
                  </a:lnTo>
                  <a:lnTo>
                    <a:pt x="38473" y="19687"/>
                  </a:lnTo>
                  <a:lnTo>
                    <a:pt x="38923" y="18224"/>
                  </a:lnTo>
                  <a:lnTo>
                    <a:pt x="39430" y="16647"/>
                  </a:lnTo>
                  <a:lnTo>
                    <a:pt x="39993" y="14977"/>
                  </a:lnTo>
                  <a:lnTo>
                    <a:pt x="40649" y="13175"/>
                  </a:lnTo>
                  <a:lnTo>
                    <a:pt x="41344" y="11261"/>
                  </a:lnTo>
                  <a:lnTo>
                    <a:pt x="42113" y="9215"/>
                  </a:lnTo>
                  <a:lnTo>
                    <a:pt x="42958" y="7076"/>
                  </a:lnTo>
                  <a:lnTo>
                    <a:pt x="43296" y="6213"/>
                  </a:lnTo>
                  <a:lnTo>
                    <a:pt x="43577" y="5406"/>
                  </a:lnTo>
                  <a:lnTo>
                    <a:pt x="43821" y="4655"/>
                  </a:lnTo>
                  <a:lnTo>
                    <a:pt x="44009" y="3980"/>
                  </a:lnTo>
                  <a:lnTo>
                    <a:pt x="44159" y="3360"/>
                  </a:lnTo>
                  <a:lnTo>
                    <a:pt x="44271" y="2797"/>
                  </a:lnTo>
                  <a:lnTo>
                    <a:pt x="44347" y="2309"/>
                  </a:lnTo>
                  <a:lnTo>
                    <a:pt x="44384" y="1859"/>
                  </a:lnTo>
                  <a:lnTo>
                    <a:pt x="44384" y="1446"/>
                  </a:lnTo>
                  <a:lnTo>
                    <a:pt x="44347" y="1108"/>
                  </a:lnTo>
                  <a:lnTo>
                    <a:pt x="44309" y="958"/>
                  </a:lnTo>
                  <a:lnTo>
                    <a:pt x="44271" y="808"/>
                  </a:lnTo>
                  <a:lnTo>
                    <a:pt x="44215" y="677"/>
                  </a:lnTo>
                  <a:lnTo>
                    <a:pt x="44159" y="564"/>
                  </a:lnTo>
                  <a:lnTo>
                    <a:pt x="44084" y="470"/>
                  </a:lnTo>
                  <a:lnTo>
                    <a:pt x="44009" y="376"/>
                  </a:lnTo>
                  <a:lnTo>
                    <a:pt x="43934" y="282"/>
                  </a:lnTo>
                  <a:lnTo>
                    <a:pt x="43840" y="207"/>
                  </a:lnTo>
                  <a:lnTo>
                    <a:pt x="43746" y="151"/>
                  </a:lnTo>
                  <a:lnTo>
                    <a:pt x="43652" y="95"/>
                  </a:lnTo>
                  <a:lnTo>
                    <a:pt x="43540" y="57"/>
                  </a:lnTo>
                  <a:lnTo>
                    <a:pt x="43427" y="38"/>
                  </a:lnTo>
                  <a:lnTo>
                    <a:pt x="43164" y="1"/>
                  </a:lnTo>
                  <a:close/>
                </a:path>
              </a:pathLst>
            </a:custGeom>
            <a:solidFill>
              <a:srgbClr val="9654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4885075" y="1710825"/>
              <a:ext cx="1256475" cy="1330600"/>
            </a:xfrm>
            <a:custGeom>
              <a:rect b="b" l="l" r="r" t="t"/>
              <a:pathLst>
                <a:path extrusionOk="0" fill="none" h="53224" w="50259">
                  <a:moveTo>
                    <a:pt x="25411" y="13851"/>
                  </a:moveTo>
                  <a:lnTo>
                    <a:pt x="25411" y="13851"/>
                  </a:lnTo>
                  <a:lnTo>
                    <a:pt x="25298" y="14414"/>
                  </a:lnTo>
                  <a:lnTo>
                    <a:pt x="24979" y="15859"/>
                  </a:lnTo>
                  <a:lnTo>
                    <a:pt x="24773" y="16816"/>
                  </a:lnTo>
                  <a:lnTo>
                    <a:pt x="24510" y="17904"/>
                  </a:lnTo>
                  <a:lnTo>
                    <a:pt x="24229" y="19049"/>
                  </a:lnTo>
                  <a:lnTo>
                    <a:pt x="23909" y="20213"/>
                  </a:lnTo>
                  <a:lnTo>
                    <a:pt x="23572" y="21395"/>
                  </a:lnTo>
                  <a:lnTo>
                    <a:pt x="23215" y="22521"/>
                  </a:lnTo>
                  <a:lnTo>
                    <a:pt x="22840" y="23572"/>
                  </a:lnTo>
                  <a:lnTo>
                    <a:pt x="22652" y="24060"/>
                  </a:lnTo>
                  <a:lnTo>
                    <a:pt x="22464" y="24510"/>
                  </a:lnTo>
                  <a:lnTo>
                    <a:pt x="22277" y="24904"/>
                  </a:lnTo>
                  <a:lnTo>
                    <a:pt x="22089" y="25280"/>
                  </a:lnTo>
                  <a:lnTo>
                    <a:pt x="21901" y="25580"/>
                  </a:lnTo>
                  <a:lnTo>
                    <a:pt x="21714" y="25843"/>
                  </a:lnTo>
                  <a:lnTo>
                    <a:pt x="21526" y="26049"/>
                  </a:lnTo>
                  <a:lnTo>
                    <a:pt x="21432" y="26124"/>
                  </a:lnTo>
                  <a:lnTo>
                    <a:pt x="21338" y="26181"/>
                  </a:lnTo>
                  <a:lnTo>
                    <a:pt x="21245" y="26218"/>
                  </a:lnTo>
                  <a:lnTo>
                    <a:pt x="21151" y="26256"/>
                  </a:lnTo>
                  <a:lnTo>
                    <a:pt x="21076" y="26256"/>
                  </a:lnTo>
                  <a:lnTo>
                    <a:pt x="20982" y="26237"/>
                  </a:lnTo>
                  <a:lnTo>
                    <a:pt x="20982" y="26237"/>
                  </a:lnTo>
                  <a:lnTo>
                    <a:pt x="20775" y="26162"/>
                  </a:lnTo>
                  <a:lnTo>
                    <a:pt x="20494" y="26031"/>
                  </a:lnTo>
                  <a:lnTo>
                    <a:pt x="20156" y="25862"/>
                  </a:lnTo>
                  <a:lnTo>
                    <a:pt x="19762" y="25636"/>
                  </a:lnTo>
                  <a:lnTo>
                    <a:pt x="18805" y="25073"/>
                  </a:lnTo>
                  <a:lnTo>
                    <a:pt x="17679" y="24398"/>
                  </a:lnTo>
                  <a:lnTo>
                    <a:pt x="17060" y="24060"/>
                  </a:lnTo>
                  <a:lnTo>
                    <a:pt x="16384" y="23703"/>
                  </a:lnTo>
                  <a:lnTo>
                    <a:pt x="15708" y="23347"/>
                  </a:lnTo>
                  <a:lnTo>
                    <a:pt x="14977" y="23009"/>
                  </a:lnTo>
                  <a:lnTo>
                    <a:pt x="14226" y="22671"/>
                  </a:lnTo>
                  <a:lnTo>
                    <a:pt x="13475" y="22371"/>
                  </a:lnTo>
                  <a:lnTo>
                    <a:pt x="12687" y="22089"/>
                  </a:lnTo>
                  <a:lnTo>
                    <a:pt x="11880" y="21864"/>
                  </a:lnTo>
                  <a:lnTo>
                    <a:pt x="11486" y="21752"/>
                  </a:lnTo>
                  <a:lnTo>
                    <a:pt x="11092" y="21658"/>
                  </a:lnTo>
                  <a:lnTo>
                    <a:pt x="10679" y="21583"/>
                  </a:lnTo>
                  <a:lnTo>
                    <a:pt x="10266" y="21508"/>
                  </a:lnTo>
                  <a:lnTo>
                    <a:pt x="9872" y="21451"/>
                  </a:lnTo>
                  <a:lnTo>
                    <a:pt x="9459" y="21414"/>
                  </a:lnTo>
                  <a:lnTo>
                    <a:pt x="9046" y="21395"/>
                  </a:lnTo>
                  <a:lnTo>
                    <a:pt x="8652" y="21376"/>
                  </a:lnTo>
                  <a:lnTo>
                    <a:pt x="8239" y="21395"/>
                  </a:lnTo>
                  <a:lnTo>
                    <a:pt x="7845" y="21414"/>
                  </a:lnTo>
                  <a:lnTo>
                    <a:pt x="7451" y="21470"/>
                  </a:lnTo>
                  <a:lnTo>
                    <a:pt x="7038" y="21526"/>
                  </a:lnTo>
                  <a:lnTo>
                    <a:pt x="6644" y="21620"/>
                  </a:lnTo>
                  <a:lnTo>
                    <a:pt x="6269" y="21714"/>
                  </a:lnTo>
                  <a:lnTo>
                    <a:pt x="5875" y="21846"/>
                  </a:lnTo>
                  <a:lnTo>
                    <a:pt x="5499" y="21996"/>
                  </a:lnTo>
                  <a:lnTo>
                    <a:pt x="5124" y="22183"/>
                  </a:lnTo>
                  <a:lnTo>
                    <a:pt x="4749" y="22390"/>
                  </a:lnTo>
                  <a:lnTo>
                    <a:pt x="4392" y="22615"/>
                  </a:lnTo>
                  <a:lnTo>
                    <a:pt x="4035" y="22859"/>
                  </a:lnTo>
                  <a:lnTo>
                    <a:pt x="3679" y="23140"/>
                  </a:lnTo>
                  <a:lnTo>
                    <a:pt x="3341" y="23459"/>
                  </a:lnTo>
                  <a:lnTo>
                    <a:pt x="3003" y="23797"/>
                  </a:lnTo>
                  <a:lnTo>
                    <a:pt x="2665" y="24154"/>
                  </a:lnTo>
                  <a:lnTo>
                    <a:pt x="2346" y="24548"/>
                  </a:lnTo>
                  <a:lnTo>
                    <a:pt x="2046" y="24980"/>
                  </a:lnTo>
                  <a:lnTo>
                    <a:pt x="1746" y="25449"/>
                  </a:lnTo>
                  <a:lnTo>
                    <a:pt x="1446" y="25937"/>
                  </a:lnTo>
                  <a:lnTo>
                    <a:pt x="1183" y="26462"/>
                  </a:lnTo>
                  <a:lnTo>
                    <a:pt x="901" y="27025"/>
                  </a:lnTo>
                  <a:lnTo>
                    <a:pt x="657" y="27626"/>
                  </a:lnTo>
                  <a:lnTo>
                    <a:pt x="413" y="28264"/>
                  </a:lnTo>
                  <a:lnTo>
                    <a:pt x="413" y="28264"/>
                  </a:lnTo>
                  <a:lnTo>
                    <a:pt x="301" y="28602"/>
                  </a:lnTo>
                  <a:lnTo>
                    <a:pt x="207" y="28921"/>
                  </a:lnTo>
                  <a:lnTo>
                    <a:pt x="132" y="29258"/>
                  </a:lnTo>
                  <a:lnTo>
                    <a:pt x="76" y="29577"/>
                  </a:lnTo>
                  <a:lnTo>
                    <a:pt x="38" y="29915"/>
                  </a:lnTo>
                  <a:lnTo>
                    <a:pt x="19" y="30253"/>
                  </a:lnTo>
                  <a:lnTo>
                    <a:pt x="1" y="30572"/>
                  </a:lnTo>
                  <a:lnTo>
                    <a:pt x="19" y="30910"/>
                  </a:lnTo>
                  <a:lnTo>
                    <a:pt x="57" y="31248"/>
                  </a:lnTo>
                  <a:lnTo>
                    <a:pt x="94" y="31567"/>
                  </a:lnTo>
                  <a:lnTo>
                    <a:pt x="151" y="31905"/>
                  </a:lnTo>
                  <a:lnTo>
                    <a:pt x="226" y="32242"/>
                  </a:lnTo>
                  <a:lnTo>
                    <a:pt x="320" y="32580"/>
                  </a:lnTo>
                  <a:lnTo>
                    <a:pt x="432" y="32899"/>
                  </a:lnTo>
                  <a:lnTo>
                    <a:pt x="545" y="33237"/>
                  </a:lnTo>
                  <a:lnTo>
                    <a:pt x="676" y="33575"/>
                  </a:lnTo>
                  <a:lnTo>
                    <a:pt x="826" y="33913"/>
                  </a:lnTo>
                  <a:lnTo>
                    <a:pt x="995" y="34232"/>
                  </a:lnTo>
                  <a:lnTo>
                    <a:pt x="1164" y="34569"/>
                  </a:lnTo>
                  <a:lnTo>
                    <a:pt x="1352" y="34907"/>
                  </a:lnTo>
                  <a:lnTo>
                    <a:pt x="1558" y="35245"/>
                  </a:lnTo>
                  <a:lnTo>
                    <a:pt x="1783" y="35564"/>
                  </a:lnTo>
                  <a:lnTo>
                    <a:pt x="2253" y="36221"/>
                  </a:lnTo>
                  <a:lnTo>
                    <a:pt x="2778" y="36878"/>
                  </a:lnTo>
                  <a:lnTo>
                    <a:pt x="3341" y="37535"/>
                  </a:lnTo>
                  <a:lnTo>
                    <a:pt x="3960" y="38191"/>
                  </a:lnTo>
                  <a:lnTo>
                    <a:pt x="4598" y="38829"/>
                  </a:lnTo>
                  <a:lnTo>
                    <a:pt x="5312" y="39468"/>
                  </a:lnTo>
                  <a:lnTo>
                    <a:pt x="6044" y="40087"/>
                  </a:lnTo>
                  <a:lnTo>
                    <a:pt x="6813" y="40725"/>
                  </a:lnTo>
                  <a:lnTo>
                    <a:pt x="7620" y="41325"/>
                  </a:lnTo>
                  <a:lnTo>
                    <a:pt x="8446" y="41945"/>
                  </a:lnTo>
                  <a:lnTo>
                    <a:pt x="9328" y="42545"/>
                  </a:lnTo>
                  <a:lnTo>
                    <a:pt x="10210" y="43127"/>
                  </a:lnTo>
                  <a:lnTo>
                    <a:pt x="11148" y="43709"/>
                  </a:lnTo>
                  <a:lnTo>
                    <a:pt x="12086" y="44272"/>
                  </a:lnTo>
                  <a:lnTo>
                    <a:pt x="13062" y="44835"/>
                  </a:lnTo>
                  <a:lnTo>
                    <a:pt x="14057" y="45379"/>
                  </a:lnTo>
                  <a:lnTo>
                    <a:pt x="15052" y="45905"/>
                  </a:lnTo>
                  <a:lnTo>
                    <a:pt x="16084" y="46430"/>
                  </a:lnTo>
                  <a:lnTo>
                    <a:pt x="17116" y="46918"/>
                  </a:lnTo>
                  <a:lnTo>
                    <a:pt x="18167" y="47406"/>
                  </a:lnTo>
                  <a:lnTo>
                    <a:pt x="19237" y="47894"/>
                  </a:lnTo>
                  <a:lnTo>
                    <a:pt x="20306" y="48344"/>
                  </a:lnTo>
                  <a:lnTo>
                    <a:pt x="21376" y="48795"/>
                  </a:lnTo>
                  <a:lnTo>
                    <a:pt x="22464" y="49207"/>
                  </a:lnTo>
                  <a:lnTo>
                    <a:pt x="23534" y="49620"/>
                  </a:lnTo>
                  <a:lnTo>
                    <a:pt x="24623" y="50014"/>
                  </a:lnTo>
                  <a:lnTo>
                    <a:pt x="25692" y="50371"/>
                  </a:lnTo>
                  <a:lnTo>
                    <a:pt x="26762" y="50728"/>
                  </a:lnTo>
                  <a:lnTo>
                    <a:pt x="27832" y="51065"/>
                  </a:lnTo>
                  <a:lnTo>
                    <a:pt x="28901" y="51366"/>
                  </a:lnTo>
                  <a:lnTo>
                    <a:pt x="29934" y="51647"/>
                  </a:lnTo>
                  <a:lnTo>
                    <a:pt x="30985" y="51929"/>
                  </a:lnTo>
                  <a:lnTo>
                    <a:pt x="31998" y="52173"/>
                  </a:lnTo>
                  <a:lnTo>
                    <a:pt x="33011" y="52379"/>
                  </a:lnTo>
                  <a:lnTo>
                    <a:pt x="33987" y="52586"/>
                  </a:lnTo>
                  <a:lnTo>
                    <a:pt x="34944" y="52754"/>
                  </a:lnTo>
                  <a:lnTo>
                    <a:pt x="35901" y="52905"/>
                  </a:lnTo>
                  <a:lnTo>
                    <a:pt x="36821" y="53017"/>
                  </a:lnTo>
                  <a:lnTo>
                    <a:pt x="37703" y="53111"/>
                  </a:lnTo>
                  <a:lnTo>
                    <a:pt x="38566" y="53186"/>
                  </a:lnTo>
                  <a:lnTo>
                    <a:pt x="39392" y="53224"/>
                  </a:lnTo>
                  <a:lnTo>
                    <a:pt x="40199" y="53224"/>
                  </a:lnTo>
                  <a:lnTo>
                    <a:pt x="40950" y="53205"/>
                  </a:lnTo>
                  <a:lnTo>
                    <a:pt x="41682" y="53167"/>
                  </a:lnTo>
                  <a:lnTo>
                    <a:pt x="42357" y="53073"/>
                  </a:lnTo>
                  <a:lnTo>
                    <a:pt x="43014" y="52980"/>
                  </a:lnTo>
                  <a:lnTo>
                    <a:pt x="43615" y="52829"/>
                  </a:lnTo>
                  <a:lnTo>
                    <a:pt x="44178" y="52661"/>
                  </a:lnTo>
                  <a:lnTo>
                    <a:pt x="44422" y="52567"/>
                  </a:lnTo>
                  <a:lnTo>
                    <a:pt x="44684" y="52454"/>
                  </a:lnTo>
                  <a:lnTo>
                    <a:pt x="44910" y="52342"/>
                  </a:lnTo>
                  <a:lnTo>
                    <a:pt x="45135" y="52210"/>
                  </a:lnTo>
                  <a:lnTo>
                    <a:pt x="45341" y="52079"/>
                  </a:lnTo>
                  <a:lnTo>
                    <a:pt x="45548" y="51947"/>
                  </a:lnTo>
                  <a:lnTo>
                    <a:pt x="45735" y="51797"/>
                  </a:lnTo>
                  <a:lnTo>
                    <a:pt x="45904" y="51647"/>
                  </a:lnTo>
                  <a:lnTo>
                    <a:pt x="46054" y="51478"/>
                  </a:lnTo>
                  <a:lnTo>
                    <a:pt x="46204" y="51291"/>
                  </a:lnTo>
                  <a:lnTo>
                    <a:pt x="46204" y="51291"/>
                  </a:lnTo>
                  <a:lnTo>
                    <a:pt x="46711" y="50577"/>
                  </a:lnTo>
                  <a:lnTo>
                    <a:pt x="47199" y="49827"/>
                  </a:lnTo>
                  <a:lnTo>
                    <a:pt x="47649" y="49057"/>
                  </a:lnTo>
                  <a:lnTo>
                    <a:pt x="48062" y="48288"/>
                  </a:lnTo>
                  <a:lnTo>
                    <a:pt x="48438" y="47500"/>
                  </a:lnTo>
                  <a:lnTo>
                    <a:pt x="48775" y="46712"/>
                  </a:lnTo>
                  <a:lnTo>
                    <a:pt x="49076" y="45923"/>
                  </a:lnTo>
                  <a:lnTo>
                    <a:pt x="49338" y="45116"/>
                  </a:lnTo>
                  <a:lnTo>
                    <a:pt x="49582" y="44309"/>
                  </a:lnTo>
                  <a:lnTo>
                    <a:pt x="49770" y="43521"/>
                  </a:lnTo>
                  <a:lnTo>
                    <a:pt x="49939" y="42714"/>
                  </a:lnTo>
                  <a:lnTo>
                    <a:pt x="50070" y="41926"/>
                  </a:lnTo>
                  <a:lnTo>
                    <a:pt x="50164" y="41138"/>
                  </a:lnTo>
                  <a:lnTo>
                    <a:pt x="50221" y="40368"/>
                  </a:lnTo>
                  <a:lnTo>
                    <a:pt x="50258" y="39599"/>
                  </a:lnTo>
                  <a:lnTo>
                    <a:pt x="50258" y="38848"/>
                  </a:lnTo>
                  <a:lnTo>
                    <a:pt x="50221" y="38116"/>
                  </a:lnTo>
                  <a:lnTo>
                    <a:pt x="50145" y="37422"/>
                  </a:lnTo>
                  <a:lnTo>
                    <a:pt x="50052" y="36728"/>
                  </a:lnTo>
                  <a:lnTo>
                    <a:pt x="49920" y="36071"/>
                  </a:lnTo>
                  <a:lnTo>
                    <a:pt x="49751" y="35433"/>
                  </a:lnTo>
                  <a:lnTo>
                    <a:pt x="49564" y="34813"/>
                  </a:lnTo>
                  <a:lnTo>
                    <a:pt x="49338" y="34250"/>
                  </a:lnTo>
                  <a:lnTo>
                    <a:pt x="49076" y="33706"/>
                  </a:lnTo>
                  <a:lnTo>
                    <a:pt x="48794" y="33199"/>
                  </a:lnTo>
                  <a:lnTo>
                    <a:pt x="48644" y="32955"/>
                  </a:lnTo>
                  <a:lnTo>
                    <a:pt x="48475" y="32730"/>
                  </a:lnTo>
                  <a:lnTo>
                    <a:pt x="48306" y="32505"/>
                  </a:lnTo>
                  <a:lnTo>
                    <a:pt x="48137" y="32299"/>
                  </a:lnTo>
                  <a:lnTo>
                    <a:pt x="47950" y="32092"/>
                  </a:lnTo>
                  <a:lnTo>
                    <a:pt x="47762" y="31905"/>
                  </a:lnTo>
                  <a:lnTo>
                    <a:pt x="47556" y="31736"/>
                  </a:lnTo>
                  <a:lnTo>
                    <a:pt x="47368" y="31567"/>
                  </a:lnTo>
                  <a:lnTo>
                    <a:pt x="47143" y="31417"/>
                  </a:lnTo>
                  <a:lnTo>
                    <a:pt x="46936" y="31285"/>
                  </a:lnTo>
                  <a:lnTo>
                    <a:pt x="46711" y="31154"/>
                  </a:lnTo>
                  <a:lnTo>
                    <a:pt x="46467" y="31041"/>
                  </a:lnTo>
                  <a:lnTo>
                    <a:pt x="46242" y="30947"/>
                  </a:lnTo>
                  <a:lnTo>
                    <a:pt x="45979" y="30854"/>
                  </a:lnTo>
                  <a:lnTo>
                    <a:pt x="45979" y="30854"/>
                  </a:lnTo>
                  <a:lnTo>
                    <a:pt x="45773" y="30797"/>
                  </a:lnTo>
                  <a:lnTo>
                    <a:pt x="45548" y="30741"/>
                  </a:lnTo>
                  <a:lnTo>
                    <a:pt x="45097" y="30666"/>
                  </a:lnTo>
                  <a:lnTo>
                    <a:pt x="44647" y="30628"/>
                  </a:lnTo>
                  <a:lnTo>
                    <a:pt x="44159" y="30610"/>
                  </a:lnTo>
                  <a:lnTo>
                    <a:pt x="43671" y="30628"/>
                  </a:lnTo>
                  <a:lnTo>
                    <a:pt x="43183" y="30647"/>
                  </a:lnTo>
                  <a:lnTo>
                    <a:pt x="42207" y="30741"/>
                  </a:lnTo>
                  <a:lnTo>
                    <a:pt x="42207" y="30741"/>
                  </a:lnTo>
                  <a:lnTo>
                    <a:pt x="41306" y="30816"/>
                  </a:lnTo>
                  <a:lnTo>
                    <a:pt x="40875" y="30854"/>
                  </a:lnTo>
                  <a:lnTo>
                    <a:pt x="40443" y="30872"/>
                  </a:lnTo>
                  <a:lnTo>
                    <a:pt x="40030" y="30854"/>
                  </a:lnTo>
                  <a:lnTo>
                    <a:pt x="39636" y="30835"/>
                  </a:lnTo>
                  <a:lnTo>
                    <a:pt x="39242" y="30779"/>
                  </a:lnTo>
                  <a:lnTo>
                    <a:pt x="38885" y="30703"/>
                  </a:lnTo>
                  <a:lnTo>
                    <a:pt x="38548" y="30591"/>
                  </a:lnTo>
                  <a:lnTo>
                    <a:pt x="38397" y="30516"/>
                  </a:lnTo>
                  <a:lnTo>
                    <a:pt x="38247" y="30422"/>
                  </a:lnTo>
                  <a:lnTo>
                    <a:pt x="38097" y="30328"/>
                  </a:lnTo>
                  <a:lnTo>
                    <a:pt x="37966" y="30215"/>
                  </a:lnTo>
                  <a:lnTo>
                    <a:pt x="37834" y="30103"/>
                  </a:lnTo>
                  <a:lnTo>
                    <a:pt x="37703" y="29972"/>
                  </a:lnTo>
                  <a:lnTo>
                    <a:pt x="37590" y="29821"/>
                  </a:lnTo>
                  <a:lnTo>
                    <a:pt x="37497" y="29652"/>
                  </a:lnTo>
                  <a:lnTo>
                    <a:pt x="37403" y="29484"/>
                  </a:lnTo>
                  <a:lnTo>
                    <a:pt x="37309" y="29296"/>
                  </a:lnTo>
                  <a:lnTo>
                    <a:pt x="37234" y="29089"/>
                  </a:lnTo>
                  <a:lnTo>
                    <a:pt x="37159" y="28864"/>
                  </a:lnTo>
                  <a:lnTo>
                    <a:pt x="37103" y="28620"/>
                  </a:lnTo>
                  <a:lnTo>
                    <a:pt x="37065" y="28358"/>
                  </a:lnTo>
                  <a:lnTo>
                    <a:pt x="37065" y="28358"/>
                  </a:lnTo>
                  <a:lnTo>
                    <a:pt x="37027" y="28076"/>
                  </a:lnTo>
                  <a:lnTo>
                    <a:pt x="36990" y="27776"/>
                  </a:lnTo>
                  <a:lnTo>
                    <a:pt x="36990" y="27438"/>
                  </a:lnTo>
                  <a:lnTo>
                    <a:pt x="36990" y="27100"/>
                  </a:lnTo>
                  <a:lnTo>
                    <a:pt x="37009" y="26725"/>
                  </a:lnTo>
                  <a:lnTo>
                    <a:pt x="37027" y="26331"/>
                  </a:lnTo>
                  <a:lnTo>
                    <a:pt x="37121" y="25468"/>
                  </a:lnTo>
                  <a:lnTo>
                    <a:pt x="37271" y="24510"/>
                  </a:lnTo>
                  <a:lnTo>
                    <a:pt x="37497" y="23459"/>
                  </a:lnTo>
                  <a:lnTo>
                    <a:pt x="37759" y="22296"/>
                  </a:lnTo>
                  <a:lnTo>
                    <a:pt x="38078" y="21057"/>
                  </a:lnTo>
                  <a:lnTo>
                    <a:pt x="38473" y="19687"/>
                  </a:lnTo>
                  <a:lnTo>
                    <a:pt x="38923" y="18224"/>
                  </a:lnTo>
                  <a:lnTo>
                    <a:pt x="39430" y="16647"/>
                  </a:lnTo>
                  <a:lnTo>
                    <a:pt x="39993" y="14977"/>
                  </a:lnTo>
                  <a:lnTo>
                    <a:pt x="40649" y="13175"/>
                  </a:lnTo>
                  <a:lnTo>
                    <a:pt x="41344" y="11261"/>
                  </a:lnTo>
                  <a:lnTo>
                    <a:pt x="42113" y="9215"/>
                  </a:lnTo>
                  <a:lnTo>
                    <a:pt x="42958" y="7076"/>
                  </a:lnTo>
                  <a:lnTo>
                    <a:pt x="42958" y="7076"/>
                  </a:lnTo>
                  <a:lnTo>
                    <a:pt x="43296" y="6213"/>
                  </a:lnTo>
                  <a:lnTo>
                    <a:pt x="43577" y="5406"/>
                  </a:lnTo>
                  <a:lnTo>
                    <a:pt x="43821" y="4655"/>
                  </a:lnTo>
                  <a:lnTo>
                    <a:pt x="44009" y="3980"/>
                  </a:lnTo>
                  <a:lnTo>
                    <a:pt x="44159" y="3360"/>
                  </a:lnTo>
                  <a:lnTo>
                    <a:pt x="44271" y="2797"/>
                  </a:lnTo>
                  <a:lnTo>
                    <a:pt x="44347" y="2309"/>
                  </a:lnTo>
                  <a:lnTo>
                    <a:pt x="44384" y="1859"/>
                  </a:lnTo>
                  <a:lnTo>
                    <a:pt x="44384" y="1446"/>
                  </a:lnTo>
                  <a:lnTo>
                    <a:pt x="44347" y="1108"/>
                  </a:lnTo>
                  <a:lnTo>
                    <a:pt x="44309" y="958"/>
                  </a:lnTo>
                  <a:lnTo>
                    <a:pt x="44271" y="808"/>
                  </a:lnTo>
                  <a:lnTo>
                    <a:pt x="44215" y="677"/>
                  </a:lnTo>
                  <a:lnTo>
                    <a:pt x="44159" y="564"/>
                  </a:lnTo>
                  <a:lnTo>
                    <a:pt x="44084" y="470"/>
                  </a:lnTo>
                  <a:lnTo>
                    <a:pt x="44009" y="376"/>
                  </a:lnTo>
                  <a:lnTo>
                    <a:pt x="43934" y="282"/>
                  </a:lnTo>
                  <a:lnTo>
                    <a:pt x="43840" y="207"/>
                  </a:lnTo>
                  <a:lnTo>
                    <a:pt x="43746" y="151"/>
                  </a:lnTo>
                  <a:lnTo>
                    <a:pt x="43652" y="95"/>
                  </a:lnTo>
                  <a:lnTo>
                    <a:pt x="43540" y="57"/>
                  </a:lnTo>
                  <a:lnTo>
                    <a:pt x="43427" y="38"/>
                  </a:lnTo>
                  <a:lnTo>
                    <a:pt x="43164" y="1"/>
                  </a:lnTo>
                  <a:lnTo>
                    <a:pt x="42883" y="1"/>
                  </a:lnTo>
                  <a:lnTo>
                    <a:pt x="42582" y="57"/>
                  </a:lnTo>
                  <a:lnTo>
                    <a:pt x="42245" y="132"/>
                  </a:lnTo>
                  <a:lnTo>
                    <a:pt x="41907" y="245"/>
                  </a:lnTo>
                  <a:lnTo>
                    <a:pt x="41532" y="395"/>
                  </a:lnTo>
                  <a:lnTo>
                    <a:pt x="41156" y="583"/>
                  </a:lnTo>
                  <a:lnTo>
                    <a:pt x="40743" y="770"/>
                  </a:lnTo>
                  <a:lnTo>
                    <a:pt x="40330" y="1014"/>
                  </a:lnTo>
                  <a:lnTo>
                    <a:pt x="39880" y="1277"/>
                  </a:lnTo>
                  <a:lnTo>
                    <a:pt x="39430" y="1559"/>
                  </a:lnTo>
                  <a:lnTo>
                    <a:pt x="38979" y="1859"/>
                  </a:lnTo>
                  <a:lnTo>
                    <a:pt x="38022" y="2516"/>
                  </a:lnTo>
                  <a:lnTo>
                    <a:pt x="37027" y="3266"/>
                  </a:lnTo>
                  <a:lnTo>
                    <a:pt x="36014" y="4055"/>
                  </a:lnTo>
                  <a:lnTo>
                    <a:pt x="35001" y="4899"/>
                  </a:lnTo>
                  <a:lnTo>
                    <a:pt x="33987" y="5762"/>
                  </a:lnTo>
                  <a:lnTo>
                    <a:pt x="32974" y="6644"/>
                  </a:lnTo>
                  <a:lnTo>
                    <a:pt x="31979" y="7526"/>
                  </a:lnTo>
                  <a:lnTo>
                    <a:pt x="31003" y="8408"/>
                  </a:lnTo>
                  <a:lnTo>
                    <a:pt x="29220" y="10097"/>
                  </a:lnTo>
                  <a:lnTo>
                    <a:pt x="27682" y="11580"/>
                  </a:lnTo>
                  <a:lnTo>
                    <a:pt x="26481" y="12781"/>
                  </a:lnTo>
                  <a:lnTo>
                    <a:pt x="25411" y="1385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5455125" y="1710825"/>
              <a:ext cx="539575" cy="602925"/>
            </a:xfrm>
            <a:custGeom>
              <a:rect b="b" l="l" r="r" t="t"/>
              <a:pathLst>
                <a:path extrusionOk="0" h="24117" w="21583">
                  <a:moveTo>
                    <a:pt x="20081" y="1"/>
                  </a:moveTo>
                  <a:lnTo>
                    <a:pt x="19780" y="57"/>
                  </a:lnTo>
                  <a:lnTo>
                    <a:pt x="19443" y="132"/>
                  </a:lnTo>
                  <a:lnTo>
                    <a:pt x="19105" y="245"/>
                  </a:lnTo>
                  <a:lnTo>
                    <a:pt x="18730" y="395"/>
                  </a:lnTo>
                  <a:lnTo>
                    <a:pt x="18354" y="583"/>
                  </a:lnTo>
                  <a:lnTo>
                    <a:pt x="17941" y="770"/>
                  </a:lnTo>
                  <a:lnTo>
                    <a:pt x="17528" y="1014"/>
                  </a:lnTo>
                  <a:lnTo>
                    <a:pt x="17078" y="1277"/>
                  </a:lnTo>
                  <a:lnTo>
                    <a:pt x="16628" y="1559"/>
                  </a:lnTo>
                  <a:lnTo>
                    <a:pt x="16177" y="1859"/>
                  </a:lnTo>
                  <a:lnTo>
                    <a:pt x="15220" y="2516"/>
                  </a:lnTo>
                  <a:lnTo>
                    <a:pt x="14225" y="3266"/>
                  </a:lnTo>
                  <a:lnTo>
                    <a:pt x="13212" y="4055"/>
                  </a:lnTo>
                  <a:lnTo>
                    <a:pt x="12199" y="4899"/>
                  </a:lnTo>
                  <a:lnTo>
                    <a:pt x="11185" y="5762"/>
                  </a:lnTo>
                  <a:lnTo>
                    <a:pt x="10172" y="6644"/>
                  </a:lnTo>
                  <a:lnTo>
                    <a:pt x="9177" y="7526"/>
                  </a:lnTo>
                  <a:lnTo>
                    <a:pt x="8201" y="8408"/>
                  </a:lnTo>
                  <a:lnTo>
                    <a:pt x="6418" y="10097"/>
                  </a:lnTo>
                  <a:lnTo>
                    <a:pt x="4880" y="11580"/>
                  </a:lnTo>
                  <a:lnTo>
                    <a:pt x="3679" y="12781"/>
                  </a:lnTo>
                  <a:lnTo>
                    <a:pt x="2609" y="13851"/>
                  </a:lnTo>
                  <a:lnTo>
                    <a:pt x="2402" y="14883"/>
                  </a:lnTo>
                  <a:lnTo>
                    <a:pt x="2158" y="16009"/>
                  </a:lnTo>
                  <a:lnTo>
                    <a:pt x="1821" y="17398"/>
                  </a:lnTo>
                  <a:lnTo>
                    <a:pt x="1445" y="18974"/>
                  </a:lnTo>
                  <a:lnTo>
                    <a:pt x="995" y="20607"/>
                  </a:lnTo>
                  <a:lnTo>
                    <a:pt x="751" y="21414"/>
                  </a:lnTo>
                  <a:lnTo>
                    <a:pt x="507" y="22202"/>
                  </a:lnTo>
                  <a:lnTo>
                    <a:pt x="263" y="22953"/>
                  </a:lnTo>
                  <a:lnTo>
                    <a:pt x="0" y="23666"/>
                  </a:lnTo>
                  <a:lnTo>
                    <a:pt x="469" y="23760"/>
                  </a:lnTo>
                  <a:lnTo>
                    <a:pt x="957" y="23854"/>
                  </a:lnTo>
                  <a:lnTo>
                    <a:pt x="1427" y="23929"/>
                  </a:lnTo>
                  <a:lnTo>
                    <a:pt x="1914" y="23985"/>
                  </a:lnTo>
                  <a:lnTo>
                    <a:pt x="2402" y="24041"/>
                  </a:lnTo>
                  <a:lnTo>
                    <a:pt x="2872" y="24079"/>
                  </a:lnTo>
                  <a:lnTo>
                    <a:pt x="3360" y="24098"/>
                  </a:lnTo>
                  <a:lnTo>
                    <a:pt x="3847" y="24116"/>
                  </a:lnTo>
                  <a:lnTo>
                    <a:pt x="4335" y="24098"/>
                  </a:lnTo>
                  <a:lnTo>
                    <a:pt x="4823" y="24098"/>
                  </a:lnTo>
                  <a:lnTo>
                    <a:pt x="5311" y="24060"/>
                  </a:lnTo>
                  <a:lnTo>
                    <a:pt x="5818" y="24041"/>
                  </a:lnTo>
                  <a:lnTo>
                    <a:pt x="6306" y="23985"/>
                  </a:lnTo>
                  <a:lnTo>
                    <a:pt x="6794" y="23929"/>
                  </a:lnTo>
                  <a:lnTo>
                    <a:pt x="7770" y="23778"/>
                  </a:lnTo>
                  <a:lnTo>
                    <a:pt x="8746" y="23591"/>
                  </a:lnTo>
                  <a:lnTo>
                    <a:pt x="9703" y="23347"/>
                  </a:lnTo>
                  <a:lnTo>
                    <a:pt x="10660" y="23065"/>
                  </a:lnTo>
                  <a:lnTo>
                    <a:pt x="11617" y="22746"/>
                  </a:lnTo>
                  <a:lnTo>
                    <a:pt x="12555" y="22390"/>
                  </a:lnTo>
                  <a:lnTo>
                    <a:pt x="13475" y="21996"/>
                  </a:lnTo>
                  <a:lnTo>
                    <a:pt x="14376" y="21583"/>
                  </a:lnTo>
                  <a:lnTo>
                    <a:pt x="15258" y="21114"/>
                  </a:lnTo>
                  <a:lnTo>
                    <a:pt x="15652" y="19744"/>
                  </a:lnTo>
                  <a:lnTo>
                    <a:pt x="16102" y="18280"/>
                  </a:lnTo>
                  <a:lnTo>
                    <a:pt x="16609" y="16703"/>
                  </a:lnTo>
                  <a:lnTo>
                    <a:pt x="17191" y="15014"/>
                  </a:lnTo>
                  <a:lnTo>
                    <a:pt x="17829" y="13194"/>
                  </a:lnTo>
                  <a:lnTo>
                    <a:pt x="18542" y="11280"/>
                  </a:lnTo>
                  <a:lnTo>
                    <a:pt x="19311" y="9234"/>
                  </a:lnTo>
                  <a:lnTo>
                    <a:pt x="20156" y="7076"/>
                  </a:lnTo>
                  <a:lnTo>
                    <a:pt x="20494" y="6213"/>
                  </a:lnTo>
                  <a:lnTo>
                    <a:pt x="20775" y="5406"/>
                  </a:lnTo>
                  <a:lnTo>
                    <a:pt x="21019" y="4655"/>
                  </a:lnTo>
                  <a:lnTo>
                    <a:pt x="21207" y="3980"/>
                  </a:lnTo>
                  <a:lnTo>
                    <a:pt x="21357" y="3360"/>
                  </a:lnTo>
                  <a:lnTo>
                    <a:pt x="21469" y="2797"/>
                  </a:lnTo>
                  <a:lnTo>
                    <a:pt x="21545" y="2309"/>
                  </a:lnTo>
                  <a:lnTo>
                    <a:pt x="21582" y="1859"/>
                  </a:lnTo>
                  <a:lnTo>
                    <a:pt x="21582" y="1446"/>
                  </a:lnTo>
                  <a:lnTo>
                    <a:pt x="21545" y="1108"/>
                  </a:lnTo>
                  <a:lnTo>
                    <a:pt x="21507" y="958"/>
                  </a:lnTo>
                  <a:lnTo>
                    <a:pt x="21469" y="808"/>
                  </a:lnTo>
                  <a:lnTo>
                    <a:pt x="21413" y="677"/>
                  </a:lnTo>
                  <a:lnTo>
                    <a:pt x="21357" y="564"/>
                  </a:lnTo>
                  <a:lnTo>
                    <a:pt x="21282" y="470"/>
                  </a:lnTo>
                  <a:lnTo>
                    <a:pt x="21207" y="376"/>
                  </a:lnTo>
                  <a:lnTo>
                    <a:pt x="21132" y="282"/>
                  </a:lnTo>
                  <a:lnTo>
                    <a:pt x="21038" y="207"/>
                  </a:lnTo>
                  <a:lnTo>
                    <a:pt x="20944" y="151"/>
                  </a:lnTo>
                  <a:lnTo>
                    <a:pt x="20850" y="95"/>
                  </a:lnTo>
                  <a:lnTo>
                    <a:pt x="20738" y="57"/>
                  </a:lnTo>
                  <a:lnTo>
                    <a:pt x="20625" y="38"/>
                  </a:lnTo>
                  <a:lnTo>
                    <a:pt x="20362" y="1"/>
                  </a:lnTo>
                  <a:close/>
                </a:path>
              </a:pathLst>
            </a:custGeom>
            <a:solidFill>
              <a:srgbClr val="8440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>
              <a:off x="5204125" y="1041800"/>
              <a:ext cx="861400" cy="1053300"/>
            </a:xfrm>
            <a:custGeom>
              <a:rect b="b" l="l" r="r" t="t"/>
              <a:pathLst>
                <a:path extrusionOk="0" h="42132" w="34456">
                  <a:moveTo>
                    <a:pt x="11354" y="1"/>
                  </a:moveTo>
                  <a:lnTo>
                    <a:pt x="10828" y="1389"/>
                  </a:lnTo>
                  <a:lnTo>
                    <a:pt x="9440" y="5086"/>
                  </a:lnTo>
                  <a:lnTo>
                    <a:pt x="8520" y="7564"/>
                  </a:lnTo>
                  <a:lnTo>
                    <a:pt x="7488" y="10379"/>
                  </a:lnTo>
                  <a:lnTo>
                    <a:pt x="6399" y="13400"/>
                  </a:lnTo>
                  <a:lnTo>
                    <a:pt x="5292" y="16553"/>
                  </a:lnTo>
                  <a:lnTo>
                    <a:pt x="4204" y="19743"/>
                  </a:lnTo>
                  <a:lnTo>
                    <a:pt x="3153" y="22915"/>
                  </a:lnTo>
                  <a:lnTo>
                    <a:pt x="2665" y="24454"/>
                  </a:lnTo>
                  <a:lnTo>
                    <a:pt x="2196" y="25936"/>
                  </a:lnTo>
                  <a:lnTo>
                    <a:pt x="1764" y="27381"/>
                  </a:lnTo>
                  <a:lnTo>
                    <a:pt x="1370" y="28751"/>
                  </a:lnTo>
                  <a:lnTo>
                    <a:pt x="1013" y="30046"/>
                  </a:lnTo>
                  <a:lnTo>
                    <a:pt x="694" y="31247"/>
                  </a:lnTo>
                  <a:lnTo>
                    <a:pt x="432" y="32354"/>
                  </a:lnTo>
                  <a:lnTo>
                    <a:pt x="244" y="33349"/>
                  </a:lnTo>
                  <a:lnTo>
                    <a:pt x="94" y="34231"/>
                  </a:lnTo>
                  <a:lnTo>
                    <a:pt x="38" y="34606"/>
                  </a:lnTo>
                  <a:lnTo>
                    <a:pt x="19" y="34963"/>
                  </a:lnTo>
                  <a:lnTo>
                    <a:pt x="0" y="35282"/>
                  </a:lnTo>
                  <a:lnTo>
                    <a:pt x="0" y="35564"/>
                  </a:lnTo>
                  <a:lnTo>
                    <a:pt x="38" y="35808"/>
                  </a:lnTo>
                  <a:lnTo>
                    <a:pt x="75" y="36014"/>
                  </a:lnTo>
                  <a:lnTo>
                    <a:pt x="150" y="36202"/>
                  </a:lnTo>
                  <a:lnTo>
                    <a:pt x="225" y="36389"/>
                  </a:lnTo>
                  <a:lnTo>
                    <a:pt x="338" y="36577"/>
                  </a:lnTo>
                  <a:lnTo>
                    <a:pt x="488" y="36765"/>
                  </a:lnTo>
                  <a:lnTo>
                    <a:pt x="638" y="36952"/>
                  </a:lnTo>
                  <a:lnTo>
                    <a:pt x="826" y="37140"/>
                  </a:lnTo>
                  <a:lnTo>
                    <a:pt x="1032" y="37328"/>
                  </a:lnTo>
                  <a:lnTo>
                    <a:pt x="1257" y="37534"/>
                  </a:lnTo>
                  <a:lnTo>
                    <a:pt x="1501" y="37722"/>
                  </a:lnTo>
                  <a:lnTo>
                    <a:pt x="1764" y="37909"/>
                  </a:lnTo>
                  <a:lnTo>
                    <a:pt x="2365" y="38285"/>
                  </a:lnTo>
                  <a:lnTo>
                    <a:pt x="3003" y="38679"/>
                  </a:lnTo>
                  <a:lnTo>
                    <a:pt x="3716" y="39035"/>
                  </a:lnTo>
                  <a:lnTo>
                    <a:pt x="4485" y="39411"/>
                  </a:lnTo>
                  <a:lnTo>
                    <a:pt x="5311" y="39749"/>
                  </a:lnTo>
                  <a:lnTo>
                    <a:pt x="6174" y="40086"/>
                  </a:lnTo>
                  <a:lnTo>
                    <a:pt x="7075" y="40405"/>
                  </a:lnTo>
                  <a:lnTo>
                    <a:pt x="8013" y="40706"/>
                  </a:lnTo>
                  <a:lnTo>
                    <a:pt x="8989" y="40987"/>
                  </a:lnTo>
                  <a:lnTo>
                    <a:pt x="9965" y="41250"/>
                  </a:lnTo>
                  <a:lnTo>
                    <a:pt x="10960" y="41475"/>
                  </a:lnTo>
                  <a:lnTo>
                    <a:pt x="11973" y="41663"/>
                  </a:lnTo>
                  <a:lnTo>
                    <a:pt x="12987" y="41832"/>
                  </a:lnTo>
                  <a:lnTo>
                    <a:pt x="14000" y="41963"/>
                  </a:lnTo>
                  <a:lnTo>
                    <a:pt x="14995" y="42057"/>
                  </a:lnTo>
                  <a:lnTo>
                    <a:pt x="15989" y="42113"/>
                  </a:lnTo>
                  <a:lnTo>
                    <a:pt x="16946" y="42132"/>
                  </a:lnTo>
                  <a:lnTo>
                    <a:pt x="17416" y="42113"/>
                  </a:lnTo>
                  <a:lnTo>
                    <a:pt x="17885" y="42094"/>
                  </a:lnTo>
                  <a:lnTo>
                    <a:pt x="18354" y="42076"/>
                  </a:lnTo>
                  <a:lnTo>
                    <a:pt x="18804" y="42019"/>
                  </a:lnTo>
                  <a:lnTo>
                    <a:pt x="19236" y="41963"/>
                  </a:lnTo>
                  <a:lnTo>
                    <a:pt x="19668" y="41907"/>
                  </a:lnTo>
                  <a:lnTo>
                    <a:pt x="20080" y="41813"/>
                  </a:lnTo>
                  <a:lnTo>
                    <a:pt x="20493" y="41719"/>
                  </a:lnTo>
                  <a:lnTo>
                    <a:pt x="20887" y="41606"/>
                  </a:lnTo>
                  <a:lnTo>
                    <a:pt x="21282" y="41494"/>
                  </a:lnTo>
                  <a:lnTo>
                    <a:pt x="21638" y="41363"/>
                  </a:lnTo>
                  <a:lnTo>
                    <a:pt x="21995" y="41212"/>
                  </a:lnTo>
                  <a:lnTo>
                    <a:pt x="22333" y="41043"/>
                  </a:lnTo>
                  <a:lnTo>
                    <a:pt x="22652" y="40856"/>
                  </a:lnTo>
                  <a:lnTo>
                    <a:pt x="22971" y="40668"/>
                  </a:lnTo>
                  <a:lnTo>
                    <a:pt x="23252" y="40462"/>
                  </a:lnTo>
                  <a:lnTo>
                    <a:pt x="23515" y="40237"/>
                  </a:lnTo>
                  <a:lnTo>
                    <a:pt x="23778" y="39993"/>
                  </a:lnTo>
                  <a:lnTo>
                    <a:pt x="24003" y="39730"/>
                  </a:lnTo>
                  <a:lnTo>
                    <a:pt x="24209" y="39448"/>
                  </a:lnTo>
                  <a:lnTo>
                    <a:pt x="24622" y="38848"/>
                  </a:lnTo>
                  <a:lnTo>
                    <a:pt x="25035" y="38172"/>
                  </a:lnTo>
                  <a:lnTo>
                    <a:pt x="25448" y="37440"/>
                  </a:lnTo>
                  <a:lnTo>
                    <a:pt x="25879" y="36633"/>
                  </a:lnTo>
                  <a:lnTo>
                    <a:pt x="26311" y="35789"/>
                  </a:lnTo>
                  <a:lnTo>
                    <a:pt x="26743" y="34907"/>
                  </a:lnTo>
                  <a:lnTo>
                    <a:pt x="27174" y="33968"/>
                  </a:lnTo>
                  <a:lnTo>
                    <a:pt x="27606" y="33011"/>
                  </a:lnTo>
                  <a:lnTo>
                    <a:pt x="28038" y="32017"/>
                  </a:lnTo>
                  <a:lnTo>
                    <a:pt x="28469" y="31003"/>
                  </a:lnTo>
                  <a:lnTo>
                    <a:pt x="29333" y="28920"/>
                  </a:lnTo>
                  <a:lnTo>
                    <a:pt x="30139" y="26837"/>
                  </a:lnTo>
                  <a:lnTo>
                    <a:pt x="30928" y="24754"/>
                  </a:lnTo>
                  <a:lnTo>
                    <a:pt x="31660" y="22765"/>
                  </a:lnTo>
                  <a:lnTo>
                    <a:pt x="32335" y="20888"/>
                  </a:lnTo>
                  <a:lnTo>
                    <a:pt x="32936" y="19161"/>
                  </a:lnTo>
                  <a:lnTo>
                    <a:pt x="33442" y="17660"/>
                  </a:lnTo>
                  <a:lnTo>
                    <a:pt x="34174" y="15446"/>
                  </a:lnTo>
                  <a:lnTo>
                    <a:pt x="34456" y="14639"/>
                  </a:lnTo>
                  <a:lnTo>
                    <a:pt x="30158" y="7413"/>
                  </a:lnTo>
                  <a:lnTo>
                    <a:pt x="11354" y="1"/>
                  </a:lnTo>
                  <a:close/>
                </a:path>
              </a:pathLst>
            </a:custGeom>
            <a:solidFill>
              <a:srgbClr val="9654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5204125" y="1041800"/>
              <a:ext cx="861400" cy="1053300"/>
            </a:xfrm>
            <a:custGeom>
              <a:rect b="b" l="l" r="r" t="t"/>
              <a:pathLst>
                <a:path extrusionOk="0" fill="none" h="42132" w="34456">
                  <a:moveTo>
                    <a:pt x="11354" y="1"/>
                  </a:moveTo>
                  <a:lnTo>
                    <a:pt x="11354" y="1"/>
                  </a:lnTo>
                  <a:lnTo>
                    <a:pt x="10828" y="1389"/>
                  </a:lnTo>
                  <a:lnTo>
                    <a:pt x="9440" y="5086"/>
                  </a:lnTo>
                  <a:lnTo>
                    <a:pt x="8520" y="7564"/>
                  </a:lnTo>
                  <a:lnTo>
                    <a:pt x="7488" y="10379"/>
                  </a:lnTo>
                  <a:lnTo>
                    <a:pt x="6399" y="13400"/>
                  </a:lnTo>
                  <a:lnTo>
                    <a:pt x="5292" y="16553"/>
                  </a:lnTo>
                  <a:lnTo>
                    <a:pt x="4204" y="19743"/>
                  </a:lnTo>
                  <a:lnTo>
                    <a:pt x="3153" y="22915"/>
                  </a:lnTo>
                  <a:lnTo>
                    <a:pt x="2665" y="24454"/>
                  </a:lnTo>
                  <a:lnTo>
                    <a:pt x="2196" y="25936"/>
                  </a:lnTo>
                  <a:lnTo>
                    <a:pt x="1764" y="27381"/>
                  </a:lnTo>
                  <a:lnTo>
                    <a:pt x="1370" y="28751"/>
                  </a:lnTo>
                  <a:lnTo>
                    <a:pt x="1013" y="30046"/>
                  </a:lnTo>
                  <a:lnTo>
                    <a:pt x="694" y="31247"/>
                  </a:lnTo>
                  <a:lnTo>
                    <a:pt x="432" y="32354"/>
                  </a:lnTo>
                  <a:lnTo>
                    <a:pt x="244" y="33349"/>
                  </a:lnTo>
                  <a:lnTo>
                    <a:pt x="94" y="34231"/>
                  </a:lnTo>
                  <a:lnTo>
                    <a:pt x="38" y="34606"/>
                  </a:lnTo>
                  <a:lnTo>
                    <a:pt x="19" y="34963"/>
                  </a:lnTo>
                  <a:lnTo>
                    <a:pt x="0" y="35282"/>
                  </a:lnTo>
                  <a:lnTo>
                    <a:pt x="0" y="35564"/>
                  </a:lnTo>
                  <a:lnTo>
                    <a:pt x="38" y="35808"/>
                  </a:lnTo>
                  <a:lnTo>
                    <a:pt x="75" y="36014"/>
                  </a:lnTo>
                  <a:lnTo>
                    <a:pt x="75" y="36014"/>
                  </a:lnTo>
                  <a:lnTo>
                    <a:pt x="150" y="36202"/>
                  </a:lnTo>
                  <a:lnTo>
                    <a:pt x="225" y="36389"/>
                  </a:lnTo>
                  <a:lnTo>
                    <a:pt x="338" y="36577"/>
                  </a:lnTo>
                  <a:lnTo>
                    <a:pt x="488" y="36765"/>
                  </a:lnTo>
                  <a:lnTo>
                    <a:pt x="638" y="36952"/>
                  </a:lnTo>
                  <a:lnTo>
                    <a:pt x="826" y="37140"/>
                  </a:lnTo>
                  <a:lnTo>
                    <a:pt x="1032" y="37328"/>
                  </a:lnTo>
                  <a:lnTo>
                    <a:pt x="1257" y="37534"/>
                  </a:lnTo>
                  <a:lnTo>
                    <a:pt x="1501" y="37722"/>
                  </a:lnTo>
                  <a:lnTo>
                    <a:pt x="1764" y="37909"/>
                  </a:lnTo>
                  <a:lnTo>
                    <a:pt x="2365" y="38285"/>
                  </a:lnTo>
                  <a:lnTo>
                    <a:pt x="3003" y="38679"/>
                  </a:lnTo>
                  <a:lnTo>
                    <a:pt x="3716" y="39035"/>
                  </a:lnTo>
                  <a:lnTo>
                    <a:pt x="4485" y="39411"/>
                  </a:lnTo>
                  <a:lnTo>
                    <a:pt x="5311" y="39749"/>
                  </a:lnTo>
                  <a:lnTo>
                    <a:pt x="6174" y="40086"/>
                  </a:lnTo>
                  <a:lnTo>
                    <a:pt x="7075" y="40405"/>
                  </a:lnTo>
                  <a:lnTo>
                    <a:pt x="8013" y="40706"/>
                  </a:lnTo>
                  <a:lnTo>
                    <a:pt x="8989" y="40987"/>
                  </a:lnTo>
                  <a:lnTo>
                    <a:pt x="9965" y="41250"/>
                  </a:lnTo>
                  <a:lnTo>
                    <a:pt x="10960" y="41475"/>
                  </a:lnTo>
                  <a:lnTo>
                    <a:pt x="11973" y="41663"/>
                  </a:lnTo>
                  <a:lnTo>
                    <a:pt x="12987" y="41832"/>
                  </a:lnTo>
                  <a:lnTo>
                    <a:pt x="14000" y="41963"/>
                  </a:lnTo>
                  <a:lnTo>
                    <a:pt x="14995" y="42057"/>
                  </a:lnTo>
                  <a:lnTo>
                    <a:pt x="15989" y="42113"/>
                  </a:lnTo>
                  <a:lnTo>
                    <a:pt x="16946" y="42132"/>
                  </a:lnTo>
                  <a:lnTo>
                    <a:pt x="17416" y="42113"/>
                  </a:lnTo>
                  <a:lnTo>
                    <a:pt x="17885" y="42094"/>
                  </a:lnTo>
                  <a:lnTo>
                    <a:pt x="18354" y="42076"/>
                  </a:lnTo>
                  <a:lnTo>
                    <a:pt x="18804" y="42019"/>
                  </a:lnTo>
                  <a:lnTo>
                    <a:pt x="19236" y="41963"/>
                  </a:lnTo>
                  <a:lnTo>
                    <a:pt x="19668" y="41907"/>
                  </a:lnTo>
                  <a:lnTo>
                    <a:pt x="20080" y="41813"/>
                  </a:lnTo>
                  <a:lnTo>
                    <a:pt x="20493" y="41719"/>
                  </a:lnTo>
                  <a:lnTo>
                    <a:pt x="20887" y="41606"/>
                  </a:lnTo>
                  <a:lnTo>
                    <a:pt x="21282" y="41494"/>
                  </a:lnTo>
                  <a:lnTo>
                    <a:pt x="21638" y="41363"/>
                  </a:lnTo>
                  <a:lnTo>
                    <a:pt x="21995" y="41212"/>
                  </a:lnTo>
                  <a:lnTo>
                    <a:pt x="22333" y="41043"/>
                  </a:lnTo>
                  <a:lnTo>
                    <a:pt x="22652" y="40856"/>
                  </a:lnTo>
                  <a:lnTo>
                    <a:pt x="22971" y="40668"/>
                  </a:lnTo>
                  <a:lnTo>
                    <a:pt x="23252" y="40462"/>
                  </a:lnTo>
                  <a:lnTo>
                    <a:pt x="23515" y="40237"/>
                  </a:lnTo>
                  <a:lnTo>
                    <a:pt x="23778" y="39993"/>
                  </a:lnTo>
                  <a:lnTo>
                    <a:pt x="24003" y="39730"/>
                  </a:lnTo>
                  <a:lnTo>
                    <a:pt x="24209" y="39448"/>
                  </a:lnTo>
                  <a:lnTo>
                    <a:pt x="24209" y="39448"/>
                  </a:lnTo>
                  <a:lnTo>
                    <a:pt x="24622" y="38848"/>
                  </a:lnTo>
                  <a:lnTo>
                    <a:pt x="25035" y="38172"/>
                  </a:lnTo>
                  <a:lnTo>
                    <a:pt x="25448" y="37440"/>
                  </a:lnTo>
                  <a:lnTo>
                    <a:pt x="25879" y="36633"/>
                  </a:lnTo>
                  <a:lnTo>
                    <a:pt x="26311" y="35789"/>
                  </a:lnTo>
                  <a:lnTo>
                    <a:pt x="26743" y="34907"/>
                  </a:lnTo>
                  <a:lnTo>
                    <a:pt x="27174" y="33968"/>
                  </a:lnTo>
                  <a:lnTo>
                    <a:pt x="27606" y="33011"/>
                  </a:lnTo>
                  <a:lnTo>
                    <a:pt x="28038" y="32017"/>
                  </a:lnTo>
                  <a:lnTo>
                    <a:pt x="28469" y="31003"/>
                  </a:lnTo>
                  <a:lnTo>
                    <a:pt x="29333" y="28920"/>
                  </a:lnTo>
                  <a:lnTo>
                    <a:pt x="30139" y="26837"/>
                  </a:lnTo>
                  <a:lnTo>
                    <a:pt x="30928" y="24754"/>
                  </a:lnTo>
                  <a:lnTo>
                    <a:pt x="31660" y="22765"/>
                  </a:lnTo>
                  <a:lnTo>
                    <a:pt x="32335" y="20888"/>
                  </a:lnTo>
                  <a:lnTo>
                    <a:pt x="32936" y="19161"/>
                  </a:lnTo>
                  <a:lnTo>
                    <a:pt x="33442" y="17660"/>
                  </a:lnTo>
                  <a:lnTo>
                    <a:pt x="34174" y="15446"/>
                  </a:lnTo>
                  <a:lnTo>
                    <a:pt x="34456" y="14639"/>
                  </a:lnTo>
                  <a:lnTo>
                    <a:pt x="30158" y="741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5155800" y="717125"/>
              <a:ext cx="1111000" cy="1528125"/>
            </a:xfrm>
            <a:custGeom>
              <a:rect b="b" l="l" r="r" t="t"/>
              <a:pathLst>
                <a:path extrusionOk="0" h="61125" w="44440">
                  <a:moveTo>
                    <a:pt x="22952" y="1"/>
                  </a:moveTo>
                  <a:lnTo>
                    <a:pt x="22426" y="113"/>
                  </a:lnTo>
                  <a:lnTo>
                    <a:pt x="21920" y="264"/>
                  </a:lnTo>
                  <a:lnTo>
                    <a:pt x="21469" y="414"/>
                  </a:lnTo>
                  <a:lnTo>
                    <a:pt x="21056" y="583"/>
                  </a:lnTo>
                  <a:lnTo>
                    <a:pt x="20700" y="770"/>
                  </a:lnTo>
                  <a:lnTo>
                    <a:pt x="20362" y="977"/>
                  </a:lnTo>
                  <a:lnTo>
                    <a:pt x="20043" y="1183"/>
                  </a:lnTo>
                  <a:lnTo>
                    <a:pt x="19780" y="1390"/>
                  </a:lnTo>
                  <a:lnTo>
                    <a:pt x="19536" y="1615"/>
                  </a:lnTo>
                  <a:lnTo>
                    <a:pt x="19330" y="1859"/>
                  </a:lnTo>
                  <a:lnTo>
                    <a:pt x="19142" y="2103"/>
                  </a:lnTo>
                  <a:lnTo>
                    <a:pt x="18992" y="2328"/>
                  </a:lnTo>
                  <a:lnTo>
                    <a:pt x="18861" y="2591"/>
                  </a:lnTo>
                  <a:lnTo>
                    <a:pt x="18748" y="2835"/>
                  </a:lnTo>
                  <a:lnTo>
                    <a:pt x="18654" y="3079"/>
                  </a:lnTo>
                  <a:lnTo>
                    <a:pt x="18598" y="3323"/>
                  </a:lnTo>
                  <a:lnTo>
                    <a:pt x="18542" y="3548"/>
                  </a:lnTo>
                  <a:lnTo>
                    <a:pt x="18504" y="3792"/>
                  </a:lnTo>
                  <a:lnTo>
                    <a:pt x="18485" y="4017"/>
                  </a:lnTo>
                  <a:lnTo>
                    <a:pt x="18467" y="4242"/>
                  </a:lnTo>
                  <a:lnTo>
                    <a:pt x="18467" y="4655"/>
                  </a:lnTo>
                  <a:lnTo>
                    <a:pt x="18504" y="5012"/>
                  </a:lnTo>
                  <a:lnTo>
                    <a:pt x="18560" y="5312"/>
                  </a:lnTo>
                  <a:lnTo>
                    <a:pt x="18617" y="5537"/>
                  </a:lnTo>
                  <a:lnTo>
                    <a:pt x="18673" y="5744"/>
                  </a:lnTo>
                  <a:lnTo>
                    <a:pt x="18410" y="5575"/>
                  </a:lnTo>
                  <a:lnTo>
                    <a:pt x="18166" y="5406"/>
                  </a:lnTo>
                  <a:lnTo>
                    <a:pt x="17941" y="5237"/>
                  </a:lnTo>
                  <a:lnTo>
                    <a:pt x="17753" y="5030"/>
                  </a:lnTo>
                  <a:lnTo>
                    <a:pt x="17603" y="4824"/>
                  </a:lnTo>
                  <a:lnTo>
                    <a:pt x="17472" y="4618"/>
                  </a:lnTo>
                  <a:lnTo>
                    <a:pt x="17378" y="4411"/>
                  </a:lnTo>
                  <a:lnTo>
                    <a:pt x="17284" y="4186"/>
                  </a:lnTo>
                  <a:lnTo>
                    <a:pt x="17228" y="3961"/>
                  </a:lnTo>
                  <a:lnTo>
                    <a:pt x="17190" y="3717"/>
                  </a:lnTo>
                  <a:lnTo>
                    <a:pt x="17153" y="3492"/>
                  </a:lnTo>
                  <a:lnTo>
                    <a:pt x="17153" y="3248"/>
                  </a:lnTo>
                  <a:lnTo>
                    <a:pt x="17153" y="3022"/>
                  </a:lnTo>
                  <a:lnTo>
                    <a:pt x="17190" y="2778"/>
                  </a:lnTo>
                  <a:lnTo>
                    <a:pt x="17209" y="2553"/>
                  </a:lnTo>
                  <a:lnTo>
                    <a:pt x="17265" y="2328"/>
                  </a:lnTo>
                  <a:lnTo>
                    <a:pt x="17378" y="1896"/>
                  </a:lnTo>
                  <a:lnTo>
                    <a:pt x="17528" y="1483"/>
                  </a:lnTo>
                  <a:lnTo>
                    <a:pt x="17678" y="1108"/>
                  </a:lnTo>
                  <a:lnTo>
                    <a:pt x="17828" y="770"/>
                  </a:lnTo>
                  <a:lnTo>
                    <a:pt x="17960" y="508"/>
                  </a:lnTo>
                  <a:lnTo>
                    <a:pt x="18072" y="301"/>
                  </a:lnTo>
                  <a:lnTo>
                    <a:pt x="18185" y="132"/>
                  </a:lnTo>
                  <a:lnTo>
                    <a:pt x="17735" y="170"/>
                  </a:lnTo>
                  <a:lnTo>
                    <a:pt x="17322" y="226"/>
                  </a:lnTo>
                  <a:lnTo>
                    <a:pt x="16909" y="301"/>
                  </a:lnTo>
                  <a:lnTo>
                    <a:pt x="16515" y="376"/>
                  </a:lnTo>
                  <a:lnTo>
                    <a:pt x="16139" y="470"/>
                  </a:lnTo>
                  <a:lnTo>
                    <a:pt x="15783" y="583"/>
                  </a:lnTo>
                  <a:lnTo>
                    <a:pt x="15445" y="695"/>
                  </a:lnTo>
                  <a:lnTo>
                    <a:pt x="15126" y="808"/>
                  </a:lnTo>
                  <a:lnTo>
                    <a:pt x="14807" y="958"/>
                  </a:lnTo>
                  <a:lnTo>
                    <a:pt x="14526" y="1089"/>
                  </a:lnTo>
                  <a:lnTo>
                    <a:pt x="14244" y="1240"/>
                  </a:lnTo>
                  <a:lnTo>
                    <a:pt x="13981" y="1408"/>
                  </a:lnTo>
                  <a:lnTo>
                    <a:pt x="13737" y="1577"/>
                  </a:lnTo>
                  <a:lnTo>
                    <a:pt x="13493" y="1765"/>
                  </a:lnTo>
                  <a:lnTo>
                    <a:pt x="13287" y="1934"/>
                  </a:lnTo>
                  <a:lnTo>
                    <a:pt x="13080" y="2140"/>
                  </a:lnTo>
                  <a:lnTo>
                    <a:pt x="12874" y="2328"/>
                  </a:lnTo>
                  <a:lnTo>
                    <a:pt x="12705" y="2534"/>
                  </a:lnTo>
                  <a:lnTo>
                    <a:pt x="12536" y="2741"/>
                  </a:lnTo>
                  <a:lnTo>
                    <a:pt x="12367" y="2966"/>
                  </a:lnTo>
                  <a:lnTo>
                    <a:pt x="12236" y="3191"/>
                  </a:lnTo>
                  <a:lnTo>
                    <a:pt x="12105" y="3416"/>
                  </a:lnTo>
                  <a:lnTo>
                    <a:pt x="11861" y="3867"/>
                  </a:lnTo>
                  <a:lnTo>
                    <a:pt x="11654" y="4336"/>
                  </a:lnTo>
                  <a:lnTo>
                    <a:pt x="11504" y="4824"/>
                  </a:lnTo>
                  <a:lnTo>
                    <a:pt x="11373" y="5312"/>
                  </a:lnTo>
                  <a:lnTo>
                    <a:pt x="11279" y="5800"/>
                  </a:lnTo>
                  <a:lnTo>
                    <a:pt x="11223" y="6269"/>
                  </a:lnTo>
                  <a:lnTo>
                    <a:pt x="11185" y="6757"/>
                  </a:lnTo>
                  <a:lnTo>
                    <a:pt x="11166" y="7226"/>
                  </a:lnTo>
                  <a:lnTo>
                    <a:pt x="11166" y="7677"/>
                  </a:lnTo>
                  <a:lnTo>
                    <a:pt x="11185" y="8127"/>
                  </a:lnTo>
                  <a:lnTo>
                    <a:pt x="11223" y="8540"/>
                  </a:lnTo>
                  <a:lnTo>
                    <a:pt x="11260" y="8934"/>
                  </a:lnTo>
                  <a:lnTo>
                    <a:pt x="11316" y="9309"/>
                  </a:lnTo>
                  <a:lnTo>
                    <a:pt x="11429" y="9947"/>
                  </a:lnTo>
                  <a:lnTo>
                    <a:pt x="11542" y="10435"/>
                  </a:lnTo>
                  <a:lnTo>
                    <a:pt x="11654" y="10867"/>
                  </a:lnTo>
                  <a:lnTo>
                    <a:pt x="8877" y="8559"/>
                  </a:lnTo>
                  <a:lnTo>
                    <a:pt x="8914" y="9253"/>
                  </a:lnTo>
                  <a:lnTo>
                    <a:pt x="9008" y="9929"/>
                  </a:lnTo>
                  <a:lnTo>
                    <a:pt x="9121" y="10567"/>
                  </a:lnTo>
                  <a:lnTo>
                    <a:pt x="9252" y="11186"/>
                  </a:lnTo>
                  <a:lnTo>
                    <a:pt x="9421" y="11786"/>
                  </a:lnTo>
                  <a:lnTo>
                    <a:pt x="9609" y="12368"/>
                  </a:lnTo>
                  <a:lnTo>
                    <a:pt x="9834" y="12931"/>
                  </a:lnTo>
                  <a:lnTo>
                    <a:pt x="10078" y="13475"/>
                  </a:lnTo>
                  <a:lnTo>
                    <a:pt x="10341" y="13982"/>
                  </a:lnTo>
                  <a:lnTo>
                    <a:pt x="10622" y="14489"/>
                  </a:lnTo>
                  <a:lnTo>
                    <a:pt x="10941" y="14977"/>
                  </a:lnTo>
                  <a:lnTo>
                    <a:pt x="11260" y="15427"/>
                  </a:lnTo>
                  <a:lnTo>
                    <a:pt x="11598" y="15878"/>
                  </a:lnTo>
                  <a:lnTo>
                    <a:pt x="11973" y="16290"/>
                  </a:lnTo>
                  <a:lnTo>
                    <a:pt x="12349" y="16703"/>
                  </a:lnTo>
                  <a:lnTo>
                    <a:pt x="12743" y="17079"/>
                  </a:lnTo>
                  <a:lnTo>
                    <a:pt x="13156" y="17454"/>
                  </a:lnTo>
                  <a:lnTo>
                    <a:pt x="13587" y="17811"/>
                  </a:lnTo>
                  <a:lnTo>
                    <a:pt x="14019" y="18148"/>
                  </a:lnTo>
                  <a:lnTo>
                    <a:pt x="14469" y="18467"/>
                  </a:lnTo>
                  <a:lnTo>
                    <a:pt x="14938" y="18768"/>
                  </a:lnTo>
                  <a:lnTo>
                    <a:pt x="15408" y="19068"/>
                  </a:lnTo>
                  <a:lnTo>
                    <a:pt x="15896" y="19349"/>
                  </a:lnTo>
                  <a:lnTo>
                    <a:pt x="16383" y="19612"/>
                  </a:lnTo>
                  <a:lnTo>
                    <a:pt x="16871" y="19856"/>
                  </a:lnTo>
                  <a:lnTo>
                    <a:pt x="17378" y="20081"/>
                  </a:lnTo>
                  <a:lnTo>
                    <a:pt x="17885" y="20307"/>
                  </a:lnTo>
                  <a:lnTo>
                    <a:pt x="18410" y="20513"/>
                  </a:lnTo>
                  <a:lnTo>
                    <a:pt x="18917" y="20701"/>
                  </a:lnTo>
                  <a:lnTo>
                    <a:pt x="19442" y="20888"/>
                  </a:lnTo>
                  <a:lnTo>
                    <a:pt x="20475" y="21226"/>
                  </a:lnTo>
                  <a:lnTo>
                    <a:pt x="21526" y="21508"/>
                  </a:lnTo>
                  <a:lnTo>
                    <a:pt x="22539" y="21752"/>
                  </a:lnTo>
                  <a:lnTo>
                    <a:pt x="23552" y="21958"/>
                  </a:lnTo>
                  <a:lnTo>
                    <a:pt x="24547" y="22146"/>
                  </a:lnTo>
                  <a:lnTo>
                    <a:pt x="25485" y="22277"/>
                  </a:lnTo>
                  <a:lnTo>
                    <a:pt x="26405" y="22390"/>
                  </a:lnTo>
                  <a:lnTo>
                    <a:pt x="27249" y="22484"/>
                  </a:lnTo>
                  <a:lnTo>
                    <a:pt x="28056" y="22540"/>
                  </a:lnTo>
                  <a:lnTo>
                    <a:pt x="28788" y="22596"/>
                  </a:lnTo>
                  <a:lnTo>
                    <a:pt x="29464" y="22615"/>
                  </a:lnTo>
                  <a:lnTo>
                    <a:pt x="30534" y="22652"/>
                  </a:lnTo>
                  <a:lnTo>
                    <a:pt x="31228" y="22652"/>
                  </a:lnTo>
                  <a:lnTo>
                    <a:pt x="31472" y="22634"/>
                  </a:lnTo>
                  <a:lnTo>
                    <a:pt x="31284" y="23441"/>
                  </a:lnTo>
                  <a:lnTo>
                    <a:pt x="31134" y="24229"/>
                  </a:lnTo>
                  <a:lnTo>
                    <a:pt x="31040" y="24961"/>
                  </a:lnTo>
                  <a:lnTo>
                    <a:pt x="30984" y="25674"/>
                  </a:lnTo>
                  <a:lnTo>
                    <a:pt x="30965" y="26349"/>
                  </a:lnTo>
                  <a:lnTo>
                    <a:pt x="30984" y="26988"/>
                  </a:lnTo>
                  <a:lnTo>
                    <a:pt x="31040" y="27588"/>
                  </a:lnTo>
                  <a:lnTo>
                    <a:pt x="31115" y="28170"/>
                  </a:lnTo>
                  <a:lnTo>
                    <a:pt x="31209" y="28714"/>
                  </a:lnTo>
                  <a:lnTo>
                    <a:pt x="31341" y="29221"/>
                  </a:lnTo>
                  <a:lnTo>
                    <a:pt x="31491" y="29690"/>
                  </a:lnTo>
                  <a:lnTo>
                    <a:pt x="31641" y="30122"/>
                  </a:lnTo>
                  <a:lnTo>
                    <a:pt x="31810" y="30534"/>
                  </a:lnTo>
                  <a:lnTo>
                    <a:pt x="31979" y="30910"/>
                  </a:lnTo>
                  <a:lnTo>
                    <a:pt x="32166" y="31266"/>
                  </a:lnTo>
                  <a:lnTo>
                    <a:pt x="32354" y="31567"/>
                  </a:lnTo>
                  <a:lnTo>
                    <a:pt x="32166" y="32092"/>
                  </a:lnTo>
                  <a:lnTo>
                    <a:pt x="31941" y="32655"/>
                  </a:lnTo>
                  <a:lnTo>
                    <a:pt x="31397" y="33950"/>
                  </a:lnTo>
                  <a:lnTo>
                    <a:pt x="31097" y="34663"/>
                  </a:lnTo>
                  <a:lnTo>
                    <a:pt x="30815" y="35376"/>
                  </a:lnTo>
                  <a:lnTo>
                    <a:pt x="30552" y="36089"/>
                  </a:lnTo>
                  <a:lnTo>
                    <a:pt x="30327" y="36821"/>
                  </a:lnTo>
                  <a:lnTo>
                    <a:pt x="29239" y="40706"/>
                  </a:lnTo>
                  <a:lnTo>
                    <a:pt x="28751" y="42451"/>
                  </a:lnTo>
                  <a:lnTo>
                    <a:pt x="28282" y="44047"/>
                  </a:lnTo>
                  <a:lnTo>
                    <a:pt x="27831" y="45510"/>
                  </a:lnTo>
                  <a:lnTo>
                    <a:pt x="27400" y="46824"/>
                  </a:lnTo>
                  <a:lnTo>
                    <a:pt x="26987" y="48025"/>
                  </a:lnTo>
                  <a:lnTo>
                    <a:pt x="26780" y="48569"/>
                  </a:lnTo>
                  <a:lnTo>
                    <a:pt x="26574" y="49076"/>
                  </a:lnTo>
                  <a:lnTo>
                    <a:pt x="26349" y="49564"/>
                  </a:lnTo>
                  <a:lnTo>
                    <a:pt x="26142" y="50014"/>
                  </a:lnTo>
                  <a:lnTo>
                    <a:pt x="25936" y="50427"/>
                  </a:lnTo>
                  <a:lnTo>
                    <a:pt x="25711" y="50803"/>
                  </a:lnTo>
                  <a:lnTo>
                    <a:pt x="25485" y="51159"/>
                  </a:lnTo>
                  <a:lnTo>
                    <a:pt x="25260" y="51478"/>
                  </a:lnTo>
                  <a:lnTo>
                    <a:pt x="25035" y="51778"/>
                  </a:lnTo>
                  <a:lnTo>
                    <a:pt x="24791" y="52041"/>
                  </a:lnTo>
                  <a:lnTo>
                    <a:pt x="24547" y="52266"/>
                  </a:lnTo>
                  <a:lnTo>
                    <a:pt x="24303" y="52473"/>
                  </a:lnTo>
                  <a:lnTo>
                    <a:pt x="24040" y="52642"/>
                  </a:lnTo>
                  <a:lnTo>
                    <a:pt x="23759" y="52773"/>
                  </a:lnTo>
                  <a:lnTo>
                    <a:pt x="23477" y="52886"/>
                  </a:lnTo>
                  <a:lnTo>
                    <a:pt x="23196" y="52961"/>
                  </a:lnTo>
                  <a:lnTo>
                    <a:pt x="22896" y="53017"/>
                  </a:lnTo>
                  <a:lnTo>
                    <a:pt x="22576" y="53036"/>
                  </a:lnTo>
                  <a:lnTo>
                    <a:pt x="22295" y="53036"/>
                  </a:lnTo>
                  <a:lnTo>
                    <a:pt x="22032" y="52998"/>
                  </a:lnTo>
                  <a:lnTo>
                    <a:pt x="21826" y="52942"/>
                  </a:lnTo>
                  <a:lnTo>
                    <a:pt x="21676" y="52867"/>
                  </a:lnTo>
                  <a:lnTo>
                    <a:pt x="21544" y="52754"/>
                  </a:lnTo>
                  <a:lnTo>
                    <a:pt x="21450" y="52604"/>
                  </a:lnTo>
                  <a:lnTo>
                    <a:pt x="21413" y="52454"/>
                  </a:lnTo>
                  <a:lnTo>
                    <a:pt x="21375" y="52266"/>
                  </a:lnTo>
                  <a:lnTo>
                    <a:pt x="21394" y="52079"/>
                  </a:lnTo>
                  <a:lnTo>
                    <a:pt x="21432" y="51854"/>
                  </a:lnTo>
                  <a:lnTo>
                    <a:pt x="21488" y="51610"/>
                  </a:lnTo>
                  <a:lnTo>
                    <a:pt x="21563" y="51347"/>
                  </a:lnTo>
                  <a:lnTo>
                    <a:pt x="21788" y="50784"/>
                  </a:lnTo>
                  <a:lnTo>
                    <a:pt x="22070" y="50146"/>
                  </a:lnTo>
                  <a:lnTo>
                    <a:pt x="22745" y="48738"/>
                  </a:lnTo>
                  <a:lnTo>
                    <a:pt x="23083" y="47988"/>
                  </a:lnTo>
                  <a:lnTo>
                    <a:pt x="23421" y="47181"/>
                  </a:lnTo>
                  <a:lnTo>
                    <a:pt x="23571" y="46787"/>
                  </a:lnTo>
                  <a:lnTo>
                    <a:pt x="23702" y="46374"/>
                  </a:lnTo>
                  <a:lnTo>
                    <a:pt x="23834" y="45961"/>
                  </a:lnTo>
                  <a:lnTo>
                    <a:pt x="23946" y="45548"/>
                  </a:lnTo>
                  <a:lnTo>
                    <a:pt x="24022" y="45116"/>
                  </a:lnTo>
                  <a:lnTo>
                    <a:pt x="24097" y="44703"/>
                  </a:lnTo>
                  <a:lnTo>
                    <a:pt x="24134" y="44291"/>
                  </a:lnTo>
                  <a:lnTo>
                    <a:pt x="24153" y="43878"/>
                  </a:lnTo>
                  <a:lnTo>
                    <a:pt x="24153" y="43671"/>
                  </a:lnTo>
                  <a:lnTo>
                    <a:pt x="24134" y="43465"/>
                  </a:lnTo>
                  <a:lnTo>
                    <a:pt x="24097" y="43277"/>
                  </a:lnTo>
                  <a:lnTo>
                    <a:pt x="24040" y="43071"/>
                  </a:lnTo>
                  <a:lnTo>
                    <a:pt x="23965" y="42883"/>
                  </a:lnTo>
                  <a:lnTo>
                    <a:pt x="23890" y="42714"/>
                  </a:lnTo>
                  <a:lnTo>
                    <a:pt x="23796" y="42526"/>
                  </a:lnTo>
                  <a:lnTo>
                    <a:pt x="23684" y="42358"/>
                  </a:lnTo>
                  <a:lnTo>
                    <a:pt x="23571" y="42189"/>
                  </a:lnTo>
                  <a:lnTo>
                    <a:pt x="23440" y="42020"/>
                  </a:lnTo>
                  <a:lnTo>
                    <a:pt x="23290" y="41870"/>
                  </a:lnTo>
                  <a:lnTo>
                    <a:pt x="23121" y="41719"/>
                  </a:lnTo>
                  <a:lnTo>
                    <a:pt x="22783" y="41419"/>
                  </a:lnTo>
                  <a:lnTo>
                    <a:pt x="22389" y="41138"/>
                  </a:lnTo>
                  <a:lnTo>
                    <a:pt x="21957" y="40875"/>
                  </a:lnTo>
                  <a:lnTo>
                    <a:pt x="21488" y="40612"/>
                  </a:lnTo>
                  <a:lnTo>
                    <a:pt x="20981" y="40387"/>
                  </a:lnTo>
                  <a:lnTo>
                    <a:pt x="20456" y="40162"/>
                  </a:lnTo>
                  <a:lnTo>
                    <a:pt x="19912" y="39955"/>
                  </a:lnTo>
                  <a:lnTo>
                    <a:pt x="19349" y="39768"/>
                  </a:lnTo>
                  <a:lnTo>
                    <a:pt x="18767" y="39599"/>
                  </a:lnTo>
                  <a:lnTo>
                    <a:pt x="18166" y="39430"/>
                  </a:lnTo>
                  <a:lnTo>
                    <a:pt x="17547" y="39299"/>
                  </a:lnTo>
                  <a:lnTo>
                    <a:pt x="16946" y="39148"/>
                  </a:lnTo>
                  <a:lnTo>
                    <a:pt x="16327" y="39036"/>
                  </a:lnTo>
                  <a:lnTo>
                    <a:pt x="15708" y="38923"/>
                  </a:lnTo>
                  <a:lnTo>
                    <a:pt x="14469" y="38736"/>
                  </a:lnTo>
                  <a:lnTo>
                    <a:pt x="13306" y="38585"/>
                  </a:lnTo>
                  <a:lnTo>
                    <a:pt x="12180" y="38492"/>
                  </a:lnTo>
                  <a:lnTo>
                    <a:pt x="11185" y="38417"/>
                  </a:lnTo>
                  <a:lnTo>
                    <a:pt x="10303" y="38398"/>
                  </a:lnTo>
                  <a:lnTo>
                    <a:pt x="9571" y="38398"/>
                  </a:lnTo>
                  <a:lnTo>
                    <a:pt x="9421" y="38417"/>
                  </a:lnTo>
                  <a:lnTo>
                    <a:pt x="9271" y="38435"/>
                  </a:lnTo>
                  <a:lnTo>
                    <a:pt x="9121" y="38454"/>
                  </a:lnTo>
                  <a:lnTo>
                    <a:pt x="8971" y="38510"/>
                  </a:lnTo>
                  <a:lnTo>
                    <a:pt x="8689" y="38623"/>
                  </a:lnTo>
                  <a:lnTo>
                    <a:pt x="8445" y="38773"/>
                  </a:lnTo>
                  <a:lnTo>
                    <a:pt x="8201" y="38980"/>
                  </a:lnTo>
                  <a:lnTo>
                    <a:pt x="7976" y="39205"/>
                  </a:lnTo>
                  <a:lnTo>
                    <a:pt x="7751" y="39449"/>
                  </a:lnTo>
                  <a:lnTo>
                    <a:pt x="7563" y="39730"/>
                  </a:lnTo>
                  <a:lnTo>
                    <a:pt x="7375" y="40030"/>
                  </a:lnTo>
                  <a:lnTo>
                    <a:pt x="7188" y="40368"/>
                  </a:lnTo>
                  <a:lnTo>
                    <a:pt x="7019" y="40706"/>
                  </a:lnTo>
                  <a:lnTo>
                    <a:pt x="6869" y="41063"/>
                  </a:lnTo>
                  <a:lnTo>
                    <a:pt x="6568" y="41813"/>
                  </a:lnTo>
                  <a:lnTo>
                    <a:pt x="6306" y="42583"/>
                  </a:lnTo>
                  <a:lnTo>
                    <a:pt x="5799" y="44084"/>
                  </a:lnTo>
                  <a:lnTo>
                    <a:pt x="5574" y="44797"/>
                  </a:lnTo>
                  <a:lnTo>
                    <a:pt x="5330" y="45417"/>
                  </a:lnTo>
                  <a:lnTo>
                    <a:pt x="5198" y="45698"/>
                  </a:lnTo>
                  <a:lnTo>
                    <a:pt x="5067" y="45942"/>
                  </a:lnTo>
                  <a:lnTo>
                    <a:pt x="4936" y="46167"/>
                  </a:lnTo>
                  <a:lnTo>
                    <a:pt x="4804" y="46355"/>
                  </a:lnTo>
                  <a:lnTo>
                    <a:pt x="4654" y="46505"/>
                  </a:lnTo>
                  <a:lnTo>
                    <a:pt x="4504" y="46618"/>
                  </a:lnTo>
                  <a:lnTo>
                    <a:pt x="4354" y="46693"/>
                  </a:lnTo>
                  <a:lnTo>
                    <a:pt x="4260" y="46711"/>
                  </a:lnTo>
                  <a:lnTo>
                    <a:pt x="4166" y="46730"/>
                  </a:lnTo>
                  <a:lnTo>
                    <a:pt x="4091" y="46711"/>
                  </a:lnTo>
                  <a:lnTo>
                    <a:pt x="4016" y="46711"/>
                  </a:lnTo>
                  <a:lnTo>
                    <a:pt x="3941" y="46674"/>
                  </a:lnTo>
                  <a:lnTo>
                    <a:pt x="3866" y="46636"/>
                  </a:lnTo>
                  <a:lnTo>
                    <a:pt x="3810" y="46580"/>
                  </a:lnTo>
                  <a:lnTo>
                    <a:pt x="3753" y="46505"/>
                  </a:lnTo>
                  <a:lnTo>
                    <a:pt x="3660" y="46355"/>
                  </a:lnTo>
                  <a:lnTo>
                    <a:pt x="3584" y="46148"/>
                  </a:lnTo>
                  <a:lnTo>
                    <a:pt x="3528" y="45904"/>
                  </a:lnTo>
                  <a:lnTo>
                    <a:pt x="3491" y="45642"/>
                  </a:lnTo>
                  <a:lnTo>
                    <a:pt x="3453" y="45341"/>
                  </a:lnTo>
                  <a:lnTo>
                    <a:pt x="3453" y="45004"/>
                  </a:lnTo>
                  <a:lnTo>
                    <a:pt x="3453" y="44666"/>
                  </a:lnTo>
                  <a:lnTo>
                    <a:pt x="3509" y="43896"/>
                  </a:lnTo>
                  <a:lnTo>
                    <a:pt x="3584" y="43089"/>
                  </a:lnTo>
                  <a:lnTo>
                    <a:pt x="3716" y="42245"/>
                  </a:lnTo>
                  <a:lnTo>
                    <a:pt x="3847" y="41400"/>
                  </a:lnTo>
                  <a:lnTo>
                    <a:pt x="3997" y="40575"/>
                  </a:lnTo>
                  <a:lnTo>
                    <a:pt x="4316" y="39130"/>
                  </a:lnTo>
                  <a:lnTo>
                    <a:pt x="4560" y="38097"/>
                  </a:lnTo>
                  <a:lnTo>
                    <a:pt x="4654" y="37722"/>
                  </a:lnTo>
                  <a:lnTo>
                    <a:pt x="4560" y="37854"/>
                  </a:lnTo>
                  <a:lnTo>
                    <a:pt x="4335" y="38285"/>
                  </a:lnTo>
                  <a:lnTo>
                    <a:pt x="3960" y="38998"/>
                  </a:lnTo>
                  <a:lnTo>
                    <a:pt x="3453" y="40049"/>
                  </a:lnTo>
                  <a:lnTo>
                    <a:pt x="2815" y="41419"/>
                  </a:lnTo>
                  <a:lnTo>
                    <a:pt x="2458" y="42226"/>
                  </a:lnTo>
                  <a:lnTo>
                    <a:pt x="2083" y="43146"/>
                  </a:lnTo>
                  <a:lnTo>
                    <a:pt x="1689" y="44122"/>
                  </a:lnTo>
                  <a:lnTo>
                    <a:pt x="1257" y="45210"/>
                  </a:lnTo>
                  <a:lnTo>
                    <a:pt x="807" y="46392"/>
                  </a:lnTo>
                  <a:lnTo>
                    <a:pt x="338" y="47669"/>
                  </a:lnTo>
                  <a:lnTo>
                    <a:pt x="244" y="48006"/>
                  </a:lnTo>
                  <a:lnTo>
                    <a:pt x="150" y="48344"/>
                  </a:lnTo>
                  <a:lnTo>
                    <a:pt x="75" y="48682"/>
                  </a:lnTo>
                  <a:lnTo>
                    <a:pt x="38" y="49020"/>
                  </a:lnTo>
                  <a:lnTo>
                    <a:pt x="19" y="49358"/>
                  </a:lnTo>
                  <a:lnTo>
                    <a:pt x="0" y="49695"/>
                  </a:lnTo>
                  <a:lnTo>
                    <a:pt x="19" y="50033"/>
                  </a:lnTo>
                  <a:lnTo>
                    <a:pt x="56" y="50390"/>
                  </a:lnTo>
                  <a:lnTo>
                    <a:pt x="94" y="50728"/>
                  </a:lnTo>
                  <a:lnTo>
                    <a:pt x="169" y="51065"/>
                  </a:lnTo>
                  <a:lnTo>
                    <a:pt x="263" y="51403"/>
                  </a:lnTo>
                  <a:lnTo>
                    <a:pt x="357" y="51760"/>
                  </a:lnTo>
                  <a:lnTo>
                    <a:pt x="488" y="52098"/>
                  </a:lnTo>
                  <a:lnTo>
                    <a:pt x="619" y="52435"/>
                  </a:lnTo>
                  <a:lnTo>
                    <a:pt x="769" y="52773"/>
                  </a:lnTo>
                  <a:lnTo>
                    <a:pt x="957" y="53111"/>
                  </a:lnTo>
                  <a:lnTo>
                    <a:pt x="1145" y="53449"/>
                  </a:lnTo>
                  <a:lnTo>
                    <a:pt x="1332" y="53768"/>
                  </a:lnTo>
                  <a:lnTo>
                    <a:pt x="1558" y="54106"/>
                  </a:lnTo>
                  <a:lnTo>
                    <a:pt x="1802" y="54425"/>
                  </a:lnTo>
                  <a:lnTo>
                    <a:pt x="2046" y="54744"/>
                  </a:lnTo>
                  <a:lnTo>
                    <a:pt x="2308" y="55063"/>
                  </a:lnTo>
                  <a:lnTo>
                    <a:pt x="2571" y="55382"/>
                  </a:lnTo>
                  <a:lnTo>
                    <a:pt x="2871" y="55682"/>
                  </a:lnTo>
                  <a:lnTo>
                    <a:pt x="3172" y="56001"/>
                  </a:lnTo>
                  <a:lnTo>
                    <a:pt x="3491" y="56283"/>
                  </a:lnTo>
                  <a:lnTo>
                    <a:pt x="3810" y="56583"/>
                  </a:lnTo>
                  <a:lnTo>
                    <a:pt x="4148" y="56864"/>
                  </a:lnTo>
                  <a:lnTo>
                    <a:pt x="4504" y="57146"/>
                  </a:lnTo>
                  <a:lnTo>
                    <a:pt x="4861" y="57427"/>
                  </a:lnTo>
                  <a:lnTo>
                    <a:pt x="5236" y="57690"/>
                  </a:lnTo>
                  <a:lnTo>
                    <a:pt x="5611" y="57953"/>
                  </a:lnTo>
                  <a:lnTo>
                    <a:pt x="6005" y="58197"/>
                  </a:lnTo>
                  <a:lnTo>
                    <a:pt x="6418" y="58441"/>
                  </a:lnTo>
                  <a:lnTo>
                    <a:pt x="6831" y="58685"/>
                  </a:lnTo>
                  <a:lnTo>
                    <a:pt x="7244" y="58910"/>
                  </a:lnTo>
                  <a:lnTo>
                    <a:pt x="7676" y="59116"/>
                  </a:lnTo>
                  <a:lnTo>
                    <a:pt x="8126" y="59341"/>
                  </a:lnTo>
                  <a:lnTo>
                    <a:pt x="8576" y="59529"/>
                  </a:lnTo>
                  <a:lnTo>
                    <a:pt x="9027" y="59717"/>
                  </a:lnTo>
                  <a:lnTo>
                    <a:pt x="9496" y="59904"/>
                  </a:lnTo>
                  <a:lnTo>
                    <a:pt x="9965" y="60073"/>
                  </a:lnTo>
                  <a:lnTo>
                    <a:pt x="10434" y="60224"/>
                  </a:lnTo>
                  <a:lnTo>
                    <a:pt x="10922" y="60374"/>
                  </a:lnTo>
                  <a:lnTo>
                    <a:pt x="11410" y="60505"/>
                  </a:lnTo>
                  <a:lnTo>
                    <a:pt x="11917" y="60618"/>
                  </a:lnTo>
                  <a:lnTo>
                    <a:pt x="12405" y="60730"/>
                  </a:lnTo>
                  <a:lnTo>
                    <a:pt x="12912" y="60824"/>
                  </a:lnTo>
                  <a:lnTo>
                    <a:pt x="13437" y="60918"/>
                  </a:lnTo>
                  <a:lnTo>
                    <a:pt x="13944" y="60993"/>
                  </a:lnTo>
                  <a:lnTo>
                    <a:pt x="14469" y="61049"/>
                  </a:lnTo>
                  <a:lnTo>
                    <a:pt x="14995" y="61087"/>
                  </a:lnTo>
                  <a:lnTo>
                    <a:pt x="15520" y="61124"/>
                  </a:lnTo>
                  <a:lnTo>
                    <a:pt x="17115" y="61124"/>
                  </a:lnTo>
                  <a:lnTo>
                    <a:pt x="17641" y="61087"/>
                  </a:lnTo>
                  <a:lnTo>
                    <a:pt x="18185" y="61031"/>
                  </a:lnTo>
                  <a:lnTo>
                    <a:pt x="18711" y="60974"/>
                  </a:lnTo>
                  <a:lnTo>
                    <a:pt x="19255" y="60899"/>
                  </a:lnTo>
                  <a:lnTo>
                    <a:pt x="19799" y="60805"/>
                  </a:lnTo>
                  <a:lnTo>
                    <a:pt x="20343" y="60693"/>
                  </a:lnTo>
                  <a:lnTo>
                    <a:pt x="20869" y="60561"/>
                  </a:lnTo>
                  <a:lnTo>
                    <a:pt x="21413" y="60411"/>
                  </a:lnTo>
                  <a:lnTo>
                    <a:pt x="21938" y="60242"/>
                  </a:lnTo>
                  <a:lnTo>
                    <a:pt x="22464" y="60055"/>
                  </a:lnTo>
                  <a:lnTo>
                    <a:pt x="22952" y="59848"/>
                  </a:lnTo>
                  <a:lnTo>
                    <a:pt x="23440" y="59642"/>
                  </a:lnTo>
                  <a:lnTo>
                    <a:pt x="23890" y="59417"/>
                  </a:lnTo>
                  <a:lnTo>
                    <a:pt x="24341" y="59154"/>
                  </a:lnTo>
                  <a:lnTo>
                    <a:pt x="24772" y="58910"/>
                  </a:lnTo>
                  <a:lnTo>
                    <a:pt x="25185" y="58628"/>
                  </a:lnTo>
                  <a:lnTo>
                    <a:pt x="25598" y="58347"/>
                  </a:lnTo>
                  <a:lnTo>
                    <a:pt x="25973" y="58047"/>
                  </a:lnTo>
                  <a:lnTo>
                    <a:pt x="26349" y="57728"/>
                  </a:lnTo>
                  <a:lnTo>
                    <a:pt x="26705" y="57409"/>
                  </a:lnTo>
                  <a:lnTo>
                    <a:pt x="27043" y="57071"/>
                  </a:lnTo>
                  <a:lnTo>
                    <a:pt x="27381" y="56733"/>
                  </a:lnTo>
                  <a:lnTo>
                    <a:pt x="27700" y="56376"/>
                  </a:lnTo>
                  <a:lnTo>
                    <a:pt x="28000" y="56020"/>
                  </a:lnTo>
                  <a:lnTo>
                    <a:pt x="28300" y="55644"/>
                  </a:lnTo>
                  <a:lnTo>
                    <a:pt x="28582" y="55250"/>
                  </a:lnTo>
                  <a:lnTo>
                    <a:pt x="28845" y="54875"/>
                  </a:lnTo>
                  <a:lnTo>
                    <a:pt x="29089" y="54481"/>
                  </a:lnTo>
                  <a:lnTo>
                    <a:pt x="29351" y="54068"/>
                  </a:lnTo>
                  <a:lnTo>
                    <a:pt x="29577" y="53655"/>
                  </a:lnTo>
                  <a:lnTo>
                    <a:pt x="29802" y="53242"/>
                  </a:lnTo>
                  <a:lnTo>
                    <a:pt x="30008" y="52811"/>
                  </a:lnTo>
                  <a:lnTo>
                    <a:pt x="30421" y="51966"/>
                  </a:lnTo>
                  <a:lnTo>
                    <a:pt x="30778" y="51084"/>
                  </a:lnTo>
                  <a:lnTo>
                    <a:pt x="31115" y="50202"/>
                  </a:lnTo>
                  <a:lnTo>
                    <a:pt x="31416" y="49320"/>
                  </a:lnTo>
                  <a:lnTo>
                    <a:pt x="31678" y="48419"/>
                  </a:lnTo>
                  <a:lnTo>
                    <a:pt x="31922" y="47518"/>
                  </a:lnTo>
                  <a:lnTo>
                    <a:pt x="32148" y="46636"/>
                  </a:lnTo>
                  <a:lnTo>
                    <a:pt x="32335" y="45754"/>
                  </a:lnTo>
                  <a:lnTo>
                    <a:pt x="32523" y="44891"/>
                  </a:lnTo>
                  <a:lnTo>
                    <a:pt x="32692" y="44028"/>
                  </a:lnTo>
                  <a:lnTo>
                    <a:pt x="32992" y="42395"/>
                  </a:lnTo>
                  <a:lnTo>
                    <a:pt x="33255" y="40894"/>
                  </a:lnTo>
                  <a:lnTo>
                    <a:pt x="33518" y="39524"/>
                  </a:lnTo>
                  <a:lnTo>
                    <a:pt x="33649" y="38923"/>
                  </a:lnTo>
                  <a:lnTo>
                    <a:pt x="33780" y="38360"/>
                  </a:lnTo>
                  <a:lnTo>
                    <a:pt x="33930" y="37854"/>
                  </a:lnTo>
                  <a:lnTo>
                    <a:pt x="34081" y="37403"/>
                  </a:lnTo>
                  <a:lnTo>
                    <a:pt x="34249" y="36990"/>
                  </a:lnTo>
                  <a:lnTo>
                    <a:pt x="34418" y="36634"/>
                  </a:lnTo>
                  <a:lnTo>
                    <a:pt x="34606" y="36315"/>
                  </a:lnTo>
                  <a:lnTo>
                    <a:pt x="34775" y="36033"/>
                  </a:lnTo>
                  <a:lnTo>
                    <a:pt x="34963" y="35789"/>
                  </a:lnTo>
                  <a:lnTo>
                    <a:pt x="35150" y="35583"/>
                  </a:lnTo>
                  <a:lnTo>
                    <a:pt x="35338" y="35395"/>
                  </a:lnTo>
                  <a:lnTo>
                    <a:pt x="35507" y="35245"/>
                  </a:lnTo>
                  <a:lnTo>
                    <a:pt x="35694" y="35132"/>
                  </a:lnTo>
                  <a:lnTo>
                    <a:pt x="35882" y="35020"/>
                  </a:lnTo>
                  <a:lnTo>
                    <a:pt x="36070" y="34945"/>
                  </a:lnTo>
                  <a:lnTo>
                    <a:pt x="36239" y="34907"/>
                  </a:lnTo>
                  <a:lnTo>
                    <a:pt x="36426" y="34870"/>
                  </a:lnTo>
                  <a:lnTo>
                    <a:pt x="36764" y="34870"/>
                  </a:lnTo>
                  <a:lnTo>
                    <a:pt x="36933" y="34888"/>
                  </a:lnTo>
                  <a:lnTo>
                    <a:pt x="37102" y="34926"/>
                  </a:lnTo>
                  <a:lnTo>
                    <a:pt x="37252" y="34963"/>
                  </a:lnTo>
                  <a:lnTo>
                    <a:pt x="37552" y="35076"/>
                  </a:lnTo>
                  <a:lnTo>
                    <a:pt x="37815" y="35226"/>
                  </a:lnTo>
                  <a:lnTo>
                    <a:pt x="38040" y="35376"/>
                  </a:lnTo>
                  <a:lnTo>
                    <a:pt x="38228" y="35508"/>
                  </a:lnTo>
                  <a:lnTo>
                    <a:pt x="38359" y="35620"/>
                  </a:lnTo>
                  <a:lnTo>
                    <a:pt x="38472" y="35733"/>
                  </a:lnTo>
                  <a:lnTo>
                    <a:pt x="38735" y="35358"/>
                  </a:lnTo>
                  <a:lnTo>
                    <a:pt x="39448" y="34344"/>
                  </a:lnTo>
                  <a:lnTo>
                    <a:pt x="39917" y="33631"/>
                  </a:lnTo>
                  <a:lnTo>
                    <a:pt x="40442" y="32805"/>
                  </a:lnTo>
                  <a:lnTo>
                    <a:pt x="40987" y="31904"/>
                  </a:lnTo>
                  <a:lnTo>
                    <a:pt x="41568" y="30929"/>
                  </a:lnTo>
                  <a:lnTo>
                    <a:pt x="42131" y="29896"/>
                  </a:lnTo>
                  <a:lnTo>
                    <a:pt x="42676" y="28845"/>
                  </a:lnTo>
                  <a:lnTo>
                    <a:pt x="42938" y="28301"/>
                  </a:lnTo>
                  <a:lnTo>
                    <a:pt x="43182" y="27757"/>
                  </a:lnTo>
                  <a:lnTo>
                    <a:pt x="43408" y="27213"/>
                  </a:lnTo>
                  <a:lnTo>
                    <a:pt x="43614" y="26687"/>
                  </a:lnTo>
                  <a:lnTo>
                    <a:pt x="43820" y="26162"/>
                  </a:lnTo>
                  <a:lnTo>
                    <a:pt x="43989" y="25636"/>
                  </a:lnTo>
                  <a:lnTo>
                    <a:pt x="44140" y="25130"/>
                  </a:lnTo>
                  <a:lnTo>
                    <a:pt x="44252" y="24623"/>
                  </a:lnTo>
                  <a:lnTo>
                    <a:pt x="44346" y="24135"/>
                  </a:lnTo>
                  <a:lnTo>
                    <a:pt x="44402" y="23666"/>
                  </a:lnTo>
                  <a:lnTo>
                    <a:pt x="44440" y="23215"/>
                  </a:lnTo>
                  <a:lnTo>
                    <a:pt x="44440" y="22803"/>
                  </a:lnTo>
                  <a:lnTo>
                    <a:pt x="44402" y="22390"/>
                  </a:lnTo>
                  <a:lnTo>
                    <a:pt x="44327" y="22033"/>
                  </a:lnTo>
                  <a:lnTo>
                    <a:pt x="44252" y="21695"/>
                  </a:lnTo>
                  <a:lnTo>
                    <a:pt x="44158" y="21376"/>
                  </a:lnTo>
                  <a:lnTo>
                    <a:pt x="44064" y="21076"/>
                  </a:lnTo>
                  <a:lnTo>
                    <a:pt x="43933" y="20813"/>
                  </a:lnTo>
                  <a:lnTo>
                    <a:pt x="43802" y="20588"/>
                  </a:lnTo>
                  <a:lnTo>
                    <a:pt x="43652" y="20363"/>
                  </a:lnTo>
                  <a:lnTo>
                    <a:pt x="43501" y="20175"/>
                  </a:lnTo>
                  <a:lnTo>
                    <a:pt x="43333" y="19988"/>
                  </a:lnTo>
                  <a:lnTo>
                    <a:pt x="43164" y="19837"/>
                  </a:lnTo>
                  <a:lnTo>
                    <a:pt x="42976" y="19706"/>
                  </a:lnTo>
                  <a:lnTo>
                    <a:pt x="42788" y="19593"/>
                  </a:lnTo>
                  <a:lnTo>
                    <a:pt x="42601" y="19481"/>
                  </a:lnTo>
                  <a:lnTo>
                    <a:pt x="42413" y="19387"/>
                  </a:lnTo>
                  <a:lnTo>
                    <a:pt x="42225" y="19312"/>
                  </a:lnTo>
                  <a:lnTo>
                    <a:pt x="41850" y="19218"/>
                  </a:lnTo>
                  <a:lnTo>
                    <a:pt x="41493" y="19143"/>
                  </a:lnTo>
                  <a:lnTo>
                    <a:pt x="41156" y="19105"/>
                  </a:lnTo>
                  <a:lnTo>
                    <a:pt x="40855" y="19105"/>
                  </a:lnTo>
                  <a:lnTo>
                    <a:pt x="40611" y="19124"/>
                  </a:lnTo>
                  <a:lnTo>
                    <a:pt x="40405" y="19143"/>
                  </a:lnTo>
                  <a:lnTo>
                    <a:pt x="40236" y="19162"/>
                  </a:lnTo>
                  <a:lnTo>
                    <a:pt x="40330" y="18786"/>
                  </a:lnTo>
                  <a:lnTo>
                    <a:pt x="40386" y="18430"/>
                  </a:lnTo>
                  <a:lnTo>
                    <a:pt x="40442" y="18073"/>
                  </a:lnTo>
                  <a:lnTo>
                    <a:pt x="40480" y="17717"/>
                  </a:lnTo>
                  <a:lnTo>
                    <a:pt x="40499" y="17379"/>
                  </a:lnTo>
                  <a:lnTo>
                    <a:pt x="40518" y="17041"/>
                  </a:lnTo>
                  <a:lnTo>
                    <a:pt x="40518" y="16703"/>
                  </a:lnTo>
                  <a:lnTo>
                    <a:pt x="40518" y="16366"/>
                  </a:lnTo>
                  <a:lnTo>
                    <a:pt x="40480" y="16047"/>
                  </a:lnTo>
                  <a:lnTo>
                    <a:pt x="40461" y="15727"/>
                  </a:lnTo>
                  <a:lnTo>
                    <a:pt x="40405" y="15408"/>
                  </a:lnTo>
                  <a:lnTo>
                    <a:pt x="40349" y="15108"/>
                  </a:lnTo>
                  <a:lnTo>
                    <a:pt x="40292" y="14808"/>
                  </a:lnTo>
                  <a:lnTo>
                    <a:pt x="40199" y="14508"/>
                  </a:lnTo>
                  <a:lnTo>
                    <a:pt x="40123" y="14207"/>
                  </a:lnTo>
                  <a:lnTo>
                    <a:pt x="40011" y="13926"/>
                  </a:lnTo>
                  <a:lnTo>
                    <a:pt x="39786" y="13363"/>
                  </a:lnTo>
                  <a:lnTo>
                    <a:pt x="39523" y="12819"/>
                  </a:lnTo>
                  <a:lnTo>
                    <a:pt x="39223" y="12293"/>
                  </a:lnTo>
                  <a:lnTo>
                    <a:pt x="38885" y="11805"/>
                  </a:lnTo>
                  <a:lnTo>
                    <a:pt x="38509" y="11317"/>
                  </a:lnTo>
                  <a:lnTo>
                    <a:pt x="38097" y="10867"/>
                  </a:lnTo>
                  <a:lnTo>
                    <a:pt x="37665" y="10416"/>
                  </a:lnTo>
                  <a:lnTo>
                    <a:pt x="37215" y="10004"/>
                  </a:lnTo>
                  <a:lnTo>
                    <a:pt x="36727" y="9609"/>
                  </a:lnTo>
                  <a:lnTo>
                    <a:pt x="36220" y="9234"/>
                  </a:lnTo>
                  <a:lnTo>
                    <a:pt x="35676" y="8878"/>
                  </a:lnTo>
                  <a:lnTo>
                    <a:pt x="35131" y="8540"/>
                  </a:lnTo>
                  <a:lnTo>
                    <a:pt x="34550" y="8221"/>
                  </a:lnTo>
                  <a:lnTo>
                    <a:pt x="33968" y="7920"/>
                  </a:lnTo>
                  <a:lnTo>
                    <a:pt x="33367" y="7639"/>
                  </a:lnTo>
                  <a:lnTo>
                    <a:pt x="32748" y="7376"/>
                  </a:lnTo>
                  <a:lnTo>
                    <a:pt x="32110" y="7132"/>
                  </a:lnTo>
                  <a:lnTo>
                    <a:pt x="31472" y="6926"/>
                  </a:lnTo>
                  <a:lnTo>
                    <a:pt x="30834" y="6719"/>
                  </a:lnTo>
                  <a:lnTo>
                    <a:pt x="30177" y="6551"/>
                  </a:lnTo>
                  <a:lnTo>
                    <a:pt x="29520" y="6382"/>
                  </a:lnTo>
                  <a:lnTo>
                    <a:pt x="28863" y="6231"/>
                  </a:lnTo>
                  <a:lnTo>
                    <a:pt x="28207" y="6119"/>
                  </a:lnTo>
                  <a:lnTo>
                    <a:pt x="27550" y="6006"/>
                  </a:lnTo>
                  <a:lnTo>
                    <a:pt x="26912" y="5912"/>
                  </a:lnTo>
                  <a:lnTo>
                    <a:pt x="26330" y="5781"/>
                  </a:lnTo>
                  <a:lnTo>
                    <a:pt x="25804" y="5631"/>
                  </a:lnTo>
                  <a:lnTo>
                    <a:pt x="25335" y="5462"/>
                  </a:lnTo>
                  <a:lnTo>
                    <a:pt x="24904" y="5274"/>
                  </a:lnTo>
                  <a:lnTo>
                    <a:pt x="24509" y="5087"/>
                  </a:lnTo>
                  <a:lnTo>
                    <a:pt x="24172" y="4880"/>
                  </a:lnTo>
                  <a:lnTo>
                    <a:pt x="23871" y="4655"/>
                  </a:lnTo>
                  <a:lnTo>
                    <a:pt x="23609" y="4411"/>
                  </a:lnTo>
                  <a:lnTo>
                    <a:pt x="23365" y="4167"/>
                  </a:lnTo>
                  <a:lnTo>
                    <a:pt x="23177" y="3923"/>
                  </a:lnTo>
                  <a:lnTo>
                    <a:pt x="23008" y="3660"/>
                  </a:lnTo>
                  <a:lnTo>
                    <a:pt x="22877" y="3416"/>
                  </a:lnTo>
                  <a:lnTo>
                    <a:pt x="22764" y="3154"/>
                  </a:lnTo>
                  <a:lnTo>
                    <a:pt x="22689" y="2891"/>
                  </a:lnTo>
                  <a:lnTo>
                    <a:pt x="22614" y="2628"/>
                  </a:lnTo>
                  <a:lnTo>
                    <a:pt x="22576" y="2366"/>
                  </a:lnTo>
                  <a:lnTo>
                    <a:pt x="22558" y="2122"/>
                  </a:lnTo>
                  <a:lnTo>
                    <a:pt x="22558" y="1878"/>
                  </a:lnTo>
                  <a:lnTo>
                    <a:pt x="22558" y="1634"/>
                  </a:lnTo>
                  <a:lnTo>
                    <a:pt x="22576" y="1408"/>
                  </a:lnTo>
                  <a:lnTo>
                    <a:pt x="22614" y="1202"/>
                  </a:lnTo>
                  <a:lnTo>
                    <a:pt x="22689" y="808"/>
                  </a:lnTo>
                  <a:lnTo>
                    <a:pt x="22783" y="470"/>
                  </a:lnTo>
                  <a:lnTo>
                    <a:pt x="22858" y="226"/>
                  </a:lnTo>
                  <a:lnTo>
                    <a:pt x="22952" y="1"/>
                  </a:lnTo>
                  <a:close/>
                </a:path>
              </a:pathLst>
            </a:custGeom>
            <a:solidFill>
              <a:srgbClr val="352C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5445275" y="935775"/>
              <a:ext cx="821525" cy="1309475"/>
            </a:xfrm>
            <a:custGeom>
              <a:rect b="b" l="l" r="r" t="t"/>
              <a:pathLst>
                <a:path extrusionOk="0" h="52379" w="32861">
                  <a:moveTo>
                    <a:pt x="23890" y="0"/>
                  </a:moveTo>
                  <a:lnTo>
                    <a:pt x="23721" y="620"/>
                  </a:lnTo>
                  <a:lnTo>
                    <a:pt x="23534" y="1258"/>
                  </a:lnTo>
                  <a:lnTo>
                    <a:pt x="23327" y="1858"/>
                  </a:lnTo>
                  <a:lnTo>
                    <a:pt x="23083" y="2459"/>
                  </a:lnTo>
                  <a:lnTo>
                    <a:pt x="22821" y="3059"/>
                  </a:lnTo>
                  <a:lnTo>
                    <a:pt x="22520" y="3641"/>
                  </a:lnTo>
                  <a:lnTo>
                    <a:pt x="22201" y="4204"/>
                  </a:lnTo>
                  <a:lnTo>
                    <a:pt x="21845" y="4748"/>
                  </a:lnTo>
                  <a:lnTo>
                    <a:pt x="21469" y="5274"/>
                  </a:lnTo>
                  <a:lnTo>
                    <a:pt x="21056" y="5799"/>
                  </a:lnTo>
                  <a:lnTo>
                    <a:pt x="20606" y="6287"/>
                  </a:lnTo>
                  <a:lnTo>
                    <a:pt x="20118" y="6775"/>
                  </a:lnTo>
                  <a:lnTo>
                    <a:pt x="19611" y="7244"/>
                  </a:lnTo>
                  <a:lnTo>
                    <a:pt x="19067" y="7695"/>
                  </a:lnTo>
                  <a:lnTo>
                    <a:pt x="18467" y="8126"/>
                  </a:lnTo>
                  <a:lnTo>
                    <a:pt x="17847" y="8539"/>
                  </a:lnTo>
                  <a:lnTo>
                    <a:pt x="17172" y="8952"/>
                  </a:lnTo>
                  <a:lnTo>
                    <a:pt x="16496" y="9327"/>
                  </a:lnTo>
                  <a:lnTo>
                    <a:pt x="15802" y="9665"/>
                  </a:lnTo>
                  <a:lnTo>
                    <a:pt x="15126" y="9984"/>
                  </a:lnTo>
                  <a:lnTo>
                    <a:pt x="14432" y="10266"/>
                  </a:lnTo>
                  <a:lnTo>
                    <a:pt x="13719" y="10528"/>
                  </a:lnTo>
                  <a:lnTo>
                    <a:pt x="13024" y="10735"/>
                  </a:lnTo>
                  <a:lnTo>
                    <a:pt x="12311" y="10941"/>
                  </a:lnTo>
                  <a:lnTo>
                    <a:pt x="11579" y="11091"/>
                  </a:lnTo>
                  <a:lnTo>
                    <a:pt x="10847" y="11223"/>
                  </a:lnTo>
                  <a:lnTo>
                    <a:pt x="10115" y="11298"/>
                  </a:lnTo>
                  <a:lnTo>
                    <a:pt x="9365" y="11373"/>
                  </a:lnTo>
                  <a:lnTo>
                    <a:pt x="8614" y="11392"/>
                  </a:lnTo>
                  <a:lnTo>
                    <a:pt x="7845" y="11373"/>
                  </a:lnTo>
                  <a:lnTo>
                    <a:pt x="7075" y="11335"/>
                  </a:lnTo>
                  <a:lnTo>
                    <a:pt x="6287" y="11242"/>
                  </a:lnTo>
                  <a:lnTo>
                    <a:pt x="5762" y="11166"/>
                  </a:lnTo>
                  <a:lnTo>
                    <a:pt x="5255" y="11091"/>
                  </a:lnTo>
                  <a:lnTo>
                    <a:pt x="5255" y="11091"/>
                  </a:lnTo>
                  <a:lnTo>
                    <a:pt x="5874" y="11373"/>
                  </a:lnTo>
                  <a:lnTo>
                    <a:pt x="6493" y="11636"/>
                  </a:lnTo>
                  <a:lnTo>
                    <a:pt x="7132" y="11880"/>
                  </a:lnTo>
                  <a:lnTo>
                    <a:pt x="7751" y="12105"/>
                  </a:lnTo>
                  <a:lnTo>
                    <a:pt x="8389" y="12311"/>
                  </a:lnTo>
                  <a:lnTo>
                    <a:pt x="9027" y="12518"/>
                  </a:lnTo>
                  <a:lnTo>
                    <a:pt x="9665" y="12687"/>
                  </a:lnTo>
                  <a:lnTo>
                    <a:pt x="10284" y="12855"/>
                  </a:lnTo>
                  <a:lnTo>
                    <a:pt x="10922" y="13006"/>
                  </a:lnTo>
                  <a:lnTo>
                    <a:pt x="11542" y="13137"/>
                  </a:lnTo>
                  <a:lnTo>
                    <a:pt x="12743" y="13362"/>
                  </a:lnTo>
                  <a:lnTo>
                    <a:pt x="13925" y="13531"/>
                  </a:lnTo>
                  <a:lnTo>
                    <a:pt x="15014" y="13662"/>
                  </a:lnTo>
                  <a:lnTo>
                    <a:pt x="16046" y="13775"/>
                  </a:lnTo>
                  <a:lnTo>
                    <a:pt x="16984" y="13831"/>
                  </a:lnTo>
                  <a:lnTo>
                    <a:pt x="17810" y="13869"/>
                  </a:lnTo>
                  <a:lnTo>
                    <a:pt x="18523" y="13888"/>
                  </a:lnTo>
                  <a:lnTo>
                    <a:pt x="19536" y="13906"/>
                  </a:lnTo>
                  <a:lnTo>
                    <a:pt x="19893" y="13888"/>
                  </a:lnTo>
                  <a:lnTo>
                    <a:pt x="19705" y="14695"/>
                  </a:lnTo>
                  <a:lnTo>
                    <a:pt x="19555" y="15483"/>
                  </a:lnTo>
                  <a:lnTo>
                    <a:pt x="19461" y="16215"/>
                  </a:lnTo>
                  <a:lnTo>
                    <a:pt x="19405" y="16928"/>
                  </a:lnTo>
                  <a:lnTo>
                    <a:pt x="19386" y="17603"/>
                  </a:lnTo>
                  <a:lnTo>
                    <a:pt x="19405" y="18242"/>
                  </a:lnTo>
                  <a:lnTo>
                    <a:pt x="19461" y="18842"/>
                  </a:lnTo>
                  <a:lnTo>
                    <a:pt x="19536" y="19424"/>
                  </a:lnTo>
                  <a:lnTo>
                    <a:pt x="19630" y="19968"/>
                  </a:lnTo>
                  <a:lnTo>
                    <a:pt x="19762" y="20475"/>
                  </a:lnTo>
                  <a:lnTo>
                    <a:pt x="19912" y="20944"/>
                  </a:lnTo>
                  <a:lnTo>
                    <a:pt x="20062" y="21376"/>
                  </a:lnTo>
                  <a:lnTo>
                    <a:pt x="20231" y="21788"/>
                  </a:lnTo>
                  <a:lnTo>
                    <a:pt x="20400" y="22164"/>
                  </a:lnTo>
                  <a:lnTo>
                    <a:pt x="20587" y="22520"/>
                  </a:lnTo>
                  <a:lnTo>
                    <a:pt x="20775" y="22821"/>
                  </a:lnTo>
                  <a:lnTo>
                    <a:pt x="20587" y="23346"/>
                  </a:lnTo>
                  <a:lnTo>
                    <a:pt x="20362" y="23909"/>
                  </a:lnTo>
                  <a:lnTo>
                    <a:pt x="19818" y="25204"/>
                  </a:lnTo>
                  <a:lnTo>
                    <a:pt x="19518" y="25917"/>
                  </a:lnTo>
                  <a:lnTo>
                    <a:pt x="19236" y="26630"/>
                  </a:lnTo>
                  <a:lnTo>
                    <a:pt x="18973" y="27343"/>
                  </a:lnTo>
                  <a:lnTo>
                    <a:pt x="18748" y="28075"/>
                  </a:lnTo>
                  <a:lnTo>
                    <a:pt x="17660" y="31960"/>
                  </a:lnTo>
                  <a:lnTo>
                    <a:pt x="17172" y="33705"/>
                  </a:lnTo>
                  <a:lnTo>
                    <a:pt x="16703" y="35301"/>
                  </a:lnTo>
                  <a:lnTo>
                    <a:pt x="16252" y="36764"/>
                  </a:lnTo>
                  <a:lnTo>
                    <a:pt x="15821" y="38078"/>
                  </a:lnTo>
                  <a:lnTo>
                    <a:pt x="15408" y="39279"/>
                  </a:lnTo>
                  <a:lnTo>
                    <a:pt x="15201" y="39823"/>
                  </a:lnTo>
                  <a:lnTo>
                    <a:pt x="14995" y="40330"/>
                  </a:lnTo>
                  <a:lnTo>
                    <a:pt x="14770" y="40818"/>
                  </a:lnTo>
                  <a:lnTo>
                    <a:pt x="14563" y="41268"/>
                  </a:lnTo>
                  <a:lnTo>
                    <a:pt x="14357" y="41681"/>
                  </a:lnTo>
                  <a:lnTo>
                    <a:pt x="14132" y="42057"/>
                  </a:lnTo>
                  <a:lnTo>
                    <a:pt x="13906" y="42413"/>
                  </a:lnTo>
                  <a:lnTo>
                    <a:pt x="13681" y="42732"/>
                  </a:lnTo>
                  <a:lnTo>
                    <a:pt x="13456" y="43032"/>
                  </a:lnTo>
                  <a:lnTo>
                    <a:pt x="13212" y="43295"/>
                  </a:lnTo>
                  <a:lnTo>
                    <a:pt x="12968" y="43520"/>
                  </a:lnTo>
                  <a:lnTo>
                    <a:pt x="12724" y="43727"/>
                  </a:lnTo>
                  <a:lnTo>
                    <a:pt x="12461" y="43896"/>
                  </a:lnTo>
                  <a:lnTo>
                    <a:pt x="12180" y="44027"/>
                  </a:lnTo>
                  <a:lnTo>
                    <a:pt x="11898" y="44140"/>
                  </a:lnTo>
                  <a:lnTo>
                    <a:pt x="11617" y="44215"/>
                  </a:lnTo>
                  <a:lnTo>
                    <a:pt x="11317" y="44271"/>
                  </a:lnTo>
                  <a:lnTo>
                    <a:pt x="10997" y="44290"/>
                  </a:lnTo>
                  <a:lnTo>
                    <a:pt x="10716" y="44290"/>
                  </a:lnTo>
                  <a:lnTo>
                    <a:pt x="10453" y="44252"/>
                  </a:lnTo>
                  <a:lnTo>
                    <a:pt x="10247" y="44196"/>
                  </a:lnTo>
                  <a:lnTo>
                    <a:pt x="10097" y="44121"/>
                  </a:lnTo>
                  <a:lnTo>
                    <a:pt x="9965" y="44008"/>
                  </a:lnTo>
                  <a:lnTo>
                    <a:pt x="9871" y="43858"/>
                  </a:lnTo>
                  <a:lnTo>
                    <a:pt x="9834" y="43708"/>
                  </a:lnTo>
                  <a:lnTo>
                    <a:pt x="9796" y="43520"/>
                  </a:lnTo>
                  <a:lnTo>
                    <a:pt x="9815" y="43333"/>
                  </a:lnTo>
                  <a:lnTo>
                    <a:pt x="9853" y="43108"/>
                  </a:lnTo>
                  <a:lnTo>
                    <a:pt x="9909" y="42864"/>
                  </a:lnTo>
                  <a:lnTo>
                    <a:pt x="9984" y="42601"/>
                  </a:lnTo>
                  <a:lnTo>
                    <a:pt x="10209" y="42038"/>
                  </a:lnTo>
                  <a:lnTo>
                    <a:pt x="10491" y="41400"/>
                  </a:lnTo>
                  <a:lnTo>
                    <a:pt x="11166" y="39992"/>
                  </a:lnTo>
                  <a:lnTo>
                    <a:pt x="11504" y="39242"/>
                  </a:lnTo>
                  <a:lnTo>
                    <a:pt x="11842" y="38435"/>
                  </a:lnTo>
                  <a:lnTo>
                    <a:pt x="11992" y="38041"/>
                  </a:lnTo>
                  <a:lnTo>
                    <a:pt x="12123" y="37628"/>
                  </a:lnTo>
                  <a:lnTo>
                    <a:pt x="12255" y="37215"/>
                  </a:lnTo>
                  <a:lnTo>
                    <a:pt x="12367" y="36802"/>
                  </a:lnTo>
                  <a:lnTo>
                    <a:pt x="12443" y="36370"/>
                  </a:lnTo>
                  <a:lnTo>
                    <a:pt x="12518" y="35957"/>
                  </a:lnTo>
                  <a:lnTo>
                    <a:pt x="12555" y="35545"/>
                  </a:lnTo>
                  <a:lnTo>
                    <a:pt x="12574" y="35132"/>
                  </a:lnTo>
                  <a:lnTo>
                    <a:pt x="12574" y="34888"/>
                  </a:lnTo>
                  <a:lnTo>
                    <a:pt x="12536" y="34662"/>
                  </a:lnTo>
                  <a:lnTo>
                    <a:pt x="12499" y="34437"/>
                  </a:lnTo>
                  <a:lnTo>
                    <a:pt x="12424" y="34231"/>
                  </a:lnTo>
                  <a:lnTo>
                    <a:pt x="12349" y="34024"/>
                  </a:lnTo>
                  <a:lnTo>
                    <a:pt x="12236" y="33818"/>
                  </a:lnTo>
                  <a:lnTo>
                    <a:pt x="12123" y="33630"/>
                  </a:lnTo>
                  <a:lnTo>
                    <a:pt x="11973" y="33424"/>
                  </a:lnTo>
                  <a:lnTo>
                    <a:pt x="11823" y="33255"/>
                  </a:lnTo>
                  <a:lnTo>
                    <a:pt x="11654" y="33067"/>
                  </a:lnTo>
                  <a:lnTo>
                    <a:pt x="11467" y="32898"/>
                  </a:lnTo>
                  <a:lnTo>
                    <a:pt x="11260" y="32730"/>
                  </a:lnTo>
                  <a:lnTo>
                    <a:pt x="11054" y="32561"/>
                  </a:lnTo>
                  <a:lnTo>
                    <a:pt x="10829" y="32410"/>
                  </a:lnTo>
                  <a:lnTo>
                    <a:pt x="10341" y="32110"/>
                  </a:lnTo>
                  <a:lnTo>
                    <a:pt x="10510" y="32711"/>
                  </a:lnTo>
                  <a:lnTo>
                    <a:pt x="10641" y="33330"/>
                  </a:lnTo>
                  <a:lnTo>
                    <a:pt x="10716" y="33949"/>
                  </a:lnTo>
                  <a:lnTo>
                    <a:pt x="10772" y="34587"/>
                  </a:lnTo>
                  <a:lnTo>
                    <a:pt x="10810" y="35225"/>
                  </a:lnTo>
                  <a:lnTo>
                    <a:pt x="10791" y="35864"/>
                  </a:lnTo>
                  <a:lnTo>
                    <a:pt x="10754" y="36502"/>
                  </a:lnTo>
                  <a:lnTo>
                    <a:pt x="10660" y="37158"/>
                  </a:lnTo>
                  <a:lnTo>
                    <a:pt x="10566" y="37815"/>
                  </a:lnTo>
                  <a:lnTo>
                    <a:pt x="10434" y="38453"/>
                  </a:lnTo>
                  <a:lnTo>
                    <a:pt x="10266" y="39110"/>
                  </a:lnTo>
                  <a:lnTo>
                    <a:pt x="10078" y="39767"/>
                  </a:lnTo>
                  <a:lnTo>
                    <a:pt x="9853" y="40405"/>
                  </a:lnTo>
                  <a:lnTo>
                    <a:pt x="9628" y="41043"/>
                  </a:lnTo>
                  <a:lnTo>
                    <a:pt x="9365" y="41681"/>
                  </a:lnTo>
                  <a:lnTo>
                    <a:pt x="9065" y="42301"/>
                  </a:lnTo>
                  <a:lnTo>
                    <a:pt x="8764" y="42920"/>
                  </a:lnTo>
                  <a:lnTo>
                    <a:pt x="8445" y="43539"/>
                  </a:lnTo>
                  <a:lnTo>
                    <a:pt x="8089" y="44140"/>
                  </a:lnTo>
                  <a:lnTo>
                    <a:pt x="7732" y="44721"/>
                  </a:lnTo>
                  <a:lnTo>
                    <a:pt x="7357" y="45303"/>
                  </a:lnTo>
                  <a:lnTo>
                    <a:pt x="6963" y="45866"/>
                  </a:lnTo>
                  <a:lnTo>
                    <a:pt x="6550" y="46411"/>
                  </a:lnTo>
                  <a:lnTo>
                    <a:pt x="6137" y="46936"/>
                  </a:lnTo>
                  <a:lnTo>
                    <a:pt x="5705" y="47461"/>
                  </a:lnTo>
                  <a:lnTo>
                    <a:pt x="5255" y="47949"/>
                  </a:lnTo>
                  <a:lnTo>
                    <a:pt x="4804" y="48419"/>
                  </a:lnTo>
                  <a:lnTo>
                    <a:pt x="4335" y="48869"/>
                  </a:lnTo>
                  <a:lnTo>
                    <a:pt x="3866" y="49301"/>
                  </a:lnTo>
                  <a:lnTo>
                    <a:pt x="3397" y="49713"/>
                  </a:lnTo>
                  <a:lnTo>
                    <a:pt x="2909" y="50089"/>
                  </a:lnTo>
                  <a:lnTo>
                    <a:pt x="2440" y="50445"/>
                  </a:lnTo>
                  <a:lnTo>
                    <a:pt x="1839" y="50839"/>
                  </a:lnTo>
                  <a:lnTo>
                    <a:pt x="1239" y="51196"/>
                  </a:lnTo>
                  <a:lnTo>
                    <a:pt x="619" y="51515"/>
                  </a:lnTo>
                  <a:lnTo>
                    <a:pt x="0" y="51797"/>
                  </a:lnTo>
                  <a:lnTo>
                    <a:pt x="582" y="51928"/>
                  </a:lnTo>
                  <a:lnTo>
                    <a:pt x="1164" y="52041"/>
                  </a:lnTo>
                  <a:lnTo>
                    <a:pt x="1764" y="52153"/>
                  </a:lnTo>
                  <a:lnTo>
                    <a:pt x="2365" y="52228"/>
                  </a:lnTo>
                  <a:lnTo>
                    <a:pt x="2965" y="52303"/>
                  </a:lnTo>
                  <a:lnTo>
                    <a:pt x="3585" y="52341"/>
                  </a:lnTo>
                  <a:lnTo>
                    <a:pt x="4185" y="52378"/>
                  </a:lnTo>
                  <a:lnTo>
                    <a:pt x="5443" y="52378"/>
                  </a:lnTo>
                  <a:lnTo>
                    <a:pt x="6062" y="52341"/>
                  </a:lnTo>
                  <a:lnTo>
                    <a:pt x="6681" y="52285"/>
                  </a:lnTo>
                  <a:lnTo>
                    <a:pt x="7319" y="52209"/>
                  </a:lnTo>
                  <a:lnTo>
                    <a:pt x="7939" y="52097"/>
                  </a:lnTo>
                  <a:lnTo>
                    <a:pt x="8577" y="51984"/>
                  </a:lnTo>
                  <a:lnTo>
                    <a:pt x="9215" y="51834"/>
                  </a:lnTo>
                  <a:lnTo>
                    <a:pt x="9834" y="51665"/>
                  </a:lnTo>
                  <a:lnTo>
                    <a:pt x="10359" y="51496"/>
                  </a:lnTo>
                  <a:lnTo>
                    <a:pt x="10885" y="51309"/>
                  </a:lnTo>
                  <a:lnTo>
                    <a:pt x="11373" y="51102"/>
                  </a:lnTo>
                  <a:lnTo>
                    <a:pt x="11861" y="50896"/>
                  </a:lnTo>
                  <a:lnTo>
                    <a:pt x="12311" y="50671"/>
                  </a:lnTo>
                  <a:lnTo>
                    <a:pt x="12762" y="50408"/>
                  </a:lnTo>
                  <a:lnTo>
                    <a:pt x="13193" y="50164"/>
                  </a:lnTo>
                  <a:lnTo>
                    <a:pt x="13606" y="49882"/>
                  </a:lnTo>
                  <a:lnTo>
                    <a:pt x="14019" y="49601"/>
                  </a:lnTo>
                  <a:lnTo>
                    <a:pt x="14394" y="49301"/>
                  </a:lnTo>
                  <a:lnTo>
                    <a:pt x="14770" y="48982"/>
                  </a:lnTo>
                  <a:lnTo>
                    <a:pt x="15126" y="48663"/>
                  </a:lnTo>
                  <a:lnTo>
                    <a:pt x="15464" y="48325"/>
                  </a:lnTo>
                  <a:lnTo>
                    <a:pt x="15802" y="47987"/>
                  </a:lnTo>
                  <a:lnTo>
                    <a:pt x="16121" y="47630"/>
                  </a:lnTo>
                  <a:lnTo>
                    <a:pt x="16421" y="47274"/>
                  </a:lnTo>
                  <a:lnTo>
                    <a:pt x="16721" y="46898"/>
                  </a:lnTo>
                  <a:lnTo>
                    <a:pt x="17003" y="46504"/>
                  </a:lnTo>
                  <a:lnTo>
                    <a:pt x="17266" y="46129"/>
                  </a:lnTo>
                  <a:lnTo>
                    <a:pt x="17510" y="45735"/>
                  </a:lnTo>
                  <a:lnTo>
                    <a:pt x="17772" y="45322"/>
                  </a:lnTo>
                  <a:lnTo>
                    <a:pt x="17998" y="44909"/>
                  </a:lnTo>
                  <a:lnTo>
                    <a:pt x="18223" y="44496"/>
                  </a:lnTo>
                  <a:lnTo>
                    <a:pt x="18429" y="44065"/>
                  </a:lnTo>
                  <a:lnTo>
                    <a:pt x="18842" y="43220"/>
                  </a:lnTo>
                  <a:lnTo>
                    <a:pt x="19199" y="42338"/>
                  </a:lnTo>
                  <a:lnTo>
                    <a:pt x="19536" y="41456"/>
                  </a:lnTo>
                  <a:lnTo>
                    <a:pt x="19837" y="40574"/>
                  </a:lnTo>
                  <a:lnTo>
                    <a:pt x="20099" y="39673"/>
                  </a:lnTo>
                  <a:lnTo>
                    <a:pt x="20343" y="38772"/>
                  </a:lnTo>
                  <a:lnTo>
                    <a:pt x="20569" y="37890"/>
                  </a:lnTo>
                  <a:lnTo>
                    <a:pt x="20756" y="37008"/>
                  </a:lnTo>
                  <a:lnTo>
                    <a:pt x="20944" y="36145"/>
                  </a:lnTo>
                  <a:lnTo>
                    <a:pt x="21113" y="35282"/>
                  </a:lnTo>
                  <a:lnTo>
                    <a:pt x="21413" y="33649"/>
                  </a:lnTo>
                  <a:lnTo>
                    <a:pt x="21676" y="32148"/>
                  </a:lnTo>
                  <a:lnTo>
                    <a:pt x="21939" y="30778"/>
                  </a:lnTo>
                  <a:lnTo>
                    <a:pt x="22070" y="30177"/>
                  </a:lnTo>
                  <a:lnTo>
                    <a:pt x="22201" y="29614"/>
                  </a:lnTo>
                  <a:lnTo>
                    <a:pt x="22351" y="29108"/>
                  </a:lnTo>
                  <a:lnTo>
                    <a:pt x="22502" y="28657"/>
                  </a:lnTo>
                  <a:lnTo>
                    <a:pt x="22670" y="28244"/>
                  </a:lnTo>
                  <a:lnTo>
                    <a:pt x="22839" y="27888"/>
                  </a:lnTo>
                  <a:lnTo>
                    <a:pt x="23027" y="27569"/>
                  </a:lnTo>
                  <a:lnTo>
                    <a:pt x="23196" y="27287"/>
                  </a:lnTo>
                  <a:lnTo>
                    <a:pt x="23384" y="27043"/>
                  </a:lnTo>
                  <a:lnTo>
                    <a:pt x="23571" y="26837"/>
                  </a:lnTo>
                  <a:lnTo>
                    <a:pt x="23759" y="26649"/>
                  </a:lnTo>
                  <a:lnTo>
                    <a:pt x="23928" y="26499"/>
                  </a:lnTo>
                  <a:lnTo>
                    <a:pt x="24115" y="26386"/>
                  </a:lnTo>
                  <a:lnTo>
                    <a:pt x="24303" y="26274"/>
                  </a:lnTo>
                  <a:lnTo>
                    <a:pt x="24491" y="26199"/>
                  </a:lnTo>
                  <a:lnTo>
                    <a:pt x="24660" y="26161"/>
                  </a:lnTo>
                  <a:lnTo>
                    <a:pt x="24847" y="26124"/>
                  </a:lnTo>
                  <a:lnTo>
                    <a:pt x="25185" y="26124"/>
                  </a:lnTo>
                  <a:lnTo>
                    <a:pt x="25354" y="26142"/>
                  </a:lnTo>
                  <a:lnTo>
                    <a:pt x="25523" y="26180"/>
                  </a:lnTo>
                  <a:lnTo>
                    <a:pt x="25673" y="26217"/>
                  </a:lnTo>
                  <a:lnTo>
                    <a:pt x="25973" y="26330"/>
                  </a:lnTo>
                  <a:lnTo>
                    <a:pt x="26236" y="26480"/>
                  </a:lnTo>
                  <a:lnTo>
                    <a:pt x="26461" y="26630"/>
                  </a:lnTo>
                  <a:lnTo>
                    <a:pt x="26649" y="26762"/>
                  </a:lnTo>
                  <a:lnTo>
                    <a:pt x="26780" y="26874"/>
                  </a:lnTo>
                  <a:lnTo>
                    <a:pt x="26893" y="26987"/>
                  </a:lnTo>
                  <a:lnTo>
                    <a:pt x="27156" y="26612"/>
                  </a:lnTo>
                  <a:lnTo>
                    <a:pt x="27869" y="25598"/>
                  </a:lnTo>
                  <a:lnTo>
                    <a:pt x="28338" y="24885"/>
                  </a:lnTo>
                  <a:lnTo>
                    <a:pt x="28863" y="24059"/>
                  </a:lnTo>
                  <a:lnTo>
                    <a:pt x="29408" y="23158"/>
                  </a:lnTo>
                  <a:lnTo>
                    <a:pt x="29989" y="22183"/>
                  </a:lnTo>
                  <a:lnTo>
                    <a:pt x="30552" y="21150"/>
                  </a:lnTo>
                  <a:lnTo>
                    <a:pt x="31097" y="20099"/>
                  </a:lnTo>
                  <a:lnTo>
                    <a:pt x="31359" y="19555"/>
                  </a:lnTo>
                  <a:lnTo>
                    <a:pt x="31603" y="19011"/>
                  </a:lnTo>
                  <a:lnTo>
                    <a:pt x="31829" y="18467"/>
                  </a:lnTo>
                  <a:lnTo>
                    <a:pt x="32035" y="17941"/>
                  </a:lnTo>
                  <a:lnTo>
                    <a:pt x="32241" y="17416"/>
                  </a:lnTo>
                  <a:lnTo>
                    <a:pt x="32410" y="16890"/>
                  </a:lnTo>
                  <a:lnTo>
                    <a:pt x="32561" y="16384"/>
                  </a:lnTo>
                  <a:lnTo>
                    <a:pt x="32673" y="15877"/>
                  </a:lnTo>
                  <a:lnTo>
                    <a:pt x="32767" y="15389"/>
                  </a:lnTo>
                  <a:lnTo>
                    <a:pt x="32823" y="14920"/>
                  </a:lnTo>
                  <a:lnTo>
                    <a:pt x="32861" y="14469"/>
                  </a:lnTo>
                  <a:lnTo>
                    <a:pt x="32861" y="14057"/>
                  </a:lnTo>
                  <a:lnTo>
                    <a:pt x="32823" y="13644"/>
                  </a:lnTo>
                  <a:lnTo>
                    <a:pt x="32748" y="13287"/>
                  </a:lnTo>
                  <a:lnTo>
                    <a:pt x="32673" y="12949"/>
                  </a:lnTo>
                  <a:lnTo>
                    <a:pt x="32579" y="12630"/>
                  </a:lnTo>
                  <a:lnTo>
                    <a:pt x="32485" y="12330"/>
                  </a:lnTo>
                  <a:lnTo>
                    <a:pt x="32354" y="12067"/>
                  </a:lnTo>
                  <a:lnTo>
                    <a:pt x="32223" y="11842"/>
                  </a:lnTo>
                  <a:lnTo>
                    <a:pt x="32073" y="11617"/>
                  </a:lnTo>
                  <a:lnTo>
                    <a:pt x="31922" y="11429"/>
                  </a:lnTo>
                  <a:lnTo>
                    <a:pt x="31754" y="11242"/>
                  </a:lnTo>
                  <a:lnTo>
                    <a:pt x="31585" y="11091"/>
                  </a:lnTo>
                  <a:lnTo>
                    <a:pt x="31397" y="10960"/>
                  </a:lnTo>
                  <a:lnTo>
                    <a:pt x="31209" y="10847"/>
                  </a:lnTo>
                  <a:lnTo>
                    <a:pt x="31022" y="10735"/>
                  </a:lnTo>
                  <a:lnTo>
                    <a:pt x="30834" y="10641"/>
                  </a:lnTo>
                  <a:lnTo>
                    <a:pt x="30646" y="10566"/>
                  </a:lnTo>
                  <a:lnTo>
                    <a:pt x="30271" y="10472"/>
                  </a:lnTo>
                  <a:lnTo>
                    <a:pt x="29914" y="10397"/>
                  </a:lnTo>
                  <a:lnTo>
                    <a:pt x="29577" y="10359"/>
                  </a:lnTo>
                  <a:lnTo>
                    <a:pt x="29276" y="10359"/>
                  </a:lnTo>
                  <a:lnTo>
                    <a:pt x="29032" y="10378"/>
                  </a:lnTo>
                  <a:lnTo>
                    <a:pt x="28826" y="10397"/>
                  </a:lnTo>
                  <a:lnTo>
                    <a:pt x="28657" y="10416"/>
                  </a:lnTo>
                  <a:lnTo>
                    <a:pt x="28657" y="10416"/>
                  </a:lnTo>
                  <a:lnTo>
                    <a:pt x="28751" y="9965"/>
                  </a:lnTo>
                  <a:lnTo>
                    <a:pt x="28826" y="9534"/>
                  </a:lnTo>
                  <a:lnTo>
                    <a:pt x="28882" y="9102"/>
                  </a:lnTo>
                  <a:lnTo>
                    <a:pt x="28920" y="8689"/>
                  </a:lnTo>
                  <a:lnTo>
                    <a:pt x="28939" y="8276"/>
                  </a:lnTo>
                  <a:lnTo>
                    <a:pt x="28939" y="7864"/>
                  </a:lnTo>
                  <a:lnTo>
                    <a:pt x="28920" y="7469"/>
                  </a:lnTo>
                  <a:lnTo>
                    <a:pt x="28882" y="7075"/>
                  </a:lnTo>
                  <a:lnTo>
                    <a:pt x="28826" y="6700"/>
                  </a:lnTo>
                  <a:lnTo>
                    <a:pt x="28770" y="6325"/>
                  </a:lnTo>
                  <a:lnTo>
                    <a:pt x="28676" y="5949"/>
                  </a:lnTo>
                  <a:lnTo>
                    <a:pt x="28582" y="5593"/>
                  </a:lnTo>
                  <a:lnTo>
                    <a:pt x="28469" y="5236"/>
                  </a:lnTo>
                  <a:lnTo>
                    <a:pt x="28338" y="4898"/>
                  </a:lnTo>
                  <a:lnTo>
                    <a:pt x="28188" y="4561"/>
                  </a:lnTo>
                  <a:lnTo>
                    <a:pt x="28019" y="4242"/>
                  </a:lnTo>
                  <a:lnTo>
                    <a:pt x="27850" y="3904"/>
                  </a:lnTo>
                  <a:lnTo>
                    <a:pt x="27662" y="3603"/>
                  </a:lnTo>
                  <a:lnTo>
                    <a:pt x="27475" y="3284"/>
                  </a:lnTo>
                  <a:lnTo>
                    <a:pt x="27250" y="3003"/>
                  </a:lnTo>
                  <a:lnTo>
                    <a:pt x="27024" y="2703"/>
                  </a:lnTo>
                  <a:lnTo>
                    <a:pt x="26799" y="2421"/>
                  </a:lnTo>
                  <a:lnTo>
                    <a:pt x="26555" y="2140"/>
                  </a:lnTo>
                  <a:lnTo>
                    <a:pt x="26292" y="1877"/>
                  </a:lnTo>
                  <a:lnTo>
                    <a:pt x="26030" y="1614"/>
                  </a:lnTo>
                  <a:lnTo>
                    <a:pt x="25748" y="1351"/>
                  </a:lnTo>
                  <a:lnTo>
                    <a:pt x="25448" y="1107"/>
                  </a:lnTo>
                  <a:lnTo>
                    <a:pt x="25166" y="882"/>
                  </a:lnTo>
                  <a:lnTo>
                    <a:pt x="24528" y="413"/>
                  </a:lnTo>
                  <a:lnTo>
                    <a:pt x="23890" y="0"/>
                  </a:lnTo>
                  <a:close/>
                </a:path>
              </a:pathLst>
            </a:custGeom>
            <a:solidFill>
              <a:srgbClr val="1E17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5959000" y="1579950"/>
              <a:ext cx="179725" cy="312000"/>
            </a:xfrm>
            <a:custGeom>
              <a:rect b="b" l="l" r="r" t="t"/>
              <a:pathLst>
                <a:path extrusionOk="0" h="12480" w="7189">
                  <a:moveTo>
                    <a:pt x="4580" y="0"/>
                  </a:moveTo>
                  <a:lnTo>
                    <a:pt x="4411" y="19"/>
                  </a:lnTo>
                  <a:lnTo>
                    <a:pt x="4242" y="56"/>
                  </a:lnTo>
                  <a:lnTo>
                    <a:pt x="4092" y="113"/>
                  </a:lnTo>
                  <a:lnTo>
                    <a:pt x="3923" y="188"/>
                  </a:lnTo>
                  <a:lnTo>
                    <a:pt x="3773" y="282"/>
                  </a:lnTo>
                  <a:lnTo>
                    <a:pt x="3623" y="394"/>
                  </a:lnTo>
                  <a:lnTo>
                    <a:pt x="3473" y="507"/>
                  </a:lnTo>
                  <a:lnTo>
                    <a:pt x="3323" y="638"/>
                  </a:lnTo>
                  <a:lnTo>
                    <a:pt x="3191" y="788"/>
                  </a:lnTo>
                  <a:lnTo>
                    <a:pt x="2910" y="1126"/>
                  </a:lnTo>
                  <a:lnTo>
                    <a:pt x="2647" y="1520"/>
                  </a:lnTo>
                  <a:lnTo>
                    <a:pt x="2422" y="1952"/>
                  </a:lnTo>
                  <a:lnTo>
                    <a:pt x="2178" y="2421"/>
                  </a:lnTo>
                  <a:lnTo>
                    <a:pt x="1971" y="2928"/>
                  </a:lnTo>
                  <a:lnTo>
                    <a:pt x="1765" y="3472"/>
                  </a:lnTo>
                  <a:lnTo>
                    <a:pt x="1577" y="4016"/>
                  </a:lnTo>
                  <a:lnTo>
                    <a:pt x="1390" y="4598"/>
                  </a:lnTo>
                  <a:lnTo>
                    <a:pt x="1239" y="5180"/>
                  </a:lnTo>
                  <a:lnTo>
                    <a:pt x="1089" y="5780"/>
                  </a:lnTo>
                  <a:lnTo>
                    <a:pt x="808" y="6981"/>
                  </a:lnTo>
                  <a:lnTo>
                    <a:pt x="583" y="8145"/>
                  </a:lnTo>
                  <a:lnTo>
                    <a:pt x="395" y="9252"/>
                  </a:lnTo>
                  <a:lnTo>
                    <a:pt x="245" y="10247"/>
                  </a:lnTo>
                  <a:lnTo>
                    <a:pt x="132" y="11091"/>
                  </a:lnTo>
                  <a:lnTo>
                    <a:pt x="57" y="11729"/>
                  </a:lnTo>
                  <a:lnTo>
                    <a:pt x="1" y="12311"/>
                  </a:lnTo>
                  <a:lnTo>
                    <a:pt x="339" y="12386"/>
                  </a:lnTo>
                  <a:lnTo>
                    <a:pt x="676" y="12442"/>
                  </a:lnTo>
                  <a:lnTo>
                    <a:pt x="995" y="12480"/>
                  </a:lnTo>
                  <a:lnTo>
                    <a:pt x="1633" y="12480"/>
                  </a:lnTo>
                  <a:lnTo>
                    <a:pt x="1934" y="12461"/>
                  </a:lnTo>
                  <a:lnTo>
                    <a:pt x="2215" y="12424"/>
                  </a:lnTo>
                  <a:lnTo>
                    <a:pt x="2497" y="12349"/>
                  </a:lnTo>
                  <a:lnTo>
                    <a:pt x="2778" y="12274"/>
                  </a:lnTo>
                  <a:lnTo>
                    <a:pt x="3041" y="12180"/>
                  </a:lnTo>
                  <a:lnTo>
                    <a:pt x="3304" y="12086"/>
                  </a:lnTo>
                  <a:lnTo>
                    <a:pt x="3548" y="11954"/>
                  </a:lnTo>
                  <a:lnTo>
                    <a:pt x="3792" y="11823"/>
                  </a:lnTo>
                  <a:lnTo>
                    <a:pt x="4036" y="11673"/>
                  </a:lnTo>
                  <a:lnTo>
                    <a:pt x="4261" y="11504"/>
                  </a:lnTo>
                  <a:lnTo>
                    <a:pt x="4467" y="11335"/>
                  </a:lnTo>
                  <a:lnTo>
                    <a:pt x="4674" y="11129"/>
                  </a:lnTo>
                  <a:lnTo>
                    <a:pt x="4880" y="10941"/>
                  </a:lnTo>
                  <a:lnTo>
                    <a:pt x="5068" y="10735"/>
                  </a:lnTo>
                  <a:lnTo>
                    <a:pt x="5255" y="10509"/>
                  </a:lnTo>
                  <a:lnTo>
                    <a:pt x="5424" y="10284"/>
                  </a:lnTo>
                  <a:lnTo>
                    <a:pt x="5593" y="10040"/>
                  </a:lnTo>
                  <a:lnTo>
                    <a:pt x="5912" y="9534"/>
                  </a:lnTo>
                  <a:lnTo>
                    <a:pt x="6175" y="9008"/>
                  </a:lnTo>
                  <a:lnTo>
                    <a:pt x="6419" y="8445"/>
                  </a:lnTo>
                  <a:lnTo>
                    <a:pt x="6625" y="7882"/>
                  </a:lnTo>
                  <a:lnTo>
                    <a:pt x="6813" y="7282"/>
                  </a:lnTo>
                  <a:lnTo>
                    <a:pt x="6944" y="6700"/>
                  </a:lnTo>
                  <a:lnTo>
                    <a:pt x="7057" y="6099"/>
                  </a:lnTo>
                  <a:lnTo>
                    <a:pt x="7132" y="5499"/>
                  </a:lnTo>
                  <a:lnTo>
                    <a:pt x="7188" y="4898"/>
                  </a:lnTo>
                  <a:lnTo>
                    <a:pt x="7188" y="4316"/>
                  </a:lnTo>
                  <a:lnTo>
                    <a:pt x="7170" y="3753"/>
                  </a:lnTo>
                  <a:lnTo>
                    <a:pt x="7113" y="3209"/>
                  </a:lnTo>
                  <a:lnTo>
                    <a:pt x="7020" y="2702"/>
                  </a:lnTo>
                  <a:lnTo>
                    <a:pt x="6907" y="2215"/>
                  </a:lnTo>
                  <a:lnTo>
                    <a:pt x="6757" y="1764"/>
                  </a:lnTo>
                  <a:lnTo>
                    <a:pt x="6663" y="1558"/>
                  </a:lnTo>
                  <a:lnTo>
                    <a:pt x="6569" y="1351"/>
                  </a:lnTo>
                  <a:lnTo>
                    <a:pt x="6457" y="1164"/>
                  </a:lnTo>
                  <a:lnTo>
                    <a:pt x="6344" y="976"/>
                  </a:lnTo>
                  <a:lnTo>
                    <a:pt x="6213" y="826"/>
                  </a:lnTo>
                  <a:lnTo>
                    <a:pt x="6081" y="657"/>
                  </a:lnTo>
                  <a:lnTo>
                    <a:pt x="5950" y="525"/>
                  </a:lnTo>
                  <a:lnTo>
                    <a:pt x="5800" y="413"/>
                  </a:lnTo>
                  <a:lnTo>
                    <a:pt x="5650" y="300"/>
                  </a:lnTo>
                  <a:lnTo>
                    <a:pt x="5481" y="206"/>
                  </a:lnTo>
                  <a:lnTo>
                    <a:pt x="5312" y="131"/>
                  </a:lnTo>
                  <a:lnTo>
                    <a:pt x="5124" y="75"/>
                  </a:lnTo>
                  <a:lnTo>
                    <a:pt x="4936" y="19"/>
                  </a:lnTo>
                  <a:lnTo>
                    <a:pt x="4768" y="0"/>
                  </a:lnTo>
                  <a:close/>
                </a:path>
              </a:pathLst>
            </a:custGeom>
            <a:solidFill>
              <a:srgbClr val="9654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5370675" y="1783100"/>
              <a:ext cx="336875" cy="124825"/>
            </a:xfrm>
            <a:custGeom>
              <a:rect b="b" l="l" r="r" t="t"/>
              <a:pathLst>
                <a:path extrusionOk="0" h="4993" w="13475">
                  <a:moveTo>
                    <a:pt x="0" y="0"/>
                  </a:moveTo>
                  <a:lnTo>
                    <a:pt x="432" y="450"/>
                  </a:lnTo>
                  <a:lnTo>
                    <a:pt x="864" y="863"/>
                  </a:lnTo>
                  <a:lnTo>
                    <a:pt x="1276" y="1239"/>
                  </a:lnTo>
                  <a:lnTo>
                    <a:pt x="1689" y="1614"/>
                  </a:lnTo>
                  <a:lnTo>
                    <a:pt x="2083" y="1952"/>
                  </a:lnTo>
                  <a:lnTo>
                    <a:pt x="2477" y="2271"/>
                  </a:lnTo>
                  <a:lnTo>
                    <a:pt x="2872" y="2571"/>
                  </a:lnTo>
                  <a:lnTo>
                    <a:pt x="3247" y="2853"/>
                  </a:lnTo>
                  <a:lnTo>
                    <a:pt x="3622" y="3115"/>
                  </a:lnTo>
                  <a:lnTo>
                    <a:pt x="3998" y="3359"/>
                  </a:lnTo>
                  <a:lnTo>
                    <a:pt x="4354" y="3585"/>
                  </a:lnTo>
                  <a:lnTo>
                    <a:pt x="4711" y="3791"/>
                  </a:lnTo>
                  <a:lnTo>
                    <a:pt x="5048" y="3960"/>
                  </a:lnTo>
                  <a:lnTo>
                    <a:pt x="5386" y="4129"/>
                  </a:lnTo>
                  <a:lnTo>
                    <a:pt x="5705" y="4279"/>
                  </a:lnTo>
                  <a:lnTo>
                    <a:pt x="6043" y="4429"/>
                  </a:lnTo>
                  <a:lnTo>
                    <a:pt x="6343" y="4542"/>
                  </a:lnTo>
                  <a:lnTo>
                    <a:pt x="6662" y="4654"/>
                  </a:lnTo>
                  <a:lnTo>
                    <a:pt x="6963" y="4729"/>
                  </a:lnTo>
                  <a:lnTo>
                    <a:pt x="7244" y="4804"/>
                  </a:lnTo>
                  <a:lnTo>
                    <a:pt x="7544" y="4879"/>
                  </a:lnTo>
                  <a:lnTo>
                    <a:pt x="7826" y="4917"/>
                  </a:lnTo>
                  <a:lnTo>
                    <a:pt x="8351" y="4992"/>
                  </a:lnTo>
                  <a:lnTo>
                    <a:pt x="8877" y="4992"/>
                  </a:lnTo>
                  <a:lnTo>
                    <a:pt x="9346" y="4973"/>
                  </a:lnTo>
                  <a:lnTo>
                    <a:pt x="9796" y="4917"/>
                  </a:lnTo>
                  <a:lnTo>
                    <a:pt x="10228" y="4823"/>
                  </a:lnTo>
                  <a:lnTo>
                    <a:pt x="10641" y="4692"/>
                  </a:lnTo>
                  <a:lnTo>
                    <a:pt x="10998" y="4542"/>
                  </a:lnTo>
                  <a:lnTo>
                    <a:pt x="11354" y="4391"/>
                  </a:lnTo>
                  <a:lnTo>
                    <a:pt x="11673" y="4204"/>
                  </a:lnTo>
                  <a:lnTo>
                    <a:pt x="11973" y="4016"/>
                  </a:lnTo>
                  <a:lnTo>
                    <a:pt x="12236" y="3810"/>
                  </a:lnTo>
                  <a:lnTo>
                    <a:pt x="12461" y="3622"/>
                  </a:lnTo>
                  <a:lnTo>
                    <a:pt x="12687" y="3416"/>
                  </a:lnTo>
                  <a:lnTo>
                    <a:pt x="12874" y="3228"/>
                  </a:lnTo>
                  <a:lnTo>
                    <a:pt x="13043" y="3059"/>
                  </a:lnTo>
                  <a:lnTo>
                    <a:pt x="13287" y="2740"/>
                  </a:lnTo>
                  <a:lnTo>
                    <a:pt x="13437" y="2534"/>
                  </a:lnTo>
                  <a:lnTo>
                    <a:pt x="13475" y="24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6002650" y="1615600"/>
              <a:ext cx="124350" cy="240225"/>
            </a:xfrm>
            <a:custGeom>
              <a:rect b="b" l="l" r="r" t="t"/>
              <a:pathLst>
                <a:path extrusionOk="0" h="9609" w="4974">
                  <a:moveTo>
                    <a:pt x="2890" y="0"/>
                  </a:moveTo>
                  <a:lnTo>
                    <a:pt x="2759" y="19"/>
                  </a:lnTo>
                  <a:lnTo>
                    <a:pt x="2627" y="38"/>
                  </a:lnTo>
                  <a:lnTo>
                    <a:pt x="2496" y="94"/>
                  </a:lnTo>
                  <a:lnTo>
                    <a:pt x="2365" y="150"/>
                  </a:lnTo>
                  <a:lnTo>
                    <a:pt x="2140" y="282"/>
                  </a:lnTo>
                  <a:lnTo>
                    <a:pt x="1952" y="432"/>
                  </a:lnTo>
                  <a:lnTo>
                    <a:pt x="1783" y="601"/>
                  </a:lnTo>
                  <a:lnTo>
                    <a:pt x="1633" y="770"/>
                  </a:lnTo>
                  <a:lnTo>
                    <a:pt x="1501" y="957"/>
                  </a:lnTo>
                  <a:lnTo>
                    <a:pt x="1295" y="1333"/>
                  </a:lnTo>
                  <a:lnTo>
                    <a:pt x="1107" y="1708"/>
                  </a:lnTo>
                  <a:lnTo>
                    <a:pt x="938" y="2083"/>
                  </a:lnTo>
                  <a:lnTo>
                    <a:pt x="807" y="2459"/>
                  </a:lnTo>
                  <a:lnTo>
                    <a:pt x="676" y="2834"/>
                  </a:lnTo>
                  <a:lnTo>
                    <a:pt x="582" y="3228"/>
                  </a:lnTo>
                  <a:lnTo>
                    <a:pt x="469" y="3622"/>
                  </a:lnTo>
                  <a:lnTo>
                    <a:pt x="394" y="3998"/>
                  </a:lnTo>
                  <a:lnTo>
                    <a:pt x="244" y="4786"/>
                  </a:lnTo>
                  <a:lnTo>
                    <a:pt x="131" y="5555"/>
                  </a:lnTo>
                  <a:lnTo>
                    <a:pt x="56" y="6343"/>
                  </a:lnTo>
                  <a:lnTo>
                    <a:pt x="19" y="7132"/>
                  </a:lnTo>
                  <a:lnTo>
                    <a:pt x="0" y="7563"/>
                  </a:lnTo>
                  <a:lnTo>
                    <a:pt x="394" y="7526"/>
                  </a:lnTo>
                  <a:lnTo>
                    <a:pt x="601" y="7507"/>
                  </a:lnTo>
                  <a:lnTo>
                    <a:pt x="807" y="7488"/>
                  </a:lnTo>
                  <a:lnTo>
                    <a:pt x="995" y="7507"/>
                  </a:lnTo>
                  <a:lnTo>
                    <a:pt x="1145" y="7545"/>
                  </a:lnTo>
                  <a:lnTo>
                    <a:pt x="1239" y="7601"/>
                  </a:lnTo>
                  <a:lnTo>
                    <a:pt x="1276" y="7638"/>
                  </a:lnTo>
                  <a:lnTo>
                    <a:pt x="1314" y="7676"/>
                  </a:lnTo>
                  <a:lnTo>
                    <a:pt x="1333" y="7751"/>
                  </a:lnTo>
                  <a:lnTo>
                    <a:pt x="1333" y="7826"/>
                  </a:lnTo>
                  <a:lnTo>
                    <a:pt x="1314" y="8014"/>
                  </a:lnTo>
                  <a:lnTo>
                    <a:pt x="1276" y="8201"/>
                  </a:lnTo>
                  <a:lnTo>
                    <a:pt x="1201" y="8408"/>
                  </a:lnTo>
                  <a:lnTo>
                    <a:pt x="1107" y="8614"/>
                  </a:lnTo>
                  <a:lnTo>
                    <a:pt x="1014" y="8821"/>
                  </a:lnTo>
                  <a:lnTo>
                    <a:pt x="788" y="9215"/>
                  </a:lnTo>
                  <a:lnTo>
                    <a:pt x="544" y="9609"/>
                  </a:lnTo>
                  <a:lnTo>
                    <a:pt x="901" y="9290"/>
                  </a:lnTo>
                  <a:lnTo>
                    <a:pt x="1220" y="8952"/>
                  </a:lnTo>
                  <a:lnTo>
                    <a:pt x="1370" y="8764"/>
                  </a:lnTo>
                  <a:lnTo>
                    <a:pt x="1520" y="8577"/>
                  </a:lnTo>
                  <a:lnTo>
                    <a:pt x="1633" y="8370"/>
                  </a:lnTo>
                  <a:lnTo>
                    <a:pt x="1745" y="8126"/>
                  </a:lnTo>
                  <a:lnTo>
                    <a:pt x="1802" y="8014"/>
                  </a:lnTo>
                  <a:lnTo>
                    <a:pt x="1820" y="7864"/>
                  </a:lnTo>
                  <a:lnTo>
                    <a:pt x="1839" y="7713"/>
                  </a:lnTo>
                  <a:lnTo>
                    <a:pt x="1820" y="7545"/>
                  </a:lnTo>
                  <a:lnTo>
                    <a:pt x="1802" y="7469"/>
                  </a:lnTo>
                  <a:lnTo>
                    <a:pt x="1764" y="7376"/>
                  </a:lnTo>
                  <a:lnTo>
                    <a:pt x="1727" y="7301"/>
                  </a:lnTo>
                  <a:lnTo>
                    <a:pt x="1689" y="7226"/>
                  </a:lnTo>
                  <a:lnTo>
                    <a:pt x="1652" y="7188"/>
                  </a:lnTo>
                  <a:lnTo>
                    <a:pt x="1614" y="7169"/>
                  </a:lnTo>
                  <a:lnTo>
                    <a:pt x="1558" y="7094"/>
                  </a:lnTo>
                  <a:lnTo>
                    <a:pt x="1483" y="7057"/>
                  </a:lnTo>
                  <a:lnTo>
                    <a:pt x="1426" y="7000"/>
                  </a:lnTo>
                  <a:lnTo>
                    <a:pt x="1351" y="6963"/>
                  </a:lnTo>
                  <a:lnTo>
                    <a:pt x="1276" y="6944"/>
                  </a:lnTo>
                  <a:lnTo>
                    <a:pt x="1145" y="6888"/>
                  </a:lnTo>
                  <a:lnTo>
                    <a:pt x="1014" y="6850"/>
                  </a:lnTo>
                  <a:lnTo>
                    <a:pt x="863" y="6831"/>
                  </a:lnTo>
                  <a:lnTo>
                    <a:pt x="805" y="6823"/>
                  </a:lnTo>
                  <a:lnTo>
                    <a:pt x="805" y="6823"/>
                  </a:lnTo>
                  <a:lnTo>
                    <a:pt x="863" y="6437"/>
                  </a:lnTo>
                  <a:lnTo>
                    <a:pt x="1014" y="5687"/>
                  </a:lnTo>
                  <a:lnTo>
                    <a:pt x="1164" y="4955"/>
                  </a:lnTo>
                  <a:lnTo>
                    <a:pt x="1333" y="4204"/>
                  </a:lnTo>
                  <a:lnTo>
                    <a:pt x="1520" y="3491"/>
                  </a:lnTo>
                  <a:lnTo>
                    <a:pt x="1727" y="2778"/>
                  </a:lnTo>
                  <a:lnTo>
                    <a:pt x="1858" y="2421"/>
                  </a:lnTo>
                  <a:lnTo>
                    <a:pt x="1989" y="2083"/>
                  </a:lnTo>
                  <a:lnTo>
                    <a:pt x="2140" y="1764"/>
                  </a:lnTo>
                  <a:lnTo>
                    <a:pt x="2290" y="1464"/>
                  </a:lnTo>
                  <a:lnTo>
                    <a:pt x="2477" y="1201"/>
                  </a:lnTo>
                  <a:lnTo>
                    <a:pt x="2571" y="1089"/>
                  </a:lnTo>
                  <a:lnTo>
                    <a:pt x="2684" y="995"/>
                  </a:lnTo>
                  <a:lnTo>
                    <a:pt x="2778" y="920"/>
                  </a:lnTo>
                  <a:lnTo>
                    <a:pt x="2890" y="864"/>
                  </a:lnTo>
                  <a:lnTo>
                    <a:pt x="2984" y="845"/>
                  </a:lnTo>
                  <a:lnTo>
                    <a:pt x="3097" y="826"/>
                  </a:lnTo>
                  <a:lnTo>
                    <a:pt x="3209" y="845"/>
                  </a:lnTo>
                  <a:lnTo>
                    <a:pt x="3359" y="882"/>
                  </a:lnTo>
                  <a:lnTo>
                    <a:pt x="3509" y="939"/>
                  </a:lnTo>
                  <a:lnTo>
                    <a:pt x="3660" y="1014"/>
                  </a:lnTo>
                  <a:lnTo>
                    <a:pt x="3791" y="1089"/>
                  </a:lnTo>
                  <a:lnTo>
                    <a:pt x="3922" y="1183"/>
                  </a:lnTo>
                  <a:lnTo>
                    <a:pt x="4035" y="1276"/>
                  </a:lnTo>
                  <a:lnTo>
                    <a:pt x="4072" y="1333"/>
                  </a:lnTo>
                  <a:lnTo>
                    <a:pt x="4129" y="1389"/>
                  </a:lnTo>
                  <a:lnTo>
                    <a:pt x="4223" y="1520"/>
                  </a:lnTo>
                  <a:lnTo>
                    <a:pt x="4298" y="1671"/>
                  </a:lnTo>
                  <a:lnTo>
                    <a:pt x="4373" y="1821"/>
                  </a:lnTo>
                  <a:lnTo>
                    <a:pt x="4429" y="1990"/>
                  </a:lnTo>
                  <a:lnTo>
                    <a:pt x="4504" y="2327"/>
                  </a:lnTo>
                  <a:lnTo>
                    <a:pt x="4560" y="2703"/>
                  </a:lnTo>
                  <a:lnTo>
                    <a:pt x="4560" y="3059"/>
                  </a:lnTo>
                  <a:lnTo>
                    <a:pt x="4560" y="3453"/>
                  </a:lnTo>
                  <a:lnTo>
                    <a:pt x="4523" y="3829"/>
                  </a:lnTo>
                  <a:lnTo>
                    <a:pt x="4467" y="4204"/>
                  </a:lnTo>
                  <a:lnTo>
                    <a:pt x="4635" y="3866"/>
                  </a:lnTo>
                  <a:lnTo>
                    <a:pt x="4767" y="3491"/>
                  </a:lnTo>
                  <a:lnTo>
                    <a:pt x="4879" y="3097"/>
                  </a:lnTo>
                  <a:lnTo>
                    <a:pt x="4936" y="2703"/>
                  </a:lnTo>
                  <a:lnTo>
                    <a:pt x="4955" y="2496"/>
                  </a:lnTo>
                  <a:lnTo>
                    <a:pt x="4973" y="2290"/>
                  </a:lnTo>
                  <a:lnTo>
                    <a:pt x="4973" y="2083"/>
                  </a:lnTo>
                  <a:lnTo>
                    <a:pt x="4955" y="1877"/>
                  </a:lnTo>
                  <a:lnTo>
                    <a:pt x="4917" y="1671"/>
                  </a:lnTo>
                  <a:lnTo>
                    <a:pt x="4861" y="1445"/>
                  </a:lnTo>
                  <a:lnTo>
                    <a:pt x="4786" y="1239"/>
                  </a:lnTo>
                  <a:lnTo>
                    <a:pt x="4673" y="1032"/>
                  </a:lnTo>
                  <a:lnTo>
                    <a:pt x="4560" y="845"/>
                  </a:lnTo>
                  <a:lnTo>
                    <a:pt x="4410" y="657"/>
                  </a:lnTo>
                  <a:lnTo>
                    <a:pt x="4241" y="507"/>
                  </a:lnTo>
                  <a:lnTo>
                    <a:pt x="4054" y="357"/>
                  </a:lnTo>
                  <a:lnTo>
                    <a:pt x="3847" y="244"/>
                  </a:lnTo>
                  <a:lnTo>
                    <a:pt x="3641" y="150"/>
                  </a:lnTo>
                  <a:lnTo>
                    <a:pt x="3434" y="57"/>
                  </a:lnTo>
                  <a:lnTo>
                    <a:pt x="3303" y="19"/>
                  </a:lnTo>
                  <a:lnTo>
                    <a:pt x="3172" y="0"/>
                  </a:lnTo>
                  <a:close/>
                </a:path>
              </a:pathLst>
            </a:custGeom>
            <a:solidFill>
              <a:srgbClr val="592C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5371125" y="1365525"/>
              <a:ext cx="199900" cy="327050"/>
            </a:xfrm>
            <a:custGeom>
              <a:rect b="b" l="l" r="r" t="t"/>
              <a:pathLst>
                <a:path extrusionOk="0" h="13082" w="7996">
                  <a:moveTo>
                    <a:pt x="7996" y="1"/>
                  </a:moveTo>
                  <a:lnTo>
                    <a:pt x="7207" y="1389"/>
                  </a:lnTo>
                  <a:lnTo>
                    <a:pt x="6813" y="2065"/>
                  </a:lnTo>
                  <a:lnTo>
                    <a:pt x="6400" y="2741"/>
                  </a:lnTo>
                  <a:lnTo>
                    <a:pt x="5969" y="3397"/>
                  </a:lnTo>
                  <a:lnTo>
                    <a:pt x="5537" y="4054"/>
                  </a:lnTo>
                  <a:lnTo>
                    <a:pt x="5106" y="4692"/>
                  </a:lnTo>
                  <a:lnTo>
                    <a:pt x="4636" y="5330"/>
                  </a:lnTo>
                  <a:lnTo>
                    <a:pt x="4167" y="5950"/>
                  </a:lnTo>
                  <a:lnTo>
                    <a:pt x="3698" y="6550"/>
                  </a:lnTo>
                  <a:lnTo>
                    <a:pt x="3191" y="7151"/>
                  </a:lnTo>
                  <a:lnTo>
                    <a:pt x="2685" y="7751"/>
                  </a:lnTo>
                  <a:lnTo>
                    <a:pt x="2159" y="8333"/>
                  </a:lnTo>
                  <a:lnTo>
                    <a:pt x="1634" y="8896"/>
                  </a:lnTo>
                  <a:lnTo>
                    <a:pt x="1089" y="9440"/>
                  </a:lnTo>
                  <a:lnTo>
                    <a:pt x="808" y="9703"/>
                  </a:lnTo>
                  <a:lnTo>
                    <a:pt x="526" y="9947"/>
                  </a:lnTo>
                  <a:lnTo>
                    <a:pt x="1" y="10416"/>
                  </a:lnTo>
                  <a:lnTo>
                    <a:pt x="602" y="10679"/>
                  </a:lnTo>
                  <a:lnTo>
                    <a:pt x="1315" y="11017"/>
                  </a:lnTo>
                  <a:lnTo>
                    <a:pt x="2009" y="11317"/>
                  </a:lnTo>
                  <a:lnTo>
                    <a:pt x="2722" y="11636"/>
                  </a:lnTo>
                  <a:lnTo>
                    <a:pt x="3454" y="11936"/>
                  </a:lnTo>
                  <a:lnTo>
                    <a:pt x="4880" y="12537"/>
                  </a:lnTo>
                  <a:lnTo>
                    <a:pt x="5612" y="12800"/>
                  </a:lnTo>
                  <a:lnTo>
                    <a:pt x="6363" y="13081"/>
                  </a:lnTo>
                  <a:lnTo>
                    <a:pt x="5706" y="12649"/>
                  </a:lnTo>
                  <a:lnTo>
                    <a:pt x="5049" y="12218"/>
                  </a:lnTo>
                  <a:lnTo>
                    <a:pt x="3698" y="11430"/>
                  </a:lnTo>
                  <a:lnTo>
                    <a:pt x="3022" y="11035"/>
                  </a:lnTo>
                  <a:lnTo>
                    <a:pt x="2347" y="10660"/>
                  </a:lnTo>
                  <a:lnTo>
                    <a:pt x="1671" y="10266"/>
                  </a:lnTo>
                  <a:lnTo>
                    <a:pt x="1583" y="10219"/>
                  </a:lnTo>
                  <a:lnTo>
                    <a:pt x="1709" y="10116"/>
                  </a:lnTo>
                  <a:lnTo>
                    <a:pt x="2009" y="9834"/>
                  </a:lnTo>
                  <a:lnTo>
                    <a:pt x="2309" y="9572"/>
                  </a:lnTo>
                  <a:lnTo>
                    <a:pt x="2872" y="8990"/>
                  </a:lnTo>
                  <a:lnTo>
                    <a:pt x="3417" y="8389"/>
                  </a:lnTo>
                  <a:lnTo>
                    <a:pt x="3942" y="7789"/>
                  </a:lnTo>
                  <a:lnTo>
                    <a:pt x="4449" y="7151"/>
                  </a:lnTo>
                  <a:lnTo>
                    <a:pt x="4918" y="6494"/>
                  </a:lnTo>
                  <a:lnTo>
                    <a:pt x="5368" y="5837"/>
                  </a:lnTo>
                  <a:lnTo>
                    <a:pt x="5800" y="5143"/>
                  </a:lnTo>
                  <a:lnTo>
                    <a:pt x="6213" y="4448"/>
                  </a:lnTo>
                  <a:lnTo>
                    <a:pt x="6588" y="3735"/>
                  </a:lnTo>
                  <a:lnTo>
                    <a:pt x="6926" y="3022"/>
                  </a:lnTo>
                  <a:lnTo>
                    <a:pt x="7245" y="2271"/>
                  </a:lnTo>
                  <a:lnTo>
                    <a:pt x="7526" y="1521"/>
                  </a:lnTo>
                  <a:lnTo>
                    <a:pt x="7770" y="770"/>
                  </a:lnTo>
                  <a:lnTo>
                    <a:pt x="7996" y="1"/>
                  </a:lnTo>
                  <a:close/>
                </a:path>
              </a:pathLst>
            </a:custGeom>
            <a:solidFill>
              <a:srgbClr val="592C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5385675" y="1271700"/>
              <a:ext cx="158600" cy="113550"/>
            </a:xfrm>
            <a:custGeom>
              <a:rect b="b" l="l" r="r" t="t"/>
              <a:pathLst>
                <a:path extrusionOk="0" h="4542" w="6344">
                  <a:moveTo>
                    <a:pt x="3060" y="0"/>
                  </a:moveTo>
                  <a:lnTo>
                    <a:pt x="2853" y="19"/>
                  </a:lnTo>
                  <a:lnTo>
                    <a:pt x="2666" y="57"/>
                  </a:lnTo>
                  <a:lnTo>
                    <a:pt x="2478" y="94"/>
                  </a:lnTo>
                  <a:lnTo>
                    <a:pt x="2290" y="150"/>
                  </a:lnTo>
                  <a:lnTo>
                    <a:pt x="2103" y="207"/>
                  </a:lnTo>
                  <a:lnTo>
                    <a:pt x="1784" y="376"/>
                  </a:lnTo>
                  <a:lnTo>
                    <a:pt x="1633" y="451"/>
                  </a:lnTo>
                  <a:lnTo>
                    <a:pt x="1483" y="563"/>
                  </a:lnTo>
                  <a:lnTo>
                    <a:pt x="1352" y="657"/>
                  </a:lnTo>
                  <a:lnTo>
                    <a:pt x="1221" y="770"/>
                  </a:lnTo>
                  <a:lnTo>
                    <a:pt x="977" y="995"/>
                  </a:lnTo>
                  <a:lnTo>
                    <a:pt x="770" y="1239"/>
                  </a:lnTo>
                  <a:lnTo>
                    <a:pt x="583" y="1483"/>
                  </a:lnTo>
                  <a:lnTo>
                    <a:pt x="432" y="1746"/>
                  </a:lnTo>
                  <a:lnTo>
                    <a:pt x="282" y="2027"/>
                  </a:lnTo>
                  <a:lnTo>
                    <a:pt x="170" y="2309"/>
                  </a:lnTo>
                  <a:lnTo>
                    <a:pt x="76" y="2609"/>
                  </a:lnTo>
                  <a:lnTo>
                    <a:pt x="1" y="2909"/>
                  </a:lnTo>
                  <a:lnTo>
                    <a:pt x="301" y="2796"/>
                  </a:lnTo>
                  <a:lnTo>
                    <a:pt x="564" y="2684"/>
                  </a:lnTo>
                  <a:lnTo>
                    <a:pt x="1089" y="2459"/>
                  </a:lnTo>
                  <a:lnTo>
                    <a:pt x="1577" y="2252"/>
                  </a:lnTo>
                  <a:lnTo>
                    <a:pt x="2028" y="2083"/>
                  </a:lnTo>
                  <a:lnTo>
                    <a:pt x="2253" y="2008"/>
                  </a:lnTo>
                  <a:lnTo>
                    <a:pt x="2459" y="1971"/>
                  </a:lnTo>
                  <a:lnTo>
                    <a:pt x="2647" y="1933"/>
                  </a:lnTo>
                  <a:lnTo>
                    <a:pt x="2816" y="1914"/>
                  </a:lnTo>
                  <a:lnTo>
                    <a:pt x="2966" y="1914"/>
                  </a:lnTo>
                  <a:lnTo>
                    <a:pt x="3116" y="1933"/>
                  </a:lnTo>
                  <a:lnTo>
                    <a:pt x="3266" y="1971"/>
                  </a:lnTo>
                  <a:lnTo>
                    <a:pt x="3398" y="2008"/>
                  </a:lnTo>
                  <a:lnTo>
                    <a:pt x="3548" y="2065"/>
                  </a:lnTo>
                  <a:lnTo>
                    <a:pt x="3698" y="2140"/>
                  </a:lnTo>
                  <a:lnTo>
                    <a:pt x="3848" y="2233"/>
                  </a:lnTo>
                  <a:lnTo>
                    <a:pt x="4017" y="2346"/>
                  </a:lnTo>
                  <a:lnTo>
                    <a:pt x="4355" y="2628"/>
                  </a:lnTo>
                  <a:lnTo>
                    <a:pt x="4692" y="2947"/>
                  </a:lnTo>
                  <a:lnTo>
                    <a:pt x="5424" y="3697"/>
                  </a:lnTo>
                  <a:lnTo>
                    <a:pt x="5837" y="4110"/>
                  </a:lnTo>
                  <a:lnTo>
                    <a:pt x="6269" y="4542"/>
                  </a:lnTo>
                  <a:lnTo>
                    <a:pt x="6325" y="4223"/>
                  </a:lnTo>
                  <a:lnTo>
                    <a:pt x="6344" y="3923"/>
                  </a:lnTo>
                  <a:lnTo>
                    <a:pt x="6325" y="3603"/>
                  </a:lnTo>
                  <a:lnTo>
                    <a:pt x="6306" y="3303"/>
                  </a:lnTo>
                  <a:lnTo>
                    <a:pt x="6250" y="3003"/>
                  </a:lnTo>
                  <a:lnTo>
                    <a:pt x="6194" y="2703"/>
                  </a:lnTo>
                  <a:lnTo>
                    <a:pt x="6100" y="2402"/>
                  </a:lnTo>
                  <a:lnTo>
                    <a:pt x="5987" y="2121"/>
                  </a:lnTo>
                  <a:lnTo>
                    <a:pt x="5856" y="1821"/>
                  </a:lnTo>
                  <a:lnTo>
                    <a:pt x="5687" y="1539"/>
                  </a:lnTo>
                  <a:lnTo>
                    <a:pt x="5499" y="1276"/>
                  </a:lnTo>
                  <a:lnTo>
                    <a:pt x="5293" y="1014"/>
                  </a:lnTo>
                  <a:lnTo>
                    <a:pt x="5030" y="751"/>
                  </a:lnTo>
                  <a:lnTo>
                    <a:pt x="4749" y="526"/>
                  </a:lnTo>
                  <a:lnTo>
                    <a:pt x="4599" y="413"/>
                  </a:lnTo>
                  <a:lnTo>
                    <a:pt x="4430" y="319"/>
                  </a:lnTo>
                  <a:lnTo>
                    <a:pt x="4242" y="244"/>
                  </a:lnTo>
                  <a:lnTo>
                    <a:pt x="4054" y="169"/>
                  </a:lnTo>
                  <a:lnTo>
                    <a:pt x="3867" y="113"/>
                  </a:lnTo>
                  <a:lnTo>
                    <a:pt x="3660" y="57"/>
                  </a:lnTo>
                  <a:lnTo>
                    <a:pt x="3473" y="19"/>
                  </a:lnTo>
                  <a:lnTo>
                    <a:pt x="3266" y="0"/>
                  </a:lnTo>
                  <a:close/>
                </a:path>
              </a:pathLst>
            </a:custGeom>
            <a:solidFill>
              <a:srgbClr val="1E17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5641375" y="1348625"/>
              <a:ext cx="241650" cy="150650"/>
            </a:xfrm>
            <a:custGeom>
              <a:rect b="b" l="l" r="r" t="t"/>
              <a:pathLst>
                <a:path extrusionOk="0" h="6026" w="9666">
                  <a:moveTo>
                    <a:pt x="4167" y="1"/>
                  </a:moveTo>
                  <a:lnTo>
                    <a:pt x="3942" y="20"/>
                  </a:lnTo>
                  <a:lnTo>
                    <a:pt x="3491" y="95"/>
                  </a:lnTo>
                  <a:lnTo>
                    <a:pt x="3041" y="189"/>
                  </a:lnTo>
                  <a:lnTo>
                    <a:pt x="2628" y="339"/>
                  </a:lnTo>
                  <a:lnTo>
                    <a:pt x="2215" y="508"/>
                  </a:lnTo>
                  <a:lnTo>
                    <a:pt x="1840" y="695"/>
                  </a:lnTo>
                  <a:lnTo>
                    <a:pt x="1464" y="939"/>
                  </a:lnTo>
                  <a:lnTo>
                    <a:pt x="1127" y="1183"/>
                  </a:lnTo>
                  <a:lnTo>
                    <a:pt x="808" y="1465"/>
                  </a:lnTo>
                  <a:lnTo>
                    <a:pt x="507" y="1746"/>
                  </a:lnTo>
                  <a:lnTo>
                    <a:pt x="245" y="2084"/>
                  </a:lnTo>
                  <a:lnTo>
                    <a:pt x="113" y="2253"/>
                  </a:lnTo>
                  <a:lnTo>
                    <a:pt x="1" y="2422"/>
                  </a:lnTo>
                  <a:lnTo>
                    <a:pt x="789" y="2215"/>
                  </a:lnTo>
                  <a:lnTo>
                    <a:pt x="1540" y="2047"/>
                  </a:lnTo>
                  <a:lnTo>
                    <a:pt x="2271" y="1915"/>
                  </a:lnTo>
                  <a:lnTo>
                    <a:pt x="2628" y="1859"/>
                  </a:lnTo>
                  <a:lnTo>
                    <a:pt x="2985" y="1821"/>
                  </a:lnTo>
                  <a:lnTo>
                    <a:pt x="3322" y="1803"/>
                  </a:lnTo>
                  <a:lnTo>
                    <a:pt x="3660" y="1803"/>
                  </a:lnTo>
                  <a:lnTo>
                    <a:pt x="3979" y="1821"/>
                  </a:lnTo>
                  <a:lnTo>
                    <a:pt x="4298" y="1859"/>
                  </a:lnTo>
                  <a:lnTo>
                    <a:pt x="4599" y="1915"/>
                  </a:lnTo>
                  <a:lnTo>
                    <a:pt x="4899" y="1990"/>
                  </a:lnTo>
                  <a:lnTo>
                    <a:pt x="5199" y="2065"/>
                  </a:lnTo>
                  <a:lnTo>
                    <a:pt x="5481" y="2178"/>
                  </a:lnTo>
                  <a:lnTo>
                    <a:pt x="5762" y="2309"/>
                  </a:lnTo>
                  <a:lnTo>
                    <a:pt x="6025" y="2459"/>
                  </a:lnTo>
                  <a:lnTo>
                    <a:pt x="6306" y="2628"/>
                  </a:lnTo>
                  <a:lnTo>
                    <a:pt x="6569" y="2816"/>
                  </a:lnTo>
                  <a:lnTo>
                    <a:pt x="6832" y="3022"/>
                  </a:lnTo>
                  <a:lnTo>
                    <a:pt x="6888" y="3079"/>
                  </a:lnTo>
                  <a:lnTo>
                    <a:pt x="6963" y="3135"/>
                  </a:lnTo>
                  <a:lnTo>
                    <a:pt x="7076" y="3248"/>
                  </a:lnTo>
                  <a:lnTo>
                    <a:pt x="7338" y="3473"/>
                  </a:lnTo>
                  <a:lnTo>
                    <a:pt x="7601" y="3717"/>
                  </a:lnTo>
                  <a:lnTo>
                    <a:pt x="7714" y="3848"/>
                  </a:lnTo>
                  <a:lnTo>
                    <a:pt x="7845" y="3980"/>
                  </a:lnTo>
                  <a:lnTo>
                    <a:pt x="8108" y="4261"/>
                  </a:lnTo>
                  <a:lnTo>
                    <a:pt x="8596" y="4824"/>
                  </a:lnTo>
                  <a:lnTo>
                    <a:pt x="8859" y="5124"/>
                  </a:lnTo>
                  <a:lnTo>
                    <a:pt x="9121" y="5425"/>
                  </a:lnTo>
                  <a:lnTo>
                    <a:pt x="9365" y="5725"/>
                  </a:lnTo>
                  <a:lnTo>
                    <a:pt x="9666" y="6025"/>
                  </a:lnTo>
                  <a:lnTo>
                    <a:pt x="9647" y="5612"/>
                  </a:lnTo>
                  <a:lnTo>
                    <a:pt x="9609" y="5199"/>
                  </a:lnTo>
                  <a:lnTo>
                    <a:pt x="9553" y="4787"/>
                  </a:lnTo>
                  <a:lnTo>
                    <a:pt x="9459" y="4392"/>
                  </a:lnTo>
                  <a:lnTo>
                    <a:pt x="9347" y="3980"/>
                  </a:lnTo>
                  <a:lnTo>
                    <a:pt x="9196" y="3585"/>
                  </a:lnTo>
                  <a:lnTo>
                    <a:pt x="9027" y="3191"/>
                  </a:lnTo>
                  <a:lnTo>
                    <a:pt x="8952" y="3004"/>
                  </a:lnTo>
                  <a:lnTo>
                    <a:pt x="8840" y="2816"/>
                  </a:lnTo>
                  <a:lnTo>
                    <a:pt x="8615" y="2441"/>
                  </a:lnTo>
                  <a:lnTo>
                    <a:pt x="8502" y="2272"/>
                  </a:lnTo>
                  <a:lnTo>
                    <a:pt x="8371" y="2084"/>
                  </a:lnTo>
                  <a:lnTo>
                    <a:pt x="8239" y="1915"/>
                  </a:lnTo>
                  <a:lnTo>
                    <a:pt x="8164" y="1821"/>
                  </a:lnTo>
                  <a:lnTo>
                    <a:pt x="8089" y="1746"/>
                  </a:lnTo>
                  <a:lnTo>
                    <a:pt x="7789" y="1409"/>
                  </a:lnTo>
                  <a:lnTo>
                    <a:pt x="7451" y="1108"/>
                  </a:lnTo>
                  <a:lnTo>
                    <a:pt x="7076" y="827"/>
                  </a:lnTo>
                  <a:lnTo>
                    <a:pt x="6663" y="583"/>
                  </a:lnTo>
                  <a:lnTo>
                    <a:pt x="6456" y="470"/>
                  </a:lnTo>
                  <a:lnTo>
                    <a:pt x="6250" y="376"/>
                  </a:lnTo>
                  <a:lnTo>
                    <a:pt x="6025" y="301"/>
                  </a:lnTo>
                  <a:lnTo>
                    <a:pt x="5800" y="207"/>
                  </a:lnTo>
                  <a:lnTo>
                    <a:pt x="5574" y="151"/>
                  </a:lnTo>
                  <a:lnTo>
                    <a:pt x="5330" y="95"/>
                  </a:lnTo>
                  <a:lnTo>
                    <a:pt x="5105" y="57"/>
                  </a:lnTo>
                  <a:lnTo>
                    <a:pt x="4861" y="20"/>
                  </a:lnTo>
                  <a:lnTo>
                    <a:pt x="4636" y="1"/>
                  </a:lnTo>
                  <a:close/>
                </a:path>
              </a:pathLst>
            </a:custGeom>
            <a:solidFill>
              <a:srgbClr val="1E17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9"/>
            <p:cNvSpPr/>
            <p:nvPr/>
          </p:nvSpPr>
          <p:spPr>
            <a:xfrm>
              <a:off x="5381000" y="1408225"/>
              <a:ext cx="115425" cy="103250"/>
            </a:xfrm>
            <a:custGeom>
              <a:rect b="b" l="l" r="r" t="t"/>
              <a:pathLst>
                <a:path extrusionOk="0" h="4130" w="4617">
                  <a:moveTo>
                    <a:pt x="2646" y="0"/>
                  </a:moveTo>
                  <a:lnTo>
                    <a:pt x="2477" y="19"/>
                  </a:lnTo>
                  <a:lnTo>
                    <a:pt x="2308" y="38"/>
                  </a:lnTo>
                  <a:lnTo>
                    <a:pt x="2158" y="75"/>
                  </a:lnTo>
                  <a:lnTo>
                    <a:pt x="2008" y="132"/>
                  </a:lnTo>
                  <a:lnTo>
                    <a:pt x="1745" y="263"/>
                  </a:lnTo>
                  <a:lnTo>
                    <a:pt x="1501" y="413"/>
                  </a:lnTo>
                  <a:lnTo>
                    <a:pt x="1295" y="582"/>
                  </a:lnTo>
                  <a:lnTo>
                    <a:pt x="1089" y="770"/>
                  </a:lnTo>
                  <a:lnTo>
                    <a:pt x="920" y="976"/>
                  </a:lnTo>
                  <a:lnTo>
                    <a:pt x="751" y="1183"/>
                  </a:lnTo>
                  <a:lnTo>
                    <a:pt x="601" y="1389"/>
                  </a:lnTo>
                  <a:lnTo>
                    <a:pt x="451" y="1614"/>
                  </a:lnTo>
                  <a:lnTo>
                    <a:pt x="207" y="2065"/>
                  </a:lnTo>
                  <a:lnTo>
                    <a:pt x="94" y="2290"/>
                  </a:lnTo>
                  <a:lnTo>
                    <a:pt x="0" y="2534"/>
                  </a:lnTo>
                  <a:lnTo>
                    <a:pt x="751" y="1858"/>
                  </a:lnTo>
                  <a:lnTo>
                    <a:pt x="1126" y="1539"/>
                  </a:lnTo>
                  <a:lnTo>
                    <a:pt x="1501" y="1258"/>
                  </a:lnTo>
                  <a:lnTo>
                    <a:pt x="1689" y="1126"/>
                  </a:lnTo>
                  <a:lnTo>
                    <a:pt x="1896" y="1014"/>
                  </a:lnTo>
                  <a:lnTo>
                    <a:pt x="2083" y="901"/>
                  </a:lnTo>
                  <a:lnTo>
                    <a:pt x="2271" y="845"/>
                  </a:lnTo>
                  <a:lnTo>
                    <a:pt x="2459" y="807"/>
                  </a:lnTo>
                  <a:lnTo>
                    <a:pt x="2609" y="789"/>
                  </a:lnTo>
                  <a:lnTo>
                    <a:pt x="2759" y="826"/>
                  </a:lnTo>
                  <a:lnTo>
                    <a:pt x="2909" y="882"/>
                  </a:lnTo>
                  <a:lnTo>
                    <a:pt x="3059" y="976"/>
                  </a:lnTo>
                  <a:lnTo>
                    <a:pt x="3190" y="1108"/>
                  </a:lnTo>
                  <a:lnTo>
                    <a:pt x="3322" y="1277"/>
                  </a:lnTo>
                  <a:lnTo>
                    <a:pt x="3453" y="1445"/>
                  </a:lnTo>
                  <a:lnTo>
                    <a:pt x="3566" y="1633"/>
                  </a:lnTo>
                  <a:lnTo>
                    <a:pt x="3678" y="1840"/>
                  </a:lnTo>
                  <a:lnTo>
                    <a:pt x="3866" y="2271"/>
                  </a:lnTo>
                  <a:lnTo>
                    <a:pt x="4054" y="2722"/>
                  </a:lnTo>
                  <a:lnTo>
                    <a:pt x="4223" y="3191"/>
                  </a:lnTo>
                  <a:lnTo>
                    <a:pt x="4560" y="4129"/>
                  </a:lnTo>
                  <a:lnTo>
                    <a:pt x="4598" y="3885"/>
                  </a:lnTo>
                  <a:lnTo>
                    <a:pt x="4617" y="3622"/>
                  </a:lnTo>
                  <a:lnTo>
                    <a:pt x="4598" y="3097"/>
                  </a:lnTo>
                  <a:lnTo>
                    <a:pt x="4560" y="2590"/>
                  </a:lnTo>
                  <a:lnTo>
                    <a:pt x="4523" y="2327"/>
                  </a:lnTo>
                  <a:lnTo>
                    <a:pt x="4467" y="2083"/>
                  </a:lnTo>
                  <a:lnTo>
                    <a:pt x="4410" y="1821"/>
                  </a:lnTo>
                  <a:lnTo>
                    <a:pt x="4316" y="1577"/>
                  </a:lnTo>
                  <a:lnTo>
                    <a:pt x="4223" y="1314"/>
                  </a:lnTo>
                  <a:lnTo>
                    <a:pt x="4110" y="1070"/>
                  </a:lnTo>
                  <a:lnTo>
                    <a:pt x="3960" y="826"/>
                  </a:lnTo>
                  <a:lnTo>
                    <a:pt x="3791" y="582"/>
                  </a:lnTo>
                  <a:lnTo>
                    <a:pt x="3678" y="470"/>
                  </a:lnTo>
                  <a:lnTo>
                    <a:pt x="3566" y="376"/>
                  </a:lnTo>
                  <a:lnTo>
                    <a:pt x="3434" y="282"/>
                  </a:lnTo>
                  <a:lnTo>
                    <a:pt x="3303" y="188"/>
                  </a:lnTo>
                  <a:lnTo>
                    <a:pt x="3153" y="113"/>
                  </a:lnTo>
                  <a:lnTo>
                    <a:pt x="2984" y="57"/>
                  </a:lnTo>
                  <a:lnTo>
                    <a:pt x="2815" y="19"/>
                  </a:lnTo>
                  <a:lnTo>
                    <a:pt x="2646" y="0"/>
                  </a:lnTo>
                  <a:close/>
                </a:path>
              </a:pathLst>
            </a:custGeom>
            <a:solidFill>
              <a:srgbClr val="1E17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>
              <a:off x="5641850" y="1486100"/>
              <a:ext cx="124825" cy="93400"/>
            </a:xfrm>
            <a:custGeom>
              <a:rect b="b" l="l" r="r" t="t"/>
              <a:pathLst>
                <a:path extrusionOk="0" h="3736" w="4993">
                  <a:moveTo>
                    <a:pt x="2815" y="1"/>
                  </a:moveTo>
                  <a:lnTo>
                    <a:pt x="2665" y="19"/>
                  </a:lnTo>
                  <a:lnTo>
                    <a:pt x="2365" y="76"/>
                  </a:lnTo>
                  <a:lnTo>
                    <a:pt x="2102" y="170"/>
                  </a:lnTo>
                  <a:lnTo>
                    <a:pt x="1840" y="301"/>
                  </a:lnTo>
                  <a:lnTo>
                    <a:pt x="1614" y="451"/>
                  </a:lnTo>
                  <a:lnTo>
                    <a:pt x="1389" y="601"/>
                  </a:lnTo>
                  <a:lnTo>
                    <a:pt x="1202" y="770"/>
                  </a:lnTo>
                  <a:lnTo>
                    <a:pt x="1014" y="958"/>
                  </a:lnTo>
                  <a:lnTo>
                    <a:pt x="826" y="1145"/>
                  </a:lnTo>
                  <a:lnTo>
                    <a:pt x="676" y="1333"/>
                  </a:lnTo>
                  <a:lnTo>
                    <a:pt x="507" y="1540"/>
                  </a:lnTo>
                  <a:lnTo>
                    <a:pt x="226" y="1952"/>
                  </a:lnTo>
                  <a:lnTo>
                    <a:pt x="113" y="2178"/>
                  </a:lnTo>
                  <a:lnTo>
                    <a:pt x="0" y="2403"/>
                  </a:lnTo>
                  <a:lnTo>
                    <a:pt x="789" y="1802"/>
                  </a:lnTo>
                  <a:lnTo>
                    <a:pt x="1183" y="1521"/>
                  </a:lnTo>
                  <a:lnTo>
                    <a:pt x="1577" y="1277"/>
                  </a:lnTo>
                  <a:lnTo>
                    <a:pt x="1971" y="1052"/>
                  </a:lnTo>
                  <a:lnTo>
                    <a:pt x="2177" y="958"/>
                  </a:lnTo>
                  <a:lnTo>
                    <a:pt x="2365" y="883"/>
                  </a:lnTo>
                  <a:lnTo>
                    <a:pt x="2553" y="826"/>
                  </a:lnTo>
                  <a:lnTo>
                    <a:pt x="2740" y="808"/>
                  </a:lnTo>
                  <a:lnTo>
                    <a:pt x="2928" y="808"/>
                  </a:lnTo>
                  <a:lnTo>
                    <a:pt x="3097" y="826"/>
                  </a:lnTo>
                  <a:lnTo>
                    <a:pt x="3247" y="883"/>
                  </a:lnTo>
                  <a:lnTo>
                    <a:pt x="3416" y="977"/>
                  </a:lnTo>
                  <a:lnTo>
                    <a:pt x="3566" y="1089"/>
                  </a:lnTo>
                  <a:lnTo>
                    <a:pt x="3697" y="1239"/>
                  </a:lnTo>
                  <a:lnTo>
                    <a:pt x="3829" y="1389"/>
                  </a:lnTo>
                  <a:lnTo>
                    <a:pt x="3960" y="1577"/>
                  </a:lnTo>
                  <a:lnTo>
                    <a:pt x="4073" y="1765"/>
                  </a:lnTo>
                  <a:lnTo>
                    <a:pt x="4185" y="1952"/>
                  </a:lnTo>
                  <a:lnTo>
                    <a:pt x="4411" y="2384"/>
                  </a:lnTo>
                  <a:lnTo>
                    <a:pt x="4598" y="2816"/>
                  </a:lnTo>
                  <a:lnTo>
                    <a:pt x="4955" y="3735"/>
                  </a:lnTo>
                  <a:lnTo>
                    <a:pt x="4992" y="3491"/>
                  </a:lnTo>
                  <a:lnTo>
                    <a:pt x="4992" y="3229"/>
                  </a:lnTo>
                  <a:lnTo>
                    <a:pt x="4992" y="2985"/>
                  </a:lnTo>
                  <a:lnTo>
                    <a:pt x="4974" y="2722"/>
                  </a:lnTo>
                  <a:lnTo>
                    <a:pt x="4936" y="2478"/>
                  </a:lnTo>
                  <a:lnTo>
                    <a:pt x="4899" y="2215"/>
                  </a:lnTo>
                  <a:lnTo>
                    <a:pt x="4842" y="1971"/>
                  </a:lnTo>
                  <a:lnTo>
                    <a:pt x="4767" y="1708"/>
                  </a:lnTo>
                  <a:lnTo>
                    <a:pt x="4673" y="1464"/>
                  </a:lnTo>
                  <a:lnTo>
                    <a:pt x="4580" y="1221"/>
                  </a:lnTo>
                  <a:lnTo>
                    <a:pt x="4448" y="977"/>
                  </a:lnTo>
                  <a:lnTo>
                    <a:pt x="4279" y="751"/>
                  </a:lnTo>
                  <a:lnTo>
                    <a:pt x="4092" y="526"/>
                  </a:lnTo>
                  <a:lnTo>
                    <a:pt x="3866" y="338"/>
                  </a:lnTo>
                  <a:lnTo>
                    <a:pt x="3735" y="245"/>
                  </a:lnTo>
                  <a:lnTo>
                    <a:pt x="3604" y="170"/>
                  </a:lnTo>
                  <a:lnTo>
                    <a:pt x="3454" y="113"/>
                  </a:lnTo>
                  <a:lnTo>
                    <a:pt x="3303" y="57"/>
                  </a:lnTo>
                  <a:lnTo>
                    <a:pt x="3134" y="38"/>
                  </a:lnTo>
                  <a:lnTo>
                    <a:pt x="2984" y="19"/>
                  </a:lnTo>
                  <a:lnTo>
                    <a:pt x="2815" y="1"/>
                  </a:lnTo>
                  <a:close/>
                </a:path>
              </a:pathLst>
            </a:custGeom>
            <a:solidFill>
              <a:srgbClr val="1E17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4422000" y="2550650"/>
              <a:ext cx="501100" cy="1164500"/>
            </a:xfrm>
            <a:custGeom>
              <a:rect b="b" l="l" r="r" t="t"/>
              <a:pathLst>
                <a:path extrusionOk="0" h="46580" w="20044">
                  <a:moveTo>
                    <a:pt x="17679" y="1"/>
                  </a:moveTo>
                  <a:lnTo>
                    <a:pt x="17435" y="19"/>
                  </a:lnTo>
                  <a:lnTo>
                    <a:pt x="17172" y="76"/>
                  </a:lnTo>
                  <a:lnTo>
                    <a:pt x="16891" y="132"/>
                  </a:lnTo>
                  <a:lnTo>
                    <a:pt x="16609" y="226"/>
                  </a:lnTo>
                  <a:lnTo>
                    <a:pt x="16328" y="320"/>
                  </a:lnTo>
                  <a:lnTo>
                    <a:pt x="16046" y="451"/>
                  </a:lnTo>
                  <a:lnTo>
                    <a:pt x="15746" y="582"/>
                  </a:lnTo>
                  <a:lnTo>
                    <a:pt x="15146" y="901"/>
                  </a:lnTo>
                  <a:lnTo>
                    <a:pt x="14545" y="1277"/>
                  </a:lnTo>
                  <a:lnTo>
                    <a:pt x="13945" y="1671"/>
                  </a:lnTo>
                  <a:lnTo>
                    <a:pt x="13344" y="2121"/>
                  </a:lnTo>
                  <a:lnTo>
                    <a:pt x="12743" y="2572"/>
                  </a:lnTo>
                  <a:lnTo>
                    <a:pt x="12180" y="3041"/>
                  </a:lnTo>
                  <a:lnTo>
                    <a:pt x="11636" y="3510"/>
                  </a:lnTo>
                  <a:lnTo>
                    <a:pt x="11111" y="3979"/>
                  </a:lnTo>
                  <a:lnTo>
                    <a:pt x="10210" y="4824"/>
                  </a:lnTo>
                  <a:lnTo>
                    <a:pt x="9478" y="5537"/>
                  </a:lnTo>
                  <a:lnTo>
                    <a:pt x="9028" y="6025"/>
                  </a:lnTo>
                  <a:lnTo>
                    <a:pt x="8859" y="6194"/>
                  </a:lnTo>
                  <a:lnTo>
                    <a:pt x="8239" y="7714"/>
                  </a:lnTo>
                  <a:lnTo>
                    <a:pt x="7545" y="9459"/>
                  </a:lnTo>
                  <a:lnTo>
                    <a:pt x="6682" y="11730"/>
                  </a:lnTo>
                  <a:lnTo>
                    <a:pt x="6213" y="13043"/>
                  </a:lnTo>
                  <a:lnTo>
                    <a:pt x="5706" y="14451"/>
                  </a:lnTo>
                  <a:lnTo>
                    <a:pt x="5180" y="15934"/>
                  </a:lnTo>
                  <a:lnTo>
                    <a:pt x="4655" y="17510"/>
                  </a:lnTo>
                  <a:lnTo>
                    <a:pt x="4111" y="19124"/>
                  </a:lnTo>
                  <a:lnTo>
                    <a:pt x="3585" y="20813"/>
                  </a:lnTo>
                  <a:lnTo>
                    <a:pt x="3060" y="22521"/>
                  </a:lnTo>
                  <a:lnTo>
                    <a:pt x="2553" y="24266"/>
                  </a:lnTo>
                  <a:lnTo>
                    <a:pt x="2084" y="26011"/>
                  </a:lnTo>
                  <a:lnTo>
                    <a:pt x="1633" y="27757"/>
                  </a:lnTo>
                  <a:lnTo>
                    <a:pt x="1239" y="29502"/>
                  </a:lnTo>
                  <a:lnTo>
                    <a:pt x="864" y="31228"/>
                  </a:lnTo>
                  <a:lnTo>
                    <a:pt x="714" y="32073"/>
                  </a:lnTo>
                  <a:lnTo>
                    <a:pt x="564" y="32917"/>
                  </a:lnTo>
                  <a:lnTo>
                    <a:pt x="432" y="33743"/>
                  </a:lnTo>
                  <a:lnTo>
                    <a:pt x="320" y="34550"/>
                  </a:lnTo>
                  <a:lnTo>
                    <a:pt x="226" y="35357"/>
                  </a:lnTo>
                  <a:lnTo>
                    <a:pt x="132" y="36127"/>
                  </a:lnTo>
                  <a:lnTo>
                    <a:pt x="76" y="36896"/>
                  </a:lnTo>
                  <a:lnTo>
                    <a:pt x="20" y="37647"/>
                  </a:lnTo>
                  <a:lnTo>
                    <a:pt x="1" y="38360"/>
                  </a:lnTo>
                  <a:lnTo>
                    <a:pt x="1" y="39073"/>
                  </a:lnTo>
                  <a:lnTo>
                    <a:pt x="20" y="39749"/>
                  </a:lnTo>
                  <a:lnTo>
                    <a:pt x="57" y="40405"/>
                  </a:lnTo>
                  <a:lnTo>
                    <a:pt x="132" y="41025"/>
                  </a:lnTo>
                  <a:lnTo>
                    <a:pt x="207" y="41625"/>
                  </a:lnTo>
                  <a:lnTo>
                    <a:pt x="320" y="42207"/>
                  </a:lnTo>
                  <a:lnTo>
                    <a:pt x="470" y="42733"/>
                  </a:lnTo>
                  <a:lnTo>
                    <a:pt x="639" y="43239"/>
                  </a:lnTo>
                  <a:lnTo>
                    <a:pt x="827" y="43708"/>
                  </a:lnTo>
                  <a:lnTo>
                    <a:pt x="1052" y="44159"/>
                  </a:lnTo>
                  <a:lnTo>
                    <a:pt x="1183" y="44365"/>
                  </a:lnTo>
                  <a:lnTo>
                    <a:pt x="1314" y="44553"/>
                  </a:lnTo>
                  <a:lnTo>
                    <a:pt x="1446" y="44741"/>
                  </a:lnTo>
                  <a:lnTo>
                    <a:pt x="1596" y="44909"/>
                  </a:lnTo>
                  <a:lnTo>
                    <a:pt x="1746" y="45078"/>
                  </a:lnTo>
                  <a:lnTo>
                    <a:pt x="1915" y="45228"/>
                  </a:lnTo>
                  <a:lnTo>
                    <a:pt x="2084" y="45379"/>
                  </a:lnTo>
                  <a:lnTo>
                    <a:pt x="2253" y="45510"/>
                  </a:lnTo>
                  <a:lnTo>
                    <a:pt x="2440" y="45641"/>
                  </a:lnTo>
                  <a:lnTo>
                    <a:pt x="2647" y="45754"/>
                  </a:lnTo>
                  <a:lnTo>
                    <a:pt x="3097" y="45979"/>
                  </a:lnTo>
                  <a:lnTo>
                    <a:pt x="3529" y="46167"/>
                  </a:lnTo>
                  <a:lnTo>
                    <a:pt x="3961" y="46317"/>
                  </a:lnTo>
                  <a:lnTo>
                    <a:pt x="4373" y="46430"/>
                  </a:lnTo>
                  <a:lnTo>
                    <a:pt x="4786" y="46523"/>
                  </a:lnTo>
                  <a:lnTo>
                    <a:pt x="5180" y="46561"/>
                  </a:lnTo>
                  <a:lnTo>
                    <a:pt x="5575" y="46580"/>
                  </a:lnTo>
                  <a:lnTo>
                    <a:pt x="5950" y="46561"/>
                  </a:lnTo>
                  <a:lnTo>
                    <a:pt x="6325" y="46505"/>
                  </a:lnTo>
                  <a:lnTo>
                    <a:pt x="6682" y="46411"/>
                  </a:lnTo>
                  <a:lnTo>
                    <a:pt x="7038" y="46298"/>
                  </a:lnTo>
                  <a:lnTo>
                    <a:pt x="7376" y="46148"/>
                  </a:lnTo>
                  <a:lnTo>
                    <a:pt x="7714" y="45960"/>
                  </a:lnTo>
                  <a:lnTo>
                    <a:pt x="8033" y="45754"/>
                  </a:lnTo>
                  <a:lnTo>
                    <a:pt x="8352" y="45510"/>
                  </a:lnTo>
                  <a:lnTo>
                    <a:pt x="8671" y="45228"/>
                  </a:lnTo>
                  <a:lnTo>
                    <a:pt x="8971" y="44947"/>
                  </a:lnTo>
                  <a:lnTo>
                    <a:pt x="9272" y="44609"/>
                  </a:lnTo>
                  <a:lnTo>
                    <a:pt x="9553" y="44253"/>
                  </a:lnTo>
                  <a:lnTo>
                    <a:pt x="9835" y="43877"/>
                  </a:lnTo>
                  <a:lnTo>
                    <a:pt x="10116" y="43483"/>
                  </a:lnTo>
                  <a:lnTo>
                    <a:pt x="10379" y="43052"/>
                  </a:lnTo>
                  <a:lnTo>
                    <a:pt x="10642" y="42582"/>
                  </a:lnTo>
                  <a:lnTo>
                    <a:pt x="10904" y="42113"/>
                  </a:lnTo>
                  <a:lnTo>
                    <a:pt x="11167" y="41607"/>
                  </a:lnTo>
                  <a:lnTo>
                    <a:pt x="11411" y="41081"/>
                  </a:lnTo>
                  <a:lnTo>
                    <a:pt x="11655" y="40537"/>
                  </a:lnTo>
                  <a:lnTo>
                    <a:pt x="11880" y="39955"/>
                  </a:lnTo>
                  <a:lnTo>
                    <a:pt x="12124" y="39373"/>
                  </a:lnTo>
                  <a:lnTo>
                    <a:pt x="12349" y="38754"/>
                  </a:lnTo>
                  <a:lnTo>
                    <a:pt x="12781" y="37478"/>
                  </a:lnTo>
                  <a:lnTo>
                    <a:pt x="13213" y="36127"/>
                  </a:lnTo>
                  <a:lnTo>
                    <a:pt x="13625" y="34700"/>
                  </a:lnTo>
                  <a:lnTo>
                    <a:pt x="14038" y="33199"/>
                  </a:lnTo>
                  <a:lnTo>
                    <a:pt x="14432" y="31660"/>
                  </a:lnTo>
                  <a:lnTo>
                    <a:pt x="14808" y="30046"/>
                  </a:lnTo>
                  <a:lnTo>
                    <a:pt x="15202" y="28395"/>
                  </a:lnTo>
                  <a:lnTo>
                    <a:pt x="15577" y="26687"/>
                  </a:lnTo>
                  <a:lnTo>
                    <a:pt x="15953" y="24942"/>
                  </a:lnTo>
                  <a:lnTo>
                    <a:pt x="16703" y="21357"/>
                  </a:lnTo>
                  <a:lnTo>
                    <a:pt x="17473" y="17660"/>
                  </a:lnTo>
                  <a:lnTo>
                    <a:pt x="18280" y="13907"/>
                  </a:lnTo>
                  <a:lnTo>
                    <a:pt x="18693" y="12011"/>
                  </a:lnTo>
                  <a:lnTo>
                    <a:pt x="19124" y="10116"/>
                  </a:lnTo>
                  <a:lnTo>
                    <a:pt x="19331" y="9196"/>
                  </a:lnTo>
                  <a:lnTo>
                    <a:pt x="19518" y="8333"/>
                  </a:lnTo>
                  <a:lnTo>
                    <a:pt x="19668" y="7507"/>
                  </a:lnTo>
                  <a:lnTo>
                    <a:pt x="19781" y="6738"/>
                  </a:lnTo>
                  <a:lnTo>
                    <a:pt x="19894" y="6025"/>
                  </a:lnTo>
                  <a:lnTo>
                    <a:pt x="19950" y="5349"/>
                  </a:lnTo>
                  <a:lnTo>
                    <a:pt x="20006" y="4730"/>
                  </a:lnTo>
                  <a:lnTo>
                    <a:pt x="20025" y="4148"/>
                  </a:lnTo>
                  <a:lnTo>
                    <a:pt x="20044" y="3623"/>
                  </a:lnTo>
                  <a:lnTo>
                    <a:pt x="20025" y="3116"/>
                  </a:lnTo>
                  <a:lnTo>
                    <a:pt x="19969" y="2665"/>
                  </a:lnTo>
                  <a:lnTo>
                    <a:pt x="19912" y="2253"/>
                  </a:lnTo>
                  <a:lnTo>
                    <a:pt x="19837" y="1877"/>
                  </a:lnTo>
                  <a:lnTo>
                    <a:pt x="19743" y="1539"/>
                  </a:lnTo>
                  <a:lnTo>
                    <a:pt x="19631" y="1239"/>
                  </a:lnTo>
                  <a:lnTo>
                    <a:pt x="19499" y="976"/>
                  </a:lnTo>
                  <a:lnTo>
                    <a:pt x="19349" y="751"/>
                  </a:lnTo>
                  <a:lnTo>
                    <a:pt x="19180" y="564"/>
                  </a:lnTo>
                  <a:lnTo>
                    <a:pt x="19012" y="395"/>
                  </a:lnTo>
                  <a:lnTo>
                    <a:pt x="18824" y="263"/>
                  </a:lnTo>
                  <a:lnTo>
                    <a:pt x="18617" y="151"/>
                  </a:lnTo>
                  <a:lnTo>
                    <a:pt x="18392" y="76"/>
                  </a:lnTo>
                  <a:lnTo>
                    <a:pt x="18167" y="19"/>
                  </a:lnTo>
                  <a:lnTo>
                    <a:pt x="17942" y="1"/>
                  </a:lnTo>
                  <a:close/>
                </a:path>
              </a:pathLst>
            </a:custGeom>
            <a:solidFill>
              <a:srgbClr val="8440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4422000" y="2550650"/>
              <a:ext cx="501100" cy="1164500"/>
            </a:xfrm>
            <a:custGeom>
              <a:rect b="b" l="l" r="r" t="t"/>
              <a:pathLst>
                <a:path extrusionOk="0" fill="none" h="46580" w="20044">
                  <a:moveTo>
                    <a:pt x="8859" y="6194"/>
                  </a:moveTo>
                  <a:lnTo>
                    <a:pt x="8859" y="6194"/>
                  </a:lnTo>
                  <a:lnTo>
                    <a:pt x="8239" y="7714"/>
                  </a:lnTo>
                  <a:lnTo>
                    <a:pt x="7545" y="9459"/>
                  </a:lnTo>
                  <a:lnTo>
                    <a:pt x="6682" y="11730"/>
                  </a:lnTo>
                  <a:lnTo>
                    <a:pt x="6213" y="13043"/>
                  </a:lnTo>
                  <a:lnTo>
                    <a:pt x="5706" y="14451"/>
                  </a:lnTo>
                  <a:lnTo>
                    <a:pt x="5180" y="15934"/>
                  </a:lnTo>
                  <a:lnTo>
                    <a:pt x="4655" y="17510"/>
                  </a:lnTo>
                  <a:lnTo>
                    <a:pt x="4111" y="19124"/>
                  </a:lnTo>
                  <a:lnTo>
                    <a:pt x="3585" y="20813"/>
                  </a:lnTo>
                  <a:lnTo>
                    <a:pt x="3060" y="22521"/>
                  </a:lnTo>
                  <a:lnTo>
                    <a:pt x="2553" y="24266"/>
                  </a:lnTo>
                  <a:lnTo>
                    <a:pt x="2084" y="26011"/>
                  </a:lnTo>
                  <a:lnTo>
                    <a:pt x="1633" y="27757"/>
                  </a:lnTo>
                  <a:lnTo>
                    <a:pt x="1239" y="29502"/>
                  </a:lnTo>
                  <a:lnTo>
                    <a:pt x="864" y="31228"/>
                  </a:lnTo>
                  <a:lnTo>
                    <a:pt x="714" y="32073"/>
                  </a:lnTo>
                  <a:lnTo>
                    <a:pt x="564" y="32917"/>
                  </a:lnTo>
                  <a:lnTo>
                    <a:pt x="432" y="33743"/>
                  </a:lnTo>
                  <a:lnTo>
                    <a:pt x="320" y="34550"/>
                  </a:lnTo>
                  <a:lnTo>
                    <a:pt x="226" y="35357"/>
                  </a:lnTo>
                  <a:lnTo>
                    <a:pt x="132" y="36127"/>
                  </a:lnTo>
                  <a:lnTo>
                    <a:pt x="76" y="36896"/>
                  </a:lnTo>
                  <a:lnTo>
                    <a:pt x="20" y="37647"/>
                  </a:lnTo>
                  <a:lnTo>
                    <a:pt x="1" y="38360"/>
                  </a:lnTo>
                  <a:lnTo>
                    <a:pt x="1" y="39073"/>
                  </a:lnTo>
                  <a:lnTo>
                    <a:pt x="20" y="39749"/>
                  </a:lnTo>
                  <a:lnTo>
                    <a:pt x="57" y="40405"/>
                  </a:lnTo>
                  <a:lnTo>
                    <a:pt x="132" y="41025"/>
                  </a:lnTo>
                  <a:lnTo>
                    <a:pt x="207" y="41625"/>
                  </a:lnTo>
                  <a:lnTo>
                    <a:pt x="320" y="42207"/>
                  </a:lnTo>
                  <a:lnTo>
                    <a:pt x="470" y="42733"/>
                  </a:lnTo>
                  <a:lnTo>
                    <a:pt x="639" y="43239"/>
                  </a:lnTo>
                  <a:lnTo>
                    <a:pt x="827" y="43708"/>
                  </a:lnTo>
                  <a:lnTo>
                    <a:pt x="1052" y="44159"/>
                  </a:lnTo>
                  <a:lnTo>
                    <a:pt x="1183" y="44365"/>
                  </a:lnTo>
                  <a:lnTo>
                    <a:pt x="1314" y="44553"/>
                  </a:lnTo>
                  <a:lnTo>
                    <a:pt x="1446" y="44741"/>
                  </a:lnTo>
                  <a:lnTo>
                    <a:pt x="1596" y="44909"/>
                  </a:lnTo>
                  <a:lnTo>
                    <a:pt x="1746" y="45078"/>
                  </a:lnTo>
                  <a:lnTo>
                    <a:pt x="1915" y="45228"/>
                  </a:lnTo>
                  <a:lnTo>
                    <a:pt x="2084" y="45379"/>
                  </a:lnTo>
                  <a:lnTo>
                    <a:pt x="2253" y="45510"/>
                  </a:lnTo>
                  <a:lnTo>
                    <a:pt x="2440" y="45641"/>
                  </a:lnTo>
                  <a:lnTo>
                    <a:pt x="2647" y="45754"/>
                  </a:lnTo>
                  <a:lnTo>
                    <a:pt x="2647" y="45754"/>
                  </a:lnTo>
                  <a:lnTo>
                    <a:pt x="3097" y="45979"/>
                  </a:lnTo>
                  <a:lnTo>
                    <a:pt x="3529" y="46167"/>
                  </a:lnTo>
                  <a:lnTo>
                    <a:pt x="3961" y="46317"/>
                  </a:lnTo>
                  <a:lnTo>
                    <a:pt x="4373" y="46430"/>
                  </a:lnTo>
                  <a:lnTo>
                    <a:pt x="4786" y="46523"/>
                  </a:lnTo>
                  <a:lnTo>
                    <a:pt x="5180" y="46561"/>
                  </a:lnTo>
                  <a:lnTo>
                    <a:pt x="5575" y="46580"/>
                  </a:lnTo>
                  <a:lnTo>
                    <a:pt x="5950" y="46561"/>
                  </a:lnTo>
                  <a:lnTo>
                    <a:pt x="6325" y="46505"/>
                  </a:lnTo>
                  <a:lnTo>
                    <a:pt x="6682" y="46411"/>
                  </a:lnTo>
                  <a:lnTo>
                    <a:pt x="7038" y="46298"/>
                  </a:lnTo>
                  <a:lnTo>
                    <a:pt x="7376" y="46148"/>
                  </a:lnTo>
                  <a:lnTo>
                    <a:pt x="7714" y="45960"/>
                  </a:lnTo>
                  <a:lnTo>
                    <a:pt x="8033" y="45754"/>
                  </a:lnTo>
                  <a:lnTo>
                    <a:pt x="8352" y="45510"/>
                  </a:lnTo>
                  <a:lnTo>
                    <a:pt x="8671" y="45228"/>
                  </a:lnTo>
                  <a:lnTo>
                    <a:pt x="8971" y="44947"/>
                  </a:lnTo>
                  <a:lnTo>
                    <a:pt x="9272" y="44609"/>
                  </a:lnTo>
                  <a:lnTo>
                    <a:pt x="9553" y="44253"/>
                  </a:lnTo>
                  <a:lnTo>
                    <a:pt x="9835" y="43877"/>
                  </a:lnTo>
                  <a:lnTo>
                    <a:pt x="10116" y="43483"/>
                  </a:lnTo>
                  <a:lnTo>
                    <a:pt x="10379" y="43052"/>
                  </a:lnTo>
                  <a:lnTo>
                    <a:pt x="10642" y="42582"/>
                  </a:lnTo>
                  <a:lnTo>
                    <a:pt x="10904" y="42113"/>
                  </a:lnTo>
                  <a:lnTo>
                    <a:pt x="11167" y="41607"/>
                  </a:lnTo>
                  <a:lnTo>
                    <a:pt x="11411" y="41081"/>
                  </a:lnTo>
                  <a:lnTo>
                    <a:pt x="11655" y="40537"/>
                  </a:lnTo>
                  <a:lnTo>
                    <a:pt x="11880" y="39955"/>
                  </a:lnTo>
                  <a:lnTo>
                    <a:pt x="12124" y="39373"/>
                  </a:lnTo>
                  <a:lnTo>
                    <a:pt x="12349" y="38754"/>
                  </a:lnTo>
                  <a:lnTo>
                    <a:pt x="12781" y="37478"/>
                  </a:lnTo>
                  <a:lnTo>
                    <a:pt x="13213" y="36127"/>
                  </a:lnTo>
                  <a:lnTo>
                    <a:pt x="13625" y="34700"/>
                  </a:lnTo>
                  <a:lnTo>
                    <a:pt x="14038" y="33199"/>
                  </a:lnTo>
                  <a:lnTo>
                    <a:pt x="14432" y="31660"/>
                  </a:lnTo>
                  <a:lnTo>
                    <a:pt x="14808" y="30046"/>
                  </a:lnTo>
                  <a:lnTo>
                    <a:pt x="15202" y="28395"/>
                  </a:lnTo>
                  <a:lnTo>
                    <a:pt x="15577" y="26687"/>
                  </a:lnTo>
                  <a:lnTo>
                    <a:pt x="15953" y="24942"/>
                  </a:lnTo>
                  <a:lnTo>
                    <a:pt x="16703" y="21357"/>
                  </a:lnTo>
                  <a:lnTo>
                    <a:pt x="17473" y="17660"/>
                  </a:lnTo>
                  <a:lnTo>
                    <a:pt x="18280" y="13907"/>
                  </a:lnTo>
                  <a:lnTo>
                    <a:pt x="18693" y="12011"/>
                  </a:lnTo>
                  <a:lnTo>
                    <a:pt x="19124" y="10116"/>
                  </a:lnTo>
                  <a:lnTo>
                    <a:pt x="19124" y="10116"/>
                  </a:lnTo>
                  <a:lnTo>
                    <a:pt x="19331" y="9196"/>
                  </a:lnTo>
                  <a:lnTo>
                    <a:pt x="19518" y="8333"/>
                  </a:lnTo>
                  <a:lnTo>
                    <a:pt x="19668" y="7507"/>
                  </a:lnTo>
                  <a:lnTo>
                    <a:pt x="19781" y="6738"/>
                  </a:lnTo>
                  <a:lnTo>
                    <a:pt x="19894" y="6025"/>
                  </a:lnTo>
                  <a:lnTo>
                    <a:pt x="19950" y="5349"/>
                  </a:lnTo>
                  <a:lnTo>
                    <a:pt x="20006" y="4730"/>
                  </a:lnTo>
                  <a:lnTo>
                    <a:pt x="20025" y="4148"/>
                  </a:lnTo>
                  <a:lnTo>
                    <a:pt x="20044" y="3623"/>
                  </a:lnTo>
                  <a:lnTo>
                    <a:pt x="20025" y="3116"/>
                  </a:lnTo>
                  <a:lnTo>
                    <a:pt x="19969" y="2665"/>
                  </a:lnTo>
                  <a:lnTo>
                    <a:pt x="19912" y="2253"/>
                  </a:lnTo>
                  <a:lnTo>
                    <a:pt x="19837" y="1877"/>
                  </a:lnTo>
                  <a:lnTo>
                    <a:pt x="19743" y="1539"/>
                  </a:lnTo>
                  <a:lnTo>
                    <a:pt x="19631" y="1239"/>
                  </a:lnTo>
                  <a:lnTo>
                    <a:pt x="19499" y="976"/>
                  </a:lnTo>
                  <a:lnTo>
                    <a:pt x="19349" y="751"/>
                  </a:lnTo>
                  <a:lnTo>
                    <a:pt x="19180" y="564"/>
                  </a:lnTo>
                  <a:lnTo>
                    <a:pt x="19012" y="395"/>
                  </a:lnTo>
                  <a:lnTo>
                    <a:pt x="18824" y="263"/>
                  </a:lnTo>
                  <a:lnTo>
                    <a:pt x="18617" y="151"/>
                  </a:lnTo>
                  <a:lnTo>
                    <a:pt x="18392" y="76"/>
                  </a:lnTo>
                  <a:lnTo>
                    <a:pt x="18167" y="19"/>
                  </a:lnTo>
                  <a:lnTo>
                    <a:pt x="17942" y="1"/>
                  </a:lnTo>
                  <a:lnTo>
                    <a:pt x="17679" y="1"/>
                  </a:lnTo>
                  <a:lnTo>
                    <a:pt x="17435" y="19"/>
                  </a:lnTo>
                  <a:lnTo>
                    <a:pt x="17172" y="76"/>
                  </a:lnTo>
                  <a:lnTo>
                    <a:pt x="16891" y="132"/>
                  </a:lnTo>
                  <a:lnTo>
                    <a:pt x="16609" y="226"/>
                  </a:lnTo>
                  <a:lnTo>
                    <a:pt x="16328" y="320"/>
                  </a:lnTo>
                  <a:lnTo>
                    <a:pt x="16046" y="451"/>
                  </a:lnTo>
                  <a:lnTo>
                    <a:pt x="15746" y="582"/>
                  </a:lnTo>
                  <a:lnTo>
                    <a:pt x="15146" y="901"/>
                  </a:lnTo>
                  <a:lnTo>
                    <a:pt x="14545" y="1277"/>
                  </a:lnTo>
                  <a:lnTo>
                    <a:pt x="13945" y="1671"/>
                  </a:lnTo>
                  <a:lnTo>
                    <a:pt x="13344" y="2121"/>
                  </a:lnTo>
                  <a:lnTo>
                    <a:pt x="12743" y="2572"/>
                  </a:lnTo>
                  <a:lnTo>
                    <a:pt x="12180" y="3041"/>
                  </a:lnTo>
                  <a:lnTo>
                    <a:pt x="11636" y="3510"/>
                  </a:lnTo>
                  <a:lnTo>
                    <a:pt x="11111" y="3979"/>
                  </a:lnTo>
                  <a:lnTo>
                    <a:pt x="10210" y="4824"/>
                  </a:lnTo>
                  <a:lnTo>
                    <a:pt x="9478" y="5537"/>
                  </a:lnTo>
                  <a:lnTo>
                    <a:pt x="9028" y="6025"/>
                  </a:lnTo>
                  <a:lnTo>
                    <a:pt x="8859" y="619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3717325" y="2928325"/>
              <a:ext cx="1030775" cy="849700"/>
            </a:xfrm>
            <a:custGeom>
              <a:rect b="b" l="l" r="r" t="t"/>
              <a:pathLst>
                <a:path extrusionOk="0" h="33988" w="41231">
                  <a:moveTo>
                    <a:pt x="12518" y="1"/>
                  </a:moveTo>
                  <a:lnTo>
                    <a:pt x="12480" y="38"/>
                  </a:lnTo>
                  <a:lnTo>
                    <a:pt x="12442" y="76"/>
                  </a:lnTo>
                  <a:lnTo>
                    <a:pt x="12424" y="151"/>
                  </a:lnTo>
                  <a:lnTo>
                    <a:pt x="12386" y="226"/>
                  </a:lnTo>
                  <a:lnTo>
                    <a:pt x="12367" y="489"/>
                  </a:lnTo>
                  <a:lnTo>
                    <a:pt x="12367" y="845"/>
                  </a:lnTo>
                  <a:lnTo>
                    <a:pt x="12386" y="1314"/>
                  </a:lnTo>
                  <a:lnTo>
                    <a:pt x="12424" y="1896"/>
                  </a:lnTo>
                  <a:lnTo>
                    <a:pt x="12518" y="2609"/>
                  </a:lnTo>
                  <a:lnTo>
                    <a:pt x="12611" y="3454"/>
                  </a:lnTo>
                  <a:lnTo>
                    <a:pt x="12761" y="4449"/>
                  </a:lnTo>
                  <a:lnTo>
                    <a:pt x="12949" y="5575"/>
                  </a:lnTo>
                  <a:lnTo>
                    <a:pt x="12123" y="5143"/>
                  </a:lnTo>
                  <a:lnTo>
                    <a:pt x="10097" y="4073"/>
                  </a:lnTo>
                  <a:lnTo>
                    <a:pt x="8839" y="3416"/>
                  </a:lnTo>
                  <a:lnTo>
                    <a:pt x="7544" y="2760"/>
                  </a:lnTo>
                  <a:lnTo>
                    <a:pt x="6268" y="2121"/>
                  </a:lnTo>
                  <a:lnTo>
                    <a:pt x="5105" y="1577"/>
                  </a:lnTo>
                  <a:lnTo>
                    <a:pt x="4598" y="1352"/>
                  </a:lnTo>
                  <a:lnTo>
                    <a:pt x="4129" y="1164"/>
                  </a:lnTo>
                  <a:lnTo>
                    <a:pt x="3753" y="1014"/>
                  </a:lnTo>
                  <a:lnTo>
                    <a:pt x="3453" y="920"/>
                  </a:lnTo>
                  <a:lnTo>
                    <a:pt x="3228" y="883"/>
                  </a:lnTo>
                  <a:lnTo>
                    <a:pt x="3172" y="902"/>
                  </a:lnTo>
                  <a:lnTo>
                    <a:pt x="3115" y="920"/>
                  </a:lnTo>
                  <a:lnTo>
                    <a:pt x="3115" y="958"/>
                  </a:lnTo>
                  <a:lnTo>
                    <a:pt x="3115" y="1014"/>
                  </a:lnTo>
                  <a:lnTo>
                    <a:pt x="3172" y="1089"/>
                  </a:lnTo>
                  <a:lnTo>
                    <a:pt x="3247" y="1183"/>
                  </a:lnTo>
                  <a:lnTo>
                    <a:pt x="3491" y="1427"/>
                  </a:lnTo>
                  <a:lnTo>
                    <a:pt x="3885" y="1765"/>
                  </a:lnTo>
                  <a:lnTo>
                    <a:pt x="4429" y="2197"/>
                  </a:lnTo>
                  <a:lnTo>
                    <a:pt x="5142" y="2741"/>
                  </a:lnTo>
                  <a:lnTo>
                    <a:pt x="6024" y="3360"/>
                  </a:lnTo>
                  <a:lnTo>
                    <a:pt x="7094" y="4111"/>
                  </a:lnTo>
                  <a:lnTo>
                    <a:pt x="8351" y="4974"/>
                  </a:lnTo>
                  <a:lnTo>
                    <a:pt x="9815" y="5969"/>
                  </a:lnTo>
                  <a:lnTo>
                    <a:pt x="9815" y="5969"/>
                  </a:lnTo>
                  <a:lnTo>
                    <a:pt x="8971" y="5537"/>
                  </a:lnTo>
                  <a:lnTo>
                    <a:pt x="6887" y="4505"/>
                  </a:lnTo>
                  <a:lnTo>
                    <a:pt x="5611" y="3886"/>
                  </a:lnTo>
                  <a:lnTo>
                    <a:pt x="4279" y="3266"/>
                  </a:lnTo>
                  <a:lnTo>
                    <a:pt x="3003" y="2684"/>
                  </a:lnTo>
                  <a:lnTo>
                    <a:pt x="2402" y="2422"/>
                  </a:lnTo>
                  <a:lnTo>
                    <a:pt x="1839" y="2197"/>
                  </a:lnTo>
                  <a:lnTo>
                    <a:pt x="1333" y="2009"/>
                  </a:lnTo>
                  <a:lnTo>
                    <a:pt x="901" y="1859"/>
                  </a:lnTo>
                  <a:lnTo>
                    <a:pt x="544" y="1765"/>
                  </a:lnTo>
                  <a:lnTo>
                    <a:pt x="263" y="1709"/>
                  </a:lnTo>
                  <a:lnTo>
                    <a:pt x="150" y="1709"/>
                  </a:lnTo>
                  <a:lnTo>
                    <a:pt x="75" y="1727"/>
                  </a:lnTo>
                  <a:lnTo>
                    <a:pt x="38" y="1765"/>
                  </a:lnTo>
                  <a:lnTo>
                    <a:pt x="0" y="1802"/>
                  </a:lnTo>
                  <a:lnTo>
                    <a:pt x="19" y="1877"/>
                  </a:lnTo>
                  <a:lnTo>
                    <a:pt x="56" y="1953"/>
                  </a:lnTo>
                  <a:lnTo>
                    <a:pt x="131" y="2065"/>
                  </a:lnTo>
                  <a:lnTo>
                    <a:pt x="244" y="2197"/>
                  </a:lnTo>
                  <a:lnTo>
                    <a:pt x="563" y="2516"/>
                  </a:lnTo>
                  <a:lnTo>
                    <a:pt x="1032" y="2910"/>
                  </a:lnTo>
                  <a:lnTo>
                    <a:pt x="1652" y="3416"/>
                  </a:lnTo>
                  <a:lnTo>
                    <a:pt x="2459" y="4017"/>
                  </a:lnTo>
                  <a:lnTo>
                    <a:pt x="3453" y="4749"/>
                  </a:lnTo>
                  <a:lnTo>
                    <a:pt x="4654" y="5575"/>
                  </a:lnTo>
                  <a:lnTo>
                    <a:pt x="6043" y="6532"/>
                  </a:lnTo>
                  <a:lnTo>
                    <a:pt x="7657" y="7601"/>
                  </a:lnTo>
                  <a:lnTo>
                    <a:pt x="6981" y="7207"/>
                  </a:lnTo>
                  <a:lnTo>
                    <a:pt x="5367" y="6231"/>
                  </a:lnTo>
                  <a:lnTo>
                    <a:pt x="4354" y="5668"/>
                  </a:lnTo>
                  <a:lnTo>
                    <a:pt x="3322" y="5087"/>
                  </a:lnTo>
                  <a:lnTo>
                    <a:pt x="2327" y="4561"/>
                  </a:lnTo>
                  <a:lnTo>
                    <a:pt x="1858" y="4317"/>
                  </a:lnTo>
                  <a:lnTo>
                    <a:pt x="1408" y="4129"/>
                  </a:lnTo>
                  <a:lnTo>
                    <a:pt x="1032" y="3961"/>
                  </a:lnTo>
                  <a:lnTo>
                    <a:pt x="676" y="3829"/>
                  </a:lnTo>
                  <a:lnTo>
                    <a:pt x="394" y="3754"/>
                  </a:lnTo>
                  <a:lnTo>
                    <a:pt x="282" y="3735"/>
                  </a:lnTo>
                  <a:lnTo>
                    <a:pt x="188" y="3717"/>
                  </a:lnTo>
                  <a:lnTo>
                    <a:pt x="113" y="3735"/>
                  </a:lnTo>
                  <a:lnTo>
                    <a:pt x="56" y="3754"/>
                  </a:lnTo>
                  <a:lnTo>
                    <a:pt x="19" y="3792"/>
                  </a:lnTo>
                  <a:lnTo>
                    <a:pt x="0" y="3848"/>
                  </a:lnTo>
                  <a:lnTo>
                    <a:pt x="19" y="3923"/>
                  </a:lnTo>
                  <a:lnTo>
                    <a:pt x="56" y="4017"/>
                  </a:lnTo>
                  <a:lnTo>
                    <a:pt x="113" y="4129"/>
                  </a:lnTo>
                  <a:lnTo>
                    <a:pt x="188" y="4261"/>
                  </a:lnTo>
                  <a:lnTo>
                    <a:pt x="450" y="4580"/>
                  </a:lnTo>
                  <a:lnTo>
                    <a:pt x="826" y="4993"/>
                  </a:lnTo>
                  <a:lnTo>
                    <a:pt x="1333" y="5499"/>
                  </a:lnTo>
                  <a:lnTo>
                    <a:pt x="1971" y="6119"/>
                  </a:lnTo>
                  <a:lnTo>
                    <a:pt x="2759" y="6832"/>
                  </a:lnTo>
                  <a:lnTo>
                    <a:pt x="3697" y="7658"/>
                  </a:lnTo>
                  <a:lnTo>
                    <a:pt x="4804" y="8596"/>
                  </a:lnTo>
                  <a:lnTo>
                    <a:pt x="6081" y="9647"/>
                  </a:lnTo>
                  <a:lnTo>
                    <a:pt x="5705" y="9403"/>
                  </a:lnTo>
                  <a:lnTo>
                    <a:pt x="4786" y="8821"/>
                  </a:lnTo>
                  <a:lnTo>
                    <a:pt x="4223" y="8483"/>
                  </a:lnTo>
                  <a:lnTo>
                    <a:pt x="3641" y="8146"/>
                  </a:lnTo>
                  <a:lnTo>
                    <a:pt x="3078" y="7845"/>
                  </a:lnTo>
                  <a:lnTo>
                    <a:pt x="2590" y="7601"/>
                  </a:lnTo>
                  <a:lnTo>
                    <a:pt x="2383" y="7508"/>
                  </a:lnTo>
                  <a:lnTo>
                    <a:pt x="2215" y="7451"/>
                  </a:lnTo>
                  <a:lnTo>
                    <a:pt x="2064" y="7432"/>
                  </a:lnTo>
                  <a:lnTo>
                    <a:pt x="1971" y="7432"/>
                  </a:lnTo>
                  <a:lnTo>
                    <a:pt x="1933" y="7451"/>
                  </a:lnTo>
                  <a:lnTo>
                    <a:pt x="1914" y="7470"/>
                  </a:lnTo>
                  <a:lnTo>
                    <a:pt x="1914" y="7508"/>
                  </a:lnTo>
                  <a:lnTo>
                    <a:pt x="1914" y="7564"/>
                  </a:lnTo>
                  <a:lnTo>
                    <a:pt x="1971" y="7695"/>
                  </a:lnTo>
                  <a:lnTo>
                    <a:pt x="2083" y="7883"/>
                  </a:lnTo>
                  <a:lnTo>
                    <a:pt x="2271" y="8108"/>
                  </a:lnTo>
                  <a:lnTo>
                    <a:pt x="2515" y="8408"/>
                  </a:lnTo>
                  <a:lnTo>
                    <a:pt x="2853" y="8765"/>
                  </a:lnTo>
                  <a:lnTo>
                    <a:pt x="3265" y="9178"/>
                  </a:lnTo>
                  <a:lnTo>
                    <a:pt x="3753" y="9666"/>
                  </a:lnTo>
                  <a:lnTo>
                    <a:pt x="4354" y="10210"/>
                  </a:lnTo>
                  <a:lnTo>
                    <a:pt x="5818" y="11561"/>
                  </a:lnTo>
                  <a:lnTo>
                    <a:pt x="6568" y="12218"/>
                  </a:lnTo>
                  <a:lnTo>
                    <a:pt x="7432" y="12969"/>
                  </a:lnTo>
                  <a:lnTo>
                    <a:pt x="9421" y="14620"/>
                  </a:lnTo>
                  <a:lnTo>
                    <a:pt x="11748" y="16516"/>
                  </a:lnTo>
                  <a:lnTo>
                    <a:pt x="14375" y="18599"/>
                  </a:lnTo>
                  <a:lnTo>
                    <a:pt x="17266" y="20851"/>
                  </a:lnTo>
                  <a:lnTo>
                    <a:pt x="20362" y="23234"/>
                  </a:lnTo>
                  <a:lnTo>
                    <a:pt x="23646" y="25711"/>
                  </a:lnTo>
                  <a:lnTo>
                    <a:pt x="27043" y="28264"/>
                  </a:lnTo>
                  <a:lnTo>
                    <a:pt x="27625" y="28770"/>
                  </a:lnTo>
                  <a:lnTo>
                    <a:pt x="28375" y="29408"/>
                  </a:lnTo>
                  <a:lnTo>
                    <a:pt x="29239" y="30121"/>
                  </a:lnTo>
                  <a:lnTo>
                    <a:pt x="30196" y="30891"/>
                  </a:lnTo>
                  <a:lnTo>
                    <a:pt x="31209" y="31660"/>
                  </a:lnTo>
                  <a:lnTo>
                    <a:pt x="31716" y="32017"/>
                  </a:lnTo>
                  <a:lnTo>
                    <a:pt x="32223" y="32374"/>
                  </a:lnTo>
                  <a:lnTo>
                    <a:pt x="32729" y="32711"/>
                  </a:lnTo>
                  <a:lnTo>
                    <a:pt x="33236" y="33030"/>
                  </a:lnTo>
                  <a:lnTo>
                    <a:pt x="33724" y="33312"/>
                  </a:lnTo>
                  <a:lnTo>
                    <a:pt x="34193" y="33556"/>
                  </a:lnTo>
                  <a:lnTo>
                    <a:pt x="34475" y="33668"/>
                  </a:lnTo>
                  <a:lnTo>
                    <a:pt x="34869" y="33781"/>
                  </a:lnTo>
                  <a:lnTo>
                    <a:pt x="35319" y="33894"/>
                  </a:lnTo>
                  <a:lnTo>
                    <a:pt x="35863" y="33987"/>
                  </a:lnTo>
                  <a:lnTo>
                    <a:pt x="35920" y="33894"/>
                  </a:lnTo>
                  <a:lnTo>
                    <a:pt x="36839" y="32186"/>
                  </a:lnTo>
                  <a:lnTo>
                    <a:pt x="37290" y="31323"/>
                  </a:lnTo>
                  <a:lnTo>
                    <a:pt x="37740" y="30422"/>
                  </a:lnTo>
                  <a:lnTo>
                    <a:pt x="38172" y="29521"/>
                  </a:lnTo>
                  <a:lnTo>
                    <a:pt x="38603" y="28601"/>
                  </a:lnTo>
                  <a:lnTo>
                    <a:pt x="39016" y="27682"/>
                  </a:lnTo>
                  <a:lnTo>
                    <a:pt x="39392" y="26743"/>
                  </a:lnTo>
                  <a:lnTo>
                    <a:pt x="39748" y="25805"/>
                  </a:lnTo>
                  <a:lnTo>
                    <a:pt x="40086" y="24848"/>
                  </a:lnTo>
                  <a:lnTo>
                    <a:pt x="40386" y="23891"/>
                  </a:lnTo>
                  <a:lnTo>
                    <a:pt x="40630" y="22915"/>
                  </a:lnTo>
                  <a:lnTo>
                    <a:pt x="40855" y="21939"/>
                  </a:lnTo>
                  <a:lnTo>
                    <a:pt x="40949" y="21451"/>
                  </a:lnTo>
                  <a:lnTo>
                    <a:pt x="41024" y="20963"/>
                  </a:lnTo>
                  <a:lnTo>
                    <a:pt x="41099" y="20475"/>
                  </a:lnTo>
                  <a:lnTo>
                    <a:pt x="41156" y="19987"/>
                  </a:lnTo>
                  <a:lnTo>
                    <a:pt x="41212" y="19499"/>
                  </a:lnTo>
                  <a:lnTo>
                    <a:pt x="41231" y="19012"/>
                  </a:lnTo>
                  <a:lnTo>
                    <a:pt x="37609" y="20006"/>
                  </a:lnTo>
                  <a:lnTo>
                    <a:pt x="15126" y="6213"/>
                  </a:lnTo>
                  <a:lnTo>
                    <a:pt x="14938" y="5650"/>
                  </a:lnTo>
                  <a:lnTo>
                    <a:pt x="14488" y="4298"/>
                  </a:lnTo>
                  <a:lnTo>
                    <a:pt x="14188" y="3454"/>
                  </a:lnTo>
                  <a:lnTo>
                    <a:pt x="13869" y="2609"/>
                  </a:lnTo>
                  <a:lnTo>
                    <a:pt x="13550" y="1784"/>
                  </a:lnTo>
                  <a:lnTo>
                    <a:pt x="13249" y="1052"/>
                  </a:lnTo>
                  <a:lnTo>
                    <a:pt x="13099" y="751"/>
                  </a:lnTo>
                  <a:lnTo>
                    <a:pt x="12949" y="470"/>
                  </a:lnTo>
                  <a:lnTo>
                    <a:pt x="12818" y="264"/>
                  </a:lnTo>
                  <a:lnTo>
                    <a:pt x="12705" y="113"/>
                  </a:lnTo>
                  <a:lnTo>
                    <a:pt x="12649" y="57"/>
                  </a:lnTo>
                  <a:lnTo>
                    <a:pt x="12593" y="20"/>
                  </a:lnTo>
                  <a:lnTo>
                    <a:pt x="12555" y="1"/>
                  </a:lnTo>
                  <a:close/>
                </a:path>
              </a:pathLst>
            </a:custGeom>
            <a:solidFill>
              <a:srgbClr val="8440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3717325" y="2928325"/>
              <a:ext cx="1030775" cy="849700"/>
            </a:xfrm>
            <a:custGeom>
              <a:rect b="b" l="l" r="r" t="t"/>
              <a:pathLst>
                <a:path extrusionOk="0" fill="none" h="33988" w="41231">
                  <a:moveTo>
                    <a:pt x="35920" y="33894"/>
                  </a:moveTo>
                  <a:lnTo>
                    <a:pt x="35920" y="33894"/>
                  </a:lnTo>
                  <a:lnTo>
                    <a:pt x="36839" y="32186"/>
                  </a:lnTo>
                  <a:lnTo>
                    <a:pt x="37290" y="31323"/>
                  </a:lnTo>
                  <a:lnTo>
                    <a:pt x="37740" y="30422"/>
                  </a:lnTo>
                  <a:lnTo>
                    <a:pt x="38172" y="29521"/>
                  </a:lnTo>
                  <a:lnTo>
                    <a:pt x="38603" y="28601"/>
                  </a:lnTo>
                  <a:lnTo>
                    <a:pt x="39016" y="27682"/>
                  </a:lnTo>
                  <a:lnTo>
                    <a:pt x="39392" y="26743"/>
                  </a:lnTo>
                  <a:lnTo>
                    <a:pt x="39748" y="25805"/>
                  </a:lnTo>
                  <a:lnTo>
                    <a:pt x="40086" y="24848"/>
                  </a:lnTo>
                  <a:lnTo>
                    <a:pt x="40386" y="23891"/>
                  </a:lnTo>
                  <a:lnTo>
                    <a:pt x="40630" y="22915"/>
                  </a:lnTo>
                  <a:lnTo>
                    <a:pt x="40855" y="21939"/>
                  </a:lnTo>
                  <a:lnTo>
                    <a:pt x="40949" y="21451"/>
                  </a:lnTo>
                  <a:lnTo>
                    <a:pt x="41024" y="20963"/>
                  </a:lnTo>
                  <a:lnTo>
                    <a:pt x="41099" y="20475"/>
                  </a:lnTo>
                  <a:lnTo>
                    <a:pt x="41156" y="19987"/>
                  </a:lnTo>
                  <a:lnTo>
                    <a:pt x="41212" y="19499"/>
                  </a:lnTo>
                  <a:lnTo>
                    <a:pt x="41231" y="19012"/>
                  </a:lnTo>
                  <a:lnTo>
                    <a:pt x="37609" y="20006"/>
                  </a:lnTo>
                  <a:lnTo>
                    <a:pt x="15126" y="6213"/>
                  </a:lnTo>
                  <a:lnTo>
                    <a:pt x="15126" y="6213"/>
                  </a:lnTo>
                  <a:lnTo>
                    <a:pt x="14938" y="5650"/>
                  </a:lnTo>
                  <a:lnTo>
                    <a:pt x="14488" y="4298"/>
                  </a:lnTo>
                  <a:lnTo>
                    <a:pt x="14188" y="3454"/>
                  </a:lnTo>
                  <a:lnTo>
                    <a:pt x="13869" y="2609"/>
                  </a:lnTo>
                  <a:lnTo>
                    <a:pt x="13550" y="1784"/>
                  </a:lnTo>
                  <a:lnTo>
                    <a:pt x="13249" y="1052"/>
                  </a:lnTo>
                  <a:lnTo>
                    <a:pt x="13099" y="751"/>
                  </a:lnTo>
                  <a:lnTo>
                    <a:pt x="12949" y="470"/>
                  </a:lnTo>
                  <a:lnTo>
                    <a:pt x="12818" y="264"/>
                  </a:lnTo>
                  <a:lnTo>
                    <a:pt x="12705" y="113"/>
                  </a:lnTo>
                  <a:lnTo>
                    <a:pt x="12649" y="57"/>
                  </a:lnTo>
                  <a:lnTo>
                    <a:pt x="12593" y="20"/>
                  </a:lnTo>
                  <a:lnTo>
                    <a:pt x="12555" y="1"/>
                  </a:lnTo>
                  <a:lnTo>
                    <a:pt x="12518" y="1"/>
                  </a:lnTo>
                  <a:lnTo>
                    <a:pt x="12480" y="38"/>
                  </a:lnTo>
                  <a:lnTo>
                    <a:pt x="12442" y="76"/>
                  </a:lnTo>
                  <a:lnTo>
                    <a:pt x="12424" y="151"/>
                  </a:lnTo>
                  <a:lnTo>
                    <a:pt x="12386" y="226"/>
                  </a:lnTo>
                  <a:lnTo>
                    <a:pt x="12367" y="489"/>
                  </a:lnTo>
                  <a:lnTo>
                    <a:pt x="12367" y="845"/>
                  </a:lnTo>
                  <a:lnTo>
                    <a:pt x="12386" y="1314"/>
                  </a:lnTo>
                  <a:lnTo>
                    <a:pt x="12424" y="1896"/>
                  </a:lnTo>
                  <a:lnTo>
                    <a:pt x="12518" y="2609"/>
                  </a:lnTo>
                  <a:lnTo>
                    <a:pt x="12611" y="3454"/>
                  </a:lnTo>
                  <a:lnTo>
                    <a:pt x="12761" y="4449"/>
                  </a:lnTo>
                  <a:lnTo>
                    <a:pt x="12949" y="5575"/>
                  </a:lnTo>
                  <a:lnTo>
                    <a:pt x="12949" y="5575"/>
                  </a:lnTo>
                  <a:lnTo>
                    <a:pt x="12123" y="5143"/>
                  </a:lnTo>
                  <a:lnTo>
                    <a:pt x="10097" y="4073"/>
                  </a:lnTo>
                  <a:lnTo>
                    <a:pt x="8839" y="3416"/>
                  </a:lnTo>
                  <a:lnTo>
                    <a:pt x="7544" y="2760"/>
                  </a:lnTo>
                  <a:lnTo>
                    <a:pt x="6268" y="2121"/>
                  </a:lnTo>
                  <a:lnTo>
                    <a:pt x="5105" y="1577"/>
                  </a:lnTo>
                  <a:lnTo>
                    <a:pt x="4598" y="1352"/>
                  </a:lnTo>
                  <a:lnTo>
                    <a:pt x="4129" y="1164"/>
                  </a:lnTo>
                  <a:lnTo>
                    <a:pt x="3753" y="1014"/>
                  </a:lnTo>
                  <a:lnTo>
                    <a:pt x="3453" y="920"/>
                  </a:lnTo>
                  <a:lnTo>
                    <a:pt x="3228" y="883"/>
                  </a:lnTo>
                  <a:lnTo>
                    <a:pt x="3172" y="902"/>
                  </a:lnTo>
                  <a:lnTo>
                    <a:pt x="3115" y="920"/>
                  </a:lnTo>
                  <a:lnTo>
                    <a:pt x="3115" y="958"/>
                  </a:lnTo>
                  <a:lnTo>
                    <a:pt x="3115" y="1014"/>
                  </a:lnTo>
                  <a:lnTo>
                    <a:pt x="3172" y="1089"/>
                  </a:lnTo>
                  <a:lnTo>
                    <a:pt x="3247" y="1183"/>
                  </a:lnTo>
                  <a:lnTo>
                    <a:pt x="3491" y="1427"/>
                  </a:lnTo>
                  <a:lnTo>
                    <a:pt x="3885" y="1765"/>
                  </a:lnTo>
                  <a:lnTo>
                    <a:pt x="4429" y="2197"/>
                  </a:lnTo>
                  <a:lnTo>
                    <a:pt x="5142" y="2741"/>
                  </a:lnTo>
                  <a:lnTo>
                    <a:pt x="6024" y="3360"/>
                  </a:lnTo>
                  <a:lnTo>
                    <a:pt x="7094" y="4111"/>
                  </a:lnTo>
                  <a:lnTo>
                    <a:pt x="8351" y="4974"/>
                  </a:lnTo>
                  <a:lnTo>
                    <a:pt x="9815" y="5969"/>
                  </a:lnTo>
                  <a:lnTo>
                    <a:pt x="9815" y="5969"/>
                  </a:lnTo>
                  <a:lnTo>
                    <a:pt x="8971" y="5537"/>
                  </a:lnTo>
                  <a:lnTo>
                    <a:pt x="6887" y="4505"/>
                  </a:lnTo>
                  <a:lnTo>
                    <a:pt x="5611" y="3886"/>
                  </a:lnTo>
                  <a:lnTo>
                    <a:pt x="4279" y="3266"/>
                  </a:lnTo>
                  <a:lnTo>
                    <a:pt x="3003" y="2684"/>
                  </a:lnTo>
                  <a:lnTo>
                    <a:pt x="2402" y="2422"/>
                  </a:lnTo>
                  <a:lnTo>
                    <a:pt x="1839" y="2197"/>
                  </a:lnTo>
                  <a:lnTo>
                    <a:pt x="1333" y="2009"/>
                  </a:lnTo>
                  <a:lnTo>
                    <a:pt x="901" y="1859"/>
                  </a:lnTo>
                  <a:lnTo>
                    <a:pt x="544" y="1765"/>
                  </a:lnTo>
                  <a:lnTo>
                    <a:pt x="263" y="1709"/>
                  </a:lnTo>
                  <a:lnTo>
                    <a:pt x="150" y="1709"/>
                  </a:lnTo>
                  <a:lnTo>
                    <a:pt x="75" y="1727"/>
                  </a:lnTo>
                  <a:lnTo>
                    <a:pt x="38" y="1765"/>
                  </a:lnTo>
                  <a:lnTo>
                    <a:pt x="0" y="1802"/>
                  </a:lnTo>
                  <a:lnTo>
                    <a:pt x="19" y="1877"/>
                  </a:lnTo>
                  <a:lnTo>
                    <a:pt x="56" y="1953"/>
                  </a:lnTo>
                  <a:lnTo>
                    <a:pt x="131" y="2065"/>
                  </a:lnTo>
                  <a:lnTo>
                    <a:pt x="244" y="2197"/>
                  </a:lnTo>
                  <a:lnTo>
                    <a:pt x="563" y="2516"/>
                  </a:lnTo>
                  <a:lnTo>
                    <a:pt x="1032" y="2910"/>
                  </a:lnTo>
                  <a:lnTo>
                    <a:pt x="1652" y="3416"/>
                  </a:lnTo>
                  <a:lnTo>
                    <a:pt x="2459" y="4017"/>
                  </a:lnTo>
                  <a:lnTo>
                    <a:pt x="3453" y="4749"/>
                  </a:lnTo>
                  <a:lnTo>
                    <a:pt x="4654" y="5575"/>
                  </a:lnTo>
                  <a:lnTo>
                    <a:pt x="6043" y="6532"/>
                  </a:lnTo>
                  <a:lnTo>
                    <a:pt x="7657" y="7601"/>
                  </a:lnTo>
                  <a:lnTo>
                    <a:pt x="7657" y="7601"/>
                  </a:lnTo>
                  <a:lnTo>
                    <a:pt x="6981" y="7207"/>
                  </a:lnTo>
                  <a:lnTo>
                    <a:pt x="5367" y="6231"/>
                  </a:lnTo>
                  <a:lnTo>
                    <a:pt x="4354" y="5668"/>
                  </a:lnTo>
                  <a:lnTo>
                    <a:pt x="3322" y="5087"/>
                  </a:lnTo>
                  <a:lnTo>
                    <a:pt x="2327" y="4561"/>
                  </a:lnTo>
                  <a:lnTo>
                    <a:pt x="1858" y="4317"/>
                  </a:lnTo>
                  <a:lnTo>
                    <a:pt x="1408" y="4129"/>
                  </a:lnTo>
                  <a:lnTo>
                    <a:pt x="1032" y="3961"/>
                  </a:lnTo>
                  <a:lnTo>
                    <a:pt x="676" y="3829"/>
                  </a:lnTo>
                  <a:lnTo>
                    <a:pt x="394" y="3754"/>
                  </a:lnTo>
                  <a:lnTo>
                    <a:pt x="282" y="3735"/>
                  </a:lnTo>
                  <a:lnTo>
                    <a:pt x="188" y="3717"/>
                  </a:lnTo>
                  <a:lnTo>
                    <a:pt x="113" y="3735"/>
                  </a:lnTo>
                  <a:lnTo>
                    <a:pt x="56" y="3754"/>
                  </a:lnTo>
                  <a:lnTo>
                    <a:pt x="19" y="3792"/>
                  </a:lnTo>
                  <a:lnTo>
                    <a:pt x="0" y="3848"/>
                  </a:lnTo>
                  <a:lnTo>
                    <a:pt x="19" y="3923"/>
                  </a:lnTo>
                  <a:lnTo>
                    <a:pt x="56" y="4017"/>
                  </a:lnTo>
                  <a:lnTo>
                    <a:pt x="113" y="4129"/>
                  </a:lnTo>
                  <a:lnTo>
                    <a:pt x="188" y="4261"/>
                  </a:lnTo>
                  <a:lnTo>
                    <a:pt x="450" y="4580"/>
                  </a:lnTo>
                  <a:lnTo>
                    <a:pt x="826" y="4993"/>
                  </a:lnTo>
                  <a:lnTo>
                    <a:pt x="1333" y="5499"/>
                  </a:lnTo>
                  <a:lnTo>
                    <a:pt x="1971" y="6119"/>
                  </a:lnTo>
                  <a:lnTo>
                    <a:pt x="2759" y="6832"/>
                  </a:lnTo>
                  <a:lnTo>
                    <a:pt x="3697" y="7658"/>
                  </a:lnTo>
                  <a:lnTo>
                    <a:pt x="4804" y="8596"/>
                  </a:lnTo>
                  <a:lnTo>
                    <a:pt x="6081" y="9647"/>
                  </a:lnTo>
                  <a:lnTo>
                    <a:pt x="6081" y="9647"/>
                  </a:lnTo>
                  <a:lnTo>
                    <a:pt x="5705" y="9403"/>
                  </a:lnTo>
                  <a:lnTo>
                    <a:pt x="4786" y="8821"/>
                  </a:lnTo>
                  <a:lnTo>
                    <a:pt x="4223" y="8483"/>
                  </a:lnTo>
                  <a:lnTo>
                    <a:pt x="3641" y="8146"/>
                  </a:lnTo>
                  <a:lnTo>
                    <a:pt x="3078" y="7845"/>
                  </a:lnTo>
                  <a:lnTo>
                    <a:pt x="2590" y="7601"/>
                  </a:lnTo>
                  <a:lnTo>
                    <a:pt x="2383" y="7508"/>
                  </a:lnTo>
                  <a:lnTo>
                    <a:pt x="2215" y="7451"/>
                  </a:lnTo>
                  <a:lnTo>
                    <a:pt x="2064" y="7432"/>
                  </a:lnTo>
                  <a:lnTo>
                    <a:pt x="1971" y="7432"/>
                  </a:lnTo>
                  <a:lnTo>
                    <a:pt x="1933" y="7451"/>
                  </a:lnTo>
                  <a:lnTo>
                    <a:pt x="1914" y="7470"/>
                  </a:lnTo>
                  <a:lnTo>
                    <a:pt x="1914" y="7508"/>
                  </a:lnTo>
                  <a:lnTo>
                    <a:pt x="1914" y="7564"/>
                  </a:lnTo>
                  <a:lnTo>
                    <a:pt x="1971" y="7695"/>
                  </a:lnTo>
                  <a:lnTo>
                    <a:pt x="2083" y="7883"/>
                  </a:lnTo>
                  <a:lnTo>
                    <a:pt x="2271" y="8108"/>
                  </a:lnTo>
                  <a:lnTo>
                    <a:pt x="2515" y="8408"/>
                  </a:lnTo>
                  <a:lnTo>
                    <a:pt x="2853" y="8765"/>
                  </a:lnTo>
                  <a:lnTo>
                    <a:pt x="3265" y="9178"/>
                  </a:lnTo>
                  <a:lnTo>
                    <a:pt x="3753" y="9666"/>
                  </a:lnTo>
                  <a:lnTo>
                    <a:pt x="4354" y="10210"/>
                  </a:lnTo>
                  <a:lnTo>
                    <a:pt x="5818" y="11561"/>
                  </a:lnTo>
                  <a:lnTo>
                    <a:pt x="5818" y="11561"/>
                  </a:lnTo>
                  <a:lnTo>
                    <a:pt x="6568" y="12218"/>
                  </a:lnTo>
                  <a:lnTo>
                    <a:pt x="7432" y="12969"/>
                  </a:lnTo>
                  <a:lnTo>
                    <a:pt x="9421" y="14620"/>
                  </a:lnTo>
                  <a:lnTo>
                    <a:pt x="11748" y="16516"/>
                  </a:lnTo>
                  <a:lnTo>
                    <a:pt x="14375" y="18599"/>
                  </a:lnTo>
                  <a:lnTo>
                    <a:pt x="17266" y="20851"/>
                  </a:lnTo>
                  <a:lnTo>
                    <a:pt x="20362" y="23234"/>
                  </a:lnTo>
                  <a:lnTo>
                    <a:pt x="23646" y="25711"/>
                  </a:lnTo>
                  <a:lnTo>
                    <a:pt x="27043" y="28264"/>
                  </a:lnTo>
                  <a:lnTo>
                    <a:pt x="27043" y="28264"/>
                  </a:lnTo>
                  <a:lnTo>
                    <a:pt x="27625" y="28770"/>
                  </a:lnTo>
                  <a:lnTo>
                    <a:pt x="28375" y="29408"/>
                  </a:lnTo>
                  <a:lnTo>
                    <a:pt x="29239" y="30121"/>
                  </a:lnTo>
                  <a:lnTo>
                    <a:pt x="30196" y="30891"/>
                  </a:lnTo>
                  <a:lnTo>
                    <a:pt x="31209" y="31660"/>
                  </a:lnTo>
                  <a:lnTo>
                    <a:pt x="31716" y="32017"/>
                  </a:lnTo>
                  <a:lnTo>
                    <a:pt x="32223" y="32374"/>
                  </a:lnTo>
                  <a:lnTo>
                    <a:pt x="32729" y="32711"/>
                  </a:lnTo>
                  <a:lnTo>
                    <a:pt x="33236" y="33030"/>
                  </a:lnTo>
                  <a:lnTo>
                    <a:pt x="33724" y="33312"/>
                  </a:lnTo>
                  <a:lnTo>
                    <a:pt x="34193" y="33556"/>
                  </a:lnTo>
                  <a:lnTo>
                    <a:pt x="34193" y="33556"/>
                  </a:lnTo>
                  <a:lnTo>
                    <a:pt x="34475" y="33668"/>
                  </a:lnTo>
                  <a:lnTo>
                    <a:pt x="34869" y="33781"/>
                  </a:lnTo>
                  <a:lnTo>
                    <a:pt x="35319" y="33894"/>
                  </a:lnTo>
                  <a:lnTo>
                    <a:pt x="35863" y="33987"/>
                  </a:lnTo>
                  <a:lnTo>
                    <a:pt x="35863" y="33987"/>
                  </a:lnTo>
                  <a:lnTo>
                    <a:pt x="35920" y="3389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4570725" y="2197825"/>
              <a:ext cx="770400" cy="701925"/>
            </a:xfrm>
            <a:custGeom>
              <a:rect b="b" l="l" r="r" t="t"/>
              <a:pathLst>
                <a:path extrusionOk="0" h="28077" w="30816">
                  <a:moveTo>
                    <a:pt x="17942" y="1"/>
                  </a:moveTo>
                  <a:lnTo>
                    <a:pt x="17510" y="20"/>
                  </a:lnTo>
                  <a:lnTo>
                    <a:pt x="17097" y="38"/>
                  </a:lnTo>
                  <a:lnTo>
                    <a:pt x="16666" y="95"/>
                  </a:lnTo>
                  <a:lnTo>
                    <a:pt x="16253" y="151"/>
                  </a:lnTo>
                  <a:lnTo>
                    <a:pt x="15840" y="226"/>
                  </a:lnTo>
                  <a:lnTo>
                    <a:pt x="15427" y="339"/>
                  </a:lnTo>
                  <a:lnTo>
                    <a:pt x="15033" y="451"/>
                  </a:lnTo>
                  <a:lnTo>
                    <a:pt x="14620" y="601"/>
                  </a:lnTo>
                  <a:lnTo>
                    <a:pt x="14226" y="770"/>
                  </a:lnTo>
                  <a:lnTo>
                    <a:pt x="13851" y="958"/>
                  </a:lnTo>
                  <a:lnTo>
                    <a:pt x="13457" y="1164"/>
                  </a:lnTo>
                  <a:lnTo>
                    <a:pt x="13081" y="1408"/>
                  </a:lnTo>
                  <a:lnTo>
                    <a:pt x="12706" y="1671"/>
                  </a:lnTo>
                  <a:lnTo>
                    <a:pt x="12349" y="1953"/>
                  </a:lnTo>
                  <a:lnTo>
                    <a:pt x="11993" y="2253"/>
                  </a:lnTo>
                  <a:lnTo>
                    <a:pt x="11655" y="2591"/>
                  </a:lnTo>
                  <a:lnTo>
                    <a:pt x="11317" y="2966"/>
                  </a:lnTo>
                  <a:lnTo>
                    <a:pt x="10998" y="3360"/>
                  </a:lnTo>
                  <a:lnTo>
                    <a:pt x="10679" y="3792"/>
                  </a:lnTo>
                  <a:lnTo>
                    <a:pt x="10379" y="4242"/>
                  </a:lnTo>
                  <a:lnTo>
                    <a:pt x="9215" y="6081"/>
                  </a:lnTo>
                  <a:lnTo>
                    <a:pt x="8108" y="7864"/>
                  </a:lnTo>
                  <a:lnTo>
                    <a:pt x="6081" y="11167"/>
                  </a:lnTo>
                  <a:lnTo>
                    <a:pt x="4298" y="14132"/>
                  </a:lnTo>
                  <a:lnTo>
                    <a:pt x="2816" y="16666"/>
                  </a:lnTo>
                  <a:lnTo>
                    <a:pt x="1615" y="18730"/>
                  </a:lnTo>
                  <a:lnTo>
                    <a:pt x="733" y="20288"/>
                  </a:lnTo>
                  <a:lnTo>
                    <a:pt x="1" y="21583"/>
                  </a:lnTo>
                  <a:lnTo>
                    <a:pt x="282" y="21808"/>
                  </a:lnTo>
                  <a:lnTo>
                    <a:pt x="1052" y="22371"/>
                  </a:lnTo>
                  <a:lnTo>
                    <a:pt x="1596" y="22765"/>
                  </a:lnTo>
                  <a:lnTo>
                    <a:pt x="2253" y="23215"/>
                  </a:lnTo>
                  <a:lnTo>
                    <a:pt x="3004" y="23703"/>
                  </a:lnTo>
                  <a:lnTo>
                    <a:pt x="3848" y="24229"/>
                  </a:lnTo>
                  <a:lnTo>
                    <a:pt x="4768" y="24754"/>
                  </a:lnTo>
                  <a:lnTo>
                    <a:pt x="5762" y="25299"/>
                  </a:lnTo>
                  <a:lnTo>
                    <a:pt x="6813" y="25843"/>
                  </a:lnTo>
                  <a:lnTo>
                    <a:pt x="7920" y="26368"/>
                  </a:lnTo>
                  <a:lnTo>
                    <a:pt x="8502" y="26631"/>
                  </a:lnTo>
                  <a:lnTo>
                    <a:pt x="9103" y="26875"/>
                  </a:lnTo>
                  <a:lnTo>
                    <a:pt x="9703" y="27100"/>
                  </a:lnTo>
                  <a:lnTo>
                    <a:pt x="10304" y="27325"/>
                  </a:lnTo>
                  <a:lnTo>
                    <a:pt x="10923" y="27532"/>
                  </a:lnTo>
                  <a:lnTo>
                    <a:pt x="11561" y="27719"/>
                  </a:lnTo>
                  <a:lnTo>
                    <a:pt x="12199" y="27907"/>
                  </a:lnTo>
                  <a:lnTo>
                    <a:pt x="12837" y="28076"/>
                  </a:lnTo>
                  <a:lnTo>
                    <a:pt x="30816" y="5087"/>
                  </a:lnTo>
                  <a:lnTo>
                    <a:pt x="30666" y="4974"/>
                  </a:lnTo>
                  <a:lnTo>
                    <a:pt x="30197" y="4636"/>
                  </a:lnTo>
                  <a:lnTo>
                    <a:pt x="29483" y="4148"/>
                  </a:lnTo>
                  <a:lnTo>
                    <a:pt x="28526" y="3548"/>
                  </a:lnTo>
                  <a:lnTo>
                    <a:pt x="27963" y="3229"/>
                  </a:lnTo>
                  <a:lnTo>
                    <a:pt x="27363" y="2872"/>
                  </a:lnTo>
                  <a:lnTo>
                    <a:pt x="26706" y="2534"/>
                  </a:lnTo>
                  <a:lnTo>
                    <a:pt x="26030" y="2178"/>
                  </a:lnTo>
                  <a:lnTo>
                    <a:pt x="25298" y="1840"/>
                  </a:lnTo>
                  <a:lnTo>
                    <a:pt x="24567" y="1521"/>
                  </a:lnTo>
                  <a:lnTo>
                    <a:pt x="23778" y="1202"/>
                  </a:lnTo>
                  <a:lnTo>
                    <a:pt x="22990" y="920"/>
                  </a:lnTo>
                  <a:lnTo>
                    <a:pt x="22164" y="658"/>
                  </a:lnTo>
                  <a:lnTo>
                    <a:pt x="21339" y="433"/>
                  </a:lnTo>
                  <a:lnTo>
                    <a:pt x="20907" y="339"/>
                  </a:lnTo>
                  <a:lnTo>
                    <a:pt x="20494" y="245"/>
                  </a:lnTo>
                  <a:lnTo>
                    <a:pt x="20063" y="170"/>
                  </a:lnTo>
                  <a:lnTo>
                    <a:pt x="19631" y="113"/>
                  </a:lnTo>
                  <a:lnTo>
                    <a:pt x="19218" y="57"/>
                  </a:lnTo>
                  <a:lnTo>
                    <a:pt x="18786" y="20"/>
                  </a:lnTo>
                  <a:lnTo>
                    <a:pt x="183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4570725" y="2345150"/>
              <a:ext cx="275425" cy="487975"/>
            </a:xfrm>
            <a:custGeom>
              <a:rect b="b" l="l" r="r" t="t"/>
              <a:pathLst>
                <a:path extrusionOk="0" h="19519" w="11017">
                  <a:moveTo>
                    <a:pt x="9347" y="1"/>
                  </a:moveTo>
                  <a:lnTo>
                    <a:pt x="7320" y="3229"/>
                  </a:lnTo>
                  <a:lnTo>
                    <a:pt x="5518" y="6194"/>
                  </a:lnTo>
                  <a:lnTo>
                    <a:pt x="3942" y="8840"/>
                  </a:lnTo>
                  <a:lnTo>
                    <a:pt x="2609" y="11111"/>
                  </a:lnTo>
                  <a:lnTo>
                    <a:pt x="1540" y="12987"/>
                  </a:lnTo>
                  <a:lnTo>
                    <a:pt x="733" y="14395"/>
                  </a:lnTo>
                  <a:lnTo>
                    <a:pt x="20" y="15690"/>
                  </a:lnTo>
                  <a:lnTo>
                    <a:pt x="1" y="15690"/>
                  </a:lnTo>
                  <a:lnTo>
                    <a:pt x="432" y="16028"/>
                  </a:lnTo>
                  <a:lnTo>
                    <a:pt x="958" y="16422"/>
                  </a:lnTo>
                  <a:lnTo>
                    <a:pt x="1652" y="16910"/>
                  </a:lnTo>
                  <a:lnTo>
                    <a:pt x="2516" y="17491"/>
                  </a:lnTo>
                  <a:lnTo>
                    <a:pt x="3548" y="18148"/>
                  </a:lnTo>
                  <a:lnTo>
                    <a:pt x="4092" y="18486"/>
                  </a:lnTo>
                  <a:lnTo>
                    <a:pt x="4693" y="18824"/>
                  </a:lnTo>
                  <a:lnTo>
                    <a:pt x="5312" y="19180"/>
                  </a:lnTo>
                  <a:lnTo>
                    <a:pt x="5969" y="19518"/>
                  </a:lnTo>
                  <a:lnTo>
                    <a:pt x="7395" y="14658"/>
                  </a:lnTo>
                  <a:lnTo>
                    <a:pt x="8727" y="10247"/>
                  </a:lnTo>
                  <a:lnTo>
                    <a:pt x="9365" y="8239"/>
                  </a:lnTo>
                  <a:lnTo>
                    <a:pt x="9947" y="6381"/>
                  </a:lnTo>
                  <a:lnTo>
                    <a:pt x="10491" y="4692"/>
                  </a:lnTo>
                  <a:lnTo>
                    <a:pt x="11017" y="3191"/>
                  </a:lnTo>
                  <a:lnTo>
                    <a:pt x="10567" y="2403"/>
                  </a:lnTo>
                  <a:lnTo>
                    <a:pt x="10135" y="1615"/>
                  </a:lnTo>
                  <a:lnTo>
                    <a:pt x="9722" y="808"/>
                  </a:lnTo>
                  <a:lnTo>
                    <a:pt x="9347" y="1"/>
                  </a:lnTo>
                  <a:close/>
                </a:path>
              </a:pathLst>
            </a:custGeom>
            <a:solidFill>
              <a:srgbClr val="FF72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4383525" y="2210500"/>
              <a:ext cx="1842000" cy="2180725"/>
            </a:xfrm>
            <a:custGeom>
              <a:rect b="b" l="l" r="r" t="t"/>
              <a:pathLst>
                <a:path extrusionOk="0" h="87229" w="73680">
                  <a:moveTo>
                    <a:pt x="27250" y="1"/>
                  </a:moveTo>
                  <a:lnTo>
                    <a:pt x="26875" y="19"/>
                  </a:lnTo>
                  <a:lnTo>
                    <a:pt x="26481" y="38"/>
                  </a:lnTo>
                  <a:lnTo>
                    <a:pt x="26106" y="76"/>
                  </a:lnTo>
                  <a:lnTo>
                    <a:pt x="25730" y="132"/>
                  </a:lnTo>
                  <a:lnTo>
                    <a:pt x="25355" y="226"/>
                  </a:lnTo>
                  <a:lnTo>
                    <a:pt x="24980" y="320"/>
                  </a:lnTo>
                  <a:lnTo>
                    <a:pt x="24604" y="432"/>
                  </a:lnTo>
                  <a:lnTo>
                    <a:pt x="24248" y="564"/>
                  </a:lnTo>
                  <a:lnTo>
                    <a:pt x="23872" y="733"/>
                  </a:lnTo>
                  <a:lnTo>
                    <a:pt x="23534" y="901"/>
                  </a:lnTo>
                  <a:lnTo>
                    <a:pt x="23178" y="1108"/>
                  </a:lnTo>
                  <a:lnTo>
                    <a:pt x="22840" y="1333"/>
                  </a:lnTo>
                  <a:lnTo>
                    <a:pt x="22502" y="1596"/>
                  </a:lnTo>
                  <a:lnTo>
                    <a:pt x="22164" y="1877"/>
                  </a:lnTo>
                  <a:lnTo>
                    <a:pt x="21845" y="2178"/>
                  </a:lnTo>
                  <a:lnTo>
                    <a:pt x="21526" y="2497"/>
                  </a:lnTo>
                  <a:lnTo>
                    <a:pt x="21226" y="2853"/>
                  </a:lnTo>
                  <a:lnTo>
                    <a:pt x="20926" y="3247"/>
                  </a:lnTo>
                  <a:lnTo>
                    <a:pt x="20644" y="3660"/>
                  </a:lnTo>
                  <a:lnTo>
                    <a:pt x="20363" y="4111"/>
                  </a:lnTo>
                  <a:lnTo>
                    <a:pt x="20100" y="4580"/>
                  </a:lnTo>
                  <a:lnTo>
                    <a:pt x="19837" y="5086"/>
                  </a:lnTo>
                  <a:lnTo>
                    <a:pt x="19669" y="5481"/>
                  </a:lnTo>
                  <a:lnTo>
                    <a:pt x="19462" y="5950"/>
                  </a:lnTo>
                  <a:lnTo>
                    <a:pt x="19030" y="7113"/>
                  </a:lnTo>
                  <a:lnTo>
                    <a:pt x="18505" y="8539"/>
                  </a:lnTo>
                  <a:lnTo>
                    <a:pt x="17942" y="10210"/>
                  </a:lnTo>
                  <a:lnTo>
                    <a:pt x="17323" y="12105"/>
                  </a:lnTo>
                  <a:lnTo>
                    <a:pt x="16666" y="14226"/>
                  </a:lnTo>
                  <a:lnTo>
                    <a:pt x="15953" y="16515"/>
                  </a:lnTo>
                  <a:lnTo>
                    <a:pt x="15202" y="18974"/>
                  </a:lnTo>
                  <a:lnTo>
                    <a:pt x="13626" y="24304"/>
                  </a:lnTo>
                  <a:lnTo>
                    <a:pt x="11955" y="30046"/>
                  </a:lnTo>
                  <a:lnTo>
                    <a:pt x="10266" y="36014"/>
                  </a:lnTo>
                  <a:lnTo>
                    <a:pt x="8559" y="42076"/>
                  </a:lnTo>
                  <a:lnTo>
                    <a:pt x="6888" y="48044"/>
                  </a:lnTo>
                  <a:lnTo>
                    <a:pt x="5331" y="53767"/>
                  </a:lnTo>
                  <a:lnTo>
                    <a:pt x="2591" y="63770"/>
                  </a:lnTo>
                  <a:lnTo>
                    <a:pt x="714" y="70733"/>
                  </a:lnTo>
                  <a:lnTo>
                    <a:pt x="1" y="73360"/>
                  </a:lnTo>
                  <a:lnTo>
                    <a:pt x="714" y="73998"/>
                  </a:lnTo>
                  <a:lnTo>
                    <a:pt x="1465" y="74636"/>
                  </a:lnTo>
                  <a:lnTo>
                    <a:pt x="2234" y="75237"/>
                  </a:lnTo>
                  <a:lnTo>
                    <a:pt x="3022" y="75818"/>
                  </a:lnTo>
                  <a:lnTo>
                    <a:pt x="3848" y="76400"/>
                  </a:lnTo>
                  <a:lnTo>
                    <a:pt x="4693" y="76944"/>
                  </a:lnTo>
                  <a:lnTo>
                    <a:pt x="5575" y="77470"/>
                  </a:lnTo>
                  <a:lnTo>
                    <a:pt x="6457" y="77995"/>
                  </a:lnTo>
                  <a:lnTo>
                    <a:pt x="7376" y="78483"/>
                  </a:lnTo>
                  <a:lnTo>
                    <a:pt x="8296" y="78952"/>
                  </a:lnTo>
                  <a:lnTo>
                    <a:pt x="9253" y="79422"/>
                  </a:lnTo>
                  <a:lnTo>
                    <a:pt x="10229" y="79853"/>
                  </a:lnTo>
                  <a:lnTo>
                    <a:pt x="11205" y="80285"/>
                  </a:lnTo>
                  <a:lnTo>
                    <a:pt x="12199" y="80679"/>
                  </a:lnTo>
                  <a:lnTo>
                    <a:pt x="13213" y="81073"/>
                  </a:lnTo>
                  <a:lnTo>
                    <a:pt x="14226" y="81448"/>
                  </a:lnTo>
                  <a:lnTo>
                    <a:pt x="15258" y="81805"/>
                  </a:lnTo>
                  <a:lnTo>
                    <a:pt x="16309" y="82162"/>
                  </a:lnTo>
                  <a:lnTo>
                    <a:pt x="17360" y="82481"/>
                  </a:lnTo>
                  <a:lnTo>
                    <a:pt x="18411" y="82800"/>
                  </a:lnTo>
                  <a:lnTo>
                    <a:pt x="19462" y="83100"/>
                  </a:lnTo>
                  <a:lnTo>
                    <a:pt x="20532" y="83381"/>
                  </a:lnTo>
                  <a:lnTo>
                    <a:pt x="21583" y="83663"/>
                  </a:lnTo>
                  <a:lnTo>
                    <a:pt x="22652" y="83926"/>
                  </a:lnTo>
                  <a:lnTo>
                    <a:pt x="23722" y="84170"/>
                  </a:lnTo>
                  <a:lnTo>
                    <a:pt x="24792" y="84414"/>
                  </a:lnTo>
                  <a:lnTo>
                    <a:pt x="26894" y="84845"/>
                  </a:lnTo>
                  <a:lnTo>
                    <a:pt x="28996" y="85221"/>
                  </a:lnTo>
                  <a:lnTo>
                    <a:pt x="31060" y="85558"/>
                  </a:lnTo>
                  <a:lnTo>
                    <a:pt x="33068" y="85859"/>
                  </a:lnTo>
                  <a:lnTo>
                    <a:pt x="35039" y="86121"/>
                  </a:lnTo>
                  <a:lnTo>
                    <a:pt x="36934" y="86347"/>
                  </a:lnTo>
                  <a:lnTo>
                    <a:pt x="38773" y="86553"/>
                  </a:lnTo>
                  <a:lnTo>
                    <a:pt x="40500" y="86703"/>
                  </a:lnTo>
                  <a:lnTo>
                    <a:pt x="42151" y="86853"/>
                  </a:lnTo>
                  <a:lnTo>
                    <a:pt x="43690" y="86947"/>
                  </a:lnTo>
                  <a:lnTo>
                    <a:pt x="45098" y="87041"/>
                  </a:lnTo>
                  <a:lnTo>
                    <a:pt x="46392" y="87116"/>
                  </a:lnTo>
                  <a:lnTo>
                    <a:pt x="47556" y="87154"/>
                  </a:lnTo>
                  <a:lnTo>
                    <a:pt x="49395" y="87210"/>
                  </a:lnTo>
                  <a:lnTo>
                    <a:pt x="50577" y="87229"/>
                  </a:lnTo>
                  <a:lnTo>
                    <a:pt x="50990" y="87229"/>
                  </a:lnTo>
                  <a:lnTo>
                    <a:pt x="52079" y="84470"/>
                  </a:lnTo>
                  <a:lnTo>
                    <a:pt x="53317" y="81298"/>
                  </a:lnTo>
                  <a:lnTo>
                    <a:pt x="54931" y="77132"/>
                  </a:lnTo>
                  <a:lnTo>
                    <a:pt x="56827" y="72178"/>
                  </a:lnTo>
                  <a:lnTo>
                    <a:pt x="58910" y="66623"/>
                  </a:lnTo>
                  <a:lnTo>
                    <a:pt x="59998" y="63658"/>
                  </a:lnTo>
                  <a:lnTo>
                    <a:pt x="61124" y="60617"/>
                  </a:lnTo>
                  <a:lnTo>
                    <a:pt x="62250" y="57502"/>
                  </a:lnTo>
                  <a:lnTo>
                    <a:pt x="63376" y="54330"/>
                  </a:lnTo>
                  <a:lnTo>
                    <a:pt x="64502" y="51159"/>
                  </a:lnTo>
                  <a:lnTo>
                    <a:pt x="65591" y="47969"/>
                  </a:lnTo>
                  <a:lnTo>
                    <a:pt x="66661" y="44816"/>
                  </a:lnTo>
                  <a:lnTo>
                    <a:pt x="67693" y="41700"/>
                  </a:lnTo>
                  <a:lnTo>
                    <a:pt x="68687" y="38641"/>
                  </a:lnTo>
                  <a:lnTo>
                    <a:pt x="69607" y="35676"/>
                  </a:lnTo>
                  <a:lnTo>
                    <a:pt x="70451" y="32824"/>
                  </a:lnTo>
                  <a:lnTo>
                    <a:pt x="71240" y="30103"/>
                  </a:lnTo>
                  <a:lnTo>
                    <a:pt x="71596" y="28789"/>
                  </a:lnTo>
                  <a:lnTo>
                    <a:pt x="71915" y="27531"/>
                  </a:lnTo>
                  <a:lnTo>
                    <a:pt x="72234" y="26312"/>
                  </a:lnTo>
                  <a:lnTo>
                    <a:pt x="72516" y="25129"/>
                  </a:lnTo>
                  <a:lnTo>
                    <a:pt x="72760" y="24003"/>
                  </a:lnTo>
                  <a:lnTo>
                    <a:pt x="72985" y="22934"/>
                  </a:lnTo>
                  <a:lnTo>
                    <a:pt x="73191" y="21920"/>
                  </a:lnTo>
                  <a:lnTo>
                    <a:pt x="73342" y="20963"/>
                  </a:lnTo>
                  <a:lnTo>
                    <a:pt x="73492" y="20062"/>
                  </a:lnTo>
                  <a:lnTo>
                    <a:pt x="73585" y="19218"/>
                  </a:lnTo>
                  <a:lnTo>
                    <a:pt x="73642" y="18448"/>
                  </a:lnTo>
                  <a:lnTo>
                    <a:pt x="73679" y="17754"/>
                  </a:lnTo>
                  <a:lnTo>
                    <a:pt x="73661" y="17116"/>
                  </a:lnTo>
                  <a:lnTo>
                    <a:pt x="73642" y="16834"/>
                  </a:lnTo>
                  <a:lnTo>
                    <a:pt x="73623" y="16572"/>
                  </a:lnTo>
                  <a:lnTo>
                    <a:pt x="73585" y="16309"/>
                  </a:lnTo>
                  <a:lnTo>
                    <a:pt x="73529" y="16084"/>
                  </a:lnTo>
                  <a:lnTo>
                    <a:pt x="73473" y="15877"/>
                  </a:lnTo>
                  <a:lnTo>
                    <a:pt x="73417" y="15690"/>
                  </a:lnTo>
                  <a:lnTo>
                    <a:pt x="73248" y="15333"/>
                  </a:lnTo>
                  <a:lnTo>
                    <a:pt x="73098" y="14995"/>
                  </a:lnTo>
                  <a:lnTo>
                    <a:pt x="72910" y="14657"/>
                  </a:lnTo>
                  <a:lnTo>
                    <a:pt x="72722" y="14357"/>
                  </a:lnTo>
                  <a:lnTo>
                    <a:pt x="72535" y="14057"/>
                  </a:lnTo>
                  <a:lnTo>
                    <a:pt x="72328" y="13775"/>
                  </a:lnTo>
                  <a:lnTo>
                    <a:pt x="72103" y="13494"/>
                  </a:lnTo>
                  <a:lnTo>
                    <a:pt x="71878" y="13250"/>
                  </a:lnTo>
                  <a:lnTo>
                    <a:pt x="71634" y="12987"/>
                  </a:lnTo>
                  <a:lnTo>
                    <a:pt x="71390" y="12762"/>
                  </a:lnTo>
                  <a:lnTo>
                    <a:pt x="71146" y="12537"/>
                  </a:lnTo>
                  <a:lnTo>
                    <a:pt x="70883" y="12330"/>
                  </a:lnTo>
                  <a:lnTo>
                    <a:pt x="70620" y="12124"/>
                  </a:lnTo>
                  <a:lnTo>
                    <a:pt x="70358" y="11936"/>
                  </a:lnTo>
                  <a:lnTo>
                    <a:pt x="70076" y="11749"/>
                  </a:lnTo>
                  <a:lnTo>
                    <a:pt x="69795" y="11580"/>
                  </a:lnTo>
                  <a:lnTo>
                    <a:pt x="69213" y="11279"/>
                  </a:lnTo>
                  <a:lnTo>
                    <a:pt x="68631" y="10998"/>
                  </a:lnTo>
                  <a:lnTo>
                    <a:pt x="68012" y="10773"/>
                  </a:lnTo>
                  <a:lnTo>
                    <a:pt x="67411" y="10566"/>
                  </a:lnTo>
                  <a:lnTo>
                    <a:pt x="66773" y="10397"/>
                  </a:lnTo>
                  <a:lnTo>
                    <a:pt x="66154" y="10266"/>
                  </a:lnTo>
                  <a:lnTo>
                    <a:pt x="65535" y="10153"/>
                  </a:lnTo>
                  <a:lnTo>
                    <a:pt x="64915" y="10060"/>
                  </a:lnTo>
                  <a:lnTo>
                    <a:pt x="64315" y="9985"/>
                  </a:lnTo>
                  <a:lnTo>
                    <a:pt x="63733" y="9947"/>
                  </a:lnTo>
                  <a:lnTo>
                    <a:pt x="63151" y="9909"/>
                  </a:lnTo>
                  <a:lnTo>
                    <a:pt x="61556" y="9909"/>
                  </a:lnTo>
                  <a:lnTo>
                    <a:pt x="60636" y="9966"/>
                  </a:lnTo>
                  <a:lnTo>
                    <a:pt x="59886" y="10041"/>
                  </a:lnTo>
                  <a:lnTo>
                    <a:pt x="59304" y="10116"/>
                  </a:lnTo>
                  <a:lnTo>
                    <a:pt x="58797" y="10191"/>
                  </a:lnTo>
                  <a:lnTo>
                    <a:pt x="58403" y="10735"/>
                  </a:lnTo>
                  <a:lnTo>
                    <a:pt x="57934" y="11373"/>
                  </a:lnTo>
                  <a:lnTo>
                    <a:pt x="57296" y="12161"/>
                  </a:lnTo>
                  <a:lnTo>
                    <a:pt x="56921" y="12612"/>
                  </a:lnTo>
                  <a:lnTo>
                    <a:pt x="56508" y="13081"/>
                  </a:lnTo>
                  <a:lnTo>
                    <a:pt x="56076" y="13569"/>
                  </a:lnTo>
                  <a:lnTo>
                    <a:pt x="55588" y="14076"/>
                  </a:lnTo>
                  <a:lnTo>
                    <a:pt x="55081" y="14582"/>
                  </a:lnTo>
                  <a:lnTo>
                    <a:pt x="54537" y="15108"/>
                  </a:lnTo>
                  <a:lnTo>
                    <a:pt x="53974" y="15615"/>
                  </a:lnTo>
                  <a:lnTo>
                    <a:pt x="53374" y="16121"/>
                  </a:lnTo>
                  <a:lnTo>
                    <a:pt x="52754" y="16609"/>
                  </a:lnTo>
                  <a:lnTo>
                    <a:pt x="52116" y="17078"/>
                  </a:lnTo>
                  <a:lnTo>
                    <a:pt x="51441" y="17529"/>
                  </a:lnTo>
                  <a:lnTo>
                    <a:pt x="50765" y="17942"/>
                  </a:lnTo>
                  <a:lnTo>
                    <a:pt x="50071" y="18317"/>
                  </a:lnTo>
                  <a:lnTo>
                    <a:pt x="49714" y="18505"/>
                  </a:lnTo>
                  <a:lnTo>
                    <a:pt x="49339" y="18655"/>
                  </a:lnTo>
                  <a:lnTo>
                    <a:pt x="48982" y="18805"/>
                  </a:lnTo>
                  <a:lnTo>
                    <a:pt x="48607" y="18955"/>
                  </a:lnTo>
                  <a:lnTo>
                    <a:pt x="48232" y="19068"/>
                  </a:lnTo>
                  <a:lnTo>
                    <a:pt x="47856" y="19180"/>
                  </a:lnTo>
                  <a:lnTo>
                    <a:pt x="47481" y="19274"/>
                  </a:lnTo>
                  <a:lnTo>
                    <a:pt x="47106" y="19349"/>
                  </a:lnTo>
                  <a:lnTo>
                    <a:pt x="46730" y="19424"/>
                  </a:lnTo>
                  <a:lnTo>
                    <a:pt x="46336" y="19462"/>
                  </a:lnTo>
                  <a:lnTo>
                    <a:pt x="45961" y="19481"/>
                  </a:lnTo>
                  <a:lnTo>
                    <a:pt x="45567" y="19499"/>
                  </a:lnTo>
                  <a:lnTo>
                    <a:pt x="45173" y="19481"/>
                  </a:lnTo>
                  <a:lnTo>
                    <a:pt x="44778" y="19462"/>
                  </a:lnTo>
                  <a:lnTo>
                    <a:pt x="44384" y="19405"/>
                  </a:lnTo>
                  <a:lnTo>
                    <a:pt x="43990" y="19330"/>
                  </a:lnTo>
                  <a:lnTo>
                    <a:pt x="43596" y="19237"/>
                  </a:lnTo>
                  <a:lnTo>
                    <a:pt x="43202" y="19124"/>
                  </a:lnTo>
                  <a:lnTo>
                    <a:pt x="42808" y="18993"/>
                  </a:lnTo>
                  <a:lnTo>
                    <a:pt x="42414" y="18824"/>
                  </a:lnTo>
                  <a:lnTo>
                    <a:pt x="42020" y="18636"/>
                  </a:lnTo>
                  <a:lnTo>
                    <a:pt x="41626" y="18411"/>
                  </a:lnTo>
                  <a:lnTo>
                    <a:pt x="41232" y="18186"/>
                  </a:lnTo>
                  <a:lnTo>
                    <a:pt x="40875" y="17942"/>
                  </a:lnTo>
                  <a:lnTo>
                    <a:pt x="40518" y="17716"/>
                  </a:lnTo>
                  <a:lnTo>
                    <a:pt x="40199" y="17454"/>
                  </a:lnTo>
                  <a:lnTo>
                    <a:pt x="39880" y="17210"/>
                  </a:lnTo>
                  <a:lnTo>
                    <a:pt x="39599" y="16947"/>
                  </a:lnTo>
                  <a:lnTo>
                    <a:pt x="39317" y="16684"/>
                  </a:lnTo>
                  <a:lnTo>
                    <a:pt x="39055" y="16422"/>
                  </a:lnTo>
                  <a:lnTo>
                    <a:pt x="38811" y="16159"/>
                  </a:lnTo>
                  <a:lnTo>
                    <a:pt x="38585" y="15896"/>
                  </a:lnTo>
                  <a:lnTo>
                    <a:pt x="38379" y="15615"/>
                  </a:lnTo>
                  <a:lnTo>
                    <a:pt x="38191" y="15333"/>
                  </a:lnTo>
                  <a:lnTo>
                    <a:pt x="38004" y="15052"/>
                  </a:lnTo>
                  <a:lnTo>
                    <a:pt x="37835" y="14770"/>
                  </a:lnTo>
                  <a:lnTo>
                    <a:pt x="37685" y="14489"/>
                  </a:lnTo>
                  <a:lnTo>
                    <a:pt x="37553" y="14207"/>
                  </a:lnTo>
                  <a:lnTo>
                    <a:pt x="37422" y="13926"/>
                  </a:lnTo>
                  <a:lnTo>
                    <a:pt x="37309" y="13625"/>
                  </a:lnTo>
                  <a:lnTo>
                    <a:pt x="37215" y="13344"/>
                  </a:lnTo>
                  <a:lnTo>
                    <a:pt x="37122" y="13062"/>
                  </a:lnTo>
                  <a:lnTo>
                    <a:pt x="36971" y="12481"/>
                  </a:lnTo>
                  <a:lnTo>
                    <a:pt x="36878" y="11899"/>
                  </a:lnTo>
                  <a:lnTo>
                    <a:pt x="36803" y="11336"/>
                  </a:lnTo>
                  <a:lnTo>
                    <a:pt x="36765" y="10773"/>
                  </a:lnTo>
                  <a:lnTo>
                    <a:pt x="36765" y="10228"/>
                  </a:lnTo>
                  <a:lnTo>
                    <a:pt x="36803" y="9684"/>
                  </a:lnTo>
                  <a:lnTo>
                    <a:pt x="36859" y="9159"/>
                  </a:lnTo>
                  <a:lnTo>
                    <a:pt x="36934" y="8633"/>
                  </a:lnTo>
                  <a:lnTo>
                    <a:pt x="37028" y="8145"/>
                  </a:lnTo>
                  <a:lnTo>
                    <a:pt x="37140" y="7676"/>
                  </a:lnTo>
                  <a:lnTo>
                    <a:pt x="37253" y="7226"/>
                  </a:lnTo>
                  <a:lnTo>
                    <a:pt x="37384" y="6813"/>
                  </a:lnTo>
                  <a:lnTo>
                    <a:pt x="37516" y="6419"/>
                  </a:lnTo>
                  <a:lnTo>
                    <a:pt x="37647" y="6062"/>
                  </a:lnTo>
                  <a:lnTo>
                    <a:pt x="37891" y="5443"/>
                  </a:lnTo>
                  <a:lnTo>
                    <a:pt x="38097" y="4974"/>
                  </a:lnTo>
                  <a:lnTo>
                    <a:pt x="38304" y="4580"/>
                  </a:lnTo>
                  <a:lnTo>
                    <a:pt x="38154" y="4467"/>
                  </a:lnTo>
                  <a:lnTo>
                    <a:pt x="37722" y="4148"/>
                  </a:lnTo>
                  <a:lnTo>
                    <a:pt x="37065" y="3679"/>
                  </a:lnTo>
                  <a:lnTo>
                    <a:pt x="36165" y="3097"/>
                  </a:lnTo>
                  <a:lnTo>
                    <a:pt x="35658" y="2778"/>
                  </a:lnTo>
                  <a:lnTo>
                    <a:pt x="35095" y="2459"/>
                  </a:lnTo>
                  <a:lnTo>
                    <a:pt x="34494" y="2140"/>
                  </a:lnTo>
                  <a:lnTo>
                    <a:pt x="33875" y="1802"/>
                  </a:lnTo>
                  <a:lnTo>
                    <a:pt x="33199" y="1502"/>
                  </a:lnTo>
                  <a:lnTo>
                    <a:pt x="32524" y="1202"/>
                  </a:lnTo>
                  <a:lnTo>
                    <a:pt x="31811" y="920"/>
                  </a:lnTo>
                  <a:lnTo>
                    <a:pt x="31079" y="657"/>
                  </a:lnTo>
                  <a:lnTo>
                    <a:pt x="30328" y="451"/>
                  </a:lnTo>
                  <a:lnTo>
                    <a:pt x="29559" y="263"/>
                  </a:lnTo>
                  <a:lnTo>
                    <a:pt x="29183" y="188"/>
                  </a:lnTo>
                  <a:lnTo>
                    <a:pt x="28789" y="132"/>
                  </a:lnTo>
                  <a:lnTo>
                    <a:pt x="28414" y="76"/>
                  </a:lnTo>
                  <a:lnTo>
                    <a:pt x="28020" y="38"/>
                  </a:lnTo>
                  <a:lnTo>
                    <a:pt x="27644" y="19"/>
                  </a:lnTo>
                  <a:lnTo>
                    <a:pt x="272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4383525" y="2210500"/>
              <a:ext cx="1842000" cy="2180725"/>
            </a:xfrm>
            <a:custGeom>
              <a:rect b="b" l="l" r="r" t="t"/>
              <a:pathLst>
                <a:path extrusionOk="0" fill="none" h="87229" w="73680">
                  <a:moveTo>
                    <a:pt x="38304" y="4580"/>
                  </a:moveTo>
                  <a:lnTo>
                    <a:pt x="38304" y="4580"/>
                  </a:lnTo>
                  <a:lnTo>
                    <a:pt x="38097" y="4974"/>
                  </a:lnTo>
                  <a:lnTo>
                    <a:pt x="37891" y="5443"/>
                  </a:lnTo>
                  <a:lnTo>
                    <a:pt x="37647" y="6062"/>
                  </a:lnTo>
                  <a:lnTo>
                    <a:pt x="37516" y="6419"/>
                  </a:lnTo>
                  <a:lnTo>
                    <a:pt x="37384" y="6813"/>
                  </a:lnTo>
                  <a:lnTo>
                    <a:pt x="37253" y="7226"/>
                  </a:lnTo>
                  <a:lnTo>
                    <a:pt x="37140" y="7676"/>
                  </a:lnTo>
                  <a:lnTo>
                    <a:pt x="37028" y="8145"/>
                  </a:lnTo>
                  <a:lnTo>
                    <a:pt x="36934" y="8633"/>
                  </a:lnTo>
                  <a:lnTo>
                    <a:pt x="36859" y="9159"/>
                  </a:lnTo>
                  <a:lnTo>
                    <a:pt x="36803" y="9684"/>
                  </a:lnTo>
                  <a:lnTo>
                    <a:pt x="36765" y="10228"/>
                  </a:lnTo>
                  <a:lnTo>
                    <a:pt x="36765" y="10773"/>
                  </a:lnTo>
                  <a:lnTo>
                    <a:pt x="36803" y="11336"/>
                  </a:lnTo>
                  <a:lnTo>
                    <a:pt x="36878" y="11899"/>
                  </a:lnTo>
                  <a:lnTo>
                    <a:pt x="36971" y="12481"/>
                  </a:lnTo>
                  <a:lnTo>
                    <a:pt x="37122" y="13062"/>
                  </a:lnTo>
                  <a:lnTo>
                    <a:pt x="37215" y="13344"/>
                  </a:lnTo>
                  <a:lnTo>
                    <a:pt x="37309" y="13625"/>
                  </a:lnTo>
                  <a:lnTo>
                    <a:pt x="37422" y="13926"/>
                  </a:lnTo>
                  <a:lnTo>
                    <a:pt x="37553" y="14207"/>
                  </a:lnTo>
                  <a:lnTo>
                    <a:pt x="37685" y="14489"/>
                  </a:lnTo>
                  <a:lnTo>
                    <a:pt x="37835" y="14770"/>
                  </a:lnTo>
                  <a:lnTo>
                    <a:pt x="38004" y="15052"/>
                  </a:lnTo>
                  <a:lnTo>
                    <a:pt x="38191" y="15333"/>
                  </a:lnTo>
                  <a:lnTo>
                    <a:pt x="38379" y="15615"/>
                  </a:lnTo>
                  <a:lnTo>
                    <a:pt x="38585" y="15896"/>
                  </a:lnTo>
                  <a:lnTo>
                    <a:pt x="38811" y="16159"/>
                  </a:lnTo>
                  <a:lnTo>
                    <a:pt x="39055" y="16422"/>
                  </a:lnTo>
                  <a:lnTo>
                    <a:pt x="39317" y="16684"/>
                  </a:lnTo>
                  <a:lnTo>
                    <a:pt x="39599" y="16947"/>
                  </a:lnTo>
                  <a:lnTo>
                    <a:pt x="39880" y="17210"/>
                  </a:lnTo>
                  <a:lnTo>
                    <a:pt x="40199" y="17454"/>
                  </a:lnTo>
                  <a:lnTo>
                    <a:pt x="40518" y="17716"/>
                  </a:lnTo>
                  <a:lnTo>
                    <a:pt x="40875" y="17942"/>
                  </a:lnTo>
                  <a:lnTo>
                    <a:pt x="41232" y="18186"/>
                  </a:lnTo>
                  <a:lnTo>
                    <a:pt x="41626" y="18411"/>
                  </a:lnTo>
                  <a:lnTo>
                    <a:pt x="41626" y="18411"/>
                  </a:lnTo>
                  <a:lnTo>
                    <a:pt x="42020" y="18636"/>
                  </a:lnTo>
                  <a:lnTo>
                    <a:pt x="42414" y="18824"/>
                  </a:lnTo>
                  <a:lnTo>
                    <a:pt x="42808" y="18993"/>
                  </a:lnTo>
                  <a:lnTo>
                    <a:pt x="43202" y="19124"/>
                  </a:lnTo>
                  <a:lnTo>
                    <a:pt x="43596" y="19237"/>
                  </a:lnTo>
                  <a:lnTo>
                    <a:pt x="43990" y="19330"/>
                  </a:lnTo>
                  <a:lnTo>
                    <a:pt x="44384" y="19405"/>
                  </a:lnTo>
                  <a:lnTo>
                    <a:pt x="44778" y="19462"/>
                  </a:lnTo>
                  <a:lnTo>
                    <a:pt x="45173" y="19481"/>
                  </a:lnTo>
                  <a:lnTo>
                    <a:pt x="45567" y="19499"/>
                  </a:lnTo>
                  <a:lnTo>
                    <a:pt x="45961" y="19481"/>
                  </a:lnTo>
                  <a:lnTo>
                    <a:pt x="46336" y="19462"/>
                  </a:lnTo>
                  <a:lnTo>
                    <a:pt x="46730" y="19424"/>
                  </a:lnTo>
                  <a:lnTo>
                    <a:pt x="47106" y="19349"/>
                  </a:lnTo>
                  <a:lnTo>
                    <a:pt x="47481" y="19274"/>
                  </a:lnTo>
                  <a:lnTo>
                    <a:pt x="47856" y="19180"/>
                  </a:lnTo>
                  <a:lnTo>
                    <a:pt x="48232" y="19068"/>
                  </a:lnTo>
                  <a:lnTo>
                    <a:pt x="48607" y="18955"/>
                  </a:lnTo>
                  <a:lnTo>
                    <a:pt x="48982" y="18805"/>
                  </a:lnTo>
                  <a:lnTo>
                    <a:pt x="49339" y="18655"/>
                  </a:lnTo>
                  <a:lnTo>
                    <a:pt x="49714" y="18505"/>
                  </a:lnTo>
                  <a:lnTo>
                    <a:pt x="50071" y="18317"/>
                  </a:lnTo>
                  <a:lnTo>
                    <a:pt x="50765" y="17942"/>
                  </a:lnTo>
                  <a:lnTo>
                    <a:pt x="51441" y="17529"/>
                  </a:lnTo>
                  <a:lnTo>
                    <a:pt x="52116" y="17078"/>
                  </a:lnTo>
                  <a:lnTo>
                    <a:pt x="52754" y="16609"/>
                  </a:lnTo>
                  <a:lnTo>
                    <a:pt x="53374" y="16121"/>
                  </a:lnTo>
                  <a:lnTo>
                    <a:pt x="53974" y="15615"/>
                  </a:lnTo>
                  <a:lnTo>
                    <a:pt x="54537" y="15108"/>
                  </a:lnTo>
                  <a:lnTo>
                    <a:pt x="55081" y="14582"/>
                  </a:lnTo>
                  <a:lnTo>
                    <a:pt x="55588" y="14076"/>
                  </a:lnTo>
                  <a:lnTo>
                    <a:pt x="56076" y="13569"/>
                  </a:lnTo>
                  <a:lnTo>
                    <a:pt x="56508" y="13081"/>
                  </a:lnTo>
                  <a:lnTo>
                    <a:pt x="56921" y="12612"/>
                  </a:lnTo>
                  <a:lnTo>
                    <a:pt x="57296" y="12161"/>
                  </a:lnTo>
                  <a:lnTo>
                    <a:pt x="57934" y="11373"/>
                  </a:lnTo>
                  <a:lnTo>
                    <a:pt x="58403" y="10735"/>
                  </a:lnTo>
                  <a:lnTo>
                    <a:pt x="58797" y="10191"/>
                  </a:lnTo>
                  <a:lnTo>
                    <a:pt x="58797" y="10191"/>
                  </a:lnTo>
                  <a:lnTo>
                    <a:pt x="59304" y="10116"/>
                  </a:lnTo>
                  <a:lnTo>
                    <a:pt x="59886" y="10041"/>
                  </a:lnTo>
                  <a:lnTo>
                    <a:pt x="60636" y="9966"/>
                  </a:lnTo>
                  <a:lnTo>
                    <a:pt x="61556" y="9909"/>
                  </a:lnTo>
                  <a:lnTo>
                    <a:pt x="62063" y="9909"/>
                  </a:lnTo>
                  <a:lnTo>
                    <a:pt x="62588" y="9909"/>
                  </a:lnTo>
                  <a:lnTo>
                    <a:pt x="63151" y="9909"/>
                  </a:lnTo>
                  <a:lnTo>
                    <a:pt x="63733" y="9947"/>
                  </a:lnTo>
                  <a:lnTo>
                    <a:pt x="64315" y="9985"/>
                  </a:lnTo>
                  <a:lnTo>
                    <a:pt x="64915" y="10060"/>
                  </a:lnTo>
                  <a:lnTo>
                    <a:pt x="65535" y="10153"/>
                  </a:lnTo>
                  <a:lnTo>
                    <a:pt x="66154" y="10266"/>
                  </a:lnTo>
                  <a:lnTo>
                    <a:pt x="66773" y="10397"/>
                  </a:lnTo>
                  <a:lnTo>
                    <a:pt x="67411" y="10566"/>
                  </a:lnTo>
                  <a:lnTo>
                    <a:pt x="68012" y="10773"/>
                  </a:lnTo>
                  <a:lnTo>
                    <a:pt x="68631" y="10998"/>
                  </a:lnTo>
                  <a:lnTo>
                    <a:pt x="69213" y="11279"/>
                  </a:lnTo>
                  <a:lnTo>
                    <a:pt x="69795" y="11580"/>
                  </a:lnTo>
                  <a:lnTo>
                    <a:pt x="70076" y="11749"/>
                  </a:lnTo>
                  <a:lnTo>
                    <a:pt x="70358" y="11936"/>
                  </a:lnTo>
                  <a:lnTo>
                    <a:pt x="70620" y="12124"/>
                  </a:lnTo>
                  <a:lnTo>
                    <a:pt x="70883" y="12330"/>
                  </a:lnTo>
                  <a:lnTo>
                    <a:pt x="71146" y="12537"/>
                  </a:lnTo>
                  <a:lnTo>
                    <a:pt x="71390" y="12762"/>
                  </a:lnTo>
                  <a:lnTo>
                    <a:pt x="71634" y="12987"/>
                  </a:lnTo>
                  <a:lnTo>
                    <a:pt x="71878" y="13250"/>
                  </a:lnTo>
                  <a:lnTo>
                    <a:pt x="72103" y="13494"/>
                  </a:lnTo>
                  <a:lnTo>
                    <a:pt x="72328" y="13775"/>
                  </a:lnTo>
                  <a:lnTo>
                    <a:pt x="72535" y="14057"/>
                  </a:lnTo>
                  <a:lnTo>
                    <a:pt x="72722" y="14357"/>
                  </a:lnTo>
                  <a:lnTo>
                    <a:pt x="72910" y="14657"/>
                  </a:lnTo>
                  <a:lnTo>
                    <a:pt x="73098" y="14995"/>
                  </a:lnTo>
                  <a:lnTo>
                    <a:pt x="73248" y="15333"/>
                  </a:lnTo>
                  <a:lnTo>
                    <a:pt x="73417" y="15690"/>
                  </a:lnTo>
                  <a:lnTo>
                    <a:pt x="73417" y="15690"/>
                  </a:lnTo>
                  <a:lnTo>
                    <a:pt x="73473" y="15877"/>
                  </a:lnTo>
                  <a:lnTo>
                    <a:pt x="73529" y="16084"/>
                  </a:lnTo>
                  <a:lnTo>
                    <a:pt x="73585" y="16309"/>
                  </a:lnTo>
                  <a:lnTo>
                    <a:pt x="73623" y="16572"/>
                  </a:lnTo>
                  <a:lnTo>
                    <a:pt x="73642" y="16834"/>
                  </a:lnTo>
                  <a:lnTo>
                    <a:pt x="73661" y="17116"/>
                  </a:lnTo>
                  <a:lnTo>
                    <a:pt x="73679" y="17754"/>
                  </a:lnTo>
                  <a:lnTo>
                    <a:pt x="73642" y="18448"/>
                  </a:lnTo>
                  <a:lnTo>
                    <a:pt x="73585" y="19218"/>
                  </a:lnTo>
                  <a:lnTo>
                    <a:pt x="73492" y="20062"/>
                  </a:lnTo>
                  <a:lnTo>
                    <a:pt x="73342" y="20963"/>
                  </a:lnTo>
                  <a:lnTo>
                    <a:pt x="73191" y="21920"/>
                  </a:lnTo>
                  <a:lnTo>
                    <a:pt x="72985" y="22934"/>
                  </a:lnTo>
                  <a:lnTo>
                    <a:pt x="72760" y="24003"/>
                  </a:lnTo>
                  <a:lnTo>
                    <a:pt x="72516" y="25129"/>
                  </a:lnTo>
                  <a:lnTo>
                    <a:pt x="72234" y="26312"/>
                  </a:lnTo>
                  <a:lnTo>
                    <a:pt x="71915" y="27531"/>
                  </a:lnTo>
                  <a:lnTo>
                    <a:pt x="71596" y="28789"/>
                  </a:lnTo>
                  <a:lnTo>
                    <a:pt x="71240" y="30103"/>
                  </a:lnTo>
                  <a:lnTo>
                    <a:pt x="70451" y="32824"/>
                  </a:lnTo>
                  <a:lnTo>
                    <a:pt x="69607" y="35676"/>
                  </a:lnTo>
                  <a:lnTo>
                    <a:pt x="68687" y="38641"/>
                  </a:lnTo>
                  <a:lnTo>
                    <a:pt x="67693" y="41700"/>
                  </a:lnTo>
                  <a:lnTo>
                    <a:pt x="66661" y="44816"/>
                  </a:lnTo>
                  <a:lnTo>
                    <a:pt x="65591" y="47969"/>
                  </a:lnTo>
                  <a:lnTo>
                    <a:pt x="64502" y="51159"/>
                  </a:lnTo>
                  <a:lnTo>
                    <a:pt x="63376" y="54330"/>
                  </a:lnTo>
                  <a:lnTo>
                    <a:pt x="62250" y="57502"/>
                  </a:lnTo>
                  <a:lnTo>
                    <a:pt x="61124" y="60617"/>
                  </a:lnTo>
                  <a:lnTo>
                    <a:pt x="59998" y="63658"/>
                  </a:lnTo>
                  <a:lnTo>
                    <a:pt x="58910" y="66623"/>
                  </a:lnTo>
                  <a:lnTo>
                    <a:pt x="56827" y="72178"/>
                  </a:lnTo>
                  <a:lnTo>
                    <a:pt x="54931" y="77132"/>
                  </a:lnTo>
                  <a:lnTo>
                    <a:pt x="53317" y="81298"/>
                  </a:lnTo>
                  <a:lnTo>
                    <a:pt x="52079" y="84470"/>
                  </a:lnTo>
                  <a:lnTo>
                    <a:pt x="50990" y="87229"/>
                  </a:lnTo>
                  <a:lnTo>
                    <a:pt x="50990" y="87229"/>
                  </a:lnTo>
                  <a:lnTo>
                    <a:pt x="50577" y="87229"/>
                  </a:lnTo>
                  <a:lnTo>
                    <a:pt x="49395" y="87210"/>
                  </a:lnTo>
                  <a:lnTo>
                    <a:pt x="47556" y="87154"/>
                  </a:lnTo>
                  <a:lnTo>
                    <a:pt x="46392" y="87116"/>
                  </a:lnTo>
                  <a:lnTo>
                    <a:pt x="45098" y="87041"/>
                  </a:lnTo>
                  <a:lnTo>
                    <a:pt x="43690" y="86947"/>
                  </a:lnTo>
                  <a:lnTo>
                    <a:pt x="42151" y="86853"/>
                  </a:lnTo>
                  <a:lnTo>
                    <a:pt x="40500" y="86703"/>
                  </a:lnTo>
                  <a:lnTo>
                    <a:pt x="38773" y="86553"/>
                  </a:lnTo>
                  <a:lnTo>
                    <a:pt x="36934" y="86347"/>
                  </a:lnTo>
                  <a:lnTo>
                    <a:pt x="35039" y="86121"/>
                  </a:lnTo>
                  <a:lnTo>
                    <a:pt x="33068" y="85859"/>
                  </a:lnTo>
                  <a:lnTo>
                    <a:pt x="31060" y="85558"/>
                  </a:lnTo>
                  <a:lnTo>
                    <a:pt x="28996" y="85221"/>
                  </a:lnTo>
                  <a:lnTo>
                    <a:pt x="26894" y="84845"/>
                  </a:lnTo>
                  <a:lnTo>
                    <a:pt x="24792" y="84414"/>
                  </a:lnTo>
                  <a:lnTo>
                    <a:pt x="23722" y="84170"/>
                  </a:lnTo>
                  <a:lnTo>
                    <a:pt x="22652" y="83926"/>
                  </a:lnTo>
                  <a:lnTo>
                    <a:pt x="21583" y="83663"/>
                  </a:lnTo>
                  <a:lnTo>
                    <a:pt x="20532" y="83381"/>
                  </a:lnTo>
                  <a:lnTo>
                    <a:pt x="19462" y="83100"/>
                  </a:lnTo>
                  <a:lnTo>
                    <a:pt x="18411" y="82800"/>
                  </a:lnTo>
                  <a:lnTo>
                    <a:pt x="17360" y="82481"/>
                  </a:lnTo>
                  <a:lnTo>
                    <a:pt x="16309" y="82162"/>
                  </a:lnTo>
                  <a:lnTo>
                    <a:pt x="15258" y="81805"/>
                  </a:lnTo>
                  <a:lnTo>
                    <a:pt x="14226" y="81448"/>
                  </a:lnTo>
                  <a:lnTo>
                    <a:pt x="13213" y="81073"/>
                  </a:lnTo>
                  <a:lnTo>
                    <a:pt x="12199" y="80679"/>
                  </a:lnTo>
                  <a:lnTo>
                    <a:pt x="11205" y="80285"/>
                  </a:lnTo>
                  <a:lnTo>
                    <a:pt x="10229" y="79853"/>
                  </a:lnTo>
                  <a:lnTo>
                    <a:pt x="9253" y="79422"/>
                  </a:lnTo>
                  <a:lnTo>
                    <a:pt x="8296" y="78952"/>
                  </a:lnTo>
                  <a:lnTo>
                    <a:pt x="7376" y="78483"/>
                  </a:lnTo>
                  <a:lnTo>
                    <a:pt x="6457" y="77995"/>
                  </a:lnTo>
                  <a:lnTo>
                    <a:pt x="5575" y="77470"/>
                  </a:lnTo>
                  <a:lnTo>
                    <a:pt x="4693" y="76944"/>
                  </a:lnTo>
                  <a:lnTo>
                    <a:pt x="3848" y="76400"/>
                  </a:lnTo>
                  <a:lnTo>
                    <a:pt x="3022" y="75818"/>
                  </a:lnTo>
                  <a:lnTo>
                    <a:pt x="2234" y="75237"/>
                  </a:lnTo>
                  <a:lnTo>
                    <a:pt x="1465" y="74636"/>
                  </a:lnTo>
                  <a:lnTo>
                    <a:pt x="714" y="73998"/>
                  </a:lnTo>
                  <a:lnTo>
                    <a:pt x="1" y="73360"/>
                  </a:lnTo>
                  <a:lnTo>
                    <a:pt x="1" y="73360"/>
                  </a:lnTo>
                  <a:lnTo>
                    <a:pt x="714" y="70733"/>
                  </a:lnTo>
                  <a:lnTo>
                    <a:pt x="2591" y="63770"/>
                  </a:lnTo>
                  <a:lnTo>
                    <a:pt x="5331" y="53767"/>
                  </a:lnTo>
                  <a:lnTo>
                    <a:pt x="6888" y="48044"/>
                  </a:lnTo>
                  <a:lnTo>
                    <a:pt x="8559" y="42076"/>
                  </a:lnTo>
                  <a:lnTo>
                    <a:pt x="10266" y="36014"/>
                  </a:lnTo>
                  <a:lnTo>
                    <a:pt x="11955" y="30046"/>
                  </a:lnTo>
                  <a:lnTo>
                    <a:pt x="13626" y="24304"/>
                  </a:lnTo>
                  <a:lnTo>
                    <a:pt x="15202" y="18974"/>
                  </a:lnTo>
                  <a:lnTo>
                    <a:pt x="15953" y="16515"/>
                  </a:lnTo>
                  <a:lnTo>
                    <a:pt x="16666" y="14226"/>
                  </a:lnTo>
                  <a:lnTo>
                    <a:pt x="17323" y="12105"/>
                  </a:lnTo>
                  <a:lnTo>
                    <a:pt x="17942" y="10210"/>
                  </a:lnTo>
                  <a:lnTo>
                    <a:pt x="18505" y="8539"/>
                  </a:lnTo>
                  <a:lnTo>
                    <a:pt x="19030" y="7113"/>
                  </a:lnTo>
                  <a:lnTo>
                    <a:pt x="19462" y="5950"/>
                  </a:lnTo>
                  <a:lnTo>
                    <a:pt x="19669" y="5481"/>
                  </a:lnTo>
                  <a:lnTo>
                    <a:pt x="19837" y="5086"/>
                  </a:lnTo>
                  <a:lnTo>
                    <a:pt x="19837" y="5086"/>
                  </a:lnTo>
                  <a:lnTo>
                    <a:pt x="20100" y="4580"/>
                  </a:lnTo>
                  <a:lnTo>
                    <a:pt x="20363" y="4111"/>
                  </a:lnTo>
                  <a:lnTo>
                    <a:pt x="20644" y="3660"/>
                  </a:lnTo>
                  <a:lnTo>
                    <a:pt x="20926" y="3247"/>
                  </a:lnTo>
                  <a:lnTo>
                    <a:pt x="21226" y="2853"/>
                  </a:lnTo>
                  <a:lnTo>
                    <a:pt x="21526" y="2497"/>
                  </a:lnTo>
                  <a:lnTo>
                    <a:pt x="21845" y="2178"/>
                  </a:lnTo>
                  <a:lnTo>
                    <a:pt x="22164" y="1877"/>
                  </a:lnTo>
                  <a:lnTo>
                    <a:pt x="22502" y="1596"/>
                  </a:lnTo>
                  <a:lnTo>
                    <a:pt x="22840" y="1333"/>
                  </a:lnTo>
                  <a:lnTo>
                    <a:pt x="23178" y="1108"/>
                  </a:lnTo>
                  <a:lnTo>
                    <a:pt x="23534" y="901"/>
                  </a:lnTo>
                  <a:lnTo>
                    <a:pt x="23872" y="733"/>
                  </a:lnTo>
                  <a:lnTo>
                    <a:pt x="24248" y="564"/>
                  </a:lnTo>
                  <a:lnTo>
                    <a:pt x="24604" y="432"/>
                  </a:lnTo>
                  <a:lnTo>
                    <a:pt x="24980" y="320"/>
                  </a:lnTo>
                  <a:lnTo>
                    <a:pt x="25355" y="226"/>
                  </a:lnTo>
                  <a:lnTo>
                    <a:pt x="25730" y="132"/>
                  </a:lnTo>
                  <a:lnTo>
                    <a:pt x="26106" y="76"/>
                  </a:lnTo>
                  <a:lnTo>
                    <a:pt x="26481" y="38"/>
                  </a:lnTo>
                  <a:lnTo>
                    <a:pt x="26875" y="19"/>
                  </a:lnTo>
                  <a:lnTo>
                    <a:pt x="27250" y="1"/>
                  </a:lnTo>
                  <a:lnTo>
                    <a:pt x="27644" y="19"/>
                  </a:lnTo>
                  <a:lnTo>
                    <a:pt x="28020" y="38"/>
                  </a:lnTo>
                  <a:lnTo>
                    <a:pt x="28414" y="76"/>
                  </a:lnTo>
                  <a:lnTo>
                    <a:pt x="28789" y="132"/>
                  </a:lnTo>
                  <a:lnTo>
                    <a:pt x="29183" y="188"/>
                  </a:lnTo>
                  <a:lnTo>
                    <a:pt x="29559" y="263"/>
                  </a:lnTo>
                  <a:lnTo>
                    <a:pt x="30328" y="451"/>
                  </a:lnTo>
                  <a:lnTo>
                    <a:pt x="31079" y="657"/>
                  </a:lnTo>
                  <a:lnTo>
                    <a:pt x="31811" y="920"/>
                  </a:lnTo>
                  <a:lnTo>
                    <a:pt x="32524" y="1202"/>
                  </a:lnTo>
                  <a:lnTo>
                    <a:pt x="33199" y="1502"/>
                  </a:lnTo>
                  <a:lnTo>
                    <a:pt x="33875" y="1802"/>
                  </a:lnTo>
                  <a:lnTo>
                    <a:pt x="34494" y="2140"/>
                  </a:lnTo>
                  <a:lnTo>
                    <a:pt x="35095" y="2459"/>
                  </a:lnTo>
                  <a:lnTo>
                    <a:pt x="35658" y="2778"/>
                  </a:lnTo>
                  <a:lnTo>
                    <a:pt x="36165" y="3097"/>
                  </a:lnTo>
                  <a:lnTo>
                    <a:pt x="37065" y="3679"/>
                  </a:lnTo>
                  <a:lnTo>
                    <a:pt x="37722" y="4148"/>
                  </a:lnTo>
                  <a:lnTo>
                    <a:pt x="38154" y="4467"/>
                  </a:lnTo>
                  <a:lnTo>
                    <a:pt x="38304" y="458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4383525" y="3968025"/>
              <a:ext cx="1274775" cy="423200"/>
            </a:xfrm>
            <a:custGeom>
              <a:rect b="b" l="l" r="r" t="t"/>
              <a:pathLst>
                <a:path extrusionOk="0" h="16928" w="50991">
                  <a:moveTo>
                    <a:pt x="50990" y="16928"/>
                  </a:move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close/>
                  <a:moveTo>
                    <a:pt x="50990" y="16928"/>
                  </a:move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close/>
                  <a:moveTo>
                    <a:pt x="50990" y="16928"/>
                  </a:move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close/>
                  <a:moveTo>
                    <a:pt x="50990" y="16928"/>
                  </a:move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close/>
                  <a:moveTo>
                    <a:pt x="50990" y="16928"/>
                  </a:move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close/>
                  <a:moveTo>
                    <a:pt x="50990" y="16928"/>
                  </a:move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lnTo>
                    <a:pt x="50990" y="16928"/>
                  </a:lnTo>
                  <a:close/>
                  <a:moveTo>
                    <a:pt x="50990" y="16909"/>
                  </a:moveTo>
                  <a:lnTo>
                    <a:pt x="50990" y="16909"/>
                  </a:lnTo>
                  <a:lnTo>
                    <a:pt x="50990" y="16928"/>
                  </a:lnTo>
                  <a:lnTo>
                    <a:pt x="50990" y="16928"/>
                  </a:lnTo>
                  <a:lnTo>
                    <a:pt x="50990" y="16909"/>
                  </a:lnTo>
                  <a:close/>
                  <a:moveTo>
                    <a:pt x="50990" y="16909"/>
                  </a:moveTo>
                  <a:lnTo>
                    <a:pt x="50990" y="16909"/>
                  </a:lnTo>
                  <a:lnTo>
                    <a:pt x="50990" y="16909"/>
                  </a:lnTo>
                  <a:lnTo>
                    <a:pt x="50990" y="16909"/>
                  </a:lnTo>
                  <a:lnTo>
                    <a:pt x="50990" y="16909"/>
                  </a:lnTo>
                  <a:close/>
                  <a:moveTo>
                    <a:pt x="50990" y="16909"/>
                  </a:moveTo>
                  <a:lnTo>
                    <a:pt x="50990" y="16909"/>
                  </a:lnTo>
                  <a:lnTo>
                    <a:pt x="50990" y="16909"/>
                  </a:lnTo>
                  <a:lnTo>
                    <a:pt x="50990" y="16909"/>
                  </a:lnTo>
                  <a:lnTo>
                    <a:pt x="50990" y="16909"/>
                  </a:lnTo>
                  <a:close/>
                  <a:moveTo>
                    <a:pt x="50990" y="16909"/>
                  </a:moveTo>
                  <a:lnTo>
                    <a:pt x="50990" y="16909"/>
                  </a:lnTo>
                  <a:lnTo>
                    <a:pt x="50990" y="16909"/>
                  </a:lnTo>
                  <a:lnTo>
                    <a:pt x="50990" y="16909"/>
                  </a:lnTo>
                  <a:lnTo>
                    <a:pt x="50990" y="16909"/>
                  </a:lnTo>
                  <a:close/>
                  <a:moveTo>
                    <a:pt x="50990" y="16909"/>
                  </a:moveTo>
                  <a:lnTo>
                    <a:pt x="50990" y="16909"/>
                  </a:lnTo>
                  <a:lnTo>
                    <a:pt x="50990" y="16909"/>
                  </a:lnTo>
                  <a:lnTo>
                    <a:pt x="50990" y="16909"/>
                  </a:lnTo>
                  <a:lnTo>
                    <a:pt x="50990" y="16909"/>
                  </a:lnTo>
                  <a:close/>
                  <a:moveTo>
                    <a:pt x="50990" y="16890"/>
                  </a:moveTo>
                  <a:lnTo>
                    <a:pt x="50990" y="16890"/>
                  </a:lnTo>
                  <a:lnTo>
                    <a:pt x="50990" y="16890"/>
                  </a:lnTo>
                  <a:lnTo>
                    <a:pt x="50990" y="16890"/>
                  </a:lnTo>
                  <a:lnTo>
                    <a:pt x="50990" y="16890"/>
                  </a:lnTo>
                  <a:close/>
                  <a:moveTo>
                    <a:pt x="827" y="0"/>
                  </a:moveTo>
                  <a:lnTo>
                    <a:pt x="827" y="0"/>
                  </a:lnTo>
                  <a:lnTo>
                    <a:pt x="1" y="3059"/>
                  </a:lnTo>
                  <a:lnTo>
                    <a:pt x="1" y="3059"/>
                  </a:lnTo>
                  <a:lnTo>
                    <a:pt x="1" y="3059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rgbClr val="E7A0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5658275" y="43912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5658275" y="43912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5658275" y="43912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5658275" y="43912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5658275" y="43912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5658275" y="43912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5658275" y="4390725"/>
              <a:ext cx="25" cy="500"/>
            </a:xfrm>
            <a:custGeom>
              <a:rect b="b" l="l" r="r" t="t"/>
              <a:pathLst>
                <a:path extrusionOk="0" fill="none" h="20" w="1">
                  <a:moveTo>
                    <a:pt x="0" y="1"/>
                  </a:moveTo>
                  <a:lnTo>
                    <a:pt x="0" y="1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9"/>
            <p:cNvSpPr/>
            <p:nvPr/>
          </p:nvSpPr>
          <p:spPr>
            <a:xfrm>
              <a:off x="5658275" y="43907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9"/>
            <p:cNvSpPr/>
            <p:nvPr/>
          </p:nvSpPr>
          <p:spPr>
            <a:xfrm>
              <a:off x="5658275" y="43907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5658275" y="43907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5658275" y="43907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5658275" y="43902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4383525" y="3968025"/>
              <a:ext cx="20675" cy="76475"/>
            </a:xfrm>
            <a:custGeom>
              <a:rect b="b" l="l" r="r" t="t"/>
              <a:pathLst>
                <a:path extrusionOk="0" fill="none" h="3059" w="827">
                  <a:moveTo>
                    <a:pt x="827" y="0"/>
                  </a:moveTo>
                  <a:lnTo>
                    <a:pt x="827" y="0"/>
                  </a:lnTo>
                  <a:lnTo>
                    <a:pt x="1" y="3059"/>
                  </a:lnTo>
                  <a:lnTo>
                    <a:pt x="1" y="3059"/>
                  </a:lnTo>
                  <a:lnTo>
                    <a:pt x="1" y="3059"/>
                  </a:lnTo>
                  <a:lnTo>
                    <a:pt x="82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5652175" y="4391200"/>
              <a:ext cx="950" cy="25"/>
            </a:xfrm>
            <a:custGeom>
              <a:rect b="b" l="l" r="r" t="t"/>
              <a:pathLst>
                <a:path extrusionOk="0" h="1" w="38">
                  <a:moveTo>
                    <a:pt x="19" y="1"/>
                  </a:moveTo>
                  <a:lnTo>
                    <a:pt x="19" y="1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19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19" y="1"/>
                  </a:lnTo>
                  <a:lnTo>
                    <a:pt x="19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27F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9"/>
            <p:cNvSpPr/>
            <p:nvPr/>
          </p:nvSpPr>
          <p:spPr>
            <a:xfrm>
              <a:off x="5652650" y="4391200"/>
              <a:ext cx="475" cy="25"/>
            </a:xfrm>
            <a:custGeom>
              <a:rect b="b" l="l" r="r" t="t"/>
              <a:pathLst>
                <a:path extrusionOk="0" fill="none" h="1" w="19">
                  <a:moveTo>
                    <a:pt x="0" y="1"/>
                  </a:moveTo>
                  <a:lnTo>
                    <a:pt x="0" y="1"/>
                  </a:lnTo>
                  <a:lnTo>
                    <a:pt x="19" y="1"/>
                  </a:lnTo>
                  <a:lnTo>
                    <a:pt x="1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9"/>
            <p:cNvSpPr/>
            <p:nvPr/>
          </p:nvSpPr>
          <p:spPr>
            <a:xfrm>
              <a:off x="5652175" y="4391200"/>
              <a:ext cx="500" cy="25"/>
            </a:xfrm>
            <a:custGeom>
              <a:rect b="b" l="l" r="r" t="t"/>
              <a:pathLst>
                <a:path extrusionOk="0" fill="none" h="1" w="20">
                  <a:moveTo>
                    <a:pt x="0" y="1"/>
                  </a:moveTo>
                  <a:lnTo>
                    <a:pt x="0" y="1"/>
                  </a:lnTo>
                  <a:lnTo>
                    <a:pt x="19" y="1"/>
                  </a:lnTo>
                  <a:lnTo>
                    <a:pt x="1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9"/>
            <p:cNvSpPr/>
            <p:nvPr/>
          </p:nvSpPr>
          <p:spPr>
            <a:xfrm>
              <a:off x="5657325" y="4391200"/>
              <a:ext cx="975" cy="25"/>
            </a:xfrm>
            <a:custGeom>
              <a:rect b="b" l="l" r="r" t="t"/>
              <a:pathLst>
                <a:path extrusionOk="0" h="1" w="39">
                  <a:moveTo>
                    <a:pt x="38" y="1"/>
                  </a:moveTo>
                  <a:lnTo>
                    <a:pt x="38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8" y="1"/>
                  </a:lnTo>
                  <a:close/>
                  <a:moveTo>
                    <a:pt x="38" y="1"/>
                  </a:moveTo>
                  <a:lnTo>
                    <a:pt x="38" y="1"/>
                  </a:lnTo>
                  <a:lnTo>
                    <a:pt x="38" y="1"/>
                  </a:lnTo>
                  <a:lnTo>
                    <a:pt x="38" y="1"/>
                  </a:lnTo>
                  <a:close/>
                  <a:moveTo>
                    <a:pt x="38" y="1"/>
                  </a:moveTo>
                  <a:lnTo>
                    <a:pt x="38" y="1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E7A0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>
              <a:off x="5657325" y="4391200"/>
              <a:ext cx="975" cy="25"/>
            </a:xfrm>
            <a:custGeom>
              <a:rect b="b" l="l" r="r" t="t"/>
              <a:pathLst>
                <a:path extrusionOk="0" fill="none" h="1" w="39">
                  <a:moveTo>
                    <a:pt x="38" y="1"/>
                  </a:moveTo>
                  <a:lnTo>
                    <a:pt x="38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9"/>
            <p:cNvSpPr/>
            <p:nvPr/>
          </p:nvSpPr>
          <p:spPr>
            <a:xfrm>
              <a:off x="5658275" y="43912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>
              <a:off x="5658275" y="43912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>
              <a:off x="5656400" y="4391200"/>
              <a:ext cx="950" cy="25"/>
            </a:xfrm>
            <a:custGeom>
              <a:rect b="b" l="l" r="r" t="t"/>
              <a:pathLst>
                <a:path extrusionOk="0" h="1" w="38">
                  <a:moveTo>
                    <a:pt x="38" y="1"/>
                  </a:moveTo>
                  <a:lnTo>
                    <a:pt x="3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38" y="1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B27F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9"/>
            <p:cNvSpPr/>
            <p:nvPr/>
          </p:nvSpPr>
          <p:spPr>
            <a:xfrm>
              <a:off x="5656400" y="4391200"/>
              <a:ext cx="950" cy="25"/>
            </a:xfrm>
            <a:custGeom>
              <a:rect b="b" l="l" r="r" t="t"/>
              <a:pathLst>
                <a:path extrusionOk="0" fill="none" h="1" w="38">
                  <a:moveTo>
                    <a:pt x="38" y="1"/>
                  </a:moveTo>
                  <a:lnTo>
                    <a:pt x="38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38" y="1"/>
                  </a:lnTo>
                  <a:lnTo>
                    <a:pt x="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9"/>
            <p:cNvSpPr/>
            <p:nvPr/>
          </p:nvSpPr>
          <p:spPr>
            <a:xfrm>
              <a:off x="4383525" y="2874850"/>
              <a:ext cx="1804000" cy="1516375"/>
            </a:xfrm>
            <a:custGeom>
              <a:rect b="b" l="l" r="r" t="t"/>
              <a:pathLst>
                <a:path extrusionOk="0" h="60655" w="72160">
                  <a:moveTo>
                    <a:pt x="72159" y="0"/>
                  </a:moveTo>
                  <a:lnTo>
                    <a:pt x="71446" y="864"/>
                  </a:lnTo>
                  <a:lnTo>
                    <a:pt x="70714" y="1727"/>
                  </a:lnTo>
                  <a:lnTo>
                    <a:pt x="69963" y="2553"/>
                  </a:lnTo>
                  <a:lnTo>
                    <a:pt x="69194" y="3360"/>
                  </a:lnTo>
                  <a:lnTo>
                    <a:pt x="68406" y="4167"/>
                  </a:lnTo>
                  <a:lnTo>
                    <a:pt x="67618" y="4936"/>
                  </a:lnTo>
                  <a:lnTo>
                    <a:pt x="66792" y="5687"/>
                  </a:lnTo>
                  <a:lnTo>
                    <a:pt x="65966" y="6419"/>
                  </a:lnTo>
                  <a:lnTo>
                    <a:pt x="65122" y="7132"/>
                  </a:lnTo>
                  <a:lnTo>
                    <a:pt x="64258" y="7826"/>
                  </a:lnTo>
                  <a:lnTo>
                    <a:pt x="63395" y="8502"/>
                  </a:lnTo>
                  <a:lnTo>
                    <a:pt x="62513" y="9159"/>
                  </a:lnTo>
                  <a:lnTo>
                    <a:pt x="61612" y="9797"/>
                  </a:lnTo>
                  <a:lnTo>
                    <a:pt x="60711" y="10435"/>
                  </a:lnTo>
                  <a:lnTo>
                    <a:pt x="59773" y="11035"/>
                  </a:lnTo>
                  <a:lnTo>
                    <a:pt x="58854" y="11636"/>
                  </a:lnTo>
                  <a:lnTo>
                    <a:pt x="57896" y="12199"/>
                  </a:lnTo>
                  <a:lnTo>
                    <a:pt x="56939" y="12762"/>
                  </a:lnTo>
                  <a:lnTo>
                    <a:pt x="55963" y="13306"/>
                  </a:lnTo>
                  <a:lnTo>
                    <a:pt x="54988" y="13813"/>
                  </a:lnTo>
                  <a:lnTo>
                    <a:pt x="53993" y="14338"/>
                  </a:lnTo>
                  <a:lnTo>
                    <a:pt x="52998" y="14826"/>
                  </a:lnTo>
                  <a:lnTo>
                    <a:pt x="51985" y="15295"/>
                  </a:lnTo>
                  <a:lnTo>
                    <a:pt x="50953" y="15764"/>
                  </a:lnTo>
                  <a:lnTo>
                    <a:pt x="49939" y="16215"/>
                  </a:lnTo>
                  <a:lnTo>
                    <a:pt x="48888" y="16647"/>
                  </a:lnTo>
                  <a:lnTo>
                    <a:pt x="47837" y="17059"/>
                  </a:lnTo>
                  <a:lnTo>
                    <a:pt x="46787" y="17472"/>
                  </a:lnTo>
                  <a:lnTo>
                    <a:pt x="45717" y="17866"/>
                  </a:lnTo>
                  <a:lnTo>
                    <a:pt x="44647" y="18242"/>
                  </a:lnTo>
                  <a:lnTo>
                    <a:pt x="43577" y="18598"/>
                  </a:lnTo>
                  <a:lnTo>
                    <a:pt x="42489" y="18955"/>
                  </a:lnTo>
                  <a:lnTo>
                    <a:pt x="41400" y="19293"/>
                  </a:lnTo>
                  <a:lnTo>
                    <a:pt x="40293" y="19612"/>
                  </a:lnTo>
                  <a:lnTo>
                    <a:pt x="39186" y="19931"/>
                  </a:lnTo>
                  <a:lnTo>
                    <a:pt x="38079" y="20231"/>
                  </a:lnTo>
                  <a:lnTo>
                    <a:pt x="36953" y="20512"/>
                  </a:lnTo>
                  <a:lnTo>
                    <a:pt x="35845" y="20794"/>
                  </a:lnTo>
                  <a:lnTo>
                    <a:pt x="34719" y="21057"/>
                  </a:lnTo>
                  <a:lnTo>
                    <a:pt x="33593" y="21319"/>
                  </a:lnTo>
                  <a:lnTo>
                    <a:pt x="31304" y="21789"/>
                  </a:lnTo>
                  <a:lnTo>
                    <a:pt x="29033" y="22239"/>
                  </a:lnTo>
                  <a:lnTo>
                    <a:pt x="26725" y="22633"/>
                  </a:lnTo>
                  <a:lnTo>
                    <a:pt x="24417" y="22990"/>
                  </a:lnTo>
                  <a:lnTo>
                    <a:pt x="22108" y="23309"/>
                  </a:lnTo>
                  <a:lnTo>
                    <a:pt x="19800" y="23609"/>
                  </a:lnTo>
                  <a:lnTo>
                    <a:pt x="17492" y="23872"/>
                  </a:lnTo>
                  <a:lnTo>
                    <a:pt x="15164" y="24097"/>
                  </a:lnTo>
                  <a:lnTo>
                    <a:pt x="12856" y="24303"/>
                  </a:lnTo>
                  <a:lnTo>
                    <a:pt x="10567" y="24472"/>
                  </a:lnTo>
                  <a:lnTo>
                    <a:pt x="8277" y="24622"/>
                  </a:lnTo>
                  <a:lnTo>
                    <a:pt x="5988" y="24754"/>
                  </a:lnTo>
                  <a:lnTo>
                    <a:pt x="4392" y="30590"/>
                  </a:lnTo>
                  <a:lnTo>
                    <a:pt x="2966" y="35845"/>
                  </a:lnTo>
                  <a:lnTo>
                    <a:pt x="827" y="43727"/>
                  </a:lnTo>
                  <a:lnTo>
                    <a:pt x="1" y="46786"/>
                  </a:lnTo>
                  <a:lnTo>
                    <a:pt x="677" y="47405"/>
                  </a:lnTo>
                  <a:lnTo>
                    <a:pt x="1390" y="48006"/>
                  </a:lnTo>
                  <a:lnTo>
                    <a:pt x="2122" y="48588"/>
                  </a:lnTo>
                  <a:lnTo>
                    <a:pt x="2872" y="49151"/>
                  </a:lnTo>
                  <a:lnTo>
                    <a:pt x="3660" y="49695"/>
                  </a:lnTo>
                  <a:lnTo>
                    <a:pt x="4449" y="50220"/>
                  </a:lnTo>
                  <a:lnTo>
                    <a:pt x="5274" y="50727"/>
                  </a:lnTo>
                  <a:lnTo>
                    <a:pt x="6119" y="51234"/>
                  </a:lnTo>
                  <a:lnTo>
                    <a:pt x="6982" y="51703"/>
                  </a:lnTo>
                  <a:lnTo>
                    <a:pt x="7864" y="52172"/>
                  </a:lnTo>
                  <a:lnTo>
                    <a:pt x="8765" y="52604"/>
                  </a:lnTo>
                  <a:lnTo>
                    <a:pt x="9685" y="53035"/>
                  </a:lnTo>
                  <a:lnTo>
                    <a:pt x="10604" y="53448"/>
                  </a:lnTo>
                  <a:lnTo>
                    <a:pt x="11561" y="53842"/>
                  </a:lnTo>
                  <a:lnTo>
                    <a:pt x="12500" y="54236"/>
                  </a:lnTo>
                  <a:lnTo>
                    <a:pt x="13475" y="54593"/>
                  </a:lnTo>
                  <a:lnTo>
                    <a:pt x="14451" y="54950"/>
                  </a:lnTo>
                  <a:lnTo>
                    <a:pt x="15427" y="55287"/>
                  </a:lnTo>
                  <a:lnTo>
                    <a:pt x="16422" y="55625"/>
                  </a:lnTo>
                  <a:lnTo>
                    <a:pt x="17435" y="55944"/>
                  </a:lnTo>
                  <a:lnTo>
                    <a:pt x="18430" y="56244"/>
                  </a:lnTo>
                  <a:lnTo>
                    <a:pt x="19443" y="56526"/>
                  </a:lnTo>
                  <a:lnTo>
                    <a:pt x="20457" y="56789"/>
                  </a:lnTo>
                  <a:lnTo>
                    <a:pt x="21470" y="57051"/>
                  </a:lnTo>
                  <a:lnTo>
                    <a:pt x="22484" y="57314"/>
                  </a:lnTo>
                  <a:lnTo>
                    <a:pt x="23497" y="57539"/>
                  </a:lnTo>
                  <a:lnTo>
                    <a:pt x="25524" y="57990"/>
                  </a:lnTo>
                  <a:lnTo>
                    <a:pt x="27551" y="58384"/>
                  </a:lnTo>
                  <a:lnTo>
                    <a:pt x="29540" y="58740"/>
                  </a:lnTo>
                  <a:lnTo>
                    <a:pt x="31492" y="59059"/>
                  </a:lnTo>
                  <a:lnTo>
                    <a:pt x="33406" y="59341"/>
                  </a:lnTo>
                  <a:lnTo>
                    <a:pt x="35264" y="59585"/>
                  </a:lnTo>
                  <a:lnTo>
                    <a:pt x="37084" y="59791"/>
                  </a:lnTo>
                  <a:lnTo>
                    <a:pt x="38811" y="59979"/>
                  </a:lnTo>
                  <a:lnTo>
                    <a:pt x="40462" y="60129"/>
                  </a:lnTo>
                  <a:lnTo>
                    <a:pt x="42039" y="60261"/>
                  </a:lnTo>
                  <a:lnTo>
                    <a:pt x="43521" y="60373"/>
                  </a:lnTo>
                  <a:lnTo>
                    <a:pt x="44891" y="60448"/>
                  </a:lnTo>
                  <a:lnTo>
                    <a:pt x="46148" y="60523"/>
                  </a:lnTo>
                  <a:lnTo>
                    <a:pt x="48269" y="60617"/>
                  </a:lnTo>
                  <a:lnTo>
                    <a:pt x="49827" y="60655"/>
                  </a:lnTo>
                  <a:lnTo>
                    <a:pt x="50990" y="60655"/>
                  </a:lnTo>
                  <a:lnTo>
                    <a:pt x="50990" y="60636"/>
                  </a:lnTo>
                  <a:lnTo>
                    <a:pt x="50990" y="60617"/>
                  </a:lnTo>
                  <a:lnTo>
                    <a:pt x="51854" y="58440"/>
                  </a:lnTo>
                  <a:lnTo>
                    <a:pt x="53843" y="53392"/>
                  </a:lnTo>
                  <a:lnTo>
                    <a:pt x="55138" y="49995"/>
                  </a:lnTo>
                  <a:lnTo>
                    <a:pt x="56620" y="46129"/>
                  </a:lnTo>
                  <a:lnTo>
                    <a:pt x="58215" y="41888"/>
                  </a:lnTo>
                  <a:lnTo>
                    <a:pt x="59923" y="37328"/>
                  </a:lnTo>
                  <a:lnTo>
                    <a:pt x="61669" y="32561"/>
                  </a:lnTo>
                  <a:lnTo>
                    <a:pt x="63414" y="27644"/>
                  </a:lnTo>
                  <a:lnTo>
                    <a:pt x="65159" y="22689"/>
                  </a:lnTo>
                  <a:lnTo>
                    <a:pt x="66004" y="20212"/>
                  </a:lnTo>
                  <a:lnTo>
                    <a:pt x="66829" y="17754"/>
                  </a:lnTo>
                  <a:lnTo>
                    <a:pt x="67636" y="15333"/>
                  </a:lnTo>
                  <a:lnTo>
                    <a:pt x="68406" y="12931"/>
                  </a:lnTo>
                  <a:lnTo>
                    <a:pt x="69138" y="10604"/>
                  </a:lnTo>
                  <a:lnTo>
                    <a:pt x="69851" y="8314"/>
                  </a:lnTo>
                  <a:lnTo>
                    <a:pt x="70508" y="6100"/>
                  </a:lnTo>
                  <a:lnTo>
                    <a:pt x="71108" y="3979"/>
                  </a:lnTo>
                  <a:lnTo>
                    <a:pt x="71671" y="1933"/>
                  </a:lnTo>
                  <a:lnTo>
                    <a:pt x="72159" y="0"/>
                  </a:lnTo>
                  <a:close/>
                </a:path>
              </a:pathLst>
            </a:custGeom>
            <a:solidFill>
              <a:srgbClr val="FF72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9"/>
            <p:cNvSpPr/>
            <p:nvPr/>
          </p:nvSpPr>
          <p:spPr>
            <a:xfrm>
              <a:off x="4383525" y="2874850"/>
              <a:ext cx="1804000" cy="1516375"/>
            </a:xfrm>
            <a:custGeom>
              <a:rect b="b" l="l" r="r" t="t"/>
              <a:pathLst>
                <a:path extrusionOk="0" fill="none" h="60655" w="72160">
                  <a:moveTo>
                    <a:pt x="72159" y="0"/>
                  </a:moveTo>
                  <a:lnTo>
                    <a:pt x="72159" y="0"/>
                  </a:lnTo>
                  <a:lnTo>
                    <a:pt x="71446" y="864"/>
                  </a:lnTo>
                  <a:lnTo>
                    <a:pt x="70714" y="1727"/>
                  </a:lnTo>
                  <a:lnTo>
                    <a:pt x="69963" y="2553"/>
                  </a:lnTo>
                  <a:lnTo>
                    <a:pt x="69194" y="3360"/>
                  </a:lnTo>
                  <a:lnTo>
                    <a:pt x="68406" y="4167"/>
                  </a:lnTo>
                  <a:lnTo>
                    <a:pt x="67618" y="4936"/>
                  </a:lnTo>
                  <a:lnTo>
                    <a:pt x="66792" y="5687"/>
                  </a:lnTo>
                  <a:lnTo>
                    <a:pt x="65966" y="6419"/>
                  </a:lnTo>
                  <a:lnTo>
                    <a:pt x="65122" y="7132"/>
                  </a:lnTo>
                  <a:lnTo>
                    <a:pt x="64258" y="7826"/>
                  </a:lnTo>
                  <a:lnTo>
                    <a:pt x="63395" y="8502"/>
                  </a:lnTo>
                  <a:lnTo>
                    <a:pt x="62513" y="9159"/>
                  </a:lnTo>
                  <a:lnTo>
                    <a:pt x="61612" y="9797"/>
                  </a:lnTo>
                  <a:lnTo>
                    <a:pt x="60711" y="10435"/>
                  </a:lnTo>
                  <a:lnTo>
                    <a:pt x="59773" y="11035"/>
                  </a:lnTo>
                  <a:lnTo>
                    <a:pt x="58854" y="11636"/>
                  </a:lnTo>
                  <a:lnTo>
                    <a:pt x="57896" y="12199"/>
                  </a:lnTo>
                  <a:lnTo>
                    <a:pt x="56939" y="12762"/>
                  </a:lnTo>
                  <a:lnTo>
                    <a:pt x="55963" y="13306"/>
                  </a:lnTo>
                  <a:lnTo>
                    <a:pt x="54988" y="13813"/>
                  </a:lnTo>
                  <a:lnTo>
                    <a:pt x="53993" y="14338"/>
                  </a:lnTo>
                  <a:lnTo>
                    <a:pt x="52998" y="14826"/>
                  </a:lnTo>
                  <a:lnTo>
                    <a:pt x="51985" y="15295"/>
                  </a:lnTo>
                  <a:lnTo>
                    <a:pt x="50953" y="15764"/>
                  </a:lnTo>
                  <a:lnTo>
                    <a:pt x="49939" y="16215"/>
                  </a:lnTo>
                  <a:lnTo>
                    <a:pt x="48888" y="16647"/>
                  </a:lnTo>
                  <a:lnTo>
                    <a:pt x="47837" y="17059"/>
                  </a:lnTo>
                  <a:lnTo>
                    <a:pt x="46787" y="17472"/>
                  </a:lnTo>
                  <a:lnTo>
                    <a:pt x="45717" y="17866"/>
                  </a:lnTo>
                  <a:lnTo>
                    <a:pt x="44647" y="18242"/>
                  </a:lnTo>
                  <a:lnTo>
                    <a:pt x="43577" y="18598"/>
                  </a:lnTo>
                  <a:lnTo>
                    <a:pt x="42489" y="18955"/>
                  </a:lnTo>
                  <a:lnTo>
                    <a:pt x="41400" y="19293"/>
                  </a:lnTo>
                  <a:lnTo>
                    <a:pt x="40293" y="19612"/>
                  </a:lnTo>
                  <a:lnTo>
                    <a:pt x="39186" y="19931"/>
                  </a:lnTo>
                  <a:lnTo>
                    <a:pt x="38079" y="20231"/>
                  </a:lnTo>
                  <a:lnTo>
                    <a:pt x="36953" y="20512"/>
                  </a:lnTo>
                  <a:lnTo>
                    <a:pt x="35845" y="20794"/>
                  </a:lnTo>
                  <a:lnTo>
                    <a:pt x="34719" y="21057"/>
                  </a:lnTo>
                  <a:lnTo>
                    <a:pt x="33593" y="21319"/>
                  </a:lnTo>
                  <a:lnTo>
                    <a:pt x="31304" y="21789"/>
                  </a:lnTo>
                  <a:lnTo>
                    <a:pt x="29033" y="22239"/>
                  </a:lnTo>
                  <a:lnTo>
                    <a:pt x="26725" y="22633"/>
                  </a:lnTo>
                  <a:lnTo>
                    <a:pt x="24417" y="22990"/>
                  </a:lnTo>
                  <a:lnTo>
                    <a:pt x="22108" y="23309"/>
                  </a:lnTo>
                  <a:lnTo>
                    <a:pt x="19800" y="23609"/>
                  </a:lnTo>
                  <a:lnTo>
                    <a:pt x="17492" y="23872"/>
                  </a:lnTo>
                  <a:lnTo>
                    <a:pt x="15164" y="24097"/>
                  </a:lnTo>
                  <a:lnTo>
                    <a:pt x="12856" y="24303"/>
                  </a:lnTo>
                  <a:lnTo>
                    <a:pt x="10567" y="24472"/>
                  </a:lnTo>
                  <a:lnTo>
                    <a:pt x="8277" y="24622"/>
                  </a:lnTo>
                  <a:lnTo>
                    <a:pt x="5988" y="24754"/>
                  </a:lnTo>
                  <a:lnTo>
                    <a:pt x="5988" y="24754"/>
                  </a:lnTo>
                  <a:lnTo>
                    <a:pt x="4392" y="30590"/>
                  </a:lnTo>
                  <a:lnTo>
                    <a:pt x="2966" y="35845"/>
                  </a:lnTo>
                  <a:lnTo>
                    <a:pt x="827" y="43727"/>
                  </a:lnTo>
                  <a:lnTo>
                    <a:pt x="827" y="43727"/>
                  </a:lnTo>
                  <a:lnTo>
                    <a:pt x="1" y="46786"/>
                  </a:lnTo>
                  <a:lnTo>
                    <a:pt x="1" y="46786"/>
                  </a:lnTo>
                  <a:lnTo>
                    <a:pt x="677" y="47405"/>
                  </a:lnTo>
                  <a:lnTo>
                    <a:pt x="1390" y="48006"/>
                  </a:lnTo>
                  <a:lnTo>
                    <a:pt x="2122" y="48588"/>
                  </a:lnTo>
                  <a:lnTo>
                    <a:pt x="2872" y="49151"/>
                  </a:lnTo>
                  <a:lnTo>
                    <a:pt x="3660" y="49695"/>
                  </a:lnTo>
                  <a:lnTo>
                    <a:pt x="4449" y="50220"/>
                  </a:lnTo>
                  <a:lnTo>
                    <a:pt x="5274" y="50727"/>
                  </a:lnTo>
                  <a:lnTo>
                    <a:pt x="6119" y="51234"/>
                  </a:lnTo>
                  <a:lnTo>
                    <a:pt x="6982" y="51703"/>
                  </a:lnTo>
                  <a:lnTo>
                    <a:pt x="7864" y="52172"/>
                  </a:lnTo>
                  <a:lnTo>
                    <a:pt x="8765" y="52604"/>
                  </a:lnTo>
                  <a:lnTo>
                    <a:pt x="9685" y="53035"/>
                  </a:lnTo>
                  <a:lnTo>
                    <a:pt x="10604" y="53448"/>
                  </a:lnTo>
                  <a:lnTo>
                    <a:pt x="11561" y="53842"/>
                  </a:lnTo>
                  <a:lnTo>
                    <a:pt x="12500" y="54236"/>
                  </a:lnTo>
                  <a:lnTo>
                    <a:pt x="13475" y="54593"/>
                  </a:lnTo>
                  <a:lnTo>
                    <a:pt x="14451" y="54950"/>
                  </a:lnTo>
                  <a:lnTo>
                    <a:pt x="15427" y="55287"/>
                  </a:lnTo>
                  <a:lnTo>
                    <a:pt x="16422" y="55625"/>
                  </a:lnTo>
                  <a:lnTo>
                    <a:pt x="17435" y="55944"/>
                  </a:lnTo>
                  <a:lnTo>
                    <a:pt x="18430" y="56244"/>
                  </a:lnTo>
                  <a:lnTo>
                    <a:pt x="19443" y="56526"/>
                  </a:lnTo>
                  <a:lnTo>
                    <a:pt x="20457" y="56789"/>
                  </a:lnTo>
                  <a:lnTo>
                    <a:pt x="21470" y="57051"/>
                  </a:lnTo>
                  <a:lnTo>
                    <a:pt x="22484" y="57314"/>
                  </a:lnTo>
                  <a:lnTo>
                    <a:pt x="23497" y="57539"/>
                  </a:lnTo>
                  <a:lnTo>
                    <a:pt x="25524" y="57990"/>
                  </a:lnTo>
                  <a:lnTo>
                    <a:pt x="27551" y="58384"/>
                  </a:lnTo>
                  <a:lnTo>
                    <a:pt x="29540" y="58740"/>
                  </a:lnTo>
                  <a:lnTo>
                    <a:pt x="31492" y="59059"/>
                  </a:lnTo>
                  <a:lnTo>
                    <a:pt x="33406" y="59341"/>
                  </a:lnTo>
                  <a:lnTo>
                    <a:pt x="35264" y="59585"/>
                  </a:lnTo>
                  <a:lnTo>
                    <a:pt x="37084" y="59791"/>
                  </a:lnTo>
                  <a:lnTo>
                    <a:pt x="38811" y="59979"/>
                  </a:lnTo>
                  <a:lnTo>
                    <a:pt x="40462" y="60129"/>
                  </a:lnTo>
                  <a:lnTo>
                    <a:pt x="42039" y="60261"/>
                  </a:lnTo>
                  <a:lnTo>
                    <a:pt x="43521" y="60373"/>
                  </a:lnTo>
                  <a:lnTo>
                    <a:pt x="44891" y="60448"/>
                  </a:lnTo>
                  <a:lnTo>
                    <a:pt x="46148" y="60523"/>
                  </a:lnTo>
                  <a:lnTo>
                    <a:pt x="48269" y="60617"/>
                  </a:lnTo>
                  <a:lnTo>
                    <a:pt x="49827" y="60655"/>
                  </a:lnTo>
                  <a:lnTo>
                    <a:pt x="50746" y="60655"/>
                  </a:lnTo>
                  <a:lnTo>
                    <a:pt x="50746" y="60655"/>
                  </a:lnTo>
                  <a:lnTo>
                    <a:pt x="50765" y="60655"/>
                  </a:lnTo>
                  <a:lnTo>
                    <a:pt x="50765" y="60655"/>
                  </a:lnTo>
                  <a:lnTo>
                    <a:pt x="50765" y="60655"/>
                  </a:lnTo>
                  <a:lnTo>
                    <a:pt x="50765" y="60655"/>
                  </a:lnTo>
                  <a:lnTo>
                    <a:pt x="50784" y="60655"/>
                  </a:lnTo>
                  <a:lnTo>
                    <a:pt x="50784" y="60655"/>
                  </a:lnTo>
                  <a:lnTo>
                    <a:pt x="50915" y="60655"/>
                  </a:lnTo>
                  <a:lnTo>
                    <a:pt x="50915" y="60655"/>
                  </a:lnTo>
                  <a:lnTo>
                    <a:pt x="50953" y="60655"/>
                  </a:lnTo>
                  <a:lnTo>
                    <a:pt x="50953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55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36"/>
                  </a:lnTo>
                  <a:lnTo>
                    <a:pt x="50990" y="60617"/>
                  </a:lnTo>
                  <a:lnTo>
                    <a:pt x="50990" y="60617"/>
                  </a:lnTo>
                  <a:lnTo>
                    <a:pt x="50990" y="60617"/>
                  </a:lnTo>
                  <a:lnTo>
                    <a:pt x="50990" y="60617"/>
                  </a:lnTo>
                  <a:lnTo>
                    <a:pt x="51854" y="58440"/>
                  </a:lnTo>
                  <a:lnTo>
                    <a:pt x="53843" y="53392"/>
                  </a:lnTo>
                  <a:lnTo>
                    <a:pt x="55138" y="49995"/>
                  </a:lnTo>
                  <a:lnTo>
                    <a:pt x="56620" y="46129"/>
                  </a:lnTo>
                  <a:lnTo>
                    <a:pt x="58215" y="41888"/>
                  </a:lnTo>
                  <a:lnTo>
                    <a:pt x="59923" y="37328"/>
                  </a:lnTo>
                  <a:lnTo>
                    <a:pt x="61669" y="32561"/>
                  </a:lnTo>
                  <a:lnTo>
                    <a:pt x="63414" y="27644"/>
                  </a:lnTo>
                  <a:lnTo>
                    <a:pt x="65159" y="22689"/>
                  </a:lnTo>
                  <a:lnTo>
                    <a:pt x="66004" y="20212"/>
                  </a:lnTo>
                  <a:lnTo>
                    <a:pt x="66829" y="17754"/>
                  </a:lnTo>
                  <a:lnTo>
                    <a:pt x="67636" y="15333"/>
                  </a:lnTo>
                  <a:lnTo>
                    <a:pt x="68406" y="12931"/>
                  </a:lnTo>
                  <a:lnTo>
                    <a:pt x="69138" y="10604"/>
                  </a:lnTo>
                  <a:lnTo>
                    <a:pt x="69851" y="8314"/>
                  </a:lnTo>
                  <a:lnTo>
                    <a:pt x="70508" y="6100"/>
                  </a:lnTo>
                  <a:lnTo>
                    <a:pt x="71108" y="3979"/>
                  </a:lnTo>
                  <a:lnTo>
                    <a:pt x="71671" y="1933"/>
                  </a:lnTo>
                  <a:lnTo>
                    <a:pt x="7215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9"/>
            <p:cNvSpPr/>
            <p:nvPr/>
          </p:nvSpPr>
          <p:spPr>
            <a:xfrm>
              <a:off x="4785625" y="2763650"/>
              <a:ext cx="1260675" cy="1397225"/>
            </a:xfrm>
            <a:custGeom>
              <a:rect b="b" l="l" r="r" t="t"/>
              <a:pathLst>
                <a:path extrusionOk="0" h="55889" w="50427">
                  <a:moveTo>
                    <a:pt x="5611" y="1"/>
                  </a:moveTo>
                  <a:lnTo>
                    <a:pt x="5555" y="19"/>
                  </a:lnTo>
                  <a:lnTo>
                    <a:pt x="5536" y="57"/>
                  </a:lnTo>
                  <a:lnTo>
                    <a:pt x="5555" y="113"/>
                  </a:lnTo>
                  <a:lnTo>
                    <a:pt x="5574" y="170"/>
                  </a:lnTo>
                  <a:lnTo>
                    <a:pt x="5705" y="320"/>
                  </a:lnTo>
                  <a:lnTo>
                    <a:pt x="5893" y="526"/>
                  </a:lnTo>
                  <a:lnTo>
                    <a:pt x="6174" y="770"/>
                  </a:lnTo>
                  <a:lnTo>
                    <a:pt x="6493" y="1033"/>
                  </a:lnTo>
                  <a:lnTo>
                    <a:pt x="6869" y="1333"/>
                  </a:lnTo>
                  <a:lnTo>
                    <a:pt x="7732" y="1971"/>
                  </a:lnTo>
                  <a:lnTo>
                    <a:pt x="8670" y="2647"/>
                  </a:lnTo>
                  <a:lnTo>
                    <a:pt x="9609" y="3304"/>
                  </a:lnTo>
                  <a:lnTo>
                    <a:pt x="11185" y="4392"/>
                  </a:lnTo>
                  <a:lnTo>
                    <a:pt x="11842" y="4824"/>
                  </a:lnTo>
                  <a:lnTo>
                    <a:pt x="11842" y="4824"/>
                  </a:lnTo>
                  <a:lnTo>
                    <a:pt x="9909" y="4186"/>
                  </a:lnTo>
                  <a:lnTo>
                    <a:pt x="8220" y="3623"/>
                  </a:lnTo>
                  <a:lnTo>
                    <a:pt x="6737" y="3153"/>
                  </a:lnTo>
                  <a:lnTo>
                    <a:pt x="5461" y="2759"/>
                  </a:lnTo>
                  <a:lnTo>
                    <a:pt x="4391" y="2459"/>
                  </a:lnTo>
                  <a:lnTo>
                    <a:pt x="3509" y="2215"/>
                  </a:lnTo>
                  <a:lnTo>
                    <a:pt x="2796" y="2046"/>
                  </a:lnTo>
                  <a:lnTo>
                    <a:pt x="2252" y="1952"/>
                  </a:lnTo>
                  <a:lnTo>
                    <a:pt x="1858" y="1915"/>
                  </a:lnTo>
                  <a:lnTo>
                    <a:pt x="1708" y="1896"/>
                  </a:lnTo>
                  <a:lnTo>
                    <a:pt x="1595" y="1915"/>
                  </a:lnTo>
                  <a:lnTo>
                    <a:pt x="1520" y="1934"/>
                  </a:lnTo>
                  <a:lnTo>
                    <a:pt x="1483" y="1971"/>
                  </a:lnTo>
                  <a:lnTo>
                    <a:pt x="1464" y="2027"/>
                  </a:lnTo>
                  <a:lnTo>
                    <a:pt x="1483" y="2084"/>
                  </a:lnTo>
                  <a:lnTo>
                    <a:pt x="1520" y="2159"/>
                  </a:lnTo>
                  <a:lnTo>
                    <a:pt x="1595" y="2234"/>
                  </a:lnTo>
                  <a:lnTo>
                    <a:pt x="1802" y="2422"/>
                  </a:lnTo>
                  <a:lnTo>
                    <a:pt x="2083" y="2628"/>
                  </a:lnTo>
                  <a:lnTo>
                    <a:pt x="2458" y="2872"/>
                  </a:lnTo>
                  <a:lnTo>
                    <a:pt x="2890" y="3135"/>
                  </a:lnTo>
                  <a:lnTo>
                    <a:pt x="3378" y="3416"/>
                  </a:lnTo>
                  <a:lnTo>
                    <a:pt x="4467" y="3998"/>
                  </a:lnTo>
                  <a:lnTo>
                    <a:pt x="5630" y="4617"/>
                  </a:lnTo>
                  <a:lnTo>
                    <a:pt x="6775" y="5199"/>
                  </a:lnTo>
                  <a:lnTo>
                    <a:pt x="8689" y="6119"/>
                  </a:lnTo>
                  <a:lnTo>
                    <a:pt x="9477" y="6494"/>
                  </a:lnTo>
                  <a:lnTo>
                    <a:pt x="7676" y="6062"/>
                  </a:lnTo>
                  <a:lnTo>
                    <a:pt x="6080" y="5706"/>
                  </a:lnTo>
                  <a:lnTo>
                    <a:pt x="4711" y="5405"/>
                  </a:lnTo>
                  <a:lnTo>
                    <a:pt x="3528" y="5180"/>
                  </a:lnTo>
                  <a:lnTo>
                    <a:pt x="2552" y="5011"/>
                  </a:lnTo>
                  <a:lnTo>
                    <a:pt x="1764" y="4918"/>
                  </a:lnTo>
                  <a:lnTo>
                    <a:pt x="1145" y="4861"/>
                  </a:lnTo>
                  <a:lnTo>
                    <a:pt x="676" y="4861"/>
                  </a:lnTo>
                  <a:lnTo>
                    <a:pt x="507" y="4880"/>
                  </a:lnTo>
                  <a:lnTo>
                    <a:pt x="357" y="4918"/>
                  </a:lnTo>
                  <a:lnTo>
                    <a:pt x="263" y="4955"/>
                  </a:lnTo>
                  <a:lnTo>
                    <a:pt x="188" y="5011"/>
                  </a:lnTo>
                  <a:lnTo>
                    <a:pt x="150" y="5068"/>
                  </a:lnTo>
                  <a:lnTo>
                    <a:pt x="131" y="5124"/>
                  </a:lnTo>
                  <a:lnTo>
                    <a:pt x="150" y="5218"/>
                  </a:lnTo>
                  <a:lnTo>
                    <a:pt x="206" y="5293"/>
                  </a:lnTo>
                  <a:lnTo>
                    <a:pt x="263" y="5387"/>
                  </a:lnTo>
                  <a:lnTo>
                    <a:pt x="375" y="5481"/>
                  </a:lnTo>
                  <a:lnTo>
                    <a:pt x="638" y="5706"/>
                  </a:lnTo>
                  <a:lnTo>
                    <a:pt x="976" y="5950"/>
                  </a:lnTo>
                  <a:lnTo>
                    <a:pt x="1389" y="6212"/>
                  </a:lnTo>
                  <a:lnTo>
                    <a:pt x="1877" y="6494"/>
                  </a:lnTo>
                  <a:lnTo>
                    <a:pt x="2402" y="6775"/>
                  </a:lnTo>
                  <a:lnTo>
                    <a:pt x="3566" y="7376"/>
                  </a:lnTo>
                  <a:lnTo>
                    <a:pt x="4786" y="7958"/>
                  </a:lnTo>
                  <a:lnTo>
                    <a:pt x="5987" y="8521"/>
                  </a:lnTo>
                  <a:lnTo>
                    <a:pt x="7075" y="8990"/>
                  </a:lnTo>
                  <a:lnTo>
                    <a:pt x="7957" y="9384"/>
                  </a:lnTo>
                  <a:lnTo>
                    <a:pt x="8764" y="9722"/>
                  </a:lnTo>
                  <a:lnTo>
                    <a:pt x="7000" y="9178"/>
                  </a:lnTo>
                  <a:lnTo>
                    <a:pt x="5442" y="8727"/>
                  </a:lnTo>
                  <a:lnTo>
                    <a:pt x="4110" y="8352"/>
                  </a:lnTo>
                  <a:lnTo>
                    <a:pt x="3003" y="8052"/>
                  </a:lnTo>
                  <a:lnTo>
                    <a:pt x="2064" y="7808"/>
                  </a:lnTo>
                  <a:lnTo>
                    <a:pt x="1332" y="7657"/>
                  </a:lnTo>
                  <a:lnTo>
                    <a:pt x="769" y="7564"/>
                  </a:lnTo>
                  <a:lnTo>
                    <a:pt x="357" y="7507"/>
                  </a:lnTo>
                  <a:lnTo>
                    <a:pt x="225" y="7507"/>
                  </a:lnTo>
                  <a:lnTo>
                    <a:pt x="113" y="7526"/>
                  </a:lnTo>
                  <a:lnTo>
                    <a:pt x="38" y="7564"/>
                  </a:lnTo>
                  <a:lnTo>
                    <a:pt x="0" y="7601"/>
                  </a:lnTo>
                  <a:lnTo>
                    <a:pt x="0" y="7639"/>
                  </a:lnTo>
                  <a:lnTo>
                    <a:pt x="19" y="7695"/>
                  </a:lnTo>
                  <a:lnTo>
                    <a:pt x="75" y="7770"/>
                  </a:lnTo>
                  <a:lnTo>
                    <a:pt x="150" y="7845"/>
                  </a:lnTo>
                  <a:lnTo>
                    <a:pt x="394" y="8033"/>
                  </a:lnTo>
                  <a:lnTo>
                    <a:pt x="713" y="8258"/>
                  </a:lnTo>
                  <a:lnTo>
                    <a:pt x="1126" y="8502"/>
                  </a:lnTo>
                  <a:lnTo>
                    <a:pt x="1614" y="8765"/>
                  </a:lnTo>
                  <a:lnTo>
                    <a:pt x="2759" y="9347"/>
                  </a:lnTo>
                  <a:lnTo>
                    <a:pt x="4035" y="9985"/>
                  </a:lnTo>
                  <a:lnTo>
                    <a:pt x="5367" y="10604"/>
                  </a:lnTo>
                  <a:lnTo>
                    <a:pt x="6662" y="11204"/>
                  </a:lnTo>
                  <a:lnTo>
                    <a:pt x="8783" y="12143"/>
                  </a:lnTo>
                  <a:lnTo>
                    <a:pt x="9646" y="12518"/>
                  </a:lnTo>
                  <a:lnTo>
                    <a:pt x="9778" y="15446"/>
                  </a:lnTo>
                  <a:lnTo>
                    <a:pt x="9928" y="18261"/>
                  </a:lnTo>
                  <a:lnTo>
                    <a:pt x="10115" y="20926"/>
                  </a:lnTo>
                  <a:lnTo>
                    <a:pt x="10303" y="23459"/>
                  </a:lnTo>
                  <a:lnTo>
                    <a:pt x="10528" y="25861"/>
                  </a:lnTo>
                  <a:lnTo>
                    <a:pt x="10772" y="28132"/>
                  </a:lnTo>
                  <a:lnTo>
                    <a:pt x="11035" y="30309"/>
                  </a:lnTo>
                  <a:lnTo>
                    <a:pt x="11335" y="32355"/>
                  </a:lnTo>
                  <a:lnTo>
                    <a:pt x="11635" y="34269"/>
                  </a:lnTo>
                  <a:lnTo>
                    <a:pt x="11954" y="36089"/>
                  </a:lnTo>
                  <a:lnTo>
                    <a:pt x="12292" y="37816"/>
                  </a:lnTo>
                  <a:lnTo>
                    <a:pt x="12649" y="39430"/>
                  </a:lnTo>
                  <a:lnTo>
                    <a:pt x="13043" y="40931"/>
                  </a:lnTo>
                  <a:lnTo>
                    <a:pt x="13437" y="42357"/>
                  </a:lnTo>
                  <a:lnTo>
                    <a:pt x="13850" y="43671"/>
                  </a:lnTo>
                  <a:lnTo>
                    <a:pt x="14263" y="44910"/>
                  </a:lnTo>
                  <a:lnTo>
                    <a:pt x="14713" y="46054"/>
                  </a:lnTo>
                  <a:lnTo>
                    <a:pt x="14938" y="46599"/>
                  </a:lnTo>
                  <a:lnTo>
                    <a:pt x="15164" y="47124"/>
                  </a:lnTo>
                  <a:lnTo>
                    <a:pt x="15408" y="47631"/>
                  </a:lnTo>
                  <a:lnTo>
                    <a:pt x="15652" y="48119"/>
                  </a:lnTo>
                  <a:lnTo>
                    <a:pt x="15896" y="48588"/>
                  </a:lnTo>
                  <a:lnTo>
                    <a:pt x="16139" y="49038"/>
                  </a:lnTo>
                  <a:lnTo>
                    <a:pt x="16383" y="49470"/>
                  </a:lnTo>
                  <a:lnTo>
                    <a:pt x="16627" y="49883"/>
                  </a:lnTo>
                  <a:lnTo>
                    <a:pt x="16890" y="50277"/>
                  </a:lnTo>
                  <a:lnTo>
                    <a:pt x="17153" y="50652"/>
                  </a:lnTo>
                  <a:lnTo>
                    <a:pt x="17397" y="51028"/>
                  </a:lnTo>
                  <a:lnTo>
                    <a:pt x="17678" y="51384"/>
                  </a:lnTo>
                  <a:lnTo>
                    <a:pt x="17941" y="51703"/>
                  </a:lnTo>
                  <a:lnTo>
                    <a:pt x="18204" y="52022"/>
                  </a:lnTo>
                  <a:lnTo>
                    <a:pt x="18485" y="52341"/>
                  </a:lnTo>
                  <a:lnTo>
                    <a:pt x="18748" y="52623"/>
                  </a:lnTo>
                  <a:lnTo>
                    <a:pt x="19311" y="53167"/>
                  </a:lnTo>
                  <a:lnTo>
                    <a:pt x="19874" y="53674"/>
                  </a:lnTo>
                  <a:lnTo>
                    <a:pt x="20456" y="54124"/>
                  </a:lnTo>
                  <a:lnTo>
                    <a:pt x="21056" y="54518"/>
                  </a:lnTo>
                  <a:lnTo>
                    <a:pt x="21638" y="54894"/>
                  </a:lnTo>
                  <a:lnTo>
                    <a:pt x="22257" y="55231"/>
                  </a:lnTo>
                  <a:lnTo>
                    <a:pt x="22858" y="55532"/>
                  </a:lnTo>
                  <a:lnTo>
                    <a:pt x="23083" y="55625"/>
                  </a:lnTo>
                  <a:lnTo>
                    <a:pt x="23327" y="55719"/>
                  </a:lnTo>
                  <a:lnTo>
                    <a:pt x="23552" y="55776"/>
                  </a:lnTo>
                  <a:lnTo>
                    <a:pt x="23796" y="55832"/>
                  </a:lnTo>
                  <a:lnTo>
                    <a:pt x="24040" y="55869"/>
                  </a:lnTo>
                  <a:lnTo>
                    <a:pt x="24284" y="55888"/>
                  </a:lnTo>
                  <a:lnTo>
                    <a:pt x="24772" y="55888"/>
                  </a:lnTo>
                  <a:lnTo>
                    <a:pt x="25035" y="55869"/>
                  </a:lnTo>
                  <a:lnTo>
                    <a:pt x="25279" y="55832"/>
                  </a:lnTo>
                  <a:lnTo>
                    <a:pt x="25542" y="55776"/>
                  </a:lnTo>
                  <a:lnTo>
                    <a:pt x="25804" y="55719"/>
                  </a:lnTo>
                  <a:lnTo>
                    <a:pt x="26048" y="55644"/>
                  </a:lnTo>
                  <a:lnTo>
                    <a:pt x="26311" y="55550"/>
                  </a:lnTo>
                  <a:lnTo>
                    <a:pt x="26855" y="55344"/>
                  </a:lnTo>
                  <a:lnTo>
                    <a:pt x="27381" y="55081"/>
                  </a:lnTo>
                  <a:lnTo>
                    <a:pt x="27925" y="54762"/>
                  </a:lnTo>
                  <a:lnTo>
                    <a:pt x="28469" y="54406"/>
                  </a:lnTo>
                  <a:lnTo>
                    <a:pt x="29032" y="53993"/>
                  </a:lnTo>
                  <a:lnTo>
                    <a:pt x="29595" y="53561"/>
                  </a:lnTo>
                  <a:lnTo>
                    <a:pt x="30158" y="53073"/>
                  </a:lnTo>
                  <a:lnTo>
                    <a:pt x="30721" y="52548"/>
                  </a:lnTo>
                  <a:lnTo>
                    <a:pt x="31284" y="52003"/>
                  </a:lnTo>
                  <a:lnTo>
                    <a:pt x="31847" y="51403"/>
                  </a:lnTo>
                  <a:lnTo>
                    <a:pt x="32429" y="50784"/>
                  </a:lnTo>
                  <a:lnTo>
                    <a:pt x="33011" y="50146"/>
                  </a:lnTo>
                  <a:lnTo>
                    <a:pt x="33574" y="49451"/>
                  </a:lnTo>
                  <a:lnTo>
                    <a:pt x="34156" y="48757"/>
                  </a:lnTo>
                  <a:lnTo>
                    <a:pt x="34719" y="48025"/>
                  </a:lnTo>
                  <a:lnTo>
                    <a:pt x="35300" y="47274"/>
                  </a:lnTo>
                  <a:lnTo>
                    <a:pt x="35863" y="46486"/>
                  </a:lnTo>
                  <a:lnTo>
                    <a:pt x="36445" y="45698"/>
                  </a:lnTo>
                  <a:lnTo>
                    <a:pt x="37008" y="44891"/>
                  </a:lnTo>
                  <a:lnTo>
                    <a:pt x="38134" y="43239"/>
                  </a:lnTo>
                  <a:lnTo>
                    <a:pt x="39223" y="41532"/>
                  </a:lnTo>
                  <a:lnTo>
                    <a:pt x="40311" y="39805"/>
                  </a:lnTo>
                  <a:lnTo>
                    <a:pt x="41343" y="38060"/>
                  </a:lnTo>
                  <a:lnTo>
                    <a:pt x="42375" y="36314"/>
                  </a:lnTo>
                  <a:lnTo>
                    <a:pt x="43351" y="34588"/>
                  </a:lnTo>
                  <a:lnTo>
                    <a:pt x="44271" y="32880"/>
                  </a:lnTo>
                  <a:lnTo>
                    <a:pt x="45172" y="31247"/>
                  </a:lnTo>
                  <a:lnTo>
                    <a:pt x="45997" y="29652"/>
                  </a:lnTo>
                  <a:lnTo>
                    <a:pt x="46786" y="28151"/>
                  </a:lnTo>
                  <a:lnTo>
                    <a:pt x="47499" y="26743"/>
                  </a:lnTo>
                  <a:lnTo>
                    <a:pt x="48719" y="24266"/>
                  </a:lnTo>
                  <a:lnTo>
                    <a:pt x="49638" y="22333"/>
                  </a:lnTo>
                  <a:lnTo>
                    <a:pt x="50220" y="21095"/>
                  </a:lnTo>
                  <a:lnTo>
                    <a:pt x="50426" y="20644"/>
                  </a:lnTo>
                  <a:lnTo>
                    <a:pt x="32129" y="12312"/>
                  </a:lnTo>
                  <a:lnTo>
                    <a:pt x="24228" y="32204"/>
                  </a:lnTo>
                  <a:lnTo>
                    <a:pt x="23646" y="29765"/>
                  </a:lnTo>
                  <a:lnTo>
                    <a:pt x="23083" y="27494"/>
                  </a:lnTo>
                  <a:lnTo>
                    <a:pt x="22558" y="25355"/>
                  </a:lnTo>
                  <a:lnTo>
                    <a:pt x="22032" y="23347"/>
                  </a:lnTo>
                  <a:lnTo>
                    <a:pt x="21544" y="21470"/>
                  </a:lnTo>
                  <a:lnTo>
                    <a:pt x="21075" y="19743"/>
                  </a:lnTo>
                  <a:lnTo>
                    <a:pt x="20625" y="18129"/>
                  </a:lnTo>
                  <a:lnTo>
                    <a:pt x="20193" y="16628"/>
                  </a:lnTo>
                  <a:lnTo>
                    <a:pt x="19780" y="15258"/>
                  </a:lnTo>
                  <a:lnTo>
                    <a:pt x="19386" y="13982"/>
                  </a:lnTo>
                  <a:lnTo>
                    <a:pt x="19030" y="12818"/>
                  </a:lnTo>
                  <a:lnTo>
                    <a:pt x="18673" y="11767"/>
                  </a:lnTo>
                  <a:lnTo>
                    <a:pt x="18335" y="10792"/>
                  </a:lnTo>
                  <a:lnTo>
                    <a:pt x="18035" y="9928"/>
                  </a:lnTo>
                  <a:lnTo>
                    <a:pt x="17735" y="9140"/>
                  </a:lnTo>
                  <a:lnTo>
                    <a:pt x="17472" y="8446"/>
                  </a:lnTo>
                  <a:lnTo>
                    <a:pt x="17209" y="7808"/>
                  </a:lnTo>
                  <a:lnTo>
                    <a:pt x="16984" y="7263"/>
                  </a:lnTo>
                  <a:lnTo>
                    <a:pt x="16759" y="6794"/>
                  </a:lnTo>
                  <a:lnTo>
                    <a:pt x="16571" y="6381"/>
                  </a:lnTo>
                  <a:lnTo>
                    <a:pt x="16215" y="5725"/>
                  </a:lnTo>
                  <a:lnTo>
                    <a:pt x="15933" y="5255"/>
                  </a:lnTo>
                  <a:lnTo>
                    <a:pt x="15727" y="4974"/>
                  </a:lnTo>
                  <a:lnTo>
                    <a:pt x="15576" y="4805"/>
                  </a:lnTo>
                  <a:lnTo>
                    <a:pt x="15483" y="4749"/>
                  </a:lnTo>
                  <a:lnTo>
                    <a:pt x="15464" y="4730"/>
                  </a:lnTo>
                  <a:lnTo>
                    <a:pt x="13700" y="3792"/>
                  </a:lnTo>
                  <a:lnTo>
                    <a:pt x="12123" y="2966"/>
                  </a:lnTo>
                  <a:lnTo>
                    <a:pt x="10753" y="2253"/>
                  </a:lnTo>
                  <a:lnTo>
                    <a:pt x="9571" y="1652"/>
                  </a:lnTo>
                  <a:lnTo>
                    <a:pt x="8558" y="1164"/>
                  </a:lnTo>
                  <a:lnTo>
                    <a:pt x="7713" y="770"/>
                  </a:lnTo>
                  <a:lnTo>
                    <a:pt x="7019" y="451"/>
                  </a:lnTo>
                  <a:lnTo>
                    <a:pt x="6475" y="226"/>
                  </a:lnTo>
                  <a:lnTo>
                    <a:pt x="6062" y="76"/>
                  </a:lnTo>
                  <a:lnTo>
                    <a:pt x="5780" y="1"/>
                  </a:lnTo>
                  <a:close/>
                </a:path>
              </a:pathLst>
            </a:custGeom>
            <a:solidFill>
              <a:srgbClr val="9654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9"/>
            <p:cNvSpPr/>
            <p:nvPr/>
          </p:nvSpPr>
          <p:spPr>
            <a:xfrm>
              <a:off x="5550350" y="3071425"/>
              <a:ext cx="495950" cy="310625"/>
            </a:xfrm>
            <a:custGeom>
              <a:rect b="b" l="l" r="r" t="t"/>
              <a:pathLst>
                <a:path extrusionOk="0" h="12425" w="19838">
                  <a:moveTo>
                    <a:pt x="1540" y="1"/>
                  </a:moveTo>
                  <a:lnTo>
                    <a:pt x="1" y="3885"/>
                  </a:lnTo>
                  <a:lnTo>
                    <a:pt x="526" y="4261"/>
                  </a:lnTo>
                  <a:lnTo>
                    <a:pt x="1052" y="4655"/>
                  </a:lnTo>
                  <a:lnTo>
                    <a:pt x="2084" y="5443"/>
                  </a:lnTo>
                  <a:lnTo>
                    <a:pt x="3097" y="6269"/>
                  </a:lnTo>
                  <a:lnTo>
                    <a:pt x="4130" y="7113"/>
                  </a:lnTo>
                  <a:lnTo>
                    <a:pt x="4599" y="7470"/>
                  </a:lnTo>
                  <a:lnTo>
                    <a:pt x="5068" y="7826"/>
                  </a:lnTo>
                  <a:lnTo>
                    <a:pt x="5537" y="8183"/>
                  </a:lnTo>
                  <a:lnTo>
                    <a:pt x="6025" y="8521"/>
                  </a:lnTo>
                  <a:lnTo>
                    <a:pt x="6513" y="8840"/>
                  </a:lnTo>
                  <a:lnTo>
                    <a:pt x="7020" y="9159"/>
                  </a:lnTo>
                  <a:lnTo>
                    <a:pt x="7526" y="9459"/>
                  </a:lnTo>
                  <a:lnTo>
                    <a:pt x="8033" y="9741"/>
                  </a:lnTo>
                  <a:lnTo>
                    <a:pt x="8559" y="10003"/>
                  </a:lnTo>
                  <a:lnTo>
                    <a:pt x="9084" y="10266"/>
                  </a:lnTo>
                  <a:lnTo>
                    <a:pt x="9610" y="10510"/>
                  </a:lnTo>
                  <a:lnTo>
                    <a:pt x="10154" y="10735"/>
                  </a:lnTo>
                  <a:lnTo>
                    <a:pt x="10698" y="10942"/>
                  </a:lnTo>
                  <a:lnTo>
                    <a:pt x="11261" y="11148"/>
                  </a:lnTo>
                  <a:lnTo>
                    <a:pt x="11824" y="11317"/>
                  </a:lnTo>
                  <a:lnTo>
                    <a:pt x="12406" y="11486"/>
                  </a:lnTo>
                  <a:lnTo>
                    <a:pt x="13063" y="11636"/>
                  </a:lnTo>
                  <a:lnTo>
                    <a:pt x="13738" y="11805"/>
                  </a:lnTo>
                  <a:lnTo>
                    <a:pt x="14414" y="11936"/>
                  </a:lnTo>
                  <a:lnTo>
                    <a:pt x="15089" y="12068"/>
                  </a:lnTo>
                  <a:lnTo>
                    <a:pt x="15784" y="12180"/>
                  </a:lnTo>
                  <a:lnTo>
                    <a:pt x="16478" y="12274"/>
                  </a:lnTo>
                  <a:lnTo>
                    <a:pt x="17191" y="12349"/>
                  </a:lnTo>
                  <a:lnTo>
                    <a:pt x="17904" y="12424"/>
                  </a:lnTo>
                  <a:lnTo>
                    <a:pt x="18711" y="10735"/>
                  </a:lnTo>
                  <a:lnTo>
                    <a:pt x="19331" y="9440"/>
                  </a:lnTo>
                  <a:lnTo>
                    <a:pt x="19837" y="8333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rgbClr val="8440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9"/>
            <p:cNvSpPr/>
            <p:nvPr/>
          </p:nvSpPr>
          <p:spPr>
            <a:xfrm>
              <a:off x="5529250" y="2490600"/>
              <a:ext cx="709400" cy="808875"/>
            </a:xfrm>
            <a:custGeom>
              <a:rect b="b" l="l" r="r" t="t"/>
              <a:pathLst>
                <a:path extrusionOk="0" h="32355" w="28376">
                  <a:moveTo>
                    <a:pt x="18748" y="0"/>
                  </a:moveTo>
                  <a:lnTo>
                    <a:pt x="18373" y="19"/>
                  </a:lnTo>
                  <a:lnTo>
                    <a:pt x="17998" y="57"/>
                  </a:lnTo>
                  <a:lnTo>
                    <a:pt x="17604" y="113"/>
                  </a:lnTo>
                  <a:lnTo>
                    <a:pt x="17210" y="188"/>
                  </a:lnTo>
                  <a:lnTo>
                    <a:pt x="16815" y="282"/>
                  </a:lnTo>
                  <a:lnTo>
                    <a:pt x="16421" y="394"/>
                  </a:lnTo>
                  <a:lnTo>
                    <a:pt x="16008" y="526"/>
                  </a:lnTo>
                  <a:lnTo>
                    <a:pt x="15614" y="676"/>
                  </a:lnTo>
                  <a:lnTo>
                    <a:pt x="15202" y="864"/>
                  </a:lnTo>
                  <a:lnTo>
                    <a:pt x="14789" y="1051"/>
                  </a:lnTo>
                  <a:lnTo>
                    <a:pt x="14376" y="1277"/>
                  </a:lnTo>
                  <a:lnTo>
                    <a:pt x="13963" y="1539"/>
                  </a:lnTo>
                  <a:lnTo>
                    <a:pt x="13531" y="1821"/>
                  </a:lnTo>
                  <a:lnTo>
                    <a:pt x="13118" y="2121"/>
                  </a:lnTo>
                  <a:lnTo>
                    <a:pt x="12687" y="2440"/>
                  </a:lnTo>
                  <a:lnTo>
                    <a:pt x="12255" y="2797"/>
                  </a:lnTo>
                  <a:lnTo>
                    <a:pt x="11823" y="3191"/>
                  </a:lnTo>
                  <a:lnTo>
                    <a:pt x="11373" y="3604"/>
                  </a:lnTo>
                  <a:lnTo>
                    <a:pt x="10941" y="4035"/>
                  </a:lnTo>
                  <a:lnTo>
                    <a:pt x="10491" y="4504"/>
                  </a:lnTo>
                  <a:lnTo>
                    <a:pt x="10059" y="5011"/>
                  </a:lnTo>
                  <a:lnTo>
                    <a:pt x="9609" y="5555"/>
                  </a:lnTo>
                  <a:lnTo>
                    <a:pt x="9159" y="6118"/>
                  </a:lnTo>
                  <a:lnTo>
                    <a:pt x="8689" y="6719"/>
                  </a:lnTo>
                  <a:lnTo>
                    <a:pt x="8239" y="7357"/>
                  </a:lnTo>
                  <a:lnTo>
                    <a:pt x="7770" y="8033"/>
                  </a:lnTo>
                  <a:lnTo>
                    <a:pt x="7319" y="8746"/>
                  </a:lnTo>
                  <a:lnTo>
                    <a:pt x="6850" y="9478"/>
                  </a:lnTo>
                  <a:lnTo>
                    <a:pt x="6381" y="10266"/>
                  </a:lnTo>
                  <a:lnTo>
                    <a:pt x="5912" y="11073"/>
                  </a:lnTo>
                  <a:lnTo>
                    <a:pt x="5424" y="11936"/>
                  </a:lnTo>
                  <a:lnTo>
                    <a:pt x="4955" y="12837"/>
                  </a:lnTo>
                  <a:lnTo>
                    <a:pt x="4467" y="13775"/>
                  </a:lnTo>
                  <a:lnTo>
                    <a:pt x="3979" y="14751"/>
                  </a:lnTo>
                  <a:lnTo>
                    <a:pt x="3491" y="15764"/>
                  </a:lnTo>
                  <a:lnTo>
                    <a:pt x="3003" y="16815"/>
                  </a:lnTo>
                  <a:lnTo>
                    <a:pt x="2515" y="17923"/>
                  </a:lnTo>
                  <a:lnTo>
                    <a:pt x="2008" y="19067"/>
                  </a:lnTo>
                  <a:lnTo>
                    <a:pt x="1521" y="20250"/>
                  </a:lnTo>
                  <a:lnTo>
                    <a:pt x="1014" y="21488"/>
                  </a:lnTo>
                  <a:lnTo>
                    <a:pt x="507" y="22764"/>
                  </a:lnTo>
                  <a:lnTo>
                    <a:pt x="0" y="24097"/>
                  </a:lnTo>
                  <a:lnTo>
                    <a:pt x="526" y="24435"/>
                  </a:lnTo>
                  <a:lnTo>
                    <a:pt x="1145" y="24810"/>
                  </a:lnTo>
                  <a:lnTo>
                    <a:pt x="1971" y="25317"/>
                  </a:lnTo>
                  <a:lnTo>
                    <a:pt x="3003" y="25899"/>
                  </a:lnTo>
                  <a:lnTo>
                    <a:pt x="4223" y="26574"/>
                  </a:lnTo>
                  <a:lnTo>
                    <a:pt x="5574" y="27287"/>
                  </a:lnTo>
                  <a:lnTo>
                    <a:pt x="7075" y="28019"/>
                  </a:lnTo>
                  <a:lnTo>
                    <a:pt x="7882" y="28395"/>
                  </a:lnTo>
                  <a:lnTo>
                    <a:pt x="8708" y="28770"/>
                  </a:lnTo>
                  <a:lnTo>
                    <a:pt x="9553" y="29145"/>
                  </a:lnTo>
                  <a:lnTo>
                    <a:pt x="10416" y="29502"/>
                  </a:lnTo>
                  <a:lnTo>
                    <a:pt x="11317" y="29858"/>
                  </a:lnTo>
                  <a:lnTo>
                    <a:pt x="12218" y="30196"/>
                  </a:lnTo>
                  <a:lnTo>
                    <a:pt x="13137" y="30534"/>
                  </a:lnTo>
                  <a:lnTo>
                    <a:pt x="14075" y="30834"/>
                  </a:lnTo>
                  <a:lnTo>
                    <a:pt x="15014" y="31116"/>
                  </a:lnTo>
                  <a:lnTo>
                    <a:pt x="15971" y="31397"/>
                  </a:lnTo>
                  <a:lnTo>
                    <a:pt x="16928" y="31622"/>
                  </a:lnTo>
                  <a:lnTo>
                    <a:pt x="17885" y="31848"/>
                  </a:lnTo>
                  <a:lnTo>
                    <a:pt x="18842" y="32017"/>
                  </a:lnTo>
                  <a:lnTo>
                    <a:pt x="19799" y="32167"/>
                  </a:lnTo>
                  <a:lnTo>
                    <a:pt x="20756" y="32279"/>
                  </a:lnTo>
                  <a:lnTo>
                    <a:pt x="21714" y="32354"/>
                  </a:lnTo>
                  <a:lnTo>
                    <a:pt x="22183" y="31228"/>
                  </a:lnTo>
                  <a:lnTo>
                    <a:pt x="22689" y="29915"/>
                  </a:lnTo>
                  <a:lnTo>
                    <a:pt x="23346" y="28226"/>
                  </a:lnTo>
                  <a:lnTo>
                    <a:pt x="24097" y="26199"/>
                  </a:lnTo>
                  <a:lnTo>
                    <a:pt x="24491" y="25092"/>
                  </a:lnTo>
                  <a:lnTo>
                    <a:pt x="24885" y="23909"/>
                  </a:lnTo>
                  <a:lnTo>
                    <a:pt x="25298" y="22708"/>
                  </a:lnTo>
                  <a:lnTo>
                    <a:pt x="25692" y="21451"/>
                  </a:lnTo>
                  <a:lnTo>
                    <a:pt x="26086" y="20175"/>
                  </a:lnTo>
                  <a:lnTo>
                    <a:pt x="26462" y="18861"/>
                  </a:lnTo>
                  <a:lnTo>
                    <a:pt x="26818" y="17547"/>
                  </a:lnTo>
                  <a:lnTo>
                    <a:pt x="27156" y="16234"/>
                  </a:lnTo>
                  <a:lnTo>
                    <a:pt x="27456" y="14920"/>
                  </a:lnTo>
                  <a:lnTo>
                    <a:pt x="27738" y="13625"/>
                  </a:lnTo>
                  <a:lnTo>
                    <a:pt x="27963" y="12368"/>
                  </a:lnTo>
                  <a:lnTo>
                    <a:pt x="28151" y="11129"/>
                  </a:lnTo>
                  <a:lnTo>
                    <a:pt x="28226" y="10529"/>
                  </a:lnTo>
                  <a:lnTo>
                    <a:pt x="28282" y="9928"/>
                  </a:lnTo>
                  <a:lnTo>
                    <a:pt x="28319" y="9346"/>
                  </a:lnTo>
                  <a:lnTo>
                    <a:pt x="28357" y="8783"/>
                  </a:lnTo>
                  <a:lnTo>
                    <a:pt x="28376" y="8239"/>
                  </a:lnTo>
                  <a:lnTo>
                    <a:pt x="28376" y="7695"/>
                  </a:lnTo>
                  <a:lnTo>
                    <a:pt x="28357" y="7188"/>
                  </a:lnTo>
                  <a:lnTo>
                    <a:pt x="28319" y="6681"/>
                  </a:lnTo>
                  <a:lnTo>
                    <a:pt x="28263" y="6212"/>
                  </a:lnTo>
                  <a:lnTo>
                    <a:pt x="28207" y="5743"/>
                  </a:lnTo>
                  <a:lnTo>
                    <a:pt x="28113" y="5311"/>
                  </a:lnTo>
                  <a:lnTo>
                    <a:pt x="28000" y="4899"/>
                  </a:lnTo>
                  <a:lnTo>
                    <a:pt x="27869" y="4504"/>
                  </a:lnTo>
                  <a:lnTo>
                    <a:pt x="27719" y="4129"/>
                  </a:lnTo>
                  <a:lnTo>
                    <a:pt x="27550" y="3791"/>
                  </a:lnTo>
                  <a:lnTo>
                    <a:pt x="27344" y="3472"/>
                  </a:lnTo>
                  <a:lnTo>
                    <a:pt x="27118" y="3191"/>
                  </a:lnTo>
                  <a:lnTo>
                    <a:pt x="26874" y="2928"/>
                  </a:lnTo>
                  <a:lnTo>
                    <a:pt x="26612" y="2703"/>
                  </a:lnTo>
                  <a:lnTo>
                    <a:pt x="26330" y="2496"/>
                  </a:lnTo>
                  <a:lnTo>
                    <a:pt x="25711" y="2140"/>
                  </a:lnTo>
                  <a:lnTo>
                    <a:pt x="25073" y="1802"/>
                  </a:lnTo>
                  <a:lnTo>
                    <a:pt x="24416" y="1464"/>
                  </a:lnTo>
                  <a:lnTo>
                    <a:pt x="23759" y="1145"/>
                  </a:lnTo>
                  <a:lnTo>
                    <a:pt x="23084" y="864"/>
                  </a:lnTo>
                  <a:lnTo>
                    <a:pt x="22408" y="601"/>
                  </a:lnTo>
                  <a:lnTo>
                    <a:pt x="21695" y="376"/>
                  </a:lnTo>
                  <a:lnTo>
                    <a:pt x="21338" y="282"/>
                  </a:lnTo>
                  <a:lnTo>
                    <a:pt x="20982" y="207"/>
                  </a:lnTo>
                  <a:lnTo>
                    <a:pt x="20625" y="132"/>
                  </a:lnTo>
                  <a:lnTo>
                    <a:pt x="20250" y="75"/>
                  </a:lnTo>
                  <a:lnTo>
                    <a:pt x="19893" y="38"/>
                  </a:lnTo>
                  <a:lnTo>
                    <a:pt x="19518" y="19"/>
                  </a:lnTo>
                  <a:lnTo>
                    <a:pt x="191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9"/>
            <p:cNvSpPr/>
            <p:nvPr/>
          </p:nvSpPr>
          <p:spPr>
            <a:xfrm>
              <a:off x="1697075" y="4392150"/>
              <a:ext cx="4322475" cy="1084725"/>
            </a:xfrm>
            <a:custGeom>
              <a:rect b="b" l="l" r="r" t="t"/>
              <a:pathLst>
                <a:path extrusionOk="0" h="43389" w="172899">
                  <a:moveTo>
                    <a:pt x="84226" y="0"/>
                  </a:moveTo>
                  <a:lnTo>
                    <a:pt x="82011" y="19"/>
                  </a:lnTo>
                  <a:lnTo>
                    <a:pt x="79815" y="56"/>
                  </a:lnTo>
                  <a:lnTo>
                    <a:pt x="77620" y="113"/>
                  </a:lnTo>
                  <a:lnTo>
                    <a:pt x="75443" y="169"/>
                  </a:lnTo>
                  <a:lnTo>
                    <a:pt x="73285" y="244"/>
                  </a:lnTo>
                  <a:lnTo>
                    <a:pt x="71164" y="338"/>
                  </a:lnTo>
                  <a:lnTo>
                    <a:pt x="69043" y="432"/>
                  </a:lnTo>
                  <a:lnTo>
                    <a:pt x="66941" y="544"/>
                  </a:lnTo>
                  <a:lnTo>
                    <a:pt x="64858" y="676"/>
                  </a:lnTo>
                  <a:lnTo>
                    <a:pt x="62794" y="826"/>
                  </a:lnTo>
                  <a:lnTo>
                    <a:pt x="60748" y="976"/>
                  </a:lnTo>
                  <a:lnTo>
                    <a:pt x="58722" y="1145"/>
                  </a:lnTo>
                  <a:lnTo>
                    <a:pt x="56732" y="1314"/>
                  </a:lnTo>
                  <a:lnTo>
                    <a:pt x="54762" y="1502"/>
                  </a:lnTo>
                  <a:lnTo>
                    <a:pt x="52810" y="1708"/>
                  </a:lnTo>
                  <a:lnTo>
                    <a:pt x="50877" y="1914"/>
                  </a:lnTo>
                  <a:lnTo>
                    <a:pt x="48982" y="2140"/>
                  </a:lnTo>
                  <a:lnTo>
                    <a:pt x="47105" y="2365"/>
                  </a:lnTo>
                  <a:lnTo>
                    <a:pt x="45247" y="2609"/>
                  </a:lnTo>
                  <a:lnTo>
                    <a:pt x="43427" y="2872"/>
                  </a:lnTo>
                  <a:lnTo>
                    <a:pt x="41625" y="3134"/>
                  </a:lnTo>
                  <a:lnTo>
                    <a:pt x="39861" y="3416"/>
                  </a:lnTo>
                  <a:lnTo>
                    <a:pt x="38116" y="3697"/>
                  </a:lnTo>
                  <a:lnTo>
                    <a:pt x="36408" y="3998"/>
                  </a:lnTo>
                  <a:lnTo>
                    <a:pt x="34738" y="4317"/>
                  </a:lnTo>
                  <a:lnTo>
                    <a:pt x="33086" y="4617"/>
                  </a:lnTo>
                  <a:lnTo>
                    <a:pt x="31472" y="4955"/>
                  </a:lnTo>
                  <a:lnTo>
                    <a:pt x="29877" y="5292"/>
                  </a:lnTo>
                  <a:lnTo>
                    <a:pt x="28338" y="5630"/>
                  </a:lnTo>
                  <a:lnTo>
                    <a:pt x="26818" y="5987"/>
                  </a:lnTo>
                  <a:lnTo>
                    <a:pt x="25335" y="6343"/>
                  </a:lnTo>
                  <a:lnTo>
                    <a:pt x="23872" y="6719"/>
                  </a:lnTo>
                  <a:lnTo>
                    <a:pt x="22464" y="7113"/>
                  </a:lnTo>
                  <a:lnTo>
                    <a:pt x="21094" y="7488"/>
                  </a:lnTo>
                  <a:lnTo>
                    <a:pt x="19743" y="7901"/>
                  </a:lnTo>
                  <a:lnTo>
                    <a:pt x="18448" y="8295"/>
                  </a:lnTo>
                  <a:lnTo>
                    <a:pt x="17191" y="8708"/>
                  </a:lnTo>
                  <a:lnTo>
                    <a:pt x="15952" y="9140"/>
                  </a:lnTo>
                  <a:lnTo>
                    <a:pt x="14770" y="9571"/>
                  </a:lnTo>
                  <a:lnTo>
                    <a:pt x="13625" y="10003"/>
                  </a:lnTo>
                  <a:lnTo>
                    <a:pt x="12518" y="10435"/>
                  </a:lnTo>
                  <a:lnTo>
                    <a:pt x="11467" y="10885"/>
                  </a:lnTo>
                  <a:lnTo>
                    <a:pt x="10435" y="11354"/>
                  </a:lnTo>
                  <a:lnTo>
                    <a:pt x="9459" y="11823"/>
                  </a:lnTo>
                  <a:lnTo>
                    <a:pt x="8539" y="12292"/>
                  </a:lnTo>
                  <a:lnTo>
                    <a:pt x="7638" y="12762"/>
                  </a:lnTo>
                  <a:lnTo>
                    <a:pt x="6794" y="13250"/>
                  </a:lnTo>
                  <a:lnTo>
                    <a:pt x="6006" y="13737"/>
                  </a:lnTo>
                  <a:lnTo>
                    <a:pt x="5255" y="14225"/>
                  </a:lnTo>
                  <a:lnTo>
                    <a:pt x="4542" y="14732"/>
                  </a:lnTo>
                  <a:lnTo>
                    <a:pt x="3904" y="15239"/>
                  </a:lnTo>
                  <a:lnTo>
                    <a:pt x="3284" y="15746"/>
                  </a:lnTo>
                  <a:lnTo>
                    <a:pt x="2721" y="16271"/>
                  </a:lnTo>
                  <a:lnTo>
                    <a:pt x="2215" y="16796"/>
                  </a:lnTo>
                  <a:lnTo>
                    <a:pt x="1764" y="17322"/>
                  </a:lnTo>
                  <a:lnTo>
                    <a:pt x="1351" y="17847"/>
                  </a:lnTo>
                  <a:lnTo>
                    <a:pt x="1183" y="18129"/>
                  </a:lnTo>
                  <a:lnTo>
                    <a:pt x="1014" y="18392"/>
                  </a:lnTo>
                  <a:lnTo>
                    <a:pt x="845" y="18654"/>
                  </a:lnTo>
                  <a:lnTo>
                    <a:pt x="695" y="18936"/>
                  </a:lnTo>
                  <a:lnTo>
                    <a:pt x="563" y="19199"/>
                  </a:lnTo>
                  <a:lnTo>
                    <a:pt x="451" y="19480"/>
                  </a:lnTo>
                  <a:lnTo>
                    <a:pt x="357" y="19743"/>
                  </a:lnTo>
                  <a:lnTo>
                    <a:pt x="263" y="20024"/>
                  </a:lnTo>
                  <a:lnTo>
                    <a:pt x="188" y="20306"/>
                  </a:lnTo>
                  <a:lnTo>
                    <a:pt x="113" y="20569"/>
                  </a:lnTo>
                  <a:lnTo>
                    <a:pt x="75" y="20850"/>
                  </a:lnTo>
                  <a:lnTo>
                    <a:pt x="38" y="21132"/>
                  </a:lnTo>
                  <a:lnTo>
                    <a:pt x="19" y="21413"/>
                  </a:lnTo>
                  <a:lnTo>
                    <a:pt x="0" y="21695"/>
                  </a:lnTo>
                  <a:lnTo>
                    <a:pt x="19" y="21976"/>
                  </a:lnTo>
                  <a:lnTo>
                    <a:pt x="38" y="22258"/>
                  </a:lnTo>
                  <a:lnTo>
                    <a:pt x="75" y="22539"/>
                  </a:lnTo>
                  <a:lnTo>
                    <a:pt x="113" y="22802"/>
                  </a:lnTo>
                  <a:lnTo>
                    <a:pt x="188" y="23083"/>
                  </a:lnTo>
                  <a:lnTo>
                    <a:pt x="263" y="23365"/>
                  </a:lnTo>
                  <a:lnTo>
                    <a:pt x="357" y="23646"/>
                  </a:lnTo>
                  <a:lnTo>
                    <a:pt x="451" y="23909"/>
                  </a:lnTo>
                  <a:lnTo>
                    <a:pt x="563" y="24191"/>
                  </a:lnTo>
                  <a:lnTo>
                    <a:pt x="695" y="24453"/>
                  </a:lnTo>
                  <a:lnTo>
                    <a:pt x="845" y="24735"/>
                  </a:lnTo>
                  <a:lnTo>
                    <a:pt x="1014" y="24998"/>
                  </a:lnTo>
                  <a:lnTo>
                    <a:pt x="1183" y="25260"/>
                  </a:lnTo>
                  <a:lnTo>
                    <a:pt x="1351" y="25542"/>
                  </a:lnTo>
                  <a:lnTo>
                    <a:pt x="1764" y="26067"/>
                  </a:lnTo>
                  <a:lnTo>
                    <a:pt x="2215" y="26593"/>
                  </a:lnTo>
                  <a:lnTo>
                    <a:pt x="2721" y="27118"/>
                  </a:lnTo>
                  <a:lnTo>
                    <a:pt x="3284" y="27625"/>
                  </a:lnTo>
                  <a:lnTo>
                    <a:pt x="3904" y="28150"/>
                  </a:lnTo>
                  <a:lnTo>
                    <a:pt x="4542" y="28657"/>
                  </a:lnTo>
                  <a:lnTo>
                    <a:pt x="5255" y="29145"/>
                  </a:lnTo>
                  <a:lnTo>
                    <a:pt x="6006" y="29652"/>
                  </a:lnTo>
                  <a:lnTo>
                    <a:pt x="6794" y="30140"/>
                  </a:lnTo>
                  <a:lnTo>
                    <a:pt x="7638" y="30628"/>
                  </a:lnTo>
                  <a:lnTo>
                    <a:pt x="8539" y="31097"/>
                  </a:lnTo>
                  <a:lnTo>
                    <a:pt x="9459" y="31566"/>
                  </a:lnTo>
                  <a:lnTo>
                    <a:pt x="10435" y="32035"/>
                  </a:lnTo>
                  <a:lnTo>
                    <a:pt x="11467" y="32486"/>
                  </a:lnTo>
                  <a:lnTo>
                    <a:pt x="12518" y="32936"/>
                  </a:lnTo>
                  <a:lnTo>
                    <a:pt x="13625" y="33386"/>
                  </a:lnTo>
                  <a:lnTo>
                    <a:pt x="14770" y="33818"/>
                  </a:lnTo>
                  <a:lnTo>
                    <a:pt x="15952" y="34250"/>
                  </a:lnTo>
                  <a:lnTo>
                    <a:pt x="17191" y="34681"/>
                  </a:lnTo>
                  <a:lnTo>
                    <a:pt x="18448" y="35094"/>
                  </a:lnTo>
                  <a:lnTo>
                    <a:pt x="19743" y="35488"/>
                  </a:lnTo>
                  <a:lnTo>
                    <a:pt x="21094" y="35882"/>
                  </a:lnTo>
                  <a:lnTo>
                    <a:pt x="22464" y="36276"/>
                  </a:lnTo>
                  <a:lnTo>
                    <a:pt x="23872" y="36670"/>
                  </a:lnTo>
                  <a:lnTo>
                    <a:pt x="25335" y="37027"/>
                  </a:lnTo>
                  <a:lnTo>
                    <a:pt x="26818" y="37402"/>
                  </a:lnTo>
                  <a:lnTo>
                    <a:pt x="28338" y="37759"/>
                  </a:lnTo>
                  <a:lnTo>
                    <a:pt x="29877" y="38097"/>
                  </a:lnTo>
                  <a:lnTo>
                    <a:pt x="31472" y="38435"/>
                  </a:lnTo>
                  <a:lnTo>
                    <a:pt x="33086" y="38754"/>
                  </a:lnTo>
                  <a:lnTo>
                    <a:pt x="34738" y="39073"/>
                  </a:lnTo>
                  <a:lnTo>
                    <a:pt x="36408" y="39392"/>
                  </a:lnTo>
                  <a:lnTo>
                    <a:pt x="38116" y="39692"/>
                  </a:lnTo>
                  <a:lnTo>
                    <a:pt x="39861" y="39973"/>
                  </a:lnTo>
                  <a:lnTo>
                    <a:pt x="41625" y="40255"/>
                  </a:lnTo>
                  <a:lnTo>
                    <a:pt x="43427" y="40518"/>
                  </a:lnTo>
                  <a:lnTo>
                    <a:pt x="45247" y="40762"/>
                  </a:lnTo>
                  <a:lnTo>
                    <a:pt x="47105" y="41006"/>
                  </a:lnTo>
                  <a:lnTo>
                    <a:pt x="48982" y="41250"/>
                  </a:lnTo>
                  <a:lnTo>
                    <a:pt x="50877" y="41475"/>
                  </a:lnTo>
                  <a:lnTo>
                    <a:pt x="52810" y="41681"/>
                  </a:lnTo>
                  <a:lnTo>
                    <a:pt x="54762" y="41888"/>
                  </a:lnTo>
                  <a:lnTo>
                    <a:pt x="56732" y="42075"/>
                  </a:lnTo>
                  <a:lnTo>
                    <a:pt x="58722" y="42244"/>
                  </a:lnTo>
                  <a:lnTo>
                    <a:pt x="60748" y="42413"/>
                  </a:lnTo>
                  <a:lnTo>
                    <a:pt x="62794" y="42563"/>
                  </a:lnTo>
                  <a:lnTo>
                    <a:pt x="64858" y="42713"/>
                  </a:lnTo>
                  <a:lnTo>
                    <a:pt x="66941" y="42826"/>
                  </a:lnTo>
                  <a:lnTo>
                    <a:pt x="69043" y="42939"/>
                  </a:lnTo>
                  <a:lnTo>
                    <a:pt x="71164" y="43051"/>
                  </a:lnTo>
                  <a:lnTo>
                    <a:pt x="73285" y="43145"/>
                  </a:lnTo>
                  <a:lnTo>
                    <a:pt x="75443" y="43220"/>
                  </a:lnTo>
                  <a:lnTo>
                    <a:pt x="77620" y="43276"/>
                  </a:lnTo>
                  <a:lnTo>
                    <a:pt x="79815" y="43333"/>
                  </a:lnTo>
                  <a:lnTo>
                    <a:pt x="82011" y="43351"/>
                  </a:lnTo>
                  <a:lnTo>
                    <a:pt x="84226" y="43389"/>
                  </a:lnTo>
                  <a:lnTo>
                    <a:pt x="88692" y="43389"/>
                  </a:lnTo>
                  <a:lnTo>
                    <a:pt x="90907" y="43351"/>
                  </a:lnTo>
                  <a:lnTo>
                    <a:pt x="93102" y="43333"/>
                  </a:lnTo>
                  <a:lnTo>
                    <a:pt x="95298" y="43276"/>
                  </a:lnTo>
                  <a:lnTo>
                    <a:pt x="97475" y="43220"/>
                  </a:lnTo>
                  <a:lnTo>
                    <a:pt x="99614" y="43145"/>
                  </a:lnTo>
                  <a:lnTo>
                    <a:pt x="101754" y="43051"/>
                  </a:lnTo>
                  <a:lnTo>
                    <a:pt x="103874" y="42939"/>
                  </a:lnTo>
                  <a:lnTo>
                    <a:pt x="105976" y="42826"/>
                  </a:lnTo>
                  <a:lnTo>
                    <a:pt x="108059" y="42713"/>
                  </a:lnTo>
                  <a:lnTo>
                    <a:pt x="110124" y="42563"/>
                  </a:lnTo>
                  <a:lnTo>
                    <a:pt x="112169" y="42413"/>
                  </a:lnTo>
                  <a:lnTo>
                    <a:pt x="114177" y="42244"/>
                  </a:lnTo>
                  <a:lnTo>
                    <a:pt x="116185" y="42075"/>
                  </a:lnTo>
                  <a:lnTo>
                    <a:pt x="118156" y="41888"/>
                  </a:lnTo>
                  <a:lnTo>
                    <a:pt x="120108" y="41681"/>
                  </a:lnTo>
                  <a:lnTo>
                    <a:pt x="122041" y="41475"/>
                  </a:lnTo>
                  <a:lnTo>
                    <a:pt x="123936" y="41250"/>
                  </a:lnTo>
                  <a:lnTo>
                    <a:pt x="125813" y="41006"/>
                  </a:lnTo>
                  <a:lnTo>
                    <a:pt x="127671" y="40762"/>
                  </a:lnTo>
                  <a:lnTo>
                    <a:pt x="129491" y="40518"/>
                  </a:lnTo>
                  <a:lnTo>
                    <a:pt x="131293" y="40255"/>
                  </a:lnTo>
                  <a:lnTo>
                    <a:pt x="133057" y="39973"/>
                  </a:lnTo>
                  <a:lnTo>
                    <a:pt x="134783" y="39692"/>
                  </a:lnTo>
                  <a:lnTo>
                    <a:pt x="136510" y="39392"/>
                  </a:lnTo>
                  <a:lnTo>
                    <a:pt x="138180" y="39073"/>
                  </a:lnTo>
                  <a:lnTo>
                    <a:pt x="139832" y="38754"/>
                  </a:lnTo>
                  <a:lnTo>
                    <a:pt x="141446" y="38435"/>
                  </a:lnTo>
                  <a:lnTo>
                    <a:pt x="143041" y="38097"/>
                  </a:lnTo>
                  <a:lnTo>
                    <a:pt x="144580" y="37759"/>
                  </a:lnTo>
                  <a:lnTo>
                    <a:pt x="146100" y="37402"/>
                  </a:lnTo>
                  <a:lnTo>
                    <a:pt x="147582" y="37027"/>
                  </a:lnTo>
                  <a:lnTo>
                    <a:pt x="149027" y="36670"/>
                  </a:lnTo>
                  <a:lnTo>
                    <a:pt x="150454" y="36276"/>
                  </a:lnTo>
                  <a:lnTo>
                    <a:pt x="151824" y="35882"/>
                  </a:lnTo>
                  <a:lnTo>
                    <a:pt x="153175" y="35488"/>
                  </a:lnTo>
                  <a:lnTo>
                    <a:pt x="154470" y="35094"/>
                  </a:lnTo>
                  <a:lnTo>
                    <a:pt x="155727" y="34681"/>
                  </a:lnTo>
                  <a:lnTo>
                    <a:pt x="156966" y="34250"/>
                  </a:lnTo>
                  <a:lnTo>
                    <a:pt x="158148" y="33818"/>
                  </a:lnTo>
                  <a:lnTo>
                    <a:pt x="159293" y="33386"/>
                  </a:lnTo>
                  <a:lnTo>
                    <a:pt x="160400" y="32936"/>
                  </a:lnTo>
                  <a:lnTo>
                    <a:pt x="161451" y="32486"/>
                  </a:lnTo>
                  <a:lnTo>
                    <a:pt x="162464" y="32035"/>
                  </a:lnTo>
                  <a:lnTo>
                    <a:pt x="163440" y="31566"/>
                  </a:lnTo>
                  <a:lnTo>
                    <a:pt x="164379" y="31097"/>
                  </a:lnTo>
                  <a:lnTo>
                    <a:pt x="165261" y="30628"/>
                  </a:lnTo>
                  <a:lnTo>
                    <a:pt x="166105" y="30140"/>
                  </a:lnTo>
                  <a:lnTo>
                    <a:pt x="166912" y="29652"/>
                  </a:lnTo>
                  <a:lnTo>
                    <a:pt x="167663" y="29145"/>
                  </a:lnTo>
                  <a:lnTo>
                    <a:pt x="168357" y="28657"/>
                  </a:lnTo>
                  <a:lnTo>
                    <a:pt x="169014" y="28150"/>
                  </a:lnTo>
                  <a:lnTo>
                    <a:pt x="169633" y="27625"/>
                  </a:lnTo>
                  <a:lnTo>
                    <a:pt x="170178" y="27118"/>
                  </a:lnTo>
                  <a:lnTo>
                    <a:pt x="170684" y="26593"/>
                  </a:lnTo>
                  <a:lnTo>
                    <a:pt x="171153" y="26067"/>
                  </a:lnTo>
                  <a:lnTo>
                    <a:pt x="171547" y="25542"/>
                  </a:lnTo>
                  <a:lnTo>
                    <a:pt x="171735" y="25260"/>
                  </a:lnTo>
                  <a:lnTo>
                    <a:pt x="171904" y="24998"/>
                  </a:lnTo>
                  <a:lnTo>
                    <a:pt x="172073" y="24735"/>
                  </a:lnTo>
                  <a:lnTo>
                    <a:pt x="172204" y="24453"/>
                  </a:lnTo>
                  <a:lnTo>
                    <a:pt x="172336" y="24191"/>
                  </a:lnTo>
                  <a:lnTo>
                    <a:pt x="172467" y="23909"/>
                  </a:lnTo>
                  <a:lnTo>
                    <a:pt x="172561" y="23646"/>
                  </a:lnTo>
                  <a:lnTo>
                    <a:pt x="172655" y="23365"/>
                  </a:lnTo>
                  <a:lnTo>
                    <a:pt x="172730" y="23083"/>
                  </a:lnTo>
                  <a:lnTo>
                    <a:pt x="172786" y="22802"/>
                  </a:lnTo>
                  <a:lnTo>
                    <a:pt x="172842" y="22539"/>
                  </a:lnTo>
                  <a:lnTo>
                    <a:pt x="172880" y="22258"/>
                  </a:lnTo>
                  <a:lnTo>
                    <a:pt x="172899" y="21976"/>
                  </a:lnTo>
                  <a:lnTo>
                    <a:pt x="172899" y="21695"/>
                  </a:lnTo>
                  <a:lnTo>
                    <a:pt x="172899" y="21413"/>
                  </a:lnTo>
                  <a:lnTo>
                    <a:pt x="172880" y="21132"/>
                  </a:lnTo>
                  <a:lnTo>
                    <a:pt x="172842" y="20850"/>
                  </a:lnTo>
                  <a:lnTo>
                    <a:pt x="172786" y="20569"/>
                  </a:lnTo>
                  <a:lnTo>
                    <a:pt x="172730" y="20306"/>
                  </a:lnTo>
                  <a:lnTo>
                    <a:pt x="172655" y="20024"/>
                  </a:lnTo>
                  <a:lnTo>
                    <a:pt x="172561" y="19743"/>
                  </a:lnTo>
                  <a:lnTo>
                    <a:pt x="172467" y="19480"/>
                  </a:lnTo>
                  <a:lnTo>
                    <a:pt x="172336" y="19199"/>
                  </a:lnTo>
                  <a:lnTo>
                    <a:pt x="172204" y="18936"/>
                  </a:lnTo>
                  <a:lnTo>
                    <a:pt x="172073" y="18654"/>
                  </a:lnTo>
                  <a:lnTo>
                    <a:pt x="171904" y="18392"/>
                  </a:lnTo>
                  <a:lnTo>
                    <a:pt x="171735" y="18129"/>
                  </a:lnTo>
                  <a:lnTo>
                    <a:pt x="171547" y="17847"/>
                  </a:lnTo>
                  <a:lnTo>
                    <a:pt x="171153" y="17322"/>
                  </a:lnTo>
                  <a:lnTo>
                    <a:pt x="170684" y="16796"/>
                  </a:lnTo>
                  <a:lnTo>
                    <a:pt x="170178" y="16271"/>
                  </a:lnTo>
                  <a:lnTo>
                    <a:pt x="169633" y="15746"/>
                  </a:lnTo>
                  <a:lnTo>
                    <a:pt x="169014" y="15239"/>
                  </a:lnTo>
                  <a:lnTo>
                    <a:pt x="168357" y="14732"/>
                  </a:lnTo>
                  <a:lnTo>
                    <a:pt x="167663" y="14225"/>
                  </a:lnTo>
                  <a:lnTo>
                    <a:pt x="166912" y="13737"/>
                  </a:lnTo>
                  <a:lnTo>
                    <a:pt x="166105" y="13250"/>
                  </a:lnTo>
                  <a:lnTo>
                    <a:pt x="165261" y="12762"/>
                  </a:lnTo>
                  <a:lnTo>
                    <a:pt x="164379" y="12292"/>
                  </a:lnTo>
                  <a:lnTo>
                    <a:pt x="163440" y="11823"/>
                  </a:lnTo>
                  <a:lnTo>
                    <a:pt x="162464" y="11354"/>
                  </a:lnTo>
                  <a:lnTo>
                    <a:pt x="161451" y="10885"/>
                  </a:lnTo>
                  <a:lnTo>
                    <a:pt x="160400" y="10435"/>
                  </a:lnTo>
                  <a:lnTo>
                    <a:pt x="159293" y="10003"/>
                  </a:lnTo>
                  <a:lnTo>
                    <a:pt x="158148" y="9571"/>
                  </a:lnTo>
                  <a:lnTo>
                    <a:pt x="156966" y="9140"/>
                  </a:lnTo>
                  <a:lnTo>
                    <a:pt x="155727" y="8708"/>
                  </a:lnTo>
                  <a:lnTo>
                    <a:pt x="154470" y="8295"/>
                  </a:lnTo>
                  <a:lnTo>
                    <a:pt x="153175" y="7901"/>
                  </a:lnTo>
                  <a:lnTo>
                    <a:pt x="151824" y="7488"/>
                  </a:lnTo>
                  <a:lnTo>
                    <a:pt x="150454" y="7113"/>
                  </a:lnTo>
                  <a:lnTo>
                    <a:pt x="149027" y="6719"/>
                  </a:lnTo>
                  <a:lnTo>
                    <a:pt x="147582" y="6343"/>
                  </a:lnTo>
                  <a:lnTo>
                    <a:pt x="146100" y="5987"/>
                  </a:lnTo>
                  <a:lnTo>
                    <a:pt x="144580" y="5630"/>
                  </a:lnTo>
                  <a:lnTo>
                    <a:pt x="143041" y="5292"/>
                  </a:lnTo>
                  <a:lnTo>
                    <a:pt x="141446" y="4955"/>
                  </a:lnTo>
                  <a:lnTo>
                    <a:pt x="139832" y="4617"/>
                  </a:lnTo>
                  <a:lnTo>
                    <a:pt x="138180" y="4317"/>
                  </a:lnTo>
                  <a:lnTo>
                    <a:pt x="136510" y="3998"/>
                  </a:lnTo>
                  <a:lnTo>
                    <a:pt x="134783" y="3697"/>
                  </a:lnTo>
                  <a:lnTo>
                    <a:pt x="133057" y="3416"/>
                  </a:lnTo>
                  <a:lnTo>
                    <a:pt x="131293" y="3134"/>
                  </a:lnTo>
                  <a:lnTo>
                    <a:pt x="129491" y="2872"/>
                  </a:lnTo>
                  <a:lnTo>
                    <a:pt x="127671" y="2609"/>
                  </a:lnTo>
                  <a:lnTo>
                    <a:pt x="125813" y="2365"/>
                  </a:lnTo>
                  <a:lnTo>
                    <a:pt x="123936" y="2140"/>
                  </a:lnTo>
                  <a:lnTo>
                    <a:pt x="122041" y="1914"/>
                  </a:lnTo>
                  <a:lnTo>
                    <a:pt x="120108" y="1708"/>
                  </a:lnTo>
                  <a:lnTo>
                    <a:pt x="118156" y="1502"/>
                  </a:lnTo>
                  <a:lnTo>
                    <a:pt x="116185" y="1314"/>
                  </a:lnTo>
                  <a:lnTo>
                    <a:pt x="114177" y="1145"/>
                  </a:lnTo>
                  <a:lnTo>
                    <a:pt x="112169" y="976"/>
                  </a:lnTo>
                  <a:lnTo>
                    <a:pt x="110124" y="826"/>
                  </a:lnTo>
                  <a:lnTo>
                    <a:pt x="108059" y="676"/>
                  </a:lnTo>
                  <a:lnTo>
                    <a:pt x="105976" y="544"/>
                  </a:lnTo>
                  <a:lnTo>
                    <a:pt x="103874" y="432"/>
                  </a:lnTo>
                  <a:lnTo>
                    <a:pt x="101754" y="338"/>
                  </a:lnTo>
                  <a:lnTo>
                    <a:pt x="99614" y="244"/>
                  </a:lnTo>
                  <a:lnTo>
                    <a:pt x="97475" y="169"/>
                  </a:lnTo>
                  <a:lnTo>
                    <a:pt x="95298" y="113"/>
                  </a:lnTo>
                  <a:lnTo>
                    <a:pt x="93102" y="56"/>
                  </a:lnTo>
                  <a:lnTo>
                    <a:pt x="90907" y="19"/>
                  </a:lnTo>
                  <a:lnTo>
                    <a:pt x="88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9"/>
            <p:cNvSpPr/>
            <p:nvPr/>
          </p:nvSpPr>
          <p:spPr>
            <a:xfrm>
              <a:off x="5051625" y="4936375"/>
              <a:ext cx="445275" cy="130925"/>
            </a:xfrm>
            <a:custGeom>
              <a:rect b="b" l="l" r="r" t="t"/>
              <a:pathLst>
                <a:path extrusionOk="0" h="5237" w="17811">
                  <a:moveTo>
                    <a:pt x="8896" y="1"/>
                  </a:moveTo>
                  <a:lnTo>
                    <a:pt x="7995" y="19"/>
                  </a:lnTo>
                  <a:lnTo>
                    <a:pt x="7113" y="57"/>
                  </a:lnTo>
                  <a:lnTo>
                    <a:pt x="6250" y="132"/>
                  </a:lnTo>
                  <a:lnTo>
                    <a:pt x="5443" y="207"/>
                  </a:lnTo>
                  <a:lnTo>
                    <a:pt x="4655" y="320"/>
                  </a:lnTo>
                  <a:lnTo>
                    <a:pt x="3923" y="451"/>
                  </a:lnTo>
                  <a:lnTo>
                    <a:pt x="3247" y="601"/>
                  </a:lnTo>
                  <a:lnTo>
                    <a:pt x="2609" y="770"/>
                  </a:lnTo>
                  <a:lnTo>
                    <a:pt x="2028" y="958"/>
                  </a:lnTo>
                  <a:lnTo>
                    <a:pt x="1521" y="1164"/>
                  </a:lnTo>
                  <a:lnTo>
                    <a:pt x="1071" y="1371"/>
                  </a:lnTo>
                  <a:lnTo>
                    <a:pt x="883" y="1483"/>
                  </a:lnTo>
                  <a:lnTo>
                    <a:pt x="695" y="1596"/>
                  </a:lnTo>
                  <a:lnTo>
                    <a:pt x="545" y="1727"/>
                  </a:lnTo>
                  <a:lnTo>
                    <a:pt x="395" y="1840"/>
                  </a:lnTo>
                  <a:lnTo>
                    <a:pt x="282" y="1971"/>
                  </a:lnTo>
                  <a:lnTo>
                    <a:pt x="170" y="2103"/>
                  </a:lnTo>
                  <a:lnTo>
                    <a:pt x="95" y="2215"/>
                  </a:lnTo>
                  <a:lnTo>
                    <a:pt x="38" y="2347"/>
                  </a:lnTo>
                  <a:lnTo>
                    <a:pt x="1" y="2478"/>
                  </a:lnTo>
                  <a:lnTo>
                    <a:pt x="1" y="2628"/>
                  </a:lnTo>
                  <a:lnTo>
                    <a:pt x="1" y="2759"/>
                  </a:lnTo>
                  <a:lnTo>
                    <a:pt x="38" y="2891"/>
                  </a:lnTo>
                  <a:lnTo>
                    <a:pt x="95" y="3022"/>
                  </a:lnTo>
                  <a:lnTo>
                    <a:pt x="170" y="3153"/>
                  </a:lnTo>
                  <a:lnTo>
                    <a:pt x="282" y="3266"/>
                  </a:lnTo>
                  <a:lnTo>
                    <a:pt x="395" y="3397"/>
                  </a:lnTo>
                  <a:lnTo>
                    <a:pt x="545" y="3529"/>
                  </a:lnTo>
                  <a:lnTo>
                    <a:pt x="695" y="3641"/>
                  </a:lnTo>
                  <a:lnTo>
                    <a:pt x="883" y="3754"/>
                  </a:lnTo>
                  <a:lnTo>
                    <a:pt x="1071" y="3867"/>
                  </a:lnTo>
                  <a:lnTo>
                    <a:pt x="1521" y="4092"/>
                  </a:lnTo>
                  <a:lnTo>
                    <a:pt x="2028" y="4279"/>
                  </a:lnTo>
                  <a:lnTo>
                    <a:pt x="2609" y="4467"/>
                  </a:lnTo>
                  <a:lnTo>
                    <a:pt x="3247" y="4636"/>
                  </a:lnTo>
                  <a:lnTo>
                    <a:pt x="3923" y="4786"/>
                  </a:lnTo>
                  <a:lnTo>
                    <a:pt x="4655" y="4918"/>
                  </a:lnTo>
                  <a:lnTo>
                    <a:pt x="5443" y="5030"/>
                  </a:lnTo>
                  <a:lnTo>
                    <a:pt x="6250" y="5124"/>
                  </a:lnTo>
                  <a:lnTo>
                    <a:pt x="7113" y="5180"/>
                  </a:lnTo>
                  <a:lnTo>
                    <a:pt x="7995" y="5218"/>
                  </a:lnTo>
                  <a:lnTo>
                    <a:pt x="8896" y="5237"/>
                  </a:lnTo>
                  <a:lnTo>
                    <a:pt x="9816" y="5218"/>
                  </a:lnTo>
                  <a:lnTo>
                    <a:pt x="10698" y="5180"/>
                  </a:lnTo>
                  <a:lnTo>
                    <a:pt x="11561" y="5124"/>
                  </a:lnTo>
                  <a:lnTo>
                    <a:pt x="12368" y="5030"/>
                  </a:lnTo>
                  <a:lnTo>
                    <a:pt x="13156" y="4918"/>
                  </a:lnTo>
                  <a:lnTo>
                    <a:pt x="13888" y="4786"/>
                  </a:lnTo>
                  <a:lnTo>
                    <a:pt x="14564" y="4636"/>
                  </a:lnTo>
                  <a:lnTo>
                    <a:pt x="15202" y="4467"/>
                  </a:lnTo>
                  <a:lnTo>
                    <a:pt x="15784" y="4279"/>
                  </a:lnTo>
                  <a:lnTo>
                    <a:pt x="16290" y="4092"/>
                  </a:lnTo>
                  <a:lnTo>
                    <a:pt x="16741" y="3867"/>
                  </a:lnTo>
                  <a:lnTo>
                    <a:pt x="16928" y="3754"/>
                  </a:lnTo>
                  <a:lnTo>
                    <a:pt x="17116" y="3641"/>
                  </a:lnTo>
                  <a:lnTo>
                    <a:pt x="17266" y="3529"/>
                  </a:lnTo>
                  <a:lnTo>
                    <a:pt x="17416" y="3397"/>
                  </a:lnTo>
                  <a:lnTo>
                    <a:pt x="17529" y="3266"/>
                  </a:lnTo>
                  <a:lnTo>
                    <a:pt x="17623" y="3153"/>
                  </a:lnTo>
                  <a:lnTo>
                    <a:pt x="17717" y="3022"/>
                  </a:lnTo>
                  <a:lnTo>
                    <a:pt x="17773" y="2891"/>
                  </a:lnTo>
                  <a:lnTo>
                    <a:pt x="17792" y="2759"/>
                  </a:lnTo>
                  <a:lnTo>
                    <a:pt x="17810" y="2628"/>
                  </a:lnTo>
                  <a:lnTo>
                    <a:pt x="17792" y="2478"/>
                  </a:lnTo>
                  <a:lnTo>
                    <a:pt x="17773" y="2347"/>
                  </a:lnTo>
                  <a:lnTo>
                    <a:pt x="17717" y="2215"/>
                  </a:lnTo>
                  <a:lnTo>
                    <a:pt x="17623" y="2103"/>
                  </a:lnTo>
                  <a:lnTo>
                    <a:pt x="17529" y="1971"/>
                  </a:lnTo>
                  <a:lnTo>
                    <a:pt x="17416" y="1840"/>
                  </a:lnTo>
                  <a:lnTo>
                    <a:pt x="17266" y="1727"/>
                  </a:lnTo>
                  <a:lnTo>
                    <a:pt x="17116" y="1596"/>
                  </a:lnTo>
                  <a:lnTo>
                    <a:pt x="16928" y="1483"/>
                  </a:lnTo>
                  <a:lnTo>
                    <a:pt x="16741" y="1371"/>
                  </a:lnTo>
                  <a:lnTo>
                    <a:pt x="16290" y="1164"/>
                  </a:lnTo>
                  <a:lnTo>
                    <a:pt x="15784" y="958"/>
                  </a:lnTo>
                  <a:lnTo>
                    <a:pt x="15202" y="770"/>
                  </a:lnTo>
                  <a:lnTo>
                    <a:pt x="14564" y="601"/>
                  </a:lnTo>
                  <a:lnTo>
                    <a:pt x="13888" y="451"/>
                  </a:lnTo>
                  <a:lnTo>
                    <a:pt x="13156" y="320"/>
                  </a:lnTo>
                  <a:lnTo>
                    <a:pt x="12368" y="207"/>
                  </a:lnTo>
                  <a:lnTo>
                    <a:pt x="11561" y="132"/>
                  </a:lnTo>
                  <a:lnTo>
                    <a:pt x="10698" y="57"/>
                  </a:lnTo>
                  <a:lnTo>
                    <a:pt x="9816" y="19"/>
                  </a:lnTo>
                  <a:lnTo>
                    <a:pt x="8896" y="1"/>
                  </a:lnTo>
                  <a:close/>
                </a:path>
              </a:pathLst>
            </a:custGeom>
            <a:solidFill>
              <a:srgbClr val="FD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>
              <a:off x="5012700" y="4541350"/>
              <a:ext cx="441500" cy="445725"/>
            </a:xfrm>
            <a:custGeom>
              <a:rect b="b" l="l" r="r" t="t"/>
              <a:pathLst>
                <a:path extrusionOk="0" h="17829" w="17660">
                  <a:moveTo>
                    <a:pt x="17660" y="0"/>
                  </a:moveTo>
                  <a:lnTo>
                    <a:pt x="0" y="113"/>
                  </a:lnTo>
                  <a:lnTo>
                    <a:pt x="2027" y="17828"/>
                  </a:lnTo>
                  <a:lnTo>
                    <a:pt x="15633" y="17828"/>
                  </a:lnTo>
                  <a:lnTo>
                    <a:pt x="176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>
              <a:off x="5063350" y="4939675"/>
              <a:ext cx="340175" cy="94775"/>
            </a:xfrm>
            <a:custGeom>
              <a:rect b="b" l="l" r="r" t="t"/>
              <a:pathLst>
                <a:path extrusionOk="0" h="3791" w="13607">
                  <a:moveTo>
                    <a:pt x="6100" y="0"/>
                  </a:moveTo>
                  <a:lnTo>
                    <a:pt x="5425" y="38"/>
                  </a:lnTo>
                  <a:lnTo>
                    <a:pt x="4787" y="75"/>
                  </a:lnTo>
                  <a:lnTo>
                    <a:pt x="4148" y="150"/>
                  </a:lnTo>
                  <a:lnTo>
                    <a:pt x="3567" y="225"/>
                  </a:lnTo>
                  <a:lnTo>
                    <a:pt x="3004" y="319"/>
                  </a:lnTo>
                  <a:lnTo>
                    <a:pt x="2478" y="432"/>
                  </a:lnTo>
                  <a:lnTo>
                    <a:pt x="1990" y="544"/>
                  </a:lnTo>
                  <a:lnTo>
                    <a:pt x="1559" y="694"/>
                  </a:lnTo>
                  <a:lnTo>
                    <a:pt x="1165" y="826"/>
                  </a:lnTo>
                  <a:lnTo>
                    <a:pt x="827" y="995"/>
                  </a:lnTo>
                  <a:lnTo>
                    <a:pt x="526" y="1164"/>
                  </a:lnTo>
                  <a:lnTo>
                    <a:pt x="301" y="1332"/>
                  </a:lnTo>
                  <a:lnTo>
                    <a:pt x="207" y="1426"/>
                  </a:lnTo>
                  <a:lnTo>
                    <a:pt x="132" y="1520"/>
                  </a:lnTo>
                  <a:lnTo>
                    <a:pt x="76" y="1614"/>
                  </a:lnTo>
                  <a:lnTo>
                    <a:pt x="39" y="1708"/>
                  </a:lnTo>
                  <a:lnTo>
                    <a:pt x="1" y="1802"/>
                  </a:lnTo>
                  <a:lnTo>
                    <a:pt x="1" y="1895"/>
                  </a:lnTo>
                  <a:lnTo>
                    <a:pt x="1" y="1989"/>
                  </a:lnTo>
                  <a:lnTo>
                    <a:pt x="39" y="2083"/>
                  </a:lnTo>
                  <a:lnTo>
                    <a:pt x="76" y="2177"/>
                  </a:lnTo>
                  <a:lnTo>
                    <a:pt x="132" y="2271"/>
                  </a:lnTo>
                  <a:lnTo>
                    <a:pt x="207" y="2365"/>
                  </a:lnTo>
                  <a:lnTo>
                    <a:pt x="301" y="2458"/>
                  </a:lnTo>
                  <a:lnTo>
                    <a:pt x="526" y="2627"/>
                  </a:lnTo>
                  <a:lnTo>
                    <a:pt x="827" y="2796"/>
                  </a:lnTo>
                  <a:lnTo>
                    <a:pt x="1165" y="2965"/>
                  </a:lnTo>
                  <a:lnTo>
                    <a:pt x="1559" y="3097"/>
                  </a:lnTo>
                  <a:lnTo>
                    <a:pt x="1990" y="3247"/>
                  </a:lnTo>
                  <a:lnTo>
                    <a:pt x="2478" y="3359"/>
                  </a:lnTo>
                  <a:lnTo>
                    <a:pt x="3004" y="3472"/>
                  </a:lnTo>
                  <a:lnTo>
                    <a:pt x="3567" y="3566"/>
                  </a:lnTo>
                  <a:lnTo>
                    <a:pt x="4148" y="3641"/>
                  </a:lnTo>
                  <a:lnTo>
                    <a:pt x="4787" y="3716"/>
                  </a:lnTo>
                  <a:lnTo>
                    <a:pt x="5425" y="3753"/>
                  </a:lnTo>
                  <a:lnTo>
                    <a:pt x="6100" y="3791"/>
                  </a:lnTo>
                  <a:lnTo>
                    <a:pt x="7489" y="3791"/>
                  </a:lnTo>
                  <a:lnTo>
                    <a:pt x="8165" y="3753"/>
                  </a:lnTo>
                  <a:lnTo>
                    <a:pt x="8821" y="3716"/>
                  </a:lnTo>
                  <a:lnTo>
                    <a:pt x="9441" y="3641"/>
                  </a:lnTo>
                  <a:lnTo>
                    <a:pt x="10041" y="3566"/>
                  </a:lnTo>
                  <a:lnTo>
                    <a:pt x="10604" y="3472"/>
                  </a:lnTo>
                  <a:lnTo>
                    <a:pt x="11130" y="3359"/>
                  </a:lnTo>
                  <a:lnTo>
                    <a:pt x="11618" y="3247"/>
                  </a:lnTo>
                  <a:lnTo>
                    <a:pt x="12049" y="3097"/>
                  </a:lnTo>
                  <a:lnTo>
                    <a:pt x="12443" y="2965"/>
                  </a:lnTo>
                  <a:lnTo>
                    <a:pt x="12781" y="2796"/>
                  </a:lnTo>
                  <a:lnTo>
                    <a:pt x="13063" y="2627"/>
                  </a:lnTo>
                  <a:lnTo>
                    <a:pt x="13288" y="2458"/>
                  </a:lnTo>
                  <a:lnTo>
                    <a:pt x="13382" y="2365"/>
                  </a:lnTo>
                  <a:lnTo>
                    <a:pt x="13457" y="2271"/>
                  </a:lnTo>
                  <a:lnTo>
                    <a:pt x="13513" y="2177"/>
                  </a:lnTo>
                  <a:lnTo>
                    <a:pt x="13569" y="2083"/>
                  </a:lnTo>
                  <a:lnTo>
                    <a:pt x="13588" y="1989"/>
                  </a:lnTo>
                  <a:lnTo>
                    <a:pt x="13607" y="1895"/>
                  </a:lnTo>
                  <a:lnTo>
                    <a:pt x="13588" y="1802"/>
                  </a:lnTo>
                  <a:lnTo>
                    <a:pt x="13569" y="1708"/>
                  </a:lnTo>
                  <a:lnTo>
                    <a:pt x="13513" y="1614"/>
                  </a:lnTo>
                  <a:lnTo>
                    <a:pt x="13457" y="1520"/>
                  </a:lnTo>
                  <a:lnTo>
                    <a:pt x="13382" y="1426"/>
                  </a:lnTo>
                  <a:lnTo>
                    <a:pt x="13288" y="1332"/>
                  </a:lnTo>
                  <a:lnTo>
                    <a:pt x="13063" y="1164"/>
                  </a:lnTo>
                  <a:lnTo>
                    <a:pt x="12781" y="995"/>
                  </a:lnTo>
                  <a:lnTo>
                    <a:pt x="12443" y="826"/>
                  </a:lnTo>
                  <a:lnTo>
                    <a:pt x="12049" y="694"/>
                  </a:lnTo>
                  <a:lnTo>
                    <a:pt x="11618" y="544"/>
                  </a:lnTo>
                  <a:lnTo>
                    <a:pt x="11130" y="432"/>
                  </a:lnTo>
                  <a:lnTo>
                    <a:pt x="10604" y="319"/>
                  </a:lnTo>
                  <a:lnTo>
                    <a:pt x="10041" y="225"/>
                  </a:lnTo>
                  <a:lnTo>
                    <a:pt x="9441" y="150"/>
                  </a:lnTo>
                  <a:lnTo>
                    <a:pt x="8821" y="75"/>
                  </a:lnTo>
                  <a:lnTo>
                    <a:pt x="8165" y="38"/>
                  </a:lnTo>
                  <a:lnTo>
                    <a:pt x="7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>
              <a:off x="5024900" y="4483150"/>
              <a:ext cx="416650" cy="116400"/>
            </a:xfrm>
            <a:custGeom>
              <a:rect b="b" l="l" r="r" t="t"/>
              <a:pathLst>
                <a:path extrusionOk="0" h="4656" w="16666">
                  <a:moveTo>
                    <a:pt x="7488" y="1"/>
                  </a:moveTo>
                  <a:lnTo>
                    <a:pt x="6662" y="38"/>
                  </a:lnTo>
                  <a:lnTo>
                    <a:pt x="5855" y="95"/>
                  </a:lnTo>
                  <a:lnTo>
                    <a:pt x="5086" y="170"/>
                  </a:lnTo>
                  <a:lnTo>
                    <a:pt x="4373" y="282"/>
                  </a:lnTo>
                  <a:lnTo>
                    <a:pt x="3678" y="395"/>
                  </a:lnTo>
                  <a:lnTo>
                    <a:pt x="3040" y="526"/>
                  </a:lnTo>
                  <a:lnTo>
                    <a:pt x="2440" y="677"/>
                  </a:lnTo>
                  <a:lnTo>
                    <a:pt x="1914" y="845"/>
                  </a:lnTo>
                  <a:lnTo>
                    <a:pt x="1426" y="1014"/>
                  </a:lnTo>
                  <a:lnTo>
                    <a:pt x="1014" y="1221"/>
                  </a:lnTo>
                  <a:lnTo>
                    <a:pt x="657" y="1408"/>
                  </a:lnTo>
                  <a:lnTo>
                    <a:pt x="507" y="1521"/>
                  </a:lnTo>
                  <a:lnTo>
                    <a:pt x="375" y="1634"/>
                  </a:lnTo>
                  <a:lnTo>
                    <a:pt x="263" y="1746"/>
                  </a:lnTo>
                  <a:lnTo>
                    <a:pt x="169" y="1859"/>
                  </a:lnTo>
                  <a:lnTo>
                    <a:pt x="94" y="1971"/>
                  </a:lnTo>
                  <a:lnTo>
                    <a:pt x="38" y="2084"/>
                  </a:lnTo>
                  <a:lnTo>
                    <a:pt x="19" y="2197"/>
                  </a:lnTo>
                  <a:lnTo>
                    <a:pt x="0" y="2328"/>
                  </a:lnTo>
                  <a:lnTo>
                    <a:pt x="19" y="2441"/>
                  </a:lnTo>
                  <a:lnTo>
                    <a:pt x="38" y="2553"/>
                  </a:lnTo>
                  <a:lnTo>
                    <a:pt x="94" y="2685"/>
                  </a:lnTo>
                  <a:lnTo>
                    <a:pt x="169" y="2797"/>
                  </a:lnTo>
                  <a:lnTo>
                    <a:pt x="263" y="2910"/>
                  </a:lnTo>
                  <a:lnTo>
                    <a:pt x="375" y="3022"/>
                  </a:lnTo>
                  <a:lnTo>
                    <a:pt x="507" y="3116"/>
                  </a:lnTo>
                  <a:lnTo>
                    <a:pt x="657" y="3229"/>
                  </a:lnTo>
                  <a:lnTo>
                    <a:pt x="1014" y="3435"/>
                  </a:lnTo>
                  <a:lnTo>
                    <a:pt x="1426" y="3623"/>
                  </a:lnTo>
                  <a:lnTo>
                    <a:pt x="1914" y="3811"/>
                  </a:lnTo>
                  <a:lnTo>
                    <a:pt x="2440" y="3961"/>
                  </a:lnTo>
                  <a:lnTo>
                    <a:pt x="3040" y="4111"/>
                  </a:lnTo>
                  <a:lnTo>
                    <a:pt x="3678" y="4261"/>
                  </a:lnTo>
                  <a:lnTo>
                    <a:pt x="4373" y="4374"/>
                  </a:lnTo>
                  <a:lnTo>
                    <a:pt x="5086" y="4467"/>
                  </a:lnTo>
                  <a:lnTo>
                    <a:pt x="5855" y="4543"/>
                  </a:lnTo>
                  <a:lnTo>
                    <a:pt x="6662" y="4599"/>
                  </a:lnTo>
                  <a:lnTo>
                    <a:pt x="7488" y="4636"/>
                  </a:lnTo>
                  <a:lnTo>
                    <a:pt x="8333" y="4655"/>
                  </a:lnTo>
                  <a:lnTo>
                    <a:pt x="9196" y="4636"/>
                  </a:lnTo>
                  <a:lnTo>
                    <a:pt x="10022" y="4599"/>
                  </a:lnTo>
                  <a:lnTo>
                    <a:pt x="10810" y="4543"/>
                  </a:lnTo>
                  <a:lnTo>
                    <a:pt x="11579" y="4467"/>
                  </a:lnTo>
                  <a:lnTo>
                    <a:pt x="12311" y="4374"/>
                  </a:lnTo>
                  <a:lnTo>
                    <a:pt x="13005" y="4261"/>
                  </a:lnTo>
                  <a:lnTo>
                    <a:pt x="13644" y="4111"/>
                  </a:lnTo>
                  <a:lnTo>
                    <a:pt x="14225" y="3961"/>
                  </a:lnTo>
                  <a:lnTo>
                    <a:pt x="14770" y="3811"/>
                  </a:lnTo>
                  <a:lnTo>
                    <a:pt x="15258" y="3623"/>
                  </a:lnTo>
                  <a:lnTo>
                    <a:pt x="15670" y="3435"/>
                  </a:lnTo>
                  <a:lnTo>
                    <a:pt x="16027" y="3229"/>
                  </a:lnTo>
                  <a:lnTo>
                    <a:pt x="16177" y="3116"/>
                  </a:lnTo>
                  <a:lnTo>
                    <a:pt x="16308" y="3022"/>
                  </a:lnTo>
                  <a:lnTo>
                    <a:pt x="16402" y="2910"/>
                  </a:lnTo>
                  <a:lnTo>
                    <a:pt x="16496" y="2797"/>
                  </a:lnTo>
                  <a:lnTo>
                    <a:pt x="16571" y="2685"/>
                  </a:lnTo>
                  <a:lnTo>
                    <a:pt x="16627" y="2553"/>
                  </a:lnTo>
                  <a:lnTo>
                    <a:pt x="16665" y="2441"/>
                  </a:lnTo>
                  <a:lnTo>
                    <a:pt x="16665" y="2328"/>
                  </a:lnTo>
                  <a:lnTo>
                    <a:pt x="16665" y="2197"/>
                  </a:lnTo>
                  <a:lnTo>
                    <a:pt x="16627" y="2084"/>
                  </a:lnTo>
                  <a:lnTo>
                    <a:pt x="16571" y="1971"/>
                  </a:lnTo>
                  <a:lnTo>
                    <a:pt x="16496" y="1859"/>
                  </a:lnTo>
                  <a:lnTo>
                    <a:pt x="16402" y="1746"/>
                  </a:lnTo>
                  <a:lnTo>
                    <a:pt x="16308" y="1634"/>
                  </a:lnTo>
                  <a:lnTo>
                    <a:pt x="16177" y="1521"/>
                  </a:lnTo>
                  <a:lnTo>
                    <a:pt x="16027" y="1408"/>
                  </a:lnTo>
                  <a:lnTo>
                    <a:pt x="15670" y="1221"/>
                  </a:lnTo>
                  <a:lnTo>
                    <a:pt x="15258" y="1014"/>
                  </a:lnTo>
                  <a:lnTo>
                    <a:pt x="14770" y="845"/>
                  </a:lnTo>
                  <a:lnTo>
                    <a:pt x="14225" y="677"/>
                  </a:lnTo>
                  <a:lnTo>
                    <a:pt x="13644" y="526"/>
                  </a:lnTo>
                  <a:lnTo>
                    <a:pt x="13005" y="395"/>
                  </a:lnTo>
                  <a:lnTo>
                    <a:pt x="12311" y="282"/>
                  </a:lnTo>
                  <a:lnTo>
                    <a:pt x="11579" y="170"/>
                  </a:lnTo>
                  <a:lnTo>
                    <a:pt x="10810" y="95"/>
                  </a:lnTo>
                  <a:lnTo>
                    <a:pt x="10022" y="38"/>
                  </a:lnTo>
                  <a:lnTo>
                    <a:pt x="9196" y="1"/>
                  </a:lnTo>
                  <a:close/>
                </a:path>
              </a:pathLst>
            </a:custGeom>
            <a:solidFill>
              <a:srgbClr val="C46F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9"/>
            <p:cNvSpPr/>
            <p:nvPr/>
          </p:nvSpPr>
          <p:spPr>
            <a:xfrm>
              <a:off x="5024900" y="4483150"/>
              <a:ext cx="416650" cy="116400"/>
            </a:xfrm>
            <a:custGeom>
              <a:rect b="b" l="l" r="r" t="t"/>
              <a:pathLst>
                <a:path extrusionOk="0" fill="none" h="4656" w="16666">
                  <a:moveTo>
                    <a:pt x="16665" y="2328"/>
                  </a:moveTo>
                  <a:lnTo>
                    <a:pt x="16665" y="2328"/>
                  </a:lnTo>
                  <a:lnTo>
                    <a:pt x="16665" y="2441"/>
                  </a:lnTo>
                  <a:lnTo>
                    <a:pt x="16627" y="2553"/>
                  </a:lnTo>
                  <a:lnTo>
                    <a:pt x="16571" y="2685"/>
                  </a:lnTo>
                  <a:lnTo>
                    <a:pt x="16496" y="2797"/>
                  </a:lnTo>
                  <a:lnTo>
                    <a:pt x="16402" y="2910"/>
                  </a:lnTo>
                  <a:lnTo>
                    <a:pt x="16308" y="3022"/>
                  </a:lnTo>
                  <a:lnTo>
                    <a:pt x="16177" y="3116"/>
                  </a:lnTo>
                  <a:lnTo>
                    <a:pt x="16027" y="3229"/>
                  </a:lnTo>
                  <a:lnTo>
                    <a:pt x="15670" y="3435"/>
                  </a:lnTo>
                  <a:lnTo>
                    <a:pt x="15258" y="3623"/>
                  </a:lnTo>
                  <a:lnTo>
                    <a:pt x="14770" y="3811"/>
                  </a:lnTo>
                  <a:lnTo>
                    <a:pt x="14225" y="3961"/>
                  </a:lnTo>
                  <a:lnTo>
                    <a:pt x="13644" y="4111"/>
                  </a:lnTo>
                  <a:lnTo>
                    <a:pt x="13005" y="4261"/>
                  </a:lnTo>
                  <a:lnTo>
                    <a:pt x="12311" y="4374"/>
                  </a:lnTo>
                  <a:lnTo>
                    <a:pt x="11579" y="4467"/>
                  </a:lnTo>
                  <a:lnTo>
                    <a:pt x="10810" y="4543"/>
                  </a:lnTo>
                  <a:lnTo>
                    <a:pt x="10022" y="4599"/>
                  </a:lnTo>
                  <a:lnTo>
                    <a:pt x="9196" y="4636"/>
                  </a:lnTo>
                  <a:lnTo>
                    <a:pt x="8333" y="4655"/>
                  </a:lnTo>
                  <a:lnTo>
                    <a:pt x="8333" y="4655"/>
                  </a:lnTo>
                  <a:lnTo>
                    <a:pt x="7488" y="4636"/>
                  </a:lnTo>
                  <a:lnTo>
                    <a:pt x="6662" y="4599"/>
                  </a:lnTo>
                  <a:lnTo>
                    <a:pt x="5855" y="4543"/>
                  </a:lnTo>
                  <a:lnTo>
                    <a:pt x="5086" y="4467"/>
                  </a:lnTo>
                  <a:lnTo>
                    <a:pt x="4373" y="4374"/>
                  </a:lnTo>
                  <a:lnTo>
                    <a:pt x="3678" y="4261"/>
                  </a:lnTo>
                  <a:lnTo>
                    <a:pt x="3040" y="4111"/>
                  </a:lnTo>
                  <a:lnTo>
                    <a:pt x="2440" y="3961"/>
                  </a:lnTo>
                  <a:lnTo>
                    <a:pt x="1914" y="3811"/>
                  </a:lnTo>
                  <a:lnTo>
                    <a:pt x="1426" y="3623"/>
                  </a:lnTo>
                  <a:lnTo>
                    <a:pt x="1014" y="3435"/>
                  </a:lnTo>
                  <a:lnTo>
                    <a:pt x="657" y="3229"/>
                  </a:lnTo>
                  <a:lnTo>
                    <a:pt x="507" y="3116"/>
                  </a:lnTo>
                  <a:lnTo>
                    <a:pt x="375" y="3022"/>
                  </a:lnTo>
                  <a:lnTo>
                    <a:pt x="263" y="2910"/>
                  </a:lnTo>
                  <a:lnTo>
                    <a:pt x="169" y="2797"/>
                  </a:lnTo>
                  <a:lnTo>
                    <a:pt x="94" y="2685"/>
                  </a:lnTo>
                  <a:lnTo>
                    <a:pt x="38" y="2553"/>
                  </a:lnTo>
                  <a:lnTo>
                    <a:pt x="19" y="2441"/>
                  </a:lnTo>
                  <a:lnTo>
                    <a:pt x="0" y="2328"/>
                  </a:lnTo>
                  <a:lnTo>
                    <a:pt x="0" y="2328"/>
                  </a:lnTo>
                  <a:lnTo>
                    <a:pt x="19" y="2197"/>
                  </a:lnTo>
                  <a:lnTo>
                    <a:pt x="38" y="2084"/>
                  </a:lnTo>
                  <a:lnTo>
                    <a:pt x="94" y="1971"/>
                  </a:lnTo>
                  <a:lnTo>
                    <a:pt x="169" y="1859"/>
                  </a:lnTo>
                  <a:lnTo>
                    <a:pt x="263" y="1746"/>
                  </a:lnTo>
                  <a:lnTo>
                    <a:pt x="375" y="1634"/>
                  </a:lnTo>
                  <a:lnTo>
                    <a:pt x="507" y="1521"/>
                  </a:lnTo>
                  <a:lnTo>
                    <a:pt x="657" y="1408"/>
                  </a:lnTo>
                  <a:lnTo>
                    <a:pt x="1014" y="1221"/>
                  </a:lnTo>
                  <a:lnTo>
                    <a:pt x="1426" y="1014"/>
                  </a:lnTo>
                  <a:lnTo>
                    <a:pt x="1914" y="845"/>
                  </a:lnTo>
                  <a:lnTo>
                    <a:pt x="2440" y="677"/>
                  </a:lnTo>
                  <a:lnTo>
                    <a:pt x="3040" y="526"/>
                  </a:lnTo>
                  <a:lnTo>
                    <a:pt x="3678" y="395"/>
                  </a:lnTo>
                  <a:lnTo>
                    <a:pt x="4373" y="282"/>
                  </a:lnTo>
                  <a:lnTo>
                    <a:pt x="5086" y="170"/>
                  </a:lnTo>
                  <a:lnTo>
                    <a:pt x="5855" y="95"/>
                  </a:lnTo>
                  <a:lnTo>
                    <a:pt x="6662" y="38"/>
                  </a:lnTo>
                  <a:lnTo>
                    <a:pt x="7488" y="1"/>
                  </a:lnTo>
                  <a:lnTo>
                    <a:pt x="8333" y="1"/>
                  </a:lnTo>
                  <a:lnTo>
                    <a:pt x="8333" y="1"/>
                  </a:lnTo>
                  <a:lnTo>
                    <a:pt x="9196" y="1"/>
                  </a:lnTo>
                  <a:lnTo>
                    <a:pt x="10022" y="38"/>
                  </a:lnTo>
                  <a:lnTo>
                    <a:pt x="10810" y="95"/>
                  </a:lnTo>
                  <a:lnTo>
                    <a:pt x="11579" y="170"/>
                  </a:lnTo>
                  <a:lnTo>
                    <a:pt x="12311" y="282"/>
                  </a:lnTo>
                  <a:lnTo>
                    <a:pt x="13005" y="395"/>
                  </a:lnTo>
                  <a:lnTo>
                    <a:pt x="13644" y="526"/>
                  </a:lnTo>
                  <a:lnTo>
                    <a:pt x="14225" y="677"/>
                  </a:lnTo>
                  <a:lnTo>
                    <a:pt x="14770" y="845"/>
                  </a:lnTo>
                  <a:lnTo>
                    <a:pt x="15258" y="1014"/>
                  </a:lnTo>
                  <a:lnTo>
                    <a:pt x="15670" y="1221"/>
                  </a:lnTo>
                  <a:lnTo>
                    <a:pt x="16027" y="1408"/>
                  </a:lnTo>
                  <a:lnTo>
                    <a:pt x="16177" y="1521"/>
                  </a:lnTo>
                  <a:lnTo>
                    <a:pt x="16308" y="1634"/>
                  </a:lnTo>
                  <a:lnTo>
                    <a:pt x="16402" y="1746"/>
                  </a:lnTo>
                  <a:lnTo>
                    <a:pt x="16496" y="1859"/>
                  </a:lnTo>
                  <a:lnTo>
                    <a:pt x="16571" y="1971"/>
                  </a:lnTo>
                  <a:lnTo>
                    <a:pt x="16627" y="2084"/>
                  </a:lnTo>
                  <a:lnTo>
                    <a:pt x="16665" y="2197"/>
                  </a:lnTo>
                  <a:lnTo>
                    <a:pt x="16665" y="2328"/>
                  </a:lnTo>
                  <a:lnTo>
                    <a:pt x="16665" y="2328"/>
                  </a:lnTo>
                  <a:close/>
                </a:path>
              </a:pathLst>
            </a:custGeom>
            <a:noFill/>
            <a:ln cap="rnd" cmpd="sng" w="24400">
              <a:solidFill>
                <a:srgbClr val="FFA65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>
              <a:off x="2147000" y="4954200"/>
              <a:ext cx="445275" cy="130450"/>
            </a:xfrm>
            <a:custGeom>
              <a:rect b="b" l="l" r="r" t="t"/>
              <a:pathLst>
                <a:path extrusionOk="0" h="5218" w="17811">
                  <a:moveTo>
                    <a:pt x="7995" y="1"/>
                  </a:moveTo>
                  <a:lnTo>
                    <a:pt x="7113" y="57"/>
                  </a:lnTo>
                  <a:lnTo>
                    <a:pt x="6250" y="113"/>
                  </a:lnTo>
                  <a:lnTo>
                    <a:pt x="5443" y="207"/>
                  </a:lnTo>
                  <a:lnTo>
                    <a:pt x="4655" y="320"/>
                  </a:lnTo>
                  <a:lnTo>
                    <a:pt x="3923" y="451"/>
                  </a:lnTo>
                  <a:lnTo>
                    <a:pt x="3229" y="601"/>
                  </a:lnTo>
                  <a:lnTo>
                    <a:pt x="2609" y="770"/>
                  </a:lnTo>
                  <a:lnTo>
                    <a:pt x="2027" y="939"/>
                  </a:lnTo>
                  <a:lnTo>
                    <a:pt x="1521" y="1146"/>
                  </a:lnTo>
                  <a:lnTo>
                    <a:pt x="1070" y="1371"/>
                  </a:lnTo>
                  <a:lnTo>
                    <a:pt x="864" y="1483"/>
                  </a:lnTo>
                  <a:lnTo>
                    <a:pt x="695" y="1596"/>
                  </a:lnTo>
                  <a:lnTo>
                    <a:pt x="526" y="1709"/>
                  </a:lnTo>
                  <a:lnTo>
                    <a:pt x="395" y="1840"/>
                  </a:lnTo>
                  <a:lnTo>
                    <a:pt x="282" y="1953"/>
                  </a:lnTo>
                  <a:lnTo>
                    <a:pt x="170" y="2084"/>
                  </a:lnTo>
                  <a:lnTo>
                    <a:pt x="94" y="2215"/>
                  </a:lnTo>
                  <a:lnTo>
                    <a:pt x="38" y="2347"/>
                  </a:lnTo>
                  <a:lnTo>
                    <a:pt x="1" y="2478"/>
                  </a:lnTo>
                  <a:lnTo>
                    <a:pt x="1" y="2609"/>
                  </a:lnTo>
                  <a:lnTo>
                    <a:pt x="1" y="2741"/>
                  </a:lnTo>
                  <a:lnTo>
                    <a:pt x="38" y="2872"/>
                  </a:lnTo>
                  <a:lnTo>
                    <a:pt x="94" y="3003"/>
                  </a:lnTo>
                  <a:lnTo>
                    <a:pt x="170" y="3135"/>
                  </a:lnTo>
                  <a:lnTo>
                    <a:pt x="282" y="3266"/>
                  </a:lnTo>
                  <a:lnTo>
                    <a:pt x="395" y="3398"/>
                  </a:lnTo>
                  <a:lnTo>
                    <a:pt x="526" y="3510"/>
                  </a:lnTo>
                  <a:lnTo>
                    <a:pt x="695" y="3623"/>
                  </a:lnTo>
                  <a:lnTo>
                    <a:pt x="864" y="3735"/>
                  </a:lnTo>
                  <a:lnTo>
                    <a:pt x="1070" y="3848"/>
                  </a:lnTo>
                  <a:lnTo>
                    <a:pt x="1521" y="4073"/>
                  </a:lnTo>
                  <a:lnTo>
                    <a:pt x="2027" y="4280"/>
                  </a:lnTo>
                  <a:lnTo>
                    <a:pt x="2609" y="4467"/>
                  </a:lnTo>
                  <a:lnTo>
                    <a:pt x="3229" y="4636"/>
                  </a:lnTo>
                  <a:lnTo>
                    <a:pt x="3923" y="4786"/>
                  </a:lnTo>
                  <a:lnTo>
                    <a:pt x="4655" y="4918"/>
                  </a:lnTo>
                  <a:lnTo>
                    <a:pt x="5443" y="5012"/>
                  </a:lnTo>
                  <a:lnTo>
                    <a:pt x="6250" y="5105"/>
                  </a:lnTo>
                  <a:lnTo>
                    <a:pt x="7113" y="5180"/>
                  </a:lnTo>
                  <a:lnTo>
                    <a:pt x="7995" y="5218"/>
                  </a:lnTo>
                  <a:lnTo>
                    <a:pt x="9816" y="5218"/>
                  </a:lnTo>
                  <a:lnTo>
                    <a:pt x="10698" y="5180"/>
                  </a:lnTo>
                  <a:lnTo>
                    <a:pt x="11542" y="5105"/>
                  </a:lnTo>
                  <a:lnTo>
                    <a:pt x="12368" y="5012"/>
                  </a:lnTo>
                  <a:lnTo>
                    <a:pt x="13137" y="4918"/>
                  </a:lnTo>
                  <a:lnTo>
                    <a:pt x="13888" y="4786"/>
                  </a:lnTo>
                  <a:lnTo>
                    <a:pt x="14564" y="4636"/>
                  </a:lnTo>
                  <a:lnTo>
                    <a:pt x="15202" y="4467"/>
                  </a:lnTo>
                  <a:lnTo>
                    <a:pt x="15783" y="4280"/>
                  </a:lnTo>
                  <a:lnTo>
                    <a:pt x="16290" y="4073"/>
                  </a:lnTo>
                  <a:lnTo>
                    <a:pt x="16741" y="3848"/>
                  </a:lnTo>
                  <a:lnTo>
                    <a:pt x="16928" y="3735"/>
                  </a:lnTo>
                  <a:lnTo>
                    <a:pt x="17116" y="3623"/>
                  </a:lnTo>
                  <a:lnTo>
                    <a:pt x="17266" y="3510"/>
                  </a:lnTo>
                  <a:lnTo>
                    <a:pt x="17416" y="3398"/>
                  </a:lnTo>
                  <a:lnTo>
                    <a:pt x="17529" y="3266"/>
                  </a:lnTo>
                  <a:lnTo>
                    <a:pt x="17623" y="3135"/>
                  </a:lnTo>
                  <a:lnTo>
                    <a:pt x="17698" y="3003"/>
                  </a:lnTo>
                  <a:lnTo>
                    <a:pt x="17754" y="2872"/>
                  </a:lnTo>
                  <a:lnTo>
                    <a:pt x="17792" y="2741"/>
                  </a:lnTo>
                  <a:lnTo>
                    <a:pt x="17810" y="2609"/>
                  </a:lnTo>
                  <a:lnTo>
                    <a:pt x="17792" y="2478"/>
                  </a:lnTo>
                  <a:lnTo>
                    <a:pt x="17754" y="2347"/>
                  </a:lnTo>
                  <a:lnTo>
                    <a:pt x="17698" y="2215"/>
                  </a:lnTo>
                  <a:lnTo>
                    <a:pt x="17623" y="2084"/>
                  </a:lnTo>
                  <a:lnTo>
                    <a:pt x="17529" y="1953"/>
                  </a:lnTo>
                  <a:lnTo>
                    <a:pt x="17416" y="1840"/>
                  </a:lnTo>
                  <a:lnTo>
                    <a:pt x="17266" y="1709"/>
                  </a:lnTo>
                  <a:lnTo>
                    <a:pt x="17116" y="1596"/>
                  </a:lnTo>
                  <a:lnTo>
                    <a:pt x="16928" y="1483"/>
                  </a:lnTo>
                  <a:lnTo>
                    <a:pt x="16741" y="1371"/>
                  </a:lnTo>
                  <a:lnTo>
                    <a:pt x="16290" y="1146"/>
                  </a:lnTo>
                  <a:lnTo>
                    <a:pt x="15783" y="939"/>
                  </a:lnTo>
                  <a:lnTo>
                    <a:pt x="15202" y="770"/>
                  </a:lnTo>
                  <a:lnTo>
                    <a:pt x="14564" y="601"/>
                  </a:lnTo>
                  <a:lnTo>
                    <a:pt x="13888" y="451"/>
                  </a:lnTo>
                  <a:lnTo>
                    <a:pt x="13137" y="320"/>
                  </a:lnTo>
                  <a:lnTo>
                    <a:pt x="12368" y="207"/>
                  </a:lnTo>
                  <a:lnTo>
                    <a:pt x="11542" y="113"/>
                  </a:lnTo>
                  <a:lnTo>
                    <a:pt x="10698" y="57"/>
                  </a:lnTo>
                  <a:lnTo>
                    <a:pt x="9816" y="1"/>
                  </a:lnTo>
                  <a:close/>
                </a:path>
              </a:pathLst>
            </a:custGeom>
            <a:solidFill>
              <a:srgbClr val="FD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>
              <a:off x="2189700" y="4558700"/>
              <a:ext cx="441500" cy="446200"/>
            </a:xfrm>
            <a:custGeom>
              <a:rect b="b" l="l" r="r" t="t"/>
              <a:pathLst>
                <a:path extrusionOk="0" h="17848" w="17660">
                  <a:moveTo>
                    <a:pt x="0" y="0"/>
                  </a:moveTo>
                  <a:lnTo>
                    <a:pt x="2027" y="17848"/>
                  </a:lnTo>
                  <a:lnTo>
                    <a:pt x="15633" y="17848"/>
                  </a:lnTo>
                  <a:lnTo>
                    <a:pt x="17660" y="1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>
              <a:off x="2240375" y="4957025"/>
              <a:ext cx="340175" cy="95275"/>
            </a:xfrm>
            <a:custGeom>
              <a:rect b="b" l="l" r="r" t="t"/>
              <a:pathLst>
                <a:path extrusionOk="0" h="3811" w="13607">
                  <a:moveTo>
                    <a:pt x="6794" y="0"/>
                  </a:moveTo>
                  <a:lnTo>
                    <a:pt x="6099" y="19"/>
                  </a:lnTo>
                  <a:lnTo>
                    <a:pt x="5424" y="38"/>
                  </a:lnTo>
                  <a:lnTo>
                    <a:pt x="4786" y="94"/>
                  </a:lnTo>
                  <a:lnTo>
                    <a:pt x="4148" y="151"/>
                  </a:lnTo>
                  <a:lnTo>
                    <a:pt x="3566" y="226"/>
                  </a:lnTo>
                  <a:lnTo>
                    <a:pt x="3003" y="338"/>
                  </a:lnTo>
                  <a:lnTo>
                    <a:pt x="2477" y="432"/>
                  </a:lnTo>
                  <a:lnTo>
                    <a:pt x="1989" y="563"/>
                  </a:lnTo>
                  <a:lnTo>
                    <a:pt x="1558" y="695"/>
                  </a:lnTo>
                  <a:lnTo>
                    <a:pt x="1164" y="845"/>
                  </a:lnTo>
                  <a:lnTo>
                    <a:pt x="826" y="995"/>
                  </a:lnTo>
                  <a:lnTo>
                    <a:pt x="526" y="1164"/>
                  </a:lnTo>
                  <a:lnTo>
                    <a:pt x="300" y="1333"/>
                  </a:lnTo>
                  <a:lnTo>
                    <a:pt x="207" y="1427"/>
                  </a:lnTo>
                  <a:lnTo>
                    <a:pt x="132" y="1521"/>
                  </a:lnTo>
                  <a:lnTo>
                    <a:pt x="75" y="1614"/>
                  </a:lnTo>
                  <a:lnTo>
                    <a:pt x="38" y="1708"/>
                  </a:lnTo>
                  <a:lnTo>
                    <a:pt x="0" y="1802"/>
                  </a:lnTo>
                  <a:lnTo>
                    <a:pt x="0" y="1915"/>
                  </a:lnTo>
                  <a:lnTo>
                    <a:pt x="0" y="2008"/>
                  </a:lnTo>
                  <a:lnTo>
                    <a:pt x="38" y="2102"/>
                  </a:lnTo>
                  <a:lnTo>
                    <a:pt x="75" y="2196"/>
                  </a:lnTo>
                  <a:lnTo>
                    <a:pt x="132" y="2290"/>
                  </a:lnTo>
                  <a:lnTo>
                    <a:pt x="207" y="2384"/>
                  </a:lnTo>
                  <a:lnTo>
                    <a:pt x="300" y="2478"/>
                  </a:lnTo>
                  <a:lnTo>
                    <a:pt x="526" y="2647"/>
                  </a:lnTo>
                  <a:lnTo>
                    <a:pt x="826" y="2815"/>
                  </a:lnTo>
                  <a:lnTo>
                    <a:pt x="1164" y="2966"/>
                  </a:lnTo>
                  <a:lnTo>
                    <a:pt x="1558" y="3116"/>
                  </a:lnTo>
                  <a:lnTo>
                    <a:pt x="1989" y="3247"/>
                  </a:lnTo>
                  <a:lnTo>
                    <a:pt x="2477" y="3378"/>
                  </a:lnTo>
                  <a:lnTo>
                    <a:pt x="3003" y="3472"/>
                  </a:lnTo>
                  <a:lnTo>
                    <a:pt x="3566" y="3585"/>
                  </a:lnTo>
                  <a:lnTo>
                    <a:pt x="4148" y="3660"/>
                  </a:lnTo>
                  <a:lnTo>
                    <a:pt x="4786" y="3716"/>
                  </a:lnTo>
                  <a:lnTo>
                    <a:pt x="5424" y="3773"/>
                  </a:lnTo>
                  <a:lnTo>
                    <a:pt x="6099" y="3791"/>
                  </a:lnTo>
                  <a:lnTo>
                    <a:pt x="6794" y="3810"/>
                  </a:lnTo>
                  <a:lnTo>
                    <a:pt x="7488" y="3791"/>
                  </a:lnTo>
                  <a:lnTo>
                    <a:pt x="8164" y="3773"/>
                  </a:lnTo>
                  <a:lnTo>
                    <a:pt x="8821" y="3716"/>
                  </a:lnTo>
                  <a:lnTo>
                    <a:pt x="9440" y="3660"/>
                  </a:lnTo>
                  <a:lnTo>
                    <a:pt x="10040" y="3585"/>
                  </a:lnTo>
                  <a:lnTo>
                    <a:pt x="10603" y="3472"/>
                  </a:lnTo>
                  <a:lnTo>
                    <a:pt x="11129" y="3378"/>
                  </a:lnTo>
                  <a:lnTo>
                    <a:pt x="11617" y="3247"/>
                  </a:lnTo>
                  <a:lnTo>
                    <a:pt x="12048" y="3116"/>
                  </a:lnTo>
                  <a:lnTo>
                    <a:pt x="12443" y="2966"/>
                  </a:lnTo>
                  <a:lnTo>
                    <a:pt x="12780" y="2815"/>
                  </a:lnTo>
                  <a:lnTo>
                    <a:pt x="13062" y="2647"/>
                  </a:lnTo>
                  <a:lnTo>
                    <a:pt x="13287" y="2478"/>
                  </a:lnTo>
                  <a:lnTo>
                    <a:pt x="13381" y="2384"/>
                  </a:lnTo>
                  <a:lnTo>
                    <a:pt x="13456" y="2290"/>
                  </a:lnTo>
                  <a:lnTo>
                    <a:pt x="13531" y="2196"/>
                  </a:lnTo>
                  <a:lnTo>
                    <a:pt x="13569" y="2102"/>
                  </a:lnTo>
                  <a:lnTo>
                    <a:pt x="13587" y="2008"/>
                  </a:lnTo>
                  <a:lnTo>
                    <a:pt x="13606" y="1915"/>
                  </a:lnTo>
                  <a:lnTo>
                    <a:pt x="13587" y="1802"/>
                  </a:lnTo>
                  <a:lnTo>
                    <a:pt x="13569" y="1708"/>
                  </a:lnTo>
                  <a:lnTo>
                    <a:pt x="13531" y="1614"/>
                  </a:lnTo>
                  <a:lnTo>
                    <a:pt x="13456" y="1521"/>
                  </a:lnTo>
                  <a:lnTo>
                    <a:pt x="13381" y="1427"/>
                  </a:lnTo>
                  <a:lnTo>
                    <a:pt x="13287" y="1333"/>
                  </a:lnTo>
                  <a:lnTo>
                    <a:pt x="13062" y="1164"/>
                  </a:lnTo>
                  <a:lnTo>
                    <a:pt x="12780" y="995"/>
                  </a:lnTo>
                  <a:lnTo>
                    <a:pt x="12443" y="845"/>
                  </a:lnTo>
                  <a:lnTo>
                    <a:pt x="12048" y="695"/>
                  </a:lnTo>
                  <a:lnTo>
                    <a:pt x="11617" y="563"/>
                  </a:lnTo>
                  <a:lnTo>
                    <a:pt x="11129" y="432"/>
                  </a:lnTo>
                  <a:lnTo>
                    <a:pt x="10603" y="338"/>
                  </a:lnTo>
                  <a:lnTo>
                    <a:pt x="10040" y="226"/>
                  </a:lnTo>
                  <a:lnTo>
                    <a:pt x="9440" y="151"/>
                  </a:lnTo>
                  <a:lnTo>
                    <a:pt x="8821" y="94"/>
                  </a:lnTo>
                  <a:lnTo>
                    <a:pt x="8164" y="38"/>
                  </a:lnTo>
                  <a:lnTo>
                    <a:pt x="7488" y="19"/>
                  </a:lnTo>
                  <a:lnTo>
                    <a:pt x="67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9"/>
            <p:cNvSpPr/>
            <p:nvPr/>
          </p:nvSpPr>
          <p:spPr>
            <a:xfrm>
              <a:off x="2201900" y="4500525"/>
              <a:ext cx="416650" cy="116375"/>
            </a:xfrm>
            <a:custGeom>
              <a:rect b="b" l="l" r="r" t="t"/>
              <a:pathLst>
                <a:path extrusionOk="0" h="4655" w="16666">
                  <a:moveTo>
                    <a:pt x="8333" y="0"/>
                  </a:moveTo>
                  <a:lnTo>
                    <a:pt x="7488" y="19"/>
                  </a:lnTo>
                  <a:lnTo>
                    <a:pt x="6663" y="57"/>
                  </a:lnTo>
                  <a:lnTo>
                    <a:pt x="5856" y="113"/>
                  </a:lnTo>
                  <a:lnTo>
                    <a:pt x="5086" y="188"/>
                  </a:lnTo>
                  <a:lnTo>
                    <a:pt x="4373" y="282"/>
                  </a:lnTo>
                  <a:lnTo>
                    <a:pt x="3679" y="394"/>
                  </a:lnTo>
                  <a:lnTo>
                    <a:pt x="3041" y="526"/>
                  </a:lnTo>
                  <a:lnTo>
                    <a:pt x="2440" y="676"/>
                  </a:lnTo>
                  <a:lnTo>
                    <a:pt x="1915" y="845"/>
                  </a:lnTo>
                  <a:lnTo>
                    <a:pt x="1427" y="1032"/>
                  </a:lnTo>
                  <a:lnTo>
                    <a:pt x="1014" y="1220"/>
                  </a:lnTo>
                  <a:lnTo>
                    <a:pt x="657" y="1427"/>
                  </a:lnTo>
                  <a:lnTo>
                    <a:pt x="507" y="1520"/>
                  </a:lnTo>
                  <a:lnTo>
                    <a:pt x="376" y="1633"/>
                  </a:lnTo>
                  <a:lnTo>
                    <a:pt x="263" y="1746"/>
                  </a:lnTo>
                  <a:lnTo>
                    <a:pt x="169" y="1858"/>
                  </a:lnTo>
                  <a:lnTo>
                    <a:pt x="94" y="1971"/>
                  </a:lnTo>
                  <a:lnTo>
                    <a:pt x="38" y="2083"/>
                  </a:lnTo>
                  <a:lnTo>
                    <a:pt x="19" y="2215"/>
                  </a:lnTo>
                  <a:lnTo>
                    <a:pt x="0" y="2327"/>
                  </a:lnTo>
                  <a:lnTo>
                    <a:pt x="19" y="2459"/>
                  </a:lnTo>
                  <a:lnTo>
                    <a:pt x="38" y="2571"/>
                  </a:lnTo>
                  <a:lnTo>
                    <a:pt x="94" y="2684"/>
                  </a:lnTo>
                  <a:lnTo>
                    <a:pt x="169" y="2797"/>
                  </a:lnTo>
                  <a:lnTo>
                    <a:pt x="263" y="2909"/>
                  </a:lnTo>
                  <a:lnTo>
                    <a:pt x="376" y="3022"/>
                  </a:lnTo>
                  <a:lnTo>
                    <a:pt x="507" y="3134"/>
                  </a:lnTo>
                  <a:lnTo>
                    <a:pt x="657" y="3228"/>
                  </a:lnTo>
                  <a:lnTo>
                    <a:pt x="1014" y="3435"/>
                  </a:lnTo>
                  <a:lnTo>
                    <a:pt x="1427" y="3641"/>
                  </a:lnTo>
                  <a:lnTo>
                    <a:pt x="1915" y="3810"/>
                  </a:lnTo>
                  <a:lnTo>
                    <a:pt x="2440" y="3979"/>
                  </a:lnTo>
                  <a:lnTo>
                    <a:pt x="3041" y="4129"/>
                  </a:lnTo>
                  <a:lnTo>
                    <a:pt x="3679" y="4260"/>
                  </a:lnTo>
                  <a:lnTo>
                    <a:pt x="4373" y="4373"/>
                  </a:lnTo>
                  <a:lnTo>
                    <a:pt x="5086" y="4486"/>
                  </a:lnTo>
                  <a:lnTo>
                    <a:pt x="5856" y="4561"/>
                  </a:lnTo>
                  <a:lnTo>
                    <a:pt x="6663" y="4617"/>
                  </a:lnTo>
                  <a:lnTo>
                    <a:pt x="7488" y="4654"/>
                  </a:lnTo>
                  <a:lnTo>
                    <a:pt x="9196" y="4654"/>
                  </a:lnTo>
                  <a:lnTo>
                    <a:pt x="10022" y="4617"/>
                  </a:lnTo>
                  <a:lnTo>
                    <a:pt x="10810" y="4561"/>
                  </a:lnTo>
                  <a:lnTo>
                    <a:pt x="11579" y="4486"/>
                  </a:lnTo>
                  <a:lnTo>
                    <a:pt x="12311" y="4373"/>
                  </a:lnTo>
                  <a:lnTo>
                    <a:pt x="13006" y="4260"/>
                  </a:lnTo>
                  <a:lnTo>
                    <a:pt x="13644" y="4129"/>
                  </a:lnTo>
                  <a:lnTo>
                    <a:pt x="14226" y="3979"/>
                  </a:lnTo>
                  <a:lnTo>
                    <a:pt x="14770" y="3810"/>
                  </a:lnTo>
                  <a:lnTo>
                    <a:pt x="15258" y="3641"/>
                  </a:lnTo>
                  <a:lnTo>
                    <a:pt x="15671" y="3435"/>
                  </a:lnTo>
                  <a:lnTo>
                    <a:pt x="16027" y="3228"/>
                  </a:lnTo>
                  <a:lnTo>
                    <a:pt x="16177" y="3134"/>
                  </a:lnTo>
                  <a:lnTo>
                    <a:pt x="16309" y="3022"/>
                  </a:lnTo>
                  <a:lnTo>
                    <a:pt x="16421" y="2909"/>
                  </a:lnTo>
                  <a:lnTo>
                    <a:pt x="16496" y="2797"/>
                  </a:lnTo>
                  <a:lnTo>
                    <a:pt x="16571" y="2684"/>
                  </a:lnTo>
                  <a:lnTo>
                    <a:pt x="16628" y="2571"/>
                  </a:lnTo>
                  <a:lnTo>
                    <a:pt x="16665" y="2459"/>
                  </a:lnTo>
                  <a:lnTo>
                    <a:pt x="16665" y="2327"/>
                  </a:lnTo>
                  <a:lnTo>
                    <a:pt x="16665" y="2215"/>
                  </a:lnTo>
                  <a:lnTo>
                    <a:pt x="16628" y="2083"/>
                  </a:lnTo>
                  <a:lnTo>
                    <a:pt x="16571" y="1971"/>
                  </a:lnTo>
                  <a:lnTo>
                    <a:pt x="16496" y="1858"/>
                  </a:lnTo>
                  <a:lnTo>
                    <a:pt x="16421" y="1746"/>
                  </a:lnTo>
                  <a:lnTo>
                    <a:pt x="16309" y="1633"/>
                  </a:lnTo>
                  <a:lnTo>
                    <a:pt x="16177" y="1520"/>
                  </a:lnTo>
                  <a:lnTo>
                    <a:pt x="16027" y="1427"/>
                  </a:lnTo>
                  <a:lnTo>
                    <a:pt x="15671" y="1220"/>
                  </a:lnTo>
                  <a:lnTo>
                    <a:pt x="15258" y="1032"/>
                  </a:lnTo>
                  <a:lnTo>
                    <a:pt x="14770" y="845"/>
                  </a:lnTo>
                  <a:lnTo>
                    <a:pt x="14226" y="676"/>
                  </a:lnTo>
                  <a:lnTo>
                    <a:pt x="13644" y="526"/>
                  </a:lnTo>
                  <a:lnTo>
                    <a:pt x="13006" y="394"/>
                  </a:lnTo>
                  <a:lnTo>
                    <a:pt x="12311" y="282"/>
                  </a:lnTo>
                  <a:lnTo>
                    <a:pt x="11579" y="188"/>
                  </a:lnTo>
                  <a:lnTo>
                    <a:pt x="10810" y="113"/>
                  </a:lnTo>
                  <a:lnTo>
                    <a:pt x="10022" y="57"/>
                  </a:lnTo>
                  <a:lnTo>
                    <a:pt x="9196" y="19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4A73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9"/>
            <p:cNvSpPr/>
            <p:nvPr/>
          </p:nvSpPr>
          <p:spPr>
            <a:xfrm>
              <a:off x="2201900" y="4500525"/>
              <a:ext cx="416650" cy="116375"/>
            </a:xfrm>
            <a:custGeom>
              <a:rect b="b" l="l" r="r" t="t"/>
              <a:pathLst>
                <a:path extrusionOk="0" fill="none" h="4655" w="16666">
                  <a:moveTo>
                    <a:pt x="0" y="2327"/>
                  </a:moveTo>
                  <a:lnTo>
                    <a:pt x="0" y="2327"/>
                  </a:lnTo>
                  <a:lnTo>
                    <a:pt x="19" y="2459"/>
                  </a:lnTo>
                  <a:lnTo>
                    <a:pt x="38" y="2571"/>
                  </a:lnTo>
                  <a:lnTo>
                    <a:pt x="94" y="2684"/>
                  </a:lnTo>
                  <a:lnTo>
                    <a:pt x="169" y="2797"/>
                  </a:lnTo>
                  <a:lnTo>
                    <a:pt x="263" y="2909"/>
                  </a:lnTo>
                  <a:lnTo>
                    <a:pt x="376" y="3022"/>
                  </a:lnTo>
                  <a:lnTo>
                    <a:pt x="507" y="3134"/>
                  </a:lnTo>
                  <a:lnTo>
                    <a:pt x="657" y="3228"/>
                  </a:lnTo>
                  <a:lnTo>
                    <a:pt x="1014" y="3435"/>
                  </a:lnTo>
                  <a:lnTo>
                    <a:pt x="1427" y="3641"/>
                  </a:lnTo>
                  <a:lnTo>
                    <a:pt x="1915" y="3810"/>
                  </a:lnTo>
                  <a:lnTo>
                    <a:pt x="2440" y="3979"/>
                  </a:lnTo>
                  <a:lnTo>
                    <a:pt x="3041" y="4129"/>
                  </a:lnTo>
                  <a:lnTo>
                    <a:pt x="3679" y="4260"/>
                  </a:lnTo>
                  <a:lnTo>
                    <a:pt x="4373" y="4373"/>
                  </a:lnTo>
                  <a:lnTo>
                    <a:pt x="5086" y="4486"/>
                  </a:lnTo>
                  <a:lnTo>
                    <a:pt x="5856" y="4561"/>
                  </a:lnTo>
                  <a:lnTo>
                    <a:pt x="6663" y="4617"/>
                  </a:lnTo>
                  <a:lnTo>
                    <a:pt x="7488" y="4654"/>
                  </a:lnTo>
                  <a:lnTo>
                    <a:pt x="8333" y="4654"/>
                  </a:lnTo>
                  <a:lnTo>
                    <a:pt x="8333" y="4654"/>
                  </a:lnTo>
                  <a:lnTo>
                    <a:pt x="9196" y="4654"/>
                  </a:lnTo>
                  <a:lnTo>
                    <a:pt x="10022" y="4617"/>
                  </a:lnTo>
                  <a:lnTo>
                    <a:pt x="10810" y="4561"/>
                  </a:lnTo>
                  <a:lnTo>
                    <a:pt x="11579" y="4486"/>
                  </a:lnTo>
                  <a:lnTo>
                    <a:pt x="12311" y="4373"/>
                  </a:lnTo>
                  <a:lnTo>
                    <a:pt x="13006" y="4260"/>
                  </a:lnTo>
                  <a:lnTo>
                    <a:pt x="13644" y="4129"/>
                  </a:lnTo>
                  <a:lnTo>
                    <a:pt x="14226" y="3979"/>
                  </a:lnTo>
                  <a:lnTo>
                    <a:pt x="14770" y="3810"/>
                  </a:lnTo>
                  <a:lnTo>
                    <a:pt x="15258" y="3641"/>
                  </a:lnTo>
                  <a:lnTo>
                    <a:pt x="15671" y="3435"/>
                  </a:lnTo>
                  <a:lnTo>
                    <a:pt x="16027" y="3228"/>
                  </a:lnTo>
                  <a:lnTo>
                    <a:pt x="16177" y="3134"/>
                  </a:lnTo>
                  <a:lnTo>
                    <a:pt x="16309" y="3022"/>
                  </a:lnTo>
                  <a:lnTo>
                    <a:pt x="16421" y="2909"/>
                  </a:lnTo>
                  <a:lnTo>
                    <a:pt x="16496" y="2797"/>
                  </a:lnTo>
                  <a:lnTo>
                    <a:pt x="16571" y="2684"/>
                  </a:lnTo>
                  <a:lnTo>
                    <a:pt x="16628" y="2571"/>
                  </a:lnTo>
                  <a:lnTo>
                    <a:pt x="16665" y="2459"/>
                  </a:lnTo>
                  <a:lnTo>
                    <a:pt x="16665" y="2327"/>
                  </a:lnTo>
                  <a:lnTo>
                    <a:pt x="16665" y="2327"/>
                  </a:lnTo>
                  <a:lnTo>
                    <a:pt x="16665" y="2215"/>
                  </a:lnTo>
                  <a:lnTo>
                    <a:pt x="16628" y="2083"/>
                  </a:lnTo>
                  <a:lnTo>
                    <a:pt x="16571" y="1971"/>
                  </a:lnTo>
                  <a:lnTo>
                    <a:pt x="16496" y="1858"/>
                  </a:lnTo>
                  <a:lnTo>
                    <a:pt x="16421" y="1746"/>
                  </a:lnTo>
                  <a:lnTo>
                    <a:pt x="16309" y="1633"/>
                  </a:lnTo>
                  <a:lnTo>
                    <a:pt x="16177" y="1520"/>
                  </a:lnTo>
                  <a:lnTo>
                    <a:pt x="16027" y="1427"/>
                  </a:lnTo>
                  <a:lnTo>
                    <a:pt x="15671" y="1220"/>
                  </a:lnTo>
                  <a:lnTo>
                    <a:pt x="15258" y="1032"/>
                  </a:lnTo>
                  <a:lnTo>
                    <a:pt x="14770" y="845"/>
                  </a:lnTo>
                  <a:lnTo>
                    <a:pt x="14226" y="676"/>
                  </a:lnTo>
                  <a:lnTo>
                    <a:pt x="13644" y="526"/>
                  </a:lnTo>
                  <a:lnTo>
                    <a:pt x="13006" y="394"/>
                  </a:lnTo>
                  <a:lnTo>
                    <a:pt x="12311" y="282"/>
                  </a:lnTo>
                  <a:lnTo>
                    <a:pt x="11579" y="188"/>
                  </a:lnTo>
                  <a:lnTo>
                    <a:pt x="10810" y="113"/>
                  </a:lnTo>
                  <a:lnTo>
                    <a:pt x="10022" y="57"/>
                  </a:lnTo>
                  <a:lnTo>
                    <a:pt x="9196" y="19"/>
                  </a:lnTo>
                  <a:lnTo>
                    <a:pt x="8333" y="0"/>
                  </a:lnTo>
                  <a:lnTo>
                    <a:pt x="8333" y="0"/>
                  </a:lnTo>
                  <a:lnTo>
                    <a:pt x="7488" y="19"/>
                  </a:lnTo>
                  <a:lnTo>
                    <a:pt x="6663" y="57"/>
                  </a:lnTo>
                  <a:lnTo>
                    <a:pt x="5856" y="113"/>
                  </a:lnTo>
                  <a:lnTo>
                    <a:pt x="5086" y="188"/>
                  </a:lnTo>
                  <a:lnTo>
                    <a:pt x="4373" y="282"/>
                  </a:lnTo>
                  <a:lnTo>
                    <a:pt x="3679" y="394"/>
                  </a:lnTo>
                  <a:lnTo>
                    <a:pt x="3041" y="526"/>
                  </a:lnTo>
                  <a:lnTo>
                    <a:pt x="2440" y="676"/>
                  </a:lnTo>
                  <a:lnTo>
                    <a:pt x="1915" y="845"/>
                  </a:lnTo>
                  <a:lnTo>
                    <a:pt x="1427" y="1032"/>
                  </a:lnTo>
                  <a:lnTo>
                    <a:pt x="1014" y="1220"/>
                  </a:lnTo>
                  <a:lnTo>
                    <a:pt x="657" y="1427"/>
                  </a:lnTo>
                  <a:lnTo>
                    <a:pt x="507" y="1520"/>
                  </a:lnTo>
                  <a:lnTo>
                    <a:pt x="376" y="1633"/>
                  </a:lnTo>
                  <a:lnTo>
                    <a:pt x="263" y="1746"/>
                  </a:lnTo>
                  <a:lnTo>
                    <a:pt x="169" y="1858"/>
                  </a:lnTo>
                  <a:lnTo>
                    <a:pt x="94" y="1971"/>
                  </a:lnTo>
                  <a:lnTo>
                    <a:pt x="38" y="2083"/>
                  </a:lnTo>
                  <a:lnTo>
                    <a:pt x="19" y="2215"/>
                  </a:lnTo>
                  <a:lnTo>
                    <a:pt x="0" y="2327"/>
                  </a:lnTo>
                  <a:lnTo>
                    <a:pt x="0" y="2327"/>
                  </a:lnTo>
                  <a:close/>
                </a:path>
              </a:pathLst>
            </a:custGeom>
            <a:noFill/>
            <a:ln cap="rnd" cmpd="sng" w="24400">
              <a:solidFill>
                <a:srgbClr val="6F96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>
              <a:off x="2652775" y="4575125"/>
              <a:ext cx="2433600" cy="728175"/>
            </a:xfrm>
            <a:custGeom>
              <a:rect b="b" l="l" r="r" t="t"/>
              <a:pathLst>
                <a:path extrusionOk="0" h="29127" w="97344">
                  <a:moveTo>
                    <a:pt x="10697" y="0"/>
                  </a:moveTo>
                  <a:lnTo>
                    <a:pt x="0" y="28132"/>
                  </a:lnTo>
                  <a:lnTo>
                    <a:pt x="97344" y="29126"/>
                  </a:lnTo>
                  <a:lnTo>
                    <a:pt x="80435" y="319"/>
                  </a:lnTo>
                  <a:lnTo>
                    <a:pt x="10697" y="0"/>
                  </a:lnTo>
                  <a:close/>
                </a:path>
              </a:pathLst>
            </a:custGeom>
            <a:solidFill>
              <a:srgbClr val="FD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>
              <a:off x="2704850" y="4544150"/>
              <a:ext cx="2304575" cy="719275"/>
            </a:xfrm>
            <a:custGeom>
              <a:rect b="b" l="l" r="r" t="t"/>
              <a:pathLst>
                <a:path extrusionOk="0" h="28771" w="92183">
                  <a:moveTo>
                    <a:pt x="10134" y="1"/>
                  </a:moveTo>
                  <a:lnTo>
                    <a:pt x="0" y="27794"/>
                  </a:lnTo>
                  <a:lnTo>
                    <a:pt x="92183" y="28770"/>
                  </a:lnTo>
                  <a:lnTo>
                    <a:pt x="76175" y="338"/>
                  </a:lnTo>
                  <a:lnTo>
                    <a:pt x="101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2704850" y="4544150"/>
              <a:ext cx="2304575" cy="719275"/>
            </a:xfrm>
            <a:custGeom>
              <a:rect b="b" l="l" r="r" t="t"/>
              <a:pathLst>
                <a:path extrusionOk="0" fill="none" h="28771" w="92183">
                  <a:moveTo>
                    <a:pt x="10134" y="1"/>
                  </a:moveTo>
                  <a:lnTo>
                    <a:pt x="76175" y="338"/>
                  </a:lnTo>
                  <a:lnTo>
                    <a:pt x="92183" y="28770"/>
                  </a:lnTo>
                  <a:lnTo>
                    <a:pt x="0" y="27794"/>
                  </a:lnTo>
                  <a:lnTo>
                    <a:pt x="10134" y="1"/>
                  </a:lnTo>
                  <a:close/>
                </a:path>
              </a:pathLst>
            </a:custGeom>
            <a:noFill/>
            <a:ln cap="rnd" cmpd="sng" w="12200">
              <a:solidFill>
                <a:srgbClr val="765E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2894400" y="4569025"/>
              <a:ext cx="766175" cy="226625"/>
            </a:xfrm>
            <a:custGeom>
              <a:rect b="b" l="l" r="r" t="t"/>
              <a:pathLst>
                <a:path extrusionOk="0" h="9065" w="30647">
                  <a:moveTo>
                    <a:pt x="3303" y="0"/>
                  </a:moveTo>
                  <a:lnTo>
                    <a:pt x="0" y="9065"/>
                  </a:lnTo>
                  <a:lnTo>
                    <a:pt x="30646" y="9065"/>
                  </a:lnTo>
                  <a:lnTo>
                    <a:pt x="30646" y="113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9"/>
            <p:cNvSpPr/>
            <p:nvPr/>
          </p:nvSpPr>
          <p:spPr>
            <a:xfrm>
              <a:off x="3856650" y="4572775"/>
              <a:ext cx="855325" cy="222875"/>
            </a:xfrm>
            <a:custGeom>
              <a:rect b="b" l="l" r="r" t="t"/>
              <a:pathLst>
                <a:path extrusionOk="0" h="8915" w="34213">
                  <a:moveTo>
                    <a:pt x="1" y="0"/>
                  </a:moveTo>
                  <a:lnTo>
                    <a:pt x="1483" y="8915"/>
                  </a:lnTo>
                  <a:lnTo>
                    <a:pt x="34213" y="8915"/>
                  </a:lnTo>
                  <a:lnTo>
                    <a:pt x="29333" y="13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9"/>
            <p:cNvSpPr/>
            <p:nvPr/>
          </p:nvSpPr>
          <p:spPr>
            <a:xfrm>
              <a:off x="2747550" y="4930275"/>
              <a:ext cx="919125" cy="277300"/>
            </a:xfrm>
            <a:custGeom>
              <a:rect b="b" l="l" r="r" t="t"/>
              <a:pathLst>
                <a:path extrusionOk="0" h="11092" w="36765">
                  <a:moveTo>
                    <a:pt x="3904" y="1"/>
                  </a:moveTo>
                  <a:lnTo>
                    <a:pt x="0" y="10717"/>
                  </a:lnTo>
                  <a:lnTo>
                    <a:pt x="36764" y="11092"/>
                  </a:lnTo>
                  <a:lnTo>
                    <a:pt x="367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>
              <a:off x="3905925" y="4936375"/>
              <a:ext cx="1042050" cy="284350"/>
            </a:xfrm>
            <a:custGeom>
              <a:rect b="b" l="l" r="r" t="t"/>
              <a:pathLst>
                <a:path extrusionOk="0" h="11374" w="41682">
                  <a:moveTo>
                    <a:pt x="0" y="1"/>
                  </a:moveTo>
                  <a:lnTo>
                    <a:pt x="2496" y="10960"/>
                  </a:lnTo>
                  <a:lnTo>
                    <a:pt x="41681" y="11373"/>
                  </a:lnTo>
                  <a:lnTo>
                    <a:pt x="35488" y="2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3090500" y="4599525"/>
              <a:ext cx="129050" cy="54900"/>
            </a:xfrm>
            <a:custGeom>
              <a:rect b="b" l="l" r="r" t="t"/>
              <a:pathLst>
                <a:path extrusionOk="0" h="2196" w="5162">
                  <a:moveTo>
                    <a:pt x="2328" y="0"/>
                  </a:moveTo>
                  <a:lnTo>
                    <a:pt x="2065" y="19"/>
                  </a:lnTo>
                  <a:lnTo>
                    <a:pt x="1821" y="38"/>
                  </a:lnTo>
                  <a:lnTo>
                    <a:pt x="1577" y="75"/>
                  </a:lnTo>
                  <a:lnTo>
                    <a:pt x="1352" y="131"/>
                  </a:lnTo>
                  <a:lnTo>
                    <a:pt x="1145" y="188"/>
                  </a:lnTo>
                  <a:lnTo>
                    <a:pt x="939" y="244"/>
                  </a:lnTo>
                  <a:lnTo>
                    <a:pt x="770" y="319"/>
                  </a:lnTo>
                  <a:lnTo>
                    <a:pt x="601" y="394"/>
                  </a:lnTo>
                  <a:lnTo>
                    <a:pt x="451" y="488"/>
                  </a:lnTo>
                  <a:lnTo>
                    <a:pt x="320" y="582"/>
                  </a:lnTo>
                  <a:lnTo>
                    <a:pt x="207" y="676"/>
                  </a:lnTo>
                  <a:lnTo>
                    <a:pt x="132" y="770"/>
                  </a:lnTo>
                  <a:lnTo>
                    <a:pt x="57" y="882"/>
                  </a:lnTo>
                  <a:lnTo>
                    <a:pt x="19" y="995"/>
                  </a:lnTo>
                  <a:lnTo>
                    <a:pt x="1" y="1107"/>
                  </a:lnTo>
                  <a:lnTo>
                    <a:pt x="19" y="1220"/>
                  </a:lnTo>
                  <a:lnTo>
                    <a:pt x="57" y="1314"/>
                  </a:lnTo>
                  <a:lnTo>
                    <a:pt x="132" y="1426"/>
                  </a:lnTo>
                  <a:lnTo>
                    <a:pt x="207" y="1520"/>
                  </a:lnTo>
                  <a:lnTo>
                    <a:pt x="320" y="1633"/>
                  </a:lnTo>
                  <a:lnTo>
                    <a:pt x="451" y="1708"/>
                  </a:lnTo>
                  <a:lnTo>
                    <a:pt x="601" y="1802"/>
                  </a:lnTo>
                  <a:lnTo>
                    <a:pt x="770" y="1877"/>
                  </a:lnTo>
                  <a:lnTo>
                    <a:pt x="939" y="1952"/>
                  </a:lnTo>
                  <a:lnTo>
                    <a:pt x="1145" y="2008"/>
                  </a:lnTo>
                  <a:lnTo>
                    <a:pt x="1352" y="2064"/>
                  </a:lnTo>
                  <a:lnTo>
                    <a:pt x="1577" y="2121"/>
                  </a:lnTo>
                  <a:lnTo>
                    <a:pt x="1821" y="2158"/>
                  </a:lnTo>
                  <a:lnTo>
                    <a:pt x="2065" y="2177"/>
                  </a:lnTo>
                  <a:lnTo>
                    <a:pt x="2328" y="2196"/>
                  </a:lnTo>
                  <a:lnTo>
                    <a:pt x="2853" y="2196"/>
                  </a:lnTo>
                  <a:lnTo>
                    <a:pt x="3097" y="2177"/>
                  </a:lnTo>
                  <a:lnTo>
                    <a:pt x="3341" y="2158"/>
                  </a:lnTo>
                  <a:lnTo>
                    <a:pt x="3585" y="2121"/>
                  </a:lnTo>
                  <a:lnTo>
                    <a:pt x="3810" y="2064"/>
                  </a:lnTo>
                  <a:lnTo>
                    <a:pt x="4017" y="2008"/>
                  </a:lnTo>
                  <a:lnTo>
                    <a:pt x="4223" y="1952"/>
                  </a:lnTo>
                  <a:lnTo>
                    <a:pt x="4411" y="1877"/>
                  </a:lnTo>
                  <a:lnTo>
                    <a:pt x="4561" y="1802"/>
                  </a:lnTo>
                  <a:lnTo>
                    <a:pt x="4711" y="1708"/>
                  </a:lnTo>
                  <a:lnTo>
                    <a:pt x="4842" y="1633"/>
                  </a:lnTo>
                  <a:lnTo>
                    <a:pt x="4955" y="1520"/>
                  </a:lnTo>
                  <a:lnTo>
                    <a:pt x="5049" y="1426"/>
                  </a:lnTo>
                  <a:lnTo>
                    <a:pt x="5105" y="1314"/>
                  </a:lnTo>
                  <a:lnTo>
                    <a:pt x="5143" y="1220"/>
                  </a:lnTo>
                  <a:lnTo>
                    <a:pt x="5161" y="1107"/>
                  </a:lnTo>
                  <a:lnTo>
                    <a:pt x="5143" y="995"/>
                  </a:lnTo>
                  <a:lnTo>
                    <a:pt x="5105" y="882"/>
                  </a:lnTo>
                  <a:lnTo>
                    <a:pt x="5049" y="770"/>
                  </a:lnTo>
                  <a:lnTo>
                    <a:pt x="4955" y="676"/>
                  </a:lnTo>
                  <a:lnTo>
                    <a:pt x="4842" y="582"/>
                  </a:lnTo>
                  <a:lnTo>
                    <a:pt x="4711" y="488"/>
                  </a:lnTo>
                  <a:lnTo>
                    <a:pt x="4561" y="394"/>
                  </a:lnTo>
                  <a:lnTo>
                    <a:pt x="4411" y="319"/>
                  </a:lnTo>
                  <a:lnTo>
                    <a:pt x="4223" y="244"/>
                  </a:lnTo>
                  <a:lnTo>
                    <a:pt x="4017" y="188"/>
                  </a:lnTo>
                  <a:lnTo>
                    <a:pt x="3810" y="131"/>
                  </a:lnTo>
                  <a:lnTo>
                    <a:pt x="3585" y="75"/>
                  </a:lnTo>
                  <a:lnTo>
                    <a:pt x="3341" y="38"/>
                  </a:lnTo>
                  <a:lnTo>
                    <a:pt x="3097" y="19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3378575" y="4599525"/>
              <a:ext cx="129050" cy="54900"/>
            </a:xfrm>
            <a:custGeom>
              <a:rect b="b" l="l" r="r" t="t"/>
              <a:pathLst>
                <a:path extrusionOk="0" h="2196" w="5162">
                  <a:moveTo>
                    <a:pt x="2328" y="0"/>
                  </a:moveTo>
                  <a:lnTo>
                    <a:pt x="2065" y="19"/>
                  </a:lnTo>
                  <a:lnTo>
                    <a:pt x="1821" y="38"/>
                  </a:lnTo>
                  <a:lnTo>
                    <a:pt x="1577" y="75"/>
                  </a:lnTo>
                  <a:lnTo>
                    <a:pt x="1352" y="131"/>
                  </a:lnTo>
                  <a:lnTo>
                    <a:pt x="1145" y="188"/>
                  </a:lnTo>
                  <a:lnTo>
                    <a:pt x="939" y="244"/>
                  </a:lnTo>
                  <a:lnTo>
                    <a:pt x="770" y="319"/>
                  </a:lnTo>
                  <a:lnTo>
                    <a:pt x="601" y="394"/>
                  </a:lnTo>
                  <a:lnTo>
                    <a:pt x="451" y="488"/>
                  </a:lnTo>
                  <a:lnTo>
                    <a:pt x="319" y="582"/>
                  </a:lnTo>
                  <a:lnTo>
                    <a:pt x="207" y="676"/>
                  </a:lnTo>
                  <a:lnTo>
                    <a:pt x="132" y="770"/>
                  </a:lnTo>
                  <a:lnTo>
                    <a:pt x="57" y="882"/>
                  </a:lnTo>
                  <a:lnTo>
                    <a:pt x="19" y="995"/>
                  </a:lnTo>
                  <a:lnTo>
                    <a:pt x="0" y="1107"/>
                  </a:lnTo>
                  <a:lnTo>
                    <a:pt x="19" y="1220"/>
                  </a:lnTo>
                  <a:lnTo>
                    <a:pt x="57" y="1314"/>
                  </a:lnTo>
                  <a:lnTo>
                    <a:pt x="132" y="1426"/>
                  </a:lnTo>
                  <a:lnTo>
                    <a:pt x="207" y="1520"/>
                  </a:lnTo>
                  <a:lnTo>
                    <a:pt x="319" y="1633"/>
                  </a:lnTo>
                  <a:lnTo>
                    <a:pt x="451" y="1708"/>
                  </a:lnTo>
                  <a:lnTo>
                    <a:pt x="601" y="1802"/>
                  </a:lnTo>
                  <a:lnTo>
                    <a:pt x="770" y="1877"/>
                  </a:lnTo>
                  <a:lnTo>
                    <a:pt x="939" y="1952"/>
                  </a:lnTo>
                  <a:lnTo>
                    <a:pt x="1145" y="2008"/>
                  </a:lnTo>
                  <a:lnTo>
                    <a:pt x="1352" y="2064"/>
                  </a:lnTo>
                  <a:lnTo>
                    <a:pt x="1577" y="2121"/>
                  </a:lnTo>
                  <a:lnTo>
                    <a:pt x="1821" y="2158"/>
                  </a:lnTo>
                  <a:lnTo>
                    <a:pt x="2065" y="2177"/>
                  </a:lnTo>
                  <a:lnTo>
                    <a:pt x="2328" y="2196"/>
                  </a:lnTo>
                  <a:lnTo>
                    <a:pt x="2853" y="2196"/>
                  </a:lnTo>
                  <a:lnTo>
                    <a:pt x="3097" y="2177"/>
                  </a:lnTo>
                  <a:lnTo>
                    <a:pt x="3341" y="2158"/>
                  </a:lnTo>
                  <a:lnTo>
                    <a:pt x="3585" y="2121"/>
                  </a:lnTo>
                  <a:lnTo>
                    <a:pt x="3810" y="2064"/>
                  </a:lnTo>
                  <a:lnTo>
                    <a:pt x="4017" y="2008"/>
                  </a:lnTo>
                  <a:lnTo>
                    <a:pt x="4223" y="1952"/>
                  </a:lnTo>
                  <a:lnTo>
                    <a:pt x="4411" y="1877"/>
                  </a:lnTo>
                  <a:lnTo>
                    <a:pt x="4561" y="1802"/>
                  </a:lnTo>
                  <a:lnTo>
                    <a:pt x="4711" y="1708"/>
                  </a:lnTo>
                  <a:lnTo>
                    <a:pt x="4842" y="1633"/>
                  </a:lnTo>
                  <a:lnTo>
                    <a:pt x="4955" y="1520"/>
                  </a:lnTo>
                  <a:lnTo>
                    <a:pt x="5049" y="1426"/>
                  </a:lnTo>
                  <a:lnTo>
                    <a:pt x="5105" y="1314"/>
                  </a:lnTo>
                  <a:lnTo>
                    <a:pt x="5143" y="1220"/>
                  </a:lnTo>
                  <a:lnTo>
                    <a:pt x="5161" y="1107"/>
                  </a:lnTo>
                  <a:lnTo>
                    <a:pt x="5143" y="995"/>
                  </a:lnTo>
                  <a:lnTo>
                    <a:pt x="5105" y="882"/>
                  </a:lnTo>
                  <a:lnTo>
                    <a:pt x="5049" y="770"/>
                  </a:lnTo>
                  <a:lnTo>
                    <a:pt x="4955" y="676"/>
                  </a:lnTo>
                  <a:lnTo>
                    <a:pt x="4842" y="582"/>
                  </a:lnTo>
                  <a:lnTo>
                    <a:pt x="4711" y="488"/>
                  </a:lnTo>
                  <a:lnTo>
                    <a:pt x="4561" y="394"/>
                  </a:lnTo>
                  <a:lnTo>
                    <a:pt x="4411" y="319"/>
                  </a:lnTo>
                  <a:lnTo>
                    <a:pt x="4223" y="244"/>
                  </a:lnTo>
                  <a:lnTo>
                    <a:pt x="4017" y="188"/>
                  </a:lnTo>
                  <a:lnTo>
                    <a:pt x="3810" y="131"/>
                  </a:lnTo>
                  <a:lnTo>
                    <a:pt x="3585" y="75"/>
                  </a:lnTo>
                  <a:lnTo>
                    <a:pt x="3341" y="38"/>
                  </a:lnTo>
                  <a:lnTo>
                    <a:pt x="3097" y="19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9"/>
            <p:cNvSpPr/>
            <p:nvPr/>
          </p:nvSpPr>
          <p:spPr>
            <a:xfrm>
              <a:off x="3044525" y="4697575"/>
              <a:ext cx="129050" cy="54925"/>
            </a:xfrm>
            <a:custGeom>
              <a:rect b="b" l="l" r="r" t="t"/>
              <a:pathLst>
                <a:path extrusionOk="0" h="2197" w="5162">
                  <a:moveTo>
                    <a:pt x="2328" y="0"/>
                  </a:moveTo>
                  <a:lnTo>
                    <a:pt x="2065" y="19"/>
                  </a:lnTo>
                  <a:lnTo>
                    <a:pt x="1821" y="38"/>
                  </a:lnTo>
                  <a:lnTo>
                    <a:pt x="1577" y="75"/>
                  </a:lnTo>
                  <a:lnTo>
                    <a:pt x="1352" y="132"/>
                  </a:lnTo>
                  <a:lnTo>
                    <a:pt x="1145" y="188"/>
                  </a:lnTo>
                  <a:lnTo>
                    <a:pt x="939" y="244"/>
                  </a:lnTo>
                  <a:lnTo>
                    <a:pt x="770" y="319"/>
                  </a:lnTo>
                  <a:lnTo>
                    <a:pt x="601" y="394"/>
                  </a:lnTo>
                  <a:lnTo>
                    <a:pt x="451" y="488"/>
                  </a:lnTo>
                  <a:lnTo>
                    <a:pt x="320" y="582"/>
                  </a:lnTo>
                  <a:lnTo>
                    <a:pt x="207" y="676"/>
                  </a:lnTo>
                  <a:lnTo>
                    <a:pt x="132" y="770"/>
                  </a:lnTo>
                  <a:lnTo>
                    <a:pt x="57" y="882"/>
                  </a:lnTo>
                  <a:lnTo>
                    <a:pt x="19" y="995"/>
                  </a:lnTo>
                  <a:lnTo>
                    <a:pt x="0" y="1108"/>
                  </a:lnTo>
                  <a:lnTo>
                    <a:pt x="19" y="1220"/>
                  </a:lnTo>
                  <a:lnTo>
                    <a:pt x="57" y="1314"/>
                  </a:lnTo>
                  <a:lnTo>
                    <a:pt x="132" y="1427"/>
                  </a:lnTo>
                  <a:lnTo>
                    <a:pt x="207" y="1520"/>
                  </a:lnTo>
                  <a:lnTo>
                    <a:pt x="320" y="1633"/>
                  </a:lnTo>
                  <a:lnTo>
                    <a:pt x="451" y="1708"/>
                  </a:lnTo>
                  <a:lnTo>
                    <a:pt x="601" y="1802"/>
                  </a:lnTo>
                  <a:lnTo>
                    <a:pt x="770" y="1877"/>
                  </a:lnTo>
                  <a:lnTo>
                    <a:pt x="939" y="1952"/>
                  </a:lnTo>
                  <a:lnTo>
                    <a:pt x="1145" y="2008"/>
                  </a:lnTo>
                  <a:lnTo>
                    <a:pt x="1352" y="2065"/>
                  </a:lnTo>
                  <a:lnTo>
                    <a:pt x="1577" y="2121"/>
                  </a:lnTo>
                  <a:lnTo>
                    <a:pt x="1821" y="2159"/>
                  </a:lnTo>
                  <a:lnTo>
                    <a:pt x="2065" y="2177"/>
                  </a:lnTo>
                  <a:lnTo>
                    <a:pt x="2328" y="2196"/>
                  </a:lnTo>
                  <a:lnTo>
                    <a:pt x="2853" y="2196"/>
                  </a:lnTo>
                  <a:lnTo>
                    <a:pt x="3097" y="2177"/>
                  </a:lnTo>
                  <a:lnTo>
                    <a:pt x="3341" y="2159"/>
                  </a:lnTo>
                  <a:lnTo>
                    <a:pt x="3585" y="2121"/>
                  </a:lnTo>
                  <a:lnTo>
                    <a:pt x="3810" y="2065"/>
                  </a:lnTo>
                  <a:lnTo>
                    <a:pt x="4017" y="2008"/>
                  </a:lnTo>
                  <a:lnTo>
                    <a:pt x="4223" y="1952"/>
                  </a:lnTo>
                  <a:lnTo>
                    <a:pt x="4411" y="1877"/>
                  </a:lnTo>
                  <a:lnTo>
                    <a:pt x="4561" y="1802"/>
                  </a:lnTo>
                  <a:lnTo>
                    <a:pt x="4711" y="1708"/>
                  </a:lnTo>
                  <a:lnTo>
                    <a:pt x="4842" y="1633"/>
                  </a:lnTo>
                  <a:lnTo>
                    <a:pt x="4955" y="1520"/>
                  </a:lnTo>
                  <a:lnTo>
                    <a:pt x="5049" y="1427"/>
                  </a:lnTo>
                  <a:lnTo>
                    <a:pt x="5105" y="1314"/>
                  </a:lnTo>
                  <a:lnTo>
                    <a:pt x="5143" y="1220"/>
                  </a:lnTo>
                  <a:lnTo>
                    <a:pt x="5161" y="1108"/>
                  </a:lnTo>
                  <a:lnTo>
                    <a:pt x="5143" y="995"/>
                  </a:lnTo>
                  <a:lnTo>
                    <a:pt x="5105" y="882"/>
                  </a:lnTo>
                  <a:lnTo>
                    <a:pt x="5049" y="770"/>
                  </a:lnTo>
                  <a:lnTo>
                    <a:pt x="4955" y="676"/>
                  </a:lnTo>
                  <a:lnTo>
                    <a:pt x="4842" y="582"/>
                  </a:lnTo>
                  <a:lnTo>
                    <a:pt x="4711" y="488"/>
                  </a:lnTo>
                  <a:lnTo>
                    <a:pt x="4561" y="394"/>
                  </a:lnTo>
                  <a:lnTo>
                    <a:pt x="4411" y="319"/>
                  </a:lnTo>
                  <a:lnTo>
                    <a:pt x="4223" y="244"/>
                  </a:lnTo>
                  <a:lnTo>
                    <a:pt x="4017" y="188"/>
                  </a:lnTo>
                  <a:lnTo>
                    <a:pt x="3810" y="132"/>
                  </a:lnTo>
                  <a:lnTo>
                    <a:pt x="3585" y="75"/>
                  </a:lnTo>
                  <a:lnTo>
                    <a:pt x="3341" y="38"/>
                  </a:lnTo>
                  <a:lnTo>
                    <a:pt x="3097" y="19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9"/>
            <p:cNvSpPr/>
            <p:nvPr/>
          </p:nvSpPr>
          <p:spPr>
            <a:xfrm>
              <a:off x="3372475" y="4697575"/>
              <a:ext cx="129050" cy="54925"/>
            </a:xfrm>
            <a:custGeom>
              <a:rect b="b" l="l" r="r" t="t"/>
              <a:pathLst>
                <a:path extrusionOk="0" h="2197" w="5162">
                  <a:moveTo>
                    <a:pt x="2309" y="0"/>
                  </a:moveTo>
                  <a:lnTo>
                    <a:pt x="2065" y="19"/>
                  </a:lnTo>
                  <a:lnTo>
                    <a:pt x="1821" y="38"/>
                  </a:lnTo>
                  <a:lnTo>
                    <a:pt x="1577" y="75"/>
                  </a:lnTo>
                  <a:lnTo>
                    <a:pt x="1352" y="132"/>
                  </a:lnTo>
                  <a:lnTo>
                    <a:pt x="1145" y="188"/>
                  </a:lnTo>
                  <a:lnTo>
                    <a:pt x="939" y="244"/>
                  </a:lnTo>
                  <a:lnTo>
                    <a:pt x="751" y="319"/>
                  </a:lnTo>
                  <a:lnTo>
                    <a:pt x="601" y="394"/>
                  </a:lnTo>
                  <a:lnTo>
                    <a:pt x="451" y="488"/>
                  </a:lnTo>
                  <a:lnTo>
                    <a:pt x="320" y="582"/>
                  </a:lnTo>
                  <a:lnTo>
                    <a:pt x="207" y="676"/>
                  </a:lnTo>
                  <a:lnTo>
                    <a:pt x="113" y="770"/>
                  </a:lnTo>
                  <a:lnTo>
                    <a:pt x="57" y="882"/>
                  </a:lnTo>
                  <a:lnTo>
                    <a:pt x="19" y="995"/>
                  </a:lnTo>
                  <a:lnTo>
                    <a:pt x="0" y="1108"/>
                  </a:lnTo>
                  <a:lnTo>
                    <a:pt x="19" y="1220"/>
                  </a:lnTo>
                  <a:lnTo>
                    <a:pt x="57" y="1314"/>
                  </a:lnTo>
                  <a:lnTo>
                    <a:pt x="113" y="1427"/>
                  </a:lnTo>
                  <a:lnTo>
                    <a:pt x="207" y="1520"/>
                  </a:lnTo>
                  <a:lnTo>
                    <a:pt x="320" y="1633"/>
                  </a:lnTo>
                  <a:lnTo>
                    <a:pt x="451" y="1708"/>
                  </a:lnTo>
                  <a:lnTo>
                    <a:pt x="601" y="1802"/>
                  </a:lnTo>
                  <a:lnTo>
                    <a:pt x="751" y="1877"/>
                  </a:lnTo>
                  <a:lnTo>
                    <a:pt x="939" y="1952"/>
                  </a:lnTo>
                  <a:lnTo>
                    <a:pt x="1145" y="2008"/>
                  </a:lnTo>
                  <a:lnTo>
                    <a:pt x="1352" y="2065"/>
                  </a:lnTo>
                  <a:lnTo>
                    <a:pt x="1577" y="2121"/>
                  </a:lnTo>
                  <a:lnTo>
                    <a:pt x="1821" y="2159"/>
                  </a:lnTo>
                  <a:lnTo>
                    <a:pt x="2065" y="2177"/>
                  </a:lnTo>
                  <a:lnTo>
                    <a:pt x="2309" y="2196"/>
                  </a:lnTo>
                  <a:lnTo>
                    <a:pt x="2834" y="2196"/>
                  </a:lnTo>
                  <a:lnTo>
                    <a:pt x="3097" y="2177"/>
                  </a:lnTo>
                  <a:lnTo>
                    <a:pt x="3341" y="2159"/>
                  </a:lnTo>
                  <a:lnTo>
                    <a:pt x="3585" y="2121"/>
                  </a:lnTo>
                  <a:lnTo>
                    <a:pt x="3810" y="2065"/>
                  </a:lnTo>
                  <a:lnTo>
                    <a:pt x="4017" y="2008"/>
                  </a:lnTo>
                  <a:lnTo>
                    <a:pt x="4223" y="1952"/>
                  </a:lnTo>
                  <a:lnTo>
                    <a:pt x="4392" y="1877"/>
                  </a:lnTo>
                  <a:lnTo>
                    <a:pt x="4561" y="1802"/>
                  </a:lnTo>
                  <a:lnTo>
                    <a:pt x="4711" y="1708"/>
                  </a:lnTo>
                  <a:lnTo>
                    <a:pt x="4842" y="1633"/>
                  </a:lnTo>
                  <a:lnTo>
                    <a:pt x="4955" y="1520"/>
                  </a:lnTo>
                  <a:lnTo>
                    <a:pt x="5030" y="1427"/>
                  </a:lnTo>
                  <a:lnTo>
                    <a:pt x="5105" y="1314"/>
                  </a:lnTo>
                  <a:lnTo>
                    <a:pt x="5143" y="1220"/>
                  </a:lnTo>
                  <a:lnTo>
                    <a:pt x="5161" y="1108"/>
                  </a:lnTo>
                  <a:lnTo>
                    <a:pt x="5143" y="995"/>
                  </a:lnTo>
                  <a:lnTo>
                    <a:pt x="5105" y="882"/>
                  </a:lnTo>
                  <a:lnTo>
                    <a:pt x="5030" y="770"/>
                  </a:lnTo>
                  <a:lnTo>
                    <a:pt x="4955" y="676"/>
                  </a:lnTo>
                  <a:lnTo>
                    <a:pt x="4842" y="582"/>
                  </a:lnTo>
                  <a:lnTo>
                    <a:pt x="4711" y="488"/>
                  </a:lnTo>
                  <a:lnTo>
                    <a:pt x="4561" y="394"/>
                  </a:lnTo>
                  <a:lnTo>
                    <a:pt x="4392" y="319"/>
                  </a:lnTo>
                  <a:lnTo>
                    <a:pt x="4223" y="244"/>
                  </a:lnTo>
                  <a:lnTo>
                    <a:pt x="4017" y="188"/>
                  </a:lnTo>
                  <a:lnTo>
                    <a:pt x="3810" y="132"/>
                  </a:lnTo>
                  <a:lnTo>
                    <a:pt x="3585" y="75"/>
                  </a:lnTo>
                  <a:lnTo>
                    <a:pt x="3341" y="38"/>
                  </a:lnTo>
                  <a:lnTo>
                    <a:pt x="3097" y="19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2969925" y="4970625"/>
              <a:ext cx="155800" cy="66650"/>
            </a:xfrm>
            <a:custGeom>
              <a:rect b="b" l="l" r="r" t="t"/>
              <a:pathLst>
                <a:path extrusionOk="0" h="2666" w="6232">
                  <a:moveTo>
                    <a:pt x="2797" y="1"/>
                  </a:moveTo>
                  <a:lnTo>
                    <a:pt x="2478" y="19"/>
                  </a:lnTo>
                  <a:lnTo>
                    <a:pt x="2196" y="57"/>
                  </a:lnTo>
                  <a:lnTo>
                    <a:pt x="1896" y="94"/>
                  </a:lnTo>
                  <a:lnTo>
                    <a:pt x="1633" y="151"/>
                  </a:lnTo>
                  <a:lnTo>
                    <a:pt x="1371" y="226"/>
                  </a:lnTo>
                  <a:lnTo>
                    <a:pt x="1127" y="301"/>
                  </a:lnTo>
                  <a:lnTo>
                    <a:pt x="901" y="395"/>
                  </a:lnTo>
                  <a:lnTo>
                    <a:pt x="714" y="489"/>
                  </a:lnTo>
                  <a:lnTo>
                    <a:pt x="526" y="582"/>
                  </a:lnTo>
                  <a:lnTo>
                    <a:pt x="376" y="695"/>
                  </a:lnTo>
                  <a:lnTo>
                    <a:pt x="245" y="808"/>
                  </a:lnTo>
                  <a:lnTo>
                    <a:pt x="132" y="939"/>
                  </a:lnTo>
                  <a:lnTo>
                    <a:pt x="57" y="1070"/>
                  </a:lnTo>
                  <a:lnTo>
                    <a:pt x="19" y="1202"/>
                  </a:lnTo>
                  <a:lnTo>
                    <a:pt x="1" y="1333"/>
                  </a:lnTo>
                  <a:lnTo>
                    <a:pt x="19" y="1464"/>
                  </a:lnTo>
                  <a:lnTo>
                    <a:pt x="57" y="1596"/>
                  </a:lnTo>
                  <a:lnTo>
                    <a:pt x="132" y="1727"/>
                  </a:lnTo>
                  <a:lnTo>
                    <a:pt x="245" y="1859"/>
                  </a:lnTo>
                  <a:lnTo>
                    <a:pt x="376" y="1971"/>
                  </a:lnTo>
                  <a:lnTo>
                    <a:pt x="526" y="2084"/>
                  </a:lnTo>
                  <a:lnTo>
                    <a:pt x="714" y="2178"/>
                  </a:lnTo>
                  <a:lnTo>
                    <a:pt x="901" y="2271"/>
                  </a:lnTo>
                  <a:lnTo>
                    <a:pt x="1127" y="2365"/>
                  </a:lnTo>
                  <a:lnTo>
                    <a:pt x="1371" y="2440"/>
                  </a:lnTo>
                  <a:lnTo>
                    <a:pt x="1633" y="2515"/>
                  </a:lnTo>
                  <a:lnTo>
                    <a:pt x="1896" y="2572"/>
                  </a:lnTo>
                  <a:lnTo>
                    <a:pt x="2196" y="2609"/>
                  </a:lnTo>
                  <a:lnTo>
                    <a:pt x="2478" y="2647"/>
                  </a:lnTo>
                  <a:lnTo>
                    <a:pt x="2797" y="2666"/>
                  </a:lnTo>
                  <a:lnTo>
                    <a:pt x="3435" y="2666"/>
                  </a:lnTo>
                  <a:lnTo>
                    <a:pt x="3735" y="2647"/>
                  </a:lnTo>
                  <a:lnTo>
                    <a:pt x="4035" y="2609"/>
                  </a:lnTo>
                  <a:lnTo>
                    <a:pt x="4336" y="2572"/>
                  </a:lnTo>
                  <a:lnTo>
                    <a:pt x="4598" y="2515"/>
                  </a:lnTo>
                  <a:lnTo>
                    <a:pt x="4861" y="2440"/>
                  </a:lnTo>
                  <a:lnTo>
                    <a:pt x="5105" y="2365"/>
                  </a:lnTo>
                  <a:lnTo>
                    <a:pt x="5312" y="2271"/>
                  </a:lnTo>
                  <a:lnTo>
                    <a:pt x="5518" y="2178"/>
                  </a:lnTo>
                  <a:lnTo>
                    <a:pt x="5706" y="2084"/>
                  </a:lnTo>
                  <a:lnTo>
                    <a:pt x="5856" y="1971"/>
                  </a:lnTo>
                  <a:lnTo>
                    <a:pt x="5987" y="1859"/>
                  </a:lnTo>
                  <a:lnTo>
                    <a:pt x="6100" y="1727"/>
                  </a:lnTo>
                  <a:lnTo>
                    <a:pt x="6175" y="1596"/>
                  </a:lnTo>
                  <a:lnTo>
                    <a:pt x="6212" y="1464"/>
                  </a:lnTo>
                  <a:lnTo>
                    <a:pt x="6231" y="1333"/>
                  </a:lnTo>
                  <a:lnTo>
                    <a:pt x="6212" y="1202"/>
                  </a:lnTo>
                  <a:lnTo>
                    <a:pt x="6175" y="1070"/>
                  </a:lnTo>
                  <a:lnTo>
                    <a:pt x="6100" y="939"/>
                  </a:lnTo>
                  <a:lnTo>
                    <a:pt x="5987" y="808"/>
                  </a:lnTo>
                  <a:lnTo>
                    <a:pt x="5856" y="695"/>
                  </a:lnTo>
                  <a:lnTo>
                    <a:pt x="5706" y="582"/>
                  </a:lnTo>
                  <a:lnTo>
                    <a:pt x="5518" y="489"/>
                  </a:lnTo>
                  <a:lnTo>
                    <a:pt x="5312" y="395"/>
                  </a:lnTo>
                  <a:lnTo>
                    <a:pt x="5105" y="301"/>
                  </a:lnTo>
                  <a:lnTo>
                    <a:pt x="4861" y="226"/>
                  </a:lnTo>
                  <a:lnTo>
                    <a:pt x="4598" y="151"/>
                  </a:lnTo>
                  <a:lnTo>
                    <a:pt x="4336" y="94"/>
                  </a:lnTo>
                  <a:lnTo>
                    <a:pt x="4035" y="57"/>
                  </a:lnTo>
                  <a:lnTo>
                    <a:pt x="3735" y="19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3319000" y="4970625"/>
              <a:ext cx="155775" cy="66650"/>
            </a:xfrm>
            <a:custGeom>
              <a:rect b="b" l="l" r="r" t="t"/>
              <a:pathLst>
                <a:path extrusionOk="0" h="2666" w="6231">
                  <a:moveTo>
                    <a:pt x="2796" y="1"/>
                  </a:moveTo>
                  <a:lnTo>
                    <a:pt x="2496" y="19"/>
                  </a:lnTo>
                  <a:lnTo>
                    <a:pt x="2196" y="57"/>
                  </a:lnTo>
                  <a:lnTo>
                    <a:pt x="1896" y="94"/>
                  </a:lnTo>
                  <a:lnTo>
                    <a:pt x="1633" y="151"/>
                  </a:lnTo>
                  <a:lnTo>
                    <a:pt x="1370" y="226"/>
                  </a:lnTo>
                  <a:lnTo>
                    <a:pt x="1126" y="301"/>
                  </a:lnTo>
                  <a:lnTo>
                    <a:pt x="920" y="395"/>
                  </a:lnTo>
                  <a:lnTo>
                    <a:pt x="713" y="489"/>
                  </a:lnTo>
                  <a:lnTo>
                    <a:pt x="526" y="582"/>
                  </a:lnTo>
                  <a:lnTo>
                    <a:pt x="375" y="695"/>
                  </a:lnTo>
                  <a:lnTo>
                    <a:pt x="244" y="808"/>
                  </a:lnTo>
                  <a:lnTo>
                    <a:pt x="131" y="939"/>
                  </a:lnTo>
                  <a:lnTo>
                    <a:pt x="56" y="1070"/>
                  </a:lnTo>
                  <a:lnTo>
                    <a:pt x="19" y="1202"/>
                  </a:lnTo>
                  <a:lnTo>
                    <a:pt x="0" y="1333"/>
                  </a:lnTo>
                  <a:lnTo>
                    <a:pt x="19" y="1464"/>
                  </a:lnTo>
                  <a:lnTo>
                    <a:pt x="56" y="1596"/>
                  </a:lnTo>
                  <a:lnTo>
                    <a:pt x="131" y="1727"/>
                  </a:lnTo>
                  <a:lnTo>
                    <a:pt x="244" y="1859"/>
                  </a:lnTo>
                  <a:lnTo>
                    <a:pt x="375" y="1971"/>
                  </a:lnTo>
                  <a:lnTo>
                    <a:pt x="526" y="2084"/>
                  </a:lnTo>
                  <a:lnTo>
                    <a:pt x="713" y="2178"/>
                  </a:lnTo>
                  <a:lnTo>
                    <a:pt x="920" y="2271"/>
                  </a:lnTo>
                  <a:lnTo>
                    <a:pt x="1126" y="2365"/>
                  </a:lnTo>
                  <a:lnTo>
                    <a:pt x="1370" y="2440"/>
                  </a:lnTo>
                  <a:lnTo>
                    <a:pt x="1633" y="2515"/>
                  </a:lnTo>
                  <a:lnTo>
                    <a:pt x="1896" y="2572"/>
                  </a:lnTo>
                  <a:lnTo>
                    <a:pt x="2196" y="2609"/>
                  </a:lnTo>
                  <a:lnTo>
                    <a:pt x="2496" y="2647"/>
                  </a:lnTo>
                  <a:lnTo>
                    <a:pt x="2796" y="2666"/>
                  </a:lnTo>
                  <a:lnTo>
                    <a:pt x="3434" y="2666"/>
                  </a:lnTo>
                  <a:lnTo>
                    <a:pt x="3753" y="2647"/>
                  </a:lnTo>
                  <a:lnTo>
                    <a:pt x="4035" y="2609"/>
                  </a:lnTo>
                  <a:lnTo>
                    <a:pt x="4335" y="2572"/>
                  </a:lnTo>
                  <a:lnTo>
                    <a:pt x="4598" y="2515"/>
                  </a:lnTo>
                  <a:lnTo>
                    <a:pt x="4861" y="2440"/>
                  </a:lnTo>
                  <a:lnTo>
                    <a:pt x="5105" y="2365"/>
                  </a:lnTo>
                  <a:lnTo>
                    <a:pt x="5330" y="2271"/>
                  </a:lnTo>
                  <a:lnTo>
                    <a:pt x="5517" y="2178"/>
                  </a:lnTo>
                  <a:lnTo>
                    <a:pt x="5705" y="2084"/>
                  </a:lnTo>
                  <a:lnTo>
                    <a:pt x="5855" y="1971"/>
                  </a:lnTo>
                  <a:lnTo>
                    <a:pt x="5987" y="1859"/>
                  </a:lnTo>
                  <a:lnTo>
                    <a:pt x="6099" y="1727"/>
                  </a:lnTo>
                  <a:lnTo>
                    <a:pt x="6174" y="1596"/>
                  </a:lnTo>
                  <a:lnTo>
                    <a:pt x="6212" y="1464"/>
                  </a:lnTo>
                  <a:lnTo>
                    <a:pt x="6231" y="1333"/>
                  </a:lnTo>
                  <a:lnTo>
                    <a:pt x="6212" y="1202"/>
                  </a:lnTo>
                  <a:lnTo>
                    <a:pt x="6174" y="1070"/>
                  </a:lnTo>
                  <a:lnTo>
                    <a:pt x="6099" y="939"/>
                  </a:lnTo>
                  <a:lnTo>
                    <a:pt x="5987" y="808"/>
                  </a:lnTo>
                  <a:lnTo>
                    <a:pt x="5855" y="695"/>
                  </a:lnTo>
                  <a:lnTo>
                    <a:pt x="5705" y="582"/>
                  </a:lnTo>
                  <a:lnTo>
                    <a:pt x="5517" y="489"/>
                  </a:lnTo>
                  <a:lnTo>
                    <a:pt x="5330" y="395"/>
                  </a:lnTo>
                  <a:lnTo>
                    <a:pt x="5105" y="301"/>
                  </a:lnTo>
                  <a:lnTo>
                    <a:pt x="4861" y="226"/>
                  </a:lnTo>
                  <a:lnTo>
                    <a:pt x="4598" y="151"/>
                  </a:lnTo>
                  <a:lnTo>
                    <a:pt x="4335" y="94"/>
                  </a:lnTo>
                  <a:lnTo>
                    <a:pt x="4035" y="57"/>
                  </a:lnTo>
                  <a:lnTo>
                    <a:pt x="3753" y="19"/>
                  </a:lnTo>
                  <a:lnTo>
                    <a:pt x="3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9"/>
            <p:cNvSpPr/>
            <p:nvPr/>
          </p:nvSpPr>
          <p:spPr>
            <a:xfrm>
              <a:off x="2914100" y="5089325"/>
              <a:ext cx="155775" cy="67125"/>
            </a:xfrm>
            <a:custGeom>
              <a:rect b="b" l="l" r="r" t="t"/>
              <a:pathLst>
                <a:path extrusionOk="0" h="2685" w="6231">
                  <a:moveTo>
                    <a:pt x="2797" y="1"/>
                  </a:moveTo>
                  <a:lnTo>
                    <a:pt x="2496" y="38"/>
                  </a:lnTo>
                  <a:lnTo>
                    <a:pt x="2196" y="57"/>
                  </a:lnTo>
                  <a:lnTo>
                    <a:pt x="1896" y="113"/>
                  </a:lnTo>
                  <a:lnTo>
                    <a:pt x="1633" y="170"/>
                  </a:lnTo>
                  <a:lnTo>
                    <a:pt x="1370" y="226"/>
                  </a:lnTo>
                  <a:lnTo>
                    <a:pt x="1126" y="301"/>
                  </a:lnTo>
                  <a:lnTo>
                    <a:pt x="920" y="395"/>
                  </a:lnTo>
                  <a:lnTo>
                    <a:pt x="713" y="489"/>
                  </a:lnTo>
                  <a:lnTo>
                    <a:pt x="526" y="582"/>
                  </a:lnTo>
                  <a:lnTo>
                    <a:pt x="376" y="695"/>
                  </a:lnTo>
                  <a:lnTo>
                    <a:pt x="244" y="826"/>
                  </a:lnTo>
                  <a:lnTo>
                    <a:pt x="132" y="939"/>
                  </a:lnTo>
                  <a:lnTo>
                    <a:pt x="57" y="1070"/>
                  </a:lnTo>
                  <a:lnTo>
                    <a:pt x="19" y="1202"/>
                  </a:lnTo>
                  <a:lnTo>
                    <a:pt x="0" y="1333"/>
                  </a:lnTo>
                  <a:lnTo>
                    <a:pt x="19" y="1483"/>
                  </a:lnTo>
                  <a:lnTo>
                    <a:pt x="57" y="1615"/>
                  </a:lnTo>
                  <a:lnTo>
                    <a:pt x="132" y="1727"/>
                  </a:lnTo>
                  <a:lnTo>
                    <a:pt x="244" y="1859"/>
                  </a:lnTo>
                  <a:lnTo>
                    <a:pt x="376" y="1971"/>
                  </a:lnTo>
                  <a:lnTo>
                    <a:pt x="526" y="2084"/>
                  </a:lnTo>
                  <a:lnTo>
                    <a:pt x="713" y="2196"/>
                  </a:lnTo>
                  <a:lnTo>
                    <a:pt x="920" y="2290"/>
                  </a:lnTo>
                  <a:lnTo>
                    <a:pt x="1126" y="2365"/>
                  </a:lnTo>
                  <a:lnTo>
                    <a:pt x="1370" y="2440"/>
                  </a:lnTo>
                  <a:lnTo>
                    <a:pt x="1633" y="2515"/>
                  </a:lnTo>
                  <a:lnTo>
                    <a:pt x="1896" y="2572"/>
                  </a:lnTo>
                  <a:lnTo>
                    <a:pt x="2196" y="2609"/>
                  </a:lnTo>
                  <a:lnTo>
                    <a:pt x="2496" y="2647"/>
                  </a:lnTo>
                  <a:lnTo>
                    <a:pt x="2797" y="2666"/>
                  </a:lnTo>
                  <a:lnTo>
                    <a:pt x="3116" y="2684"/>
                  </a:lnTo>
                  <a:lnTo>
                    <a:pt x="3435" y="2666"/>
                  </a:lnTo>
                  <a:lnTo>
                    <a:pt x="3754" y="2647"/>
                  </a:lnTo>
                  <a:lnTo>
                    <a:pt x="4054" y="2609"/>
                  </a:lnTo>
                  <a:lnTo>
                    <a:pt x="4335" y="2572"/>
                  </a:lnTo>
                  <a:lnTo>
                    <a:pt x="4598" y="2515"/>
                  </a:lnTo>
                  <a:lnTo>
                    <a:pt x="4861" y="2440"/>
                  </a:lnTo>
                  <a:lnTo>
                    <a:pt x="5105" y="2365"/>
                  </a:lnTo>
                  <a:lnTo>
                    <a:pt x="5330" y="2290"/>
                  </a:lnTo>
                  <a:lnTo>
                    <a:pt x="5518" y="2196"/>
                  </a:lnTo>
                  <a:lnTo>
                    <a:pt x="5705" y="2084"/>
                  </a:lnTo>
                  <a:lnTo>
                    <a:pt x="5856" y="1971"/>
                  </a:lnTo>
                  <a:lnTo>
                    <a:pt x="5987" y="1859"/>
                  </a:lnTo>
                  <a:lnTo>
                    <a:pt x="6100" y="1727"/>
                  </a:lnTo>
                  <a:lnTo>
                    <a:pt x="6175" y="1615"/>
                  </a:lnTo>
                  <a:lnTo>
                    <a:pt x="6231" y="1483"/>
                  </a:lnTo>
                  <a:lnTo>
                    <a:pt x="6231" y="1333"/>
                  </a:lnTo>
                  <a:lnTo>
                    <a:pt x="6231" y="1202"/>
                  </a:lnTo>
                  <a:lnTo>
                    <a:pt x="6175" y="1070"/>
                  </a:lnTo>
                  <a:lnTo>
                    <a:pt x="6100" y="939"/>
                  </a:lnTo>
                  <a:lnTo>
                    <a:pt x="5987" y="826"/>
                  </a:lnTo>
                  <a:lnTo>
                    <a:pt x="5856" y="695"/>
                  </a:lnTo>
                  <a:lnTo>
                    <a:pt x="5705" y="582"/>
                  </a:lnTo>
                  <a:lnTo>
                    <a:pt x="5518" y="489"/>
                  </a:lnTo>
                  <a:lnTo>
                    <a:pt x="5330" y="395"/>
                  </a:lnTo>
                  <a:lnTo>
                    <a:pt x="5105" y="301"/>
                  </a:lnTo>
                  <a:lnTo>
                    <a:pt x="4861" y="226"/>
                  </a:lnTo>
                  <a:lnTo>
                    <a:pt x="4598" y="170"/>
                  </a:lnTo>
                  <a:lnTo>
                    <a:pt x="4335" y="113"/>
                  </a:lnTo>
                  <a:lnTo>
                    <a:pt x="4054" y="57"/>
                  </a:lnTo>
                  <a:lnTo>
                    <a:pt x="3754" y="38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9"/>
            <p:cNvSpPr/>
            <p:nvPr/>
          </p:nvSpPr>
          <p:spPr>
            <a:xfrm>
              <a:off x="3311475" y="5089325"/>
              <a:ext cx="155800" cy="67125"/>
            </a:xfrm>
            <a:custGeom>
              <a:rect b="b" l="l" r="r" t="t"/>
              <a:pathLst>
                <a:path extrusionOk="0" h="2685" w="6232">
                  <a:moveTo>
                    <a:pt x="2797" y="1"/>
                  </a:moveTo>
                  <a:lnTo>
                    <a:pt x="2497" y="38"/>
                  </a:lnTo>
                  <a:lnTo>
                    <a:pt x="2197" y="57"/>
                  </a:lnTo>
                  <a:lnTo>
                    <a:pt x="1896" y="113"/>
                  </a:lnTo>
                  <a:lnTo>
                    <a:pt x="1634" y="170"/>
                  </a:lnTo>
                  <a:lnTo>
                    <a:pt x="1371" y="226"/>
                  </a:lnTo>
                  <a:lnTo>
                    <a:pt x="1127" y="301"/>
                  </a:lnTo>
                  <a:lnTo>
                    <a:pt x="920" y="395"/>
                  </a:lnTo>
                  <a:lnTo>
                    <a:pt x="714" y="489"/>
                  </a:lnTo>
                  <a:lnTo>
                    <a:pt x="526" y="582"/>
                  </a:lnTo>
                  <a:lnTo>
                    <a:pt x="376" y="695"/>
                  </a:lnTo>
                  <a:lnTo>
                    <a:pt x="245" y="826"/>
                  </a:lnTo>
                  <a:lnTo>
                    <a:pt x="132" y="939"/>
                  </a:lnTo>
                  <a:lnTo>
                    <a:pt x="57" y="1070"/>
                  </a:lnTo>
                  <a:lnTo>
                    <a:pt x="20" y="1202"/>
                  </a:lnTo>
                  <a:lnTo>
                    <a:pt x="1" y="1333"/>
                  </a:lnTo>
                  <a:lnTo>
                    <a:pt x="20" y="1483"/>
                  </a:lnTo>
                  <a:lnTo>
                    <a:pt x="57" y="1615"/>
                  </a:lnTo>
                  <a:lnTo>
                    <a:pt x="132" y="1727"/>
                  </a:lnTo>
                  <a:lnTo>
                    <a:pt x="245" y="1859"/>
                  </a:lnTo>
                  <a:lnTo>
                    <a:pt x="376" y="1971"/>
                  </a:lnTo>
                  <a:lnTo>
                    <a:pt x="526" y="2084"/>
                  </a:lnTo>
                  <a:lnTo>
                    <a:pt x="714" y="2196"/>
                  </a:lnTo>
                  <a:lnTo>
                    <a:pt x="920" y="2290"/>
                  </a:lnTo>
                  <a:lnTo>
                    <a:pt x="1127" y="2365"/>
                  </a:lnTo>
                  <a:lnTo>
                    <a:pt x="1371" y="2440"/>
                  </a:lnTo>
                  <a:lnTo>
                    <a:pt x="1634" y="2515"/>
                  </a:lnTo>
                  <a:lnTo>
                    <a:pt x="1896" y="2572"/>
                  </a:lnTo>
                  <a:lnTo>
                    <a:pt x="2197" y="2609"/>
                  </a:lnTo>
                  <a:lnTo>
                    <a:pt x="2497" y="2647"/>
                  </a:lnTo>
                  <a:lnTo>
                    <a:pt x="2797" y="2666"/>
                  </a:lnTo>
                  <a:lnTo>
                    <a:pt x="3116" y="2684"/>
                  </a:lnTo>
                  <a:lnTo>
                    <a:pt x="3435" y="2666"/>
                  </a:lnTo>
                  <a:lnTo>
                    <a:pt x="3754" y="2647"/>
                  </a:lnTo>
                  <a:lnTo>
                    <a:pt x="4054" y="2609"/>
                  </a:lnTo>
                  <a:lnTo>
                    <a:pt x="4336" y="2572"/>
                  </a:lnTo>
                  <a:lnTo>
                    <a:pt x="4599" y="2515"/>
                  </a:lnTo>
                  <a:lnTo>
                    <a:pt x="4861" y="2440"/>
                  </a:lnTo>
                  <a:lnTo>
                    <a:pt x="5105" y="2365"/>
                  </a:lnTo>
                  <a:lnTo>
                    <a:pt x="5331" y="2290"/>
                  </a:lnTo>
                  <a:lnTo>
                    <a:pt x="5518" y="2196"/>
                  </a:lnTo>
                  <a:lnTo>
                    <a:pt x="5706" y="2084"/>
                  </a:lnTo>
                  <a:lnTo>
                    <a:pt x="5856" y="1971"/>
                  </a:lnTo>
                  <a:lnTo>
                    <a:pt x="5987" y="1859"/>
                  </a:lnTo>
                  <a:lnTo>
                    <a:pt x="6100" y="1727"/>
                  </a:lnTo>
                  <a:lnTo>
                    <a:pt x="6175" y="1615"/>
                  </a:lnTo>
                  <a:lnTo>
                    <a:pt x="6231" y="1483"/>
                  </a:lnTo>
                  <a:lnTo>
                    <a:pt x="6231" y="1333"/>
                  </a:lnTo>
                  <a:lnTo>
                    <a:pt x="6231" y="1202"/>
                  </a:lnTo>
                  <a:lnTo>
                    <a:pt x="6175" y="1070"/>
                  </a:lnTo>
                  <a:lnTo>
                    <a:pt x="6100" y="939"/>
                  </a:lnTo>
                  <a:lnTo>
                    <a:pt x="5987" y="826"/>
                  </a:lnTo>
                  <a:lnTo>
                    <a:pt x="5856" y="695"/>
                  </a:lnTo>
                  <a:lnTo>
                    <a:pt x="5706" y="582"/>
                  </a:lnTo>
                  <a:lnTo>
                    <a:pt x="5518" y="489"/>
                  </a:lnTo>
                  <a:lnTo>
                    <a:pt x="5331" y="395"/>
                  </a:lnTo>
                  <a:lnTo>
                    <a:pt x="5105" y="301"/>
                  </a:lnTo>
                  <a:lnTo>
                    <a:pt x="4861" y="226"/>
                  </a:lnTo>
                  <a:lnTo>
                    <a:pt x="4599" y="170"/>
                  </a:lnTo>
                  <a:lnTo>
                    <a:pt x="4336" y="113"/>
                  </a:lnTo>
                  <a:lnTo>
                    <a:pt x="4054" y="57"/>
                  </a:lnTo>
                  <a:lnTo>
                    <a:pt x="3754" y="38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9"/>
            <p:cNvSpPr/>
            <p:nvPr/>
          </p:nvSpPr>
          <p:spPr>
            <a:xfrm>
              <a:off x="4300950" y="4599525"/>
              <a:ext cx="129050" cy="54900"/>
            </a:xfrm>
            <a:custGeom>
              <a:rect b="b" l="l" r="r" t="t"/>
              <a:pathLst>
                <a:path extrusionOk="0" h="2196" w="5162">
                  <a:moveTo>
                    <a:pt x="2309" y="0"/>
                  </a:moveTo>
                  <a:lnTo>
                    <a:pt x="2065" y="19"/>
                  </a:lnTo>
                  <a:lnTo>
                    <a:pt x="1821" y="38"/>
                  </a:lnTo>
                  <a:lnTo>
                    <a:pt x="1577" y="75"/>
                  </a:lnTo>
                  <a:lnTo>
                    <a:pt x="1352" y="131"/>
                  </a:lnTo>
                  <a:lnTo>
                    <a:pt x="1146" y="188"/>
                  </a:lnTo>
                  <a:lnTo>
                    <a:pt x="939" y="244"/>
                  </a:lnTo>
                  <a:lnTo>
                    <a:pt x="752" y="319"/>
                  </a:lnTo>
                  <a:lnTo>
                    <a:pt x="601" y="394"/>
                  </a:lnTo>
                  <a:lnTo>
                    <a:pt x="451" y="488"/>
                  </a:lnTo>
                  <a:lnTo>
                    <a:pt x="320" y="582"/>
                  </a:lnTo>
                  <a:lnTo>
                    <a:pt x="207" y="676"/>
                  </a:lnTo>
                  <a:lnTo>
                    <a:pt x="114" y="770"/>
                  </a:lnTo>
                  <a:lnTo>
                    <a:pt x="57" y="882"/>
                  </a:lnTo>
                  <a:lnTo>
                    <a:pt x="20" y="995"/>
                  </a:lnTo>
                  <a:lnTo>
                    <a:pt x="1" y="1107"/>
                  </a:lnTo>
                  <a:lnTo>
                    <a:pt x="20" y="1220"/>
                  </a:lnTo>
                  <a:lnTo>
                    <a:pt x="57" y="1314"/>
                  </a:lnTo>
                  <a:lnTo>
                    <a:pt x="114" y="1426"/>
                  </a:lnTo>
                  <a:lnTo>
                    <a:pt x="207" y="1520"/>
                  </a:lnTo>
                  <a:lnTo>
                    <a:pt x="320" y="1633"/>
                  </a:lnTo>
                  <a:lnTo>
                    <a:pt x="451" y="1708"/>
                  </a:lnTo>
                  <a:lnTo>
                    <a:pt x="601" y="1802"/>
                  </a:lnTo>
                  <a:lnTo>
                    <a:pt x="752" y="1877"/>
                  </a:lnTo>
                  <a:lnTo>
                    <a:pt x="939" y="1952"/>
                  </a:lnTo>
                  <a:lnTo>
                    <a:pt x="1146" y="2008"/>
                  </a:lnTo>
                  <a:lnTo>
                    <a:pt x="1352" y="2064"/>
                  </a:lnTo>
                  <a:lnTo>
                    <a:pt x="1577" y="2121"/>
                  </a:lnTo>
                  <a:lnTo>
                    <a:pt x="1821" y="2158"/>
                  </a:lnTo>
                  <a:lnTo>
                    <a:pt x="2065" y="2177"/>
                  </a:lnTo>
                  <a:lnTo>
                    <a:pt x="2309" y="2196"/>
                  </a:lnTo>
                  <a:lnTo>
                    <a:pt x="2835" y="2196"/>
                  </a:lnTo>
                  <a:lnTo>
                    <a:pt x="3097" y="2177"/>
                  </a:lnTo>
                  <a:lnTo>
                    <a:pt x="3341" y="2158"/>
                  </a:lnTo>
                  <a:lnTo>
                    <a:pt x="3585" y="2121"/>
                  </a:lnTo>
                  <a:lnTo>
                    <a:pt x="3811" y="2064"/>
                  </a:lnTo>
                  <a:lnTo>
                    <a:pt x="4017" y="2008"/>
                  </a:lnTo>
                  <a:lnTo>
                    <a:pt x="4223" y="1952"/>
                  </a:lnTo>
                  <a:lnTo>
                    <a:pt x="4392" y="1877"/>
                  </a:lnTo>
                  <a:lnTo>
                    <a:pt x="4561" y="1802"/>
                  </a:lnTo>
                  <a:lnTo>
                    <a:pt x="4711" y="1708"/>
                  </a:lnTo>
                  <a:lnTo>
                    <a:pt x="4843" y="1633"/>
                  </a:lnTo>
                  <a:lnTo>
                    <a:pt x="4955" y="1520"/>
                  </a:lnTo>
                  <a:lnTo>
                    <a:pt x="5030" y="1426"/>
                  </a:lnTo>
                  <a:lnTo>
                    <a:pt x="5106" y="1314"/>
                  </a:lnTo>
                  <a:lnTo>
                    <a:pt x="5143" y="1220"/>
                  </a:lnTo>
                  <a:lnTo>
                    <a:pt x="5162" y="1107"/>
                  </a:lnTo>
                  <a:lnTo>
                    <a:pt x="5143" y="995"/>
                  </a:lnTo>
                  <a:lnTo>
                    <a:pt x="5106" y="882"/>
                  </a:lnTo>
                  <a:lnTo>
                    <a:pt x="5030" y="770"/>
                  </a:lnTo>
                  <a:lnTo>
                    <a:pt x="4955" y="676"/>
                  </a:lnTo>
                  <a:lnTo>
                    <a:pt x="4843" y="582"/>
                  </a:lnTo>
                  <a:lnTo>
                    <a:pt x="4711" y="488"/>
                  </a:lnTo>
                  <a:lnTo>
                    <a:pt x="4561" y="394"/>
                  </a:lnTo>
                  <a:lnTo>
                    <a:pt x="4392" y="319"/>
                  </a:lnTo>
                  <a:lnTo>
                    <a:pt x="4223" y="244"/>
                  </a:lnTo>
                  <a:lnTo>
                    <a:pt x="4017" y="188"/>
                  </a:lnTo>
                  <a:lnTo>
                    <a:pt x="3811" y="131"/>
                  </a:lnTo>
                  <a:lnTo>
                    <a:pt x="3585" y="75"/>
                  </a:lnTo>
                  <a:lnTo>
                    <a:pt x="3341" y="38"/>
                  </a:lnTo>
                  <a:lnTo>
                    <a:pt x="3097" y="19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9"/>
            <p:cNvSpPr/>
            <p:nvPr/>
          </p:nvSpPr>
          <p:spPr>
            <a:xfrm>
              <a:off x="4012900" y="4599525"/>
              <a:ext cx="129025" cy="54900"/>
            </a:xfrm>
            <a:custGeom>
              <a:rect b="b" l="l" r="r" t="t"/>
              <a:pathLst>
                <a:path extrusionOk="0" h="2196" w="5161">
                  <a:moveTo>
                    <a:pt x="2308" y="0"/>
                  </a:moveTo>
                  <a:lnTo>
                    <a:pt x="2064" y="19"/>
                  </a:lnTo>
                  <a:lnTo>
                    <a:pt x="1821" y="38"/>
                  </a:lnTo>
                  <a:lnTo>
                    <a:pt x="1577" y="75"/>
                  </a:lnTo>
                  <a:lnTo>
                    <a:pt x="1351" y="131"/>
                  </a:lnTo>
                  <a:lnTo>
                    <a:pt x="1145" y="188"/>
                  </a:lnTo>
                  <a:lnTo>
                    <a:pt x="938" y="244"/>
                  </a:lnTo>
                  <a:lnTo>
                    <a:pt x="751" y="319"/>
                  </a:lnTo>
                  <a:lnTo>
                    <a:pt x="601" y="394"/>
                  </a:lnTo>
                  <a:lnTo>
                    <a:pt x="451" y="488"/>
                  </a:lnTo>
                  <a:lnTo>
                    <a:pt x="319" y="582"/>
                  </a:lnTo>
                  <a:lnTo>
                    <a:pt x="207" y="676"/>
                  </a:lnTo>
                  <a:lnTo>
                    <a:pt x="113" y="770"/>
                  </a:lnTo>
                  <a:lnTo>
                    <a:pt x="56" y="882"/>
                  </a:lnTo>
                  <a:lnTo>
                    <a:pt x="19" y="995"/>
                  </a:lnTo>
                  <a:lnTo>
                    <a:pt x="0" y="1107"/>
                  </a:lnTo>
                  <a:lnTo>
                    <a:pt x="19" y="1220"/>
                  </a:lnTo>
                  <a:lnTo>
                    <a:pt x="56" y="1314"/>
                  </a:lnTo>
                  <a:lnTo>
                    <a:pt x="113" y="1426"/>
                  </a:lnTo>
                  <a:lnTo>
                    <a:pt x="207" y="1520"/>
                  </a:lnTo>
                  <a:lnTo>
                    <a:pt x="319" y="1633"/>
                  </a:lnTo>
                  <a:lnTo>
                    <a:pt x="451" y="1708"/>
                  </a:lnTo>
                  <a:lnTo>
                    <a:pt x="601" y="1802"/>
                  </a:lnTo>
                  <a:lnTo>
                    <a:pt x="751" y="1877"/>
                  </a:lnTo>
                  <a:lnTo>
                    <a:pt x="938" y="1952"/>
                  </a:lnTo>
                  <a:lnTo>
                    <a:pt x="1145" y="2008"/>
                  </a:lnTo>
                  <a:lnTo>
                    <a:pt x="1351" y="2064"/>
                  </a:lnTo>
                  <a:lnTo>
                    <a:pt x="1577" y="2121"/>
                  </a:lnTo>
                  <a:lnTo>
                    <a:pt x="1821" y="2158"/>
                  </a:lnTo>
                  <a:lnTo>
                    <a:pt x="2064" y="2177"/>
                  </a:lnTo>
                  <a:lnTo>
                    <a:pt x="2308" y="2196"/>
                  </a:lnTo>
                  <a:lnTo>
                    <a:pt x="2834" y="2196"/>
                  </a:lnTo>
                  <a:lnTo>
                    <a:pt x="3097" y="2177"/>
                  </a:lnTo>
                  <a:lnTo>
                    <a:pt x="3341" y="2158"/>
                  </a:lnTo>
                  <a:lnTo>
                    <a:pt x="3585" y="2121"/>
                  </a:lnTo>
                  <a:lnTo>
                    <a:pt x="3810" y="2064"/>
                  </a:lnTo>
                  <a:lnTo>
                    <a:pt x="4016" y="2008"/>
                  </a:lnTo>
                  <a:lnTo>
                    <a:pt x="4223" y="1952"/>
                  </a:lnTo>
                  <a:lnTo>
                    <a:pt x="4392" y="1877"/>
                  </a:lnTo>
                  <a:lnTo>
                    <a:pt x="4560" y="1802"/>
                  </a:lnTo>
                  <a:lnTo>
                    <a:pt x="4711" y="1708"/>
                  </a:lnTo>
                  <a:lnTo>
                    <a:pt x="4842" y="1633"/>
                  </a:lnTo>
                  <a:lnTo>
                    <a:pt x="4955" y="1520"/>
                  </a:lnTo>
                  <a:lnTo>
                    <a:pt x="5030" y="1426"/>
                  </a:lnTo>
                  <a:lnTo>
                    <a:pt x="5105" y="1314"/>
                  </a:lnTo>
                  <a:lnTo>
                    <a:pt x="5142" y="1220"/>
                  </a:lnTo>
                  <a:lnTo>
                    <a:pt x="5161" y="1107"/>
                  </a:lnTo>
                  <a:lnTo>
                    <a:pt x="5142" y="995"/>
                  </a:lnTo>
                  <a:lnTo>
                    <a:pt x="5105" y="882"/>
                  </a:lnTo>
                  <a:lnTo>
                    <a:pt x="5030" y="770"/>
                  </a:lnTo>
                  <a:lnTo>
                    <a:pt x="4955" y="676"/>
                  </a:lnTo>
                  <a:lnTo>
                    <a:pt x="4842" y="582"/>
                  </a:lnTo>
                  <a:lnTo>
                    <a:pt x="4711" y="488"/>
                  </a:lnTo>
                  <a:lnTo>
                    <a:pt x="4560" y="394"/>
                  </a:lnTo>
                  <a:lnTo>
                    <a:pt x="4392" y="319"/>
                  </a:lnTo>
                  <a:lnTo>
                    <a:pt x="4223" y="244"/>
                  </a:lnTo>
                  <a:lnTo>
                    <a:pt x="4016" y="188"/>
                  </a:lnTo>
                  <a:lnTo>
                    <a:pt x="3810" y="131"/>
                  </a:lnTo>
                  <a:lnTo>
                    <a:pt x="3585" y="75"/>
                  </a:lnTo>
                  <a:lnTo>
                    <a:pt x="3341" y="38"/>
                  </a:lnTo>
                  <a:lnTo>
                    <a:pt x="3097" y="19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9"/>
            <p:cNvSpPr/>
            <p:nvPr/>
          </p:nvSpPr>
          <p:spPr>
            <a:xfrm>
              <a:off x="4359150" y="4697575"/>
              <a:ext cx="129025" cy="54925"/>
            </a:xfrm>
            <a:custGeom>
              <a:rect b="b" l="l" r="r" t="t"/>
              <a:pathLst>
                <a:path extrusionOk="0" h="2197" w="5161">
                  <a:moveTo>
                    <a:pt x="2327" y="0"/>
                  </a:moveTo>
                  <a:lnTo>
                    <a:pt x="2064" y="19"/>
                  </a:lnTo>
                  <a:lnTo>
                    <a:pt x="1820" y="38"/>
                  </a:lnTo>
                  <a:lnTo>
                    <a:pt x="1576" y="75"/>
                  </a:lnTo>
                  <a:lnTo>
                    <a:pt x="1351" y="132"/>
                  </a:lnTo>
                  <a:lnTo>
                    <a:pt x="1145" y="188"/>
                  </a:lnTo>
                  <a:lnTo>
                    <a:pt x="938" y="244"/>
                  </a:lnTo>
                  <a:lnTo>
                    <a:pt x="769" y="319"/>
                  </a:lnTo>
                  <a:lnTo>
                    <a:pt x="601" y="394"/>
                  </a:lnTo>
                  <a:lnTo>
                    <a:pt x="450" y="488"/>
                  </a:lnTo>
                  <a:lnTo>
                    <a:pt x="319" y="582"/>
                  </a:lnTo>
                  <a:lnTo>
                    <a:pt x="206" y="676"/>
                  </a:lnTo>
                  <a:lnTo>
                    <a:pt x="131" y="770"/>
                  </a:lnTo>
                  <a:lnTo>
                    <a:pt x="56" y="882"/>
                  </a:lnTo>
                  <a:lnTo>
                    <a:pt x="19" y="995"/>
                  </a:lnTo>
                  <a:lnTo>
                    <a:pt x="0" y="1108"/>
                  </a:lnTo>
                  <a:lnTo>
                    <a:pt x="19" y="1220"/>
                  </a:lnTo>
                  <a:lnTo>
                    <a:pt x="56" y="1314"/>
                  </a:lnTo>
                  <a:lnTo>
                    <a:pt x="131" y="1427"/>
                  </a:lnTo>
                  <a:lnTo>
                    <a:pt x="206" y="1520"/>
                  </a:lnTo>
                  <a:lnTo>
                    <a:pt x="319" y="1633"/>
                  </a:lnTo>
                  <a:lnTo>
                    <a:pt x="450" y="1708"/>
                  </a:lnTo>
                  <a:lnTo>
                    <a:pt x="601" y="1802"/>
                  </a:lnTo>
                  <a:lnTo>
                    <a:pt x="769" y="1877"/>
                  </a:lnTo>
                  <a:lnTo>
                    <a:pt x="938" y="1952"/>
                  </a:lnTo>
                  <a:lnTo>
                    <a:pt x="1145" y="2008"/>
                  </a:lnTo>
                  <a:lnTo>
                    <a:pt x="1351" y="2065"/>
                  </a:lnTo>
                  <a:lnTo>
                    <a:pt x="1576" y="2121"/>
                  </a:lnTo>
                  <a:lnTo>
                    <a:pt x="1820" y="2159"/>
                  </a:lnTo>
                  <a:lnTo>
                    <a:pt x="2064" y="2177"/>
                  </a:lnTo>
                  <a:lnTo>
                    <a:pt x="2327" y="2196"/>
                  </a:lnTo>
                  <a:lnTo>
                    <a:pt x="2853" y="2196"/>
                  </a:lnTo>
                  <a:lnTo>
                    <a:pt x="3097" y="2177"/>
                  </a:lnTo>
                  <a:lnTo>
                    <a:pt x="3341" y="2159"/>
                  </a:lnTo>
                  <a:lnTo>
                    <a:pt x="3584" y="2121"/>
                  </a:lnTo>
                  <a:lnTo>
                    <a:pt x="3810" y="2065"/>
                  </a:lnTo>
                  <a:lnTo>
                    <a:pt x="4016" y="2008"/>
                  </a:lnTo>
                  <a:lnTo>
                    <a:pt x="4223" y="1952"/>
                  </a:lnTo>
                  <a:lnTo>
                    <a:pt x="4410" y="1877"/>
                  </a:lnTo>
                  <a:lnTo>
                    <a:pt x="4560" y="1802"/>
                  </a:lnTo>
                  <a:lnTo>
                    <a:pt x="4710" y="1708"/>
                  </a:lnTo>
                  <a:lnTo>
                    <a:pt x="4842" y="1633"/>
                  </a:lnTo>
                  <a:lnTo>
                    <a:pt x="4954" y="1520"/>
                  </a:lnTo>
                  <a:lnTo>
                    <a:pt x="5048" y="1427"/>
                  </a:lnTo>
                  <a:lnTo>
                    <a:pt x="5105" y="1314"/>
                  </a:lnTo>
                  <a:lnTo>
                    <a:pt x="5142" y="1220"/>
                  </a:lnTo>
                  <a:lnTo>
                    <a:pt x="5161" y="1108"/>
                  </a:lnTo>
                  <a:lnTo>
                    <a:pt x="5142" y="995"/>
                  </a:lnTo>
                  <a:lnTo>
                    <a:pt x="5105" y="882"/>
                  </a:lnTo>
                  <a:lnTo>
                    <a:pt x="5048" y="770"/>
                  </a:lnTo>
                  <a:lnTo>
                    <a:pt x="4954" y="676"/>
                  </a:lnTo>
                  <a:lnTo>
                    <a:pt x="4842" y="582"/>
                  </a:lnTo>
                  <a:lnTo>
                    <a:pt x="4710" y="488"/>
                  </a:lnTo>
                  <a:lnTo>
                    <a:pt x="4560" y="394"/>
                  </a:lnTo>
                  <a:lnTo>
                    <a:pt x="4410" y="319"/>
                  </a:lnTo>
                  <a:lnTo>
                    <a:pt x="4223" y="244"/>
                  </a:lnTo>
                  <a:lnTo>
                    <a:pt x="4016" y="188"/>
                  </a:lnTo>
                  <a:lnTo>
                    <a:pt x="3810" y="132"/>
                  </a:lnTo>
                  <a:lnTo>
                    <a:pt x="3584" y="75"/>
                  </a:lnTo>
                  <a:lnTo>
                    <a:pt x="3341" y="38"/>
                  </a:lnTo>
                  <a:lnTo>
                    <a:pt x="3097" y="19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9"/>
            <p:cNvSpPr/>
            <p:nvPr/>
          </p:nvSpPr>
          <p:spPr>
            <a:xfrm>
              <a:off x="4031650" y="4697575"/>
              <a:ext cx="128575" cy="54925"/>
            </a:xfrm>
            <a:custGeom>
              <a:rect b="b" l="l" r="r" t="t"/>
              <a:pathLst>
                <a:path extrusionOk="0" h="2197" w="5143">
                  <a:moveTo>
                    <a:pt x="2309" y="0"/>
                  </a:moveTo>
                  <a:lnTo>
                    <a:pt x="2046" y="19"/>
                  </a:lnTo>
                  <a:lnTo>
                    <a:pt x="1802" y="38"/>
                  </a:lnTo>
                  <a:lnTo>
                    <a:pt x="1558" y="75"/>
                  </a:lnTo>
                  <a:lnTo>
                    <a:pt x="1333" y="132"/>
                  </a:lnTo>
                  <a:lnTo>
                    <a:pt x="1127" y="188"/>
                  </a:lnTo>
                  <a:lnTo>
                    <a:pt x="920" y="244"/>
                  </a:lnTo>
                  <a:lnTo>
                    <a:pt x="751" y="319"/>
                  </a:lnTo>
                  <a:lnTo>
                    <a:pt x="583" y="394"/>
                  </a:lnTo>
                  <a:lnTo>
                    <a:pt x="432" y="488"/>
                  </a:lnTo>
                  <a:lnTo>
                    <a:pt x="301" y="582"/>
                  </a:lnTo>
                  <a:lnTo>
                    <a:pt x="188" y="676"/>
                  </a:lnTo>
                  <a:lnTo>
                    <a:pt x="113" y="770"/>
                  </a:lnTo>
                  <a:lnTo>
                    <a:pt x="38" y="882"/>
                  </a:lnTo>
                  <a:lnTo>
                    <a:pt x="1" y="995"/>
                  </a:lnTo>
                  <a:lnTo>
                    <a:pt x="1" y="1108"/>
                  </a:lnTo>
                  <a:lnTo>
                    <a:pt x="1" y="1220"/>
                  </a:lnTo>
                  <a:lnTo>
                    <a:pt x="38" y="1314"/>
                  </a:lnTo>
                  <a:lnTo>
                    <a:pt x="113" y="1427"/>
                  </a:lnTo>
                  <a:lnTo>
                    <a:pt x="188" y="1520"/>
                  </a:lnTo>
                  <a:lnTo>
                    <a:pt x="301" y="1633"/>
                  </a:lnTo>
                  <a:lnTo>
                    <a:pt x="432" y="1708"/>
                  </a:lnTo>
                  <a:lnTo>
                    <a:pt x="583" y="1802"/>
                  </a:lnTo>
                  <a:lnTo>
                    <a:pt x="751" y="1877"/>
                  </a:lnTo>
                  <a:lnTo>
                    <a:pt x="920" y="1952"/>
                  </a:lnTo>
                  <a:lnTo>
                    <a:pt x="1127" y="2008"/>
                  </a:lnTo>
                  <a:lnTo>
                    <a:pt x="1333" y="2065"/>
                  </a:lnTo>
                  <a:lnTo>
                    <a:pt x="1558" y="2121"/>
                  </a:lnTo>
                  <a:lnTo>
                    <a:pt x="1802" y="2159"/>
                  </a:lnTo>
                  <a:lnTo>
                    <a:pt x="2046" y="2177"/>
                  </a:lnTo>
                  <a:lnTo>
                    <a:pt x="2309" y="2196"/>
                  </a:lnTo>
                  <a:lnTo>
                    <a:pt x="2835" y="2196"/>
                  </a:lnTo>
                  <a:lnTo>
                    <a:pt x="3079" y="2177"/>
                  </a:lnTo>
                  <a:lnTo>
                    <a:pt x="3341" y="2159"/>
                  </a:lnTo>
                  <a:lnTo>
                    <a:pt x="3567" y="2121"/>
                  </a:lnTo>
                  <a:lnTo>
                    <a:pt x="3792" y="2065"/>
                  </a:lnTo>
                  <a:lnTo>
                    <a:pt x="3998" y="2008"/>
                  </a:lnTo>
                  <a:lnTo>
                    <a:pt x="4205" y="1952"/>
                  </a:lnTo>
                  <a:lnTo>
                    <a:pt x="4392" y="1877"/>
                  </a:lnTo>
                  <a:lnTo>
                    <a:pt x="4561" y="1802"/>
                  </a:lnTo>
                  <a:lnTo>
                    <a:pt x="4693" y="1708"/>
                  </a:lnTo>
                  <a:lnTo>
                    <a:pt x="4824" y="1633"/>
                  </a:lnTo>
                  <a:lnTo>
                    <a:pt x="4936" y="1520"/>
                  </a:lnTo>
                  <a:lnTo>
                    <a:pt x="5030" y="1427"/>
                  </a:lnTo>
                  <a:lnTo>
                    <a:pt x="5087" y="1314"/>
                  </a:lnTo>
                  <a:lnTo>
                    <a:pt x="5124" y="1220"/>
                  </a:lnTo>
                  <a:lnTo>
                    <a:pt x="5143" y="1108"/>
                  </a:lnTo>
                  <a:lnTo>
                    <a:pt x="5124" y="995"/>
                  </a:lnTo>
                  <a:lnTo>
                    <a:pt x="5087" y="882"/>
                  </a:lnTo>
                  <a:lnTo>
                    <a:pt x="5030" y="770"/>
                  </a:lnTo>
                  <a:lnTo>
                    <a:pt x="4936" y="676"/>
                  </a:lnTo>
                  <a:lnTo>
                    <a:pt x="4824" y="582"/>
                  </a:lnTo>
                  <a:lnTo>
                    <a:pt x="4693" y="488"/>
                  </a:lnTo>
                  <a:lnTo>
                    <a:pt x="4561" y="394"/>
                  </a:lnTo>
                  <a:lnTo>
                    <a:pt x="4392" y="319"/>
                  </a:lnTo>
                  <a:lnTo>
                    <a:pt x="4205" y="244"/>
                  </a:lnTo>
                  <a:lnTo>
                    <a:pt x="3998" y="188"/>
                  </a:lnTo>
                  <a:lnTo>
                    <a:pt x="3792" y="132"/>
                  </a:lnTo>
                  <a:lnTo>
                    <a:pt x="3567" y="75"/>
                  </a:lnTo>
                  <a:lnTo>
                    <a:pt x="3341" y="38"/>
                  </a:lnTo>
                  <a:lnTo>
                    <a:pt x="3079" y="19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9"/>
            <p:cNvSpPr/>
            <p:nvPr/>
          </p:nvSpPr>
          <p:spPr>
            <a:xfrm>
              <a:off x="4446400" y="4961725"/>
              <a:ext cx="163775" cy="69925"/>
            </a:xfrm>
            <a:custGeom>
              <a:rect b="b" l="l" r="r" t="t"/>
              <a:pathLst>
                <a:path extrusionOk="0" h="2797" w="6551">
                  <a:moveTo>
                    <a:pt x="2947" y="0"/>
                  </a:moveTo>
                  <a:lnTo>
                    <a:pt x="2628" y="38"/>
                  </a:lnTo>
                  <a:lnTo>
                    <a:pt x="2309" y="56"/>
                  </a:lnTo>
                  <a:lnTo>
                    <a:pt x="2009" y="113"/>
                  </a:lnTo>
                  <a:lnTo>
                    <a:pt x="1727" y="169"/>
                  </a:lnTo>
                  <a:lnTo>
                    <a:pt x="1446" y="244"/>
                  </a:lnTo>
                  <a:lnTo>
                    <a:pt x="1202" y="319"/>
                  </a:lnTo>
                  <a:lnTo>
                    <a:pt x="977" y="413"/>
                  </a:lnTo>
                  <a:lnTo>
                    <a:pt x="751" y="507"/>
                  </a:lnTo>
                  <a:lnTo>
                    <a:pt x="564" y="619"/>
                  </a:lnTo>
                  <a:lnTo>
                    <a:pt x="395" y="732"/>
                  </a:lnTo>
                  <a:lnTo>
                    <a:pt x="263" y="863"/>
                  </a:lnTo>
                  <a:lnTo>
                    <a:pt x="151" y="995"/>
                  </a:lnTo>
                  <a:lnTo>
                    <a:pt x="76" y="1126"/>
                  </a:lnTo>
                  <a:lnTo>
                    <a:pt x="19" y="1257"/>
                  </a:lnTo>
                  <a:lnTo>
                    <a:pt x="1" y="1408"/>
                  </a:lnTo>
                  <a:lnTo>
                    <a:pt x="19" y="1539"/>
                  </a:lnTo>
                  <a:lnTo>
                    <a:pt x="76" y="1689"/>
                  </a:lnTo>
                  <a:lnTo>
                    <a:pt x="151" y="1820"/>
                  </a:lnTo>
                  <a:lnTo>
                    <a:pt x="263" y="1952"/>
                  </a:lnTo>
                  <a:lnTo>
                    <a:pt x="395" y="2064"/>
                  </a:lnTo>
                  <a:lnTo>
                    <a:pt x="564" y="2196"/>
                  </a:lnTo>
                  <a:lnTo>
                    <a:pt x="751" y="2290"/>
                  </a:lnTo>
                  <a:lnTo>
                    <a:pt x="977" y="2402"/>
                  </a:lnTo>
                  <a:lnTo>
                    <a:pt x="1202" y="2477"/>
                  </a:lnTo>
                  <a:lnTo>
                    <a:pt x="1446" y="2571"/>
                  </a:lnTo>
                  <a:lnTo>
                    <a:pt x="1727" y="2627"/>
                  </a:lnTo>
                  <a:lnTo>
                    <a:pt x="2009" y="2702"/>
                  </a:lnTo>
                  <a:lnTo>
                    <a:pt x="2309" y="2740"/>
                  </a:lnTo>
                  <a:lnTo>
                    <a:pt x="2628" y="2778"/>
                  </a:lnTo>
                  <a:lnTo>
                    <a:pt x="2947" y="2796"/>
                  </a:lnTo>
                  <a:lnTo>
                    <a:pt x="3623" y="2796"/>
                  </a:lnTo>
                  <a:lnTo>
                    <a:pt x="3942" y="2778"/>
                  </a:lnTo>
                  <a:lnTo>
                    <a:pt x="4261" y="2740"/>
                  </a:lnTo>
                  <a:lnTo>
                    <a:pt x="4561" y="2702"/>
                  </a:lnTo>
                  <a:lnTo>
                    <a:pt x="4842" y="2627"/>
                  </a:lnTo>
                  <a:lnTo>
                    <a:pt x="5105" y="2571"/>
                  </a:lnTo>
                  <a:lnTo>
                    <a:pt x="5368" y="2477"/>
                  </a:lnTo>
                  <a:lnTo>
                    <a:pt x="5593" y="2402"/>
                  </a:lnTo>
                  <a:lnTo>
                    <a:pt x="5800" y="2290"/>
                  </a:lnTo>
                  <a:lnTo>
                    <a:pt x="5987" y="2196"/>
                  </a:lnTo>
                  <a:lnTo>
                    <a:pt x="6156" y="2064"/>
                  </a:lnTo>
                  <a:lnTo>
                    <a:pt x="6288" y="1952"/>
                  </a:lnTo>
                  <a:lnTo>
                    <a:pt x="6400" y="1820"/>
                  </a:lnTo>
                  <a:lnTo>
                    <a:pt x="6494" y="1689"/>
                  </a:lnTo>
                  <a:lnTo>
                    <a:pt x="6532" y="1539"/>
                  </a:lnTo>
                  <a:lnTo>
                    <a:pt x="6550" y="1408"/>
                  </a:lnTo>
                  <a:lnTo>
                    <a:pt x="6532" y="1257"/>
                  </a:lnTo>
                  <a:lnTo>
                    <a:pt x="6494" y="1126"/>
                  </a:lnTo>
                  <a:lnTo>
                    <a:pt x="6400" y="995"/>
                  </a:lnTo>
                  <a:lnTo>
                    <a:pt x="6288" y="863"/>
                  </a:lnTo>
                  <a:lnTo>
                    <a:pt x="6156" y="732"/>
                  </a:lnTo>
                  <a:lnTo>
                    <a:pt x="5987" y="619"/>
                  </a:lnTo>
                  <a:lnTo>
                    <a:pt x="5800" y="507"/>
                  </a:lnTo>
                  <a:lnTo>
                    <a:pt x="5593" y="413"/>
                  </a:lnTo>
                  <a:lnTo>
                    <a:pt x="5368" y="319"/>
                  </a:lnTo>
                  <a:lnTo>
                    <a:pt x="5105" y="244"/>
                  </a:lnTo>
                  <a:lnTo>
                    <a:pt x="4842" y="169"/>
                  </a:lnTo>
                  <a:lnTo>
                    <a:pt x="4561" y="113"/>
                  </a:lnTo>
                  <a:lnTo>
                    <a:pt x="4261" y="56"/>
                  </a:lnTo>
                  <a:lnTo>
                    <a:pt x="3942" y="38"/>
                  </a:lnTo>
                  <a:lnTo>
                    <a:pt x="36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>
              <a:off x="4080450" y="4961725"/>
              <a:ext cx="163775" cy="69925"/>
            </a:xfrm>
            <a:custGeom>
              <a:rect b="b" l="l" r="r" t="t"/>
              <a:pathLst>
                <a:path extrusionOk="0" h="2797" w="6551">
                  <a:moveTo>
                    <a:pt x="2947" y="0"/>
                  </a:moveTo>
                  <a:lnTo>
                    <a:pt x="2609" y="38"/>
                  </a:lnTo>
                  <a:lnTo>
                    <a:pt x="2309" y="56"/>
                  </a:lnTo>
                  <a:lnTo>
                    <a:pt x="2009" y="113"/>
                  </a:lnTo>
                  <a:lnTo>
                    <a:pt x="1708" y="169"/>
                  </a:lnTo>
                  <a:lnTo>
                    <a:pt x="1446" y="244"/>
                  </a:lnTo>
                  <a:lnTo>
                    <a:pt x="1202" y="319"/>
                  </a:lnTo>
                  <a:lnTo>
                    <a:pt x="958" y="413"/>
                  </a:lnTo>
                  <a:lnTo>
                    <a:pt x="751" y="507"/>
                  </a:lnTo>
                  <a:lnTo>
                    <a:pt x="564" y="619"/>
                  </a:lnTo>
                  <a:lnTo>
                    <a:pt x="395" y="732"/>
                  </a:lnTo>
                  <a:lnTo>
                    <a:pt x="263" y="863"/>
                  </a:lnTo>
                  <a:lnTo>
                    <a:pt x="151" y="995"/>
                  </a:lnTo>
                  <a:lnTo>
                    <a:pt x="76" y="1126"/>
                  </a:lnTo>
                  <a:lnTo>
                    <a:pt x="19" y="1257"/>
                  </a:lnTo>
                  <a:lnTo>
                    <a:pt x="1" y="1408"/>
                  </a:lnTo>
                  <a:lnTo>
                    <a:pt x="19" y="1539"/>
                  </a:lnTo>
                  <a:lnTo>
                    <a:pt x="76" y="1689"/>
                  </a:lnTo>
                  <a:lnTo>
                    <a:pt x="151" y="1820"/>
                  </a:lnTo>
                  <a:lnTo>
                    <a:pt x="263" y="1952"/>
                  </a:lnTo>
                  <a:lnTo>
                    <a:pt x="395" y="2064"/>
                  </a:lnTo>
                  <a:lnTo>
                    <a:pt x="564" y="2196"/>
                  </a:lnTo>
                  <a:lnTo>
                    <a:pt x="751" y="2290"/>
                  </a:lnTo>
                  <a:lnTo>
                    <a:pt x="958" y="2402"/>
                  </a:lnTo>
                  <a:lnTo>
                    <a:pt x="1202" y="2477"/>
                  </a:lnTo>
                  <a:lnTo>
                    <a:pt x="1446" y="2571"/>
                  </a:lnTo>
                  <a:lnTo>
                    <a:pt x="1708" y="2627"/>
                  </a:lnTo>
                  <a:lnTo>
                    <a:pt x="2009" y="2702"/>
                  </a:lnTo>
                  <a:lnTo>
                    <a:pt x="2309" y="2740"/>
                  </a:lnTo>
                  <a:lnTo>
                    <a:pt x="2609" y="2778"/>
                  </a:lnTo>
                  <a:lnTo>
                    <a:pt x="2947" y="2796"/>
                  </a:lnTo>
                  <a:lnTo>
                    <a:pt x="3604" y="2796"/>
                  </a:lnTo>
                  <a:lnTo>
                    <a:pt x="3942" y="2778"/>
                  </a:lnTo>
                  <a:lnTo>
                    <a:pt x="4242" y="2740"/>
                  </a:lnTo>
                  <a:lnTo>
                    <a:pt x="4542" y="2702"/>
                  </a:lnTo>
                  <a:lnTo>
                    <a:pt x="4842" y="2627"/>
                  </a:lnTo>
                  <a:lnTo>
                    <a:pt x="5105" y="2571"/>
                  </a:lnTo>
                  <a:lnTo>
                    <a:pt x="5349" y="2477"/>
                  </a:lnTo>
                  <a:lnTo>
                    <a:pt x="5593" y="2402"/>
                  </a:lnTo>
                  <a:lnTo>
                    <a:pt x="5799" y="2290"/>
                  </a:lnTo>
                  <a:lnTo>
                    <a:pt x="5987" y="2196"/>
                  </a:lnTo>
                  <a:lnTo>
                    <a:pt x="6156" y="2064"/>
                  </a:lnTo>
                  <a:lnTo>
                    <a:pt x="6287" y="1952"/>
                  </a:lnTo>
                  <a:lnTo>
                    <a:pt x="6400" y="1820"/>
                  </a:lnTo>
                  <a:lnTo>
                    <a:pt x="6475" y="1689"/>
                  </a:lnTo>
                  <a:lnTo>
                    <a:pt x="6531" y="1539"/>
                  </a:lnTo>
                  <a:lnTo>
                    <a:pt x="6550" y="1408"/>
                  </a:lnTo>
                  <a:lnTo>
                    <a:pt x="6531" y="1257"/>
                  </a:lnTo>
                  <a:lnTo>
                    <a:pt x="6475" y="1126"/>
                  </a:lnTo>
                  <a:lnTo>
                    <a:pt x="6400" y="995"/>
                  </a:lnTo>
                  <a:lnTo>
                    <a:pt x="6287" y="863"/>
                  </a:lnTo>
                  <a:lnTo>
                    <a:pt x="6156" y="732"/>
                  </a:lnTo>
                  <a:lnTo>
                    <a:pt x="5987" y="619"/>
                  </a:lnTo>
                  <a:lnTo>
                    <a:pt x="5799" y="507"/>
                  </a:lnTo>
                  <a:lnTo>
                    <a:pt x="5593" y="413"/>
                  </a:lnTo>
                  <a:lnTo>
                    <a:pt x="5349" y="319"/>
                  </a:lnTo>
                  <a:lnTo>
                    <a:pt x="5105" y="244"/>
                  </a:lnTo>
                  <a:lnTo>
                    <a:pt x="4842" y="169"/>
                  </a:lnTo>
                  <a:lnTo>
                    <a:pt x="4542" y="113"/>
                  </a:lnTo>
                  <a:lnTo>
                    <a:pt x="4242" y="56"/>
                  </a:lnTo>
                  <a:lnTo>
                    <a:pt x="3942" y="38"/>
                  </a:lnTo>
                  <a:lnTo>
                    <a:pt x="3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9"/>
            <p:cNvSpPr/>
            <p:nvPr/>
          </p:nvSpPr>
          <p:spPr>
            <a:xfrm>
              <a:off x="4520525" y="5086525"/>
              <a:ext cx="163775" cy="69925"/>
            </a:xfrm>
            <a:custGeom>
              <a:rect b="b" l="l" r="r" t="t"/>
              <a:pathLst>
                <a:path extrusionOk="0" h="2797" w="6551">
                  <a:moveTo>
                    <a:pt x="2947" y="0"/>
                  </a:moveTo>
                  <a:lnTo>
                    <a:pt x="2609" y="19"/>
                  </a:lnTo>
                  <a:lnTo>
                    <a:pt x="2309" y="56"/>
                  </a:lnTo>
                  <a:lnTo>
                    <a:pt x="2009" y="113"/>
                  </a:lnTo>
                  <a:lnTo>
                    <a:pt x="1709" y="169"/>
                  </a:lnTo>
                  <a:lnTo>
                    <a:pt x="1446" y="225"/>
                  </a:lnTo>
                  <a:lnTo>
                    <a:pt x="1202" y="319"/>
                  </a:lnTo>
                  <a:lnTo>
                    <a:pt x="958" y="413"/>
                  </a:lnTo>
                  <a:lnTo>
                    <a:pt x="751" y="507"/>
                  </a:lnTo>
                  <a:lnTo>
                    <a:pt x="564" y="619"/>
                  </a:lnTo>
                  <a:lnTo>
                    <a:pt x="395" y="732"/>
                  </a:lnTo>
                  <a:lnTo>
                    <a:pt x="264" y="845"/>
                  </a:lnTo>
                  <a:lnTo>
                    <a:pt x="151" y="976"/>
                  </a:lnTo>
                  <a:lnTo>
                    <a:pt x="76" y="1107"/>
                  </a:lnTo>
                  <a:lnTo>
                    <a:pt x="20" y="1257"/>
                  </a:lnTo>
                  <a:lnTo>
                    <a:pt x="1" y="1389"/>
                  </a:lnTo>
                  <a:lnTo>
                    <a:pt x="20" y="1539"/>
                  </a:lnTo>
                  <a:lnTo>
                    <a:pt x="76" y="1670"/>
                  </a:lnTo>
                  <a:lnTo>
                    <a:pt x="151" y="1820"/>
                  </a:lnTo>
                  <a:lnTo>
                    <a:pt x="264" y="1933"/>
                  </a:lnTo>
                  <a:lnTo>
                    <a:pt x="395" y="2064"/>
                  </a:lnTo>
                  <a:lnTo>
                    <a:pt x="564" y="2177"/>
                  </a:lnTo>
                  <a:lnTo>
                    <a:pt x="751" y="2290"/>
                  </a:lnTo>
                  <a:lnTo>
                    <a:pt x="958" y="2383"/>
                  </a:lnTo>
                  <a:lnTo>
                    <a:pt x="1202" y="2477"/>
                  </a:lnTo>
                  <a:lnTo>
                    <a:pt x="1446" y="2552"/>
                  </a:lnTo>
                  <a:lnTo>
                    <a:pt x="1709" y="2627"/>
                  </a:lnTo>
                  <a:lnTo>
                    <a:pt x="2009" y="2684"/>
                  </a:lnTo>
                  <a:lnTo>
                    <a:pt x="2309" y="2740"/>
                  </a:lnTo>
                  <a:lnTo>
                    <a:pt x="2609" y="2778"/>
                  </a:lnTo>
                  <a:lnTo>
                    <a:pt x="2947" y="2796"/>
                  </a:lnTo>
                  <a:lnTo>
                    <a:pt x="3604" y="2796"/>
                  </a:lnTo>
                  <a:lnTo>
                    <a:pt x="3942" y="2778"/>
                  </a:lnTo>
                  <a:lnTo>
                    <a:pt x="4242" y="2740"/>
                  </a:lnTo>
                  <a:lnTo>
                    <a:pt x="4542" y="2684"/>
                  </a:lnTo>
                  <a:lnTo>
                    <a:pt x="4843" y="2627"/>
                  </a:lnTo>
                  <a:lnTo>
                    <a:pt x="5105" y="2552"/>
                  </a:lnTo>
                  <a:lnTo>
                    <a:pt x="5349" y="2477"/>
                  </a:lnTo>
                  <a:lnTo>
                    <a:pt x="5593" y="2383"/>
                  </a:lnTo>
                  <a:lnTo>
                    <a:pt x="5800" y="2290"/>
                  </a:lnTo>
                  <a:lnTo>
                    <a:pt x="5987" y="2177"/>
                  </a:lnTo>
                  <a:lnTo>
                    <a:pt x="6156" y="2064"/>
                  </a:lnTo>
                  <a:lnTo>
                    <a:pt x="6288" y="1933"/>
                  </a:lnTo>
                  <a:lnTo>
                    <a:pt x="6400" y="1820"/>
                  </a:lnTo>
                  <a:lnTo>
                    <a:pt x="6475" y="1670"/>
                  </a:lnTo>
                  <a:lnTo>
                    <a:pt x="6532" y="1539"/>
                  </a:lnTo>
                  <a:lnTo>
                    <a:pt x="6550" y="1389"/>
                  </a:lnTo>
                  <a:lnTo>
                    <a:pt x="6532" y="1257"/>
                  </a:lnTo>
                  <a:lnTo>
                    <a:pt x="6475" y="1107"/>
                  </a:lnTo>
                  <a:lnTo>
                    <a:pt x="6400" y="976"/>
                  </a:lnTo>
                  <a:lnTo>
                    <a:pt x="6288" y="845"/>
                  </a:lnTo>
                  <a:lnTo>
                    <a:pt x="6156" y="732"/>
                  </a:lnTo>
                  <a:lnTo>
                    <a:pt x="5987" y="619"/>
                  </a:lnTo>
                  <a:lnTo>
                    <a:pt x="5800" y="507"/>
                  </a:lnTo>
                  <a:lnTo>
                    <a:pt x="5593" y="413"/>
                  </a:lnTo>
                  <a:lnTo>
                    <a:pt x="5349" y="319"/>
                  </a:lnTo>
                  <a:lnTo>
                    <a:pt x="5105" y="225"/>
                  </a:lnTo>
                  <a:lnTo>
                    <a:pt x="4843" y="169"/>
                  </a:lnTo>
                  <a:lnTo>
                    <a:pt x="4542" y="113"/>
                  </a:lnTo>
                  <a:lnTo>
                    <a:pt x="4242" y="56"/>
                  </a:lnTo>
                  <a:lnTo>
                    <a:pt x="3942" y="19"/>
                  </a:lnTo>
                  <a:lnTo>
                    <a:pt x="3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>
              <a:off x="4103900" y="5086525"/>
              <a:ext cx="163775" cy="69925"/>
            </a:xfrm>
            <a:custGeom>
              <a:rect b="b" l="l" r="r" t="t"/>
              <a:pathLst>
                <a:path extrusionOk="0" h="2797" w="6551">
                  <a:moveTo>
                    <a:pt x="2929" y="0"/>
                  </a:moveTo>
                  <a:lnTo>
                    <a:pt x="2609" y="19"/>
                  </a:lnTo>
                  <a:lnTo>
                    <a:pt x="2290" y="56"/>
                  </a:lnTo>
                  <a:lnTo>
                    <a:pt x="1990" y="113"/>
                  </a:lnTo>
                  <a:lnTo>
                    <a:pt x="1709" y="169"/>
                  </a:lnTo>
                  <a:lnTo>
                    <a:pt x="1446" y="225"/>
                  </a:lnTo>
                  <a:lnTo>
                    <a:pt x="1183" y="319"/>
                  </a:lnTo>
                  <a:lnTo>
                    <a:pt x="958" y="413"/>
                  </a:lnTo>
                  <a:lnTo>
                    <a:pt x="752" y="507"/>
                  </a:lnTo>
                  <a:lnTo>
                    <a:pt x="564" y="619"/>
                  </a:lnTo>
                  <a:lnTo>
                    <a:pt x="395" y="732"/>
                  </a:lnTo>
                  <a:lnTo>
                    <a:pt x="264" y="845"/>
                  </a:lnTo>
                  <a:lnTo>
                    <a:pt x="151" y="976"/>
                  </a:lnTo>
                  <a:lnTo>
                    <a:pt x="76" y="1107"/>
                  </a:lnTo>
                  <a:lnTo>
                    <a:pt x="20" y="1257"/>
                  </a:lnTo>
                  <a:lnTo>
                    <a:pt x="1" y="1389"/>
                  </a:lnTo>
                  <a:lnTo>
                    <a:pt x="20" y="1539"/>
                  </a:lnTo>
                  <a:lnTo>
                    <a:pt x="76" y="1670"/>
                  </a:lnTo>
                  <a:lnTo>
                    <a:pt x="151" y="1820"/>
                  </a:lnTo>
                  <a:lnTo>
                    <a:pt x="264" y="1933"/>
                  </a:lnTo>
                  <a:lnTo>
                    <a:pt x="395" y="2064"/>
                  </a:lnTo>
                  <a:lnTo>
                    <a:pt x="564" y="2177"/>
                  </a:lnTo>
                  <a:lnTo>
                    <a:pt x="752" y="2290"/>
                  </a:lnTo>
                  <a:lnTo>
                    <a:pt x="958" y="2383"/>
                  </a:lnTo>
                  <a:lnTo>
                    <a:pt x="1183" y="2477"/>
                  </a:lnTo>
                  <a:lnTo>
                    <a:pt x="1446" y="2552"/>
                  </a:lnTo>
                  <a:lnTo>
                    <a:pt x="1709" y="2627"/>
                  </a:lnTo>
                  <a:lnTo>
                    <a:pt x="1990" y="2684"/>
                  </a:lnTo>
                  <a:lnTo>
                    <a:pt x="2290" y="2740"/>
                  </a:lnTo>
                  <a:lnTo>
                    <a:pt x="2609" y="2778"/>
                  </a:lnTo>
                  <a:lnTo>
                    <a:pt x="2929" y="2796"/>
                  </a:lnTo>
                  <a:lnTo>
                    <a:pt x="3604" y="2796"/>
                  </a:lnTo>
                  <a:lnTo>
                    <a:pt x="3923" y="2778"/>
                  </a:lnTo>
                  <a:lnTo>
                    <a:pt x="4242" y="2740"/>
                  </a:lnTo>
                  <a:lnTo>
                    <a:pt x="4542" y="2684"/>
                  </a:lnTo>
                  <a:lnTo>
                    <a:pt x="4824" y="2627"/>
                  </a:lnTo>
                  <a:lnTo>
                    <a:pt x="5105" y="2552"/>
                  </a:lnTo>
                  <a:lnTo>
                    <a:pt x="5349" y="2477"/>
                  </a:lnTo>
                  <a:lnTo>
                    <a:pt x="5593" y="2383"/>
                  </a:lnTo>
                  <a:lnTo>
                    <a:pt x="5800" y="2290"/>
                  </a:lnTo>
                  <a:lnTo>
                    <a:pt x="5988" y="2177"/>
                  </a:lnTo>
                  <a:lnTo>
                    <a:pt x="6156" y="2064"/>
                  </a:lnTo>
                  <a:lnTo>
                    <a:pt x="6288" y="1933"/>
                  </a:lnTo>
                  <a:lnTo>
                    <a:pt x="6400" y="1820"/>
                  </a:lnTo>
                  <a:lnTo>
                    <a:pt x="6475" y="1670"/>
                  </a:lnTo>
                  <a:lnTo>
                    <a:pt x="6532" y="1539"/>
                  </a:lnTo>
                  <a:lnTo>
                    <a:pt x="6551" y="1389"/>
                  </a:lnTo>
                  <a:lnTo>
                    <a:pt x="6532" y="1257"/>
                  </a:lnTo>
                  <a:lnTo>
                    <a:pt x="6475" y="1107"/>
                  </a:lnTo>
                  <a:lnTo>
                    <a:pt x="6400" y="976"/>
                  </a:lnTo>
                  <a:lnTo>
                    <a:pt x="6288" y="845"/>
                  </a:lnTo>
                  <a:lnTo>
                    <a:pt x="6156" y="732"/>
                  </a:lnTo>
                  <a:lnTo>
                    <a:pt x="5988" y="619"/>
                  </a:lnTo>
                  <a:lnTo>
                    <a:pt x="5800" y="507"/>
                  </a:lnTo>
                  <a:lnTo>
                    <a:pt x="5593" y="413"/>
                  </a:lnTo>
                  <a:lnTo>
                    <a:pt x="5349" y="319"/>
                  </a:lnTo>
                  <a:lnTo>
                    <a:pt x="5105" y="225"/>
                  </a:lnTo>
                  <a:lnTo>
                    <a:pt x="4824" y="169"/>
                  </a:lnTo>
                  <a:lnTo>
                    <a:pt x="4542" y="113"/>
                  </a:lnTo>
                  <a:lnTo>
                    <a:pt x="4242" y="56"/>
                  </a:lnTo>
                  <a:lnTo>
                    <a:pt x="3923" y="19"/>
                  </a:lnTo>
                  <a:lnTo>
                    <a:pt x="36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>
              <a:off x="3660550" y="4795625"/>
              <a:ext cx="245400" cy="140775"/>
            </a:xfrm>
            <a:custGeom>
              <a:rect b="b" l="l" r="r" t="t"/>
              <a:pathLst>
                <a:path extrusionOk="0" h="5631" w="9816">
                  <a:moveTo>
                    <a:pt x="0" y="1"/>
                  </a:moveTo>
                  <a:lnTo>
                    <a:pt x="244" y="5387"/>
                  </a:lnTo>
                  <a:lnTo>
                    <a:pt x="9815" y="5631"/>
                  </a:lnTo>
                  <a:lnTo>
                    <a:pt x="93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9"/>
            <p:cNvSpPr/>
            <p:nvPr/>
          </p:nvSpPr>
          <p:spPr>
            <a:xfrm>
              <a:off x="3666650" y="4795625"/>
              <a:ext cx="239300" cy="140775"/>
            </a:xfrm>
            <a:custGeom>
              <a:rect b="b" l="l" r="r" t="t"/>
              <a:pathLst>
                <a:path extrusionOk="0" h="5631" w="9572">
                  <a:moveTo>
                    <a:pt x="9083" y="1"/>
                  </a:moveTo>
                  <a:lnTo>
                    <a:pt x="4335" y="2440"/>
                  </a:lnTo>
                  <a:lnTo>
                    <a:pt x="0" y="5387"/>
                  </a:lnTo>
                  <a:lnTo>
                    <a:pt x="9571" y="5631"/>
                  </a:lnTo>
                  <a:lnTo>
                    <a:pt x="90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9"/>
            <p:cNvSpPr/>
            <p:nvPr/>
          </p:nvSpPr>
          <p:spPr>
            <a:xfrm>
              <a:off x="3666650" y="4854275"/>
              <a:ext cx="239300" cy="82125"/>
            </a:xfrm>
            <a:custGeom>
              <a:rect b="b" l="l" r="r" t="t"/>
              <a:pathLst>
                <a:path extrusionOk="0" h="3285" w="9572">
                  <a:moveTo>
                    <a:pt x="4542" y="0"/>
                  </a:moveTo>
                  <a:lnTo>
                    <a:pt x="0" y="3041"/>
                  </a:lnTo>
                  <a:lnTo>
                    <a:pt x="9571" y="3285"/>
                  </a:lnTo>
                  <a:lnTo>
                    <a:pt x="45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9"/>
            <p:cNvSpPr/>
            <p:nvPr/>
          </p:nvSpPr>
          <p:spPr>
            <a:xfrm>
              <a:off x="3660550" y="4795625"/>
              <a:ext cx="119650" cy="134675"/>
            </a:xfrm>
            <a:custGeom>
              <a:rect b="b" l="l" r="r" t="t"/>
              <a:pathLst>
                <a:path extrusionOk="0" h="5387" w="4786">
                  <a:moveTo>
                    <a:pt x="0" y="1"/>
                  </a:moveTo>
                  <a:lnTo>
                    <a:pt x="244" y="5387"/>
                  </a:lnTo>
                  <a:lnTo>
                    <a:pt x="4786" y="23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9"/>
            <p:cNvSpPr/>
            <p:nvPr/>
          </p:nvSpPr>
          <p:spPr>
            <a:xfrm>
              <a:off x="4518650" y="4576525"/>
              <a:ext cx="118725" cy="118725"/>
            </a:xfrm>
            <a:custGeom>
              <a:rect b="b" l="l" r="r" t="t"/>
              <a:pathLst>
                <a:path extrusionOk="0" h="4749" w="4749">
                  <a:moveTo>
                    <a:pt x="2253" y="1"/>
                  </a:moveTo>
                  <a:lnTo>
                    <a:pt x="2028" y="19"/>
                  </a:lnTo>
                  <a:lnTo>
                    <a:pt x="1784" y="76"/>
                  </a:lnTo>
                  <a:lnTo>
                    <a:pt x="1558" y="132"/>
                  </a:lnTo>
                  <a:lnTo>
                    <a:pt x="1352" y="226"/>
                  </a:lnTo>
                  <a:lnTo>
                    <a:pt x="1146" y="338"/>
                  </a:lnTo>
                  <a:lnTo>
                    <a:pt x="958" y="470"/>
                  </a:lnTo>
                  <a:lnTo>
                    <a:pt x="789" y="601"/>
                  </a:lnTo>
                  <a:lnTo>
                    <a:pt x="620" y="770"/>
                  </a:lnTo>
                  <a:lnTo>
                    <a:pt x="470" y="939"/>
                  </a:lnTo>
                  <a:lnTo>
                    <a:pt x="339" y="1127"/>
                  </a:lnTo>
                  <a:lnTo>
                    <a:pt x="245" y="1333"/>
                  </a:lnTo>
                  <a:lnTo>
                    <a:pt x="151" y="1558"/>
                  </a:lnTo>
                  <a:lnTo>
                    <a:pt x="76" y="1783"/>
                  </a:lnTo>
                  <a:lnTo>
                    <a:pt x="20" y="2009"/>
                  </a:lnTo>
                  <a:lnTo>
                    <a:pt x="1" y="2253"/>
                  </a:lnTo>
                  <a:lnTo>
                    <a:pt x="1" y="2497"/>
                  </a:lnTo>
                  <a:lnTo>
                    <a:pt x="20" y="2740"/>
                  </a:lnTo>
                  <a:lnTo>
                    <a:pt x="76" y="2966"/>
                  </a:lnTo>
                  <a:lnTo>
                    <a:pt x="132" y="3191"/>
                  </a:lnTo>
                  <a:lnTo>
                    <a:pt x="226" y="3397"/>
                  </a:lnTo>
                  <a:lnTo>
                    <a:pt x="339" y="3604"/>
                  </a:lnTo>
                  <a:lnTo>
                    <a:pt x="470" y="3791"/>
                  </a:lnTo>
                  <a:lnTo>
                    <a:pt x="620" y="3979"/>
                  </a:lnTo>
                  <a:lnTo>
                    <a:pt x="770" y="4129"/>
                  </a:lnTo>
                  <a:lnTo>
                    <a:pt x="939" y="4279"/>
                  </a:lnTo>
                  <a:lnTo>
                    <a:pt x="1146" y="4411"/>
                  </a:lnTo>
                  <a:lnTo>
                    <a:pt x="1333" y="4523"/>
                  </a:lnTo>
                  <a:lnTo>
                    <a:pt x="1558" y="4617"/>
                  </a:lnTo>
                  <a:lnTo>
                    <a:pt x="1784" y="4673"/>
                  </a:lnTo>
                  <a:lnTo>
                    <a:pt x="2009" y="4730"/>
                  </a:lnTo>
                  <a:lnTo>
                    <a:pt x="2253" y="4749"/>
                  </a:lnTo>
                  <a:lnTo>
                    <a:pt x="2497" y="4749"/>
                  </a:lnTo>
                  <a:lnTo>
                    <a:pt x="2741" y="4730"/>
                  </a:lnTo>
                  <a:lnTo>
                    <a:pt x="2966" y="4692"/>
                  </a:lnTo>
                  <a:lnTo>
                    <a:pt x="3191" y="4617"/>
                  </a:lnTo>
                  <a:lnTo>
                    <a:pt x="3398" y="4523"/>
                  </a:lnTo>
                  <a:lnTo>
                    <a:pt x="3604" y="4411"/>
                  </a:lnTo>
                  <a:lnTo>
                    <a:pt x="3792" y="4298"/>
                  </a:lnTo>
                  <a:lnTo>
                    <a:pt x="3979" y="4148"/>
                  </a:lnTo>
                  <a:lnTo>
                    <a:pt x="4129" y="3979"/>
                  </a:lnTo>
                  <a:lnTo>
                    <a:pt x="4280" y="3810"/>
                  </a:lnTo>
                  <a:lnTo>
                    <a:pt x="4411" y="3623"/>
                  </a:lnTo>
                  <a:lnTo>
                    <a:pt x="4524" y="3416"/>
                  </a:lnTo>
                  <a:lnTo>
                    <a:pt x="4617" y="3210"/>
                  </a:lnTo>
                  <a:lnTo>
                    <a:pt x="4692" y="2984"/>
                  </a:lnTo>
                  <a:lnTo>
                    <a:pt x="4730" y="2740"/>
                  </a:lnTo>
                  <a:lnTo>
                    <a:pt x="4749" y="2497"/>
                  </a:lnTo>
                  <a:lnTo>
                    <a:pt x="4749" y="2253"/>
                  </a:lnTo>
                  <a:lnTo>
                    <a:pt x="4730" y="2027"/>
                  </a:lnTo>
                  <a:lnTo>
                    <a:pt x="4692" y="1783"/>
                  </a:lnTo>
                  <a:lnTo>
                    <a:pt x="4617" y="1558"/>
                  </a:lnTo>
                  <a:lnTo>
                    <a:pt x="4524" y="1352"/>
                  </a:lnTo>
                  <a:lnTo>
                    <a:pt x="4430" y="1145"/>
                  </a:lnTo>
                  <a:lnTo>
                    <a:pt x="4298" y="958"/>
                  </a:lnTo>
                  <a:lnTo>
                    <a:pt x="4148" y="789"/>
                  </a:lnTo>
                  <a:lnTo>
                    <a:pt x="3979" y="620"/>
                  </a:lnTo>
                  <a:lnTo>
                    <a:pt x="3810" y="470"/>
                  </a:lnTo>
                  <a:lnTo>
                    <a:pt x="3623" y="338"/>
                  </a:lnTo>
                  <a:lnTo>
                    <a:pt x="3416" y="226"/>
                  </a:lnTo>
                  <a:lnTo>
                    <a:pt x="3210" y="151"/>
                  </a:lnTo>
                  <a:lnTo>
                    <a:pt x="2985" y="76"/>
                  </a:lnTo>
                  <a:lnTo>
                    <a:pt x="2741" y="19"/>
                  </a:lnTo>
                  <a:lnTo>
                    <a:pt x="24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>
              <a:off x="4511625" y="4647375"/>
              <a:ext cx="112625" cy="247275"/>
            </a:xfrm>
            <a:custGeom>
              <a:rect b="b" l="l" r="r" t="t"/>
              <a:pathLst>
                <a:path extrusionOk="0" h="9891" w="4505">
                  <a:moveTo>
                    <a:pt x="2402" y="0"/>
                  </a:moveTo>
                  <a:lnTo>
                    <a:pt x="0" y="9665"/>
                  </a:lnTo>
                  <a:lnTo>
                    <a:pt x="4504" y="9890"/>
                  </a:lnTo>
                  <a:lnTo>
                    <a:pt x="24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9"/>
            <p:cNvSpPr/>
            <p:nvPr/>
          </p:nvSpPr>
          <p:spPr>
            <a:xfrm>
              <a:off x="3499150" y="4506150"/>
              <a:ext cx="117325" cy="117775"/>
            </a:xfrm>
            <a:custGeom>
              <a:rect b="b" l="l" r="r" t="t"/>
              <a:pathLst>
                <a:path extrusionOk="0" h="4711" w="4693">
                  <a:moveTo>
                    <a:pt x="2234" y="1"/>
                  </a:moveTo>
                  <a:lnTo>
                    <a:pt x="1990" y="38"/>
                  </a:lnTo>
                  <a:lnTo>
                    <a:pt x="1765" y="76"/>
                  </a:lnTo>
                  <a:lnTo>
                    <a:pt x="1539" y="151"/>
                  </a:lnTo>
                  <a:lnTo>
                    <a:pt x="1333" y="226"/>
                  </a:lnTo>
                  <a:lnTo>
                    <a:pt x="1127" y="338"/>
                  </a:lnTo>
                  <a:lnTo>
                    <a:pt x="939" y="470"/>
                  </a:lnTo>
                  <a:lnTo>
                    <a:pt x="770" y="601"/>
                  </a:lnTo>
                  <a:lnTo>
                    <a:pt x="601" y="770"/>
                  </a:lnTo>
                  <a:lnTo>
                    <a:pt x="470" y="939"/>
                  </a:lnTo>
                  <a:lnTo>
                    <a:pt x="338" y="1127"/>
                  </a:lnTo>
                  <a:lnTo>
                    <a:pt x="226" y="1333"/>
                  </a:lnTo>
                  <a:lnTo>
                    <a:pt x="132" y="1539"/>
                  </a:lnTo>
                  <a:lnTo>
                    <a:pt x="76" y="1765"/>
                  </a:lnTo>
                  <a:lnTo>
                    <a:pt x="19" y="1990"/>
                  </a:lnTo>
                  <a:lnTo>
                    <a:pt x="1" y="2234"/>
                  </a:lnTo>
                  <a:lnTo>
                    <a:pt x="1" y="2478"/>
                  </a:lnTo>
                  <a:lnTo>
                    <a:pt x="19" y="2722"/>
                  </a:lnTo>
                  <a:lnTo>
                    <a:pt x="57" y="2947"/>
                  </a:lnTo>
                  <a:lnTo>
                    <a:pt x="132" y="3153"/>
                  </a:lnTo>
                  <a:lnTo>
                    <a:pt x="226" y="3379"/>
                  </a:lnTo>
                  <a:lnTo>
                    <a:pt x="320" y="3566"/>
                  </a:lnTo>
                  <a:lnTo>
                    <a:pt x="451" y="3754"/>
                  </a:lnTo>
                  <a:lnTo>
                    <a:pt x="601" y="3942"/>
                  </a:lnTo>
                  <a:lnTo>
                    <a:pt x="751" y="4092"/>
                  </a:lnTo>
                  <a:lnTo>
                    <a:pt x="939" y="4242"/>
                  </a:lnTo>
                  <a:lnTo>
                    <a:pt x="1127" y="4373"/>
                  </a:lnTo>
                  <a:lnTo>
                    <a:pt x="1314" y="4486"/>
                  </a:lnTo>
                  <a:lnTo>
                    <a:pt x="1539" y="4561"/>
                  </a:lnTo>
                  <a:lnTo>
                    <a:pt x="1746" y="4636"/>
                  </a:lnTo>
                  <a:lnTo>
                    <a:pt x="1990" y="4692"/>
                  </a:lnTo>
                  <a:lnTo>
                    <a:pt x="2234" y="4711"/>
                  </a:lnTo>
                  <a:lnTo>
                    <a:pt x="2459" y="4711"/>
                  </a:lnTo>
                  <a:lnTo>
                    <a:pt x="2703" y="4692"/>
                  </a:lnTo>
                  <a:lnTo>
                    <a:pt x="2928" y="4636"/>
                  </a:lnTo>
                  <a:lnTo>
                    <a:pt x="3153" y="4580"/>
                  </a:lnTo>
                  <a:lnTo>
                    <a:pt x="3360" y="4486"/>
                  </a:lnTo>
                  <a:lnTo>
                    <a:pt x="3566" y="4373"/>
                  </a:lnTo>
                  <a:lnTo>
                    <a:pt x="3754" y="4261"/>
                  </a:lnTo>
                  <a:lnTo>
                    <a:pt x="3923" y="4110"/>
                  </a:lnTo>
                  <a:lnTo>
                    <a:pt x="4092" y="3942"/>
                  </a:lnTo>
                  <a:lnTo>
                    <a:pt x="4223" y="3773"/>
                  </a:lnTo>
                  <a:lnTo>
                    <a:pt x="4354" y="3585"/>
                  </a:lnTo>
                  <a:lnTo>
                    <a:pt x="4467" y="3379"/>
                  </a:lnTo>
                  <a:lnTo>
                    <a:pt x="4561" y="3172"/>
                  </a:lnTo>
                  <a:lnTo>
                    <a:pt x="4636" y="2947"/>
                  </a:lnTo>
                  <a:lnTo>
                    <a:pt x="4673" y="2722"/>
                  </a:lnTo>
                  <a:lnTo>
                    <a:pt x="4692" y="2478"/>
                  </a:lnTo>
                  <a:lnTo>
                    <a:pt x="4692" y="2234"/>
                  </a:lnTo>
                  <a:lnTo>
                    <a:pt x="4673" y="2009"/>
                  </a:lnTo>
                  <a:lnTo>
                    <a:pt x="4636" y="1783"/>
                  </a:lnTo>
                  <a:lnTo>
                    <a:pt x="4561" y="1558"/>
                  </a:lnTo>
                  <a:lnTo>
                    <a:pt x="4467" y="1352"/>
                  </a:lnTo>
                  <a:lnTo>
                    <a:pt x="4373" y="1145"/>
                  </a:lnTo>
                  <a:lnTo>
                    <a:pt x="4242" y="958"/>
                  </a:lnTo>
                  <a:lnTo>
                    <a:pt x="4092" y="789"/>
                  </a:lnTo>
                  <a:lnTo>
                    <a:pt x="3942" y="620"/>
                  </a:lnTo>
                  <a:lnTo>
                    <a:pt x="3773" y="470"/>
                  </a:lnTo>
                  <a:lnTo>
                    <a:pt x="3585" y="338"/>
                  </a:lnTo>
                  <a:lnTo>
                    <a:pt x="3379" y="244"/>
                  </a:lnTo>
                  <a:lnTo>
                    <a:pt x="3172" y="151"/>
                  </a:lnTo>
                  <a:lnTo>
                    <a:pt x="2947" y="76"/>
                  </a:lnTo>
                  <a:lnTo>
                    <a:pt x="2703" y="38"/>
                  </a:lnTo>
                  <a:lnTo>
                    <a:pt x="24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9"/>
            <p:cNvSpPr/>
            <p:nvPr/>
          </p:nvSpPr>
          <p:spPr>
            <a:xfrm>
              <a:off x="3491650" y="4576525"/>
              <a:ext cx="112150" cy="244475"/>
            </a:xfrm>
            <a:custGeom>
              <a:rect b="b" l="l" r="r" t="t"/>
              <a:pathLst>
                <a:path extrusionOk="0" h="9779" w="4486">
                  <a:moveTo>
                    <a:pt x="2384" y="1"/>
                  </a:moveTo>
                  <a:lnTo>
                    <a:pt x="0" y="9553"/>
                  </a:lnTo>
                  <a:lnTo>
                    <a:pt x="4486" y="9778"/>
                  </a:lnTo>
                  <a:lnTo>
                    <a:pt x="23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9"/>
            <p:cNvSpPr/>
            <p:nvPr/>
          </p:nvSpPr>
          <p:spPr>
            <a:xfrm>
              <a:off x="2999025" y="4598575"/>
              <a:ext cx="115425" cy="115900"/>
            </a:xfrm>
            <a:custGeom>
              <a:rect b="b" l="l" r="r" t="t"/>
              <a:pathLst>
                <a:path extrusionOk="0" h="4636" w="4617">
                  <a:moveTo>
                    <a:pt x="2177" y="1"/>
                  </a:moveTo>
                  <a:lnTo>
                    <a:pt x="1952" y="38"/>
                  </a:lnTo>
                  <a:lnTo>
                    <a:pt x="1727" y="76"/>
                  </a:lnTo>
                  <a:lnTo>
                    <a:pt x="1520" y="151"/>
                  </a:lnTo>
                  <a:lnTo>
                    <a:pt x="1314" y="226"/>
                  </a:lnTo>
                  <a:lnTo>
                    <a:pt x="1107" y="338"/>
                  </a:lnTo>
                  <a:lnTo>
                    <a:pt x="920" y="470"/>
                  </a:lnTo>
                  <a:lnTo>
                    <a:pt x="751" y="601"/>
                  </a:lnTo>
                  <a:lnTo>
                    <a:pt x="601" y="751"/>
                  </a:lnTo>
                  <a:lnTo>
                    <a:pt x="451" y="920"/>
                  </a:lnTo>
                  <a:lnTo>
                    <a:pt x="338" y="1108"/>
                  </a:lnTo>
                  <a:lnTo>
                    <a:pt x="225" y="1314"/>
                  </a:lnTo>
                  <a:lnTo>
                    <a:pt x="131" y="1521"/>
                  </a:lnTo>
                  <a:lnTo>
                    <a:pt x="56" y="1746"/>
                  </a:lnTo>
                  <a:lnTo>
                    <a:pt x="19" y="1971"/>
                  </a:lnTo>
                  <a:lnTo>
                    <a:pt x="0" y="2196"/>
                  </a:lnTo>
                  <a:lnTo>
                    <a:pt x="0" y="2440"/>
                  </a:lnTo>
                  <a:lnTo>
                    <a:pt x="19" y="2665"/>
                  </a:lnTo>
                  <a:lnTo>
                    <a:pt x="56" y="2891"/>
                  </a:lnTo>
                  <a:lnTo>
                    <a:pt x="131" y="3116"/>
                  </a:lnTo>
                  <a:lnTo>
                    <a:pt x="207" y="3322"/>
                  </a:lnTo>
                  <a:lnTo>
                    <a:pt x="319" y="3510"/>
                  </a:lnTo>
                  <a:lnTo>
                    <a:pt x="451" y="3698"/>
                  </a:lnTo>
                  <a:lnTo>
                    <a:pt x="582" y="3867"/>
                  </a:lnTo>
                  <a:lnTo>
                    <a:pt x="751" y="4017"/>
                  </a:lnTo>
                  <a:lnTo>
                    <a:pt x="920" y="4167"/>
                  </a:lnTo>
                  <a:lnTo>
                    <a:pt x="1089" y="4298"/>
                  </a:lnTo>
                  <a:lnTo>
                    <a:pt x="1295" y="4392"/>
                  </a:lnTo>
                  <a:lnTo>
                    <a:pt x="1501" y="4486"/>
                  </a:lnTo>
                  <a:lnTo>
                    <a:pt x="1727" y="4561"/>
                  </a:lnTo>
                  <a:lnTo>
                    <a:pt x="1952" y="4598"/>
                  </a:lnTo>
                  <a:lnTo>
                    <a:pt x="2177" y="4636"/>
                  </a:lnTo>
                  <a:lnTo>
                    <a:pt x="2421" y="4636"/>
                  </a:lnTo>
                  <a:lnTo>
                    <a:pt x="2646" y="4598"/>
                  </a:lnTo>
                  <a:lnTo>
                    <a:pt x="2871" y="4561"/>
                  </a:lnTo>
                  <a:lnTo>
                    <a:pt x="3097" y="4486"/>
                  </a:lnTo>
                  <a:lnTo>
                    <a:pt x="3303" y="4411"/>
                  </a:lnTo>
                  <a:lnTo>
                    <a:pt x="3491" y="4298"/>
                  </a:lnTo>
                  <a:lnTo>
                    <a:pt x="3678" y="4186"/>
                  </a:lnTo>
                  <a:lnTo>
                    <a:pt x="3847" y="4035"/>
                  </a:lnTo>
                  <a:lnTo>
                    <a:pt x="4016" y="3885"/>
                  </a:lnTo>
                  <a:lnTo>
                    <a:pt x="4148" y="3716"/>
                  </a:lnTo>
                  <a:lnTo>
                    <a:pt x="4279" y="3529"/>
                  </a:lnTo>
                  <a:lnTo>
                    <a:pt x="4392" y="3322"/>
                  </a:lnTo>
                  <a:lnTo>
                    <a:pt x="4467" y="3116"/>
                  </a:lnTo>
                  <a:lnTo>
                    <a:pt x="4542" y="2909"/>
                  </a:lnTo>
                  <a:lnTo>
                    <a:pt x="4579" y="2665"/>
                  </a:lnTo>
                  <a:lnTo>
                    <a:pt x="4617" y="2440"/>
                  </a:lnTo>
                  <a:lnTo>
                    <a:pt x="4617" y="2196"/>
                  </a:lnTo>
                  <a:lnTo>
                    <a:pt x="4598" y="1971"/>
                  </a:lnTo>
                  <a:lnTo>
                    <a:pt x="4542" y="1746"/>
                  </a:lnTo>
                  <a:lnTo>
                    <a:pt x="4485" y="1539"/>
                  </a:lnTo>
                  <a:lnTo>
                    <a:pt x="4392" y="1314"/>
                  </a:lnTo>
                  <a:lnTo>
                    <a:pt x="4279" y="1127"/>
                  </a:lnTo>
                  <a:lnTo>
                    <a:pt x="4166" y="939"/>
                  </a:lnTo>
                  <a:lnTo>
                    <a:pt x="4016" y="770"/>
                  </a:lnTo>
                  <a:lnTo>
                    <a:pt x="3866" y="620"/>
                  </a:lnTo>
                  <a:lnTo>
                    <a:pt x="3697" y="470"/>
                  </a:lnTo>
                  <a:lnTo>
                    <a:pt x="3509" y="338"/>
                  </a:lnTo>
                  <a:lnTo>
                    <a:pt x="3303" y="245"/>
                  </a:lnTo>
                  <a:lnTo>
                    <a:pt x="3097" y="151"/>
                  </a:lnTo>
                  <a:lnTo>
                    <a:pt x="2890" y="76"/>
                  </a:lnTo>
                  <a:lnTo>
                    <a:pt x="2665" y="38"/>
                  </a:lnTo>
                  <a:lnTo>
                    <a:pt x="2421" y="19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9"/>
            <p:cNvSpPr/>
            <p:nvPr/>
          </p:nvSpPr>
          <p:spPr>
            <a:xfrm>
              <a:off x="2991975" y="4668025"/>
              <a:ext cx="109350" cy="239750"/>
            </a:xfrm>
            <a:custGeom>
              <a:rect b="b" l="l" r="r" t="t"/>
              <a:pathLst>
                <a:path extrusionOk="0" h="9590" w="4374">
                  <a:moveTo>
                    <a:pt x="2328" y="0"/>
                  </a:moveTo>
                  <a:lnTo>
                    <a:pt x="1" y="9365"/>
                  </a:lnTo>
                  <a:lnTo>
                    <a:pt x="4373" y="9590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9"/>
            <p:cNvSpPr/>
            <p:nvPr/>
          </p:nvSpPr>
          <p:spPr>
            <a:xfrm>
              <a:off x="4132050" y="4774050"/>
              <a:ext cx="135150" cy="135150"/>
            </a:xfrm>
            <a:custGeom>
              <a:rect b="b" l="l" r="r" t="t"/>
              <a:pathLst>
                <a:path extrusionOk="0" h="5406" w="5406">
                  <a:moveTo>
                    <a:pt x="2572" y="0"/>
                  </a:moveTo>
                  <a:lnTo>
                    <a:pt x="2290" y="19"/>
                  </a:lnTo>
                  <a:lnTo>
                    <a:pt x="2028" y="75"/>
                  </a:lnTo>
                  <a:lnTo>
                    <a:pt x="1784" y="150"/>
                  </a:lnTo>
                  <a:lnTo>
                    <a:pt x="1540" y="263"/>
                  </a:lnTo>
                  <a:lnTo>
                    <a:pt x="1315" y="376"/>
                  </a:lnTo>
                  <a:lnTo>
                    <a:pt x="1089" y="526"/>
                  </a:lnTo>
                  <a:lnTo>
                    <a:pt x="883" y="695"/>
                  </a:lnTo>
                  <a:lnTo>
                    <a:pt x="714" y="864"/>
                  </a:lnTo>
                  <a:lnTo>
                    <a:pt x="545" y="1070"/>
                  </a:lnTo>
                  <a:lnTo>
                    <a:pt x="395" y="1295"/>
                  </a:lnTo>
                  <a:lnTo>
                    <a:pt x="264" y="1520"/>
                  </a:lnTo>
                  <a:lnTo>
                    <a:pt x="170" y="1764"/>
                  </a:lnTo>
                  <a:lnTo>
                    <a:pt x="76" y="2027"/>
                  </a:lnTo>
                  <a:lnTo>
                    <a:pt x="20" y="2290"/>
                  </a:lnTo>
                  <a:lnTo>
                    <a:pt x="1" y="2553"/>
                  </a:lnTo>
                  <a:lnTo>
                    <a:pt x="1" y="2834"/>
                  </a:lnTo>
                  <a:lnTo>
                    <a:pt x="20" y="3116"/>
                  </a:lnTo>
                  <a:lnTo>
                    <a:pt x="76" y="3378"/>
                  </a:lnTo>
                  <a:lnTo>
                    <a:pt x="151" y="3622"/>
                  </a:lnTo>
                  <a:lnTo>
                    <a:pt x="264" y="3866"/>
                  </a:lnTo>
                  <a:lnTo>
                    <a:pt x="376" y="4092"/>
                  </a:lnTo>
                  <a:lnTo>
                    <a:pt x="526" y="4317"/>
                  </a:lnTo>
                  <a:lnTo>
                    <a:pt x="695" y="4504"/>
                  </a:lnTo>
                  <a:lnTo>
                    <a:pt x="883" y="4692"/>
                  </a:lnTo>
                  <a:lnTo>
                    <a:pt x="1071" y="4861"/>
                  </a:lnTo>
                  <a:lnTo>
                    <a:pt x="1296" y="5011"/>
                  </a:lnTo>
                  <a:lnTo>
                    <a:pt x="1521" y="5142"/>
                  </a:lnTo>
                  <a:lnTo>
                    <a:pt x="1765" y="5236"/>
                  </a:lnTo>
                  <a:lnTo>
                    <a:pt x="2028" y="5311"/>
                  </a:lnTo>
                  <a:lnTo>
                    <a:pt x="2290" y="5368"/>
                  </a:lnTo>
                  <a:lnTo>
                    <a:pt x="2572" y="5405"/>
                  </a:lnTo>
                  <a:lnTo>
                    <a:pt x="2835" y="5405"/>
                  </a:lnTo>
                  <a:lnTo>
                    <a:pt x="3116" y="5368"/>
                  </a:lnTo>
                  <a:lnTo>
                    <a:pt x="3379" y="5330"/>
                  </a:lnTo>
                  <a:lnTo>
                    <a:pt x="3623" y="5236"/>
                  </a:lnTo>
                  <a:lnTo>
                    <a:pt x="3867" y="5142"/>
                  </a:lnTo>
                  <a:lnTo>
                    <a:pt x="4092" y="5011"/>
                  </a:lnTo>
                  <a:lnTo>
                    <a:pt x="4317" y="4880"/>
                  </a:lnTo>
                  <a:lnTo>
                    <a:pt x="4524" y="4711"/>
                  </a:lnTo>
                  <a:lnTo>
                    <a:pt x="4693" y="4523"/>
                  </a:lnTo>
                  <a:lnTo>
                    <a:pt x="4862" y="4335"/>
                  </a:lnTo>
                  <a:lnTo>
                    <a:pt x="5012" y="4110"/>
                  </a:lnTo>
                  <a:lnTo>
                    <a:pt x="5143" y="3885"/>
                  </a:lnTo>
                  <a:lnTo>
                    <a:pt x="5237" y="3641"/>
                  </a:lnTo>
                  <a:lnTo>
                    <a:pt x="5331" y="3378"/>
                  </a:lnTo>
                  <a:lnTo>
                    <a:pt x="5387" y="3116"/>
                  </a:lnTo>
                  <a:lnTo>
                    <a:pt x="5406" y="2834"/>
                  </a:lnTo>
                  <a:lnTo>
                    <a:pt x="5406" y="2571"/>
                  </a:lnTo>
                  <a:lnTo>
                    <a:pt x="5387" y="2290"/>
                  </a:lnTo>
                  <a:lnTo>
                    <a:pt x="5331" y="2027"/>
                  </a:lnTo>
                  <a:lnTo>
                    <a:pt x="5256" y="1783"/>
                  </a:lnTo>
                  <a:lnTo>
                    <a:pt x="5143" y="1539"/>
                  </a:lnTo>
                  <a:lnTo>
                    <a:pt x="5030" y="1295"/>
                  </a:lnTo>
                  <a:lnTo>
                    <a:pt x="4880" y="1089"/>
                  </a:lnTo>
                  <a:lnTo>
                    <a:pt x="4711" y="882"/>
                  </a:lnTo>
                  <a:lnTo>
                    <a:pt x="4524" y="695"/>
                  </a:lnTo>
                  <a:lnTo>
                    <a:pt x="4336" y="545"/>
                  </a:lnTo>
                  <a:lnTo>
                    <a:pt x="4111" y="394"/>
                  </a:lnTo>
                  <a:lnTo>
                    <a:pt x="3886" y="263"/>
                  </a:lnTo>
                  <a:lnTo>
                    <a:pt x="3642" y="150"/>
                  </a:lnTo>
                  <a:lnTo>
                    <a:pt x="3379" y="75"/>
                  </a:lnTo>
                  <a:lnTo>
                    <a:pt x="3116" y="19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9"/>
            <p:cNvSpPr/>
            <p:nvPr/>
          </p:nvSpPr>
          <p:spPr>
            <a:xfrm>
              <a:off x="4123625" y="4854750"/>
              <a:ext cx="128575" cy="281050"/>
            </a:xfrm>
            <a:custGeom>
              <a:rect b="b" l="l" r="r" t="t"/>
              <a:pathLst>
                <a:path extrusionOk="0" h="11242" w="5143">
                  <a:moveTo>
                    <a:pt x="2740" y="0"/>
                  </a:moveTo>
                  <a:lnTo>
                    <a:pt x="0" y="10979"/>
                  </a:lnTo>
                  <a:lnTo>
                    <a:pt x="5142" y="11242"/>
                  </a:lnTo>
                  <a:lnTo>
                    <a:pt x="5142" y="11242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9"/>
            <p:cNvSpPr/>
            <p:nvPr/>
          </p:nvSpPr>
          <p:spPr>
            <a:xfrm>
              <a:off x="3711225" y="4287975"/>
              <a:ext cx="116850" cy="116850"/>
            </a:xfrm>
            <a:custGeom>
              <a:rect b="b" l="l" r="r" t="t"/>
              <a:pathLst>
                <a:path extrusionOk="0" h="4674" w="4674">
                  <a:moveTo>
                    <a:pt x="2346" y="1"/>
                  </a:moveTo>
                  <a:lnTo>
                    <a:pt x="2102" y="20"/>
                  </a:lnTo>
                  <a:lnTo>
                    <a:pt x="1877" y="38"/>
                  </a:lnTo>
                  <a:lnTo>
                    <a:pt x="1652" y="95"/>
                  </a:lnTo>
                  <a:lnTo>
                    <a:pt x="1445" y="170"/>
                  </a:lnTo>
                  <a:lnTo>
                    <a:pt x="1239" y="282"/>
                  </a:lnTo>
                  <a:lnTo>
                    <a:pt x="1032" y="395"/>
                  </a:lnTo>
                  <a:lnTo>
                    <a:pt x="863" y="526"/>
                  </a:lnTo>
                  <a:lnTo>
                    <a:pt x="694" y="677"/>
                  </a:lnTo>
                  <a:lnTo>
                    <a:pt x="544" y="827"/>
                  </a:lnTo>
                  <a:lnTo>
                    <a:pt x="394" y="1014"/>
                  </a:lnTo>
                  <a:lnTo>
                    <a:pt x="282" y="1202"/>
                  </a:lnTo>
                  <a:lnTo>
                    <a:pt x="188" y="1408"/>
                  </a:lnTo>
                  <a:lnTo>
                    <a:pt x="94" y="1615"/>
                  </a:lnTo>
                  <a:lnTo>
                    <a:pt x="38" y="1840"/>
                  </a:lnTo>
                  <a:lnTo>
                    <a:pt x="0" y="2084"/>
                  </a:lnTo>
                  <a:lnTo>
                    <a:pt x="0" y="2309"/>
                  </a:lnTo>
                  <a:lnTo>
                    <a:pt x="0" y="2553"/>
                  </a:lnTo>
                  <a:lnTo>
                    <a:pt x="38" y="2797"/>
                  </a:lnTo>
                  <a:lnTo>
                    <a:pt x="94" y="3022"/>
                  </a:lnTo>
                  <a:lnTo>
                    <a:pt x="169" y="3229"/>
                  </a:lnTo>
                  <a:lnTo>
                    <a:pt x="263" y="3435"/>
                  </a:lnTo>
                  <a:lnTo>
                    <a:pt x="375" y="3623"/>
                  </a:lnTo>
                  <a:lnTo>
                    <a:pt x="507" y="3811"/>
                  </a:lnTo>
                  <a:lnTo>
                    <a:pt x="657" y="3980"/>
                  </a:lnTo>
                  <a:lnTo>
                    <a:pt x="826" y="4130"/>
                  </a:lnTo>
                  <a:lnTo>
                    <a:pt x="1014" y="4261"/>
                  </a:lnTo>
                  <a:lnTo>
                    <a:pt x="1201" y="4374"/>
                  </a:lnTo>
                  <a:lnTo>
                    <a:pt x="1408" y="4486"/>
                  </a:lnTo>
                  <a:lnTo>
                    <a:pt x="1614" y="4561"/>
                  </a:lnTo>
                  <a:lnTo>
                    <a:pt x="1839" y="4618"/>
                  </a:lnTo>
                  <a:lnTo>
                    <a:pt x="2064" y="4655"/>
                  </a:lnTo>
                  <a:lnTo>
                    <a:pt x="2308" y="4674"/>
                  </a:lnTo>
                  <a:lnTo>
                    <a:pt x="2552" y="4655"/>
                  </a:lnTo>
                  <a:lnTo>
                    <a:pt x="2778" y="4636"/>
                  </a:lnTo>
                  <a:lnTo>
                    <a:pt x="3003" y="4580"/>
                  </a:lnTo>
                  <a:lnTo>
                    <a:pt x="3228" y="4505"/>
                  </a:lnTo>
                  <a:lnTo>
                    <a:pt x="3434" y="4392"/>
                  </a:lnTo>
                  <a:lnTo>
                    <a:pt x="3622" y="4280"/>
                  </a:lnTo>
                  <a:lnTo>
                    <a:pt x="3791" y="4148"/>
                  </a:lnTo>
                  <a:lnTo>
                    <a:pt x="3960" y="3998"/>
                  </a:lnTo>
                  <a:lnTo>
                    <a:pt x="4110" y="3829"/>
                  </a:lnTo>
                  <a:lnTo>
                    <a:pt x="4260" y="3660"/>
                  </a:lnTo>
                  <a:lnTo>
                    <a:pt x="4373" y="3473"/>
                  </a:lnTo>
                  <a:lnTo>
                    <a:pt x="4467" y="3266"/>
                  </a:lnTo>
                  <a:lnTo>
                    <a:pt x="4560" y="3041"/>
                  </a:lnTo>
                  <a:lnTo>
                    <a:pt x="4617" y="2835"/>
                  </a:lnTo>
                  <a:lnTo>
                    <a:pt x="4654" y="2591"/>
                  </a:lnTo>
                  <a:lnTo>
                    <a:pt x="4673" y="2366"/>
                  </a:lnTo>
                  <a:lnTo>
                    <a:pt x="4654" y="2122"/>
                  </a:lnTo>
                  <a:lnTo>
                    <a:pt x="4617" y="1878"/>
                  </a:lnTo>
                  <a:lnTo>
                    <a:pt x="4560" y="1652"/>
                  </a:lnTo>
                  <a:lnTo>
                    <a:pt x="4485" y="1446"/>
                  </a:lnTo>
                  <a:lnTo>
                    <a:pt x="4392" y="1240"/>
                  </a:lnTo>
                  <a:lnTo>
                    <a:pt x="4279" y="1052"/>
                  </a:lnTo>
                  <a:lnTo>
                    <a:pt x="4148" y="864"/>
                  </a:lnTo>
                  <a:lnTo>
                    <a:pt x="3997" y="695"/>
                  </a:lnTo>
                  <a:lnTo>
                    <a:pt x="3829" y="545"/>
                  </a:lnTo>
                  <a:lnTo>
                    <a:pt x="3660" y="414"/>
                  </a:lnTo>
                  <a:lnTo>
                    <a:pt x="3453" y="301"/>
                  </a:lnTo>
                  <a:lnTo>
                    <a:pt x="3247" y="189"/>
                  </a:lnTo>
                  <a:lnTo>
                    <a:pt x="3040" y="114"/>
                  </a:lnTo>
                  <a:lnTo>
                    <a:pt x="2815" y="57"/>
                  </a:lnTo>
                  <a:lnTo>
                    <a:pt x="2590" y="20"/>
                  </a:lnTo>
                  <a:lnTo>
                    <a:pt x="23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9"/>
            <p:cNvSpPr/>
            <p:nvPr/>
          </p:nvSpPr>
          <p:spPr>
            <a:xfrm>
              <a:off x="3714975" y="4357900"/>
              <a:ext cx="110750" cy="240225"/>
            </a:xfrm>
            <a:custGeom>
              <a:rect b="b" l="l" r="r" t="t"/>
              <a:pathLst>
                <a:path extrusionOk="0" h="9609" w="4430">
                  <a:moveTo>
                    <a:pt x="1933" y="0"/>
                  </a:moveTo>
                  <a:lnTo>
                    <a:pt x="0" y="9571"/>
                  </a:lnTo>
                  <a:lnTo>
                    <a:pt x="4429" y="9609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3946275" y="4511300"/>
              <a:ext cx="116850" cy="116850"/>
            </a:xfrm>
            <a:custGeom>
              <a:rect b="b" l="l" r="r" t="t"/>
              <a:pathLst>
                <a:path extrusionOk="0" h="4674" w="4674">
                  <a:moveTo>
                    <a:pt x="2102" y="1"/>
                  </a:moveTo>
                  <a:lnTo>
                    <a:pt x="1877" y="38"/>
                  </a:lnTo>
                  <a:lnTo>
                    <a:pt x="1652" y="95"/>
                  </a:lnTo>
                  <a:lnTo>
                    <a:pt x="1445" y="170"/>
                  </a:lnTo>
                  <a:lnTo>
                    <a:pt x="1239" y="264"/>
                  </a:lnTo>
                  <a:lnTo>
                    <a:pt x="1032" y="376"/>
                  </a:lnTo>
                  <a:lnTo>
                    <a:pt x="864" y="508"/>
                  </a:lnTo>
                  <a:lnTo>
                    <a:pt x="695" y="658"/>
                  </a:lnTo>
                  <a:lnTo>
                    <a:pt x="544" y="827"/>
                  </a:lnTo>
                  <a:lnTo>
                    <a:pt x="413" y="1014"/>
                  </a:lnTo>
                  <a:lnTo>
                    <a:pt x="282" y="1202"/>
                  </a:lnTo>
                  <a:lnTo>
                    <a:pt x="188" y="1408"/>
                  </a:lnTo>
                  <a:lnTo>
                    <a:pt x="113" y="1615"/>
                  </a:lnTo>
                  <a:lnTo>
                    <a:pt x="38" y="1840"/>
                  </a:lnTo>
                  <a:lnTo>
                    <a:pt x="0" y="2065"/>
                  </a:lnTo>
                  <a:lnTo>
                    <a:pt x="0" y="2309"/>
                  </a:lnTo>
                  <a:lnTo>
                    <a:pt x="0" y="2553"/>
                  </a:lnTo>
                  <a:lnTo>
                    <a:pt x="38" y="2778"/>
                  </a:lnTo>
                  <a:lnTo>
                    <a:pt x="94" y="3004"/>
                  </a:lnTo>
                  <a:lnTo>
                    <a:pt x="169" y="3229"/>
                  </a:lnTo>
                  <a:lnTo>
                    <a:pt x="263" y="3417"/>
                  </a:lnTo>
                  <a:lnTo>
                    <a:pt x="376" y="3623"/>
                  </a:lnTo>
                  <a:lnTo>
                    <a:pt x="507" y="3792"/>
                  </a:lnTo>
                  <a:lnTo>
                    <a:pt x="657" y="3961"/>
                  </a:lnTo>
                  <a:lnTo>
                    <a:pt x="826" y="4111"/>
                  </a:lnTo>
                  <a:lnTo>
                    <a:pt x="1014" y="4261"/>
                  </a:lnTo>
                  <a:lnTo>
                    <a:pt x="1201" y="4374"/>
                  </a:lnTo>
                  <a:lnTo>
                    <a:pt x="1408" y="4467"/>
                  </a:lnTo>
                  <a:lnTo>
                    <a:pt x="1614" y="4561"/>
                  </a:lnTo>
                  <a:lnTo>
                    <a:pt x="1839" y="4618"/>
                  </a:lnTo>
                  <a:lnTo>
                    <a:pt x="2065" y="4655"/>
                  </a:lnTo>
                  <a:lnTo>
                    <a:pt x="2309" y="4674"/>
                  </a:lnTo>
                  <a:lnTo>
                    <a:pt x="2553" y="4655"/>
                  </a:lnTo>
                  <a:lnTo>
                    <a:pt x="2778" y="4618"/>
                  </a:lnTo>
                  <a:lnTo>
                    <a:pt x="3003" y="4561"/>
                  </a:lnTo>
                  <a:lnTo>
                    <a:pt x="3228" y="4486"/>
                  </a:lnTo>
                  <a:lnTo>
                    <a:pt x="3435" y="4392"/>
                  </a:lnTo>
                  <a:lnTo>
                    <a:pt x="3622" y="4280"/>
                  </a:lnTo>
                  <a:lnTo>
                    <a:pt x="3810" y="4148"/>
                  </a:lnTo>
                  <a:lnTo>
                    <a:pt x="3960" y="3998"/>
                  </a:lnTo>
                  <a:lnTo>
                    <a:pt x="4129" y="3829"/>
                  </a:lnTo>
                  <a:lnTo>
                    <a:pt x="4260" y="3660"/>
                  </a:lnTo>
                  <a:lnTo>
                    <a:pt x="4373" y="3454"/>
                  </a:lnTo>
                  <a:lnTo>
                    <a:pt x="4467" y="3248"/>
                  </a:lnTo>
                  <a:lnTo>
                    <a:pt x="4561" y="3041"/>
                  </a:lnTo>
                  <a:lnTo>
                    <a:pt x="4617" y="2816"/>
                  </a:lnTo>
                  <a:lnTo>
                    <a:pt x="4654" y="2591"/>
                  </a:lnTo>
                  <a:lnTo>
                    <a:pt x="4673" y="2347"/>
                  </a:lnTo>
                  <a:lnTo>
                    <a:pt x="4654" y="2103"/>
                  </a:lnTo>
                  <a:lnTo>
                    <a:pt x="4617" y="1878"/>
                  </a:lnTo>
                  <a:lnTo>
                    <a:pt x="4561" y="1652"/>
                  </a:lnTo>
                  <a:lnTo>
                    <a:pt x="4486" y="1446"/>
                  </a:lnTo>
                  <a:lnTo>
                    <a:pt x="4392" y="1240"/>
                  </a:lnTo>
                  <a:lnTo>
                    <a:pt x="4279" y="1033"/>
                  </a:lnTo>
                  <a:lnTo>
                    <a:pt x="4148" y="864"/>
                  </a:lnTo>
                  <a:lnTo>
                    <a:pt x="3998" y="695"/>
                  </a:lnTo>
                  <a:lnTo>
                    <a:pt x="3829" y="545"/>
                  </a:lnTo>
                  <a:lnTo>
                    <a:pt x="3660" y="395"/>
                  </a:lnTo>
                  <a:lnTo>
                    <a:pt x="3453" y="282"/>
                  </a:lnTo>
                  <a:lnTo>
                    <a:pt x="3266" y="189"/>
                  </a:lnTo>
                  <a:lnTo>
                    <a:pt x="3040" y="95"/>
                  </a:lnTo>
                  <a:lnTo>
                    <a:pt x="2815" y="38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>
              <a:off x="3950025" y="4581225"/>
              <a:ext cx="110750" cy="239775"/>
            </a:xfrm>
            <a:custGeom>
              <a:rect b="b" l="l" r="r" t="t"/>
              <a:pathLst>
                <a:path extrusionOk="0" h="9591" w="4430">
                  <a:moveTo>
                    <a:pt x="1952" y="0"/>
                  </a:moveTo>
                  <a:lnTo>
                    <a:pt x="0" y="9552"/>
                  </a:lnTo>
                  <a:lnTo>
                    <a:pt x="4429" y="9590"/>
                  </a:lnTo>
                  <a:lnTo>
                    <a:pt x="19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9"/>
            <p:cNvSpPr/>
            <p:nvPr/>
          </p:nvSpPr>
          <p:spPr>
            <a:xfrm>
              <a:off x="3285675" y="4507550"/>
              <a:ext cx="116850" cy="116850"/>
            </a:xfrm>
            <a:custGeom>
              <a:rect b="b" l="l" r="r" t="t"/>
              <a:pathLst>
                <a:path extrusionOk="0" h="4674" w="4674">
                  <a:moveTo>
                    <a:pt x="2121" y="1"/>
                  </a:moveTo>
                  <a:lnTo>
                    <a:pt x="1896" y="38"/>
                  </a:lnTo>
                  <a:lnTo>
                    <a:pt x="1671" y="95"/>
                  </a:lnTo>
                  <a:lnTo>
                    <a:pt x="1446" y="170"/>
                  </a:lnTo>
                  <a:lnTo>
                    <a:pt x="1239" y="264"/>
                  </a:lnTo>
                  <a:lnTo>
                    <a:pt x="1052" y="376"/>
                  </a:lnTo>
                  <a:lnTo>
                    <a:pt x="864" y="508"/>
                  </a:lnTo>
                  <a:lnTo>
                    <a:pt x="695" y="658"/>
                  </a:lnTo>
                  <a:lnTo>
                    <a:pt x="545" y="827"/>
                  </a:lnTo>
                  <a:lnTo>
                    <a:pt x="413" y="1014"/>
                  </a:lnTo>
                  <a:lnTo>
                    <a:pt x="301" y="1202"/>
                  </a:lnTo>
                  <a:lnTo>
                    <a:pt x="188" y="1408"/>
                  </a:lnTo>
                  <a:lnTo>
                    <a:pt x="113" y="1615"/>
                  </a:lnTo>
                  <a:lnTo>
                    <a:pt x="57" y="1840"/>
                  </a:lnTo>
                  <a:lnTo>
                    <a:pt x="19" y="2065"/>
                  </a:lnTo>
                  <a:lnTo>
                    <a:pt x="1" y="2309"/>
                  </a:lnTo>
                  <a:lnTo>
                    <a:pt x="19" y="2553"/>
                  </a:lnTo>
                  <a:lnTo>
                    <a:pt x="38" y="2778"/>
                  </a:lnTo>
                  <a:lnTo>
                    <a:pt x="94" y="3004"/>
                  </a:lnTo>
                  <a:lnTo>
                    <a:pt x="188" y="3229"/>
                  </a:lnTo>
                  <a:lnTo>
                    <a:pt x="282" y="3435"/>
                  </a:lnTo>
                  <a:lnTo>
                    <a:pt x="395" y="3623"/>
                  </a:lnTo>
                  <a:lnTo>
                    <a:pt x="526" y="3810"/>
                  </a:lnTo>
                  <a:lnTo>
                    <a:pt x="676" y="3961"/>
                  </a:lnTo>
                  <a:lnTo>
                    <a:pt x="845" y="4130"/>
                  </a:lnTo>
                  <a:lnTo>
                    <a:pt x="1014" y="4261"/>
                  </a:lnTo>
                  <a:lnTo>
                    <a:pt x="1202" y="4373"/>
                  </a:lnTo>
                  <a:lnTo>
                    <a:pt x="1408" y="4486"/>
                  </a:lnTo>
                  <a:lnTo>
                    <a:pt x="1633" y="4561"/>
                  </a:lnTo>
                  <a:lnTo>
                    <a:pt x="1859" y="4617"/>
                  </a:lnTo>
                  <a:lnTo>
                    <a:pt x="2084" y="4655"/>
                  </a:lnTo>
                  <a:lnTo>
                    <a:pt x="2328" y="4674"/>
                  </a:lnTo>
                  <a:lnTo>
                    <a:pt x="2553" y="4655"/>
                  </a:lnTo>
                  <a:lnTo>
                    <a:pt x="2797" y="4617"/>
                  </a:lnTo>
                  <a:lnTo>
                    <a:pt x="3022" y="4561"/>
                  </a:lnTo>
                  <a:lnTo>
                    <a:pt x="3229" y="4486"/>
                  </a:lnTo>
                  <a:lnTo>
                    <a:pt x="3435" y="4392"/>
                  </a:lnTo>
                  <a:lnTo>
                    <a:pt x="3623" y="4280"/>
                  </a:lnTo>
                  <a:lnTo>
                    <a:pt x="3810" y="4148"/>
                  </a:lnTo>
                  <a:lnTo>
                    <a:pt x="3979" y="3998"/>
                  </a:lnTo>
                  <a:lnTo>
                    <a:pt x="4129" y="3829"/>
                  </a:lnTo>
                  <a:lnTo>
                    <a:pt x="4261" y="3660"/>
                  </a:lnTo>
                  <a:lnTo>
                    <a:pt x="4392" y="3454"/>
                  </a:lnTo>
                  <a:lnTo>
                    <a:pt x="4486" y="3266"/>
                  </a:lnTo>
                  <a:lnTo>
                    <a:pt x="4561" y="3041"/>
                  </a:lnTo>
                  <a:lnTo>
                    <a:pt x="4617" y="2816"/>
                  </a:lnTo>
                  <a:lnTo>
                    <a:pt x="4655" y="2591"/>
                  </a:lnTo>
                  <a:lnTo>
                    <a:pt x="4674" y="2347"/>
                  </a:lnTo>
                  <a:lnTo>
                    <a:pt x="4674" y="2103"/>
                  </a:lnTo>
                  <a:lnTo>
                    <a:pt x="4636" y="1877"/>
                  </a:lnTo>
                  <a:lnTo>
                    <a:pt x="4580" y="1652"/>
                  </a:lnTo>
                  <a:lnTo>
                    <a:pt x="4505" y="1446"/>
                  </a:lnTo>
                  <a:lnTo>
                    <a:pt x="4411" y="1239"/>
                  </a:lnTo>
                  <a:lnTo>
                    <a:pt x="4279" y="1033"/>
                  </a:lnTo>
                  <a:lnTo>
                    <a:pt x="4148" y="864"/>
                  </a:lnTo>
                  <a:lnTo>
                    <a:pt x="3998" y="695"/>
                  </a:lnTo>
                  <a:lnTo>
                    <a:pt x="3848" y="545"/>
                  </a:lnTo>
                  <a:lnTo>
                    <a:pt x="3660" y="414"/>
                  </a:lnTo>
                  <a:lnTo>
                    <a:pt x="3472" y="282"/>
                  </a:lnTo>
                  <a:lnTo>
                    <a:pt x="3266" y="188"/>
                  </a:lnTo>
                  <a:lnTo>
                    <a:pt x="3060" y="113"/>
                  </a:lnTo>
                  <a:lnTo>
                    <a:pt x="2834" y="38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9"/>
            <p:cNvSpPr/>
            <p:nvPr/>
          </p:nvSpPr>
          <p:spPr>
            <a:xfrm>
              <a:off x="3289425" y="4577475"/>
              <a:ext cx="111225" cy="240225"/>
            </a:xfrm>
            <a:custGeom>
              <a:rect b="b" l="l" r="r" t="t"/>
              <a:pathLst>
                <a:path extrusionOk="0" h="9609" w="4449">
                  <a:moveTo>
                    <a:pt x="1953" y="0"/>
                  </a:moveTo>
                  <a:lnTo>
                    <a:pt x="1" y="9571"/>
                  </a:lnTo>
                  <a:lnTo>
                    <a:pt x="4448" y="9609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>
              <a:off x="3136475" y="5013800"/>
              <a:ext cx="159075" cy="165625"/>
            </a:xfrm>
            <a:custGeom>
              <a:rect b="b" l="l" r="r" t="t"/>
              <a:pathLst>
                <a:path extrusionOk="0" h="6625" w="6363">
                  <a:moveTo>
                    <a:pt x="2741" y="0"/>
                  </a:moveTo>
                  <a:lnTo>
                    <a:pt x="76" y="1145"/>
                  </a:lnTo>
                  <a:lnTo>
                    <a:pt x="1" y="4692"/>
                  </a:lnTo>
                  <a:lnTo>
                    <a:pt x="2741" y="6625"/>
                  </a:lnTo>
                  <a:lnTo>
                    <a:pt x="6363" y="5330"/>
                  </a:lnTo>
                  <a:lnTo>
                    <a:pt x="6288" y="146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>
              <a:off x="3204975" y="5050375"/>
              <a:ext cx="90575" cy="129050"/>
            </a:xfrm>
            <a:custGeom>
              <a:rect b="b" l="l" r="r" t="t"/>
              <a:pathLst>
                <a:path extrusionOk="0" h="5162" w="3623">
                  <a:moveTo>
                    <a:pt x="3548" y="1"/>
                  </a:moveTo>
                  <a:lnTo>
                    <a:pt x="1" y="1446"/>
                  </a:lnTo>
                  <a:lnTo>
                    <a:pt x="1" y="5162"/>
                  </a:lnTo>
                  <a:lnTo>
                    <a:pt x="3623" y="3867"/>
                  </a:lnTo>
                  <a:lnTo>
                    <a:pt x="3548" y="1"/>
                  </a:lnTo>
                  <a:close/>
                </a:path>
              </a:pathLst>
            </a:custGeom>
            <a:solidFill>
              <a:srgbClr val="FD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>
              <a:off x="4634075" y="4943425"/>
              <a:ext cx="159550" cy="165625"/>
            </a:xfrm>
            <a:custGeom>
              <a:rect b="b" l="l" r="r" t="t"/>
              <a:pathLst>
                <a:path extrusionOk="0" h="6625" w="6382">
                  <a:moveTo>
                    <a:pt x="2740" y="0"/>
                  </a:moveTo>
                  <a:lnTo>
                    <a:pt x="75" y="1126"/>
                  </a:lnTo>
                  <a:lnTo>
                    <a:pt x="0" y="4692"/>
                  </a:lnTo>
                  <a:lnTo>
                    <a:pt x="2740" y="6625"/>
                  </a:lnTo>
                  <a:lnTo>
                    <a:pt x="6381" y="5330"/>
                  </a:lnTo>
                  <a:lnTo>
                    <a:pt x="6287" y="1464"/>
                  </a:lnTo>
                  <a:lnTo>
                    <a:pt x="27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9"/>
            <p:cNvSpPr/>
            <p:nvPr/>
          </p:nvSpPr>
          <p:spPr>
            <a:xfrm>
              <a:off x="4702575" y="4980000"/>
              <a:ext cx="91050" cy="129050"/>
            </a:xfrm>
            <a:custGeom>
              <a:rect b="b" l="l" r="r" t="t"/>
              <a:pathLst>
                <a:path extrusionOk="0" h="5162" w="3642">
                  <a:moveTo>
                    <a:pt x="3547" y="1"/>
                  </a:moveTo>
                  <a:lnTo>
                    <a:pt x="0" y="1446"/>
                  </a:lnTo>
                  <a:lnTo>
                    <a:pt x="0" y="5162"/>
                  </a:lnTo>
                  <a:lnTo>
                    <a:pt x="3641" y="3867"/>
                  </a:lnTo>
                  <a:lnTo>
                    <a:pt x="3547" y="1"/>
                  </a:lnTo>
                  <a:close/>
                </a:path>
              </a:pathLst>
            </a:custGeom>
            <a:solidFill>
              <a:srgbClr val="FDE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40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CONCEPTS</a:t>
            </a:r>
            <a:endParaRPr/>
          </a:p>
        </p:txBody>
      </p:sp>
      <p:sp>
        <p:nvSpPr>
          <p:cNvPr id="907" name="Google Shape;907;p40"/>
          <p:cNvSpPr txBox="1"/>
          <p:nvPr>
            <p:ph idx="2" type="title"/>
          </p:nvPr>
        </p:nvSpPr>
        <p:spPr>
          <a:xfrm>
            <a:off x="1195725" y="1958563"/>
            <a:ext cx="24744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concept</a:t>
            </a:r>
            <a:endParaRPr/>
          </a:p>
        </p:txBody>
      </p:sp>
      <p:sp>
        <p:nvSpPr>
          <p:cNvPr id="908" name="Google Shape;908;p40"/>
          <p:cNvSpPr txBox="1"/>
          <p:nvPr>
            <p:ph idx="1" type="subTitle"/>
          </p:nvPr>
        </p:nvSpPr>
        <p:spPr>
          <a:xfrm>
            <a:off x="1303475" y="2312575"/>
            <a:ext cx="2259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</a:t>
            </a:r>
            <a:endParaRPr/>
          </a:p>
        </p:txBody>
      </p:sp>
      <p:sp>
        <p:nvSpPr>
          <p:cNvPr id="909" name="Google Shape;909;p40"/>
          <p:cNvSpPr txBox="1"/>
          <p:nvPr>
            <p:ph idx="3" type="title"/>
          </p:nvPr>
        </p:nvSpPr>
        <p:spPr>
          <a:xfrm>
            <a:off x="5249150" y="1958563"/>
            <a:ext cx="26991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concept</a:t>
            </a:r>
            <a:endParaRPr/>
          </a:p>
        </p:txBody>
      </p:sp>
      <p:sp>
        <p:nvSpPr>
          <p:cNvPr id="910" name="Google Shape;910;p40"/>
          <p:cNvSpPr txBox="1"/>
          <p:nvPr>
            <p:ph idx="4" type="subTitle"/>
          </p:nvPr>
        </p:nvSpPr>
        <p:spPr>
          <a:xfrm>
            <a:off x="5469188" y="2312575"/>
            <a:ext cx="2259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911" name="Google Shape;911;p40"/>
          <p:cNvSpPr txBox="1"/>
          <p:nvPr>
            <p:ph idx="5" type="title"/>
          </p:nvPr>
        </p:nvSpPr>
        <p:spPr>
          <a:xfrm>
            <a:off x="2076075" y="1543575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912" name="Google Shape;912;p40"/>
          <p:cNvSpPr txBox="1"/>
          <p:nvPr>
            <p:ph idx="6" type="title"/>
          </p:nvPr>
        </p:nvSpPr>
        <p:spPr>
          <a:xfrm>
            <a:off x="6241850" y="1543575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grpSp>
        <p:nvGrpSpPr>
          <p:cNvPr id="913" name="Google Shape;913;p40"/>
          <p:cNvGrpSpPr/>
          <p:nvPr/>
        </p:nvGrpSpPr>
        <p:grpSpPr>
          <a:xfrm>
            <a:off x="7750659" y="3034890"/>
            <a:ext cx="664183" cy="560501"/>
            <a:chOff x="7766209" y="3123440"/>
            <a:chExt cx="664183" cy="560501"/>
          </a:xfrm>
        </p:grpSpPr>
        <p:sp>
          <p:nvSpPr>
            <p:cNvPr id="914" name="Google Shape;914;p40"/>
            <p:cNvSpPr/>
            <p:nvPr/>
          </p:nvSpPr>
          <p:spPr>
            <a:xfrm>
              <a:off x="7766209" y="3123440"/>
              <a:ext cx="446226" cy="535331"/>
            </a:xfrm>
            <a:custGeom>
              <a:rect b="b" l="l" r="r" t="t"/>
              <a:pathLst>
                <a:path extrusionOk="0" h="11421" w="9520">
                  <a:moveTo>
                    <a:pt x="2034" y="1"/>
                  </a:moveTo>
                  <a:lnTo>
                    <a:pt x="1921" y="10"/>
                  </a:lnTo>
                  <a:lnTo>
                    <a:pt x="1808" y="38"/>
                  </a:lnTo>
                  <a:lnTo>
                    <a:pt x="1695" y="76"/>
                  </a:lnTo>
                  <a:lnTo>
                    <a:pt x="1592" y="123"/>
                  </a:lnTo>
                  <a:lnTo>
                    <a:pt x="1488" y="180"/>
                  </a:lnTo>
                  <a:lnTo>
                    <a:pt x="1385" y="255"/>
                  </a:lnTo>
                  <a:lnTo>
                    <a:pt x="1300" y="340"/>
                  </a:lnTo>
                  <a:lnTo>
                    <a:pt x="1215" y="434"/>
                  </a:lnTo>
                  <a:lnTo>
                    <a:pt x="1140" y="537"/>
                  </a:lnTo>
                  <a:lnTo>
                    <a:pt x="1065" y="641"/>
                  </a:lnTo>
                  <a:lnTo>
                    <a:pt x="1008" y="763"/>
                  </a:lnTo>
                  <a:lnTo>
                    <a:pt x="952" y="886"/>
                  </a:lnTo>
                  <a:lnTo>
                    <a:pt x="904" y="1027"/>
                  </a:lnTo>
                  <a:lnTo>
                    <a:pt x="876" y="1159"/>
                  </a:lnTo>
                  <a:lnTo>
                    <a:pt x="857" y="1309"/>
                  </a:lnTo>
                  <a:lnTo>
                    <a:pt x="10" y="9189"/>
                  </a:lnTo>
                  <a:lnTo>
                    <a:pt x="1" y="9331"/>
                  </a:lnTo>
                  <a:lnTo>
                    <a:pt x="1" y="9472"/>
                  </a:lnTo>
                  <a:lnTo>
                    <a:pt x="20" y="9613"/>
                  </a:lnTo>
                  <a:lnTo>
                    <a:pt x="38" y="9754"/>
                  </a:lnTo>
                  <a:lnTo>
                    <a:pt x="76" y="9877"/>
                  </a:lnTo>
                  <a:lnTo>
                    <a:pt x="123" y="9999"/>
                  </a:lnTo>
                  <a:lnTo>
                    <a:pt x="170" y="10122"/>
                  </a:lnTo>
                  <a:lnTo>
                    <a:pt x="236" y="10225"/>
                  </a:lnTo>
                  <a:lnTo>
                    <a:pt x="311" y="10329"/>
                  </a:lnTo>
                  <a:lnTo>
                    <a:pt x="387" y="10423"/>
                  </a:lnTo>
                  <a:lnTo>
                    <a:pt x="471" y="10498"/>
                  </a:lnTo>
                  <a:lnTo>
                    <a:pt x="566" y="10573"/>
                  </a:lnTo>
                  <a:lnTo>
                    <a:pt x="669" y="10630"/>
                  </a:lnTo>
                  <a:lnTo>
                    <a:pt x="773" y="10677"/>
                  </a:lnTo>
                  <a:lnTo>
                    <a:pt x="886" y="10705"/>
                  </a:lnTo>
                  <a:lnTo>
                    <a:pt x="1008" y="10734"/>
                  </a:lnTo>
                  <a:lnTo>
                    <a:pt x="7372" y="11411"/>
                  </a:lnTo>
                  <a:lnTo>
                    <a:pt x="7485" y="11421"/>
                  </a:lnTo>
                  <a:lnTo>
                    <a:pt x="7598" y="11411"/>
                  </a:lnTo>
                  <a:lnTo>
                    <a:pt x="7721" y="11383"/>
                  </a:lnTo>
                  <a:lnTo>
                    <a:pt x="7824" y="11345"/>
                  </a:lnTo>
                  <a:lnTo>
                    <a:pt x="7937" y="11298"/>
                  </a:lnTo>
                  <a:lnTo>
                    <a:pt x="8032" y="11242"/>
                  </a:lnTo>
                  <a:lnTo>
                    <a:pt x="8135" y="11167"/>
                  </a:lnTo>
                  <a:lnTo>
                    <a:pt x="8220" y="11082"/>
                  </a:lnTo>
                  <a:lnTo>
                    <a:pt x="8305" y="10988"/>
                  </a:lnTo>
                  <a:lnTo>
                    <a:pt x="8389" y="10884"/>
                  </a:lnTo>
                  <a:lnTo>
                    <a:pt x="8455" y="10781"/>
                  </a:lnTo>
                  <a:lnTo>
                    <a:pt x="8521" y="10658"/>
                  </a:lnTo>
                  <a:lnTo>
                    <a:pt x="8568" y="10536"/>
                  </a:lnTo>
                  <a:lnTo>
                    <a:pt x="8615" y="10395"/>
                  </a:lnTo>
                  <a:lnTo>
                    <a:pt x="8644" y="10263"/>
                  </a:lnTo>
                  <a:lnTo>
                    <a:pt x="8662" y="10112"/>
                  </a:lnTo>
                  <a:lnTo>
                    <a:pt x="9510" y="2232"/>
                  </a:lnTo>
                  <a:lnTo>
                    <a:pt x="9519" y="2091"/>
                  </a:lnTo>
                  <a:lnTo>
                    <a:pt x="9519" y="1950"/>
                  </a:lnTo>
                  <a:lnTo>
                    <a:pt x="9510" y="1808"/>
                  </a:lnTo>
                  <a:lnTo>
                    <a:pt x="9481" y="1677"/>
                  </a:lnTo>
                  <a:lnTo>
                    <a:pt x="9444" y="1545"/>
                  </a:lnTo>
                  <a:lnTo>
                    <a:pt x="9397" y="1422"/>
                  </a:lnTo>
                  <a:lnTo>
                    <a:pt x="9350" y="1300"/>
                  </a:lnTo>
                  <a:lnTo>
                    <a:pt x="9284" y="1196"/>
                  </a:lnTo>
                  <a:lnTo>
                    <a:pt x="9208" y="1093"/>
                  </a:lnTo>
                  <a:lnTo>
                    <a:pt x="9133" y="999"/>
                  </a:lnTo>
                  <a:lnTo>
                    <a:pt x="9048" y="923"/>
                  </a:lnTo>
                  <a:lnTo>
                    <a:pt x="8954" y="848"/>
                  </a:lnTo>
                  <a:lnTo>
                    <a:pt x="8851" y="792"/>
                  </a:lnTo>
                  <a:lnTo>
                    <a:pt x="8747" y="744"/>
                  </a:lnTo>
                  <a:lnTo>
                    <a:pt x="8634" y="716"/>
                  </a:lnTo>
                  <a:lnTo>
                    <a:pt x="8521" y="688"/>
                  </a:lnTo>
                  <a:lnTo>
                    <a:pt x="2157" y="10"/>
                  </a:lnTo>
                  <a:lnTo>
                    <a:pt x="2034" y="1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0"/>
            <p:cNvSpPr/>
            <p:nvPr/>
          </p:nvSpPr>
          <p:spPr>
            <a:xfrm>
              <a:off x="7983791" y="3149032"/>
              <a:ext cx="446601" cy="534909"/>
            </a:xfrm>
            <a:custGeom>
              <a:rect b="b" l="l" r="r" t="t"/>
              <a:pathLst>
                <a:path extrusionOk="0" h="11412" w="9528">
                  <a:moveTo>
                    <a:pt x="2043" y="1"/>
                  </a:moveTo>
                  <a:lnTo>
                    <a:pt x="1921" y="10"/>
                  </a:lnTo>
                  <a:lnTo>
                    <a:pt x="1808" y="38"/>
                  </a:lnTo>
                  <a:lnTo>
                    <a:pt x="1695" y="67"/>
                  </a:lnTo>
                  <a:lnTo>
                    <a:pt x="1591" y="123"/>
                  </a:lnTo>
                  <a:lnTo>
                    <a:pt x="1488" y="180"/>
                  </a:lnTo>
                  <a:lnTo>
                    <a:pt x="1394" y="255"/>
                  </a:lnTo>
                  <a:lnTo>
                    <a:pt x="1299" y="340"/>
                  </a:lnTo>
                  <a:lnTo>
                    <a:pt x="1215" y="424"/>
                  </a:lnTo>
                  <a:lnTo>
                    <a:pt x="1139" y="528"/>
                  </a:lnTo>
                  <a:lnTo>
                    <a:pt x="1073" y="641"/>
                  </a:lnTo>
                  <a:lnTo>
                    <a:pt x="1008" y="763"/>
                  </a:lnTo>
                  <a:lnTo>
                    <a:pt x="951" y="886"/>
                  </a:lnTo>
                  <a:lnTo>
                    <a:pt x="913" y="1018"/>
                  </a:lnTo>
                  <a:lnTo>
                    <a:pt x="876" y="1159"/>
                  </a:lnTo>
                  <a:lnTo>
                    <a:pt x="857" y="1300"/>
                  </a:lnTo>
                  <a:lnTo>
                    <a:pt x="10" y="9180"/>
                  </a:lnTo>
                  <a:lnTo>
                    <a:pt x="0" y="9331"/>
                  </a:lnTo>
                  <a:lnTo>
                    <a:pt x="10" y="9472"/>
                  </a:lnTo>
                  <a:lnTo>
                    <a:pt x="19" y="9613"/>
                  </a:lnTo>
                  <a:lnTo>
                    <a:pt x="47" y="9745"/>
                  </a:lnTo>
                  <a:lnTo>
                    <a:pt x="76" y="9877"/>
                  </a:lnTo>
                  <a:lnTo>
                    <a:pt x="123" y="9999"/>
                  </a:lnTo>
                  <a:lnTo>
                    <a:pt x="179" y="10112"/>
                  </a:lnTo>
                  <a:lnTo>
                    <a:pt x="245" y="10225"/>
                  </a:lnTo>
                  <a:lnTo>
                    <a:pt x="311" y="10319"/>
                  </a:lnTo>
                  <a:lnTo>
                    <a:pt x="396" y="10413"/>
                  </a:lnTo>
                  <a:lnTo>
                    <a:pt x="480" y="10498"/>
                  </a:lnTo>
                  <a:lnTo>
                    <a:pt x="574" y="10564"/>
                  </a:lnTo>
                  <a:lnTo>
                    <a:pt x="678" y="10630"/>
                  </a:lnTo>
                  <a:lnTo>
                    <a:pt x="782" y="10668"/>
                  </a:lnTo>
                  <a:lnTo>
                    <a:pt x="895" y="10705"/>
                  </a:lnTo>
                  <a:lnTo>
                    <a:pt x="1008" y="10724"/>
                  </a:lnTo>
                  <a:lnTo>
                    <a:pt x="7372" y="11411"/>
                  </a:lnTo>
                  <a:lnTo>
                    <a:pt x="7494" y="11411"/>
                  </a:lnTo>
                  <a:lnTo>
                    <a:pt x="7607" y="11402"/>
                  </a:lnTo>
                  <a:lnTo>
                    <a:pt x="7720" y="11383"/>
                  </a:lnTo>
                  <a:lnTo>
                    <a:pt x="7833" y="11346"/>
                  </a:lnTo>
                  <a:lnTo>
                    <a:pt x="7937" y="11298"/>
                  </a:lnTo>
                  <a:lnTo>
                    <a:pt x="8040" y="11233"/>
                  </a:lnTo>
                  <a:lnTo>
                    <a:pt x="8135" y="11167"/>
                  </a:lnTo>
                  <a:lnTo>
                    <a:pt x="8229" y="11082"/>
                  </a:lnTo>
                  <a:lnTo>
                    <a:pt x="8314" y="10988"/>
                  </a:lnTo>
                  <a:lnTo>
                    <a:pt x="8389" y="10884"/>
                  </a:lnTo>
                  <a:lnTo>
                    <a:pt x="8464" y="10771"/>
                  </a:lnTo>
                  <a:lnTo>
                    <a:pt x="8521" y="10658"/>
                  </a:lnTo>
                  <a:lnTo>
                    <a:pt x="8577" y="10526"/>
                  </a:lnTo>
                  <a:lnTo>
                    <a:pt x="8615" y="10395"/>
                  </a:lnTo>
                  <a:lnTo>
                    <a:pt x="8652" y="10253"/>
                  </a:lnTo>
                  <a:lnTo>
                    <a:pt x="8671" y="10112"/>
                  </a:lnTo>
                  <a:lnTo>
                    <a:pt x="9519" y="2232"/>
                  </a:lnTo>
                  <a:lnTo>
                    <a:pt x="9528" y="2081"/>
                  </a:lnTo>
                  <a:lnTo>
                    <a:pt x="9519" y="1940"/>
                  </a:lnTo>
                  <a:lnTo>
                    <a:pt x="9509" y="1799"/>
                  </a:lnTo>
                  <a:lnTo>
                    <a:pt x="9481" y="1667"/>
                  </a:lnTo>
                  <a:lnTo>
                    <a:pt x="9453" y="1535"/>
                  </a:lnTo>
                  <a:lnTo>
                    <a:pt x="9406" y="1413"/>
                  </a:lnTo>
                  <a:lnTo>
                    <a:pt x="9349" y="1300"/>
                  </a:lnTo>
                  <a:lnTo>
                    <a:pt x="9283" y="1187"/>
                  </a:lnTo>
                  <a:lnTo>
                    <a:pt x="9217" y="1093"/>
                  </a:lnTo>
                  <a:lnTo>
                    <a:pt x="9133" y="999"/>
                  </a:lnTo>
                  <a:lnTo>
                    <a:pt x="9048" y="914"/>
                  </a:lnTo>
                  <a:lnTo>
                    <a:pt x="8954" y="848"/>
                  </a:lnTo>
                  <a:lnTo>
                    <a:pt x="8860" y="792"/>
                  </a:lnTo>
                  <a:lnTo>
                    <a:pt x="8747" y="745"/>
                  </a:lnTo>
                  <a:lnTo>
                    <a:pt x="8634" y="707"/>
                  </a:lnTo>
                  <a:lnTo>
                    <a:pt x="8521" y="688"/>
                  </a:lnTo>
                  <a:lnTo>
                    <a:pt x="2156" y="10"/>
                  </a:lnTo>
                  <a:lnTo>
                    <a:pt x="2043" y="1"/>
                  </a:lnTo>
                  <a:close/>
                </a:path>
              </a:pathLst>
            </a:custGeom>
            <a:solidFill>
              <a:srgbClr val="F7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0"/>
            <p:cNvSpPr/>
            <p:nvPr/>
          </p:nvSpPr>
          <p:spPr>
            <a:xfrm>
              <a:off x="8160313" y="3330429"/>
              <a:ext cx="139024" cy="157585"/>
            </a:xfrm>
            <a:custGeom>
              <a:rect b="b" l="l" r="r" t="t"/>
              <a:pathLst>
                <a:path extrusionOk="0" h="3362" w="2966">
                  <a:moveTo>
                    <a:pt x="1459" y="0"/>
                  </a:moveTo>
                  <a:lnTo>
                    <a:pt x="1318" y="10"/>
                  </a:lnTo>
                  <a:lnTo>
                    <a:pt x="1168" y="47"/>
                  </a:lnTo>
                  <a:lnTo>
                    <a:pt x="1026" y="85"/>
                  </a:lnTo>
                  <a:lnTo>
                    <a:pt x="895" y="151"/>
                  </a:lnTo>
                  <a:lnTo>
                    <a:pt x="772" y="226"/>
                  </a:lnTo>
                  <a:lnTo>
                    <a:pt x="650" y="311"/>
                  </a:lnTo>
                  <a:lnTo>
                    <a:pt x="537" y="414"/>
                  </a:lnTo>
                  <a:lnTo>
                    <a:pt x="433" y="527"/>
                  </a:lnTo>
                  <a:lnTo>
                    <a:pt x="330" y="650"/>
                  </a:lnTo>
                  <a:lnTo>
                    <a:pt x="245" y="782"/>
                  </a:lnTo>
                  <a:lnTo>
                    <a:pt x="179" y="923"/>
                  </a:lnTo>
                  <a:lnTo>
                    <a:pt x="113" y="1073"/>
                  </a:lnTo>
                  <a:lnTo>
                    <a:pt x="66" y="1234"/>
                  </a:lnTo>
                  <a:lnTo>
                    <a:pt x="28" y="1394"/>
                  </a:lnTo>
                  <a:lnTo>
                    <a:pt x="10" y="1563"/>
                  </a:lnTo>
                  <a:lnTo>
                    <a:pt x="0" y="1742"/>
                  </a:lnTo>
                  <a:lnTo>
                    <a:pt x="10" y="1902"/>
                  </a:lnTo>
                  <a:lnTo>
                    <a:pt x="38" y="2071"/>
                  </a:lnTo>
                  <a:lnTo>
                    <a:pt x="75" y="2232"/>
                  </a:lnTo>
                  <a:lnTo>
                    <a:pt x="123" y="2382"/>
                  </a:lnTo>
                  <a:lnTo>
                    <a:pt x="188" y="2523"/>
                  </a:lnTo>
                  <a:lnTo>
                    <a:pt x="264" y="2665"/>
                  </a:lnTo>
                  <a:lnTo>
                    <a:pt x="348" y="2787"/>
                  </a:lnTo>
                  <a:lnTo>
                    <a:pt x="443" y="2900"/>
                  </a:lnTo>
                  <a:lnTo>
                    <a:pt x="546" y="3013"/>
                  </a:lnTo>
                  <a:lnTo>
                    <a:pt x="659" y="3107"/>
                  </a:lnTo>
                  <a:lnTo>
                    <a:pt x="782" y="3182"/>
                  </a:lnTo>
                  <a:lnTo>
                    <a:pt x="913" y="3248"/>
                  </a:lnTo>
                  <a:lnTo>
                    <a:pt x="1055" y="3305"/>
                  </a:lnTo>
                  <a:lnTo>
                    <a:pt x="1196" y="3342"/>
                  </a:lnTo>
                  <a:lnTo>
                    <a:pt x="1346" y="3361"/>
                  </a:lnTo>
                  <a:lnTo>
                    <a:pt x="1497" y="3361"/>
                  </a:lnTo>
                  <a:lnTo>
                    <a:pt x="1648" y="3352"/>
                  </a:lnTo>
                  <a:lnTo>
                    <a:pt x="1798" y="3324"/>
                  </a:lnTo>
                  <a:lnTo>
                    <a:pt x="1930" y="3277"/>
                  </a:lnTo>
                  <a:lnTo>
                    <a:pt x="2071" y="3211"/>
                  </a:lnTo>
                  <a:lnTo>
                    <a:pt x="2194" y="3135"/>
                  </a:lnTo>
                  <a:lnTo>
                    <a:pt x="2316" y="3051"/>
                  </a:lnTo>
                  <a:lnTo>
                    <a:pt x="2429" y="2956"/>
                  </a:lnTo>
                  <a:lnTo>
                    <a:pt x="2533" y="2843"/>
                  </a:lnTo>
                  <a:lnTo>
                    <a:pt x="2627" y="2721"/>
                  </a:lnTo>
                  <a:lnTo>
                    <a:pt x="2712" y="2589"/>
                  </a:lnTo>
                  <a:lnTo>
                    <a:pt x="2787" y="2439"/>
                  </a:lnTo>
                  <a:lnTo>
                    <a:pt x="2853" y="2297"/>
                  </a:lnTo>
                  <a:lnTo>
                    <a:pt x="2900" y="2137"/>
                  </a:lnTo>
                  <a:lnTo>
                    <a:pt x="2938" y="1968"/>
                  </a:lnTo>
                  <a:lnTo>
                    <a:pt x="2956" y="1798"/>
                  </a:lnTo>
                  <a:lnTo>
                    <a:pt x="2966" y="1629"/>
                  </a:lnTo>
                  <a:lnTo>
                    <a:pt x="2956" y="1459"/>
                  </a:lnTo>
                  <a:lnTo>
                    <a:pt x="2928" y="1290"/>
                  </a:lnTo>
                  <a:lnTo>
                    <a:pt x="2890" y="1139"/>
                  </a:lnTo>
                  <a:lnTo>
                    <a:pt x="2843" y="979"/>
                  </a:lnTo>
                  <a:lnTo>
                    <a:pt x="2778" y="838"/>
                  </a:lnTo>
                  <a:lnTo>
                    <a:pt x="2702" y="706"/>
                  </a:lnTo>
                  <a:lnTo>
                    <a:pt x="2617" y="575"/>
                  </a:lnTo>
                  <a:lnTo>
                    <a:pt x="2523" y="462"/>
                  </a:lnTo>
                  <a:lnTo>
                    <a:pt x="2420" y="358"/>
                  </a:lnTo>
                  <a:lnTo>
                    <a:pt x="2297" y="264"/>
                  </a:lnTo>
                  <a:lnTo>
                    <a:pt x="2175" y="179"/>
                  </a:lnTo>
                  <a:lnTo>
                    <a:pt x="2043" y="113"/>
                  </a:lnTo>
                  <a:lnTo>
                    <a:pt x="1911" y="57"/>
                  </a:lnTo>
                  <a:lnTo>
                    <a:pt x="1761" y="19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0"/>
            <p:cNvSpPr/>
            <p:nvPr/>
          </p:nvSpPr>
          <p:spPr>
            <a:xfrm>
              <a:off x="7826253" y="3195811"/>
              <a:ext cx="86948" cy="99370"/>
            </a:xfrm>
            <a:custGeom>
              <a:rect b="b" l="l" r="r" t="t"/>
              <a:pathLst>
                <a:path extrusionOk="0" h="2120" w="1855">
                  <a:moveTo>
                    <a:pt x="913" y="1"/>
                  </a:moveTo>
                  <a:lnTo>
                    <a:pt x="819" y="10"/>
                  </a:lnTo>
                  <a:lnTo>
                    <a:pt x="734" y="29"/>
                  </a:lnTo>
                  <a:lnTo>
                    <a:pt x="640" y="57"/>
                  </a:lnTo>
                  <a:lnTo>
                    <a:pt x="556" y="95"/>
                  </a:lnTo>
                  <a:lnTo>
                    <a:pt x="480" y="142"/>
                  </a:lnTo>
                  <a:lnTo>
                    <a:pt x="405" y="198"/>
                  </a:lnTo>
                  <a:lnTo>
                    <a:pt x="330" y="264"/>
                  </a:lnTo>
                  <a:lnTo>
                    <a:pt x="264" y="330"/>
                  </a:lnTo>
                  <a:lnTo>
                    <a:pt x="207" y="406"/>
                  </a:lnTo>
                  <a:lnTo>
                    <a:pt x="151" y="490"/>
                  </a:lnTo>
                  <a:lnTo>
                    <a:pt x="104" y="584"/>
                  </a:lnTo>
                  <a:lnTo>
                    <a:pt x="66" y="679"/>
                  </a:lnTo>
                  <a:lnTo>
                    <a:pt x="38" y="773"/>
                  </a:lnTo>
                  <a:lnTo>
                    <a:pt x="10" y="876"/>
                  </a:lnTo>
                  <a:lnTo>
                    <a:pt x="0" y="989"/>
                  </a:lnTo>
                  <a:lnTo>
                    <a:pt x="0" y="1093"/>
                  </a:lnTo>
                  <a:lnTo>
                    <a:pt x="0" y="1206"/>
                  </a:lnTo>
                  <a:lnTo>
                    <a:pt x="19" y="1300"/>
                  </a:lnTo>
                  <a:lnTo>
                    <a:pt x="38" y="1404"/>
                  </a:lnTo>
                  <a:lnTo>
                    <a:pt x="75" y="1498"/>
                  </a:lnTo>
                  <a:lnTo>
                    <a:pt x="113" y="1592"/>
                  </a:lnTo>
                  <a:lnTo>
                    <a:pt x="160" y="1677"/>
                  </a:lnTo>
                  <a:lnTo>
                    <a:pt x="217" y="1752"/>
                  </a:lnTo>
                  <a:lnTo>
                    <a:pt x="273" y="1827"/>
                  </a:lnTo>
                  <a:lnTo>
                    <a:pt x="339" y="1893"/>
                  </a:lnTo>
                  <a:lnTo>
                    <a:pt x="414" y="1950"/>
                  </a:lnTo>
                  <a:lnTo>
                    <a:pt x="490" y="2006"/>
                  </a:lnTo>
                  <a:lnTo>
                    <a:pt x="574" y="2044"/>
                  </a:lnTo>
                  <a:lnTo>
                    <a:pt x="659" y="2081"/>
                  </a:lnTo>
                  <a:lnTo>
                    <a:pt x="753" y="2100"/>
                  </a:lnTo>
                  <a:lnTo>
                    <a:pt x="847" y="2119"/>
                  </a:lnTo>
                  <a:lnTo>
                    <a:pt x="942" y="2119"/>
                  </a:lnTo>
                  <a:lnTo>
                    <a:pt x="1036" y="2110"/>
                  </a:lnTo>
                  <a:lnTo>
                    <a:pt x="1120" y="2091"/>
                  </a:lnTo>
                  <a:lnTo>
                    <a:pt x="1215" y="2063"/>
                  </a:lnTo>
                  <a:lnTo>
                    <a:pt x="1290" y="2025"/>
                  </a:lnTo>
                  <a:lnTo>
                    <a:pt x="1375" y="1978"/>
                  </a:lnTo>
                  <a:lnTo>
                    <a:pt x="1450" y="1921"/>
                  </a:lnTo>
                  <a:lnTo>
                    <a:pt x="1525" y="1855"/>
                  </a:lnTo>
                  <a:lnTo>
                    <a:pt x="1591" y="1790"/>
                  </a:lnTo>
                  <a:lnTo>
                    <a:pt x="1648" y="1714"/>
                  </a:lnTo>
                  <a:lnTo>
                    <a:pt x="1704" y="1629"/>
                  </a:lnTo>
                  <a:lnTo>
                    <a:pt x="1751" y="1535"/>
                  </a:lnTo>
                  <a:lnTo>
                    <a:pt x="1789" y="1441"/>
                  </a:lnTo>
                  <a:lnTo>
                    <a:pt x="1817" y="1347"/>
                  </a:lnTo>
                  <a:lnTo>
                    <a:pt x="1836" y="1243"/>
                  </a:lnTo>
                  <a:lnTo>
                    <a:pt x="1855" y="1130"/>
                  </a:lnTo>
                  <a:lnTo>
                    <a:pt x="1855" y="1027"/>
                  </a:lnTo>
                  <a:lnTo>
                    <a:pt x="1855" y="923"/>
                  </a:lnTo>
                  <a:lnTo>
                    <a:pt x="1836" y="820"/>
                  </a:lnTo>
                  <a:lnTo>
                    <a:pt x="1808" y="716"/>
                  </a:lnTo>
                  <a:lnTo>
                    <a:pt x="1779" y="622"/>
                  </a:lnTo>
                  <a:lnTo>
                    <a:pt x="1742" y="528"/>
                  </a:lnTo>
                  <a:lnTo>
                    <a:pt x="1695" y="443"/>
                  </a:lnTo>
                  <a:lnTo>
                    <a:pt x="1638" y="368"/>
                  </a:lnTo>
                  <a:lnTo>
                    <a:pt x="1582" y="293"/>
                  </a:lnTo>
                  <a:lnTo>
                    <a:pt x="1516" y="227"/>
                  </a:lnTo>
                  <a:lnTo>
                    <a:pt x="1441" y="170"/>
                  </a:lnTo>
                  <a:lnTo>
                    <a:pt x="1365" y="114"/>
                  </a:lnTo>
                  <a:lnTo>
                    <a:pt x="1281" y="76"/>
                  </a:lnTo>
                  <a:lnTo>
                    <a:pt x="1196" y="38"/>
                  </a:lnTo>
                  <a:lnTo>
                    <a:pt x="1102" y="20"/>
                  </a:lnTo>
                  <a:lnTo>
                    <a:pt x="1007" y="10"/>
                  </a:lnTo>
                  <a:lnTo>
                    <a:pt x="913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0"/>
            <p:cNvSpPr/>
            <p:nvPr/>
          </p:nvSpPr>
          <p:spPr>
            <a:xfrm>
              <a:off x="7871250" y="3430595"/>
              <a:ext cx="86995" cy="99323"/>
            </a:xfrm>
            <a:custGeom>
              <a:rect b="b" l="l" r="r" t="t"/>
              <a:pathLst>
                <a:path extrusionOk="0" h="2119" w="1856">
                  <a:moveTo>
                    <a:pt x="914" y="0"/>
                  </a:moveTo>
                  <a:lnTo>
                    <a:pt x="829" y="10"/>
                  </a:lnTo>
                  <a:lnTo>
                    <a:pt x="735" y="29"/>
                  </a:lnTo>
                  <a:lnTo>
                    <a:pt x="650" y="57"/>
                  </a:lnTo>
                  <a:lnTo>
                    <a:pt x="565" y="95"/>
                  </a:lnTo>
                  <a:lnTo>
                    <a:pt x="481" y="142"/>
                  </a:lnTo>
                  <a:lnTo>
                    <a:pt x="405" y="198"/>
                  </a:lnTo>
                  <a:lnTo>
                    <a:pt x="330" y="264"/>
                  </a:lnTo>
                  <a:lnTo>
                    <a:pt x="264" y="330"/>
                  </a:lnTo>
                  <a:lnTo>
                    <a:pt x="208" y="405"/>
                  </a:lnTo>
                  <a:lnTo>
                    <a:pt x="151" y="490"/>
                  </a:lnTo>
                  <a:lnTo>
                    <a:pt x="104" y="584"/>
                  </a:lnTo>
                  <a:lnTo>
                    <a:pt x="66" y="678"/>
                  </a:lnTo>
                  <a:lnTo>
                    <a:pt x="38" y="772"/>
                  </a:lnTo>
                  <a:lnTo>
                    <a:pt x="19" y="876"/>
                  </a:lnTo>
                  <a:lnTo>
                    <a:pt x="0" y="989"/>
                  </a:lnTo>
                  <a:lnTo>
                    <a:pt x="0" y="1092"/>
                  </a:lnTo>
                  <a:lnTo>
                    <a:pt x="10" y="1196"/>
                  </a:lnTo>
                  <a:lnTo>
                    <a:pt x="19" y="1300"/>
                  </a:lnTo>
                  <a:lnTo>
                    <a:pt x="47" y="1403"/>
                  </a:lnTo>
                  <a:lnTo>
                    <a:pt x="76" y="1497"/>
                  </a:lnTo>
                  <a:lnTo>
                    <a:pt x="113" y="1591"/>
                  </a:lnTo>
                  <a:lnTo>
                    <a:pt x="160" y="1676"/>
                  </a:lnTo>
                  <a:lnTo>
                    <a:pt x="217" y="1752"/>
                  </a:lnTo>
                  <a:lnTo>
                    <a:pt x="273" y="1827"/>
                  </a:lnTo>
                  <a:lnTo>
                    <a:pt x="339" y="1893"/>
                  </a:lnTo>
                  <a:lnTo>
                    <a:pt x="415" y="1949"/>
                  </a:lnTo>
                  <a:lnTo>
                    <a:pt x="490" y="2006"/>
                  </a:lnTo>
                  <a:lnTo>
                    <a:pt x="575" y="2043"/>
                  </a:lnTo>
                  <a:lnTo>
                    <a:pt x="659" y="2081"/>
                  </a:lnTo>
                  <a:lnTo>
                    <a:pt x="754" y="2100"/>
                  </a:lnTo>
                  <a:lnTo>
                    <a:pt x="848" y="2109"/>
                  </a:lnTo>
                  <a:lnTo>
                    <a:pt x="942" y="2119"/>
                  </a:lnTo>
                  <a:lnTo>
                    <a:pt x="1036" y="2109"/>
                  </a:lnTo>
                  <a:lnTo>
                    <a:pt x="1121" y="2090"/>
                  </a:lnTo>
                  <a:lnTo>
                    <a:pt x="1215" y="2062"/>
                  </a:lnTo>
                  <a:lnTo>
                    <a:pt x="1300" y="2025"/>
                  </a:lnTo>
                  <a:lnTo>
                    <a:pt x="1375" y="1977"/>
                  </a:lnTo>
                  <a:lnTo>
                    <a:pt x="1450" y="1921"/>
                  </a:lnTo>
                  <a:lnTo>
                    <a:pt x="1526" y="1855"/>
                  </a:lnTo>
                  <a:lnTo>
                    <a:pt x="1592" y="1789"/>
                  </a:lnTo>
                  <a:lnTo>
                    <a:pt x="1648" y="1704"/>
                  </a:lnTo>
                  <a:lnTo>
                    <a:pt x="1704" y="1629"/>
                  </a:lnTo>
                  <a:lnTo>
                    <a:pt x="1752" y="1535"/>
                  </a:lnTo>
                  <a:lnTo>
                    <a:pt x="1789" y="1441"/>
                  </a:lnTo>
                  <a:lnTo>
                    <a:pt x="1817" y="1347"/>
                  </a:lnTo>
                  <a:lnTo>
                    <a:pt x="1846" y="1243"/>
                  </a:lnTo>
                  <a:lnTo>
                    <a:pt x="1855" y="1130"/>
                  </a:lnTo>
                  <a:lnTo>
                    <a:pt x="1855" y="1027"/>
                  </a:lnTo>
                  <a:lnTo>
                    <a:pt x="1855" y="914"/>
                  </a:lnTo>
                  <a:lnTo>
                    <a:pt x="1836" y="810"/>
                  </a:lnTo>
                  <a:lnTo>
                    <a:pt x="1817" y="716"/>
                  </a:lnTo>
                  <a:lnTo>
                    <a:pt x="1780" y="622"/>
                  </a:lnTo>
                  <a:lnTo>
                    <a:pt x="1742" y="528"/>
                  </a:lnTo>
                  <a:lnTo>
                    <a:pt x="1695" y="443"/>
                  </a:lnTo>
                  <a:lnTo>
                    <a:pt x="1639" y="368"/>
                  </a:lnTo>
                  <a:lnTo>
                    <a:pt x="1582" y="292"/>
                  </a:lnTo>
                  <a:lnTo>
                    <a:pt x="1516" y="226"/>
                  </a:lnTo>
                  <a:lnTo>
                    <a:pt x="1441" y="170"/>
                  </a:lnTo>
                  <a:lnTo>
                    <a:pt x="1366" y="113"/>
                  </a:lnTo>
                  <a:lnTo>
                    <a:pt x="1281" y="76"/>
                  </a:lnTo>
                  <a:lnTo>
                    <a:pt x="1196" y="38"/>
                  </a:lnTo>
                  <a:lnTo>
                    <a:pt x="1111" y="19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9" name="Google Shape;919;p40"/>
          <p:cNvGrpSpPr/>
          <p:nvPr/>
        </p:nvGrpSpPr>
        <p:grpSpPr>
          <a:xfrm>
            <a:off x="6849807" y="3595408"/>
            <a:ext cx="764819" cy="656215"/>
            <a:chOff x="7391557" y="3719658"/>
            <a:chExt cx="764819" cy="656215"/>
          </a:xfrm>
        </p:grpSpPr>
        <p:sp>
          <p:nvSpPr>
            <p:cNvPr id="920" name="Google Shape;920;p40"/>
            <p:cNvSpPr/>
            <p:nvPr/>
          </p:nvSpPr>
          <p:spPr>
            <a:xfrm>
              <a:off x="7391557" y="3719658"/>
              <a:ext cx="457663" cy="575922"/>
            </a:xfrm>
            <a:custGeom>
              <a:rect b="b" l="l" r="r" t="t"/>
              <a:pathLst>
                <a:path extrusionOk="0" h="12287" w="9764">
                  <a:moveTo>
                    <a:pt x="6007" y="0"/>
                  </a:moveTo>
                  <a:lnTo>
                    <a:pt x="5904" y="19"/>
                  </a:lnTo>
                  <a:lnTo>
                    <a:pt x="5791" y="47"/>
                  </a:lnTo>
                  <a:lnTo>
                    <a:pt x="5687" y="85"/>
                  </a:lnTo>
                  <a:lnTo>
                    <a:pt x="5574" y="132"/>
                  </a:lnTo>
                  <a:lnTo>
                    <a:pt x="5470" y="198"/>
                  </a:lnTo>
                  <a:lnTo>
                    <a:pt x="5358" y="273"/>
                  </a:lnTo>
                  <a:lnTo>
                    <a:pt x="5254" y="367"/>
                  </a:lnTo>
                  <a:lnTo>
                    <a:pt x="5160" y="461"/>
                  </a:lnTo>
                  <a:lnTo>
                    <a:pt x="528" y="5470"/>
                  </a:lnTo>
                  <a:lnTo>
                    <a:pt x="434" y="5583"/>
                  </a:lnTo>
                  <a:lnTo>
                    <a:pt x="349" y="5705"/>
                  </a:lnTo>
                  <a:lnTo>
                    <a:pt x="273" y="5828"/>
                  </a:lnTo>
                  <a:lnTo>
                    <a:pt x="208" y="5950"/>
                  </a:lnTo>
                  <a:lnTo>
                    <a:pt x="151" y="6082"/>
                  </a:lnTo>
                  <a:lnTo>
                    <a:pt x="104" y="6214"/>
                  </a:lnTo>
                  <a:lnTo>
                    <a:pt x="57" y="6346"/>
                  </a:lnTo>
                  <a:lnTo>
                    <a:pt x="29" y="6477"/>
                  </a:lnTo>
                  <a:lnTo>
                    <a:pt x="10" y="6609"/>
                  </a:lnTo>
                  <a:lnTo>
                    <a:pt x="0" y="6741"/>
                  </a:lnTo>
                  <a:lnTo>
                    <a:pt x="0" y="6873"/>
                  </a:lnTo>
                  <a:lnTo>
                    <a:pt x="19" y="6995"/>
                  </a:lnTo>
                  <a:lnTo>
                    <a:pt x="38" y="7108"/>
                  </a:lnTo>
                  <a:lnTo>
                    <a:pt x="76" y="7231"/>
                  </a:lnTo>
                  <a:lnTo>
                    <a:pt x="113" y="7334"/>
                  </a:lnTo>
                  <a:lnTo>
                    <a:pt x="170" y="7438"/>
                  </a:lnTo>
                  <a:lnTo>
                    <a:pt x="3060" y="11929"/>
                  </a:lnTo>
                  <a:lnTo>
                    <a:pt x="3126" y="12013"/>
                  </a:lnTo>
                  <a:lnTo>
                    <a:pt x="3202" y="12098"/>
                  </a:lnTo>
                  <a:lnTo>
                    <a:pt x="3277" y="12154"/>
                  </a:lnTo>
                  <a:lnTo>
                    <a:pt x="3362" y="12211"/>
                  </a:lnTo>
                  <a:lnTo>
                    <a:pt x="3456" y="12249"/>
                  </a:lnTo>
                  <a:lnTo>
                    <a:pt x="3550" y="12267"/>
                  </a:lnTo>
                  <a:lnTo>
                    <a:pt x="3653" y="12286"/>
                  </a:lnTo>
                  <a:lnTo>
                    <a:pt x="3757" y="12277"/>
                  </a:lnTo>
                  <a:lnTo>
                    <a:pt x="3861" y="12267"/>
                  </a:lnTo>
                  <a:lnTo>
                    <a:pt x="3974" y="12239"/>
                  </a:lnTo>
                  <a:lnTo>
                    <a:pt x="4077" y="12202"/>
                  </a:lnTo>
                  <a:lnTo>
                    <a:pt x="4190" y="12154"/>
                  </a:lnTo>
                  <a:lnTo>
                    <a:pt x="4294" y="12089"/>
                  </a:lnTo>
                  <a:lnTo>
                    <a:pt x="4407" y="12013"/>
                  </a:lnTo>
                  <a:lnTo>
                    <a:pt x="4510" y="11919"/>
                  </a:lnTo>
                  <a:lnTo>
                    <a:pt x="4604" y="11825"/>
                  </a:lnTo>
                  <a:lnTo>
                    <a:pt x="9236" y="6807"/>
                  </a:lnTo>
                  <a:lnTo>
                    <a:pt x="9331" y="6703"/>
                  </a:lnTo>
                  <a:lnTo>
                    <a:pt x="9415" y="6581"/>
                  </a:lnTo>
                  <a:lnTo>
                    <a:pt x="9491" y="6459"/>
                  </a:lnTo>
                  <a:lnTo>
                    <a:pt x="9557" y="6336"/>
                  </a:lnTo>
                  <a:lnTo>
                    <a:pt x="9613" y="6204"/>
                  </a:lnTo>
                  <a:lnTo>
                    <a:pt x="9660" y="6073"/>
                  </a:lnTo>
                  <a:lnTo>
                    <a:pt x="9707" y="5941"/>
                  </a:lnTo>
                  <a:lnTo>
                    <a:pt x="9735" y="5809"/>
                  </a:lnTo>
                  <a:lnTo>
                    <a:pt x="9754" y="5677"/>
                  </a:lnTo>
                  <a:lnTo>
                    <a:pt x="9764" y="5545"/>
                  </a:lnTo>
                  <a:lnTo>
                    <a:pt x="9764" y="5414"/>
                  </a:lnTo>
                  <a:lnTo>
                    <a:pt x="9745" y="5291"/>
                  </a:lnTo>
                  <a:lnTo>
                    <a:pt x="9726" y="5169"/>
                  </a:lnTo>
                  <a:lnTo>
                    <a:pt x="9688" y="5056"/>
                  </a:lnTo>
                  <a:lnTo>
                    <a:pt x="9651" y="4952"/>
                  </a:lnTo>
                  <a:lnTo>
                    <a:pt x="9594" y="4849"/>
                  </a:lnTo>
                  <a:lnTo>
                    <a:pt x="6704" y="358"/>
                  </a:lnTo>
                  <a:lnTo>
                    <a:pt x="6638" y="264"/>
                  </a:lnTo>
                  <a:lnTo>
                    <a:pt x="6563" y="188"/>
                  </a:lnTo>
                  <a:lnTo>
                    <a:pt x="6487" y="132"/>
                  </a:lnTo>
                  <a:lnTo>
                    <a:pt x="6403" y="75"/>
                  </a:lnTo>
                  <a:lnTo>
                    <a:pt x="6308" y="38"/>
                  </a:lnTo>
                  <a:lnTo>
                    <a:pt x="6214" y="19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rgbClr val="F7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0"/>
            <p:cNvSpPr/>
            <p:nvPr/>
          </p:nvSpPr>
          <p:spPr>
            <a:xfrm>
              <a:off x="7686760" y="3721392"/>
              <a:ext cx="469616" cy="349106"/>
            </a:xfrm>
            <a:custGeom>
              <a:rect b="b" l="l" r="r" t="t"/>
              <a:pathLst>
                <a:path extrusionOk="0" h="7448" w="10019">
                  <a:moveTo>
                    <a:pt x="1" y="1"/>
                  </a:moveTo>
                  <a:lnTo>
                    <a:pt x="688" y="2571"/>
                  </a:lnTo>
                  <a:lnTo>
                    <a:pt x="3447" y="5697"/>
                  </a:lnTo>
                  <a:lnTo>
                    <a:pt x="9981" y="7448"/>
                  </a:lnTo>
                  <a:lnTo>
                    <a:pt x="10000" y="7372"/>
                  </a:lnTo>
                  <a:lnTo>
                    <a:pt x="10018" y="7288"/>
                  </a:lnTo>
                  <a:lnTo>
                    <a:pt x="10018" y="7212"/>
                  </a:lnTo>
                  <a:lnTo>
                    <a:pt x="10018" y="7137"/>
                  </a:lnTo>
                  <a:lnTo>
                    <a:pt x="9990" y="6986"/>
                  </a:lnTo>
                  <a:lnTo>
                    <a:pt x="9962" y="6845"/>
                  </a:lnTo>
                  <a:lnTo>
                    <a:pt x="9915" y="6732"/>
                  </a:lnTo>
                  <a:lnTo>
                    <a:pt x="9877" y="6638"/>
                  </a:lnTo>
                  <a:lnTo>
                    <a:pt x="9830" y="6553"/>
                  </a:lnTo>
                  <a:lnTo>
                    <a:pt x="6930" y="2034"/>
                  </a:lnTo>
                  <a:lnTo>
                    <a:pt x="6846" y="1921"/>
                  </a:lnTo>
                  <a:lnTo>
                    <a:pt x="6780" y="1837"/>
                  </a:lnTo>
                  <a:lnTo>
                    <a:pt x="6714" y="1780"/>
                  </a:lnTo>
                  <a:lnTo>
                    <a:pt x="6657" y="1752"/>
                  </a:lnTo>
                  <a:lnTo>
                    <a:pt x="6620" y="1733"/>
                  </a:lnTo>
                  <a:lnTo>
                    <a:pt x="6591" y="1724"/>
                  </a:lnTo>
                  <a:lnTo>
                    <a:pt x="6563" y="173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7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0"/>
            <p:cNvSpPr/>
            <p:nvPr/>
          </p:nvSpPr>
          <p:spPr>
            <a:xfrm>
              <a:off x="7564563" y="3988378"/>
              <a:ext cx="590031" cy="387495"/>
            </a:xfrm>
            <a:custGeom>
              <a:rect b="b" l="l" r="r" t="t"/>
              <a:pathLst>
                <a:path extrusionOk="0" h="8267" w="12588">
                  <a:moveTo>
                    <a:pt x="6054" y="1"/>
                  </a:moveTo>
                  <a:lnTo>
                    <a:pt x="6035" y="95"/>
                  </a:lnTo>
                  <a:lnTo>
                    <a:pt x="6016" y="198"/>
                  </a:lnTo>
                  <a:lnTo>
                    <a:pt x="5979" y="321"/>
                  </a:lnTo>
                  <a:lnTo>
                    <a:pt x="5931" y="462"/>
                  </a:lnTo>
                  <a:lnTo>
                    <a:pt x="5866" y="622"/>
                  </a:lnTo>
                  <a:lnTo>
                    <a:pt x="5781" y="773"/>
                  </a:lnTo>
                  <a:lnTo>
                    <a:pt x="5734" y="839"/>
                  </a:lnTo>
                  <a:lnTo>
                    <a:pt x="5677" y="904"/>
                  </a:lnTo>
                  <a:lnTo>
                    <a:pt x="4783" y="1884"/>
                  </a:lnTo>
                  <a:lnTo>
                    <a:pt x="3116" y="3691"/>
                  </a:lnTo>
                  <a:lnTo>
                    <a:pt x="782" y="6214"/>
                  </a:lnTo>
                  <a:lnTo>
                    <a:pt x="725" y="6271"/>
                  </a:lnTo>
                  <a:lnTo>
                    <a:pt x="650" y="6327"/>
                  </a:lnTo>
                  <a:lnTo>
                    <a:pt x="546" y="6384"/>
                  </a:lnTo>
                  <a:lnTo>
                    <a:pt x="433" y="6450"/>
                  </a:lnTo>
                  <a:lnTo>
                    <a:pt x="301" y="6497"/>
                  </a:lnTo>
                  <a:lnTo>
                    <a:pt x="226" y="6525"/>
                  </a:lnTo>
                  <a:lnTo>
                    <a:pt x="151" y="6534"/>
                  </a:lnTo>
                  <a:lnTo>
                    <a:pt x="75" y="6544"/>
                  </a:lnTo>
                  <a:lnTo>
                    <a:pt x="0" y="6553"/>
                  </a:lnTo>
                  <a:lnTo>
                    <a:pt x="6468" y="8267"/>
                  </a:lnTo>
                  <a:lnTo>
                    <a:pt x="6487" y="8267"/>
                  </a:lnTo>
                  <a:lnTo>
                    <a:pt x="6553" y="8257"/>
                  </a:lnTo>
                  <a:lnTo>
                    <a:pt x="6656" y="8239"/>
                  </a:lnTo>
                  <a:lnTo>
                    <a:pt x="6798" y="8201"/>
                  </a:lnTo>
                  <a:lnTo>
                    <a:pt x="6882" y="8163"/>
                  </a:lnTo>
                  <a:lnTo>
                    <a:pt x="6967" y="8126"/>
                  </a:lnTo>
                  <a:lnTo>
                    <a:pt x="7061" y="8069"/>
                  </a:lnTo>
                  <a:lnTo>
                    <a:pt x="7165" y="8003"/>
                  </a:lnTo>
                  <a:lnTo>
                    <a:pt x="7268" y="7928"/>
                  </a:lnTo>
                  <a:lnTo>
                    <a:pt x="7381" y="7834"/>
                  </a:lnTo>
                  <a:lnTo>
                    <a:pt x="7494" y="7730"/>
                  </a:lnTo>
                  <a:lnTo>
                    <a:pt x="7617" y="7598"/>
                  </a:lnTo>
                  <a:lnTo>
                    <a:pt x="12145" y="2693"/>
                  </a:lnTo>
                  <a:lnTo>
                    <a:pt x="12202" y="2618"/>
                  </a:lnTo>
                  <a:lnTo>
                    <a:pt x="12268" y="2524"/>
                  </a:lnTo>
                  <a:lnTo>
                    <a:pt x="12343" y="2401"/>
                  </a:lnTo>
                  <a:lnTo>
                    <a:pt x="12418" y="2260"/>
                  </a:lnTo>
                  <a:lnTo>
                    <a:pt x="12494" y="2100"/>
                  </a:lnTo>
                  <a:lnTo>
                    <a:pt x="12550" y="1931"/>
                  </a:lnTo>
                  <a:lnTo>
                    <a:pt x="12578" y="1837"/>
                  </a:lnTo>
                  <a:lnTo>
                    <a:pt x="12588" y="1752"/>
                  </a:lnTo>
                  <a:lnTo>
                    <a:pt x="6054" y="1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0"/>
            <p:cNvSpPr/>
            <p:nvPr/>
          </p:nvSpPr>
          <p:spPr>
            <a:xfrm>
              <a:off x="7535877" y="4083717"/>
              <a:ext cx="84324" cy="92714"/>
            </a:xfrm>
            <a:custGeom>
              <a:rect b="b" l="l" r="r" t="t"/>
              <a:pathLst>
                <a:path extrusionOk="0" h="1978" w="1799">
                  <a:moveTo>
                    <a:pt x="932" y="0"/>
                  </a:moveTo>
                  <a:lnTo>
                    <a:pt x="847" y="10"/>
                  </a:lnTo>
                  <a:lnTo>
                    <a:pt x="763" y="28"/>
                  </a:lnTo>
                  <a:lnTo>
                    <a:pt x="678" y="57"/>
                  </a:lnTo>
                  <a:lnTo>
                    <a:pt x="593" y="94"/>
                  </a:lnTo>
                  <a:lnTo>
                    <a:pt x="518" y="132"/>
                  </a:lnTo>
                  <a:lnTo>
                    <a:pt x="443" y="189"/>
                  </a:lnTo>
                  <a:lnTo>
                    <a:pt x="367" y="245"/>
                  </a:lnTo>
                  <a:lnTo>
                    <a:pt x="301" y="311"/>
                  </a:lnTo>
                  <a:lnTo>
                    <a:pt x="235" y="386"/>
                  </a:lnTo>
                  <a:lnTo>
                    <a:pt x="179" y="471"/>
                  </a:lnTo>
                  <a:lnTo>
                    <a:pt x="132" y="556"/>
                  </a:lnTo>
                  <a:lnTo>
                    <a:pt x="85" y="650"/>
                  </a:lnTo>
                  <a:lnTo>
                    <a:pt x="47" y="744"/>
                  </a:lnTo>
                  <a:lnTo>
                    <a:pt x="28" y="848"/>
                  </a:lnTo>
                  <a:lnTo>
                    <a:pt x="10" y="942"/>
                  </a:lnTo>
                  <a:lnTo>
                    <a:pt x="0" y="1036"/>
                  </a:lnTo>
                  <a:lnTo>
                    <a:pt x="0" y="1130"/>
                  </a:lnTo>
                  <a:lnTo>
                    <a:pt x="10" y="1224"/>
                  </a:lnTo>
                  <a:lnTo>
                    <a:pt x="28" y="1318"/>
                  </a:lnTo>
                  <a:lnTo>
                    <a:pt x="57" y="1403"/>
                  </a:lnTo>
                  <a:lnTo>
                    <a:pt x="85" y="1488"/>
                  </a:lnTo>
                  <a:lnTo>
                    <a:pt x="132" y="1572"/>
                  </a:lnTo>
                  <a:lnTo>
                    <a:pt x="179" y="1648"/>
                  </a:lnTo>
                  <a:lnTo>
                    <a:pt x="235" y="1714"/>
                  </a:lnTo>
                  <a:lnTo>
                    <a:pt x="292" y="1770"/>
                  </a:lnTo>
                  <a:lnTo>
                    <a:pt x="367" y="1827"/>
                  </a:lnTo>
                  <a:lnTo>
                    <a:pt x="443" y="1874"/>
                  </a:lnTo>
                  <a:lnTo>
                    <a:pt x="518" y="1911"/>
                  </a:lnTo>
                  <a:lnTo>
                    <a:pt x="603" y="1949"/>
                  </a:lnTo>
                  <a:lnTo>
                    <a:pt x="687" y="1968"/>
                  </a:lnTo>
                  <a:lnTo>
                    <a:pt x="782" y="1977"/>
                  </a:lnTo>
                  <a:lnTo>
                    <a:pt x="866" y="1977"/>
                  </a:lnTo>
                  <a:lnTo>
                    <a:pt x="951" y="1968"/>
                  </a:lnTo>
                  <a:lnTo>
                    <a:pt x="1045" y="1949"/>
                  </a:lnTo>
                  <a:lnTo>
                    <a:pt x="1130" y="1921"/>
                  </a:lnTo>
                  <a:lnTo>
                    <a:pt x="1205" y="1883"/>
                  </a:lnTo>
                  <a:lnTo>
                    <a:pt x="1290" y="1836"/>
                  </a:lnTo>
                  <a:lnTo>
                    <a:pt x="1365" y="1780"/>
                  </a:lnTo>
                  <a:lnTo>
                    <a:pt x="1441" y="1723"/>
                  </a:lnTo>
                  <a:lnTo>
                    <a:pt x="1506" y="1657"/>
                  </a:lnTo>
                  <a:lnTo>
                    <a:pt x="1572" y="1582"/>
                  </a:lnTo>
                  <a:lnTo>
                    <a:pt x="1629" y="1507"/>
                  </a:lnTo>
                  <a:lnTo>
                    <a:pt x="1676" y="1412"/>
                  </a:lnTo>
                  <a:lnTo>
                    <a:pt x="1714" y="1318"/>
                  </a:lnTo>
                  <a:lnTo>
                    <a:pt x="1751" y="1224"/>
                  </a:lnTo>
                  <a:lnTo>
                    <a:pt x="1780" y="1130"/>
                  </a:lnTo>
                  <a:lnTo>
                    <a:pt x="1798" y="1026"/>
                  </a:lnTo>
                  <a:lnTo>
                    <a:pt x="1798" y="932"/>
                  </a:lnTo>
                  <a:lnTo>
                    <a:pt x="1798" y="838"/>
                  </a:lnTo>
                  <a:lnTo>
                    <a:pt x="1789" y="744"/>
                  </a:lnTo>
                  <a:lnTo>
                    <a:pt x="1780" y="650"/>
                  </a:lnTo>
                  <a:lnTo>
                    <a:pt x="1751" y="565"/>
                  </a:lnTo>
                  <a:lnTo>
                    <a:pt x="1714" y="480"/>
                  </a:lnTo>
                  <a:lnTo>
                    <a:pt x="1676" y="405"/>
                  </a:lnTo>
                  <a:lnTo>
                    <a:pt x="1629" y="330"/>
                  </a:lnTo>
                  <a:lnTo>
                    <a:pt x="1572" y="264"/>
                  </a:lnTo>
                  <a:lnTo>
                    <a:pt x="1506" y="198"/>
                  </a:lnTo>
                  <a:lnTo>
                    <a:pt x="1441" y="141"/>
                  </a:lnTo>
                  <a:lnTo>
                    <a:pt x="1365" y="94"/>
                  </a:lnTo>
                  <a:lnTo>
                    <a:pt x="1281" y="57"/>
                  </a:lnTo>
                  <a:lnTo>
                    <a:pt x="1196" y="28"/>
                  </a:lnTo>
                  <a:lnTo>
                    <a:pt x="1111" y="10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0"/>
            <p:cNvSpPr/>
            <p:nvPr/>
          </p:nvSpPr>
          <p:spPr>
            <a:xfrm>
              <a:off x="7832393" y="4054562"/>
              <a:ext cx="83011" cy="85214"/>
            </a:xfrm>
            <a:custGeom>
              <a:rect b="b" l="l" r="r" t="t"/>
              <a:pathLst>
                <a:path extrusionOk="0" h="1818" w="1771">
                  <a:moveTo>
                    <a:pt x="858" y="1"/>
                  </a:moveTo>
                  <a:lnTo>
                    <a:pt x="773" y="10"/>
                  </a:lnTo>
                  <a:lnTo>
                    <a:pt x="688" y="20"/>
                  </a:lnTo>
                  <a:lnTo>
                    <a:pt x="603" y="48"/>
                  </a:lnTo>
                  <a:lnTo>
                    <a:pt x="528" y="86"/>
                  </a:lnTo>
                  <a:lnTo>
                    <a:pt x="453" y="123"/>
                  </a:lnTo>
                  <a:lnTo>
                    <a:pt x="377" y="170"/>
                  </a:lnTo>
                  <a:lnTo>
                    <a:pt x="312" y="227"/>
                  </a:lnTo>
                  <a:lnTo>
                    <a:pt x="246" y="283"/>
                  </a:lnTo>
                  <a:lnTo>
                    <a:pt x="189" y="349"/>
                  </a:lnTo>
                  <a:lnTo>
                    <a:pt x="142" y="425"/>
                  </a:lnTo>
                  <a:lnTo>
                    <a:pt x="95" y="500"/>
                  </a:lnTo>
                  <a:lnTo>
                    <a:pt x="57" y="585"/>
                  </a:lnTo>
                  <a:lnTo>
                    <a:pt x="29" y="679"/>
                  </a:lnTo>
                  <a:lnTo>
                    <a:pt x="10" y="763"/>
                  </a:lnTo>
                  <a:lnTo>
                    <a:pt x="1" y="858"/>
                  </a:lnTo>
                  <a:lnTo>
                    <a:pt x="1" y="952"/>
                  </a:lnTo>
                  <a:lnTo>
                    <a:pt x="1" y="1036"/>
                  </a:lnTo>
                  <a:lnTo>
                    <a:pt x="20" y="1121"/>
                  </a:lnTo>
                  <a:lnTo>
                    <a:pt x="39" y="1206"/>
                  </a:lnTo>
                  <a:lnTo>
                    <a:pt x="76" y="1291"/>
                  </a:lnTo>
                  <a:lnTo>
                    <a:pt x="114" y="1366"/>
                  </a:lnTo>
                  <a:lnTo>
                    <a:pt x="152" y="1441"/>
                  </a:lnTo>
                  <a:lnTo>
                    <a:pt x="208" y="1507"/>
                  </a:lnTo>
                  <a:lnTo>
                    <a:pt x="265" y="1573"/>
                  </a:lnTo>
                  <a:lnTo>
                    <a:pt x="330" y="1630"/>
                  </a:lnTo>
                  <a:lnTo>
                    <a:pt x="396" y="1677"/>
                  </a:lnTo>
                  <a:lnTo>
                    <a:pt x="472" y="1724"/>
                  </a:lnTo>
                  <a:lnTo>
                    <a:pt x="556" y="1761"/>
                  </a:lnTo>
                  <a:lnTo>
                    <a:pt x="641" y="1790"/>
                  </a:lnTo>
                  <a:lnTo>
                    <a:pt x="726" y="1808"/>
                  </a:lnTo>
                  <a:lnTo>
                    <a:pt x="820" y="1818"/>
                  </a:lnTo>
                  <a:lnTo>
                    <a:pt x="905" y="1818"/>
                  </a:lnTo>
                  <a:lnTo>
                    <a:pt x="989" y="1808"/>
                  </a:lnTo>
                  <a:lnTo>
                    <a:pt x="1074" y="1799"/>
                  </a:lnTo>
                  <a:lnTo>
                    <a:pt x="1159" y="1771"/>
                  </a:lnTo>
                  <a:lnTo>
                    <a:pt x="1234" y="1733"/>
                  </a:lnTo>
                  <a:lnTo>
                    <a:pt x="1310" y="1696"/>
                  </a:lnTo>
                  <a:lnTo>
                    <a:pt x="1385" y="1648"/>
                  </a:lnTo>
                  <a:lnTo>
                    <a:pt x="1451" y="1592"/>
                  </a:lnTo>
                  <a:lnTo>
                    <a:pt x="1517" y="1535"/>
                  </a:lnTo>
                  <a:lnTo>
                    <a:pt x="1573" y="1470"/>
                  </a:lnTo>
                  <a:lnTo>
                    <a:pt x="1620" y="1394"/>
                  </a:lnTo>
                  <a:lnTo>
                    <a:pt x="1667" y="1319"/>
                  </a:lnTo>
                  <a:lnTo>
                    <a:pt x="1705" y="1234"/>
                  </a:lnTo>
                  <a:lnTo>
                    <a:pt x="1733" y="1140"/>
                  </a:lnTo>
                  <a:lnTo>
                    <a:pt x="1752" y="1046"/>
                  </a:lnTo>
                  <a:lnTo>
                    <a:pt x="1761" y="961"/>
                  </a:lnTo>
                  <a:lnTo>
                    <a:pt x="1771" y="867"/>
                  </a:lnTo>
                  <a:lnTo>
                    <a:pt x="1761" y="782"/>
                  </a:lnTo>
                  <a:lnTo>
                    <a:pt x="1743" y="698"/>
                  </a:lnTo>
                  <a:lnTo>
                    <a:pt x="1724" y="613"/>
                  </a:lnTo>
                  <a:lnTo>
                    <a:pt x="1696" y="528"/>
                  </a:lnTo>
                  <a:lnTo>
                    <a:pt x="1658" y="453"/>
                  </a:lnTo>
                  <a:lnTo>
                    <a:pt x="1611" y="377"/>
                  </a:lnTo>
                  <a:lnTo>
                    <a:pt x="1554" y="312"/>
                  </a:lnTo>
                  <a:lnTo>
                    <a:pt x="1498" y="246"/>
                  </a:lnTo>
                  <a:lnTo>
                    <a:pt x="1432" y="189"/>
                  </a:lnTo>
                  <a:lnTo>
                    <a:pt x="1366" y="133"/>
                  </a:lnTo>
                  <a:lnTo>
                    <a:pt x="1291" y="95"/>
                  </a:lnTo>
                  <a:lnTo>
                    <a:pt x="1206" y="57"/>
                  </a:lnTo>
                  <a:lnTo>
                    <a:pt x="1121" y="29"/>
                  </a:lnTo>
                  <a:lnTo>
                    <a:pt x="1037" y="10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0"/>
            <p:cNvSpPr/>
            <p:nvPr/>
          </p:nvSpPr>
          <p:spPr>
            <a:xfrm>
              <a:off x="7710618" y="4193586"/>
              <a:ext cx="83011" cy="85214"/>
            </a:xfrm>
            <a:custGeom>
              <a:rect b="b" l="l" r="r" t="t"/>
              <a:pathLst>
                <a:path extrusionOk="0" h="1818" w="1771">
                  <a:moveTo>
                    <a:pt x="867" y="0"/>
                  </a:moveTo>
                  <a:lnTo>
                    <a:pt x="782" y="10"/>
                  </a:lnTo>
                  <a:lnTo>
                    <a:pt x="697" y="29"/>
                  </a:lnTo>
                  <a:lnTo>
                    <a:pt x="612" y="48"/>
                  </a:lnTo>
                  <a:lnTo>
                    <a:pt x="537" y="85"/>
                  </a:lnTo>
                  <a:lnTo>
                    <a:pt x="462" y="123"/>
                  </a:lnTo>
                  <a:lnTo>
                    <a:pt x="386" y="170"/>
                  </a:lnTo>
                  <a:lnTo>
                    <a:pt x="321" y="226"/>
                  </a:lnTo>
                  <a:lnTo>
                    <a:pt x="255" y="283"/>
                  </a:lnTo>
                  <a:lnTo>
                    <a:pt x="198" y="358"/>
                  </a:lnTo>
                  <a:lnTo>
                    <a:pt x="151" y="424"/>
                  </a:lnTo>
                  <a:lnTo>
                    <a:pt x="104" y="509"/>
                  </a:lnTo>
                  <a:lnTo>
                    <a:pt x="66" y="594"/>
                  </a:lnTo>
                  <a:lnTo>
                    <a:pt x="38" y="678"/>
                  </a:lnTo>
                  <a:lnTo>
                    <a:pt x="19" y="773"/>
                  </a:lnTo>
                  <a:lnTo>
                    <a:pt x="10" y="857"/>
                  </a:lnTo>
                  <a:lnTo>
                    <a:pt x="0" y="951"/>
                  </a:lnTo>
                  <a:lnTo>
                    <a:pt x="10" y="1036"/>
                  </a:lnTo>
                  <a:lnTo>
                    <a:pt x="29" y="1130"/>
                  </a:lnTo>
                  <a:lnTo>
                    <a:pt x="47" y="1215"/>
                  </a:lnTo>
                  <a:lnTo>
                    <a:pt x="76" y="1290"/>
                  </a:lnTo>
                  <a:lnTo>
                    <a:pt x="113" y="1366"/>
                  </a:lnTo>
                  <a:lnTo>
                    <a:pt x="160" y="1441"/>
                  </a:lnTo>
                  <a:lnTo>
                    <a:pt x="217" y="1516"/>
                  </a:lnTo>
                  <a:lnTo>
                    <a:pt x="273" y="1573"/>
                  </a:lnTo>
                  <a:lnTo>
                    <a:pt x="339" y="1629"/>
                  </a:lnTo>
                  <a:lnTo>
                    <a:pt x="405" y="1686"/>
                  </a:lnTo>
                  <a:lnTo>
                    <a:pt x="481" y="1723"/>
                  </a:lnTo>
                  <a:lnTo>
                    <a:pt x="565" y="1761"/>
                  </a:lnTo>
                  <a:lnTo>
                    <a:pt x="650" y="1789"/>
                  </a:lnTo>
                  <a:lnTo>
                    <a:pt x="735" y="1808"/>
                  </a:lnTo>
                  <a:lnTo>
                    <a:pt x="829" y="1818"/>
                  </a:lnTo>
                  <a:lnTo>
                    <a:pt x="998" y="1818"/>
                  </a:lnTo>
                  <a:lnTo>
                    <a:pt x="1083" y="1799"/>
                  </a:lnTo>
                  <a:lnTo>
                    <a:pt x="1168" y="1770"/>
                  </a:lnTo>
                  <a:lnTo>
                    <a:pt x="1243" y="1742"/>
                  </a:lnTo>
                  <a:lnTo>
                    <a:pt x="1318" y="1695"/>
                  </a:lnTo>
                  <a:lnTo>
                    <a:pt x="1394" y="1648"/>
                  </a:lnTo>
                  <a:lnTo>
                    <a:pt x="1460" y="1601"/>
                  </a:lnTo>
                  <a:lnTo>
                    <a:pt x="1526" y="1535"/>
                  </a:lnTo>
                  <a:lnTo>
                    <a:pt x="1582" y="1469"/>
                  </a:lnTo>
                  <a:lnTo>
                    <a:pt x="1629" y="1394"/>
                  </a:lnTo>
                  <a:lnTo>
                    <a:pt x="1676" y="1319"/>
                  </a:lnTo>
                  <a:lnTo>
                    <a:pt x="1714" y="1234"/>
                  </a:lnTo>
                  <a:lnTo>
                    <a:pt x="1742" y="1140"/>
                  </a:lnTo>
                  <a:lnTo>
                    <a:pt x="1761" y="1055"/>
                  </a:lnTo>
                  <a:lnTo>
                    <a:pt x="1770" y="961"/>
                  </a:lnTo>
                  <a:lnTo>
                    <a:pt x="1770" y="876"/>
                  </a:lnTo>
                  <a:lnTo>
                    <a:pt x="1770" y="782"/>
                  </a:lnTo>
                  <a:lnTo>
                    <a:pt x="1752" y="697"/>
                  </a:lnTo>
                  <a:lnTo>
                    <a:pt x="1733" y="612"/>
                  </a:lnTo>
                  <a:lnTo>
                    <a:pt x="1695" y="528"/>
                  </a:lnTo>
                  <a:lnTo>
                    <a:pt x="1657" y="452"/>
                  </a:lnTo>
                  <a:lnTo>
                    <a:pt x="1620" y="377"/>
                  </a:lnTo>
                  <a:lnTo>
                    <a:pt x="1563" y="311"/>
                  </a:lnTo>
                  <a:lnTo>
                    <a:pt x="1507" y="245"/>
                  </a:lnTo>
                  <a:lnTo>
                    <a:pt x="1441" y="189"/>
                  </a:lnTo>
                  <a:lnTo>
                    <a:pt x="1375" y="142"/>
                  </a:lnTo>
                  <a:lnTo>
                    <a:pt x="1300" y="95"/>
                  </a:lnTo>
                  <a:lnTo>
                    <a:pt x="1215" y="57"/>
                  </a:lnTo>
                  <a:lnTo>
                    <a:pt x="1130" y="29"/>
                  </a:lnTo>
                  <a:lnTo>
                    <a:pt x="1045" y="10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0"/>
            <p:cNvSpPr/>
            <p:nvPr/>
          </p:nvSpPr>
          <p:spPr>
            <a:xfrm>
              <a:off x="7822690" y="4244349"/>
              <a:ext cx="83011" cy="85636"/>
            </a:xfrm>
            <a:custGeom>
              <a:rect b="b" l="l" r="r" t="t"/>
              <a:pathLst>
                <a:path extrusionOk="0" h="1827" w="1771">
                  <a:moveTo>
                    <a:pt x="867" y="0"/>
                  </a:moveTo>
                  <a:lnTo>
                    <a:pt x="773" y="10"/>
                  </a:lnTo>
                  <a:lnTo>
                    <a:pt x="688" y="28"/>
                  </a:lnTo>
                  <a:lnTo>
                    <a:pt x="613" y="57"/>
                  </a:lnTo>
                  <a:lnTo>
                    <a:pt x="528" y="85"/>
                  </a:lnTo>
                  <a:lnTo>
                    <a:pt x="453" y="123"/>
                  </a:lnTo>
                  <a:lnTo>
                    <a:pt x="387" y="170"/>
                  </a:lnTo>
                  <a:lnTo>
                    <a:pt x="311" y="226"/>
                  </a:lnTo>
                  <a:lnTo>
                    <a:pt x="255" y="292"/>
                  </a:lnTo>
                  <a:lnTo>
                    <a:pt x="198" y="358"/>
                  </a:lnTo>
                  <a:lnTo>
                    <a:pt x="142" y="433"/>
                  </a:lnTo>
                  <a:lnTo>
                    <a:pt x="104" y="509"/>
                  </a:lnTo>
                  <a:lnTo>
                    <a:pt x="67" y="593"/>
                  </a:lnTo>
                  <a:lnTo>
                    <a:pt x="38" y="678"/>
                  </a:lnTo>
                  <a:lnTo>
                    <a:pt x="20" y="772"/>
                  </a:lnTo>
                  <a:lnTo>
                    <a:pt x="1" y="866"/>
                  </a:lnTo>
                  <a:lnTo>
                    <a:pt x="1" y="951"/>
                  </a:lnTo>
                  <a:lnTo>
                    <a:pt x="10" y="1045"/>
                  </a:lnTo>
                  <a:lnTo>
                    <a:pt x="20" y="1130"/>
                  </a:lnTo>
                  <a:lnTo>
                    <a:pt x="48" y="1215"/>
                  </a:lnTo>
                  <a:lnTo>
                    <a:pt x="76" y="1290"/>
                  </a:lnTo>
                  <a:lnTo>
                    <a:pt x="114" y="1375"/>
                  </a:lnTo>
                  <a:lnTo>
                    <a:pt x="161" y="1441"/>
                  </a:lnTo>
                  <a:lnTo>
                    <a:pt x="208" y="1516"/>
                  </a:lnTo>
                  <a:lnTo>
                    <a:pt x="274" y="1572"/>
                  </a:lnTo>
                  <a:lnTo>
                    <a:pt x="330" y="1638"/>
                  </a:lnTo>
                  <a:lnTo>
                    <a:pt x="406" y="1685"/>
                  </a:lnTo>
                  <a:lnTo>
                    <a:pt x="481" y="1733"/>
                  </a:lnTo>
                  <a:lnTo>
                    <a:pt x="556" y="1761"/>
                  </a:lnTo>
                  <a:lnTo>
                    <a:pt x="650" y="1798"/>
                  </a:lnTo>
                  <a:lnTo>
                    <a:pt x="735" y="1817"/>
                  </a:lnTo>
                  <a:lnTo>
                    <a:pt x="820" y="1827"/>
                  </a:lnTo>
                  <a:lnTo>
                    <a:pt x="914" y="1827"/>
                  </a:lnTo>
                  <a:lnTo>
                    <a:pt x="999" y="1817"/>
                  </a:lnTo>
                  <a:lnTo>
                    <a:pt x="1083" y="1798"/>
                  </a:lnTo>
                  <a:lnTo>
                    <a:pt x="1159" y="1770"/>
                  </a:lnTo>
                  <a:lnTo>
                    <a:pt x="1244" y="1742"/>
                  </a:lnTo>
                  <a:lnTo>
                    <a:pt x="1319" y="1704"/>
                  </a:lnTo>
                  <a:lnTo>
                    <a:pt x="1394" y="1657"/>
                  </a:lnTo>
                  <a:lnTo>
                    <a:pt x="1460" y="1601"/>
                  </a:lnTo>
                  <a:lnTo>
                    <a:pt x="1517" y="1535"/>
                  </a:lnTo>
                  <a:lnTo>
                    <a:pt x="1573" y="1469"/>
                  </a:lnTo>
                  <a:lnTo>
                    <a:pt x="1630" y="1394"/>
                  </a:lnTo>
                  <a:lnTo>
                    <a:pt x="1677" y="1318"/>
                  </a:lnTo>
                  <a:lnTo>
                    <a:pt x="1705" y="1234"/>
                  </a:lnTo>
                  <a:lnTo>
                    <a:pt x="1743" y="1149"/>
                  </a:lnTo>
                  <a:lnTo>
                    <a:pt x="1761" y="1055"/>
                  </a:lnTo>
                  <a:lnTo>
                    <a:pt x="1771" y="960"/>
                  </a:lnTo>
                  <a:lnTo>
                    <a:pt x="1771" y="876"/>
                  </a:lnTo>
                  <a:lnTo>
                    <a:pt x="1761" y="782"/>
                  </a:lnTo>
                  <a:lnTo>
                    <a:pt x="1752" y="697"/>
                  </a:lnTo>
                  <a:lnTo>
                    <a:pt x="1724" y="612"/>
                  </a:lnTo>
                  <a:lnTo>
                    <a:pt x="1695" y="537"/>
                  </a:lnTo>
                  <a:lnTo>
                    <a:pt x="1658" y="452"/>
                  </a:lnTo>
                  <a:lnTo>
                    <a:pt x="1611" y="377"/>
                  </a:lnTo>
                  <a:lnTo>
                    <a:pt x="1564" y="311"/>
                  </a:lnTo>
                  <a:lnTo>
                    <a:pt x="1507" y="245"/>
                  </a:lnTo>
                  <a:lnTo>
                    <a:pt x="1441" y="188"/>
                  </a:lnTo>
                  <a:lnTo>
                    <a:pt x="1366" y="141"/>
                  </a:lnTo>
                  <a:lnTo>
                    <a:pt x="1291" y="94"/>
                  </a:lnTo>
                  <a:lnTo>
                    <a:pt x="1215" y="57"/>
                  </a:lnTo>
                  <a:lnTo>
                    <a:pt x="1131" y="28"/>
                  </a:lnTo>
                  <a:lnTo>
                    <a:pt x="1036" y="10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40"/>
            <p:cNvSpPr/>
            <p:nvPr/>
          </p:nvSpPr>
          <p:spPr>
            <a:xfrm>
              <a:off x="7944043" y="4097404"/>
              <a:ext cx="83011" cy="85214"/>
            </a:xfrm>
            <a:custGeom>
              <a:rect b="b" l="l" r="r" t="t"/>
              <a:pathLst>
                <a:path extrusionOk="0" h="1818" w="1771">
                  <a:moveTo>
                    <a:pt x="782" y="0"/>
                  </a:moveTo>
                  <a:lnTo>
                    <a:pt x="698" y="19"/>
                  </a:lnTo>
                  <a:lnTo>
                    <a:pt x="613" y="47"/>
                  </a:lnTo>
                  <a:lnTo>
                    <a:pt x="538" y="75"/>
                  </a:lnTo>
                  <a:lnTo>
                    <a:pt x="462" y="122"/>
                  </a:lnTo>
                  <a:lnTo>
                    <a:pt x="387" y="170"/>
                  </a:lnTo>
                  <a:lnTo>
                    <a:pt x="321" y="217"/>
                  </a:lnTo>
                  <a:lnTo>
                    <a:pt x="255" y="283"/>
                  </a:lnTo>
                  <a:lnTo>
                    <a:pt x="199" y="348"/>
                  </a:lnTo>
                  <a:lnTo>
                    <a:pt x="151" y="424"/>
                  </a:lnTo>
                  <a:lnTo>
                    <a:pt x="104" y="499"/>
                  </a:lnTo>
                  <a:lnTo>
                    <a:pt x="67" y="584"/>
                  </a:lnTo>
                  <a:lnTo>
                    <a:pt x="39" y="678"/>
                  </a:lnTo>
                  <a:lnTo>
                    <a:pt x="20" y="763"/>
                  </a:lnTo>
                  <a:lnTo>
                    <a:pt x="10" y="857"/>
                  </a:lnTo>
                  <a:lnTo>
                    <a:pt x="1" y="942"/>
                  </a:lnTo>
                  <a:lnTo>
                    <a:pt x="10" y="1036"/>
                  </a:lnTo>
                  <a:lnTo>
                    <a:pt x="29" y="1120"/>
                  </a:lnTo>
                  <a:lnTo>
                    <a:pt x="48" y="1205"/>
                  </a:lnTo>
                  <a:lnTo>
                    <a:pt x="76" y="1290"/>
                  </a:lnTo>
                  <a:lnTo>
                    <a:pt x="114" y="1365"/>
                  </a:lnTo>
                  <a:lnTo>
                    <a:pt x="161" y="1441"/>
                  </a:lnTo>
                  <a:lnTo>
                    <a:pt x="217" y="1506"/>
                  </a:lnTo>
                  <a:lnTo>
                    <a:pt x="274" y="1572"/>
                  </a:lnTo>
                  <a:lnTo>
                    <a:pt x="340" y="1629"/>
                  </a:lnTo>
                  <a:lnTo>
                    <a:pt x="406" y="1676"/>
                  </a:lnTo>
                  <a:lnTo>
                    <a:pt x="481" y="1723"/>
                  </a:lnTo>
                  <a:lnTo>
                    <a:pt x="566" y="1761"/>
                  </a:lnTo>
                  <a:lnTo>
                    <a:pt x="650" y="1789"/>
                  </a:lnTo>
                  <a:lnTo>
                    <a:pt x="735" y="1808"/>
                  </a:lnTo>
                  <a:lnTo>
                    <a:pt x="829" y="1817"/>
                  </a:lnTo>
                  <a:lnTo>
                    <a:pt x="914" y="1817"/>
                  </a:lnTo>
                  <a:lnTo>
                    <a:pt x="999" y="1808"/>
                  </a:lnTo>
                  <a:lnTo>
                    <a:pt x="1084" y="1789"/>
                  </a:lnTo>
                  <a:lnTo>
                    <a:pt x="1168" y="1770"/>
                  </a:lnTo>
                  <a:lnTo>
                    <a:pt x="1244" y="1732"/>
                  </a:lnTo>
                  <a:lnTo>
                    <a:pt x="1319" y="1695"/>
                  </a:lnTo>
                  <a:lnTo>
                    <a:pt x="1394" y="1648"/>
                  </a:lnTo>
                  <a:lnTo>
                    <a:pt x="1460" y="1591"/>
                  </a:lnTo>
                  <a:lnTo>
                    <a:pt x="1526" y="1535"/>
                  </a:lnTo>
                  <a:lnTo>
                    <a:pt x="1583" y="1459"/>
                  </a:lnTo>
                  <a:lnTo>
                    <a:pt x="1630" y="1393"/>
                  </a:lnTo>
                  <a:lnTo>
                    <a:pt x="1677" y="1309"/>
                  </a:lnTo>
                  <a:lnTo>
                    <a:pt x="1714" y="1224"/>
                  </a:lnTo>
                  <a:lnTo>
                    <a:pt x="1743" y="1139"/>
                  </a:lnTo>
                  <a:lnTo>
                    <a:pt x="1761" y="1045"/>
                  </a:lnTo>
                  <a:lnTo>
                    <a:pt x="1771" y="960"/>
                  </a:lnTo>
                  <a:lnTo>
                    <a:pt x="1771" y="866"/>
                  </a:lnTo>
                  <a:lnTo>
                    <a:pt x="1771" y="782"/>
                  </a:lnTo>
                  <a:lnTo>
                    <a:pt x="1752" y="687"/>
                  </a:lnTo>
                  <a:lnTo>
                    <a:pt x="1733" y="603"/>
                  </a:lnTo>
                  <a:lnTo>
                    <a:pt x="1696" y="527"/>
                  </a:lnTo>
                  <a:lnTo>
                    <a:pt x="1658" y="452"/>
                  </a:lnTo>
                  <a:lnTo>
                    <a:pt x="1620" y="377"/>
                  </a:lnTo>
                  <a:lnTo>
                    <a:pt x="1564" y="311"/>
                  </a:lnTo>
                  <a:lnTo>
                    <a:pt x="1507" y="245"/>
                  </a:lnTo>
                  <a:lnTo>
                    <a:pt x="1441" y="188"/>
                  </a:lnTo>
                  <a:lnTo>
                    <a:pt x="1375" y="132"/>
                  </a:lnTo>
                  <a:lnTo>
                    <a:pt x="1300" y="94"/>
                  </a:lnTo>
                  <a:lnTo>
                    <a:pt x="1215" y="57"/>
                  </a:lnTo>
                  <a:lnTo>
                    <a:pt x="1131" y="28"/>
                  </a:lnTo>
                  <a:lnTo>
                    <a:pt x="1046" y="9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40"/>
            <p:cNvSpPr/>
            <p:nvPr/>
          </p:nvSpPr>
          <p:spPr>
            <a:xfrm>
              <a:off x="7591000" y="3807872"/>
              <a:ext cx="84371" cy="92761"/>
            </a:xfrm>
            <a:custGeom>
              <a:rect b="b" l="l" r="r" t="t"/>
              <a:pathLst>
                <a:path extrusionOk="0" h="1979" w="1800">
                  <a:moveTo>
                    <a:pt x="933" y="1"/>
                  </a:moveTo>
                  <a:lnTo>
                    <a:pt x="848" y="10"/>
                  </a:lnTo>
                  <a:lnTo>
                    <a:pt x="764" y="29"/>
                  </a:lnTo>
                  <a:lnTo>
                    <a:pt x="679" y="57"/>
                  </a:lnTo>
                  <a:lnTo>
                    <a:pt x="594" y="95"/>
                  </a:lnTo>
                  <a:lnTo>
                    <a:pt x="519" y="133"/>
                  </a:lnTo>
                  <a:lnTo>
                    <a:pt x="434" y="189"/>
                  </a:lnTo>
                  <a:lnTo>
                    <a:pt x="368" y="246"/>
                  </a:lnTo>
                  <a:lnTo>
                    <a:pt x="302" y="321"/>
                  </a:lnTo>
                  <a:lnTo>
                    <a:pt x="236" y="387"/>
                  </a:lnTo>
                  <a:lnTo>
                    <a:pt x="180" y="472"/>
                  </a:lnTo>
                  <a:lnTo>
                    <a:pt x="133" y="556"/>
                  </a:lnTo>
                  <a:lnTo>
                    <a:pt x="86" y="651"/>
                  </a:lnTo>
                  <a:lnTo>
                    <a:pt x="48" y="745"/>
                  </a:lnTo>
                  <a:lnTo>
                    <a:pt x="29" y="848"/>
                  </a:lnTo>
                  <a:lnTo>
                    <a:pt x="10" y="942"/>
                  </a:lnTo>
                  <a:lnTo>
                    <a:pt x="1" y="1037"/>
                  </a:lnTo>
                  <a:lnTo>
                    <a:pt x="1" y="1140"/>
                  </a:lnTo>
                  <a:lnTo>
                    <a:pt x="10" y="1225"/>
                  </a:lnTo>
                  <a:lnTo>
                    <a:pt x="29" y="1319"/>
                  </a:lnTo>
                  <a:lnTo>
                    <a:pt x="57" y="1404"/>
                  </a:lnTo>
                  <a:lnTo>
                    <a:pt x="86" y="1489"/>
                  </a:lnTo>
                  <a:lnTo>
                    <a:pt x="123" y="1573"/>
                  </a:lnTo>
                  <a:lnTo>
                    <a:pt x="180" y="1649"/>
                  </a:lnTo>
                  <a:lnTo>
                    <a:pt x="227" y="1714"/>
                  </a:lnTo>
                  <a:lnTo>
                    <a:pt x="293" y="1780"/>
                  </a:lnTo>
                  <a:lnTo>
                    <a:pt x="359" y="1827"/>
                  </a:lnTo>
                  <a:lnTo>
                    <a:pt x="434" y="1875"/>
                  </a:lnTo>
                  <a:lnTo>
                    <a:pt x="519" y="1922"/>
                  </a:lnTo>
                  <a:lnTo>
                    <a:pt x="604" y="1950"/>
                  </a:lnTo>
                  <a:lnTo>
                    <a:pt x="688" y="1969"/>
                  </a:lnTo>
                  <a:lnTo>
                    <a:pt x="782" y="1978"/>
                  </a:lnTo>
                  <a:lnTo>
                    <a:pt x="867" y="1978"/>
                  </a:lnTo>
                  <a:lnTo>
                    <a:pt x="952" y="1969"/>
                  </a:lnTo>
                  <a:lnTo>
                    <a:pt x="1037" y="1950"/>
                  </a:lnTo>
                  <a:lnTo>
                    <a:pt x="1121" y="1922"/>
                  </a:lnTo>
                  <a:lnTo>
                    <a:pt x="1206" y="1884"/>
                  </a:lnTo>
                  <a:lnTo>
                    <a:pt x="1291" y="1837"/>
                  </a:lnTo>
                  <a:lnTo>
                    <a:pt x="1366" y="1790"/>
                  </a:lnTo>
                  <a:lnTo>
                    <a:pt x="1441" y="1724"/>
                  </a:lnTo>
                  <a:lnTo>
                    <a:pt x="1507" y="1658"/>
                  </a:lnTo>
                  <a:lnTo>
                    <a:pt x="1564" y="1583"/>
                  </a:lnTo>
                  <a:lnTo>
                    <a:pt x="1620" y="1507"/>
                  </a:lnTo>
                  <a:lnTo>
                    <a:pt x="1677" y="1413"/>
                  </a:lnTo>
                  <a:lnTo>
                    <a:pt x="1714" y="1319"/>
                  </a:lnTo>
                  <a:lnTo>
                    <a:pt x="1752" y="1225"/>
                  </a:lnTo>
                  <a:lnTo>
                    <a:pt x="1780" y="1131"/>
                  </a:lnTo>
                  <a:lnTo>
                    <a:pt x="1790" y="1027"/>
                  </a:lnTo>
                  <a:lnTo>
                    <a:pt x="1799" y="933"/>
                  </a:lnTo>
                  <a:lnTo>
                    <a:pt x="1799" y="839"/>
                  </a:lnTo>
                  <a:lnTo>
                    <a:pt x="1790" y="745"/>
                  </a:lnTo>
                  <a:lnTo>
                    <a:pt x="1771" y="660"/>
                  </a:lnTo>
                  <a:lnTo>
                    <a:pt x="1752" y="566"/>
                  </a:lnTo>
                  <a:lnTo>
                    <a:pt x="1714" y="481"/>
                  </a:lnTo>
                  <a:lnTo>
                    <a:pt x="1677" y="406"/>
                  </a:lnTo>
                  <a:lnTo>
                    <a:pt x="1630" y="331"/>
                  </a:lnTo>
                  <a:lnTo>
                    <a:pt x="1573" y="265"/>
                  </a:lnTo>
                  <a:lnTo>
                    <a:pt x="1507" y="199"/>
                  </a:lnTo>
                  <a:lnTo>
                    <a:pt x="1441" y="142"/>
                  </a:lnTo>
                  <a:lnTo>
                    <a:pt x="1366" y="95"/>
                  </a:lnTo>
                  <a:lnTo>
                    <a:pt x="1281" y="57"/>
                  </a:lnTo>
                  <a:lnTo>
                    <a:pt x="1197" y="29"/>
                  </a:lnTo>
                  <a:lnTo>
                    <a:pt x="1112" y="10"/>
                  </a:lnTo>
                  <a:lnTo>
                    <a:pt x="1027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0"/>
            <p:cNvSpPr/>
            <p:nvPr/>
          </p:nvSpPr>
          <p:spPr>
            <a:xfrm>
              <a:off x="7778583" y="3773936"/>
              <a:ext cx="60044" cy="45935"/>
            </a:xfrm>
            <a:custGeom>
              <a:rect b="b" l="l" r="r" t="t"/>
              <a:pathLst>
                <a:path extrusionOk="0" h="980" w="1281">
                  <a:moveTo>
                    <a:pt x="405" y="0"/>
                  </a:moveTo>
                  <a:lnTo>
                    <a:pt x="292" y="9"/>
                  </a:lnTo>
                  <a:lnTo>
                    <a:pt x="198" y="38"/>
                  </a:lnTo>
                  <a:lnTo>
                    <a:pt x="160" y="57"/>
                  </a:lnTo>
                  <a:lnTo>
                    <a:pt x="123" y="85"/>
                  </a:lnTo>
                  <a:lnTo>
                    <a:pt x="85" y="113"/>
                  </a:lnTo>
                  <a:lnTo>
                    <a:pt x="57" y="141"/>
                  </a:lnTo>
                  <a:lnTo>
                    <a:pt x="38" y="179"/>
                  </a:lnTo>
                  <a:lnTo>
                    <a:pt x="19" y="217"/>
                  </a:lnTo>
                  <a:lnTo>
                    <a:pt x="10" y="264"/>
                  </a:lnTo>
                  <a:lnTo>
                    <a:pt x="0" y="311"/>
                  </a:lnTo>
                  <a:lnTo>
                    <a:pt x="10" y="358"/>
                  </a:lnTo>
                  <a:lnTo>
                    <a:pt x="10" y="405"/>
                  </a:lnTo>
                  <a:lnTo>
                    <a:pt x="47" y="499"/>
                  </a:lnTo>
                  <a:lnTo>
                    <a:pt x="104" y="593"/>
                  </a:lnTo>
                  <a:lnTo>
                    <a:pt x="179" y="678"/>
                  </a:lnTo>
                  <a:lnTo>
                    <a:pt x="273" y="763"/>
                  </a:lnTo>
                  <a:lnTo>
                    <a:pt x="386" y="838"/>
                  </a:lnTo>
                  <a:lnTo>
                    <a:pt x="509" y="894"/>
                  </a:lnTo>
                  <a:lnTo>
                    <a:pt x="631" y="942"/>
                  </a:lnTo>
                  <a:lnTo>
                    <a:pt x="763" y="970"/>
                  </a:lnTo>
                  <a:lnTo>
                    <a:pt x="876" y="979"/>
                  </a:lnTo>
                  <a:lnTo>
                    <a:pt x="989" y="970"/>
                  </a:lnTo>
                  <a:lnTo>
                    <a:pt x="1083" y="942"/>
                  </a:lnTo>
                  <a:lnTo>
                    <a:pt x="1130" y="923"/>
                  </a:lnTo>
                  <a:lnTo>
                    <a:pt x="1168" y="894"/>
                  </a:lnTo>
                  <a:lnTo>
                    <a:pt x="1196" y="866"/>
                  </a:lnTo>
                  <a:lnTo>
                    <a:pt x="1224" y="829"/>
                  </a:lnTo>
                  <a:lnTo>
                    <a:pt x="1252" y="791"/>
                  </a:lnTo>
                  <a:lnTo>
                    <a:pt x="1262" y="753"/>
                  </a:lnTo>
                  <a:lnTo>
                    <a:pt x="1271" y="716"/>
                  </a:lnTo>
                  <a:lnTo>
                    <a:pt x="1281" y="668"/>
                  </a:lnTo>
                  <a:lnTo>
                    <a:pt x="1281" y="621"/>
                  </a:lnTo>
                  <a:lnTo>
                    <a:pt x="1271" y="574"/>
                  </a:lnTo>
                  <a:lnTo>
                    <a:pt x="1234" y="480"/>
                  </a:lnTo>
                  <a:lnTo>
                    <a:pt x="1177" y="386"/>
                  </a:lnTo>
                  <a:lnTo>
                    <a:pt x="1102" y="292"/>
                  </a:lnTo>
                  <a:lnTo>
                    <a:pt x="1008" y="217"/>
                  </a:lnTo>
                  <a:lnTo>
                    <a:pt x="895" y="141"/>
                  </a:lnTo>
                  <a:lnTo>
                    <a:pt x="772" y="75"/>
                  </a:lnTo>
                  <a:lnTo>
                    <a:pt x="650" y="28"/>
                  </a:lnTo>
                  <a:lnTo>
                    <a:pt x="518" y="9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0"/>
            <p:cNvSpPr/>
            <p:nvPr/>
          </p:nvSpPr>
          <p:spPr>
            <a:xfrm>
              <a:off x="7864172" y="3805247"/>
              <a:ext cx="60091" cy="45935"/>
            </a:xfrm>
            <a:custGeom>
              <a:rect b="b" l="l" r="r" t="t"/>
              <a:pathLst>
                <a:path extrusionOk="0" h="980" w="1282">
                  <a:moveTo>
                    <a:pt x="406" y="0"/>
                  </a:moveTo>
                  <a:lnTo>
                    <a:pt x="293" y="10"/>
                  </a:lnTo>
                  <a:lnTo>
                    <a:pt x="198" y="38"/>
                  </a:lnTo>
                  <a:lnTo>
                    <a:pt x="151" y="57"/>
                  </a:lnTo>
                  <a:lnTo>
                    <a:pt x="114" y="85"/>
                  </a:lnTo>
                  <a:lnTo>
                    <a:pt x="86" y="113"/>
                  </a:lnTo>
                  <a:lnTo>
                    <a:pt x="57" y="142"/>
                  </a:lnTo>
                  <a:lnTo>
                    <a:pt x="29" y="179"/>
                  </a:lnTo>
                  <a:lnTo>
                    <a:pt x="20" y="217"/>
                  </a:lnTo>
                  <a:lnTo>
                    <a:pt x="10" y="264"/>
                  </a:lnTo>
                  <a:lnTo>
                    <a:pt x="1" y="311"/>
                  </a:lnTo>
                  <a:lnTo>
                    <a:pt x="1" y="358"/>
                  </a:lnTo>
                  <a:lnTo>
                    <a:pt x="10" y="405"/>
                  </a:lnTo>
                  <a:lnTo>
                    <a:pt x="48" y="499"/>
                  </a:lnTo>
                  <a:lnTo>
                    <a:pt x="104" y="594"/>
                  </a:lnTo>
                  <a:lnTo>
                    <a:pt x="180" y="678"/>
                  </a:lnTo>
                  <a:lnTo>
                    <a:pt x="274" y="763"/>
                  </a:lnTo>
                  <a:lnTo>
                    <a:pt x="387" y="838"/>
                  </a:lnTo>
                  <a:lnTo>
                    <a:pt x="509" y="895"/>
                  </a:lnTo>
                  <a:lnTo>
                    <a:pt x="632" y="942"/>
                  </a:lnTo>
                  <a:lnTo>
                    <a:pt x="763" y="970"/>
                  </a:lnTo>
                  <a:lnTo>
                    <a:pt x="876" y="980"/>
                  </a:lnTo>
                  <a:lnTo>
                    <a:pt x="989" y="970"/>
                  </a:lnTo>
                  <a:lnTo>
                    <a:pt x="1083" y="942"/>
                  </a:lnTo>
                  <a:lnTo>
                    <a:pt x="1121" y="923"/>
                  </a:lnTo>
                  <a:lnTo>
                    <a:pt x="1159" y="895"/>
                  </a:lnTo>
                  <a:lnTo>
                    <a:pt x="1196" y="867"/>
                  </a:lnTo>
                  <a:lnTo>
                    <a:pt x="1225" y="829"/>
                  </a:lnTo>
                  <a:lnTo>
                    <a:pt x="1244" y="791"/>
                  </a:lnTo>
                  <a:lnTo>
                    <a:pt x="1262" y="754"/>
                  </a:lnTo>
                  <a:lnTo>
                    <a:pt x="1272" y="716"/>
                  </a:lnTo>
                  <a:lnTo>
                    <a:pt x="1281" y="669"/>
                  </a:lnTo>
                  <a:lnTo>
                    <a:pt x="1272" y="622"/>
                  </a:lnTo>
                  <a:lnTo>
                    <a:pt x="1272" y="575"/>
                  </a:lnTo>
                  <a:lnTo>
                    <a:pt x="1234" y="481"/>
                  </a:lnTo>
                  <a:lnTo>
                    <a:pt x="1178" y="387"/>
                  </a:lnTo>
                  <a:lnTo>
                    <a:pt x="1102" y="292"/>
                  </a:lnTo>
                  <a:lnTo>
                    <a:pt x="1008" y="217"/>
                  </a:lnTo>
                  <a:lnTo>
                    <a:pt x="895" y="142"/>
                  </a:lnTo>
                  <a:lnTo>
                    <a:pt x="773" y="76"/>
                  </a:lnTo>
                  <a:lnTo>
                    <a:pt x="650" y="29"/>
                  </a:lnTo>
                  <a:lnTo>
                    <a:pt x="519" y="10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0"/>
            <p:cNvSpPr/>
            <p:nvPr/>
          </p:nvSpPr>
          <p:spPr>
            <a:xfrm>
              <a:off x="7949809" y="3829949"/>
              <a:ext cx="60044" cy="45935"/>
            </a:xfrm>
            <a:custGeom>
              <a:rect b="b" l="l" r="r" t="t"/>
              <a:pathLst>
                <a:path extrusionOk="0" h="980" w="1281">
                  <a:moveTo>
                    <a:pt x="405" y="1"/>
                  </a:moveTo>
                  <a:lnTo>
                    <a:pt x="292" y="10"/>
                  </a:lnTo>
                  <a:lnTo>
                    <a:pt x="198" y="38"/>
                  </a:lnTo>
                  <a:lnTo>
                    <a:pt x="151" y="57"/>
                  </a:lnTo>
                  <a:lnTo>
                    <a:pt x="113" y="85"/>
                  </a:lnTo>
                  <a:lnTo>
                    <a:pt x="85" y="114"/>
                  </a:lnTo>
                  <a:lnTo>
                    <a:pt x="57" y="142"/>
                  </a:lnTo>
                  <a:lnTo>
                    <a:pt x="28" y="180"/>
                  </a:lnTo>
                  <a:lnTo>
                    <a:pt x="19" y="227"/>
                  </a:lnTo>
                  <a:lnTo>
                    <a:pt x="0" y="264"/>
                  </a:lnTo>
                  <a:lnTo>
                    <a:pt x="0" y="311"/>
                  </a:lnTo>
                  <a:lnTo>
                    <a:pt x="0" y="358"/>
                  </a:lnTo>
                  <a:lnTo>
                    <a:pt x="10" y="406"/>
                  </a:lnTo>
                  <a:lnTo>
                    <a:pt x="47" y="500"/>
                  </a:lnTo>
                  <a:lnTo>
                    <a:pt x="104" y="594"/>
                  </a:lnTo>
                  <a:lnTo>
                    <a:pt x="179" y="679"/>
                  </a:lnTo>
                  <a:lnTo>
                    <a:pt x="273" y="763"/>
                  </a:lnTo>
                  <a:lnTo>
                    <a:pt x="386" y="839"/>
                  </a:lnTo>
                  <a:lnTo>
                    <a:pt x="509" y="905"/>
                  </a:lnTo>
                  <a:lnTo>
                    <a:pt x="631" y="942"/>
                  </a:lnTo>
                  <a:lnTo>
                    <a:pt x="763" y="970"/>
                  </a:lnTo>
                  <a:lnTo>
                    <a:pt x="876" y="980"/>
                  </a:lnTo>
                  <a:lnTo>
                    <a:pt x="989" y="970"/>
                  </a:lnTo>
                  <a:lnTo>
                    <a:pt x="1083" y="942"/>
                  </a:lnTo>
                  <a:lnTo>
                    <a:pt x="1121" y="923"/>
                  </a:lnTo>
                  <a:lnTo>
                    <a:pt x="1158" y="895"/>
                  </a:lnTo>
                  <a:lnTo>
                    <a:pt x="1196" y="867"/>
                  </a:lnTo>
                  <a:lnTo>
                    <a:pt x="1224" y="829"/>
                  </a:lnTo>
                  <a:lnTo>
                    <a:pt x="1243" y="801"/>
                  </a:lnTo>
                  <a:lnTo>
                    <a:pt x="1262" y="754"/>
                  </a:lnTo>
                  <a:lnTo>
                    <a:pt x="1271" y="716"/>
                  </a:lnTo>
                  <a:lnTo>
                    <a:pt x="1281" y="669"/>
                  </a:lnTo>
                  <a:lnTo>
                    <a:pt x="1271" y="622"/>
                  </a:lnTo>
                  <a:lnTo>
                    <a:pt x="1262" y="575"/>
                  </a:lnTo>
                  <a:lnTo>
                    <a:pt x="1234" y="481"/>
                  </a:lnTo>
                  <a:lnTo>
                    <a:pt x="1177" y="387"/>
                  </a:lnTo>
                  <a:lnTo>
                    <a:pt x="1102" y="302"/>
                  </a:lnTo>
                  <a:lnTo>
                    <a:pt x="1008" y="217"/>
                  </a:lnTo>
                  <a:lnTo>
                    <a:pt x="895" y="142"/>
                  </a:lnTo>
                  <a:lnTo>
                    <a:pt x="772" y="76"/>
                  </a:lnTo>
                  <a:lnTo>
                    <a:pt x="640" y="29"/>
                  </a:lnTo>
                  <a:lnTo>
                    <a:pt x="518" y="10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40"/>
            <p:cNvSpPr/>
            <p:nvPr/>
          </p:nvSpPr>
          <p:spPr>
            <a:xfrm>
              <a:off x="7833752" y="3872744"/>
              <a:ext cx="60044" cy="45982"/>
            </a:xfrm>
            <a:custGeom>
              <a:rect b="b" l="l" r="r" t="t"/>
              <a:pathLst>
                <a:path extrusionOk="0" h="981" w="1281">
                  <a:moveTo>
                    <a:pt x="405" y="1"/>
                  </a:moveTo>
                  <a:lnTo>
                    <a:pt x="292" y="10"/>
                  </a:lnTo>
                  <a:lnTo>
                    <a:pt x="198" y="39"/>
                  </a:lnTo>
                  <a:lnTo>
                    <a:pt x="151" y="57"/>
                  </a:lnTo>
                  <a:lnTo>
                    <a:pt x="113" y="86"/>
                  </a:lnTo>
                  <a:lnTo>
                    <a:pt x="85" y="114"/>
                  </a:lnTo>
                  <a:lnTo>
                    <a:pt x="57" y="142"/>
                  </a:lnTo>
                  <a:lnTo>
                    <a:pt x="28" y="180"/>
                  </a:lnTo>
                  <a:lnTo>
                    <a:pt x="10" y="217"/>
                  </a:lnTo>
                  <a:lnTo>
                    <a:pt x="0" y="265"/>
                  </a:lnTo>
                  <a:lnTo>
                    <a:pt x="0" y="312"/>
                  </a:lnTo>
                  <a:lnTo>
                    <a:pt x="0" y="359"/>
                  </a:lnTo>
                  <a:lnTo>
                    <a:pt x="10" y="406"/>
                  </a:lnTo>
                  <a:lnTo>
                    <a:pt x="47" y="500"/>
                  </a:lnTo>
                  <a:lnTo>
                    <a:pt x="104" y="594"/>
                  </a:lnTo>
                  <a:lnTo>
                    <a:pt x="179" y="679"/>
                  </a:lnTo>
                  <a:lnTo>
                    <a:pt x="273" y="764"/>
                  </a:lnTo>
                  <a:lnTo>
                    <a:pt x="377" y="839"/>
                  </a:lnTo>
                  <a:lnTo>
                    <a:pt x="509" y="895"/>
                  </a:lnTo>
                  <a:lnTo>
                    <a:pt x="631" y="942"/>
                  </a:lnTo>
                  <a:lnTo>
                    <a:pt x="753" y="971"/>
                  </a:lnTo>
                  <a:lnTo>
                    <a:pt x="876" y="980"/>
                  </a:lnTo>
                  <a:lnTo>
                    <a:pt x="989" y="971"/>
                  </a:lnTo>
                  <a:lnTo>
                    <a:pt x="1083" y="942"/>
                  </a:lnTo>
                  <a:lnTo>
                    <a:pt x="1121" y="914"/>
                  </a:lnTo>
                  <a:lnTo>
                    <a:pt x="1158" y="895"/>
                  </a:lnTo>
                  <a:lnTo>
                    <a:pt x="1196" y="867"/>
                  </a:lnTo>
                  <a:lnTo>
                    <a:pt x="1224" y="829"/>
                  </a:lnTo>
                  <a:lnTo>
                    <a:pt x="1243" y="792"/>
                  </a:lnTo>
                  <a:lnTo>
                    <a:pt x="1262" y="754"/>
                  </a:lnTo>
                  <a:lnTo>
                    <a:pt x="1271" y="707"/>
                  </a:lnTo>
                  <a:lnTo>
                    <a:pt x="1281" y="669"/>
                  </a:lnTo>
                  <a:lnTo>
                    <a:pt x="1271" y="622"/>
                  </a:lnTo>
                  <a:lnTo>
                    <a:pt x="1262" y="575"/>
                  </a:lnTo>
                  <a:lnTo>
                    <a:pt x="1233" y="481"/>
                  </a:lnTo>
                  <a:lnTo>
                    <a:pt x="1177" y="387"/>
                  </a:lnTo>
                  <a:lnTo>
                    <a:pt x="1102" y="293"/>
                  </a:lnTo>
                  <a:lnTo>
                    <a:pt x="1008" y="217"/>
                  </a:lnTo>
                  <a:lnTo>
                    <a:pt x="895" y="142"/>
                  </a:lnTo>
                  <a:lnTo>
                    <a:pt x="772" y="76"/>
                  </a:lnTo>
                  <a:lnTo>
                    <a:pt x="640" y="29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40"/>
            <p:cNvSpPr/>
            <p:nvPr/>
          </p:nvSpPr>
          <p:spPr>
            <a:xfrm>
              <a:off x="7919341" y="3904101"/>
              <a:ext cx="59622" cy="45935"/>
            </a:xfrm>
            <a:custGeom>
              <a:rect b="b" l="l" r="r" t="t"/>
              <a:pathLst>
                <a:path extrusionOk="0" h="980" w="1272">
                  <a:moveTo>
                    <a:pt x="396" y="0"/>
                  </a:moveTo>
                  <a:lnTo>
                    <a:pt x="292" y="10"/>
                  </a:lnTo>
                  <a:lnTo>
                    <a:pt x="198" y="38"/>
                  </a:lnTo>
                  <a:lnTo>
                    <a:pt x="151" y="57"/>
                  </a:lnTo>
                  <a:lnTo>
                    <a:pt x="114" y="85"/>
                  </a:lnTo>
                  <a:lnTo>
                    <a:pt x="85" y="113"/>
                  </a:lnTo>
                  <a:lnTo>
                    <a:pt x="57" y="142"/>
                  </a:lnTo>
                  <a:lnTo>
                    <a:pt x="29" y="179"/>
                  </a:lnTo>
                  <a:lnTo>
                    <a:pt x="10" y="217"/>
                  </a:lnTo>
                  <a:lnTo>
                    <a:pt x="1" y="264"/>
                  </a:lnTo>
                  <a:lnTo>
                    <a:pt x="1" y="311"/>
                  </a:lnTo>
                  <a:lnTo>
                    <a:pt x="1" y="358"/>
                  </a:lnTo>
                  <a:lnTo>
                    <a:pt x="10" y="405"/>
                  </a:lnTo>
                  <a:lnTo>
                    <a:pt x="48" y="499"/>
                  </a:lnTo>
                  <a:lnTo>
                    <a:pt x="104" y="594"/>
                  </a:lnTo>
                  <a:lnTo>
                    <a:pt x="180" y="678"/>
                  </a:lnTo>
                  <a:lnTo>
                    <a:pt x="274" y="763"/>
                  </a:lnTo>
                  <a:lnTo>
                    <a:pt x="377" y="838"/>
                  </a:lnTo>
                  <a:lnTo>
                    <a:pt x="500" y="895"/>
                  </a:lnTo>
                  <a:lnTo>
                    <a:pt x="631" y="942"/>
                  </a:lnTo>
                  <a:lnTo>
                    <a:pt x="754" y="970"/>
                  </a:lnTo>
                  <a:lnTo>
                    <a:pt x="876" y="980"/>
                  </a:lnTo>
                  <a:lnTo>
                    <a:pt x="980" y="970"/>
                  </a:lnTo>
                  <a:lnTo>
                    <a:pt x="1083" y="942"/>
                  </a:lnTo>
                  <a:lnTo>
                    <a:pt x="1121" y="914"/>
                  </a:lnTo>
                  <a:lnTo>
                    <a:pt x="1159" y="895"/>
                  </a:lnTo>
                  <a:lnTo>
                    <a:pt x="1196" y="867"/>
                  </a:lnTo>
                  <a:lnTo>
                    <a:pt x="1225" y="829"/>
                  </a:lnTo>
                  <a:lnTo>
                    <a:pt x="1243" y="791"/>
                  </a:lnTo>
                  <a:lnTo>
                    <a:pt x="1262" y="754"/>
                  </a:lnTo>
                  <a:lnTo>
                    <a:pt x="1272" y="707"/>
                  </a:lnTo>
                  <a:lnTo>
                    <a:pt x="1272" y="669"/>
                  </a:lnTo>
                  <a:lnTo>
                    <a:pt x="1272" y="622"/>
                  </a:lnTo>
                  <a:lnTo>
                    <a:pt x="1262" y="575"/>
                  </a:lnTo>
                  <a:lnTo>
                    <a:pt x="1234" y="481"/>
                  </a:lnTo>
                  <a:lnTo>
                    <a:pt x="1177" y="386"/>
                  </a:lnTo>
                  <a:lnTo>
                    <a:pt x="1093" y="292"/>
                  </a:lnTo>
                  <a:lnTo>
                    <a:pt x="1008" y="217"/>
                  </a:lnTo>
                  <a:lnTo>
                    <a:pt x="895" y="142"/>
                  </a:lnTo>
                  <a:lnTo>
                    <a:pt x="773" y="76"/>
                  </a:lnTo>
                  <a:lnTo>
                    <a:pt x="641" y="29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0"/>
            <p:cNvSpPr/>
            <p:nvPr/>
          </p:nvSpPr>
          <p:spPr>
            <a:xfrm>
              <a:off x="8004977" y="3928803"/>
              <a:ext cx="59622" cy="45935"/>
            </a:xfrm>
            <a:custGeom>
              <a:rect b="b" l="l" r="r" t="t"/>
              <a:pathLst>
                <a:path extrusionOk="0" h="980" w="1272">
                  <a:moveTo>
                    <a:pt x="396" y="1"/>
                  </a:moveTo>
                  <a:lnTo>
                    <a:pt x="292" y="10"/>
                  </a:lnTo>
                  <a:lnTo>
                    <a:pt x="198" y="38"/>
                  </a:lnTo>
                  <a:lnTo>
                    <a:pt x="151" y="57"/>
                  </a:lnTo>
                  <a:lnTo>
                    <a:pt x="113" y="85"/>
                  </a:lnTo>
                  <a:lnTo>
                    <a:pt x="75" y="114"/>
                  </a:lnTo>
                  <a:lnTo>
                    <a:pt x="47" y="142"/>
                  </a:lnTo>
                  <a:lnTo>
                    <a:pt x="28" y="180"/>
                  </a:lnTo>
                  <a:lnTo>
                    <a:pt x="10" y="217"/>
                  </a:lnTo>
                  <a:lnTo>
                    <a:pt x="0" y="264"/>
                  </a:lnTo>
                  <a:lnTo>
                    <a:pt x="0" y="311"/>
                  </a:lnTo>
                  <a:lnTo>
                    <a:pt x="0" y="358"/>
                  </a:lnTo>
                  <a:lnTo>
                    <a:pt x="10" y="405"/>
                  </a:lnTo>
                  <a:lnTo>
                    <a:pt x="47" y="500"/>
                  </a:lnTo>
                  <a:lnTo>
                    <a:pt x="104" y="594"/>
                  </a:lnTo>
                  <a:lnTo>
                    <a:pt x="179" y="678"/>
                  </a:lnTo>
                  <a:lnTo>
                    <a:pt x="273" y="763"/>
                  </a:lnTo>
                  <a:lnTo>
                    <a:pt x="377" y="839"/>
                  </a:lnTo>
                  <a:lnTo>
                    <a:pt x="499" y="895"/>
                  </a:lnTo>
                  <a:lnTo>
                    <a:pt x="631" y="942"/>
                  </a:lnTo>
                  <a:lnTo>
                    <a:pt x="753" y="970"/>
                  </a:lnTo>
                  <a:lnTo>
                    <a:pt x="876" y="980"/>
                  </a:lnTo>
                  <a:lnTo>
                    <a:pt x="979" y="970"/>
                  </a:lnTo>
                  <a:lnTo>
                    <a:pt x="1083" y="942"/>
                  </a:lnTo>
                  <a:lnTo>
                    <a:pt x="1120" y="923"/>
                  </a:lnTo>
                  <a:lnTo>
                    <a:pt x="1158" y="895"/>
                  </a:lnTo>
                  <a:lnTo>
                    <a:pt x="1196" y="867"/>
                  </a:lnTo>
                  <a:lnTo>
                    <a:pt x="1224" y="829"/>
                  </a:lnTo>
                  <a:lnTo>
                    <a:pt x="1243" y="801"/>
                  </a:lnTo>
                  <a:lnTo>
                    <a:pt x="1262" y="754"/>
                  </a:lnTo>
                  <a:lnTo>
                    <a:pt x="1271" y="716"/>
                  </a:lnTo>
                  <a:lnTo>
                    <a:pt x="1271" y="669"/>
                  </a:lnTo>
                  <a:lnTo>
                    <a:pt x="1271" y="622"/>
                  </a:lnTo>
                  <a:lnTo>
                    <a:pt x="1262" y="575"/>
                  </a:lnTo>
                  <a:lnTo>
                    <a:pt x="1224" y="481"/>
                  </a:lnTo>
                  <a:lnTo>
                    <a:pt x="1168" y="387"/>
                  </a:lnTo>
                  <a:lnTo>
                    <a:pt x="1092" y="302"/>
                  </a:lnTo>
                  <a:lnTo>
                    <a:pt x="998" y="217"/>
                  </a:lnTo>
                  <a:lnTo>
                    <a:pt x="895" y="142"/>
                  </a:lnTo>
                  <a:lnTo>
                    <a:pt x="772" y="76"/>
                  </a:lnTo>
                  <a:lnTo>
                    <a:pt x="640" y="29"/>
                  </a:lnTo>
                  <a:lnTo>
                    <a:pt x="518" y="10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40"/>
          <p:cNvGrpSpPr/>
          <p:nvPr/>
        </p:nvGrpSpPr>
        <p:grpSpPr>
          <a:xfrm>
            <a:off x="5735867" y="3595402"/>
            <a:ext cx="673464" cy="736133"/>
            <a:chOff x="6905255" y="3248777"/>
            <a:chExt cx="673464" cy="736133"/>
          </a:xfrm>
        </p:grpSpPr>
        <p:sp>
          <p:nvSpPr>
            <p:cNvPr id="936" name="Google Shape;936;p40"/>
            <p:cNvSpPr/>
            <p:nvPr/>
          </p:nvSpPr>
          <p:spPr>
            <a:xfrm>
              <a:off x="6905677" y="3248777"/>
              <a:ext cx="669527" cy="579485"/>
            </a:xfrm>
            <a:custGeom>
              <a:rect b="b" l="l" r="r" t="t"/>
              <a:pathLst>
                <a:path extrusionOk="0" h="12363" w="14284">
                  <a:moveTo>
                    <a:pt x="8738" y="0"/>
                  </a:moveTo>
                  <a:lnTo>
                    <a:pt x="8644" y="10"/>
                  </a:lnTo>
                  <a:lnTo>
                    <a:pt x="8549" y="29"/>
                  </a:lnTo>
                  <a:lnTo>
                    <a:pt x="8371" y="85"/>
                  </a:lnTo>
                  <a:lnTo>
                    <a:pt x="8050" y="208"/>
                  </a:lnTo>
                  <a:lnTo>
                    <a:pt x="7034" y="622"/>
                  </a:lnTo>
                  <a:lnTo>
                    <a:pt x="5697" y="1168"/>
                  </a:lnTo>
                  <a:lnTo>
                    <a:pt x="4209" y="1789"/>
                  </a:lnTo>
                  <a:lnTo>
                    <a:pt x="1479" y="2938"/>
                  </a:lnTo>
                  <a:lnTo>
                    <a:pt x="255" y="3456"/>
                  </a:lnTo>
                  <a:lnTo>
                    <a:pt x="236" y="3475"/>
                  </a:lnTo>
                  <a:lnTo>
                    <a:pt x="189" y="3503"/>
                  </a:lnTo>
                  <a:lnTo>
                    <a:pt x="123" y="3569"/>
                  </a:lnTo>
                  <a:lnTo>
                    <a:pt x="95" y="3606"/>
                  </a:lnTo>
                  <a:lnTo>
                    <a:pt x="67" y="3653"/>
                  </a:lnTo>
                  <a:lnTo>
                    <a:pt x="38" y="3710"/>
                  </a:lnTo>
                  <a:lnTo>
                    <a:pt x="20" y="3766"/>
                  </a:lnTo>
                  <a:lnTo>
                    <a:pt x="10" y="3842"/>
                  </a:lnTo>
                  <a:lnTo>
                    <a:pt x="1" y="3917"/>
                  </a:lnTo>
                  <a:lnTo>
                    <a:pt x="10" y="3992"/>
                  </a:lnTo>
                  <a:lnTo>
                    <a:pt x="38" y="4086"/>
                  </a:lnTo>
                  <a:lnTo>
                    <a:pt x="76" y="4190"/>
                  </a:lnTo>
                  <a:lnTo>
                    <a:pt x="123" y="4294"/>
                  </a:lnTo>
                  <a:lnTo>
                    <a:pt x="4576" y="12014"/>
                  </a:lnTo>
                  <a:lnTo>
                    <a:pt x="4642" y="12089"/>
                  </a:lnTo>
                  <a:lnTo>
                    <a:pt x="4718" y="12164"/>
                  </a:lnTo>
                  <a:lnTo>
                    <a:pt x="4821" y="12249"/>
                  </a:lnTo>
                  <a:lnTo>
                    <a:pt x="4887" y="12287"/>
                  </a:lnTo>
                  <a:lnTo>
                    <a:pt x="4953" y="12315"/>
                  </a:lnTo>
                  <a:lnTo>
                    <a:pt x="5028" y="12343"/>
                  </a:lnTo>
                  <a:lnTo>
                    <a:pt x="5113" y="12353"/>
                  </a:lnTo>
                  <a:lnTo>
                    <a:pt x="5198" y="12362"/>
                  </a:lnTo>
                  <a:lnTo>
                    <a:pt x="5292" y="12353"/>
                  </a:lnTo>
                  <a:lnTo>
                    <a:pt x="5386" y="12334"/>
                  </a:lnTo>
                  <a:lnTo>
                    <a:pt x="5480" y="12306"/>
                  </a:lnTo>
                  <a:lnTo>
                    <a:pt x="6007" y="12061"/>
                  </a:lnTo>
                  <a:lnTo>
                    <a:pt x="7034" y="11581"/>
                  </a:lnTo>
                  <a:lnTo>
                    <a:pt x="9905" y="10234"/>
                  </a:lnTo>
                  <a:lnTo>
                    <a:pt x="13906" y="8342"/>
                  </a:lnTo>
                  <a:lnTo>
                    <a:pt x="13991" y="8295"/>
                  </a:lnTo>
                  <a:lnTo>
                    <a:pt x="14067" y="8238"/>
                  </a:lnTo>
                  <a:lnTo>
                    <a:pt x="14151" y="8163"/>
                  </a:lnTo>
                  <a:lnTo>
                    <a:pt x="14189" y="8116"/>
                  </a:lnTo>
                  <a:lnTo>
                    <a:pt x="14217" y="8060"/>
                  </a:lnTo>
                  <a:lnTo>
                    <a:pt x="14255" y="8012"/>
                  </a:lnTo>
                  <a:lnTo>
                    <a:pt x="14274" y="7956"/>
                  </a:lnTo>
                  <a:lnTo>
                    <a:pt x="14283" y="7890"/>
                  </a:lnTo>
                  <a:lnTo>
                    <a:pt x="14283" y="7834"/>
                  </a:lnTo>
                  <a:lnTo>
                    <a:pt x="14274" y="7768"/>
                  </a:lnTo>
                  <a:lnTo>
                    <a:pt x="14245" y="7702"/>
                  </a:lnTo>
                  <a:lnTo>
                    <a:pt x="14161" y="7551"/>
                  </a:lnTo>
                  <a:lnTo>
                    <a:pt x="13982" y="7269"/>
                  </a:lnTo>
                  <a:lnTo>
                    <a:pt x="13407" y="6374"/>
                  </a:lnTo>
                  <a:lnTo>
                    <a:pt x="11732" y="3832"/>
                  </a:lnTo>
                  <a:lnTo>
                    <a:pt x="9359" y="236"/>
                  </a:lnTo>
                  <a:lnTo>
                    <a:pt x="9303" y="179"/>
                  </a:lnTo>
                  <a:lnTo>
                    <a:pt x="9246" y="132"/>
                  </a:lnTo>
                  <a:lnTo>
                    <a:pt x="9152" y="85"/>
                  </a:lnTo>
                  <a:lnTo>
                    <a:pt x="9039" y="38"/>
                  </a:lnTo>
                  <a:lnTo>
                    <a:pt x="8973" y="19"/>
                  </a:lnTo>
                  <a:lnTo>
                    <a:pt x="8898" y="0"/>
                  </a:lnTo>
                  <a:close/>
                </a:path>
              </a:pathLst>
            </a:custGeom>
            <a:solidFill>
              <a:srgbClr val="F7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0"/>
            <p:cNvSpPr/>
            <p:nvPr/>
          </p:nvSpPr>
          <p:spPr>
            <a:xfrm>
              <a:off x="7111353" y="3617710"/>
              <a:ext cx="467366" cy="367199"/>
            </a:xfrm>
            <a:custGeom>
              <a:rect b="b" l="l" r="r" t="t"/>
              <a:pathLst>
                <a:path extrusionOk="0" h="7834" w="9971">
                  <a:moveTo>
                    <a:pt x="9895" y="0"/>
                  </a:moveTo>
                  <a:lnTo>
                    <a:pt x="9895" y="57"/>
                  </a:lnTo>
                  <a:lnTo>
                    <a:pt x="9876" y="104"/>
                  </a:lnTo>
                  <a:lnTo>
                    <a:pt x="9857" y="151"/>
                  </a:lnTo>
                  <a:lnTo>
                    <a:pt x="9829" y="189"/>
                  </a:lnTo>
                  <a:lnTo>
                    <a:pt x="9773" y="273"/>
                  </a:lnTo>
                  <a:lnTo>
                    <a:pt x="9707" y="339"/>
                  </a:lnTo>
                  <a:lnTo>
                    <a:pt x="9641" y="396"/>
                  </a:lnTo>
                  <a:lnTo>
                    <a:pt x="9575" y="443"/>
                  </a:lnTo>
                  <a:lnTo>
                    <a:pt x="9518" y="471"/>
                  </a:lnTo>
                  <a:lnTo>
                    <a:pt x="5517" y="2363"/>
                  </a:lnTo>
                  <a:lnTo>
                    <a:pt x="2646" y="3710"/>
                  </a:lnTo>
                  <a:lnTo>
                    <a:pt x="1619" y="4190"/>
                  </a:lnTo>
                  <a:lnTo>
                    <a:pt x="1092" y="4435"/>
                  </a:lnTo>
                  <a:lnTo>
                    <a:pt x="1007" y="4463"/>
                  </a:lnTo>
                  <a:lnTo>
                    <a:pt x="923" y="4482"/>
                  </a:lnTo>
                  <a:lnTo>
                    <a:pt x="847" y="4491"/>
                  </a:lnTo>
                  <a:lnTo>
                    <a:pt x="772" y="4491"/>
                  </a:lnTo>
                  <a:lnTo>
                    <a:pt x="697" y="4482"/>
                  </a:lnTo>
                  <a:lnTo>
                    <a:pt x="631" y="4463"/>
                  </a:lnTo>
                  <a:lnTo>
                    <a:pt x="565" y="4444"/>
                  </a:lnTo>
                  <a:lnTo>
                    <a:pt x="508" y="4416"/>
                  </a:lnTo>
                  <a:lnTo>
                    <a:pt x="38" y="7560"/>
                  </a:lnTo>
                  <a:lnTo>
                    <a:pt x="19" y="7636"/>
                  </a:lnTo>
                  <a:lnTo>
                    <a:pt x="0" y="7702"/>
                  </a:lnTo>
                  <a:lnTo>
                    <a:pt x="0" y="7749"/>
                  </a:lnTo>
                  <a:lnTo>
                    <a:pt x="9" y="7786"/>
                  </a:lnTo>
                  <a:lnTo>
                    <a:pt x="19" y="7805"/>
                  </a:lnTo>
                  <a:lnTo>
                    <a:pt x="38" y="7824"/>
                  </a:lnTo>
                  <a:lnTo>
                    <a:pt x="57" y="7833"/>
                  </a:lnTo>
                  <a:lnTo>
                    <a:pt x="141" y="7833"/>
                  </a:lnTo>
                  <a:lnTo>
                    <a:pt x="188" y="7814"/>
                  </a:lnTo>
                  <a:lnTo>
                    <a:pt x="245" y="7786"/>
                  </a:lnTo>
                  <a:lnTo>
                    <a:pt x="3841" y="6035"/>
                  </a:lnTo>
                  <a:lnTo>
                    <a:pt x="7664" y="4180"/>
                  </a:lnTo>
                  <a:lnTo>
                    <a:pt x="7767" y="4124"/>
                  </a:lnTo>
                  <a:lnTo>
                    <a:pt x="7852" y="4058"/>
                  </a:lnTo>
                  <a:lnTo>
                    <a:pt x="7918" y="3992"/>
                  </a:lnTo>
                  <a:lnTo>
                    <a:pt x="7974" y="3926"/>
                  </a:lnTo>
                  <a:lnTo>
                    <a:pt x="8012" y="3870"/>
                  </a:lnTo>
                  <a:lnTo>
                    <a:pt x="8040" y="3823"/>
                  </a:lnTo>
                  <a:lnTo>
                    <a:pt x="8059" y="3785"/>
                  </a:lnTo>
                  <a:lnTo>
                    <a:pt x="8916" y="2241"/>
                  </a:lnTo>
                  <a:lnTo>
                    <a:pt x="9895" y="471"/>
                  </a:lnTo>
                  <a:lnTo>
                    <a:pt x="9952" y="367"/>
                  </a:lnTo>
                  <a:lnTo>
                    <a:pt x="9970" y="283"/>
                  </a:lnTo>
                  <a:lnTo>
                    <a:pt x="9970" y="198"/>
                  </a:lnTo>
                  <a:lnTo>
                    <a:pt x="9961" y="132"/>
                  </a:lnTo>
                  <a:lnTo>
                    <a:pt x="9942" y="76"/>
                  </a:lnTo>
                  <a:lnTo>
                    <a:pt x="9923" y="38"/>
                  </a:lnTo>
                  <a:lnTo>
                    <a:pt x="9895" y="0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0"/>
            <p:cNvSpPr/>
            <p:nvPr/>
          </p:nvSpPr>
          <p:spPr>
            <a:xfrm>
              <a:off x="6905255" y="3423518"/>
              <a:ext cx="229956" cy="561392"/>
            </a:xfrm>
            <a:custGeom>
              <a:rect b="b" l="l" r="r" t="t"/>
              <a:pathLst>
                <a:path extrusionOk="0" h="11977" w="4906">
                  <a:moveTo>
                    <a:pt x="38" y="1"/>
                  </a:moveTo>
                  <a:lnTo>
                    <a:pt x="19" y="67"/>
                  </a:lnTo>
                  <a:lnTo>
                    <a:pt x="10" y="151"/>
                  </a:lnTo>
                  <a:lnTo>
                    <a:pt x="0" y="358"/>
                  </a:lnTo>
                  <a:lnTo>
                    <a:pt x="10" y="537"/>
                  </a:lnTo>
                  <a:lnTo>
                    <a:pt x="10" y="622"/>
                  </a:lnTo>
                  <a:lnTo>
                    <a:pt x="66" y="2251"/>
                  </a:lnTo>
                  <a:lnTo>
                    <a:pt x="132" y="4068"/>
                  </a:lnTo>
                  <a:lnTo>
                    <a:pt x="151" y="4171"/>
                  </a:lnTo>
                  <a:lnTo>
                    <a:pt x="170" y="4266"/>
                  </a:lnTo>
                  <a:lnTo>
                    <a:pt x="198" y="4360"/>
                  </a:lnTo>
                  <a:lnTo>
                    <a:pt x="226" y="4444"/>
                  </a:lnTo>
                  <a:lnTo>
                    <a:pt x="283" y="4567"/>
                  </a:lnTo>
                  <a:lnTo>
                    <a:pt x="302" y="4614"/>
                  </a:lnTo>
                  <a:lnTo>
                    <a:pt x="2128" y="8041"/>
                  </a:lnTo>
                  <a:lnTo>
                    <a:pt x="3427" y="10451"/>
                  </a:lnTo>
                  <a:lnTo>
                    <a:pt x="4086" y="11675"/>
                  </a:lnTo>
                  <a:lnTo>
                    <a:pt x="4152" y="11769"/>
                  </a:lnTo>
                  <a:lnTo>
                    <a:pt x="4209" y="11835"/>
                  </a:lnTo>
                  <a:lnTo>
                    <a:pt x="4256" y="11892"/>
                  </a:lnTo>
                  <a:lnTo>
                    <a:pt x="4303" y="11929"/>
                  </a:lnTo>
                  <a:lnTo>
                    <a:pt x="4369" y="11976"/>
                  </a:lnTo>
                  <a:lnTo>
                    <a:pt x="4397" y="11976"/>
                  </a:lnTo>
                  <a:lnTo>
                    <a:pt x="4416" y="11957"/>
                  </a:lnTo>
                  <a:lnTo>
                    <a:pt x="4406" y="11920"/>
                  </a:lnTo>
                  <a:lnTo>
                    <a:pt x="4397" y="11873"/>
                  </a:lnTo>
                  <a:lnTo>
                    <a:pt x="4406" y="11797"/>
                  </a:lnTo>
                  <a:lnTo>
                    <a:pt x="4435" y="11703"/>
                  </a:lnTo>
                  <a:lnTo>
                    <a:pt x="4905" y="8559"/>
                  </a:lnTo>
                  <a:lnTo>
                    <a:pt x="4811" y="8502"/>
                  </a:lnTo>
                  <a:lnTo>
                    <a:pt x="4736" y="8446"/>
                  </a:lnTo>
                  <a:lnTo>
                    <a:pt x="4670" y="8389"/>
                  </a:lnTo>
                  <a:lnTo>
                    <a:pt x="4623" y="8333"/>
                  </a:lnTo>
                  <a:lnTo>
                    <a:pt x="4585" y="8286"/>
                  </a:lnTo>
                  <a:lnTo>
                    <a:pt x="132" y="566"/>
                  </a:lnTo>
                  <a:lnTo>
                    <a:pt x="94" y="471"/>
                  </a:lnTo>
                  <a:lnTo>
                    <a:pt x="57" y="396"/>
                  </a:lnTo>
                  <a:lnTo>
                    <a:pt x="29" y="311"/>
                  </a:lnTo>
                  <a:lnTo>
                    <a:pt x="19" y="246"/>
                  </a:lnTo>
                  <a:lnTo>
                    <a:pt x="10" y="170"/>
                  </a:lnTo>
                  <a:lnTo>
                    <a:pt x="19" y="114"/>
                  </a:lnTo>
                  <a:lnTo>
                    <a:pt x="29" y="57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9DB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40"/>
            <p:cNvSpPr/>
            <p:nvPr/>
          </p:nvSpPr>
          <p:spPr>
            <a:xfrm>
              <a:off x="6997500" y="3415127"/>
              <a:ext cx="109025" cy="83011"/>
            </a:xfrm>
            <a:custGeom>
              <a:rect b="b" l="l" r="r" t="t"/>
              <a:pathLst>
                <a:path extrusionOk="0" h="1771" w="2326">
                  <a:moveTo>
                    <a:pt x="1167" y="1"/>
                  </a:moveTo>
                  <a:lnTo>
                    <a:pt x="1045" y="10"/>
                  </a:lnTo>
                  <a:lnTo>
                    <a:pt x="932" y="20"/>
                  </a:lnTo>
                  <a:lnTo>
                    <a:pt x="819" y="39"/>
                  </a:lnTo>
                  <a:lnTo>
                    <a:pt x="706" y="76"/>
                  </a:lnTo>
                  <a:lnTo>
                    <a:pt x="612" y="114"/>
                  </a:lnTo>
                  <a:lnTo>
                    <a:pt x="508" y="151"/>
                  </a:lnTo>
                  <a:lnTo>
                    <a:pt x="424" y="208"/>
                  </a:lnTo>
                  <a:lnTo>
                    <a:pt x="339" y="264"/>
                  </a:lnTo>
                  <a:lnTo>
                    <a:pt x="264" y="321"/>
                  </a:lnTo>
                  <a:lnTo>
                    <a:pt x="198" y="396"/>
                  </a:lnTo>
                  <a:lnTo>
                    <a:pt x="141" y="462"/>
                  </a:lnTo>
                  <a:lnTo>
                    <a:pt x="94" y="547"/>
                  </a:lnTo>
                  <a:lnTo>
                    <a:pt x="47" y="622"/>
                  </a:lnTo>
                  <a:lnTo>
                    <a:pt x="19" y="707"/>
                  </a:lnTo>
                  <a:lnTo>
                    <a:pt x="0" y="801"/>
                  </a:lnTo>
                  <a:lnTo>
                    <a:pt x="0" y="886"/>
                  </a:lnTo>
                  <a:lnTo>
                    <a:pt x="0" y="980"/>
                  </a:lnTo>
                  <a:lnTo>
                    <a:pt x="19" y="1065"/>
                  </a:lnTo>
                  <a:lnTo>
                    <a:pt x="47" y="1149"/>
                  </a:lnTo>
                  <a:lnTo>
                    <a:pt x="94" y="1234"/>
                  </a:lnTo>
                  <a:lnTo>
                    <a:pt x="141" y="1309"/>
                  </a:lnTo>
                  <a:lnTo>
                    <a:pt x="198" y="1385"/>
                  </a:lnTo>
                  <a:lnTo>
                    <a:pt x="264" y="1451"/>
                  </a:lnTo>
                  <a:lnTo>
                    <a:pt x="339" y="1517"/>
                  </a:lnTo>
                  <a:lnTo>
                    <a:pt x="424" y="1573"/>
                  </a:lnTo>
                  <a:lnTo>
                    <a:pt x="508" y="1620"/>
                  </a:lnTo>
                  <a:lnTo>
                    <a:pt x="612" y="1667"/>
                  </a:lnTo>
                  <a:lnTo>
                    <a:pt x="706" y="1705"/>
                  </a:lnTo>
                  <a:lnTo>
                    <a:pt x="819" y="1733"/>
                  </a:lnTo>
                  <a:lnTo>
                    <a:pt x="932" y="1752"/>
                  </a:lnTo>
                  <a:lnTo>
                    <a:pt x="1045" y="1771"/>
                  </a:lnTo>
                  <a:lnTo>
                    <a:pt x="1280" y="1771"/>
                  </a:lnTo>
                  <a:lnTo>
                    <a:pt x="1403" y="1752"/>
                  </a:lnTo>
                  <a:lnTo>
                    <a:pt x="1506" y="1733"/>
                  </a:lnTo>
                  <a:lnTo>
                    <a:pt x="1619" y="1705"/>
                  </a:lnTo>
                  <a:lnTo>
                    <a:pt x="1723" y="1667"/>
                  </a:lnTo>
                  <a:lnTo>
                    <a:pt x="1817" y="1620"/>
                  </a:lnTo>
                  <a:lnTo>
                    <a:pt x="1902" y="1573"/>
                  </a:lnTo>
                  <a:lnTo>
                    <a:pt x="1987" y="1517"/>
                  </a:lnTo>
                  <a:lnTo>
                    <a:pt x="2062" y="1451"/>
                  </a:lnTo>
                  <a:lnTo>
                    <a:pt x="2128" y="1385"/>
                  </a:lnTo>
                  <a:lnTo>
                    <a:pt x="2194" y="1309"/>
                  </a:lnTo>
                  <a:lnTo>
                    <a:pt x="2241" y="1234"/>
                  </a:lnTo>
                  <a:lnTo>
                    <a:pt x="2278" y="1149"/>
                  </a:lnTo>
                  <a:lnTo>
                    <a:pt x="2307" y="1065"/>
                  </a:lnTo>
                  <a:lnTo>
                    <a:pt x="2325" y="980"/>
                  </a:lnTo>
                  <a:lnTo>
                    <a:pt x="2325" y="886"/>
                  </a:lnTo>
                  <a:lnTo>
                    <a:pt x="2325" y="801"/>
                  </a:lnTo>
                  <a:lnTo>
                    <a:pt x="2307" y="707"/>
                  </a:lnTo>
                  <a:lnTo>
                    <a:pt x="2278" y="622"/>
                  </a:lnTo>
                  <a:lnTo>
                    <a:pt x="2241" y="547"/>
                  </a:lnTo>
                  <a:lnTo>
                    <a:pt x="2194" y="462"/>
                  </a:lnTo>
                  <a:lnTo>
                    <a:pt x="2128" y="396"/>
                  </a:lnTo>
                  <a:lnTo>
                    <a:pt x="2062" y="321"/>
                  </a:lnTo>
                  <a:lnTo>
                    <a:pt x="1987" y="264"/>
                  </a:lnTo>
                  <a:lnTo>
                    <a:pt x="1902" y="208"/>
                  </a:lnTo>
                  <a:lnTo>
                    <a:pt x="1817" y="151"/>
                  </a:lnTo>
                  <a:lnTo>
                    <a:pt x="1723" y="114"/>
                  </a:lnTo>
                  <a:lnTo>
                    <a:pt x="1619" y="76"/>
                  </a:lnTo>
                  <a:lnTo>
                    <a:pt x="1506" y="39"/>
                  </a:lnTo>
                  <a:lnTo>
                    <a:pt x="1403" y="20"/>
                  </a:lnTo>
                  <a:lnTo>
                    <a:pt x="1280" y="10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40"/>
            <p:cNvSpPr/>
            <p:nvPr/>
          </p:nvSpPr>
          <p:spPr>
            <a:xfrm>
              <a:off x="7240628" y="3313649"/>
              <a:ext cx="109494" cy="83011"/>
            </a:xfrm>
            <a:custGeom>
              <a:rect b="b" l="l" r="r" t="t"/>
              <a:pathLst>
                <a:path extrusionOk="0" h="1771" w="2336">
                  <a:moveTo>
                    <a:pt x="1046" y="0"/>
                  </a:moveTo>
                  <a:lnTo>
                    <a:pt x="933" y="19"/>
                  </a:lnTo>
                  <a:lnTo>
                    <a:pt x="820" y="38"/>
                  </a:lnTo>
                  <a:lnTo>
                    <a:pt x="716" y="66"/>
                  </a:lnTo>
                  <a:lnTo>
                    <a:pt x="613" y="104"/>
                  </a:lnTo>
                  <a:lnTo>
                    <a:pt x="518" y="151"/>
                  </a:lnTo>
                  <a:lnTo>
                    <a:pt x="424" y="198"/>
                  </a:lnTo>
                  <a:lnTo>
                    <a:pt x="340" y="255"/>
                  </a:lnTo>
                  <a:lnTo>
                    <a:pt x="264" y="321"/>
                  </a:lnTo>
                  <a:lnTo>
                    <a:pt x="198" y="386"/>
                  </a:lnTo>
                  <a:lnTo>
                    <a:pt x="142" y="462"/>
                  </a:lnTo>
                  <a:lnTo>
                    <a:pt x="95" y="537"/>
                  </a:lnTo>
                  <a:lnTo>
                    <a:pt x="57" y="622"/>
                  </a:lnTo>
                  <a:lnTo>
                    <a:pt x="19" y="707"/>
                  </a:lnTo>
                  <a:lnTo>
                    <a:pt x="10" y="791"/>
                  </a:lnTo>
                  <a:lnTo>
                    <a:pt x="1" y="885"/>
                  </a:lnTo>
                  <a:lnTo>
                    <a:pt x="10" y="970"/>
                  </a:lnTo>
                  <a:lnTo>
                    <a:pt x="19" y="1064"/>
                  </a:lnTo>
                  <a:lnTo>
                    <a:pt x="57" y="1149"/>
                  </a:lnTo>
                  <a:lnTo>
                    <a:pt x="95" y="1224"/>
                  </a:lnTo>
                  <a:lnTo>
                    <a:pt x="142" y="1300"/>
                  </a:lnTo>
                  <a:lnTo>
                    <a:pt x="198" y="1375"/>
                  </a:lnTo>
                  <a:lnTo>
                    <a:pt x="264" y="1441"/>
                  </a:lnTo>
                  <a:lnTo>
                    <a:pt x="340" y="1507"/>
                  </a:lnTo>
                  <a:lnTo>
                    <a:pt x="424" y="1563"/>
                  </a:lnTo>
                  <a:lnTo>
                    <a:pt x="518" y="1610"/>
                  </a:lnTo>
                  <a:lnTo>
                    <a:pt x="613" y="1657"/>
                  </a:lnTo>
                  <a:lnTo>
                    <a:pt x="716" y="1695"/>
                  </a:lnTo>
                  <a:lnTo>
                    <a:pt x="820" y="1723"/>
                  </a:lnTo>
                  <a:lnTo>
                    <a:pt x="933" y="1752"/>
                  </a:lnTo>
                  <a:lnTo>
                    <a:pt x="1046" y="1761"/>
                  </a:lnTo>
                  <a:lnTo>
                    <a:pt x="1168" y="1770"/>
                  </a:lnTo>
                  <a:lnTo>
                    <a:pt x="1281" y="1761"/>
                  </a:lnTo>
                  <a:lnTo>
                    <a:pt x="1403" y="1752"/>
                  </a:lnTo>
                  <a:lnTo>
                    <a:pt x="1516" y="1723"/>
                  </a:lnTo>
                  <a:lnTo>
                    <a:pt x="1620" y="1695"/>
                  </a:lnTo>
                  <a:lnTo>
                    <a:pt x="1724" y="1657"/>
                  </a:lnTo>
                  <a:lnTo>
                    <a:pt x="1818" y="1610"/>
                  </a:lnTo>
                  <a:lnTo>
                    <a:pt x="1912" y="1563"/>
                  </a:lnTo>
                  <a:lnTo>
                    <a:pt x="1987" y="1507"/>
                  </a:lnTo>
                  <a:lnTo>
                    <a:pt x="2062" y="1441"/>
                  </a:lnTo>
                  <a:lnTo>
                    <a:pt x="2128" y="1375"/>
                  </a:lnTo>
                  <a:lnTo>
                    <a:pt x="2194" y="1300"/>
                  </a:lnTo>
                  <a:lnTo>
                    <a:pt x="2241" y="1224"/>
                  </a:lnTo>
                  <a:lnTo>
                    <a:pt x="2279" y="1149"/>
                  </a:lnTo>
                  <a:lnTo>
                    <a:pt x="2307" y="1064"/>
                  </a:lnTo>
                  <a:lnTo>
                    <a:pt x="2326" y="970"/>
                  </a:lnTo>
                  <a:lnTo>
                    <a:pt x="2335" y="885"/>
                  </a:lnTo>
                  <a:lnTo>
                    <a:pt x="2326" y="791"/>
                  </a:lnTo>
                  <a:lnTo>
                    <a:pt x="2307" y="707"/>
                  </a:lnTo>
                  <a:lnTo>
                    <a:pt x="2279" y="622"/>
                  </a:lnTo>
                  <a:lnTo>
                    <a:pt x="2241" y="537"/>
                  </a:lnTo>
                  <a:lnTo>
                    <a:pt x="2194" y="462"/>
                  </a:lnTo>
                  <a:lnTo>
                    <a:pt x="2128" y="386"/>
                  </a:lnTo>
                  <a:lnTo>
                    <a:pt x="2062" y="321"/>
                  </a:lnTo>
                  <a:lnTo>
                    <a:pt x="1987" y="255"/>
                  </a:lnTo>
                  <a:lnTo>
                    <a:pt x="1912" y="198"/>
                  </a:lnTo>
                  <a:lnTo>
                    <a:pt x="1818" y="151"/>
                  </a:lnTo>
                  <a:lnTo>
                    <a:pt x="1724" y="104"/>
                  </a:lnTo>
                  <a:lnTo>
                    <a:pt x="1620" y="66"/>
                  </a:lnTo>
                  <a:lnTo>
                    <a:pt x="1516" y="38"/>
                  </a:lnTo>
                  <a:lnTo>
                    <a:pt x="1403" y="19"/>
                  </a:lnTo>
                  <a:lnTo>
                    <a:pt x="1281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40"/>
            <p:cNvSpPr/>
            <p:nvPr/>
          </p:nvSpPr>
          <p:spPr>
            <a:xfrm>
              <a:off x="7131180" y="3630038"/>
              <a:ext cx="109494" cy="83011"/>
            </a:xfrm>
            <a:custGeom>
              <a:rect b="b" l="l" r="r" t="t"/>
              <a:pathLst>
                <a:path extrusionOk="0" h="1771" w="2336">
                  <a:moveTo>
                    <a:pt x="1168" y="1"/>
                  </a:moveTo>
                  <a:lnTo>
                    <a:pt x="1046" y="10"/>
                  </a:lnTo>
                  <a:lnTo>
                    <a:pt x="933" y="20"/>
                  </a:lnTo>
                  <a:lnTo>
                    <a:pt x="820" y="38"/>
                  </a:lnTo>
                  <a:lnTo>
                    <a:pt x="716" y="67"/>
                  </a:lnTo>
                  <a:lnTo>
                    <a:pt x="613" y="104"/>
                  </a:lnTo>
                  <a:lnTo>
                    <a:pt x="519" y="151"/>
                  </a:lnTo>
                  <a:lnTo>
                    <a:pt x="424" y="208"/>
                  </a:lnTo>
                  <a:lnTo>
                    <a:pt x="349" y="264"/>
                  </a:lnTo>
                  <a:lnTo>
                    <a:pt x="274" y="321"/>
                  </a:lnTo>
                  <a:lnTo>
                    <a:pt x="198" y="387"/>
                  </a:lnTo>
                  <a:lnTo>
                    <a:pt x="142" y="462"/>
                  </a:lnTo>
                  <a:lnTo>
                    <a:pt x="95" y="537"/>
                  </a:lnTo>
                  <a:lnTo>
                    <a:pt x="57" y="622"/>
                  </a:lnTo>
                  <a:lnTo>
                    <a:pt x="29" y="707"/>
                  </a:lnTo>
                  <a:lnTo>
                    <a:pt x="10" y="792"/>
                  </a:lnTo>
                  <a:lnTo>
                    <a:pt x="1" y="886"/>
                  </a:lnTo>
                  <a:lnTo>
                    <a:pt x="10" y="980"/>
                  </a:lnTo>
                  <a:lnTo>
                    <a:pt x="29" y="1065"/>
                  </a:lnTo>
                  <a:lnTo>
                    <a:pt x="57" y="1149"/>
                  </a:lnTo>
                  <a:lnTo>
                    <a:pt x="95" y="1234"/>
                  </a:lnTo>
                  <a:lnTo>
                    <a:pt x="142" y="1309"/>
                  </a:lnTo>
                  <a:lnTo>
                    <a:pt x="198" y="1385"/>
                  </a:lnTo>
                  <a:lnTo>
                    <a:pt x="274" y="1451"/>
                  </a:lnTo>
                  <a:lnTo>
                    <a:pt x="349" y="1507"/>
                  </a:lnTo>
                  <a:lnTo>
                    <a:pt x="424" y="1564"/>
                  </a:lnTo>
                  <a:lnTo>
                    <a:pt x="519" y="1620"/>
                  </a:lnTo>
                  <a:lnTo>
                    <a:pt x="613" y="1667"/>
                  </a:lnTo>
                  <a:lnTo>
                    <a:pt x="716" y="1705"/>
                  </a:lnTo>
                  <a:lnTo>
                    <a:pt x="820" y="1733"/>
                  </a:lnTo>
                  <a:lnTo>
                    <a:pt x="933" y="1752"/>
                  </a:lnTo>
                  <a:lnTo>
                    <a:pt x="1046" y="1761"/>
                  </a:lnTo>
                  <a:lnTo>
                    <a:pt x="1168" y="1771"/>
                  </a:lnTo>
                  <a:lnTo>
                    <a:pt x="1291" y="1761"/>
                  </a:lnTo>
                  <a:lnTo>
                    <a:pt x="1404" y="1752"/>
                  </a:lnTo>
                  <a:lnTo>
                    <a:pt x="1516" y="1733"/>
                  </a:lnTo>
                  <a:lnTo>
                    <a:pt x="1620" y="1705"/>
                  </a:lnTo>
                  <a:lnTo>
                    <a:pt x="1724" y="1667"/>
                  </a:lnTo>
                  <a:lnTo>
                    <a:pt x="1818" y="1620"/>
                  </a:lnTo>
                  <a:lnTo>
                    <a:pt x="1912" y="1564"/>
                  </a:lnTo>
                  <a:lnTo>
                    <a:pt x="1997" y="1507"/>
                  </a:lnTo>
                  <a:lnTo>
                    <a:pt x="2072" y="1451"/>
                  </a:lnTo>
                  <a:lnTo>
                    <a:pt x="2138" y="1385"/>
                  </a:lnTo>
                  <a:lnTo>
                    <a:pt x="2194" y="1309"/>
                  </a:lnTo>
                  <a:lnTo>
                    <a:pt x="2241" y="1234"/>
                  </a:lnTo>
                  <a:lnTo>
                    <a:pt x="2279" y="1149"/>
                  </a:lnTo>
                  <a:lnTo>
                    <a:pt x="2307" y="1065"/>
                  </a:lnTo>
                  <a:lnTo>
                    <a:pt x="2326" y="980"/>
                  </a:lnTo>
                  <a:lnTo>
                    <a:pt x="2336" y="886"/>
                  </a:lnTo>
                  <a:lnTo>
                    <a:pt x="2326" y="792"/>
                  </a:lnTo>
                  <a:lnTo>
                    <a:pt x="2307" y="707"/>
                  </a:lnTo>
                  <a:lnTo>
                    <a:pt x="2279" y="622"/>
                  </a:lnTo>
                  <a:lnTo>
                    <a:pt x="2241" y="537"/>
                  </a:lnTo>
                  <a:lnTo>
                    <a:pt x="2194" y="462"/>
                  </a:lnTo>
                  <a:lnTo>
                    <a:pt x="2138" y="387"/>
                  </a:lnTo>
                  <a:lnTo>
                    <a:pt x="2072" y="321"/>
                  </a:lnTo>
                  <a:lnTo>
                    <a:pt x="1997" y="264"/>
                  </a:lnTo>
                  <a:lnTo>
                    <a:pt x="1912" y="208"/>
                  </a:lnTo>
                  <a:lnTo>
                    <a:pt x="1818" y="151"/>
                  </a:lnTo>
                  <a:lnTo>
                    <a:pt x="1724" y="104"/>
                  </a:lnTo>
                  <a:lnTo>
                    <a:pt x="1620" y="67"/>
                  </a:lnTo>
                  <a:lnTo>
                    <a:pt x="1516" y="38"/>
                  </a:lnTo>
                  <a:lnTo>
                    <a:pt x="1404" y="20"/>
                  </a:lnTo>
                  <a:lnTo>
                    <a:pt x="1291" y="10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0"/>
            <p:cNvSpPr/>
            <p:nvPr/>
          </p:nvSpPr>
          <p:spPr>
            <a:xfrm>
              <a:off x="7373464" y="3538262"/>
              <a:ext cx="109494" cy="83011"/>
            </a:xfrm>
            <a:custGeom>
              <a:rect b="b" l="l" r="r" t="t"/>
              <a:pathLst>
                <a:path extrusionOk="0" h="1771" w="2336">
                  <a:moveTo>
                    <a:pt x="1168" y="1"/>
                  </a:moveTo>
                  <a:lnTo>
                    <a:pt x="1046" y="10"/>
                  </a:lnTo>
                  <a:lnTo>
                    <a:pt x="933" y="19"/>
                  </a:lnTo>
                  <a:lnTo>
                    <a:pt x="820" y="48"/>
                  </a:lnTo>
                  <a:lnTo>
                    <a:pt x="716" y="76"/>
                  </a:lnTo>
                  <a:lnTo>
                    <a:pt x="612" y="114"/>
                  </a:lnTo>
                  <a:lnTo>
                    <a:pt x="518" y="151"/>
                  </a:lnTo>
                  <a:lnTo>
                    <a:pt x="424" y="208"/>
                  </a:lnTo>
                  <a:lnTo>
                    <a:pt x="339" y="264"/>
                  </a:lnTo>
                  <a:lnTo>
                    <a:pt x="264" y="321"/>
                  </a:lnTo>
                  <a:lnTo>
                    <a:pt x="198" y="396"/>
                  </a:lnTo>
                  <a:lnTo>
                    <a:pt x="142" y="462"/>
                  </a:lnTo>
                  <a:lnTo>
                    <a:pt x="95" y="547"/>
                  </a:lnTo>
                  <a:lnTo>
                    <a:pt x="57" y="622"/>
                  </a:lnTo>
                  <a:lnTo>
                    <a:pt x="29" y="707"/>
                  </a:lnTo>
                  <a:lnTo>
                    <a:pt x="10" y="801"/>
                  </a:lnTo>
                  <a:lnTo>
                    <a:pt x="0" y="886"/>
                  </a:lnTo>
                  <a:lnTo>
                    <a:pt x="10" y="980"/>
                  </a:lnTo>
                  <a:lnTo>
                    <a:pt x="29" y="1064"/>
                  </a:lnTo>
                  <a:lnTo>
                    <a:pt x="57" y="1149"/>
                  </a:lnTo>
                  <a:lnTo>
                    <a:pt x="95" y="1234"/>
                  </a:lnTo>
                  <a:lnTo>
                    <a:pt x="142" y="1309"/>
                  </a:lnTo>
                  <a:lnTo>
                    <a:pt x="198" y="1385"/>
                  </a:lnTo>
                  <a:lnTo>
                    <a:pt x="264" y="1450"/>
                  </a:lnTo>
                  <a:lnTo>
                    <a:pt x="339" y="1516"/>
                  </a:lnTo>
                  <a:lnTo>
                    <a:pt x="424" y="1573"/>
                  </a:lnTo>
                  <a:lnTo>
                    <a:pt x="518" y="1620"/>
                  </a:lnTo>
                  <a:lnTo>
                    <a:pt x="612" y="1667"/>
                  </a:lnTo>
                  <a:lnTo>
                    <a:pt x="716" y="1705"/>
                  </a:lnTo>
                  <a:lnTo>
                    <a:pt x="820" y="1733"/>
                  </a:lnTo>
                  <a:lnTo>
                    <a:pt x="933" y="1752"/>
                  </a:lnTo>
                  <a:lnTo>
                    <a:pt x="1046" y="1771"/>
                  </a:lnTo>
                  <a:lnTo>
                    <a:pt x="1290" y="1771"/>
                  </a:lnTo>
                  <a:lnTo>
                    <a:pt x="1403" y="1752"/>
                  </a:lnTo>
                  <a:lnTo>
                    <a:pt x="1516" y="1733"/>
                  </a:lnTo>
                  <a:lnTo>
                    <a:pt x="1620" y="1705"/>
                  </a:lnTo>
                  <a:lnTo>
                    <a:pt x="1723" y="1667"/>
                  </a:lnTo>
                  <a:lnTo>
                    <a:pt x="1818" y="1620"/>
                  </a:lnTo>
                  <a:lnTo>
                    <a:pt x="1912" y="1573"/>
                  </a:lnTo>
                  <a:lnTo>
                    <a:pt x="1987" y="1516"/>
                  </a:lnTo>
                  <a:lnTo>
                    <a:pt x="2062" y="1450"/>
                  </a:lnTo>
                  <a:lnTo>
                    <a:pt x="2138" y="1385"/>
                  </a:lnTo>
                  <a:lnTo>
                    <a:pt x="2194" y="1309"/>
                  </a:lnTo>
                  <a:lnTo>
                    <a:pt x="2241" y="1234"/>
                  </a:lnTo>
                  <a:lnTo>
                    <a:pt x="2279" y="1149"/>
                  </a:lnTo>
                  <a:lnTo>
                    <a:pt x="2307" y="1064"/>
                  </a:lnTo>
                  <a:lnTo>
                    <a:pt x="2326" y="980"/>
                  </a:lnTo>
                  <a:lnTo>
                    <a:pt x="2335" y="886"/>
                  </a:lnTo>
                  <a:lnTo>
                    <a:pt x="2326" y="801"/>
                  </a:lnTo>
                  <a:lnTo>
                    <a:pt x="2307" y="707"/>
                  </a:lnTo>
                  <a:lnTo>
                    <a:pt x="2279" y="622"/>
                  </a:lnTo>
                  <a:lnTo>
                    <a:pt x="2241" y="547"/>
                  </a:lnTo>
                  <a:lnTo>
                    <a:pt x="2194" y="462"/>
                  </a:lnTo>
                  <a:lnTo>
                    <a:pt x="2138" y="396"/>
                  </a:lnTo>
                  <a:lnTo>
                    <a:pt x="2062" y="321"/>
                  </a:lnTo>
                  <a:lnTo>
                    <a:pt x="1987" y="264"/>
                  </a:lnTo>
                  <a:lnTo>
                    <a:pt x="1912" y="208"/>
                  </a:lnTo>
                  <a:lnTo>
                    <a:pt x="1818" y="151"/>
                  </a:lnTo>
                  <a:lnTo>
                    <a:pt x="1723" y="114"/>
                  </a:lnTo>
                  <a:lnTo>
                    <a:pt x="1620" y="76"/>
                  </a:lnTo>
                  <a:lnTo>
                    <a:pt x="1516" y="48"/>
                  </a:lnTo>
                  <a:lnTo>
                    <a:pt x="1403" y="19"/>
                  </a:lnTo>
                  <a:lnTo>
                    <a:pt x="1290" y="10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0"/>
            <p:cNvSpPr/>
            <p:nvPr/>
          </p:nvSpPr>
          <p:spPr>
            <a:xfrm>
              <a:off x="6923348" y="3530762"/>
              <a:ext cx="41060" cy="72418"/>
            </a:xfrm>
            <a:custGeom>
              <a:rect b="b" l="l" r="r" t="t"/>
              <a:pathLst>
                <a:path extrusionOk="0" h="1545" w="876">
                  <a:moveTo>
                    <a:pt x="189" y="1"/>
                  </a:moveTo>
                  <a:lnTo>
                    <a:pt x="151" y="10"/>
                  </a:lnTo>
                  <a:lnTo>
                    <a:pt x="123" y="29"/>
                  </a:lnTo>
                  <a:lnTo>
                    <a:pt x="94" y="57"/>
                  </a:lnTo>
                  <a:lnTo>
                    <a:pt x="66" y="85"/>
                  </a:lnTo>
                  <a:lnTo>
                    <a:pt x="47" y="123"/>
                  </a:lnTo>
                  <a:lnTo>
                    <a:pt x="19" y="217"/>
                  </a:lnTo>
                  <a:lnTo>
                    <a:pt x="0" y="321"/>
                  </a:lnTo>
                  <a:lnTo>
                    <a:pt x="10" y="452"/>
                  </a:lnTo>
                  <a:lnTo>
                    <a:pt x="29" y="594"/>
                  </a:lnTo>
                  <a:lnTo>
                    <a:pt x="57" y="744"/>
                  </a:lnTo>
                  <a:lnTo>
                    <a:pt x="113" y="904"/>
                  </a:lnTo>
                  <a:lnTo>
                    <a:pt x="170" y="1055"/>
                  </a:lnTo>
                  <a:lnTo>
                    <a:pt x="245" y="1187"/>
                  </a:lnTo>
                  <a:lnTo>
                    <a:pt x="330" y="1309"/>
                  </a:lnTo>
                  <a:lnTo>
                    <a:pt x="405" y="1403"/>
                  </a:lnTo>
                  <a:lnTo>
                    <a:pt x="490" y="1479"/>
                  </a:lnTo>
                  <a:lnTo>
                    <a:pt x="575" y="1526"/>
                  </a:lnTo>
                  <a:lnTo>
                    <a:pt x="612" y="1545"/>
                  </a:lnTo>
                  <a:lnTo>
                    <a:pt x="688" y="1545"/>
                  </a:lnTo>
                  <a:lnTo>
                    <a:pt x="725" y="1535"/>
                  </a:lnTo>
                  <a:lnTo>
                    <a:pt x="763" y="1526"/>
                  </a:lnTo>
                  <a:lnTo>
                    <a:pt x="791" y="1497"/>
                  </a:lnTo>
                  <a:lnTo>
                    <a:pt x="810" y="1469"/>
                  </a:lnTo>
                  <a:lnTo>
                    <a:pt x="829" y="1432"/>
                  </a:lnTo>
                  <a:lnTo>
                    <a:pt x="866" y="1337"/>
                  </a:lnTo>
                  <a:lnTo>
                    <a:pt x="876" y="1224"/>
                  </a:lnTo>
                  <a:lnTo>
                    <a:pt x="876" y="1102"/>
                  </a:lnTo>
                  <a:lnTo>
                    <a:pt x="857" y="961"/>
                  </a:lnTo>
                  <a:lnTo>
                    <a:pt x="819" y="810"/>
                  </a:lnTo>
                  <a:lnTo>
                    <a:pt x="772" y="650"/>
                  </a:lnTo>
                  <a:lnTo>
                    <a:pt x="706" y="499"/>
                  </a:lnTo>
                  <a:lnTo>
                    <a:pt x="631" y="368"/>
                  </a:lnTo>
                  <a:lnTo>
                    <a:pt x="556" y="245"/>
                  </a:lnTo>
                  <a:lnTo>
                    <a:pt x="471" y="151"/>
                  </a:lnTo>
                  <a:lnTo>
                    <a:pt x="386" y="76"/>
                  </a:lnTo>
                  <a:lnTo>
                    <a:pt x="302" y="29"/>
                  </a:lnTo>
                  <a:lnTo>
                    <a:pt x="264" y="10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0"/>
            <p:cNvSpPr/>
            <p:nvPr/>
          </p:nvSpPr>
          <p:spPr>
            <a:xfrm>
              <a:off x="6976735" y="3676817"/>
              <a:ext cx="41107" cy="72418"/>
            </a:xfrm>
            <a:custGeom>
              <a:rect b="b" l="l" r="r" t="t"/>
              <a:pathLst>
                <a:path extrusionOk="0" h="1545" w="877">
                  <a:moveTo>
                    <a:pt x="189" y="1"/>
                  </a:moveTo>
                  <a:lnTo>
                    <a:pt x="151" y="10"/>
                  </a:lnTo>
                  <a:lnTo>
                    <a:pt x="123" y="29"/>
                  </a:lnTo>
                  <a:lnTo>
                    <a:pt x="95" y="48"/>
                  </a:lnTo>
                  <a:lnTo>
                    <a:pt x="66" y="86"/>
                  </a:lnTo>
                  <a:lnTo>
                    <a:pt x="48" y="123"/>
                  </a:lnTo>
                  <a:lnTo>
                    <a:pt x="19" y="208"/>
                  </a:lnTo>
                  <a:lnTo>
                    <a:pt x="1" y="321"/>
                  </a:lnTo>
                  <a:lnTo>
                    <a:pt x="10" y="453"/>
                  </a:lnTo>
                  <a:lnTo>
                    <a:pt x="29" y="594"/>
                  </a:lnTo>
                  <a:lnTo>
                    <a:pt x="57" y="745"/>
                  </a:lnTo>
                  <a:lnTo>
                    <a:pt x="113" y="895"/>
                  </a:lnTo>
                  <a:lnTo>
                    <a:pt x="179" y="1046"/>
                  </a:lnTo>
                  <a:lnTo>
                    <a:pt x="245" y="1187"/>
                  </a:lnTo>
                  <a:lnTo>
                    <a:pt x="330" y="1300"/>
                  </a:lnTo>
                  <a:lnTo>
                    <a:pt x="415" y="1404"/>
                  </a:lnTo>
                  <a:lnTo>
                    <a:pt x="490" y="1470"/>
                  </a:lnTo>
                  <a:lnTo>
                    <a:pt x="575" y="1526"/>
                  </a:lnTo>
                  <a:lnTo>
                    <a:pt x="612" y="1535"/>
                  </a:lnTo>
                  <a:lnTo>
                    <a:pt x="660" y="1545"/>
                  </a:lnTo>
                  <a:lnTo>
                    <a:pt x="688" y="1545"/>
                  </a:lnTo>
                  <a:lnTo>
                    <a:pt x="725" y="1535"/>
                  </a:lnTo>
                  <a:lnTo>
                    <a:pt x="763" y="1517"/>
                  </a:lnTo>
                  <a:lnTo>
                    <a:pt x="791" y="1498"/>
                  </a:lnTo>
                  <a:lnTo>
                    <a:pt x="810" y="1460"/>
                  </a:lnTo>
                  <a:lnTo>
                    <a:pt x="838" y="1422"/>
                  </a:lnTo>
                  <a:lnTo>
                    <a:pt x="867" y="1338"/>
                  </a:lnTo>
                  <a:lnTo>
                    <a:pt x="876" y="1225"/>
                  </a:lnTo>
                  <a:lnTo>
                    <a:pt x="876" y="1093"/>
                  </a:lnTo>
                  <a:lnTo>
                    <a:pt x="857" y="952"/>
                  </a:lnTo>
                  <a:lnTo>
                    <a:pt x="820" y="801"/>
                  </a:lnTo>
                  <a:lnTo>
                    <a:pt x="773" y="650"/>
                  </a:lnTo>
                  <a:lnTo>
                    <a:pt x="707" y="500"/>
                  </a:lnTo>
                  <a:lnTo>
                    <a:pt x="631" y="359"/>
                  </a:lnTo>
                  <a:lnTo>
                    <a:pt x="556" y="246"/>
                  </a:lnTo>
                  <a:lnTo>
                    <a:pt x="471" y="142"/>
                  </a:lnTo>
                  <a:lnTo>
                    <a:pt x="387" y="67"/>
                  </a:lnTo>
                  <a:lnTo>
                    <a:pt x="302" y="20"/>
                  </a:lnTo>
                  <a:lnTo>
                    <a:pt x="264" y="10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0"/>
            <p:cNvSpPr/>
            <p:nvPr/>
          </p:nvSpPr>
          <p:spPr>
            <a:xfrm>
              <a:off x="7056184" y="3833043"/>
              <a:ext cx="40638" cy="72418"/>
            </a:xfrm>
            <a:custGeom>
              <a:rect b="b" l="l" r="r" t="t"/>
              <a:pathLst>
                <a:path extrusionOk="0" h="1545" w="867">
                  <a:moveTo>
                    <a:pt x="217" y="1"/>
                  </a:moveTo>
                  <a:lnTo>
                    <a:pt x="179" y="10"/>
                  </a:lnTo>
                  <a:lnTo>
                    <a:pt x="151" y="10"/>
                  </a:lnTo>
                  <a:lnTo>
                    <a:pt x="113" y="29"/>
                  </a:lnTo>
                  <a:lnTo>
                    <a:pt x="85" y="57"/>
                  </a:lnTo>
                  <a:lnTo>
                    <a:pt x="66" y="85"/>
                  </a:lnTo>
                  <a:lnTo>
                    <a:pt x="38" y="123"/>
                  </a:lnTo>
                  <a:lnTo>
                    <a:pt x="10" y="217"/>
                  </a:lnTo>
                  <a:lnTo>
                    <a:pt x="0" y="321"/>
                  </a:lnTo>
                  <a:lnTo>
                    <a:pt x="0" y="453"/>
                  </a:lnTo>
                  <a:lnTo>
                    <a:pt x="19" y="594"/>
                  </a:lnTo>
                  <a:lnTo>
                    <a:pt x="57" y="744"/>
                  </a:lnTo>
                  <a:lnTo>
                    <a:pt x="104" y="904"/>
                  </a:lnTo>
                  <a:lnTo>
                    <a:pt x="170" y="1055"/>
                  </a:lnTo>
                  <a:lnTo>
                    <a:pt x="245" y="1187"/>
                  </a:lnTo>
                  <a:lnTo>
                    <a:pt x="320" y="1309"/>
                  </a:lnTo>
                  <a:lnTo>
                    <a:pt x="405" y="1403"/>
                  </a:lnTo>
                  <a:lnTo>
                    <a:pt x="490" y="1479"/>
                  </a:lnTo>
                  <a:lnTo>
                    <a:pt x="574" y="1526"/>
                  </a:lnTo>
                  <a:lnTo>
                    <a:pt x="612" y="1545"/>
                  </a:lnTo>
                  <a:lnTo>
                    <a:pt x="687" y="1545"/>
                  </a:lnTo>
                  <a:lnTo>
                    <a:pt x="725" y="1535"/>
                  </a:lnTo>
                  <a:lnTo>
                    <a:pt x="753" y="1526"/>
                  </a:lnTo>
                  <a:lnTo>
                    <a:pt x="782" y="1498"/>
                  </a:lnTo>
                  <a:lnTo>
                    <a:pt x="810" y="1469"/>
                  </a:lnTo>
                  <a:lnTo>
                    <a:pt x="829" y="1432"/>
                  </a:lnTo>
                  <a:lnTo>
                    <a:pt x="857" y="1338"/>
                  </a:lnTo>
                  <a:lnTo>
                    <a:pt x="866" y="1225"/>
                  </a:lnTo>
                  <a:lnTo>
                    <a:pt x="866" y="1102"/>
                  </a:lnTo>
                  <a:lnTo>
                    <a:pt x="848" y="961"/>
                  </a:lnTo>
                  <a:lnTo>
                    <a:pt x="819" y="810"/>
                  </a:lnTo>
                  <a:lnTo>
                    <a:pt x="763" y="650"/>
                  </a:lnTo>
                  <a:lnTo>
                    <a:pt x="697" y="500"/>
                  </a:lnTo>
                  <a:lnTo>
                    <a:pt x="631" y="368"/>
                  </a:lnTo>
                  <a:lnTo>
                    <a:pt x="546" y="245"/>
                  </a:lnTo>
                  <a:lnTo>
                    <a:pt x="462" y="151"/>
                  </a:lnTo>
                  <a:lnTo>
                    <a:pt x="377" y="76"/>
                  </a:lnTo>
                  <a:lnTo>
                    <a:pt x="301" y="29"/>
                  </a:lnTo>
                  <a:lnTo>
                    <a:pt x="254" y="10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0"/>
            <p:cNvSpPr/>
            <p:nvPr/>
          </p:nvSpPr>
          <p:spPr>
            <a:xfrm>
              <a:off x="7185927" y="3801732"/>
              <a:ext cx="92714" cy="50763"/>
            </a:xfrm>
            <a:custGeom>
              <a:rect b="b" l="l" r="r" t="t"/>
              <a:pathLst>
                <a:path extrusionOk="0" h="1083" w="1978">
                  <a:moveTo>
                    <a:pt x="1732" y="0"/>
                  </a:moveTo>
                  <a:lnTo>
                    <a:pt x="1591" y="19"/>
                  </a:lnTo>
                  <a:lnTo>
                    <a:pt x="1431" y="57"/>
                  </a:lnTo>
                  <a:lnTo>
                    <a:pt x="1252" y="113"/>
                  </a:lnTo>
                  <a:lnTo>
                    <a:pt x="1064" y="179"/>
                  </a:lnTo>
                  <a:lnTo>
                    <a:pt x="857" y="273"/>
                  </a:lnTo>
                  <a:lnTo>
                    <a:pt x="669" y="377"/>
                  </a:lnTo>
                  <a:lnTo>
                    <a:pt x="490" y="480"/>
                  </a:lnTo>
                  <a:lnTo>
                    <a:pt x="339" y="584"/>
                  </a:lnTo>
                  <a:lnTo>
                    <a:pt x="207" y="687"/>
                  </a:lnTo>
                  <a:lnTo>
                    <a:pt x="104" y="782"/>
                  </a:lnTo>
                  <a:lnTo>
                    <a:pt x="38" y="876"/>
                  </a:lnTo>
                  <a:lnTo>
                    <a:pt x="19" y="913"/>
                  </a:lnTo>
                  <a:lnTo>
                    <a:pt x="0" y="951"/>
                  </a:lnTo>
                  <a:lnTo>
                    <a:pt x="0" y="979"/>
                  </a:lnTo>
                  <a:lnTo>
                    <a:pt x="10" y="1017"/>
                  </a:lnTo>
                  <a:lnTo>
                    <a:pt x="28" y="1036"/>
                  </a:lnTo>
                  <a:lnTo>
                    <a:pt x="57" y="1055"/>
                  </a:lnTo>
                  <a:lnTo>
                    <a:pt x="94" y="1073"/>
                  </a:lnTo>
                  <a:lnTo>
                    <a:pt x="132" y="1083"/>
                  </a:lnTo>
                  <a:lnTo>
                    <a:pt x="245" y="1083"/>
                  </a:lnTo>
                  <a:lnTo>
                    <a:pt x="386" y="1064"/>
                  </a:lnTo>
                  <a:lnTo>
                    <a:pt x="546" y="1026"/>
                  </a:lnTo>
                  <a:lnTo>
                    <a:pt x="725" y="970"/>
                  </a:lnTo>
                  <a:lnTo>
                    <a:pt x="913" y="895"/>
                  </a:lnTo>
                  <a:lnTo>
                    <a:pt x="1121" y="800"/>
                  </a:lnTo>
                  <a:lnTo>
                    <a:pt x="1309" y="697"/>
                  </a:lnTo>
                  <a:lnTo>
                    <a:pt x="1488" y="593"/>
                  </a:lnTo>
                  <a:lnTo>
                    <a:pt x="1638" y="490"/>
                  </a:lnTo>
                  <a:lnTo>
                    <a:pt x="1770" y="386"/>
                  </a:lnTo>
                  <a:lnTo>
                    <a:pt x="1874" y="292"/>
                  </a:lnTo>
                  <a:lnTo>
                    <a:pt x="1940" y="207"/>
                  </a:lnTo>
                  <a:lnTo>
                    <a:pt x="1958" y="160"/>
                  </a:lnTo>
                  <a:lnTo>
                    <a:pt x="1977" y="123"/>
                  </a:lnTo>
                  <a:lnTo>
                    <a:pt x="1977" y="94"/>
                  </a:lnTo>
                  <a:lnTo>
                    <a:pt x="1968" y="66"/>
                  </a:lnTo>
                  <a:lnTo>
                    <a:pt x="1949" y="38"/>
                  </a:lnTo>
                  <a:lnTo>
                    <a:pt x="1921" y="19"/>
                  </a:lnTo>
                  <a:lnTo>
                    <a:pt x="1883" y="10"/>
                  </a:lnTo>
                  <a:lnTo>
                    <a:pt x="1845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0"/>
            <p:cNvSpPr/>
            <p:nvPr/>
          </p:nvSpPr>
          <p:spPr>
            <a:xfrm>
              <a:off x="7185927" y="3846308"/>
              <a:ext cx="84745" cy="46357"/>
            </a:xfrm>
            <a:custGeom>
              <a:rect b="b" l="l" r="r" t="t"/>
              <a:pathLst>
                <a:path extrusionOk="0" h="989" w="1808">
                  <a:moveTo>
                    <a:pt x="1582" y="0"/>
                  </a:moveTo>
                  <a:lnTo>
                    <a:pt x="1450" y="19"/>
                  </a:lnTo>
                  <a:lnTo>
                    <a:pt x="1309" y="47"/>
                  </a:lnTo>
                  <a:lnTo>
                    <a:pt x="1139" y="104"/>
                  </a:lnTo>
                  <a:lnTo>
                    <a:pt x="970" y="170"/>
                  </a:lnTo>
                  <a:lnTo>
                    <a:pt x="791" y="254"/>
                  </a:lnTo>
                  <a:lnTo>
                    <a:pt x="612" y="348"/>
                  </a:lnTo>
                  <a:lnTo>
                    <a:pt x="452" y="443"/>
                  </a:lnTo>
                  <a:lnTo>
                    <a:pt x="311" y="537"/>
                  </a:lnTo>
                  <a:lnTo>
                    <a:pt x="188" y="631"/>
                  </a:lnTo>
                  <a:lnTo>
                    <a:pt x="94" y="716"/>
                  </a:lnTo>
                  <a:lnTo>
                    <a:pt x="38" y="800"/>
                  </a:lnTo>
                  <a:lnTo>
                    <a:pt x="19" y="838"/>
                  </a:lnTo>
                  <a:lnTo>
                    <a:pt x="0" y="866"/>
                  </a:lnTo>
                  <a:lnTo>
                    <a:pt x="0" y="904"/>
                  </a:lnTo>
                  <a:lnTo>
                    <a:pt x="10" y="923"/>
                  </a:lnTo>
                  <a:lnTo>
                    <a:pt x="28" y="951"/>
                  </a:lnTo>
                  <a:lnTo>
                    <a:pt x="47" y="970"/>
                  </a:lnTo>
                  <a:lnTo>
                    <a:pt x="85" y="979"/>
                  </a:lnTo>
                  <a:lnTo>
                    <a:pt x="123" y="989"/>
                  </a:lnTo>
                  <a:lnTo>
                    <a:pt x="226" y="989"/>
                  </a:lnTo>
                  <a:lnTo>
                    <a:pt x="358" y="970"/>
                  </a:lnTo>
                  <a:lnTo>
                    <a:pt x="499" y="932"/>
                  </a:lnTo>
                  <a:lnTo>
                    <a:pt x="659" y="885"/>
                  </a:lnTo>
                  <a:lnTo>
                    <a:pt x="838" y="819"/>
                  </a:lnTo>
                  <a:lnTo>
                    <a:pt x="1017" y="734"/>
                  </a:lnTo>
                  <a:lnTo>
                    <a:pt x="1196" y="640"/>
                  </a:lnTo>
                  <a:lnTo>
                    <a:pt x="1356" y="546"/>
                  </a:lnTo>
                  <a:lnTo>
                    <a:pt x="1497" y="452"/>
                  </a:lnTo>
                  <a:lnTo>
                    <a:pt x="1620" y="358"/>
                  </a:lnTo>
                  <a:lnTo>
                    <a:pt x="1714" y="273"/>
                  </a:lnTo>
                  <a:lnTo>
                    <a:pt x="1770" y="188"/>
                  </a:lnTo>
                  <a:lnTo>
                    <a:pt x="1789" y="151"/>
                  </a:lnTo>
                  <a:lnTo>
                    <a:pt x="1798" y="113"/>
                  </a:lnTo>
                  <a:lnTo>
                    <a:pt x="1808" y="85"/>
                  </a:lnTo>
                  <a:lnTo>
                    <a:pt x="1798" y="57"/>
                  </a:lnTo>
                  <a:lnTo>
                    <a:pt x="1780" y="38"/>
                  </a:lnTo>
                  <a:lnTo>
                    <a:pt x="1751" y="19"/>
                  </a:lnTo>
                  <a:lnTo>
                    <a:pt x="1723" y="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40"/>
            <p:cNvSpPr/>
            <p:nvPr/>
          </p:nvSpPr>
          <p:spPr>
            <a:xfrm>
              <a:off x="7177537" y="3889102"/>
              <a:ext cx="80339" cy="44154"/>
            </a:xfrm>
            <a:custGeom>
              <a:rect b="b" l="l" r="r" t="t"/>
              <a:pathLst>
                <a:path extrusionOk="0" h="942" w="1714">
                  <a:moveTo>
                    <a:pt x="1497" y="0"/>
                  </a:moveTo>
                  <a:lnTo>
                    <a:pt x="1375" y="19"/>
                  </a:lnTo>
                  <a:lnTo>
                    <a:pt x="1243" y="57"/>
                  </a:lnTo>
                  <a:lnTo>
                    <a:pt x="1083" y="104"/>
                  </a:lnTo>
                  <a:lnTo>
                    <a:pt x="923" y="170"/>
                  </a:lnTo>
                  <a:lnTo>
                    <a:pt x="744" y="245"/>
                  </a:lnTo>
                  <a:lnTo>
                    <a:pt x="575" y="330"/>
                  </a:lnTo>
                  <a:lnTo>
                    <a:pt x="424" y="424"/>
                  </a:lnTo>
                  <a:lnTo>
                    <a:pt x="292" y="509"/>
                  </a:lnTo>
                  <a:lnTo>
                    <a:pt x="179" y="603"/>
                  </a:lnTo>
                  <a:lnTo>
                    <a:pt x="94" y="688"/>
                  </a:lnTo>
                  <a:lnTo>
                    <a:pt x="38" y="763"/>
                  </a:lnTo>
                  <a:lnTo>
                    <a:pt x="19" y="801"/>
                  </a:lnTo>
                  <a:lnTo>
                    <a:pt x="10" y="829"/>
                  </a:lnTo>
                  <a:lnTo>
                    <a:pt x="0" y="857"/>
                  </a:lnTo>
                  <a:lnTo>
                    <a:pt x="10" y="885"/>
                  </a:lnTo>
                  <a:lnTo>
                    <a:pt x="29" y="904"/>
                  </a:lnTo>
                  <a:lnTo>
                    <a:pt x="47" y="923"/>
                  </a:lnTo>
                  <a:lnTo>
                    <a:pt x="85" y="932"/>
                  </a:lnTo>
                  <a:lnTo>
                    <a:pt x="123" y="942"/>
                  </a:lnTo>
                  <a:lnTo>
                    <a:pt x="217" y="942"/>
                  </a:lnTo>
                  <a:lnTo>
                    <a:pt x="339" y="923"/>
                  </a:lnTo>
                  <a:lnTo>
                    <a:pt x="480" y="895"/>
                  </a:lnTo>
                  <a:lnTo>
                    <a:pt x="631" y="838"/>
                  </a:lnTo>
                  <a:lnTo>
                    <a:pt x="801" y="782"/>
                  </a:lnTo>
                  <a:lnTo>
                    <a:pt x="970" y="697"/>
                  </a:lnTo>
                  <a:lnTo>
                    <a:pt x="1139" y="612"/>
                  </a:lnTo>
                  <a:lnTo>
                    <a:pt x="1290" y="528"/>
                  </a:lnTo>
                  <a:lnTo>
                    <a:pt x="1422" y="433"/>
                  </a:lnTo>
                  <a:lnTo>
                    <a:pt x="1535" y="339"/>
                  </a:lnTo>
                  <a:lnTo>
                    <a:pt x="1620" y="264"/>
                  </a:lnTo>
                  <a:lnTo>
                    <a:pt x="1686" y="179"/>
                  </a:lnTo>
                  <a:lnTo>
                    <a:pt x="1695" y="151"/>
                  </a:lnTo>
                  <a:lnTo>
                    <a:pt x="1714" y="113"/>
                  </a:lnTo>
                  <a:lnTo>
                    <a:pt x="1714" y="85"/>
                  </a:lnTo>
                  <a:lnTo>
                    <a:pt x="1704" y="66"/>
                  </a:lnTo>
                  <a:lnTo>
                    <a:pt x="1686" y="38"/>
                  </a:lnTo>
                  <a:lnTo>
                    <a:pt x="1667" y="29"/>
                  </a:lnTo>
                  <a:lnTo>
                    <a:pt x="1629" y="10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40"/>
            <p:cNvSpPr/>
            <p:nvPr/>
          </p:nvSpPr>
          <p:spPr>
            <a:xfrm>
              <a:off x="7391557" y="3701565"/>
              <a:ext cx="92292" cy="50763"/>
            </a:xfrm>
            <a:custGeom>
              <a:rect b="b" l="l" r="r" t="t"/>
              <a:pathLst>
                <a:path extrusionOk="0" h="1083" w="1969">
                  <a:moveTo>
                    <a:pt x="1723" y="0"/>
                  </a:moveTo>
                  <a:lnTo>
                    <a:pt x="1582" y="19"/>
                  </a:lnTo>
                  <a:lnTo>
                    <a:pt x="1422" y="57"/>
                  </a:lnTo>
                  <a:lnTo>
                    <a:pt x="1243" y="113"/>
                  </a:lnTo>
                  <a:lnTo>
                    <a:pt x="1055" y="188"/>
                  </a:lnTo>
                  <a:lnTo>
                    <a:pt x="857" y="273"/>
                  </a:lnTo>
                  <a:lnTo>
                    <a:pt x="660" y="377"/>
                  </a:lnTo>
                  <a:lnTo>
                    <a:pt x="481" y="480"/>
                  </a:lnTo>
                  <a:lnTo>
                    <a:pt x="330" y="584"/>
                  </a:lnTo>
                  <a:lnTo>
                    <a:pt x="198" y="687"/>
                  </a:lnTo>
                  <a:lnTo>
                    <a:pt x="104" y="791"/>
                  </a:lnTo>
                  <a:lnTo>
                    <a:pt x="29" y="876"/>
                  </a:lnTo>
                  <a:lnTo>
                    <a:pt x="10" y="913"/>
                  </a:lnTo>
                  <a:lnTo>
                    <a:pt x="0" y="951"/>
                  </a:lnTo>
                  <a:lnTo>
                    <a:pt x="0" y="989"/>
                  </a:lnTo>
                  <a:lnTo>
                    <a:pt x="0" y="1017"/>
                  </a:lnTo>
                  <a:lnTo>
                    <a:pt x="19" y="1045"/>
                  </a:lnTo>
                  <a:lnTo>
                    <a:pt x="48" y="1064"/>
                  </a:lnTo>
                  <a:lnTo>
                    <a:pt x="85" y="1073"/>
                  </a:lnTo>
                  <a:lnTo>
                    <a:pt x="132" y="1083"/>
                  </a:lnTo>
                  <a:lnTo>
                    <a:pt x="245" y="1083"/>
                  </a:lnTo>
                  <a:lnTo>
                    <a:pt x="386" y="1064"/>
                  </a:lnTo>
                  <a:lnTo>
                    <a:pt x="547" y="1026"/>
                  </a:lnTo>
                  <a:lnTo>
                    <a:pt x="725" y="970"/>
                  </a:lnTo>
                  <a:lnTo>
                    <a:pt x="914" y="894"/>
                  </a:lnTo>
                  <a:lnTo>
                    <a:pt x="1111" y="810"/>
                  </a:lnTo>
                  <a:lnTo>
                    <a:pt x="1309" y="706"/>
                  </a:lnTo>
                  <a:lnTo>
                    <a:pt x="1488" y="603"/>
                  </a:lnTo>
                  <a:lnTo>
                    <a:pt x="1639" y="499"/>
                  </a:lnTo>
                  <a:lnTo>
                    <a:pt x="1770" y="395"/>
                  </a:lnTo>
                  <a:lnTo>
                    <a:pt x="1865" y="292"/>
                  </a:lnTo>
                  <a:lnTo>
                    <a:pt x="1940" y="207"/>
                  </a:lnTo>
                  <a:lnTo>
                    <a:pt x="1959" y="169"/>
                  </a:lnTo>
                  <a:lnTo>
                    <a:pt x="1968" y="132"/>
                  </a:lnTo>
                  <a:lnTo>
                    <a:pt x="1968" y="94"/>
                  </a:lnTo>
                  <a:lnTo>
                    <a:pt x="1959" y="66"/>
                  </a:lnTo>
                  <a:lnTo>
                    <a:pt x="1949" y="38"/>
                  </a:lnTo>
                  <a:lnTo>
                    <a:pt x="1921" y="19"/>
                  </a:lnTo>
                  <a:lnTo>
                    <a:pt x="1883" y="9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0"/>
            <p:cNvSpPr/>
            <p:nvPr/>
          </p:nvSpPr>
          <p:spPr>
            <a:xfrm>
              <a:off x="7391557" y="3746094"/>
              <a:ext cx="84324" cy="46404"/>
            </a:xfrm>
            <a:custGeom>
              <a:rect b="b" l="l" r="r" t="t"/>
              <a:pathLst>
                <a:path extrusionOk="0" h="990" w="1799">
                  <a:moveTo>
                    <a:pt x="1573" y="1"/>
                  </a:moveTo>
                  <a:lnTo>
                    <a:pt x="1450" y="20"/>
                  </a:lnTo>
                  <a:lnTo>
                    <a:pt x="1300" y="57"/>
                  </a:lnTo>
                  <a:lnTo>
                    <a:pt x="1140" y="104"/>
                  </a:lnTo>
                  <a:lnTo>
                    <a:pt x="961" y="170"/>
                  </a:lnTo>
                  <a:lnTo>
                    <a:pt x="782" y="255"/>
                  </a:lnTo>
                  <a:lnTo>
                    <a:pt x="603" y="349"/>
                  </a:lnTo>
                  <a:lnTo>
                    <a:pt x="443" y="443"/>
                  </a:lnTo>
                  <a:lnTo>
                    <a:pt x="302" y="538"/>
                  </a:lnTo>
                  <a:lnTo>
                    <a:pt x="179" y="632"/>
                  </a:lnTo>
                  <a:lnTo>
                    <a:pt x="95" y="726"/>
                  </a:lnTo>
                  <a:lnTo>
                    <a:pt x="29" y="801"/>
                  </a:lnTo>
                  <a:lnTo>
                    <a:pt x="10" y="839"/>
                  </a:lnTo>
                  <a:lnTo>
                    <a:pt x="0" y="876"/>
                  </a:lnTo>
                  <a:lnTo>
                    <a:pt x="0" y="905"/>
                  </a:lnTo>
                  <a:lnTo>
                    <a:pt x="0" y="933"/>
                  </a:lnTo>
                  <a:lnTo>
                    <a:pt x="19" y="952"/>
                  </a:lnTo>
                  <a:lnTo>
                    <a:pt x="48" y="971"/>
                  </a:lnTo>
                  <a:lnTo>
                    <a:pt x="76" y="980"/>
                  </a:lnTo>
                  <a:lnTo>
                    <a:pt x="123" y="989"/>
                  </a:lnTo>
                  <a:lnTo>
                    <a:pt x="226" y="989"/>
                  </a:lnTo>
                  <a:lnTo>
                    <a:pt x="349" y="971"/>
                  </a:lnTo>
                  <a:lnTo>
                    <a:pt x="499" y="942"/>
                  </a:lnTo>
                  <a:lnTo>
                    <a:pt x="660" y="886"/>
                  </a:lnTo>
                  <a:lnTo>
                    <a:pt x="829" y="820"/>
                  </a:lnTo>
                  <a:lnTo>
                    <a:pt x="1017" y="735"/>
                  </a:lnTo>
                  <a:lnTo>
                    <a:pt x="1196" y="651"/>
                  </a:lnTo>
                  <a:lnTo>
                    <a:pt x="1356" y="547"/>
                  </a:lnTo>
                  <a:lnTo>
                    <a:pt x="1497" y="453"/>
                  </a:lnTo>
                  <a:lnTo>
                    <a:pt x="1610" y="359"/>
                  </a:lnTo>
                  <a:lnTo>
                    <a:pt x="1705" y="274"/>
                  </a:lnTo>
                  <a:lnTo>
                    <a:pt x="1770" y="189"/>
                  </a:lnTo>
                  <a:lnTo>
                    <a:pt x="1789" y="152"/>
                  </a:lnTo>
                  <a:lnTo>
                    <a:pt x="1799" y="123"/>
                  </a:lnTo>
                  <a:lnTo>
                    <a:pt x="1799" y="95"/>
                  </a:lnTo>
                  <a:lnTo>
                    <a:pt x="1789" y="67"/>
                  </a:lnTo>
                  <a:lnTo>
                    <a:pt x="1780" y="39"/>
                  </a:lnTo>
                  <a:lnTo>
                    <a:pt x="1752" y="20"/>
                  </a:lnTo>
                  <a:lnTo>
                    <a:pt x="1714" y="10"/>
                  </a:lnTo>
                  <a:lnTo>
                    <a:pt x="1676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0"/>
            <p:cNvSpPr/>
            <p:nvPr/>
          </p:nvSpPr>
          <p:spPr>
            <a:xfrm>
              <a:off x="7383167" y="3789358"/>
              <a:ext cx="79918" cy="43732"/>
            </a:xfrm>
            <a:custGeom>
              <a:rect b="b" l="l" r="r" t="t"/>
              <a:pathLst>
                <a:path extrusionOk="0" h="933" w="1705">
                  <a:moveTo>
                    <a:pt x="1498" y="1"/>
                  </a:moveTo>
                  <a:lnTo>
                    <a:pt x="1375" y="10"/>
                  </a:lnTo>
                  <a:lnTo>
                    <a:pt x="1234" y="48"/>
                  </a:lnTo>
                  <a:lnTo>
                    <a:pt x="1083" y="95"/>
                  </a:lnTo>
                  <a:lnTo>
                    <a:pt x="914" y="161"/>
                  </a:lnTo>
                  <a:lnTo>
                    <a:pt x="744" y="236"/>
                  </a:lnTo>
                  <a:lnTo>
                    <a:pt x="575" y="321"/>
                  </a:lnTo>
                  <a:lnTo>
                    <a:pt x="424" y="415"/>
                  </a:lnTo>
                  <a:lnTo>
                    <a:pt x="292" y="509"/>
                  </a:lnTo>
                  <a:lnTo>
                    <a:pt x="179" y="594"/>
                  </a:lnTo>
                  <a:lnTo>
                    <a:pt x="85" y="678"/>
                  </a:lnTo>
                  <a:lnTo>
                    <a:pt x="29" y="754"/>
                  </a:lnTo>
                  <a:lnTo>
                    <a:pt x="10" y="791"/>
                  </a:lnTo>
                  <a:lnTo>
                    <a:pt x="1" y="820"/>
                  </a:lnTo>
                  <a:lnTo>
                    <a:pt x="1" y="848"/>
                  </a:lnTo>
                  <a:lnTo>
                    <a:pt x="10" y="876"/>
                  </a:lnTo>
                  <a:lnTo>
                    <a:pt x="19" y="895"/>
                  </a:lnTo>
                  <a:lnTo>
                    <a:pt x="48" y="914"/>
                  </a:lnTo>
                  <a:lnTo>
                    <a:pt x="76" y="923"/>
                  </a:lnTo>
                  <a:lnTo>
                    <a:pt x="114" y="933"/>
                  </a:lnTo>
                  <a:lnTo>
                    <a:pt x="217" y="933"/>
                  </a:lnTo>
                  <a:lnTo>
                    <a:pt x="330" y="914"/>
                  </a:lnTo>
                  <a:lnTo>
                    <a:pt x="471" y="886"/>
                  </a:lnTo>
                  <a:lnTo>
                    <a:pt x="622" y="838"/>
                  </a:lnTo>
                  <a:lnTo>
                    <a:pt x="791" y="773"/>
                  </a:lnTo>
                  <a:lnTo>
                    <a:pt x="961" y="697"/>
                  </a:lnTo>
                  <a:lnTo>
                    <a:pt x="1130" y="603"/>
                  </a:lnTo>
                  <a:lnTo>
                    <a:pt x="1281" y="518"/>
                  </a:lnTo>
                  <a:lnTo>
                    <a:pt x="1422" y="424"/>
                  </a:lnTo>
                  <a:lnTo>
                    <a:pt x="1526" y="339"/>
                  </a:lnTo>
                  <a:lnTo>
                    <a:pt x="1620" y="255"/>
                  </a:lnTo>
                  <a:lnTo>
                    <a:pt x="1676" y="179"/>
                  </a:lnTo>
                  <a:lnTo>
                    <a:pt x="1695" y="142"/>
                  </a:lnTo>
                  <a:lnTo>
                    <a:pt x="1705" y="114"/>
                  </a:lnTo>
                  <a:lnTo>
                    <a:pt x="1705" y="85"/>
                  </a:lnTo>
                  <a:lnTo>
                    <a:pt x="1695" y="57"/>
                  </a:lnTo>
                  <a:lnTo>
                    <a:pt x="1686" y="38"/>
                  </a:lnTo>
                  <a:lnTo>
                    <a:pt x="1658" y="19"/>
                  </a:lnTo>
                  <a:lnTo>
                    <a:pt x="1629" y="10"/>
                  </a:lnTo>
                  <a:lnTo>
                    <a:pt x="1592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" name="Google Shape;952;p40"/>
          <p:cNvGrpSpPr/>
          <p:nvPr/>
        </p:nvGrpSpPr>
        <p:grpSpPr>
          <a:xfrm rot="1596978">
            <a:off x="4811415" y="2908743"/>
            <a:ext cx="657555" cy="527347"/>
            <a:chOff x="6657252" y="4074014"/>
            <a:chExt cx="657574" cy="527362"/>
          </a:xfrm>
        </p:grpSpPr>
        <p:sp>
          <p:nvSpPr>
            <p:cNvPr id="953" name="Google Shape;953;p40"/>
            <p:cNvSpPr/>
            <p:nvPr/>
          </p:nvSpPr>
          <p:spPr>
            <a:xfrm>
              <a:off x="6657252" y="4074014"/>
              <a:ext cx="492068" cy="492068"/>
            </a:xfrm>
            <a:custGeom>
              <a:rect b="b" l="l" r="r" t="t"/>
              <a:pathLst>
                <a:path extrusionOk="0" h="10498" w="10498">
                  <a:moveTo>
                    <a:pt x="1262" y="0"/>
                  </a:moveTo>
                  <a:lnTo>
                    <a:pt x="1130" y="10"/>
                  </a:lnTo>
                  <a:lnTo>
                    <a:pt x="1008" y="28"/>
                  </a:lnTo>
                  <a:lnTo>
                    <a:pt x="885" y="66"/>
                  </a:lnTo>
                  <a:lnTo>
                    <a:pt x="772" y="104"/>
                  </a:lnTo>
                  <a:lnTo>
                    <a:pt x="659" y="160"/>
                  </a:lnTo>
                  <a:lnTo>
                    <a:pt x="556" y="217"/>
                  </a:lnTo>
                  <a:lnTo>
                    <a:pt x="461" y="292"/>
                  </a:lnTo>
                  <a:lnTo>
                    <a:pt x="377" y="377"/>
                  </a:lnTo>
                  <a:lnTo>
                    <a:pt x="292" y="461"/>
                  </a:lnTo>
                  <a:lnTo>
                    <a:pt x="217" y="556"/>
                  </a:lnTo>
                  <a:lnTo>
                    <a:pt x="151" y="669"/>
                  </a:lnTo>
                  <a:lnTo>
                    <a:pt x="104" y="772"/>
                  </a:lnTo>
                  <a:lnTo>
                    <a:pt x="57" y="885"/>
                  </a:lnTo>
                  <a:lnTo>
                    <a:pt x="28" y="1007"/>
                  </a:lnTo>
                  <a:lnTo>
                    <a:pt x="10" y="1139"/>
                  </a:lnTo>
                  <a:lnTo>
                    <a:pt x="0" y="1262"/>
                  </a:lnTo>
                  <a:lnTo>
                    <a:pt x="0" y="9236"/>
                  </a:lnTo>
                  <a:lnTo>
                    <a:pt x="10" y="9368"/>
                  </a:lnTo>
                  <a:lnTo>
                    <a:pt x="28" y="9490"/>
                  </a:lnTo>
                  <a:lnTo>
                    <a:pt x="57" y="9613"/>
                  </a:lnTo>
                  <a:lnTo>
                    <a:pt x="104" y="9735"/>
                  </a:lnTo>
                  <a:lnTo>
                    <a:pt x="151" y="9839"/>
                  </a:lnTo>
                  <a:lnTo>
                    <a:pt x="217" y="9942"/>
                  </a:lnTo>
                  <a:lnTo>
                    <a:pt x="292" y="10046"/>
                  </a:lnTo>
                  <a:lnTo>
                    <a:pt x="377" y="10130"/>
                  </a:lnTo>
                  <a:lnTo>
                    <a:pt x="461" y="10215"/>
                  </a:lnTo>
                  <a:lnTo>
                    <a:pt x="556" y="10281"/>
                  </a:lnTo>
                  <a:lnTo>
                    <a:pt x="659" y="10347"/>
                  </a:lnTo>
                  <a:lnTo>
                    <a:pt x="772" y="10403"/>
                  </a:lnTo>
                  <a:lnTo>
                    <a:pt x="885" y="10441"/>
                  </a:lnTo>
                  <a:lnTo>
                    <a:pt x="1008" y="10479"/>
                  </a:lnTo>
                  <a:lnTo>
                    <a:pt x="1130" y="10498"/>
                  </a:lnTo>
                  <a:lnTo>
                    <a:pt x="9368" y="10498"/>
                  </a:lnTo>
                  <a:lnTo>
                    <a:pt x="9490" y="10479"/>
                  </a:lnTo>
                  <a:lnTo>
                    <a:pt x="9613" y="10441"/>
                  </a:lnTo>
                  <a:lnTo>
                    <a:pt x="9726" y="10403"/>
                  </a:lnTo>
                  <a:lnTo>
                    <a:pt x="9839" y="10347"/>
                  </a:lnTo>
                  <a:lnTo>
                    <a:pt x="9942" y="10281"/>
                  </a:lnTo>
                  <a:lnTo>
                    <a:pt x="10036" y="10215"/>
                  </a:lnTo>
                  <a:lnTo>
                    <a:pt x="10131" y="10130"/>
                  </a:lnTo>
                  <a:lnTo>
                    <a:pt x="10215" y="10046"/>
                  </a:lnTo>
                  <a:lnTo>
                    <a:pt x="10281" y="9942"/>
                  </a:lnTo>
                  <a:lnTo>
                    <a:pt x="10347" y="9839"/>
                  </a:lnTo>
                  <a:lnTo>
                    <a:pt x="10404" y="9735"/>
                  </a:lnTo>
                  <a:lnTo>
                    <a:pt x="10441" y="9613"/>
                  </a:lnTo>
                  <a:lnTo>
                    <a:pt x="10469" y="9490"/>
                  </a:lnTo>
                  <a:lnTo>
                    <a:pt x="10488" y="9368"/>
                  </a:lnTo>
                  <a:lnTo>
                    <a:pt x="10498" y="9236"/>
                  </a:lnTo>
                  <a:lnTo>
                    <a:pt x="10498" y="1262"/>
                  </a:lnTo>
                  <a:lnTo>
                    <a:pt x="10488" y="1139"/>
                  </a:lnTo>
                  <a:lnTo>
                    <a:pt x="10469" y="1007"/>
                  </a:lnTo>
                  <a:lnTo>
                    <a:pt x="10441" y="885"/>
                  </a:lnTo>
                  <a:lnTo>
                    <a:pt x="10404" y="772"/>
                  </a:lnTo>
                  <a:lnTo>
                    <a:pt x="10347" y="669"/>
                  </a:lnTo>
                  <a:lnTo>
                    <a:pt x="10281" y="556"/>
                  </a:lnTo>
                  <a:lnTo>
                    <a:pt x="10215" y="461"/>
                  </a:lnTo>
                  <a:lnTo>
                    <a:pt x="10131" y="377"/>
                  </a:lnTo>
                  <a:lnTo>
                    <a:pt x="10036" y="292"/>
                  </a:lnTo>
                  <a:lnTo>
                    <a:pt x="9942" y="217"/>
                  </a:lnTo>
                  <a:lnTo>
                    <a:pt x="9839" y="160"/>
                  </a:lnTo>
                  <a:lnTo>
                    <a:pt x="9726" y="104"/>
                  </a:lnTo>
                  <a:lnTo>
                    <a:pt x="9613" y="66"/>
                  </a:lnTo>
                  <a:lnTo>
                    <a:pt x="9490" y="28"/>
                  </a:lnTo>
                  <a:lnTo>
                    <a:pt x="9368" y="10"/>
                  </a:lnTo>
                  <a:lnTo>
                    <a:pt x="9236" y="0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0"/>
            <p:cNvSpPr/>
            <p:nvPr/>
          </p:nvSpPr>
          <p:spPr>
            <a:xfrm>
              <a:off x="6822712" y="4109309"/>
              <a:ext cx="492114" cy="492068"/>
            </a:xfrm>
            <a:custGeom>
              <a:rect b="b" l="l" r="r" t="t"/>
              <a:pathLst>
                <a:path extrusionOk="0" h="10498" w="10499">
                  <a:moveTo>
                    <a:pt x="1262" y="0"/>
                  </a:moveTo>
                  <a:lnTo>
                    <a:pt x="1131" y="10"/>
                  </a:lnTo>
                  <a:lnTo>
                    <a:pt x="1008" y="29"/>
                  </a:lnTo>
                  <a:lnTo>
                    <a:pt x="886" y="57"/>
                  </a:lnTo>
                  <a:lnTo>
                    <a:pt x="773" y="104"/>
                  </a:lnTo>
                  <a:lnTo>
                    <a:pt x="660" y="151"/>
                  </a:lnTo>
                  <a:lnTo>
                    <a:pt x="556" y="217"/>
                  </a:lnTo>
                  <a:lnTo>
                    <a:pt x="462" y="292"/>
                  </a:lnTo>
                  <a:lnTo>
                    <a:pt x="368" y="367"/>
                  </a:lnTo>
                  <a:lnTo>
                    <a:pt x="293" y="462"/>
                  </a:lnTo>
                  <a:lnTo>
                    <a:pt x="217" y="556"/>
                  </a:lnTo>
                  <a:lnTo>
                    <a:pt x="151" y="659"/>
                  </a:lnTo>
                  <a:lnTo>
                    <a:pt x="104" y="772"/>
                  </a:lnTo>
                  <a:lnTo>
                    <a:pt x="57" y="885"/>
                  </a:lnTo>
                  <a:lnTo>
                    <a:pt x="29" y="1008"/>
                  </a:lnTo>
                  <a:lnTo>
                    <a:pt x="10" y="1130"/>
                  </a:lnTo>
                  <a:lnTo>
                    <a:pt x="1" y="1262"/>
                  </a:lnTo>
                  <a:lnTo>
                    <a:pt x="1" y="9236"/>
                  </a:lnTo>
                  <a:lnTo>
                    <a:pt x="10" y="9368"/>
                  </a:lnTo>
                  <a:lnTo>
                    <a:pt x="29" y="9490"/>
                  </a:lnTo>
                  <a:lnTo>
                    <a:pt x="57" y="9613"/>
                  </a:lnTo>
                  <a:lnTo>
                    <a:pt x="104" y="9726"/>
                  </a:lnTo>
                  <a:lnTo>
                    <a:pt x="151" y="9839"/>
                  </a:lnTo>
                  <a:lnTo>
                    <a:pt x="217" y="9942"/>
                  </a:lnTo>
                  <a:lnTo>
                    <a:pt x="293" y="10036"/>
                  </a:lnTo>
                  <a:lnTo>
                    <a:pt x="368" y="10131"/>
                  </a:lnTo>
                  <a:lnTo>
                    <a:pt x="462" y="10206"/>
                  </a:lnTo>
                  <a:lnTo>
                    <a:pt x="556" y="10281"/>
                  </a:lnTo>
                  <a:lnTo>
                    <a:pt x="660" y="10347"/>
                  </a:lnTo>
                  <a:lnTo>
                    <a:pt x="773" y="10394"/>
                  </a:lnTo>
                  <a:lnTo>
                    <a:pt x="886" y="10441"/>
                  </a:lnTo>
                  <a:lnTo>
                    <a:pt x="1008" y="10469"/>
                  </a:lnTo>
                  <a:lnTo>
                    <a:pt x="1131" y="10488"/>
                  </a:lnTo>
                  <a:lnTo>
                    <a:pt x="1262" y="10498"/>
                  </a:lnTo>
                  <a:lnTo>
                    <a:pt x="9237" y="10498"/>
                  </a:lnTo>
                  <a:lnTo>
                    <a:pt x="9369" y="10488"/>
                  </a:lnTo>
                  <a:lnTo>
                    <a:pt x="9491" y="10469"/>
                  </a:lnTo>
                  <a:lnTo>
                    <a:pt x="9613" y="10441"/>
                  </a:lnTo>
                  <a:lnTo>
                    <a:pt x="9726" y="10394"/>
                  </a:lnTo>
                  <a:lnTo>
                    <a:pt x="9839" y="10347"/>
                  </a:lnTo>
                  <a:lnTo>
                    <a:pt x="9943" y="10281"/>
                  </a:lnTo>
                  <a:lnTo>
                    <a:pt x="10037" y="10206"/>
                  </a:lnTo>
                  <a:lnTo>
                    <a:pt x="10131" y="10131"/>
                  </a:lnTo>
                  <a:lnTo>
                    <a:pt x="10206" y="10036"/>
                  </a:lnTo>
                  <a:lnTo>
                    <a:pt x="10282" y="9942"/>
                  </a:lnTo>
                  <a:lnTo>
                    <a:pt x="10348" y="9839"/>
                  </a:lnTo>
                  <a:lnTo>
                    <a:pt x="10395" y="9726"/>
                  </a:lnTo>
                  <a:lnTo>
                    <a:pt x="10442" y="9613"/>
                  </a:lnTo>
                  <a:lnTo>
                    <a:pt x="10470" y="9490"/>
                  </a:lnTo>
                  <a:lnTo>
                    <a:pt x="10489" y="9368"/>
                  </a:lnTo>
                  <a:lnTo>
                    <a:pt x="10498" y="9236"/>
                  </a:lnTo>
                  <a:lnTo>
                    <a:pt x="10498" y="1262"/>
                  </a:lnTo>
                  <a:lnTo>
                    <a:pt x="10489" y="1130"/>
                  </a:lnTo>
                  <a:lnTo>
                    <a:pt x="10470" y="1008"/>
                  </a:lnTo>
                  <a:lnTo>
                    <a:pt x="10442" y="885"/>
                  </a:lnTo>
                  <a:lnTo>
                    <a:pt x="10395" y="772"/>
                  </a:lnTo>
                  <a:lnTo>
                    <a:pt x="10348" y="659"/>
                  </a:lnTo>
                  <a:lnTo>
                    <a:pt x="10282" y="556"/>
                  </a:lnTo>
                  <a:lnTo>
                    <a:pt x="10206" y="462"/>
                  </a:lnTo>
                  <a:lnTo>
                    <a:pt x="10131" y="367"/>
                  </a:lnTo>
                  <a:lnTo>
                    <a:pt x="10037" y="292"/>
                  </a:lnTo>
                  <a:lnTo>
                    <a:pt x="9943" y="217"/>
                  </a:lnTo>
                  <a:lnTo>
                    <a:pt x="9839" y="151"/>
                  </a:lnTo>
                  <a:lnTo>
                    <a:pt x="9726" y="104"/>
                  </a:lnTo>
                  <a:lnTo>
                    <a:pt x="9613" y="57"/>
                  </a:lnTo>
                  <a:lnTo>
                    <a:pt x="9491" y="29"/>
                  </a:lnTo>
                  <a:lnTo>
                    <a:pt x="9369" y="10"/>
                  </a:lnTo>
                  <a:lnTo>
                    <a:pt x="9237" y="0"/>
                  </a:lnTo>
                  <a:close/>
                </a:path>
              </a:pathLst>
            </a:custGeom>
            <a:solidFill>
              <a:srgbClr val="F7F7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0"/>
            <p:cNvSpPr/>
            <p:nvPr/>
          </p:nvSpPr>
          <p:spPr>
            <a:xfrm>
              <a:off x="7284313" y="4116809"/>
              <a:ext cx="8437" cy="5765"/>
            </a:xfrm>
            <a:custGeom>
              <a:rect b="b" l="l" r="r" t="t"/>
              <a:pathLst>
                <a:path extrusionOk="0" h="123" w="180">
                  <a:moveTo>
                    <a:pt x="1" y="0"/>
                  </a:moveTo>
                  <a:lnTo>
                    <a:pt x="104" y="66"/>
                  </a:lnTo>
                  <a:lnTo>
                    <a:pt x="118" y="75"/>
                  </a:lnTo>
                  <a:lnTo>
                    <a:pt x="95" y="57"/>
                  </a:lnTo>
                  <a:lnTo>
                    <a:pt x="1" y="0"/>
                  </a:lnTo>
                  <a:close/>
                  <a:moveTo>
                    <a:pt x="118" y="75"/>
                  </a:moveTo>
                  <a:lnTo>
                    <a:pt x="180" y="123"/>
                  </a:lnTo>
                  <a:lnTo>
                    <a:pt x="180" y="113"/>
                  </a:lnTo>
                  <a:lnTo>
                    <a:pt x="118" y="75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0"/>
            <p:cNvSpPr/>
            <p:nvPr/>
          </p:nvSpPr>
          <p:spPr>
            <a:xfrm>
              <a:off x="6671783" y="4074014"/>
              <a:ext cx="605077" cy="63559"/>
            </a:xfrm>
            <a:custGeom>
              <a:rect b="b" l="l" r="r" t="t"/>
              <a:pathLst>
                <a:path extrusionOk="0" h="1356" w="12909">
                  <a:moveTo>
                    <a:pt x="9067" y="0"/>
                  </a:moveTo>
                  <a:lnTo>
                    <a:pt x="5132" y="10"/>
                  </a:lnTo>
                  <a:lnTo>
                    <a:pt x="782" y="10"/>
                  </a:lnTo>
                  <a:lnTo>
                    <a:pt x="688" y="19"/>
                  </a:lnTo>
                  <a:lnTo>
                    <a:pt x="603" y="47"/>
                  </a:lnTo>
                  <a:lnTo>
                    <a:pt x="519" y="75"/>
                  </a:lnTo>
                  <a:lnTo>
                    <a:pt x="434" y="104"/>
                  </a:lnTo>
                  <a:lnTo>
                    <a:pt x="368" y="141"/>
                  </a:lnTo>
                  <a:lnTo>
                    <a:pt x="236" y="217"/>
                  </a:lnTo>
                  <a:lnTo>
                    <a:pt x="133" y="301"/>
                  </a:lnTo>
                  <a:lnTo>
                    <a:pt x="57" y="367"/>
                  </a:lnTo>
                  <a:lnTo>
                    <a:pt x="1" y="433"/>
                  </a:lnTo>
                  <a:lnTo>
                    <a:pt x="3409" y="1356"/>
                  </a:lnTo>
                  <a:lnTo>
                    <a:pt x="3503" y="1233"/>
                  </a:lnTo>
                  <a:lnTo>
                    <a:pt x="3607" y="1111"/>
                  </a:lnTo>
                  <a:lnTo>
                    <a:pt x="3729" y="1007"/>
                  </a:lnTo>
                  <a:lnTo>
                    <a:pt x="3861" y="923"/>
                  </a:lnTo>
                  <a:lnTo>
                    <a:pt x="4002" y="847"/>
                  </a:lnTo>
                  <a:lnTo>
                    <a:pt x="4153" y="800"/>
                  </a:lnTo>
                  <a:lnTo>
                    <a:pt x="4313" y="763"/>
                  </a:lnTo>
                  <a:lnTo>
                    <a:pt x="4398" y="753"/>
                  </a:lnTo>
                  <a:lnTo>
                    <a:pt x="12457" y="753"/>
                  </a:lnTo>
                  <a:lnTo>
                    <a:pt x="12579" y="763"/>
                  </a:lnTo>
                  <a:lnTo>
                    <a:pt x="12692" y="772"/>
                  </a:lnTo>
                  <a:lnTo>
                    <a:pt x="12805" y="800"/>
                  </a:lnTo>
                  <a:lnTo>
                    <a:pt x="12909" y="838"/>
                  </a:lnTo>
                  <a:lnTo>
                    <a:pt x="12909" y="838"/>
                  </a:lnTo>
                  <a:lnTo>
                    <a:pt x="12664" y="744"/>
                  </a:lnTo>
                  <a:lnTo>
                    <a:pt x="12372" y="640"/>
                  </a:lnTo>
                  <a:lnTo>
                    <a:pt x="12052" y="537"/>
                  </a:lnTo>
                  <a:lnTo>
                    <a:pt x="11713" y="443"/>
                  </a:lnTo>
                  <a:lnTo>
                    <a:pt x="11073" y="264"/>
                  </a:lnTo>
                  <a:lnTo>
                    <a:pt x="10555" y="132"/>
                  </a:lnTo>
                  <a:lnTo>
                    <a:pt x="10291" y="85"/>
                  </a:lnTo>
                  <a:lnTo>
                    <a:pt x="10028" y="38"/>
                  </a:lnTo>
                  <a:lnTo>
                    <a:pt x="9783" y="19"/>
                  </a:lnTo>
                  <a:lnTo>
                    <a:pt x="9548" y="10"/>
                  </a:lnTo>
                  <a:lnTo>
                    <a:pt x="9199" y="0"/>
                  </a:lnTo>
                  <a:close/>
                </a:path>
              </a:pathLst>
            </a:custGeom>
            <a:solidFill>
              <a:srgbClr val="C8D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0"/>
            <p:cNvSpPr/>
            <p:nvPr/>
          </p:nvSpPr>
          <p:spPr>
            <a:xfrm>
              <a:off x="6657252" y="4094310"/>
              <a:ext cx="204786" cy="503551"/>
            </a:xfrm>
            <a:custGeom>
              <a:rect b="b" l="l" r="r" t="t"/>
              <a:pathLst>
                <a:path extrusionOk="0" h="10743" w="4369">
                  <a:moveTo>
                    <a:pt x="311" y="0"/>
                  </a:moveTo>
                  <a:lnTo>
                    <a:pt x="254" y="66"/>
                  </a:lnTo>
                  <a:lnTo>
                    <a:pt x="207" y="141"/>
                  </a:lnTo>
                  <a:lnTo>
                    <a:pt x="132" y="273"/>
                  </a:lnTo>
                  <a:lnTo>
                    <a:pt x="75" y="396"/>
                  </a:lnTo>
                  <a:lnTo>
                    <a:pt x="38" y="518"/>
                  </a:lnTo>
                  <a:lnTo>
                    <a:pt x="19" y="612"/>
                  </a:lnTo>
                  <a:lnTo>
                    <a:pt x="10" y="697"/>
                  </a:lnTo>
                  <a:lnTo>
                    <a:pt x="10" y="763"/>
                  </a:lnTo>
                  <a:lnTo>
                    <a:pt x="0" y="8907"/>
                  </a:lnTo>
                  <a:lnTo>
                    <a:pt x="10" y="9038"/>
                  </a:lnTo>
                  <a:lnTo>
                    <a:pt x="38" y="9170"/>
                  </a:lnTo>
                  <a:lnTo>
                    <a:pt x="75" y="9283"/>
                  </a:lnTo>
                  <a:lnTo>
                    <a:pt x="123" y="9387"/>
                  </a:lnTo>
                  <a:lnTo>
                    <a:pt x="170" y="9481"/>
                  </a:lnTo>
                  <a:lnTo>
                    <a:pt x="236" y="9575"/>
                  </a:lnTo>
                  <a:lnTo>
                    <a:pt x="301" y="9650"/>
                  </a:lnTo>
                  <a:lnTo>
                    <a:pt x="367" y="9716"/>
                  </a:lnTo>
                  <a:lnTo>
                    <a:pt x="443" y="9773"/>
                  </a:lnTo>
                  <a:lnTo>
                    <a:pt x="509" y="9820"/>
                  </a:lnTo>
                  <a:lnTo>
                    <a:pt x="622" y="9895"/>
                  </a:lnTo>
                  <a:lnTo>
                    <a:pt x="706" y="9942"/>
                  </a:lnTo>
                  <a:lnTo>
                    <a:pt x="744" y="9952"/>
                  </a:lnTo>
                  <a:lnTo>
                    <a:pt x="4369" y="10742"/>
                  </a:lnTo>
                  <a:lnTo>
                    <a:pt x="4369" y="10742"/>
                  </a:lnTo>
                  <a:lnTo>
                    <a:pt x="4284" y="10705"/>
                  </a:lnTo>
                  <a:lnTo>
                    <a:pt x="4190" y="10667"/>
                  </a:lnTo>
                  <a:lnTo>
                    <a:pt x="4114" y="10611"/>
                  </a:lnTo>
                  <a:lnTo>
                    <a:pt x="4030" y="10564"/>
                  </a:lnTo>
                  <a:lnTo>
                    <a:pt x="3964" y="10498"/>
                  </a:lnTo>
                  <a:lnTo>
                    <a:pt x="3888" y="10432"/>
                  </a:lnTo>
                  <a:lnTo>
                    <a:pt x="3823" y="10366"/>
                  </a:lnTo>
                  <a:lnTo>
                    <a:pt x="3766" y="10291"/>
                  </a:lnTo>
                  <a:lnTo>
                    <a:pt x="3719" y="10206"/>
                  </a:lnTo>
                  <a:lnTo>
                    <a:pt x="3672" y="10130"/>
                  </a:lnTo>
                  <a:lnTo>
                    <a:pt x="3625" y="10036"/>
                  </a:lnTo>
                  <a:lnTo>
                    <a:pt x="3597" y="9952"/>
                  </a:lnTo>
                  <a:lnTo>
                    <a:pt x="3568" y="9857"/>
                  </a:lnTo>
                  <a:lnTo>
                    <a:pt x="3550" y="9754"/>
                  </a:lnTo>
                  <a:lnTo>
                    <a:pt x="3540" y="9660"/>
                  </a:lnTo>
                  <a:lnTo>
                    <a:pt x="3531" y="9556"/>
                  </a:lnTo>
                  <a:lnTo>
                    <a:pt x="3531" y="1582"/>
                  </a:lnTo>
                  <a:lnTo>
                    <a:pt x="3540" y="1488"/>
                  </a:lnTo>
                  <a:lnTo>
                    <a:pt x="3550" y="1403"/>
                  </a:lnTo>
                  <a:lnTo>
                    <a:pt x="3559" y="1318"/>
                  </a:lnTo>
                  <a:lnTo>
                    <a:pt x="3578" y="1234"/>
                  </a:lnTo>
                  <a:lnTo>
                    <a:pt x="3606" y="1149"/>
                  </a:lnTo>
                  <a:lnTo>
                    <a:pt x="3644" y="1073"/>
                  </a:lnTo>
                  <a:lnTo>
                    <a:pt x="3719" y="923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rgbClr val="9DBF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40"/>
            <p:cNvSpPr/>
            <p:nvPr/>
          </p:nvSpPr>
          <p:spPr>
            <a:xfrm>
              <a:off x="6923769" y="4160025"/>
              <a:ext cx="104198" cy="103776"/>
            </a:xfrm>
            <a:custGeom>
              <a:rect b="b" l="l" r="r" t="t"/>
              <a:pathLst>
                <a:path extrusionOk="0" h="2214" w="2223">
                  <a:moveTo>
                    <a:pt x="999" y="1"/>
                  </a:moveTo>
                  <a:lnTo>
                    <a:pt x="886" y="20"/>
                  </a:lnTo>
                  <a:lnTo>
                    <a:pt x="782" y="48"/>
                  </a:lnTo>
                  <a:lnTo>
                    <a:pt x="679" y="86"/>
                  </a:lnTo>
                  <a:lnTo>
                    <a:pt x="584" y="133"/>
                  </a:lnTo>
                  <a:lnTo>
                    <a:pt x="490" y="189"/>
                  </a:lnTo>
                  <a:lnTo>
                    <a:pt x="406" y="246"/>
                  </a:lnTo>
                  <a:lnTo>
                    <a:pt x="330" y="321"/>
                  </a:lnTo>
                  <a:lnTo>
                    <a:pt x="255" y="396"/>
                  </a:lnTo>
                  <a:lnTo>
                    <a:pt x="189" y="481"/>
                  </a:lnTo>
                  <a:lnTo>
                    <a:pt x="142" y="575"/>
                  </a:lnTo>
                  <a:lnTo>
                    <a:pt x="95" y="669"/>
                  </a:lnTo>
                  <a:lnTo>
                    <a:pt x="57" y="773"/>
                  </a:lnTo>
                  <a:lnTo>
                    <a:pt x="29" y="886"/>
                  </a:lnTo>
                  <a:lnTo>
                    <a:pt x="10" y="990"/>
                  </a:lnTo>
                  <a:lnTo>
                    <a:pt x="1" y="1103"/>
                  </a:lnTo>
                  <a:lnTo>
                    <a:pt x="10" y="1215"/>
                  </a:lnTo>
                  <a:lnTo>
                    <a:pt x="29" y="1328"/>
                  </a:lnTo>
                  <a:lnTo>
                    <a:pt x="57" y="1432"/>
                  </a:lnTo>
                  <a:lnTo>
                    <a:pt x="95" y="1536"/>
                  </a:lnTo>
                  <a:lnTo>
                    <a:pt x="142" y="1639"/>
                  </a:lnTo>
                  <a:lnTo>
                    <a:pt x="189" y="1724"/>
                  </a:lnTo>
                  <a:lnTo>
                    <a:pt x="255" y="1809"/>
                  </a:lnTo>
                  <a:lnTo>
                    <a:pt x="330" y="1893"/>
                  </a:lnTo>
                  <a:lnTo>
                    <a:pt x="406" y="1959"/>
                  </a:lnTo>
                  <a:lnTo>
                    <a:pt x="490" y="2025"/>
                  </a:lnTo>
                  <a:lnTo>
                    <a:pt x="584" y="2082"/>
                  </a:lnTo>
                  <a:lnTo>
                    <a:pt x="679" y="2129"/>
                  </a:lnTo>
                  <a:lnTo>
                    <a:pt x="782" y="2166"/>
                  </a:lnTo>
                  <a:lnTo>
                    <a:pt x="886" y="2195"/>
                  </a:lnTo>
                  <a:lnTo>
                    <a:pt x="999" y="2213"/>
                  </a:lnTo>
                  <a:lnTo>
                    <a:pt x="1225" y="2213"/>
                  </a:lnTo>
                  <a:lnTo>
                    <a:pt x="1338" y="2195"/>
                  </a:lnTo>
                  <a:lnTo>
                    <a:pt x="1441" y="2166"/>
                  </a:lnTo>
                  <a:lnTo>
                    <a:pt x="1545" y="2129"/>
                  </a:lnTo>
                  <a:lnTo>
                    <a:pt x="1639" y="2082"/>
                  </a:lnTo>
                  <a:lnTo>
                    <a:pt x="1733" y="2025"/>
                  </a:lnTo>
                  <a:lnTo>
                    <a:pt x="1818" y="1959"/>
                  </a:lnTo>
                  <a:lnTo>
                    <a:pt x="1893" y="1893"/>
                  </a:lnTo>
                  <a:lnTo>
                    <a:pt x="1968" y="1809"/>
                  </a:lnTo>
                  <a:lnTo>
                    <a:pt x="2034" y="1724"/>
                  </a:lnTo>
                  <a:lnTo>
                    <a:pt x="2091" y="1639"/>
                  </a:lnTo>
                  <a:lnTo>
                    <a:pt x="2138" y="1536"/>
                  </a:lnTo>
                  <a:lnTo>
                    <a:pt x="2176" y="1432"/>
                  </a:lnTo>
                  <a:lnTo>
                    <a:pt x="2204" y="1328"/>
                  </a:lnTo>
                  <a:lnTo>
                    <a:pt x="2213" y="1215"/>
                  </a:lnTo>
                  <a:lnTo>
                    <a:pt x="2223" y="1103"/>
                  </a:lnTo>
                  <a:lnTo>
                    <a:pt x="2213" y="990"/>
                  </a:lnTo>
                  <a:lnTo>
                    <a:pt x="2204" y="886"/>
                  </a:lnTo>
                  <a:lnTo>
                    <a:pt x="2176" y="773"/>
                  </a:lnTo>
                  <a:lnTo>
                    <a:pt x="2138" y="669"/>
                  </a:lnTo>
                  <a:lnTo>
                    <a:pt x="2091" y="575"/>
                  </a:lnTo>
                  <a:lnTo>
                    <a:pt x="2034" y="481"/>
                  </a:lnTo>
                  <a:lnTo>
                    <a:pt x="1968" y="396"/>
                  </a:lnTo>
                  <a:lnTo>
                    <a:pt x="1893" y="321"/>
                  </a:lnTo>
                  <a:lnTo>
                    <a:pt x="1818" y="246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45" y="86"/>
                  </a:lnTo>
                  <a:lnTo>
                    <a:pt x="1441" y="48"/>
                  </a:lnTo>
                  <a:lnTo>
                    <a:pt x="1338" y="20"/>
                  </a:lnTo>
                  <a:lnTo>
                    <a:pt x="1225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40"/>
            <p:cNvSpPr/>
            <p:nvPr/>
          </p:nvSpPr>
          <p:spPr>
            <a:xfrm>
              <a:off x="6923769" y="4295065"/>
              <a:ext cx="104198" cy="103776"/>
            </a:xfrm>
            <a:custGeom>
              <a:rect b="b" l="l" r="r" t="t"/>
              <a:pathLst>
                <a:path extrusionOk="0" h="2214" w="2223">
                  <a:moveTo>
                    <a:pt x="999" y="1"/>
                  </a:moveTo>
                  <a:lnTo>
                    <a:pt x="886" y="20"/>
                  </a:lnTo>
                  <a:lnTo>
                    <a:pt x="782" y="48"/>
                  </a:lnTo>
                  <a:lnTo>
                    <a:pt x="679" y="86"/>
                  </a:lnTo>
                  <a:lnTo>
                    <a:pt x="584" y="133"/>
                  </a:lnTo>
                  <a:lnTo>
                    <a:pt x="490" y="189"/>
                  </a:lnTo>
                  <a:lnTo>
                    <a:pt x="406" y="255"/>
                  </a:lnTo>
                  <a:lnTo>
                    <a:pt x="330" y="321"/>
                  </a:lnTo>
                  <a:lnTo>
                    <a:pt x="255" y="396"/>
                  </a:lnTo>
                  <a:lnTo>
                    <a:pt x="189" y="490"/>
                  </a:lnTo>
                  <a:lnTo>
                    <a:pt x="142" y="575"/>
                  </a:lnTo>
                  <a:lnTo>
                    <a:pt x="95" y="679"/>
                  </a:lnTo>
                  <a:lnTo>
                    <a:pt x="57" y="773"/>
                  </a:lnTo>
                  <a:lnTo>
                    <a:pt x="29" y="886"/>
                  </a:lnTo>
                  <a:lnTo>
                    <a:pt x="10" y="989"/>
                  </a:lnTo>
                  <a:lnTo>
                    <a:pt x="1" y="1102"/>
                  </a:lnTo>
                  <a:lnTo>
                    <a:pt x="10" y="1225"/>
                  </a:lnTo>
                  <a:lnTo>
                    <a:pt x="29" y="1328"/>
                  </a:lnTo>
                  <a:lnTo>
                    <a:pt x="57" y="1441"/>
                  </a:lnTo>
                  <a:lnTo>
                    <a:pt x="95" y="1535"/>
                  </a:lnTo>
                  <a:lnTo>
                    <a:pt x="142" y="1639"/>
                  </a:lnTo>
                  <a:lnTo>
                    <a:pt x="189" y="1724"/>
                  </a:lnTo>
                  <a:lnTo>
                    <a:pt x="255" y="1809"/>
                  </a:lnTo>
                  <a:lnTo>
                    <a:pt x="330" y="1893"/>
                  </a:lnTo>
                  <a:lnTo>
                    <a:pt x="406" y="1959"/>
                  </a:lnTo>
                  <a:lnTo>
                    <a:pt x="490" y="2025"/>
                  </a:lnTo>
                  <a:lnTo>
                    <a:pt x="584" y="2082"/>
                  </a:lnTo>
                  <a:lnTo>
                    <a:pt x="679" y="2129"/>
                  </a:lnTo>
                  <a:lnTo>
                    <a:pt x="782" y="2166"/>
                  </a:lnTo>
                  <a:lnTo>
                    <a:pt x="886" y="2195"/>
                  </a:lnTo>
                  <a:lnTo>
                    <a:pt x="999" y="2213"/>
                  </a:lnTo>
                  <a:lnTo>
                    <a:pt x="1225" y="2213"/>
                  </a:lnTo>
                  <a:lnTo>
                    <a:pt x="1338" y="2195"/>
                  </a:lnTo>
                  <a:lnTo>
                    <a:pt x="1441" y="2166"/>
                  </a:lnTo>
                  <a:lnTo>
                    <a:pt x="1545" y="2129"/>
                  </a:lnTo>
                  <a:lnTo>
                    <a:pt x="1639" y="2082"/>
                  </a:lnTo>
                  <a:lnTo>
                    <a:pt x="1733" y="2025"/>
                  </a:lnTo>
                  <a:lnTo>
                    <a:pt x="1818" y="1959"/>
                  </a:lnTo>
                  <a:lnTo>
                    <a:pt x="1893" y="1893"/>
                  </a:lnTo>
                  <a:lnTo>
                    <a:pt x="1968" y="1809"/>
                  </a:lnTo>
                  <a:lnTo>
                    <a:pt x="2034" y="1724"/>
                  </a:lnTo>
                  <a:lnTo>
                    <a:pt x="2091" y="1639"/>
                  </a:lnTo>
                  <a:lnTo>
                    <a:pt x="2138" y="1535"/>
                  </a:lnTo>
                  <a:lnTo>
                    <a:pt x="2176" y="1441"/>
                  </a:lnTo>
                  <a:lnTo>
                    <a:pt x="2204" y="1328"/>
                  </a:lnTo>
                  <a:lnTo>
                    <a:pt x="2213" y="1225"/>
                  </a:lnTo>
                  <a:lnTo>
                    <a:pt x="2223" y="1102"/>
                  </a:lnTo>
                  <a:lnTo>
                    <a:pt x="2213" y="989"/>
                  </a:lnTo>
                  <a:lnTo>
                    <a:pt x="2204" y="886"/>
                  </a:lnTo>
                  <a:lnTo>
                    <a:pt x="2176" y="773"/>
                  </a:lnTo>
                  <a:lnTo>
                    <a:pt x="2138" y="679"/>
                  </a:lnTo>
                  <a:lnTo>
                    <a:pt x="2091" y="575"/>
                  </a:lnTo>
                  <a:lnTo>
                    <a:pt x="2034" y="490"/>
                  </a:lnTo>
                  <a:lnTo>
                    <a:pt x="1968" y="396"/>
                  </a:lnTo>
                  <a:lnTo>
                    <a:pt x="1893" y="321"/>
                  </a:lnTo>
                  <a:lnTo>
                    <a:pt x="1818" y="255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45" y="86"/>
                  </a:lnTo>
                  <a:lnTo>
                    <a:pt x="1441" y="48"/>
                  </a:lnTo>
                  <a:lnTo>
                    <a:pt x="1338" y="20"/>
                  </a:lnTo>
                  <a:lnTo>
                    <a:pt x="1225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40"/>
            <p:cNvSpPr/>
            <p:nvPr/>
          </p:nvSpPr>
          <p:spPr>
            <a:xfrm>
              <a:off x="6923769" y="4430105"/>
              <a:ext cx="104198" cy="103776"/>
            </a:xfrm>
            <a:custGeom>
              <a:rect b="b" l="l" r="r" t="t"/>
              <a:pathLst>
                <a:path extrusionOk="0" h="2214" w="2223">
                  <a:moveTo>
                    <a:pt x="999" y="1"/>
                  </a:moveTo>
                  <a:lnTo>
                    <a:pt x="886" y="20"/>
                  </a:lnTo>
                  <a:lnTo>
                    <a:pt x="782" y="48"/>
                  </a:lnTo>
                  <a:lnTo>
                    <a:pt x="679" y="86"/>
                  </a:lnTo>
                  <a:lnTo>
                    <a:pt x="584" y="133"/>
                  </a:lnTo>
                  <a:lnTo>
                    <a:pt x="490" y="189"/>
                  </a:lnTo>
                  <a:lnTo>
                    <a:pt x="406" y="255"/>
                  </a:lnTo>
                  <a:lnTo>
                    <a:pt x="330" y="321"/>
                  </a:lnTo>
                  <a:lnTo>
                    <a:pt x="255" y="406"/>
                  </a:lnTo>
                  <a:lnTo>
                    <a:pt x="189" y="490"/>
                  </a:lnTo>
                  <a:lnTo>
                    <a:pt x="142" y="575"/>
                  </a:lnTo>
                  <a:lnTo>
                    <a:pt x="95" y="679"/>
                  </a:lnTo>
                  <a:lnTo>
                    <a:pt x="57" y="782"/>
                  </a:lnTo>
                  <a:lnTo>
                    <a:pt x="29" y="886"/>
                  </a:lnTo>
                  <a:lnTo>
                    <a:pt x="10" y="999"/>
                  </a:lnTo>
                  <a:lnTo>
                    <a:pt x="1" y="1112"/>
                  </a:lnTo>
                  <a:lnTo>
                    <a:pt x="10" y="1225"/>
                  </a:lnTo>
                  <a:lnTo>
                    <a:pt x="29" y="1328"/>
                  </a:lnTo>
                  <a:lnTo>
                    <a:pt x="57" y="1441"/>
                  </a:lnTo>
                  <a:lnTo>
                    <a:pt x="95" y="1535"/>
                  </a:lnTo>
                  <a:lnTo>
                    <a:pt x="142" y="1639"/>
                  </a:lnTo>
                  <a:lnTo>
                    <a:pt x="189" y="1724"/>
                  </a:lnTo>
                  <a:lnTo>
                    <a:pt x="255" y="1818"/>
                  </a:lnTo>
                  <a:lnTo>
                    <a:pt x="330" y="1893"/>
                  </a:lnTo>
                  <a:lnTo>
                    <a:pt x="406" y="1968"/>
                  </a:lnTo>
                  <a:lnTo>
                    <a:pt x="490" y="2025"/>
                  </a:lnTo>
                  <a:lnTo>
                    <a:pt x="584" y="2081"/>
                  </a:lnTo>
                  <a:lnTo>
                    <a:pt x="679" y="2129"/>
                  </a:lnTo>
                  <a:lnTo>
                    <a:pt x="782" y="2166"/>
                  </a:lnTo>
                  <a:lnTo>
                    <a:pt x="886" y="2194"/>
                  </a:lnTo>
                  <a:lnTo>
                    <a:pt x="999" y="2213"/>
                  </a:lnTo>
                  <a:lnTo>
                    <a:pt x="1225" y="2213"/>
                  </a:lnTo>
                  <a:lnTo>
                    <a:pt x="1338" y="2194"/>
                  </a:lnTo>
                  <a:lnTo>
                    <a:pt x="1441" y="2166"/>
                  </a:lnTo>
                  <a:lnTo>
                    <a:pt x="1545" y="2129"/>
                  </a:lnTo>
                  <a:lnTo>
                    <a:pt x="1639" y="2081"/>
                  </a:lnTo>
                  <a:lnTo>
                    <a:pt x="1733" y="2025"/>
                  </a:lnTo>
                  <a:lnTo>
                    <a:pt x="1818" y="1968"/>
                  </a:lnTo>
                  <a:lnTo>
                    <a:pt x="1893" y="1893"/>
                  </a:lnTo>
                  <a:lnTo>
                    <a:pt x="1968" y="1818"/>
                  </a:lnTo>
                  <a:lnTo>
                    <a:pt x="2034" y="1724"/>
                  </a:lnTo>
                  <a:lnTo>
                    <a:pt x="2091" y="1639"/>
                  </a:lnTo>
                  <a:lnTo>
                    <a:pt x="2138" y="1535"/>
                  </a:lnTo>
                  <a:lnTo>
                    <a:pt x="2176" y="1441"/>
                  </a:lnTo>
                  <a:lnTo>
                    <a:pt x="2204" y="1328"/>
                  </a:lnTo>
                  <a:lnTo>
                    <a:pt x="2213" y="1225"/>
                  </a:lnTo>
                  <a:lnTo>
                    <a:pt x="2223" y="1112"/>
                  </a:lnTo>
                  <a:lnTo>
                    <a:pt x="2213" y="999"/>
                  </a:lnTo>
                  <a:lnTo>
                    <a:pt x="2204" y="886"/>
                  </a:lnTo>
                  <a:lnTo>
                    <a:pt x="2176" y="782"/>
                  </a:lnTo>
                  <a:lnTo>
                    <a:pt x="2138" y="679"/>
                  </a:lnTo>
                  <a:lnTo>
                    <a:pt x="2091" y="575"/>
                  </a:lnTo>
                  <a:lnTo>
                    <a:pt x="2034" y="490"/>
                  </a:lnTo>
                  <a:lnTo>
                    <a:pt x="1968" y="406"/>
                  </a:lnTo>
                  <a:lnTo>
                    <a:pt x="1893" y="321"/>
                  </a:lnTo>
                  <a:lnTo>
                    <a:pt x="1818" y="255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45" y="86"/>
                  </a:lnTo>
                  <a:lnTo>
                    <a:pt x="1441" y="48"/>
                  </a:lnTo>
                  <a:lnTo>
                    <a:pt x="1338" y="20"/>
                  </a:lnTo>
                  <a:lnTo>
                    <a:pt x="1225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40"/>
            <p:cNvSpPr/>
            <p:nvPr/>
          </p:nvSpPr>
          <p:spPr>
            <a:xfrm>
              <a:off x="7140461" y="4160025"/>
              <a:ext cx="103729" cy="103776"/>
            </a:xfrm>
            <a:custGeom>
              <a:rect b="b" l="l" r="r" t="t"/>
              <a:pathLst>
                <a:path extrusionOk="0" h="2214" w="2213">
                  <a:moveTo>
                    <a:pt x="998" y="1"/>
                  </a:moveTo>
                  <a:lnTo>
                    <a:pt x="885" y="20"/>
                  </a:lnTo>
                  <a:lnTo>
                    <a:pt x="782" y="48"/>
                  </a:lnTo>
                  <a:lnTo>
                    <a:pt x="678" y="86"/>
                  </a:lnTo>
                  <a:lnTo>
                    <a:pt x="575" y="133"/>
                  </a:lnTo>
                  <a:lnTo>
                    <a:pt x="490" y="189"/>
                  </a:lnTo>
                  <a:lnTo>
                    <a:pt x="405" y="246"/>
                  </a:lnTo>
                  <a:lnTo>
                    <a:pt x="321" y="321"/>
                  </a:lnTo>
                  <a:lnTo>
                    <a:pt x="255" y="396"/>
                  </a:lnTo>
                  <a:lnTo>
                    <a:pt x="189" y="481"/>
                  </a:lnTo>
                  <a:lnTo>
                    <a:pt x="132" y="575"/>
                  </a:lnTo>
                  <a:lnTo>
                    <a:pt x="85" y="669"/>
                  </a:lnTo>
                  <a:lnTo>
                    <a:pt x="47" y="773"/>
                  </a:lnTo>
                  <a:lnTo>
                    <a:pt x="19" y="886"/>
                  </a:lnTo>
                  <a:lnTo>
                    <a:pt x="0" y="990"/>
                  </a:lnTo>
                  <a:lnTo>
                    <a:pt x="0" y="1103"/>
                  </a:lnTo>
                  <a:lnTo>
                    <a:pt x="0" y="1215"/>
                  </a:lnTo>
                  <a:lnTo>
                    <a:pt x="19" y="1328"/>
                  </a:lnTo>
                  <a:lnTo>
                    <a:pt x="47" y="1432"/>
                  </a:lnTo>
                  <a:lnTo>
                    <a:pt x="85" y="1536"/>
                  </a:lnTo>
                  <a:lnTo>
                    <a:pt x="132" y="1639"/>
                  </a:lnTo>
                  <a:lnTo>
                    <a:pt x="189" y="1724"/>
                  </a:lnTo>
                  <a:lnTo>
                    <a:pt x="255" y="1809"/>
                  </a:lnTo>
                  <a:lnTo>
                    <a:pt x="321" y="1893"/>
                  </a:lnTo>
                  <a:lnTo>
                    <a:pt x="405" y="1959"/>
                  </a:lnTo>
                  <a:lnTo>
                    <a:pt x="490" y="2025"/>
                  </a:lnTo>
                  <a:lnTo>
                    <a:pt x="575" y="2082"/>
                  </a:lnTo>
                  <a:lnTo>
                    <a:pt x="678" y="2129"/>
                  </a:lnTo>
                  <a:lnTo>
                    <a:pt x="782" y="2166"/>
                  </a:lnTo>
                  <a:lnTo>
                    <a:pt x="885" y="2195"/>
                  </a:lnTo>
                  <a:lnTo>
                    <a:pt x="998" y="2213"/>
                  </a:lnTo>
                  <a:lnTo>
                    <a:pt x="1224" y="2213"/>
                  </a:lnTo>
                  <a:lnTo>
                    <a:pt x="1328" y="2195"/>
                  </a:lnTo>
                  <a:lnTo>
                    <a:pt x="1441" y="2166"/>
                  </a:lnTo>
                  <a:lnTo>
                    <a:pt x="1535" y="2129"/>
                  </a:lnTo>
                  <a:lnTo>
                    <a:pt x="1639" y="2082"/>
                  </a:lnTo>
                  <a:lnTo>
                    <a:pt x="1733" y="2025"/>
                  </a:lnTo>
                  <a:lnTo>
                    <a:pt x="1817" y="1959"/>
                  </a:lnTo>
                  <a:lnTo>
                    <a:pt x="1893" y="1893"/>
                  </a:lnTo>
                  <a:lnTo>
                    <a:pt x="1968" y="1809"/>
                  </a:lnTo>
                  <a:lnTo>
                    <a:pt x="2025" y="1724"/>
                  </a:lnTo>
                  <a:lnTo>
                    <a:pt x="2081" y="1639"/>
                  </a:lnTo>
                  <a:lnTo>
                    <a:pt x="2128" y="1536"/>
                  </a:lnTo>
                  <a:lnTo>
                    <a:pt x="2166" y="1432"/>
                  </a:lnTo>
                  <a:lnTo>
                    <a:pt x="2194" y="1328"/>
                  </a:lnTo>
                  <a:lnTo>
                    <a:pt x="2213" y="1215"/>
                  </a:lnTo>
                  <a:lnTo>
                    <a:pt x="2213" y="1103"/>
                  </a:lnTo>
                  <a:lnTo>
                    <a:pt x="2213" y="990"/>
                  </a:lnTo>
                  <a:lnTo>
                    <a:pt x="2194" y="886"/>
                  </a:lnTo>
                  <a:lnTo>
                    <a:pt x="2166" y="773"/>
                  </a:lnTo>
                  <a:lnTo>
                    <a:pt x="2128" y="669"/>
                  </a:lnTo>
                  <a:lnTo>
                    <a:pt x="2081" y="575"/>
                  </a:lnTo>
                  <a:lnTo>
                    <a:pt x="2025" y="481"/>
                  </a:lnTo>
                  <a:lnTo>
                    <a:pt x="1968" y="396"/>
                  </a:lnTo>
                  <a:lnTo>
                    <a:pt x="1893" y="321"/>
                  </a:lnTo>
                  <a:lnTo>
                    <a:pt x="1817" y="246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35" y="86"/>
                  </a:lnTo>
                  <a:lnTo>
                    <a:pt x="1441" y="48"/>
                  </a:lnTo>
                  <a:lnTo>
                    <a:pt x="1328" y="20"/>
                  </a:lnTo>
                  <a:lnTo>
                    <a:pt x="1224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40"/>
            <p:cNvSpPr/>
            <p:nvPr/>
          </p:nvSpPr>
          <p:spPr>
            <a:xfrm>
              <a:off x="7140461" y="4295065"/>
              <a:ext cx="103729" cy="103776"/>
            </a:xfrm>
            <a:custGeom>
              <a:rect b="b" l="l" r="r" t="t"/>
              <a:pathLst>
                <a:path extrusionOk="0" h="2214" w="2213">
                  <a:moveTo>
                    <a:pt x="998" y="1"/>
                  </a:moveTo>
                  <a:lnTo>
                    <a:pt x="885" y="20"/>
                  </a:lnTo>
                  <a:lnTo>
                    <a:pt x="782" y="48"/>
                  </a:lnTo>
                  <a:lnTo>
                    <a:pt x="678" y="86"/>
                  </a:lnTo>
                  <a:lnTo>
                    <a:pt x="575" y="133"/>
                  </a:lnTo>
                  <a:lnTo>
                    <a:pt x="490" y="189"/>
                  </a:lnTo>
                  <a:lnTo>
                    <a:pt x="405" y="255"/>
                  </a:lnTo>
                  <a:lnTo>
                    <a:pt x="321" y="321"/>
                  </a:lnTo>
                  <a:lnTo>
                    <a:pt x="255" y="396"/>
                  </a:lnTo>
                  <a:lnTo>
                    <a:pt x="189" y="490"/>
                  </a:lnTo>
                  <a:lnTo>
                    <a:pt x="132" y="575"/>
                  </a:lnTo>
                  <a:lnTo>
                    <a:pt x="85" y="679"/>
                  </a:lnTo>
                  <a:lnTo>
                    <a:pt x="47" y="773"/>
                  </a:lnTo>
                  <a:lnTo>
                    <a:pt x="19" y="886"/>
                  </a:lnTo>
                  <a:lnTo>
                    <a:pt x="0" y="989"/>
                  </a:lnTo>
                  <a:lnTo>
                    <a:pt x="0" y="1102"/>
                  </a:lnTo>
                  <a:lnTo>
                    <a:pt x="0" y="1225"/>
                  </a:lnTo>
                  <a:lnTo>
                    <a:pt x="19" y="1328"/>
                  </a:lnTo>
                  <a:lnTo>
                    <a:pt x="47" y="1441"/>
                  </a:lnTo>
                  <a:lnTo>
                    <a:pt x="85" y="1535"/>
                  </a:lnTo>
                  <a:lnTo>
                    <a:pt x="132" y="1639"/>
                  </a:lnTo>
                  <a:lnTo>
                    <a:pt x="189" y="1724"/>
                  </a:lnTo>
                  <a:lnTo>
                    <a:pt x="255" y="1809"/>
                  </a:lnTo>
                  <a:lnTo>
                    <a:pt x="321" y="1893"/>
                  </a:lnTo>
                  <a:lnTo>
                    <a:pt x="405" y="1959"/>
                  </a:lnTo>
                  <a:lnTo>
                    <a:pt x="490" y="2025"/>
                  </a:lnTo>
                  <a:lnTo>
                    <a:pt x="575" y="2082"/>
                  </a:lnTo>
                  <a:lnTo>
                    <a:pt x="678" y="2129"/>
                  </a:lnTo>
                  <a:lnTo>
                    <a:pt x="782" y="2166"/>
                  </a:lnTo>
                  <a:lnTo>
                    <a:pt x="885" y="2195"/>
                  </a:lnTo>
                  <a:lnTo>
                    <a:pt x="998" y="2213"/>
                  </a:lnTo>
                  <a:lnTo>
                    <a:pt x="1224" y="2213"/>
                  </a:lnTo>
                  <a:lnTo>
                    <a:pt x="1328" y="2195"/>
                  </a:lnTo>
                  <a:lnTo>
                    <a:pt x="1441" y="2166"/>
                  </a:lnTo>
                  <a:lnTo>
                    <a:pt x="1535" y="2129"/>
                  </a:lnTo>
                  <a:lnTo>
                    <a:pt x="1639" y="2082"/>
                  </a:lnTo>
                  <a:lnTo>
                    <a:pt x="1733" y="2025"/>
                  </a:lnTo>
                  <a:lnTo>
                    <a:pt x="1817" y="1959"/>
                  </a:lnTo>
                  <a:lnTo>
                    <a:pt x="1893" y="1893"/>
                  </a:lnTo>
                  <a:lnTo>
                    <a:pt x="1968" y="1809"/>
                  </a:lnTo>
                  <a:lnTo>
                    <a:pt x="2025" y="1724"/>
                  </a:lnTo>
                  <a:lnTo>
                    <a:pt x="2081" y="1639"/>
                  </a:lnTo>
                  <a:lnTo>
                    <a:pt x="2128" y="1535"/>
                  </a:lnTo>
                  <a:lnTo>
                    <a:pt x="2166" y="1441"/>
                  </a:lnTo>
                  <a:lnTo>
                    <a:pt x="2194" y="1328"/>
                  </a:lnTo>
                  <a:lnTo>
                    <a:pt x="2213" y="1225"/>
                  </a:lnTo>
                  <a:lnTo>
                    <a:pt x="2213" y="1102"/>
                  </a:lnTo>
                  <a:lnTo>
                    <a:pt x="2213" y="989"/>
                  </a:lnTo>
                  <a:lnTo>
                    <a:pt x="2194" y="886"/>
                  </a:lnTo>
                  <a:lnTo>
                    <a:pt x="2166" y="773"/>
                  </a:lnTo>
                  <a:lnTo>
                    <a:pt x="2128" y="679"/>
                  </a:lnTo>
                  <a:lnTo>
                    <a:pt x="2081" y="575"/>
                  </a:lnTo>
                  <a:lnTo>
                    <a:pt x="2025" y="490"/>
                  </a:lnTo>
                  <a:lnTo>
                    <a:pt x="1968" y="396"/>
                  </a:lnTo>
                  <a:lnTo>
                    <a:pt x="1893" y="321"/>
                  </a:lnTo>
                  <a:lnTo>
                    <a:pt x="1817" y="255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35" y="86"/>
                  </a:lnTo>
                  <a:lnTo>
                    <a:pt x="1441" y="48"/>
                  </a:lnTo>
                  <a:lnTo>
                    <a:pt x="1328" y="20"/>
                  </a:lnTo>
                  <a:lnTo>
                    <a:pt x="1224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40"/>
            <p:cNvSpPr/>
            <p:nvPr/>
          </p:nvSpPr>
          <p:spPr>
            <a:xfrm>
              <a:off x="7140461" y="4430105"/>
              <a:ext cx="103729" cy="103776"/>
            </a:xfrm>
            <a:custGeom>
              <a:rect b="b" l="l" r="r" t="t"/>
              <a:pathLst>
                <a:path extrusionOk="0" h="2214" w="2213">
                  <a:moveTo>
                    <a:pt x="998" y="1"/>
                  </a:moveTo>
                  <a:lnTo>
                    <a:pt x="885" y="20"/>
                  </a:lnTo>
                  <a:lnTo>
                    <a:pt x="782" y="48"/>
                  </a:lnTo>
                  <a:lnTo>
                    <a:pt x="678" y="86"/>
                  </a:lnTo>
                  <a:lnTo>
                    <a:pt x="575" y="133"/>
                  </a:lnTo>
                  <a:lnTo>
                    <a:pt x="490" y="189"/>
                  </a:lnTo>
                  <a:lnTo>
                    <a:pt x="405" y="255"/>
                  </a:lnTo>
                  <a:lnTo>
                    <a:pt x="321" y="321"/>
                  </a:lnTo>
                  <a:lnTo>
                    <a:pt x="255" y="406"/>
                  </a:lnTo>
                  <a:lnTo>
                    <a:pt x="189" y="490"/>
                  </a:lnTo>
                  <a:lnTo>
                    <a:pt x="132" y="575"/>
                  </a:lnTo>
                  <a:lnTo>
                    <a:pt x="85" y="679"/>
                  </a:lnTo>
                  <a:lnTo>
                    <a:pt x="47" y="782"/>
                  </a:lnTo>
                  <a:lnTo>
                    <a:pt x="19" y="886"/>
                  </a:lnTo>
                  <a:lnTo>
                    <a:pt x="0" y="999"/>
                  </a:lnTo>
                  <a:lnTo>
                    <a:pt x="0" y="1112"/>
                  </a:lnTo>
                  <a:lnTo>
                    <a:pt x="0" y="1225"/>
                  </a:lnTo>
                  <a:lnTo>
                    <a:pt x="19" y="1328"/>
                  </a:lnTo>
                  <a:lnTo>
                    <a:pt x="47" y="1441"/>
                  </a:lnTo>
                  <a:lnTo>
                    <a:pt x="85" y="1535"/>
                  </a:lnTo>
                  <a:lnTo>
                    <a:pt x="132" y="1639"/>
                  </a:lnTo>
                  <a:lnTo>
                    <a:pt x="189" y="1724"/>
                  </a:lnTo>
                  <a:lnTo>
                    <a:pt x="255" y="1818"/>
                  </a:lnTo>
                  <a:lnTo>
                    <a:pt x="321" y="1893"/>
                  </a:lnTo>
                  <a:lnTo>
                    <a:pt x="405" y="1968"/>
                  </a:lnTo>
                  <a:lnTo>
                    <a:pt x="490" y="2025"/>
                  </a:lnTo>
                  <a:lnTo>
                    <a:pt x="575" y="2081"/>
                  </a:lnTo>
                  <a:lnTo>
                    <a:pt x="678" y="2129"/>
                  </a:lnTo>
                  <a:lnTo>
                    <a:pt x="782" y="2166"/>
                  </a:lnTo>
                  <a:lnTo>
                    <a:pt x="885" y="2194"/>
                  </a:lnTo>
                  <a:lnTo>
                    <a:pt x="998" y="2213"/>
                  </a:lnTo>
                  <a:lnTo>
                    <a:pt x="1224" y="2213"/>
                  </a:lnTo>
                  <a:lnTo>
                    <a:pt x="1328" y="2194"/>
                  </a:lnTo>
                  <a:lnTo>
                    <a:pt x="1441" y="2166"/>
                  </a:lnTo>
                  <a:lnTo>
                    <a:pt x="1535" y="2129"/>
                  </a:lnTo>
                  <a:lnTo>
                    <a:pt x="1639" y="2081"/>
                  </a:lnTo>
                  <a:lnTo>
                    <a:pt x="1733" y="2025"/>
                  </a:lnTo>
                  <a:lnTo>
                    <a:pt x="1817" y="1968"/>
                  </a:lnTo>
                  <a:lnTo>
                    <a:pt x="1893" y="1893"/>
                  </a:lnTo>
                  <a:lnTo>
                    <a:pt x="1968" y="1818"/>
                  </a:lnTo>
                  <a:lnTo>
                    <a:pt x="2025" y="1724"/>
                  </a:lnTo>
                  <a:lnTo>
                    <a:pt x="2081" y="1639"/>
                  </a:lnTo>
                  <a:lnTo>
                    <a:pt x="2128" y="1535"/>
                  </a:lnTo>
                  <a:lnTo>
                    <a:pt x="2166" y="1441"/>
                  </a:lnTo>
                  <a:lnTo>
                    <a:pt x="2194" y="1328"/>
                  </a:lnTo>
                  <a:lnTo>
                    <a:pt x="2213" y="1225"/>
                  </a:lnTo>
                  <a:lnTo>
                    <a:pt x="2213" y="1112"/>
                  </a:lnTo>
                  <a:lnTo>
                    <a:pt x="2213" y="999"/>
                  </a:lnTo>
                  <a:lnTo>
                    <a:pt x="2194" y="886"/>
                  </a:lnTo>
                  <a:lnTo>
                    <a:pt x="2166" y="782"/>
                  </a:lnTo>
                  <a:lnTo>
                    <a:pt x="2128" y="679"/>
                  </a:lnTo>
                  <a:lnTo>
                    <a:pt x="2081" y="575"/>
                  </a:lnTo>
                  <a:lnTo>
                    <a:pt x="2025" y="490"/>
                  </a:lnTo>
                  <a:lnTo>
                    <a:pt x="1968" y="406"/>
                  </a:lnTo>
                  <a:lnTo>
                    <a:pt x="1893" y="321"/>
                  </a:lnTo>
                  <a:lnTo>
                    <a:pt x="1817" y="255"/>
                  </a:lnTo>
                  <a:lnTo>
                    <a:pt x="1733" y="189"/>
                  </a:lnTo>
                  <a:lnTo>
                    <a:pt x="1639" y="133"/>
                  </a:lnTo>
                  <a:lnTo>
                    <a:pt x="1535" y="86"/>
                  </a:lnTo>
                  <a:lnTo>
                    <a:pt x="1441" y="48"/>
                  </a:lnTo>
                  <a:lnTo>
                    <a:pt x="1328" y="20"/>
                  </a:lnTo>
                  <a:lnTo>
                    <a:pt x="1224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0"/>
            <p:cNvSpPr/>
            <p:nvPr/>
          </p:nvSpPr>
          <p:spPr>
            <a:xfrm>
              <a:off x="6684579" y="4147698"/>
              <a:ext cx="34029" cy="77246"/>
            </a:xfrm>
            <a:custGeom>
              <a:rect b="b" l="l" r="r" t="t"/>
              <a:pathLst>
                <a:path extrusionOk="0" h="1648" w="726">
                  <a:moveTo>
                    <a:pt x="227" y="0"/>
                  </a:moveTo>
                  <a:lnTo>
                    <a:pt x="189" y="10"/>
                  </a:lnTo>
                  <a:lnTo>
                    <a:pt x="161" y="19"/>
                  </a:lnTo>
                  <a:lnTo>
                    <a:pt x="133" y="38"/>
                  </a:lnTo>
                  <a:lnTo>
                    <a:pt x="104" y="66"/>
                  </a:lnTo>
                  <a:lnTo>
                    <a:pt x="86" y="95"/>
                  </a:lnTo>
                  <a:lnTo>
                    <a:pt x="48" y="179"/>
                  </a:lnTo>
                  <a:lnTo>
                    <a:pt x="20" y="292"/>
                  </a:lnTo>
                  <a:lnTo>
                    <a:pt x="1" y="424"/>
                  </a:lnTo>
                  <a:lnTo>
                    <a:pt x="10" y="565"/>
                  </a:lnTo>
                  <a:lnTo>
                    <a:pt x="20" y="725"/>
                  </a:lnTo>
                  <a:lnTo>
                    <a:pt x="48" y="885"/>
                  </a:lnTo>
                  <a:lnTo>
                    <a:pt x="86" y="1055"/>
                  </a:lnTo>
                  <a:lnTo>
                    <a:pt x="142" y="1205"/>
                  </a:lnTo>
                  <a:lnTo>
                    <a:pt x="199" y="1337"/>
                  </a:lnTo>
                  <a:lnTo>
                    <a:pt x="264" y="1450"/>
                  </a:lnTo>
                  <a:lnTo>
                    <a:pt x="330" y="1535"/>
                  </a:lnTo>
                  <a:lnTo>
                    <a:pt x="396" y="1601"/>
                  </a:lnTo>
                  <a:lnTo>
                    <a:pt x="434" y="1620"/>
                  </a:lnTo>
                  <a:lnTo>
                    <a:pt x="472" y="1639"/>
                  </a:lnTo>
                  <a:lnTo>
                    <a:pt x="500" y="1648"/>
                  </a:lnTo>
                  <a:lnTo>
                    <a:pt x="538" y="1639"/>
                  </a:lnTo>
                  <a:lnTo>
                    <a:pt x="566" y="1629"/>
                  </a:lnTo>
                  <a:lnTo>
                    <a:pt x="594" y="1610"/>
                  </a:lnTo>
                  <a:lnTo>
                    <a:pt x="622" y="1582"/>
                  </a:lnTo>
                  <a:lnTo>
                    <a:pt x="641" y="1554"/>
                  </a:lnTo>
                  <a:lnTo>
                    <a:pt x="679" y="1460"/>
                  </a:lnTo>
                  <a:lnTo>
                    <a:pt x="707" y="1356"/>
                  </a:lnTo>
                  <a:lnTo>
                    <a:pt x="726" y="1224"/>
                  </a:lnTo>
                  <a:lnTo>
                    <a:pt x="726" y="1083"/>
                  </a:lnTo>
                  <a:lnTo>
                    <a:pt x="707" y="923"/>
                  </a:lnTo>
                  <a:lnTo>
                    <a:pt x="679" y="754"/>
                  </a:lnTo>
                  <a:lnTo>
                    <a:pt x="641" y="593"/>
                  </a:lnTo>
                  <a:lnTo>
                    <a:pt x="585" y="443"/>
                  </a:lnTo>
                  <a:lnTo>
                    <a:pt x="528" y="311"/>
                  </a:lnTo>
                  <a:lnTo>
                    <a:pt x="462" y="198"/>
                  </a:lnTo>
                  <a:lnTo>
                    <a:pt x="396" y="104"/>
                  </a:lnTo>
                  <a:lnTo>
                    <a:pt x="330" y="47"/>
                  </a:lnTo>
                  <a:lnTo>
                    <a:pt x="293" y="19"/>
                  </a:lnTo>
                  <a:lnTo>
                    <a:pt x="255" y="10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0"/>
            <p:cNvSpPr/>
            <p:nvPr/>
          </p:nvSpPr>
          <p:spPr>
            <a:xfrm>
              <a:off x="6716359" y="4303924"/>
              <a:ext cx="33608" cy="77246"/>
            </a:xfrm>
            <a:custGeom>
              <a:rect b="b" l="l" r="r" t="t"/>
              <a:pathLst>
                <a:path extrusionOk="0" h="1648" w="717">
                  <a:moveTo>
                    <a:pt x="217" y="0"/>
                  </a:moveTo>
                  <a:lnTo>
                    <a:pt x="189" y="10"/>
                  </a:lnTo>
                  <a:lnTo>
                    <a:pt x="161" y="19"/>
                  </a:lnTo>
                  <a:lnTo>
                    <a:pt x="133" y="38"/>
                  </a:lnTo>
                  <a:lnTo>
                    <a:pt x="104" y="66"/>
                  </a:lnTo>
                  <a:lnTo>
                    <a:pt x="76" y="94"/>
                  </a:lnTo>
                  <a:lnTo>
                    <a:pt x="38" y="179"/>
                  </a:lnTo>
                  <a:lnTo>
                    <a:pt x="20" y="292"/>
                  </a:lnTo>
                  <a:lnTo>
                    <a:pt x="1" y="424"/>
                  </a:lnTo>
                  <a:lnTo>
                    <a:pt x="1" y="565"/>
                  </a:lnTo>
                  <a:lnTo>
                    <a:pt x="20" y="725"/>
                  </a:lnTo>
                  <a:lnTo>
                    <a:pt x="48" y="895"/>
                  </a:lnTo>
                  <a:lnTo>
                    <a:pt x="85" y="1055"/>
                  </a:lnTo>
                  <a:lnTo>
                    <a:pt x="142" y="1205"/>
                  </a:lnTo>
                  <a:lnTo>
                    <a:pt x="198" y="1337"/>
                  </a:lnTo>
                  <a:lnTo>
                    <a:pt x="264" y="1450"/>
                  </a:lnTo>
                  <a:lnTo>
                    <a:pt x="330" y="1535"/>
                  </a:lnTo>
                  <a:lnTo>
                    <a:pt x="396" y="1601"/>
                  </a:lnTo>
                  <a:lnTo>
                    <a:pt x="434" y="1629"/>
                  </a:lnTo>
                  <a:lnTo>
                    <a:pt x="462" y="1638"/>
                  </a:lnTo>
                  <a:lnTo>
                    <a:pt x="500" y="1648"/>
                  </a:lnTo>
                  <a:lnTo>
                    <a:pt x="537" y="1638"/>
                  </a:lnTo>
                  <a:lnTo>
                    <a:pt x="566" y="1629"/>
                  </a:lnTo>
                  <a:lnTo>
                    <a:pt x="594" y="1610"/>
                  </a:lnTo>
                  <a:lnTo>
                    <a:pt x="622" y="1582"/>
                  </a:lnTo>
                  <a:lnTo>
                    <a:pt x="641" y="1554"/>
                  </a:lnTo>
                  <a:lnTo>
                    <a:pt x="679" y="1469"/>
                  </a:lnTo>
                  <a:lnTo>
                    <a:pt x="707" y="1356"/>
                  </a:lnTo>
                  <a:lnTo>
                    <a:pt x="716" y="1224"/>
                  </a:lnTo>
                  <a:lnTo>
                    <a:pt x="716" y="1083"/>
                  </a:lnTo>
                  <a:lnTo>
                    <a:pt x="707" y="923"/>
                  </a:lnTo>
                  <a:lnTo>
                    <a:pt x="679" y="753"/>
                  </a:lnTo>
                  <a:lnTo>
                    <a:pt x="632" y="593"/>
                  </a:lnTo>
                  <a:lnTo>
                    <a:pt x="584" y="443"/>
                  </a:lnTo>
                  <a:lnTo>
                    <a:pt x="528" y="311"/>
                  </a:lnTo>
                  <a:lnTo>
                    <a:pt x="462" y="198"/>
                  </a:lnTo>
                  <a:lnTo>
                    <a:pt x="396" y="113"/>
                  </a:lnTo>
                  <a:lnTo>
                    <a:pt x="321" y="47"/>
                  </a:lnTo>
                  <a:lnTo>
                    <a:pt x="293" y="19"/>
                  </a:lnTo>
                  <a:lnTo>
                    <a:pt x="255" y="1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0"/>
            <p:cNvSpPr/>
            <p:nvPr/>
          </p:nvSpPr>
          <p:spPr>
            <a:xfrm>
              <a:off x="6770215" y="4475571"/>
              <a:ext cx="33561" cy="76824"/>
            </a:xfrm>
            <a:custGeom>
              <a:rect b="b" l="l" r="r" t="t"/>
              <a:pathLst>
                <a:path extrusionOk="0" h="1639" w="716">
                  <a:moveTo>
                    <a:pt x="189" y="1"/>
                  </a:moveTo>
                  <a:lnTo>
                    <a:pt x="160" y="10"/>
                  </a:lnTo>
                  <a:lnTo>
                    <a:pt x="132" y="29"/>
                  </a:lnTo>
                  <a:lnTo>
                    <a:pt x="104" y="57"/>
                  </a:lnTo>
                  <a:lnTo>
                    <a:pt x="76" y="95"/>
                  </a:lnTo>
                  <a:lnTo>
                    <a:pt x="38" y="179"/>
                  </a:lnTo>
                  <a:lnTo>
                    <a:pt x="19" y="292"/>
                  </a:lnTo>
                  <a:lnTo>
                    <a:pt x="0" y="415"/>
                  </a:lnTo>
                  <a:lnTo>
                    <a:pt x="0" y="565"/>
                  </a:lnTo>
                  <a:lnTo>
                    <a:pt x="19" y="716"/>
                  </a:lnTo>
                  <a:lnTo>
                    <a:pt x="47" y="886"/>
                  </a:lnTo>
                  <a:lnTo>
                    <a:pt x="85" y="1046"/>
                  </a:lnTo>
                  <a:lnTo>
                    <a:pt x="142" y="1196"/>
                  </a:lnTo>
                  <a:lnTo>
                    <a:pt x="198" y="1328"/>
                  </a:lnTo>
                  <a:lnTo>
                    <a:pt x="264" y="1441"/>
                  </a:lnTo>
                  <a:lnTo>
                    <a:pt x="330" y="1535"/>
                  </a:lnTo>
                  <a:lnTo>
                    <a:pt x="396" y="1601"/>
                  </a:lnTo>
                  <a:lnTo>
                    <a:pt x="433" y="1620"/>
                  </a:lnTo>
                  <a:lnTo>
                    <a:pt x="471" y="1629"/>
                  </a:lnTo>
                  <a:lnTo>
                    <a:pt x="499" y="1639"/>
                  </a:lnTo>
                  <a:lnTo>
                    <a:pt x="537" y="1639"/>
                  </a:lnTo>
                  <a:lnTo>
                    <a:pt x="565" y="1629"/>
                  </a:lnTo>
                  <a:lnTo>
                    <a:pt x="593" y="1610"/>
                  </a:lnTo>
                  <a:lnTo>
                    <a:pt x="622" y="1582"/>
                  </a:lnTo>
                  <a:lnTo>
                    <a:pt x="641" y="1545"/>
                  </a:lnTo>
                  <a:lnTo>
                    <a:pt x="678" y="1460"/>
                  </a:lnTo>
                  <a:lnTo>
                    <a:pt x="706" y="1347"/>
                  </a:lnTo>
                  <a:lnTo>
                    <a:pt x="716" y="1224"/>
                  </a:lnTo>
                  <a:lnTo>
                    <a:pt x="716" y="1074"/>
                  </a:lnTo>
                  <a:lnTo>
                    <a:pt x="706" y="923"/>
                  </a:lnTo>
                  <a:lnTo>
                    <a:pt x="678" y="754"/>
                  </a:lnTo>
                  <a:lnTo>
                    <a:pt x="641" y="594"/>
                  </a:lnTo>
                  <a:lnTo>
                    <a:pt x="584" y="443"/>
                  </a:lnTo>
                  <a:lnTo>
                    <a:pt x="528" y="311"/>
                  </a:lnTo>
                  <a:lnTo>
                    <a:pt x="462" y="198"/>
                  </a:lnTo>
                  <a:lnTo>
                    <a:pt x="396" y="104"/>
                  </a:lnTo>
                  <a:lnTo>
                    <a:pt x="330" y="38"/>
                  </a:lnTo>
                  <a:lnTo>
                    <a:pt x="292" y="19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4845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" name="Google Shape;967;p40"/>
          <p:cNvGrpSpPr/>
          <p:nvPr/>
        </p:nvGrpSpPr>
        <p:grpSpPr>
          <a:xfrm>
            <a:off x="1575267" y="3300287"/>
            <a:ext cx="2699204" cy="1234647"/>
            <a:chOff x="1607486" y="3098816"/>
            <a:chExt cx="2520266" cy="1152798"/>
          </a:xfrm>
        </p:grpSpPr>
        <p:sp>
          <p:nvSpPr>
            <p:cNvPr id="968" name="Google Shape;968;p40"/>
            <p:cNvSpPr/>
            <p:nvPr/>
          </p:nvSpPr>
          <p:spPr>
            <a:xfrm flipH="1">
              <a:off x="2237540" y="3630373"/>
              <a:ext cx="598620" cy="366090"/>
            </a:xfrm>
            <a:custGeom>
              <a:rect b="b" l="l" r="r" t="t"/>
              <a:pathLst>
                <a:path extrusionOk="0" h="7768" w="12702">
                  <a:moveTo>
                    <a:pt x="6346" y="0"/>
                  </a:moveTo>
                  <a:lnTo>
                    <a:pt x="6092" y="10"/>
                  </a:lnTo>
                  <a:lnTo>
                    <a:pt x="5838" y="19"/>
                  </a:lnTo>
                  <a:lnTo>
                    <a:pt x="5584" y="29"/>
                  </a:lnTo>
                  <a:lnTo>
                    <a:pt x="5339" y="57"/>
                  </a:lnTo>
                  <a:lnTo>
                    <a:pt x="5085" y="85"/>
                  </a:lnTo>
                  <a:lnTo>
                    <a:pt x="4849" y="113"/>
                  </a:lnTo>
                  <a:lnTo>
                    <a:pt x="4605" y="151"/>
                  </a:lnTo>
                  <a:lnTo>
                    <a:pt x="4369" y="198"/>
                  </a:lnTo>
                  <a:lnTo>
                    <a:pt x="4143" y="245"/>
                  </a:lnTo>
                  <a:lnTo>
                    <a:pt x="3908" y="302"/>
                  </a:lnTo>
                  <a:lnTo>
                    <a:pt x="3691" y="358"/>
                  </a:lnTo>
                  <a:lnTo>
                    <a:pt x="3475" y="424"/>
                  </a:lnTo>
                  <a:lnTo>
                    <a:pt x="3258" y="499"/>
                  </a:lnTo>
                  <a:lnTo>
                    <a:pt x="3051" y="575"/>
                  </a:lnTo>
                  <a:lnTo>
                    <a:pt x="2844" y="650"/>
                  </a:lnTo>
                  <a:lnTo>
                    <a:pt x="2646" y="735"/>
                  </a:lnTo>
                  <a:lnTo>
                    <a:pt x="2449" y="819"/>
                  </a:lnTo>
                  <a:lnTo>
                    <a:pt x="2270" y="914"/>
                  </a:lnTo>
                  <a:lnTo>
                    <a:pt x="2081" y="1008"/>
                  </a:lnTo>
                  <a:lnTo>
                    <a:pt x="1912" y="1111"/>
                  </a:lnTo>
                  <a:lnTo>
                    <a:pt x="1742" y="1215"/>
                  </a:lnTo>
                  <a:lnTo>
                    <a:pt x="1582" y="1328"/>
                  </a:lnTo>
                  <a:lnTo>
                    <a:pt x="1422" y="1441"/>
                  </a:lnTo>
                  <a:lnTo>
                    <a:pt x="1272" y="1554"/>
                  </a:lnTo>
                  <a:lnTo>
                    <a:pt x="1131" y="1667"/>
                  </a:lnTo>
                  <a:lnTo>
                    <a:pt x="999" y="1789"/>
                  </a:lnTo>
                  <a:lnTo>
                    <a:pt x="876" y="1921"/>
                  </a:lnTo>
                  <a:lnTo>
                    <a:pt x="754" y="2053"/>
                  </a:lnTo>
                  <a:lnTo>
                    <a:pt x="641" y="2185"/>
                  </a:lnTo>
                  <a:lnTo>
                    <a:pt x="537" y="2316"/>
                  </a:lnTo>
                  <a:lnTo>
                    <a:pt x="443" y="2448"/>
                  </a:lnTo>
                  <a:lnTo>
                    <a:pt x="358" y="2589"/>
                  </a:lnTo>
                  <a:lnTo>
                    <a:pt x="1" y="2589"/>
                  </a:lnTo>
                  <a:lnTo>
                    <a:pt x="1" y="4039"/>
                  </a:lnTo>
                  <a:lnTo>
                    <a:pt x="1" y="4049"/>
                  </a:lnTo>
                  <a:lnTo>
                    <a:pt x="20" y="4237"/>
                  </a:lnTo>
                  <a:lnTo>
                    <a:pt x="57" y="4435"/>
                  </a:lnTo>
                  <a:lnTo>
                    <a:pt x="114" y="4623"/>
                  </a:lnTo>
                  <a:lnTo>
                    <a:pt x="180" y="4802"/>
                  </a:lnTo>
                  <a:lnTo>
                    <a:pt x="255" y="4981"/>
                  </a:lnTo>
                  <a:lnTo>
                    <a:pt x="349" y="5160"/>
                  </a:lnTo>
                  <a:lnTo>
                    <a:pt x="453" y="5329"/>
                  </a:lnTo>
                  <a:lnTo>
                    <a:pt x="575" y="5499"/>
                  </a:lnTo>
                  <a:lnTo>
                    <a:pt x="707" y="5668"/>
                  </a:lnTo>
                  <a:lnTo>
                    <a:pt x="848" y="5828"/>
                  </a:lnTo>
                  <a:lnTo>
                    <a:pt x="999" y="5988"/>
                  </a:lnTo>
                  <a:lnTo>
                    <a:pt x="1168" y="6139"/>
                  </a:lnTo>
                  <a:lnTo>
                    <a:pt x="1347" y="6280"/>
                  </a:lnTo>
                  <a:lnTo>
                    <a:pt x="1535" y="6421"/>
                  </a:lnTo>
                  <a:lnTo>
                    <a:pt x="1733" y="6553"/>
                  </a:lnTo>
                  <a:lnTo>
                    <a:pt x="1950" y="6685"/>
                  </a:lnTo>
                  <a:lnTo>
                    <a:pt x="2166" y="6807"/>
                  </a:lnTo>
                  <a:lnTo>
                    <a:pt x="2392" y="6930"/>
                  </a:lnTo>
                  <a:lnTo>
                    <a:pt x="2627" y="7033"/>
                  </a:lnTo>
                  <a:lnTo>
                    <a:pt x="2872" y="7137"/>
                  </a:lnTo>
                  <a:lnTo>
                    <a:pt x="3126" y="7231"/>
                  </a:lnTo>
                  <a:lnTo>
                    <a:pt x="3390" y="7325"/>
                  </a:lnTo>
                  <a:lnTo>
                    <a:pt x="3663" y="7410"/>
                  </a:lnTo>
                  <a:lnTo>
                    <a:pt x="3936" y="7476"/>
                  </a:lnTo>
                  <a:lnTo>
                    <a:pt x="4219" y="7551"/>
                  </a:lnTo>
                  <a:lnTo>
                    <a:pt x="4510" y="7608"/>
                  </a:lnTo>
                  <a:lnTo>
                    <a:pt x="4802" y="7655"/>
                  </a:lnTo>
                  <a:lnTo>
                    <a:pt x="5104" y="7692"/>
                  </a:lnTo>
                  <a:lnTo>
                    <a:pt x="5405" y="7730"/>
                  </a:lnTo>
                  <a:lnTo>
                    <a:pt x="5716" y="7749"/>
                  </a:lnTo>
                  <a:lnTo>
                    <a:pt x="6036" y="7768"/>
                  </a:lnTo>
                  <a:lnTo>
                    <a:pt x="6657" y="7768"/>
                  </a:lnTo>
                  <a:lnTo>
                    <a:pt x="6958" y="7749"/>
                  </a:lnTo>
                  <a:lnTo>
                    <a:pt x="7260" y="7730"/>
                  </a:lnTo>
                  <a:lnTo>
                    <a:pt x="7551" y="7702"/>
                  </a:lnTo>
                  <a:lnTo>
                    <a:pt x="7843" y="7664"/>
                  </a:lnTo>
                  <a:lnTo>
                    <a:pt x="8126" y="7617"/>
                  </a:lnTo>
                  <a:lnTo>
                    <a:pt x="8408" y="7560"/>
                  </a:lnTo>
                  <a:lnTo>
                    <a:pt x="8681" y="7504"/>
                  </a:lnTo>
                  <a:lnTo>
                    <a:pt x="8954" y="7429"/>
                  </a:lnTo>
                  <a:lnTo>
                    <a:pt x="9208" y="7353"/>
                  </a:lnTo>
                  <a:lnTo>
                    <a:pt x="9463" y="7269"/>
                  </a:lnTo>
                  <a:lnTo>
                    <a:pt x="9717" y="7184"/>
                  </a:lnTo>
                  <a:lnTo>
                    <a:pt x="9952" y="7090"/>
                  </a:lnTo>
                  <a:lnTo>
                    <a:pt x="10188" y="6986"/>
                  </a:lnTo>
                  <a:lnTo>
                    <a:pt x="10414" y="6873"/>
                  </a:lnTo>
                  <a:lnTo>
                    <a:pt x="10630" y="6760"/>
                  </a:lnTo>
                  <a:lnTo>
                    <a:pt x="10837" y="6638"/>
                  </a:lnTo>
                  <a:lnTo>
                    <a:pt x="11035" y="6515"/>
                  </a:lnTo>
                  <a:lnTo>
                    <a:pt x="11223" y="6384"/>
                  </a:lnTo>
                  <a:lnTo>
                    <a:pt x="11402" y="6242"/>
                  </a:lnTo>
                  <a:lnTo>
                    <a:pt x="11572" y="6101"/>
                  </a:lnTo>
                  <a:lnTo>
                    <a:pt x="11722" y="5960"/>
                  </a:lnTo>
                  <a:lnTo>
                    <a:pt x="11873" y="5809"/>
                  </a:lnTo>
                  <a:lnTo>
                    <a:pt x="12014" y="5649"/>
                  </a:lnTo>
                  <a:lnTo>
                    <a:pt x="12136" y="5489"/>
                  </a:lnTo>
                  <a:lnTo>
                    <a:pt x="12249" y="5329"/>
                  </a:lnTo>
                  <a:lnTo>
                    <a:pt x="12353" y="5160"/>
                  </a:lnTo>
                  <a:lnTo>
                    <a:pt x="12447" y="4990"/>
                  </a:lnTo>
                  <a:lnTo>
                    <a:pt x="12522" y="4821"/>
                  </a:lnTo>
                  <a:lnTo>
                    <a:pt x="12588" y="4642"/>
                  </a:lnTo>
                  <a:lnTo>
                    <a:pt x="12635" y="4463"/>
                  </a:lnTo>
                  <a:lnTo>
                    <a:pt x="12673" y="4284"/>
                  </a:lnTo>
                  <a:lnTo>
                    <a:pt x="12701" y="4086"/>
                  </a:lnTo>
                  <a:lnTo>
                    <a:pt x="12701" y="3889"/>
                  </a:lnTo>
                  <a:lnTo>
                    <a:pt x="12701" y="3747"/>
                  </a:lnTo>
                  <a:lnTo>
                    <a:pt x="12683" y="3597"/>
                  </a:lnTo>
                  <a:lnTo>
                    <a:pt x="12701" y="2589"/>
                  </a:lnTo>
                  <a:lnTo>
                    <a:pt x="12344" y="2589"/>
                  </a:lnTo>
                  <a:lnTo>
                    <a:pt x="12259" y="2448"/>
                  </a:lnTo>
                  <a:lnTo>
                    <a:pt x="12165" y="2316"/>
                  </a:lnTo>
                  <a:lnTo>
                    <a:pt x="12061" y="2185"/>
                  </a:lnTo>
                  <a:lnTo>
                    <a:pt x="11948" y="2053"/>
                  </a:lnTo>
                  <a:lnTo>
                    <a:pt x="11826" y="1921"/>
                  </a:lnTo>
                  <a:lnTo>
                    <a:pt x="11703" y="1789"/>
                  </a:lnTo>
                  <a:lnTo>
                    <a:pt x="11572" y="1667"/>
                  </a:lnTo>
                  <a:lnTo>
                    <a:pt x="11430" y="1554"/>
                  </a:lnTo>
                  <a:lnTo>
                    <a:pt x="11280" y="1441"/>
                  </a:lnTo>
                  <a:lnTo>
                    <a:pt x="11120" y="1328"/>
                  </a:lnTo>
                  <a:lnTo>
                    <a:pt x="10960" y="1215"/>
                  </a:lnTo>
                  <a:lnTo>
                    <a:pt x="10790" y="1111"/>
                  </a:lnTo>
                  <a:lnTo>
                    <a:pt x="10621" y="1008"/>
                  </a:lnTo>
                  <a:lnTo>
                    <a:pt x="10432" y="914"/>
                  </a:lnTo>
                  <a:lnTo>
                    <a:pt x="10244" y="819"/>
                  </a:lnTo>
                  <a:lnTo>
                    <a:pt x="10056" y="735"/>
                  </a:lnTo>
                  <a:lnTo>
                    <a:pt x="9858" y="650"/>
                  </a:lnTo>
                  <a:lnTo>
                    <a:pt x="9651" y="575"/>
                  </a:lnTo>
                  <a:lnTo>
                    <a:pt x="9444" y="499"/>
                  </a:lnTo>
                  <a:lnTo>
                    <a:pt x="9227" y="424"/>
                  </a:lnTo>
                  <a:lnTo>
                    <a:pt x="9011" y="358"/>
                  </a:lnTo>
                  <a:lnTo>
                    <a:pt x="8794" y="302"/>
                  </a:lnTo>
                  <a:lnTo>
                    <a:pt x="8559" y="245"/>
                  </a:lnTo>
                  <a:lnTo>
                    <a:pt x="8333" y="198"/>
                  </a:lnTo>
                  <a:lnTo>
                    <a:pt x="8098" y="151"/>
                  </a:lnTo>
                  <a:lnTo>
                    <a:pt x="7853" y="113"/>
                  </a:lnTo>
                  <a:lnTo>
                    <a:pt x="7617" y="85"/>
                  </a:lnTo>
                  <a:lnTo>
                    <a:pt x="7363" y="57"/>
                  </a:lnTo>
                  <a:lnTo>
                    <a:pt x="7118" y="29"/>
                  </a:lnTo>
                  <a:lnTo>
                    <a:pt x="6864" y="19"/>
                  </a:lnTo>
                  <a:lnTo>
                    <a:pt x="6610" y="10"/>
                  </a:lnTo>
                  <a:lnTo>
                    <a:pt x="6346" y="0"/>
                  </a:lnTo>
                  <a:close/>
                </a:path>
              </a:pathLst>
            </a:custGeom>
            <a:solidFill>
              <a:srgbClr val="28A6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0"/>
            <p:cNvSpPr/>
            <p:nvPr/>
          </p:nvSpPr>
          <p:spPr>
            <a:xfrm flipH="1">
              <a:off x="2237540" y="3569578"/>
              <a:ext cx="598620" cy="366090"/>
            </a:xfrm>
            <a:custGeom>
              <a:rect b="b" l="l" r="r" t="t"/>
              <a:pathLst>
                <a:path extrusionOk="0" h="7768" w="12702">
                  <a:moveTo>
                    <a:pt x="6026" y="1"/>
                  </a:moveTo>
                  <a:lnTo>
                    <a:pt x="5697" y="19"/>
                  </a:lnTo>
                  <a:lnTo>
                    <a:pt x="5386" y="48"/>
                  </a:lnTo>
                  <a:lnTo>
                    <a:pt x="5066" y="76"/>
                  </a:lnTo>
                  <a:lnTo>
                    <a:pt x="4765" y="123"/>
                  </a:lnTo>
                  <a:lnTo>
                    <a:pt x="4463" y="170"/>
                  </a:lnTo>
                  <a:lnTo>
                    <a:pt x="4162" y="236"/>
                  </a:lnTo>
                  <a:lnTo>
                    <a:pt x="3880" y="302"/>
                  </a:lnTo>
                  <a:lnTo>
                    <a:pt x="3597" y="387"/>
                  </a:lnTo>
                  <a:lnTo>
                    <a:pt x="3324" y="471"/>
                  </a:lnTo>
                  <a:lnTo>
                    <a:pt x="3061" y="565"/>
                  </a:lnTo>
                  <a:lnTo>
                    <a:pt x="2797" y="660"/>
                  </a:lnTo>
                  <a:lnTo>
                    <a:pt x="2552" y="773"/>
                  </a:lnTo>
                  <a:lnTo>
                    <a:pt x="2307" y="886"/>
                  </a:lnTo>
                  <a:lnTo>
                    <a:pt x="2081" y="1008"/>
                  </a:lnTo>
                  <a:lnTo>
                    <a:pt x="1855" y="1140"/>
                  </a:lnTo>
                  <a:lnTo>
                    <a:pt x="1648" y="1272"/>
                  </a:lnTo>
                  <a:lnTo>
                    <a:pt x="1451" y="1413"/>
                  </a:lnTo>
                  <a:lnTo>
                    <a:pt x="1262" y="1563"/>
                  </a:lnTo>
                  <a:lnTo>
                    <a:pt x="1083" y="1714"/>
                  </a:lnTo>
                  <a:lnTo>
                    <a:pt x="914" y="1865"/>
                  </a:lnTo>
                  <a:lnTo>
                    <a:pt x="763" y="2034"/>
                  </a:lnTo>
                  <a:lnTo>
                    <a:pt x="622" y="2204"/>
                  </a:lnTo>
                  <a:lnTo>
                    <a:pt x="500" y="2373"/>
                  </a:lnTo>
                  <a:lnTo>
                    <a:pt x="387" y="2543"/>
                  </a:lnTo>
                  <a:lnTo>
                    <a:pt x="283" y="2731"/>
                  </a:lnTo>
                  <a:lnTo>
                    <a:pt x="198" y="2910"/>
                  </a:lnTo>
                  <a:lnTo>
                    <a:pt x="123" y="3098"/>
                  </a:lnTo>
                  <a:lnTo>
                    <a:pt x="67" y="3286"/>
                  </a:lnTo>
                  <a:lnTo>
                    <a:pt x="29" y="3484"/>
                  </a:lnTo>
                  <a:lnTo>
                    <a:pt x="1" y="3682"/>
                  </a:lnTo>
                  <a:lnTo>
                    <a:pt x="1" y="3879"/>
                  </a:lnTo>
                  <a:lnTo>
                    <a:pt x="1" y="4087"/>
                  </a:lnTo>
                  <a:lnTo>
                    <a:pt x="29" y="4275"/>
                  </a:lnTo>
                  <a:lnTo>
                    <a:pt x="67" y="4473"/>
                  </a:lnTo>
                  <a:lnTo>
                    <a:pt x="123" y="4661"/>
                  </a:lnTo>
                  <a:lnTo>
                    <a:pt x="198" y="4849"/>
                  </a:lnTo>
                  <a:lnTo>
                    <a:pt x="283" y="5037"/>
                  </a:lnTo>
                  <a:lnTo>
                    <a:pt x="387" y="5216"/>
                  </a:lnTo>
                  <a:lnTo>
                    <a:pt x="500" y="5395"/>
                  </a:lnTo>
                  <a:lnTo>
                    <a:pt x="622" y="5565"/>
                  </a:lnTo>
                  <a:lnTo>
                    <a:pt x="763" y="5734"/>
                  </a:lnTo>
                  <a:lnTo>
                    <a:pt x="914" y="5894"/>
                  </a:lnTo>
                  <a:lnTo>
                    <a:pt x="1083" y="6054"/>
                  </a:lnTo>
                  <a:lnTo>
                    <a:pt x="1262" y="6205"/>
                  </a:lnTo>
                  <a:lnTo>
                    <a:pt x="1451" y="6356"/>
                  </a:lnTo>
                  <a:lnTo>
                    <a:pt x="1648" y="6497"/>
                  </a:lnTo>
                  <a:lnTo>
                    <a:pt x="1855" y="6629"/>
                  </a:lnTo>
                  <a:lnTo>
                    <a:pt x="2081" y="6760"/>
                  </a:lnTo>
                  <a:lnTo>
                    <a:pt x="2307" y="6883"/>
                  </a:lnTo>
                  <a:lnTo>
                    <a:pt x="2552" y="6996"/>
                  </a:lnTo>
                  <a:lnTo>
                    <a:pt x="2797" y="7099"/>
                  </a:lnTo>
                  <a:lnTo>
                    <a:pt x="3061" y="7203"/>
                  </a:lnTo>
                  <a:lnTo>
                    <a:pt x="3324" y="7297"/>
                  </a:lnTo>
                  <a:lnTo>
                    <a:pt x="3597" y="7382"/>
                  </a:lnTo>
                  <a:lnTo>
                    <a:pt x="3880" y="7457"/>
                  </a:lnTo>
                  <a:lnTo>
                    <a:pt x="4162" y="7532"/>
                  </a:lnTo>
                  <a:lnTo>
                    <a:pt x="4463" y="7589"/>
                  </a:lnTo>
                  <a:lnTo>
                    <a:pt x="4765" y="7645"/>
                  </a:lnTo>
                  <a:lnTo>
                    <a:pt x="5066" y="7683"/>
                  </a:lnTo>
                  <a:lnTo>
                    <a:pt x="5386" y="7721"/>
                  </a:lnTo>
                  <a:lnTo>
                    <a:pt x="5697" y="7749"/>
                  </a:lnTo>
                  <a:lnTo>
                    <a:pt x="6026" y="7758"/>
                  </a:lnTo>
                  <a:lnTo>
                    <a:pt x="6346" y="7768"/>
                  </a:lnTo>
                  <a:lnTo>
                    <a:pt x="6676" y="7758"/>
                  </a:lnTo>
                  <a:lnTo>
                    <a:pt x="6996" y="7749"/>
                  </a:lnTo>
                  <a:lnTo>
                    <a:pt x="7316" y="7721"/>
                  </a:lnTo>
                  <a:lnTo>
                    <a:pt x="7627" y="7683"/>
                  </a:lnTo>
                  <a:lnTo>
                    <a:pt x="7937" y="7645"/>
                  </a:lnTo>
                  <a:lnTo>
                    <a:pt x="8239" y="7589"/>
                  </a:lnTo>
                  <a:lnTo>
                    <a:pt x="8540" y="7532"/>
                  </a:lnTo>
                  <a:lnTo>
                    <a:pt x="8822" y="7457"/>
                  </a:lnTo>
                  <a:lnTo>
                    <a:pt x="9105" y="7382"/>
                  </a:lnTo>
                  <a:lnTo>
                    <a:pt x="9378" y="7297"/>
                  </a:lnTo>
                  <a:lnTo>
                    <a:pt x="9642" y="7203"/>
                  </a:lnTo>
                  <a:lnTo>
                    <a:pt x="9905" y="7099"/>
                  </a:lnTo>
                  <a:lnTo>
                    <a:pt x="10150" y="6996"/>
                  </a:lnTo>
                  <a:lnTo>
                    <a:pt x="10395" y="6883"/>
                  </a:lnTo>
                  <a:lnTo>
                    <a:pt x="10621" y="6760"/>
                  </a:lnTo>
                  <a:lnTo>
                    <a:pt x="10847" y="6629"/>
                  </a:lnTo>
                  <a:lnTo>
                    <a:pt x="11054" y="6497"/>
                  </a:lnTo>
                  <a:lnTo>
                    <a:pt x="11251" y="6356"/>
                  </a:lnTo>
                  <a:lnTo>
                    <a:pt x="11440" y="6205"/>
                  </a:lnTo>
                  <a:lnTo>
                    <a:pt x="11619" y="6054"/>
                  </a:lnTo>
                  <a:lnTo>
                    <a:pt x="11788" y="5894"/>
                  </a:lnTo>
                  <a:lnTo>
                    <a:pt x="11939" y="5734"/>
                  </a:lnTo>
                  <a:lnTo>
                    <a:pt x="12080" y="5565"/>
                  </a:lnTo>
                  <a:lnTo>
                    <a:pt x="12202" y="5395"/>
                  </a:lnTo>
                  <a:lnTo>
                    <a:pt x="12315" y="5216"/>
                  </a:lnTo>
                  <a:lnTo>
                    <a:pt x="12419" y="5037"/>
                  </a:lnTo>
                  <a:lnTo>
                    <a:pt x="12504" y="4849"/>
                  </a:lnTo>
                  <a:lnTo>
                    <a:pt x="12579" y="4661"/>
                  </a:lnTo>
                  <a:lnTo>
                    <a:pt x="12635" y="4473"/>
                  </a:lnTo>
                  <a:lnTo>
                    <a:pt x="12673" y="4275"/>
                  </a:lnTo>
                  <a:lnTo>
                    <a:pt x="12692" y="4087"/>
                  </a:lnTo>
                  <a:lnTo>
                    <a:pt x="12701" y="3879"/>
                  </a:lnTo>
                  <a:lnTo>
                    <a:pt x="12692" y="3682"/>
                  </a:lnTo>
                  <a:lnTo>
                    <a:pt x="12673" y="3484"/>
                  </a:lnTo>
                  <a:lnTo>
                    <a:pt x="12635" y="3286"/>
                  </a:lnTo>
                  <a:lnTo>
                    <a:pt x="12579" y="3098"/>
                  </a:lnTo>
                  <a:lnTo>
                    <a:pt x="12504" y="2910"/>
                  </a:lnTo>
                  <a:lnTo>
                    <a:pt x="12419" y="2731"/>
                  </a:lnTo>
                  <a:lnTo>
                    <a:pt x="12315" y="2543"/>
                  </a:lnTo>
                  <a:lnTo>
                    <a:pt x="12202" y="2373"/>
                  </a:lnTo>
                  <a:lnTo>
                    <a:pt x="12080" y="2204"/>
                  </a:lnTo>
                  <a:lnTo>
                    <a:pt x="11939" y="2034"/>
                  </a:lnTo>
                  <a:lnTo>
                    <a:pt x="11788" y="1865"/>
                  </a:lnTo>
                  <a:lnTo>
                    <a:pt x="11619" y="1714"/>
                  </a:lnTo>
                  <a:lnTo>
                    <a:pt x="11440" y="1563"/>
                  </a:lnTo>
                  <a:lnTo>
                    <a:pt x="11251" y="1413"/>
                  </a:lnTo>
                  <a:lnTo>
                    <a:pt x="11054" y="1272"/>
                  </a:lnTo>
                  <a:lnTo>
                    <a:pt x="10847" y="1140"/>
                  </a:lnTo>
                  <a:lnTo>
                    <a:pt x="10621" y="1008"/>
                  </a:lnTo>
                  <a:lnTo>
                    <a:pt x="10395" y="886"/>
                  </a:lnTo>
                  <a:lnTo>
                    <a:pt x="10150" y="773"/>
                  </a:lnTo>
                  <a:lnTo>
                    <a:pt x="9905" y="660"/>
                  </a:lnTo>
                  <a:lnTo>
                    <a:pt x="9642" y="565"/>
                  </a:lnTo>
                  <a:lnTo>
                    <a:pt x="9378" y="471"/>
                  </a:lnTo>
                  <a:lnTo>
                    <a:pt x="9105" y="387"/>
                  </a:lnTo>
                  <a:lnTo>
                    <a:pt x="8822" y="302"/>
                  </a:lnTo>
                  <a:lnTo>
                    <a:pt x="8540" y="236"/>
                  </a:lnTo>
                  <a:lnTo>
                    <a:pt x="8239" y="170"/>
                  </a:lnTo>
                  <a:lnTo>
                    <a:pt x="7937" y="123"/>
                  </a:lnTo>
                  <a:lnTo>
                    <a:pt x="7627" y="76"/>
                  </a:lnTo>
                  <a:lnTo>
                    <a:pt x="7316" y="48"/>
                  </a:lnTo>
                  <a:lnTo>
                    <a:pt x="6996" y="19"/>
                  </a:lnTo>
                  <a:lnTo>
                    <a:pt x="667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0"/>
            <p:cNvSpPr/>
            <p:nvPr/>
          </p:nvSpPr>
          <p:spPr>
            <a:xfrm flipH="1">
              <a:off x="2222459" y="3541206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092" y="0"/>
                  </a:moveTo>
                  <a:lnTo>
                    <a:pt x="5838" y="9"/>
                  </a:lnTo>
                  <a:lnTo>
                    <a:pt x="5583" y="28"/>
                  </a:lnTo>
                  <a:lnTo>
                    <a:pt x="5339" y="47"/>
                  </a:lnTo>
                  <a:lnTo>
                    <a:pt x="5094" y="75"/>
                  </a:lnTo>
                  <a:lnTo>
                    <a:pt x="4849" y="113"/>
                  </a:lnTo>
                  <a:lnTo>
                    <a:pt x="4604" y="151"/>
                  </a:lnTo>
                  <a:lnTo>
                    <a:pt x="4369" y="188"/>
                  </a:lnTo>
                  <a:lnTo>
                    <a:pt x="4143" y="245"/>
                  </a:lnTo>
                  <a:lnTo>
                    <a:pt x="3917" y="292"/>
                  </a:lnTo>
                  <a:lnTo>
                    <a:pt x="3691" y="358"/>
                  </a:lnTo>
                  <a:lnTo>
                    <a:pt x="3475" y="424"/>
                  </a:lnTo>
                  <a:lnTo>
                    <a:pt x="3258" y="490"/>
                  </a:lnTo>
                  <a:lnTo>
                    <a:pt x="3051" y="565"/>
                  </a:lnTo>
                  <a:lnTo>
                    <a:pt x="2844" y="640"/>
                  </a:lnTo>
                  <a:lnTo>
                    <a:pt x="2646" y="725"/>
                  </a:lnTo>
                  <a:lnTo>
                    <a:pt x="2458" y="819"/>
                  </a:lnTo>
                  <a:lnTo>
                    <a:pt x="2269" y="904"/>
                  </a:lnTo>
                  <a:lnTo>
                    <a:pt x="2091" y="1007"/>
                  </a:lnTo>
                  <a:lnTo>
                    <a:pt x="1912" y="1102"/>
                  </a:lnTo>
                  <a:lnTo>
                    <a:pt x="1742" y="1215"/>
                  </a:lnTo>
                  <a:lnTo>
                    <a:pt x="1582" y="1318"/>
                  </a:lnTo>
                  <a:lnTo>
                    <a:pt x="1422" y="1431"/>
                  </a:lnTo>
                  <a:lnTo>
                    <a:pt x="1281" y="1544"/>
                  </a:lnTo>
                  <a:lnTo>
                    <a:pt x="1140" y="1666"/>
                  </a:lnTo>
                  <a:lnTo>
                    <a:pt x="998" y="1789"/>
                  </a:lnTo>
                  <a:lnTo>
                    <a:pt x="876" y="1911"/>
                  </a:lnTo>
                  <a:lnTo>
                    <a:pt x="754" y="2043"/>
                  </a:lnTo>
                  <a:lnTo>
                    <a:pt x="641" y="2175"/>
                  </a:lnTo>
                  <a:lnTo>
                    <a:pt x="546" y="2307"/>
                  </a:lnTo>
                  <a:lnTo>
                    <a:pt x="443" y="2448"/>
                  </a:lnTo>
                  <a:lnTo>
                    <a:pt x="358" y="2589"/>
                  </a:lnTo>
                  <a:lnTo>
                    <a:pt x="0" y="2589"/>
                  </a:lnTo>
                  <a:lnTo>
                    <a:pt x="0" y="4039"/>
                  </a:lnTo>
                  <a:lnTo>
                    <a:pt x="29" y="4237"/>
                  </a:lnTo>
                  <a:lnTo>
                    <a:pt x="57" y="4425"/>
                  </a:lnTo>
                  <a:lnTo>
                    <a:pt x="113" y="4613"/>
                  </a:lnTo>
                  <a:lnTo>
                    <a:pt x="179" y="4802"/>
                  </a:lnTo>
                  <a:lnTo>
                    <a:pt x="255" y="4980"/>
                  </a:lnTo>
                  <a:lnTo>
                    <a:pt x="349" y="5159"/>
                  </a:lnTo>
                  <a:lnTo>
                    <a:pt x="452" y="5329"/>
                  </a:lnTo>
                  <a:lnTo>
                    <a:pt x="575" y="5498"/>
                  </a:lnTo>
                  <a:lnTo>
                    <a:pt x="707" y="5658"/>
                  </a:lnTo>
                  <a:lnTo>
                    <a:pt x="848" y="5828"/>
                  </a:lnTo>
                  <a:lnTo>
                    <a:pt x="1008" y="5978"/>
                  </a:lnTo>
                  <a:lnTo>
                    <a:pt x="1168" y="6129"/>
                  </a:lnTo>
                  <a:lnTo>
                    <a:pt x="1347" y="6280"/>
                  </a:lnTo>
                  <a:lnTo>
                    <a:pt x="1535" y="6421"/>
                  </a:lnTo>
                  <a:lnTo>
                    <a:pt x="1742" y="6553"/>
                  </a:lnTo>
                  <a:lnTo>
                    <a:pt x="1949" y="6685"/>
                  </a:lnTo>
                  <a:lnTo>
                    <a:pt x="2166" y="6807"/>
                  </a:lnTo>
                  <a:lnTo>
                    <a:pt x="2392" y="6920"/>
                  </a:lnTo>
                  <a:lnTo>
                    <a:pt x="2627" y="7033"/>
                  </a:lnTo>
                  <a:lnTo>
                    <a:pt x="2872" y="7136"/>
                  </a:lnTo>
                  <a:lnTo>
                    <a:pt x="3126" y="7231"/>
                  </a:lnTo>
                  <a:lnTo>
                    <a:pt x="3390" y="7315"/>
                  </a:lnTo>
                  <a:lnTo>
                    <a:pt x="3663" y="7400"/>
                  </a:lnTo>
                  <a:lnTo>
                    <a:pt x="3936" y="7475"/>
                  </a:lnTo>
                  <a:lnTo>
                    <a:pt x="4218" y="7541"/>
                  </a:lnTo>
                  <a:lnTo>
                    <a:pt x="4510" y="7598"/>
                  </a:lnTo>
                  <a:lnTo>
                    <a:pt x="4802" y="7645"/>
                  </a:lnTo>
                  <a:lnTo>
                    <a:pt x="5103" y="7692"/>
                  </a:lnTo>
                  <a:lnTo>
                    <a:pt x="5405" y="7720"/>
                  </a:lnTo>
                  <a:lnTo>
                    <a:pt x="5715" y="7748"/>
                  </a:lnTo>
                  <a:lnTo>
                    <a:pt x="6035" y="7758"/>
                  </a:lnTo>
                  <a:lnTo>
                    <a:pt x="6355" y="7767"/>
                  </a:lnTo>
                  <a:lnTo>
                    <a:pt x="6657" y="7758"/>
                  </a:lnTo>
                  <a:lnTo>
                    <a:pt x="6958" y="7748"/>
                  </a:lnTo>
                  <a:lnTo>
                    <a:pt x="7259" y="7730"/>
                  </a:lnTo>
                  <a:lnTo>
                    <a:pt x="7551" y="7692"/>
                  </a:lnTo>
                  <a:lnTo>
                    <a:pt x="7843" y="7654"/>
                  </a:lnTo>
                  <a:lnTo>
                    <a:pt x="8135" y="7607"/>
                  </a:lnTo>
                  <a:lnTo>
                    <a:pt x="8408" y="7560"/>
                  </a:lnTo>
                  <a:lnTo>
                    <a:pt x="8681" y="7494"/>
                  </a:lnTo>
                  <a:lnTo>
                    <a:pt x="8954" y="7428"/>
                  </a:lnTo>
                  <a:lnTo>
                    <a:pt x="9208" y="7353"/>
                  </a:lnTo>
                  <a:lnTo>
                    <a:pt x="9462" y="7268"/>
                  </a:lnTo>
                  <a:lnTo>
                    <a:pt x="9717" y="7174"/>
                  </a:lnTo>
                  <a:lnTo>
                    <a:pt x="9952" y="7080"/>
                  </a:lnTo>
                  <a:lnTo>
                    <a:pt x="10187" y="6976"/>
                  </a:lnTo>
                  <a:lnTo>
                    <a:pt x="10413" y="6873"/>
                  </a:lnTo>
                  <a:lnTo>
                    <a:pt x="10630" y="6760"/>
                  </a:lnTo>
                  <a:lnTo>
                    <a:pt x="10837" y="6637"/>
                  </a:lnTo>
                  <a:lnTo>
                    <a:pt x="11035" y="6506"/>
                  </a:lnTo>
                  <a:lnTo>
                    <a:pt x="11223" y="6374"/>
                  </a:lnTo>
                  <a:lnTo>
                    <a:pt x="11402" y="6242"/>
                  </a:lnTo>
                  <a:lnTo>
                    <a:pt x="11571" y="6101"/>
                  </a:lnTo>
                  <a:lnTo>
                    <a:pt x="11731" y="5950"/>
                  </a:lnTo>
                  <a:lnTo>
                    <a:pt x="11873" y="5800"/>
                  </a:lnTo>
                  <a:lnTo>
                    <a:pt x="12014" y="5649"/>
                  </a:lnTo>
                  <a:lnTo>
                    <a:pt x="12136" y="5489"/>
                  </a:lnTo>
                  <a:lnTo>
                    <a:pt x="12249" y="5329"/>
                  </a:lnTo>
                  <a:lnTo>
                    <a:pt x="12353" y="5159"/>
                  </a:lnTo>
                  <a:lnTo>
                    <a:pt x="12447" y="4990"/>
                  </a:lnTo>
                  <a:lnTo>
                    <a:pt x="12522" y="4811"/>
                  </a:lnTo>
                  <a:lnTo>
                    <a:pt x="12588" y="4642"/>
                  </a:lnTo>
                  <a:lnTo>
                    <a:pt x="12635" y="4453"/>
                  </a:lnTo>
                  <a:lnTo>
                    <a:pt x="12673" y="4274"/>
                  </a:lnTo>
                  <a:lnTo>
                    <a:pt x="12701" y="4077"/>
                  </a:lnTo>
                  <a:lnTo>
                    <a:pt x="12710" y="3879"/>
                  </a:lnTo>
                  <a:lnTo>
                    <a:pt x="12701" y="3738"/>
                  </a:lnTo>
                  <a:lnTo>
                    <a:pt x="12682" y="3596"/>
                  </a:lnTo>
                  <a:lnTo>
                    <a:pt x="12710" y="2589"/>
                  </a:lnTo>
                  <a:lnTo>
                    <a:pt x="12343" y="2589"/>
                  </a:lnTo>
                  <a:lnTo>
                    <a:pt x="12259" y="2448"/>
                  </a:lnTo>
                  <a:lnTo>
                    <a:pt x="12164" y="2307"/>
                  </a:lnTo>
                  <a:lnTo>
                    <a:pt x="12061" y="2175"/>
                  </a:lnTo>
                  <a:lnTo>
                    <a:pt x="11948" y="2043"/>
                  </a:lnTo>
                  <a:lnTo>
                    <a:pt x="11825" y="1911"/>
                  </a:lnTo>
                  <a:lnTo>
                    <a:pt x="11703" y="1789"/>
                  </a:lnTo>
                  <a:lnTo>
                    <a:pt x="11571" y="1666"/>
                  </a:lnTo>
                  <a:lnTo>
                    <a:pt x="11430" y="1544"/>
                  </a:lnTo>
                  <a:lnTo>
                    <a:pt x="11279" y="1431"/>
                  </a:lnTo>
                  <a:lnTo>
                    <a:pt x="11119" y="1318"/>
                  </a:lnTo>
                  <a:lnTo>
                    <a:pt x="10959" y="1215"/>
                  </a:lnTo>
                  <a:lnTo>
                    <a:pt x="10790" y="1102"/>
                  </a:lnTo>
                  <a:lnTo>
                    <a:pt x="10620" y="1007"/>
                  </a:lnTo>
                  <a:lnTo>
                    <a:pt x="10432" y="904"/>
                  </a:lnTo>
                  <a:lnTo>
                    <a:pt x="10253" y="819"/>
                  </a:lnTo>
                  <a:lnTo>
                    <a:pt x="10055" y="725"/>
                  </a:lnTo>
                  <a:lnTo>
                    <a:pt x="9858" y="640"/>
                  </a:lnTo>
                  <a:lnTo>
                    <a:pt x="9651" y="565"/>
                  </a:lnTo>
                  <a:lnTo>
                    <a:pt x="9444" y="490"/>
                  </a:lnTo>
                  <a:lnTo>
                    <a:pt x="9236" y="424"/>
                  </a:lnTo>
                  <a:lnTo>
                    <a:pt x="9010" y="358"/>
                  </a:lnTo>
                  <a:lnTo>
                    <a:pt x="8794" y="292"/>
                  </a:lnTo>
                  <a:lnTo>
                    <a:pt x="8568" y="245"/>
                  </a:lnTo>
                  <a:lnTo>
                    <a:pt x="8333" y="188"/>
                  </a:lnTo>
                  <a:lnTo>
                    <a:pt x="8097" y="151"/>
                  </a:lnTo>
                  <a:lnTo>
                    <a:pt x="7852" y="113"/>
                  </a:lnTo>
                  <a:lnTo>
                    <a:pt x="7617" y="75"/>
                  </a:lnTo>
                  <a:lnTo>
                    <a:pt x="7372" y="47"/>
                  </a:lnTo>
                  <a:lnTo>
                    <a:pt x="7118" y="28"/>
                  </a:lnTo>
                  <a:lnTo>
                    <a:pt x="6864" y="9"/>
                  </a:lnTo>
                  <a:lnTo>
                    <a:pt x="6610" y="0"/>
                  </a:lnTo>
                  <a:close/>
                </a:path>
              </a:pathLst>
            </a:custGeom>
            <a:solidFill>
              <a:srgbClr val="28A6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0"/>
            <p:cNvSpPr/>
            <p:nvPr/>
          </p:nvSpPr>
          <p:spPr>
            <a:xfrm flipH="1">
              <a:off x="2222459" y="3479940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355" y="1"/>
                  </a:moveTo>
                  <a:lnTo>
                    <a:pt x="6026" y="10"/>
                  </a:lnTo>
                  <a:lnTo>
                    <a:pt x="5706" y="20"/>
                  </a:lnTo>
                  <a:lnTo>
                    <a:pt x="5386" y="48"/>
                  </a:lnTo>
                  <a:lnTo>
                    <a:pt x="5075" y="86"/>
                  </a:lnTo>
                  <a:lnTo>
                    <a:pt x="4764" y="123"/>
                  </a:lnTo>
                  <a:lnTo>
                    <a:pt x="4463" y="180"/>
                  </a:lnTo>
                  <a:lnTo>
                    <a:pt x="4171" y="236"/>
                  </a:lnTo>
                  <a:lnTo>
                    <a:pt x="3879" y="311"/>
                  </a:lnTo>
                  <a:lnTo>
                    <a:pt x="3597" y="387"/>
                  </a:lnTo>
                  <a:lnTo>
                    <a:pt x="3324" y="472"/>
                  </a:lnTo>
                  <a:lnTo>
                    <a:pt x="3060" y="566"/>
                  </a:lnTo>
                  <a:lnTo>
                    <a:pt x="2797" y="669"/>
                  </a:lnTo>
                  <a:lnTo>
                    <a:pt x="2552" y="773"/>
                  </a:lnTo>
                  <a:lnTo>
                    <a:pt x="2307" y="895"/>
                  </a:lnTo>
                  <a:lnTo>
                    <a:pt x="2081" y="1008"/>
                  </a:lnTo>
                  <a:lnTo>
                    <a:pt x="1855" y="1140"/>
                  </a:lnTo>
                  <a:lnTo>
                    <a:pt x="1648" y="1272"/>
                  </a:lnTo>
                  <a:lnTo>
                    <a:pt x="1450" y="1413"/>
                  </a:lnTo>
                  <a:lnTo>
                    <a:pt x="1262" y="1564"/>
                  </a:lnTo>
                  <a:lnTo>
                    <a:pt x="1083" y="1714"/>
                  </a:lnTo>
                  <a:lnTo>
                    <a:pt x="914" y="1874"/>
                  </a:lnTo>
                  <a:lnTo>
                    <a:pt x="763" y="2034"/>
                  </a:lnTo>
                  <a:lnTo>
                    <a:pt x="622" y="2204"/>
                  </a:lnTo>
                  <a:lnTo>
                    <a:pt x="499" y="2373"/>
                  </a:lnTo>
                  <a:lnTo>
                    <a:pt x="386" y="2552"/>
                  </a:lnTo>
                  <a:lnTo>
                    <a:pt x="283" y="2731"/>
                  </a:lnTo>
                  <a:lnTo>
                    <a:pt x="198" y="2919"/>
                  </a:lnTo>
                  <a:lnTo>
                    <a:pt x="123" y="3108"/>
                  </a:lnTo>
                  <a:lnTo>
                    <a:pt x="76" y="3296"/>
                  </a:lnTo>
                  <a:lnTo>
                    <a:pt x="29" y="3494"/>
                  </a:lnTo>
                  <a:lnTo>
                    <a:pt x="10" y="3691"/>
                  </a:lnTo>
                  <a:lnTo>
                    <a:pt x="0" y="3889"/>
                  </a:lnTo>
                  <a:lnTo>
                    <a:pt x="10" y="4087"/>
                  </a:lnTo>
                  <a:lnTo>
                    <a:pt x="29" y="4285"/>
                  </a:lnTo>
                  <a:lnTo>
                    <a:pt x="76" y="4482"/>
                  </a:lnTo>
                  <a:lnTo>
                    <a:pt x="123" y="4671"/>
                  </a:lnTo>
                  <a:lnTo>
                    <a:pt x="198" y="4859"/>
                  </a:lnTo>
                  <a:lnTo>
                    <a:pt x="283" y="5038"/>
                  </a:lnTo>
                  <a:lnTo>
                    <a:pt x="386" y="5226"/>
                  </a:lnTo>
                  <a:lnTo>
                    <a:pt x="499" y="5395"/>
                  </a:lnTo>
                  <a:lnTo>
                    <a:pt x="622" y="5574"/>
                  </a:lnTo>
                  <a:lnTo>
                    <a:pt x="763" y="5734"/>
                  </a:lnTo>
                  <a:lnTo>
                    <a:pt x="914" y="5904"/>
                  </a:lnTo>
                  <a:lnTo>
                    <a:pt x="1083" y="6054"/>
                  </a:lnTo>
                  <a:lnTo>
                    <a:pt x="1262" y="6215"/>
                  </a:lnTo>
                  <a:lnTo>
                    <a:pt x="1450" y="6356"/>
                  </a:lnTo>
                  <a:lnTo>
                    <a:pt x="1648" y="6497"/>
                  </a:lnTo>
                  <a:lnTo>
                    <a:pt x="1855" y="6629"/>
                  </a:lnTo>
                  <a:lnTo>
                    <a:pt x="2081" y="6761"/>
                  </a:lnTo>
                  <a:lnTo>
                    <a:pt x="2307" y="6883"/>
                  </a:lnTo>
                  <a:lnTo>
                    <a:pt x="2552" y="6996"/>
                  </a:lnTo>
                  <a:lnTo>
                    <a:pt x="2797" y="7109"/>
                  </a:lnTo>
                  <a:lnTo>
                    <a:pt x="3060" y="7213"/>
                  </a:lnTo>
                  <a:lnTo>
                    <a:pt x="3324" y="7297"/>
                  </a:lnTo>
                  <a:lnTo>
                    <a:pt x="3597" y="7391"/>
                  </a:lnTo>
                  <a:lnTo>
                    <a:pt x="3879" y="7467"/>
                  </a:lnTo>
                  <a:lnTo>
                    <a:pt x="4171" y="7533"/>
                  </a:lnTo>
                  <a:lnTo>
                    <a:pt x="4463" y="7599"/>
                  </a:lnTo>
                  <a:lnTo>
                    <a:pt x="4764" y="7646"/>
                  </a:lnTo>
                  <a:lnTo>
                    <a:pt x="5075" y="7693"/>
                  </a:lnTo>
                  <a:lnTo>
                    <a:pt x="5386" y="7721"/>
                  </a:lnTo>
                  <a:lnTo>
                    <a:pt x="5706" y="7749"/>
                  </a:lnTo>
                  <a:lnTo>
                    <a:pt x="6026" y="7768"/>
                  </a:lnTo>
                  <a:lnTo>
                    <a:pt x="6676" y="7768"/>
                  </a:lnTo>
                  <a:lnTo>
                    <a:pt x="7005" y="7749"/>
                  </a:lnTo>
                  <a:lnTo>
                    <a:pt x="7316" y="7721"/>
                  </a:lnTo>
                  <a:lnTo>
                    <a:pt x="7636" y="7693"/>
                  </a:lnTo>
                  <a:lnTo>
                    <a:pt x="7937" y="7646"/>
                  </a:lnTo>
                  <a:lnTo>
                    <a:pt x="8238" y="7599"/>
                  </a:lnTo>
                  <a:lnTo>
                    <a:pt x="8540" y="7533"/>
                  </a:lnTo>
                  <a:lnTo>
                    <a:pt x="8822" y="7467"/>
                  </a:lnTo>
                  <a:lnTo>
                    <a:pt x="9105" y="7391"/>
                  </a:lnTo>
                  <a:lnTo>
                    <a:pt x="9378" y="7297"/>
                  </a:lnTo>
                  <a:lnTo>
                    <a:pt x="9651" y="7213"/>
                  </a:lnTo>
                  <a:lnTo>
                    <a:pt x="9905" y="7109"/>
                  </a:lnTo>
                  <a:lnTo>
                    <a:pt x="10150" y="6996"/>
                  </a:lnTo>
                  <a:lnTo>
                    <a:pt x="10394" y="6883"/>
                  </a:lnTo>
                  <a:lnTo>
                    <a:pt x="10620" y="6761"/>
                  </a:lnTo>
                  <a:lnTo>
                    <a:pt x="10846" y="6629"/>
                  </a:lnTo>
                  <a:lnTo>
                    <a:pt x="11053" y="6497"/>
                  </a:lnTo>
                  <a:lnTo>
                    <a:pt x="11251" y="6356"/>
                  </a:lnTo>
                  <a:lnTo>
                    <a:pt x="11439" y="6215"/>
                  </a:lnTo>
                  <a:lnTo>
                    <a:pt x="11618" y="6054"/>
                  </a:lnTo>
                  <a:lnTo>
                    <a:pt x="11788" y="5904"/>
                  </a:lnTo>
                  <a:lnTo>
                    <a:pt x="11938" y="5734"/>
                  </a:lnTo>
                  <a:lnTo>
                    <a:pt x="12080" y="5574"/>
                  </a:lnTo>
                  <a:lnTo>
                    <a:pt x="12202" y="5395"/>
                  </a:lnTo>
                  <a:lnTo>
                    <a:pt x="12324" y="5226"/>
                  </a:lnTo>
                  <a:lnTo>
                    <a:pt x="12419" y="5038"/>
                  </a:lnTo>
                  <a:lnTo>
                    <a:pt x="12503" y="4859"/>
                  </a:lnTo>
                  <a:lnTo>
                    <a:pt x="12579" y="4671"/>
                  </a:lnTo>
                  <a:lnTo>
                    <a:pt x="12635" y="4482"/>
                  </a:lnTo>
                  <a:lnTo>
                    <a:pt x="12673" y="4285"/>
                  </a:lnTo>
                  <a:lnTo>
                    <a:pt x="12701" y="4087"/>
                  </a:lnTo>
                  <a:lnTo>
                    <a:pt x="12710" y="3889"/>
                  </a:lnTo>
                  <a:lnTo>
                    <a:pt x="12701" y="3691"/>
                  </a:lnTo>
                  <a:lnTo>
                    <a:pt x="12673" y="3494"/>
                  </a:lnTo>
                  <a:lnTo>
                    <a:pt x="12635" y="3296"/>
                  </a:lnTo>
                  <a:lnTo>
                    <a:pt x="12579" y="3108"/>
                  </a:lnTo>
                  <a:lnTo>
                    <a:pt x="12503" y="2919"/>
                  </a:lnTo>
                  <a:lnTo>
                    <a:pt x="12419" y="2731"/>
                  </a:lnTo>
                  <a:lnTo>
                    <a:pt x="12324" y="2552"/>
                  </a:lnTo>
                  <a:lnTo>
                    <a:pt x="12202" y="2373"/>
                  </a:lnTo>
                  <a:lnTo>
                    <a:pt x="12080" y="2204"/>
                  </a:lnTo>
                  <a:lnTo>
                    <a:pt x="11938" y="2034"/>
                  </a:lnTo>
                  <a:lnTo>
                    <a:pt x="11788" y="1874"/>
                  </a:lnTo>
                  <a:lnTo>
                    <a:pt x="11618" y="1714"/>
                  </a:lnTo>
                  <a:lnTo>
                    <a:pt x="11439" y="1564"/>
                  </a:lnTo>
                  <a:lnTo>
                    <a:pt x="11251" y="1413"/>
                  </a:lnTo>
                  <a:lnTo>
                    <a:pt x="11053" y="1272"/>
                  </a:lnTo>
                  <a:lnTo>
                    <a:pt x="10846" y="1140"/>
                  </a:lnTo>
                  <a:lnTo>
                    <a:pt x="10620" y="1008"/>
                  </a:lnTo>
                  <a:lnTo>
                    <a:pt x="10394" y="895"/>
                  </a:lnTo>
                  <a:lnTo>
                    <a:pt x="10150" y="773"/>
                  </a:lnTo>
                  <a:lnTo>
                    <a:pt x="9905" y="669"/>
                  </a:lnTo>
                  <a:lnTo>
                    <a:pt x="9651" y="566"/>
                  </a:lnTo>
                  <a:lnTo>
                    <a:pt x="9378" y="472"/>
                  </a:lnTo>
                  <a:lnTo>
                    <a:pt x="9105" y="387"/>
                  </a:lnTo>
                  <a:lnTo>
                    <a:pt x="8822" y="311"/>
                  </a:lnTo>
                  <a:lnTo>
                    <a:pt x="8540" y="236"/>
                  </a:lnTo>
                  <a:lnTo>
                    <a:pt x="8238" y="180"/>
                  </a:lnTo>
                  <a:lnTo>
                    <a:pt x="7937" y="123"/>
                  </a:lnTo>
                  <a:lnTo>
                    <a:pt x="7636" y="86"/>
                  </a:lnTo>
                  <a:lnTo>
                    <a:pt x="7316" y="48"/>
                  </a:lnTo>
                  <a:lnTo>
                    <a:pt x="7005" y="20"/>
                  </a:lnTo>
                  <a:lnTo>
                    <a:pt x="6676" y="10"/>
                  </a:lnTo>
                  <a:lnTo>
                    <a:pt x="63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0"/>
            <p:cNvSpPr/>
            <p:nvPr/>
          </p:nvSpPr>
          <p:spPr>
            <a:xfrm flipH="1">
              <a:off x="2222459" y="3447563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092" y="1"/>
                  </a:moveTo>
                  <a:lnTo>
                    <a:pt x="5838" y="10"/>
                  </a:lnTo>
                  <a:lnTo>
                    <a:pt x="5583" y="29"/>
                  </a:lnTo>
                  <a:lnTo>
                    <a:pt x="5339" y="48"/>
                  </a:lnTo>
                  <a:lnTo>
                    <a:pt x="5094" y="76"/>
                  </a:lnTo>
                  <a:lnTo>
                    <a:pt x="4849" y="113"/>
                  </a:lnTo>
                  <a:lnTo>
                    <a:pt x="4604" y="151"/>
                  </a:lnTo>
                  <a:lnTo>
                    <a:pt x="4369" y="189"/>
                  </a:lnTo>
                  <a:lnTo>
                    <a:pt x="4143" y="245"/>
                  </a:lnTo>
                  <a:lnTo>
                    <a:pt x="3917" y="302"/>
                  </a:lnTo>
                  <a:lnTo>
                    <a:pt x="3691" y="358"/>
                  </a:lnTo>
                  <a:lnTo>
                    <a:pt x="3475" y="424"/>
                  </a:lnTo>
                  <a:lnTo>
                    <a:pt x="3258" y="490"/>
                  </a:lnTo>
                  <a:lnTo>
                    <a:pt x="3051" y="565"/>
                  </a:lnTo>
                  <a:lnTo>
                    <a:pt x="2844" y="650"/>
                  </a:lnTo>
                  <a:lnTo>
                    <a:pt x="2646" y="725"/>
                  </a:lnTo>
                  <a:lnTo>
                    <a:pt x="2458" y="820"/>
                  </a:lnTo>
                  <a:lnTo>
                    <a:pt x="2269" y="914"/>
                  </a:lnTo>
                  <a:lnTo>
                    <a:pt x="2091" y="1008"/>
                  </a:lnTo>
                  <a:lnTo>
                    <a:pt x="1912" y="1111"/>
                  </a:lnTo>
                  <a:lnTo>
                    <a:pt x="1742" y="1215"/>
                  </a:lnTo>
                  <a:lnTo>
                    <a:pt x="1582" y="1319"/>
                  </a:lnTo>
                  <a:lnTo>
                    <a:pt x="1422" y="1432"/>
                  </a:lnTo>
                  <a:lnTo>
                    <a:pt x="1281" y="1545"/>
                  </a:lnTo>
                  <a:lnTo>
                    <a:pt x="1140" y="1667"/>
                  </a:lnTo>
                  <a:lnTo>
                    <a:pt x="998" y="1789"/>
                  </a:lnTo>
                  <a:lnTo>
                    <a:pt x="876" y="1912"/>
                  </a:lnTo>
                  <a:lnTo>
                    <a:pt x="754" y="2044"/>
                  </a:lnTo>
                  <a:lnTo>
                    <a:pt x="641" y="2175"/>
                  </a:lnTo>
                  <a:lnTo>
                    <a:pt x="546" y="2307"/>
                  </a:lnTo>
                  <a:lnTo>
                    <a:pt x="443" y="2448"/>
                  </a:lnTo>
                  <a:lnTo>
                    <a:pt x="358" y="2590"/>
                  </a:lnTo>
                  <a:lnTo>
                    <a:pt x="0" y="2590"/>
                  </a:lnTo>
                  <a:lnTo>
                    <a:pt x="0" y="4039"/>
                  </a:lnTo>
                  <a:lnTo>
                    <a:pt x="0" y="4049"/>
                  </a:lnTo>
                  <a:lnTo>
                    <a:pt x="29" y="4237"/>
                  </a:lnTo>
                  <a:lnTo>
                    <a:pt x="57" y="4425"/>
                  </a:lnTo>
                  <a:lnTo>
                    <a:pt x="113" y="4614"/>
                  </a:lnTo>
                  <a:lnTo>
                    <a:pt x="179" y="4802"/>
                  </a:lnTo>
                  <a:lnTo>
                    <a:pt x="255" y="4981"/>
                  </a:lnTo>
                  <a:lnTo>
                    <a:pt x="349" y="5160"/>
                  </a:lnTo>
                  <a:lnTo>
                    <a:pt x="452" y="5329"/>
                  </a:lnTo>
                  <a:lnTo>
                    <a:pt x="575" y="5499"/>
                  </a:lnTo>
                  <a:lnTo>
                    <a:pt x="707" y="5668"/>
                  </a:lnTo>
                  <a:lnTo>
                    <a:pt x="848" y="5828"/>
                  </a:lnTo>
                  <a:lnTo>
                    <a:pt x="1008" y="5979"/>
                  </a:lnTo>
                  <a:lnTo>
                    <a:pt x="1168" y="6130"/>
                  </a:lnTo>
                  <a:lnTo>
                    <a:pt x="1347" y="6280"/>
                  </a:lnTo>
                  <a:lnTo>
                    <a:pt x="1535" y="6421"/>
                  </a:lnTo>
                  <a:lnTo>
                    <a:pt x="1742" y="6553"/>
                  </a:lnTo>
                  <a:lnTo>
                    <a:pt x="1949" y="6685"/>
                  </a:lnTo>
                  <a:lnTo>
                    <a:pt x="2166" y="6807"/>
                  </a:lnTo>
                  <a:lnTo>
                    <a:pt x="2392" y="6920"/>
                  </a:lnTo>
                  <a:lnTo>
                    <a:pt x="2627" y="7033"/>
                  </a:lnTo>
                  <a:lnTo>
                    <a:pt x="2872" y="7137"/>
                  </a:lnTo>
                  <a:lnTo>
                    <a:pt x="3126" y="7231"/>
                  </a:lnTo>
                  <a:lnTo>
                    <a:pt x="3390" y="7316"/>
                  </a:lnTo>
                  <a:lnTo>
                    <a:pt x="3663" y="7401"/>
                  </a:lnTo>
                  <a:lnTo>
                    <a:pt x="3936" y="7476"/>
                  </a:lnTo>
                  <a:lnTo>
                    <a:pt x="4218" y="7542"/>
                  </a:lnTo>
                  <a:lnTo>
                    <a:pt x="4510" y="7598"/>
                  </a:lnTo>
                  <a:lnTo>
                    <a:pt x="4802" y="7655"/>
                  </a:lnTo>
                  <a:lnTo>
                    <a:pt x="5103" y="7692"/>
                  </a:lnTo>
                  <a:lnTo>
                    <a:pt x="5405" y="7721"/>
                  </a:lnTo>
                  <a:lnTo>
                    <a:pt x="5715" y="7749"/>
                  </a:lnTo>
                  <a:lnTo>
                    <a:pt x="6035" y="7758"/>
                  </a:lnTo>
                  <a:lnTo>
                    <a:pt x="6355" y="7768"/>
                  </a:lnTo>
                  <a:lnTo>
                    <a:pt x="6657" y="7758"/>
                  </a:lnTo>
                  <a:lnTo>
                    <a:pt x="6958" y="7749"/>
                  </a:lnTo>
                  <a:lnTo>
                    <a:pt x="7259" y="7730"/>
                  </a:lnTo>
                  <a:lnTo>
                    <a:pt x="7551" y="7702"/>
                  </a:lnTo>
                  <a:lnTo>
                    <a:pt x="7843" y="7655"/>
                  </a:lnTo>
                  <a:lnTo>
                    <a:pt x="8135" y="7617"/>
                  </a:lnTo>
                  <a:lnTo>
                    <a:pt x="8408" y="7561"/>
                  </a:lnTo>
                  <a:lnTo>
                    <a:pt x="8681" y="7495"/>
                  </a:lnTo>
                  <a:lnTo>
                    <a:pt x="8954" y="7429"/>
                  </a:lnTo>
                  <a:lnTo>
                    <a:pt x="9208" y="7353"/>
                  </a:lnTo>
                  <a:lnTo>
                    <a:pt x="9462" y="7269"/>
                  </a:lnTo>
                  <a:lnTo>
                    <a:pt x="9717" y="7175"/>
                  </a:lnTo>
                  <a:lnTo>
                    <a:pt x="9952" y="7080"/>
                  </a:lnTo>
                  <a:lnTo>
                    <a:pt x="10187" y="6977"/>
                  </a:lnTo>
                  <a:lnTo>
                    <a:pt x="10413" y="6873"/>
                  </a:lnTo>
                  <a:lnTo>
                    <a:pt x="10630" y="6760"/>
                  </a:lnTo>
                  <a:lnTo>
                    <a:pt x="10837" y="6638"/>
                  </a:lnTo>
                  <a:lnTo>
                    <a:pt x="11035" y="6506"/>
                  </a:lnTo>
                  <a:lnTo>
                    <a:pt x="11223" y="6374"/>
                  </a:lnTo>
                  <a:lnTo>
                    <a:pt x="11402" y="6243"/>
                  </a:lnTo>
                  <a:lnTo>
                    <a:pt x="11571" y="6101"/>
                  </a:lnTo>
                  <a:lnTo>
                    <a:pt x="11731" y="5951"/>
                  </a:lnTo>
                  <a:lnTo>
                    <a:pt x="11873" y="5800"/>
                  </a:lnTo>
                  <a:lnTo>
                    <a:pt x="12014" y="5649"/>
                  </a:lnTo>
                  <a:lnTo>
                    <a:pt x="12136" y="5489"/>
                  </a:lnTo>
                  <a:lnTo>
                    <a:pt x="12249" y="5329"/>
                  </a:lnTo>
                  <a:lnTo>
                    <a:pt x="12353" y="5160"/>
                  </a:lnTo>
                  <a:lnTo>
                    <a:pt x="12447" y="4990"/>
                  </a:lnTo>
                  <a:lnTo>
                    <a:pt x="12522" y="4811"/>
                  </a:lnTo>
                  <a:lnTo>
                    <a:pt x="12588" y="4642"/>
                  </a:lnTo>
                  <a:lnTo>
                    <a:pt x="12635" y="4463"/>
                  </a:lnTo>
                  <a:lnTo>
                    <a:pt x="12673" y="4275"/>
                  </a:lnTo>
                  <a:lnTo>
                    <a:pt x="12701" y="4077"/>
                  </a:lnTo>
                  <a:lnTo>
                    <a:pt x="12710" y="3879"/>
                  </a:lnTo>
                  <a:lnTo>
                    <a:pt x="12701" y="3738"/>
                  </a:lnTo>
                  <a:lnTo>
                    <a:pt x="12682" y="3597"/>
                  </a:lnTo>
                  <a:lnTo>
                    <a:pt x="12710" y="2590"/>
                  </a:lnTo>
                  <a:lnTo>
                    <a:pt x="12343" y="2590"/>
                  </a:lnTo>
                  <a:lnTo>
                    <a:pt x="12259" y="2448"/>
                  </a:lnTo>
                  <a:lnTo>
                    <a:pt x="12164" y="2307"/>
                  </a:lnTo>
                  <a:lnTo>
                    <a:pt x="12061" y="2175"/>
                  </a:lnTo>
                  <a:lnTo>
                    <a:pt x="11948" y="2044"/>
                  </a:lnTo>
                  <a:lnTo>
                    <a:pt x="11825" y="1912"/>
                  </a:lnTo>
                  <a:lnTo>
                    <a:pt x="11703" y="1789"/>
                  </a:lnTo>
                  <a:lnTo>
                    <a:pt x="11571" y="1667"/>
                  </a:lnTo>
                  <a:lnTo>
                    <a:pt x="11430" y="1545"/>
                  </a:lnTo>
                  <a:lnTo>
                    <a:pt x="11279" y="1432"/>
                  </a:lnTo>
                  <a:lnTo>
                    <a:pt x="11119" y="1319"/>
                  </a:lnTo>
                  <a:lnTo>
                    <a:pt x="10959" y="1215"/>
                  </a:lnTo>
                  <a:lnTo>
                    <a:pt x="10790" y="1111"/>
                  </a:lnTo>
                  <a:lnTo>
                    <a:pt x="10620" y="1008"/>
                  </a:lnTo>
                  <a:lnTo>
                    <a:pt x="10432" y="914"/>
                  </a:lnTo>
                  <a:lnTo>
                    <a:pt x="10253" y="820"/>
                  </a:lnTo>
                  <a:lnTo>
                    <a:pt x="10055" y="725"/>
                  </a:lnTo>
                  <a:lnTo>
                    <a:pt x="9858" y="650"/>
                  </a:lnTo>
                  <a:lnTo>
                    <a:pt x="9651" y="565"/>
                  </a:lnTo>
                  <a:lnTo>
                    <a:pt x="9444" y="490"/>
                  </a:lnTo>
                  <a:lnTo>
                    <a:pt x="9236" y="424"/>
                  </a:lnTo>
                  <a:lnTo>
                    <a:pt x="9010" y="358"/>
                  </a:lnTo>
                  <a:lnTo>
                    <a:pt x="8794" y="302"/>
                  </a:lnTo>
                  <a:lnTo>
                    <a:pt x="8568" y="245"/>
                  </a:lnTo>
                  <a:lnTo>
                    <a:pt x="8333" y="189"/>
                  </a:lnTo>
                  <a:lnTo>
                    <a:pt x="8097" y="151"/>
                  </a:lnTo>
                  <a:lnTo>
                    <a:pt x="7852" y="113"/>
                  </a:lnTo>
                  <a:lnTo>
                    <a:pt x="7617" y="76"/>
                  </a:lnTo>
                  <a:lnTo>
                    <a:pt x="7372" y="48"/>
                  </a:lnTo>
                  <a:lnTo>
                    <a:pt x="7118" y="29"/>
                  </a:lnTo>
                  <a:lnTo>
                    <a:pt x="6864" y="10"/>
                  </a:lnTo>
                  <a:lnTo>
                    <a:pt x="6610" y="1"/>
                  </a:lnTo>
                  <a:close/>
                </a:path>
              </a:pathLst>
            </a:custGeom>
            <a:solidFill>
              <a:srgbClr val="28A6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0"/>
            <p:cNvSpPr/>
            <p:nvPr/>
          </p:nvSpPr>
          <p:spPr>
            <a:xfrm flipH="1">
              <a:off x="2222459" y="3386344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355" y="0"/>
                  </a:moveTo>
                  <a:lnTo>
                    <a:pt x="6026" y="10"/>
                  </a:lnTo>
                  <a:lnTo>
                    <a:pt x="5706" y="29"/>
                  </a:lnTo>
                  <a:lnTo>
                    <a:pt x="5386" y="47"/>
                  </a:lnTo>
                  <a:lnTo>
                    <a:pt x="5075" y="85"/>
                  </a:lnTo>
                  <a:lnTo>
                    <a:pt x="4764" y="123"/>
                  </a:lnTo>
                  <a:lnTo>
                    <a:pt x="4463" y="179"/>
                  </a:lnTo>
                  <a:lnTo>
                    <a:pt x="4171" y="236"/>
                  </a:lnTo>
                  <a:lnTo>
                    <a:pt x="3879" y="311"/>
                  </a:lnTo>
                  <a:lnTo>
                    <a:pt x="3597" y="386"/>
                  </a:lnTo>
                  <a:lnTo>
                    <a:pt x="3324" y="471"/>
                  </a:lnTo>
                  <a:lnTo>
                    <a:pt x="3060" y="565"/>
                  </a:lnTo>
                  <a:lnTo>
                    <a:pt x="2797" y="669"/>
                  </a:lnTo>
                  <a:lnTo>
                    <a:pt x="2552" y="772"/>
                  </a:lnTo>
                  <a:lnTo>
                    <a:pt x="2307" y="895"/>
                  </a:lnTo>
                  <a:lnTo>
                    <a:pt x="2081" y="1017"/>
                  </a:lnTo>
                  <a:lnTo>
                    <a:pt x="1855" y="1139"/>
                  </a:lnTo>
                  <a:lnTo>
                    <a:pt x="1648" y="1281"/>
                  </a:lnTo>
                  <a:lnTo>
                    <a:pt x="1450" y="1422"/>
                  </a:lnTo>
                  <a:lnTo>
                    <a:pt x="1262" y="1563"/>
                  </a:lnTo>
                  <a:lnTo>
                    <a:pt x="1083" y="1714"/>
                  </a:lnTo>
                  <a:lnTo>
                    <a:pt x="914" y="1874"/>
                  </a:lnTo>
                  <a:lnTo>
                    <a:pt x="763" y="2034"/>
                  </a:lnTo>
                  <a:lnTo>
                    <a:pt x="622" y="2203"/>
                  </a:lnTo>
                  <a:lnTo>
                    <a:pt x="499" y="2373"/>
                  </a:lnTo>
                  <a:lnTo>
                    <a:pt x="386" y="2552"/>
                  </a:lnTo>
                  <a:lnTo>
                    <a:pt x="283" y="2731"/>
                  </a:lnTo>
                  <a:lnTo>
                    <a:pt x="198" y="2919"/>
                  </a:lnTo>
                  <a:lnTo>
                    <a:pt x="123" y="3107"/>
                  </a:lnTo>
                  <a:lnTo>
                    <a:pt x="76" y="3295"/>
                  </a:lnTo>
                  <a:lnTo>
                    <a:pt x="29" y="3493"/>
                  </a:lnTo>
                  <a:lnTo>
                    <a:pt x="10" y="3691"/>
                  </a:lnTo>
                  <a:lnTo>
                    <a:pt x="0" y="3889"/>
                  </a:lnTo>
                  <a:lnTo>
                    <a:pt x="10" y="4086"/>
                  </a:lnTo>
                  <a:lnTo>
                    <a:pt x="29" y="4284"/>
                  </a:lnTo>
                  <a:lnTo>
                    <a:pt x="76" y="4482"/>
                  </a:lnTo>
                  <a:lnTo>
                    <a:pt x="123" y="4670"/>
                  </a:lnTo>
                  <a:lnTo>
                    <a:pt x="198" y="4858"/>
                  </a:lnTo>
                  <a:lnTo>
                    <a:pt x="283" y="5047"/>
                  </a:lnTo>
                  <a:lnTo>
                    <a:pt x="386" y="5225"/>
                  </a:lnTo>
                  <a:lnTo>
                    <a:pt x="499" y="5395"/>
                  </a:lnTo>
                  <a:lnTo>
                    <a:pt x="622" y="5574"/>
                  </a:lnTo>
                  <a:lnTo>
                    <a:pt x="763" y="5734"/>
                  </a:lnTo>
                  <a:lnTo>
                    <a:pt x="914" y="5903"/>
                  </a:lnTo>
                  <a:lnTo>
                    <a:pt x="1083" y="6054"/>
                  </a:lnTo>
                  <a:lnTo>
                    <a:pt x="1262" y="6214"/>
                  </a:lnTo>
                  <a:lnTo>
                    <a:pt x="1450" y="6355"/>
                  </a:lnTo>
                  <a:lnTo>
                    <a:pt x="1648" y="6496"/>
                  </a:lnTo>
                  <a:lnTo>
                    <a:pt x="1855" y="6638"/>
                  </a:lnTo>
                  <a:lnTo>
                    <a:pt x="2081" y="6760"/>
                  </a:lnTo>
                  <a:lnTo>
                    <a:pt x="2307" y="6882"/>
                  </a:lnTo>
                  <a:lnTo>
                    <a:pt x="2552" y="6995"/>
                  </a:lnTo>
                  <a:lnTo>
                    <a:pt x="2797" y="7108"/>
                  </a:lnTo>
                  <a:lnTo>
                    <a:pt x="3060" y="7212"/>
                  </a:lnTo>
                  <a:lnTo>
                    <a:pt x="3324" y="7306"/>
                  </a:lnTo>
                  <a:lnTo>
                    <a:pt x="3597" y="7391"/>
                  </a:lnTo>
                  <a:lnTo>
                    <a:pt x="3879" y="7466"/>
                  </a:lnTo>
                  <a:lnTo>
                    <a:pt x="4171" y="7532"/>
                  </a:lnTo>
                  <a:lnTo>
                    <a:pt x="4463" y="7598"/>
                  </a:lnTo>
                  <a:lnTo>
                    <a:pt x="4764" y="7645"/>
                  </a:lnTo>
                  <a:lnTo>
                    <a:pt x="5075" y="7692"/>
                  </a:lnTo>
                  <a:lnTo>
                    <a:pt x="5386" y="7730"/>
                  </a:lnTo>
                  <a:lnTo>
                    <a:pt x="5706" y="7749"/>
                  </a:lnTo>
                  <a:lnTo>
                    <a:pt x="6026" y="7767"/>
                  </a:lnTo>
                  <a:lnTo>
                    <a:pt x="6676" y="7767"/>
                  </a:lnTo>
                  <a:lnTo>
                    <a:pt x="7005" y="7749"/>
                  </a:lnTo>
                  <a:lnTo>
                    <a:pt x="7316" y="7730"/>
                  </a:lnTo>
                  <a:lnTo>
                    <a:pt x="7636" y="7692"/>
                  </a:lnTo>
                  <a:lnTo>
                    <a:pt x="7937" y="7645"/>
                  </a:lnTo>
                  <a:lnTo>
                    <a:pt x="8238" y="7598"/>
                  </a:lnTo>
                  <a:lnTo>
                    <a:pt x="8540" y="7532"/>
                  </a:lnTo>
                  <a:lnTo>
                    <a:pt x="8822" y="7466"/>
                  </a:lnTo>
                  <a:lnTo>
                    <a:pt x="9105" y="7391"/>
                  </a:lnTo>
                  <a:lnTo>
                    <a:pt x="9378" y="7306"/>
                  </a:lnTo>
                  <a:lnTo>
                    <a:pt x="9651" y="7212"/>
                  </a:lnTo>
                  <a:lnTo>
                    <a:pt x="9905" y="7108"/>
                  </a:lnTo>
                  <a:lnTo>
                    <a:pt x="10150" y="6995"/>
                  </a:lnTo>
                  <a:lnTo>
                    <a:pt x="10394" y="6882"/>
                  </a:lnTo>
                  <a:lnTo>
                    <a:pt x="10620" y="6760"/>
                  </a:lnTo>
                  <a:lnTo>
                    <a:pt x="10846" y="6638"/>
                  </a:lnTo>
                  <a:lnTo>
                    <a:pt x="11053" y="6496"/>
                  </a:lnTo>
                  <a:lnTo>
                    <a:pt x="11251" y="6355"/>
                  </a:lnTo>
                  <a:lnTo>
                    <a:pt x="11439" y="6214"/>
                  </a:lnTo>
                  <a:lnTo>
                    <a:pt x="11618" y="6054"/>
                  </a:lnTo>
                  <a:lnTo>
                    <a:pt x="11788" y="5903"/>
                  </a:lnTo>
                  <a:lnTo>
                    <a:pt x="11938" y="5734"/>
                  </a:lnTo>
                  <a:lnTo>
                    <a:pt x="12080" y="5574"/>
                  </a:lnTo>
                  <a:lnTo>
                    <a:pt x="12202" y="5395"/>
                  </a:lnTo>
                  <a:lnTo>
                    <a:pt x="12324" y="5225"/>
                  </a:lnTo>
                  <a:lnTo>
                    <a:pt x="12419" y="5047"/>
                  </a:lnTo>
                  <a:lnTo>
                    <a:pt x="12503" y="4858"/>
                  </a:lnTo>
                  <a:lnTo>
                    <a:pt x="12579" y="4670"/>
                  </a:lnTo>
                  <a:lnTo>
                    <a:pt x="12635" y="4482"/>
                  </a:lnTo>
                  <a:lnTo>
                    <a:pt x="12673" y="4284"/>
                  </a:lnTo>
                  <a:lnTo>
                    <a:pt x="12701" y="4086"/>
                  </a:lnTo>
                  <a:lnTo>
                    <a:pt x="12710" y="3889"/>
                  </a:lnTo>
                  <a:lnTo>
                    <a:pt x="12701" y="3691"/>
                  </a:lnTo>
                  <a:lnTo>
                    <a:pt x="12673" y="3493"/>
                  </a:lnTo>
                  <a:lnTo>
                    <a:pt x="12635" y="3295"/>
                  </a:lnTo>
                  <a:lnTo>
                    <a:pt x="12579" y="3107"/>
                  </a:lnTo>
                  <a:lnTo>
                    <a:pt x="12503" y="2919"/>
                  </a:lnTo>
                  <a:lnTo>
                    <a:pt x="12419" y="2731"/>
                  </a:lnTo>
                  <a:lnTo>
                    <a:pt x="12324" y="2552"/>
                  </a:lnTo>
                  <a:lnTo>
                    <a:pt x="12202" y="2373"/>
                  </a:lnTo>
                  <a:lnTo>
                    <a:pt x="12080" y="2203"/>
                  </a:lnTo>
                  <a:lnTo>
                    <a:pt x="11938" y="2034"/>
                  </a:lnTo>
                  <a:lnTo>
                    <a:pt x="11788" y="1874"/>
                  </a:lnTo>
                  <a:lnTo>
                    <a:pt x="11618" y="1714"/>
                  </a:lnTo>
                  <a:lnTo>
                    <a:pt x="11439" y="1563"/>
                  </a:lnTo>
                  <a:lnTo>
                    <a:pt x="11251" y="1422"/>
                  </a:lnTo>
                  <a:lnTo>
                    <a:pt x="11053" y="1281"/>
                  </a:lnTo>
                  <a:lnTo>
                    <a:pt x="10846" y="1139"/>
                  </a:lnTo>
                  <a:lnTo>
                    <a:pt x="10620" y="1017"/>
                  </a:lnTo>
                  <a:lnTo>
                    <a:pt x="10394" y="895"/>
                  </a:lnTo>
                  <a:lnTo>
                    <a:pt x="10150" y="772"/>
                  </a:lnTo>
                  <a:lnTo>
                    <a:pt x="9905" y="669"/>
                  </a:lnTo>
                  <a:lnTo>
                    <a:pt x="9651" y="565"/>
                  </a:lnTo>
                  <a:lnTo>
                    <a:pt x="9378" y="471"/>
                  </a:lnTo>
                  <a:lnTo>
                    <a:pt x="9105" y="386"/>
                  </a:lnTo>
                  <a:lnTo>
                    <a:pt x="8822" y="311"/>
                  </a:lnTo>
                  <a:lnTo>
                    <a:pt x="8540" y="236"/>
                  </a:lnTo>
                  <a:lnTo>
                    <a:pt x="8238" y="179"/>
                  </a:lnTo>
                  <a:lnTo>
                    <a:pt x="7937" y="123"/>
                  </a:lnTo>
                  <a:lnTo>
                    <a:pt x="7636" y="85"/>
                  </a:lnTo>
                  <a:lnTo>
                    <a:pt x="7316" y="47"/>
                  </a:lnTo>
                  <a:lnTo>
                    <a:pt x="7005" y="29"/>
                  </a:lnTo>
                  <a:lnTo>
                    <a:pt x="6676" y="10"/>
                  </a:lnTo>
                  <a:lnTo>
                    <a:pt x="63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0"/>
            <p:cNvSpPr/>
            <p:nvPr/>
          </p:nvSpPr>
          <p:spPr>
            <a:xfrm flipH="1">
              <a:off x="1701129" y="3783020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092" y="0"/>
                  </a:moveTo>
                  <a:lnTo>
                    <a:pt x="5838" y="9"/>
                  </a:lnTo>
                  <a:lnTo>
                    <a:pt x="5584" y="28"/>
                  </a:lnTo>
                  <a:lnTo>
                    <a:pt x="5339" y="47"/>
                  </a:lnTo>
                  <a:lnTo>
                    <a:pt x="5094" y="75"/>
                  </a:lnTo>
                  <a:lnTo>
                    <a:pt x="4850" y="113"/>
                  </a:lnTo>
                  <a:lnTo>
                    <a:pt x="4605" y="151"/>
                  </a:lnTo>
                  <a:lnTo>
                    <a:pt x="4369" y="198"/>
                  </a:lnTo>
                  <a:lnTo>
                    <a:pt x="4143" y="245"/>
                  </a:lnTo>
                  <a:lnTo>
                    <a:pt x="3917" y="301"/>
                  </a:lnTo>
                  <a:lnTo>
                    <a:pt x="3691" y="358"/>
                  </a:lnTo>
                  <a:lnTo>
                    <a:pt x="3475" y="424"/>
                  </a:lnTo>
                  <a:lnTo>
                    <a:pt x="3258" y="490"/>
                  </a:lnTo>
                  <a:lnTo>
                    <a:pt x="3051" y="565"/>
                  </a:lnTo>
                  <a:lnTo>
                    <a:pt x="2844" y="650"/>
                  </a:lnTo>
                  <a:lnTo>
                    <a:pt x="2646" y="734"/>
                  </a:lnTo>
                  <a:lnTo>
                    <a:pt x="2458" y="819"/>
                  </a:lnTo>
                  <a:lnTo>
                    <a:pt x="2270" y="913"/>
                  </a:lnTo>
                  <a:lnTo>
                    <a:pt x="2091" y="1007"/>
                  </a:lnTo>
                  <a:lnTo>
                    <a:pt x="1912" y="1111"/>
                  </a:lnTo>
                  <a:lnTo>
                    <a:pt x="1743" y="1215"/>
                  </a:lnTo>
                  <a:lnTo>
                    <a:pt x="1583" y="1318"/>
                  </a:lnTo>
                  <a:lnTo>
                    <a:pt x="1423" y="1431"/>
                  </a:lnTo>
                  <a:lnTo>
                    <a:pt x="1281" y="1544"/>
                  </a:lnTo>
                  <a:lnTo>
                    <a:pt x="1140" y="1666"/>
                  </a:lnTo>
                  <a:lnTo>
                    <a:pt x="999" y="1789"/>
                  </a:lnTo>
                  <a:lnTo>
                    <a:pt x="876" y="1921"/>
                  </a:lnTo>
                  <a:lnTo>
                    <a:pt x="754" y="2043"/>
                  </a:lnTo>
                  <a:lnTo>
                    <a:pt x="650" y="2175"/>
                  </a:lnTo>
                  <a:lnTo>
                    <a:pt x="547" y="2316"/>
                  </a:lnTo>
                  <a:lnTo>
                    <a:pt x="453" y="2448"/>
                  </a:lnTo>
                  <a:lnTo>
                    <a:pt x="359" y="2589"/>
                  </a:lnTo>
                  <a:lnTo>
                    <a:pt x="1" y="2589"/>
                  </a:lnTo>
                  <a:lnTo>
                    <a:pt x="1" y="4039"/>
                  </a:lnTo>
                  <a:lnTo>
                    <a:pt x="1" y="4048"/>
                  </a:lnTo>
                  <a:lnTo>
                    <a:pt x="29" y="4237"/>
                  </a:lnTo>
                  <a:lnTo>
                    <a:pt x="57" y="4425"/>
                  </a:lnTo>
                  <a:lnTo>
                    <a:pt x="114" y="4613"/>
                  </a:lnTo>
                  <a:lnTo>
                    <a:pt x="180" y="4802"/>
                  </a:lnTo>
                  <a:lnTo>
                    <a:pt x="255" y="4980"/>
                  </a:lnTo>
                  <a:lnTo>
                    <a:pt x="349" y="5159"/>
                  </a:lnTo>
                  <a:lnTo>
                    <a:pt x="453" y="5329"/>
                  </a:lnTo>
                  <a:lnTo>
                    <a:pt x="575" y="5498"/>
                  </a:lnTo>
                  <a:lnTo>
                    <a:pt x="707" y="5668"/>
                  </a:lnTo>
                  <a:lnTo>
                    <a:pt x="848" y="5828"/>
                  </a:lnTo>
                  <a:lnTo>
                    <a:pt x="1008" y="5978"/>
                  </a:lnTo>
                  <a:lnTo>
                    <a:pt x="1168" y="6129"/>
                  </a:lnTo>
                  <a:lnTo>
                    <a:pt x="1347" y="6280"/>
                  </a:lnTo>
                  <a:lnTo>
                    <a:pt x="1535" y="6421"/>
                  </a:lnTo>
                  <a:lnTo>
                    <a:pt x="1743" y="6553"/>
                  </a:lnTo>
                  <a:lnTo>
                    <a:pt x="1950" y="6685"/>
                  </a:lnTo>
                  <a:lnTo>
                    <a:pt x="2166" y="6807"/>
                  </a:lnTo>
                  <a:lnTo>
                    <a:pt x="2392" y="6920"/>
                  </a:lnTo>
                  <a:lnTo>
                    <a:pt x="2628" y="7033"/>
                  </a:lnTo>
                  <a:lnTo>
                    <a:pt x="2882" y="7136"/>
                  </a:lnTo>
                  <a:lnTo>
                    <a:pt x="3127" y="7231"/>
                  </a:lnTo>
                  <a:lnTo>
                    <a:pt x="3390" y="7325"/>
                  </a:lnTo>
                  <a:lnTo>
                    <a:pt x="3663" y="7400"/>
                  </a:lnTo>
                  <a:lnTo>
                    <a:pt x="3936" y="7475"/>
                  </a:lnTo>
                  <a:lnTo>
                    <a:pt x="4219" y="7541"/>
                  </a:lnTo>
                  <a:lnTo>
                    <a:pt x="4511" y="7598"/>
                  </a:lnTo>
                  <a:lnTo>
                    <a:pt x="4802" y="7654"/>
                  </a:lnTo>
                  <a:lnTo>
                    <a:pt x="5104" y="7692"/>
                  </a:lnTo>
                  <a:lnTo>
                    <a:pt x="5405" y="7720"/>
                  </a:lnTo>
                  <a:lnTo>
                    <a:pt x="5716" y="7748"/>
                  </a:lnTo>
                  <a:lnTo>
                    <a:pt x="6036" y="7758"/>
                  </a:lnTo>
                  <a:lnTo>
                    <a:pt x="6356" y="7767"/>
                  </a:lnTo>
                  <a:lnTo>
                    <a:pt x="6657" y="7767"/>
                  </a:lnTo>
                  <a:lnTo>
                    <a:pt x="6958" y="7748"/>
                  </a:lnTo>
                  <a:lnTo>
                    <a:pt x="7260" y="7730"/>
                  </a:lnTo>
                  <a:lnTo>
                    <a:pt x="7561" y="7701"/>
                  </a:lnTo>
                  <a:lnTo>
                    <a:pt x="7843" y="7664"/>
                  </a:lnTo>
                  <a:lnTo>
                    <a:pt x="8135" y="7617"/>
                  </a:lnTo>
                  <a:lnTo>
                    <a:pt x="8408" y="7560"/>
                  </a:lnTo>
                  <a:lnTo>
                    <a:pt x="8681" y="7494"/>
                  </a:lnTo>
                  <a:lnTo>
                    <a:pt x="8954" y="7428"/>
                  </a:lnTo>
                  <a:lnTo>
                    <a:pt x="9209" y="7353"/>
                  </a:lnTo>
                  <a:lnTo>
                    <a:pt x="9463" y="7268"/>
                  </a:lnTo>
                  <a:lnTo>
                    <a:pt x="9717" y="7184"/>
                  </a:lnTo>
                  <a:lnTo>
                    <a:pt x="9952" y="7080"/>
                  </a:lnTo>
                  <a:lnTo>
                    <a:pt x="10188" y="6976"/>
                  </a:lnTo>
                  <a:lnTo>
                    <a:pt x="10414" y="6873"/>
                  </a:lnTo>
                  <a:lnTo>
                    <a:pt x="10630" y="6760"/>
                  </a:lnTo>
                  <a:lnTo>
                    <a:pt x="10837" y="6637"/>
                  </a:lnTo>
                  <a:lnTo>
                    <a:pt x="11035" y="6515"/>
                  </a:lnTo>
                  <a:lnTo>
                    <a:pt x="11223" y="6383"/>
                  </a:lnTo>
                  <a:lnTo>
                    <a:pt x="11402" y="6242"/>
                  </a:lnTo>
                  <a:lnTo>
                    <a:pt x="11572" y="6101"/>
                  </a:lnTo>
                  <a:lnTo>
                    <a:pt x="11732" y="5960"/>
                  </a:lnTo>
                  <a:lnTo>
                    <a:pt x="11873" y="5800"/>
                  </a:lnTo>
                  <a:lnTo>
                    <a:pt x="12014" y="5649"/>
                  </a:lnTo>
                  <a:lnTo>
                    <a:pt x="12137" y="5489"/>
                  </a:lnTo>
                  <a:lnTo>
                    <a:pt x="12250" y="5329"/>
                  </a:lnTo>
                  <a:lnTo>
                    <a:pt x="12353" y="5159"/>
                  </a:lnTo>
                  <a:lnTo>
                    <a:pt x="12447" y="4990"/>
                  </a:lnTo>
                  <a:lnTo>
                    <a:pt x="12523" y="4820"/>
                  </a:lnTo>
                  <a:lnTo>
                    <a:pt x="12589" y="4642"/>
                  </a:lnTo>
                  <a:lnTo>
                    <a:pt x="12636" y="4463"/>
                  </a:lnTo>
                  <a:lnTo>
                    <a:pt x="12673" y="4274"/>
                  </a:lnTo>
                  <a:lnTo>
                    <a:pt x="12701" y="4077"/>
                  </a:lnTo>
                  <a:lnTo>
                    <a:pt x="12711" y="3888"/>
                  </a:lnTo>
                  <a:lnTo>
                    <a:pt x="12701" y="3738"/>
                  </a:lnTo>
                  <a:lnTo>
                    <a:pt x="12692" y="3597"/>
                  </a:lnTo>
                  <a:lnTo>
                    <a:pt x="12711" y="2589"/>
                  </a:lnTo>
                  <a:lnTo>
                    <a:pt x="12344" y="2589"/>
                  </a:lnTo>
                  <a:lnTo>
                    <a:pt x="12259" y="2448"/>
                  </a:lnTo>
                  <a:lnTo>
                    <a:pt x="12165" y="2316"/>
                  </a:lnTo>
                  <a:lnTo>
                    <a:pt x="12061" y="2175"/>
                  </a:lnTo>
                  <a:lnTo>
                    <a:pt x="11948" y="2043"/>
                  </a:lnTo>
                  <a:lnTo>
                    <a:pt x="11826" y="1921"/>
                  </a:lnTo>
                  <a:lnTo>
                    <a:pt x="11704" y="1789"/>
                  </a:lnTo>
                  <a:lnTo>
                    <a:pt x="11572" y="1666"/>
                  </a:lnTo>
                  <a:lnTo>
                    <a:pt x="11430" y="1544"/>
                  </a:lnTo>
                  <a:lnTo>
                    <a:pt x="11280" y="1431"/>
                  </a:lnTo>
                  <a:lnTo>
                    <a:pt x="11120" y="1318"/>
                  </a:lnTo>
                  <a:lnTo>
                    <a:pt x="10960" y="1215"/>
                  </a:lnTo>
                  <a:lnTo>
                    <a:pt x="10790" y="1111"/>
                  </a:lnTo>
                  <a:lnTo>
                    <a:pt x="10621" y="1007"/>
                  </a:lnTo>
                  <a:lnTo>
                    <a:pt x="10442" y="913"/>
                  </a:lnTo>
                  <a:lnTo>
                    <a:pt x="10254" y="819"/>
                  </a:lnTo>
                  <a:lnTo>
                    <a:pt x="10056" y="734"/>
                  </a:lnTo>
                  <a:lnTo>
                    <a:pt x="9858" y="650"/>
                  </a:lnTo>
                  <a:lnTo>
                    <a:pt x="9660" y="565"/>
                  </a:lnTo>
                  <a:lnTo>
                    <a:pt x="9444" y="490"/>
                  </a:lnTo>
                  <a:lnTo>
                    <a:pt x="9237" y="424"/>
                  </a:lnTo>
                  <a:lnTo>
                    <a:pt x="9011" y="358"/>
                  </a:lnTo>
                  <a:lnTo>
                    <a:pt x="8794" y="301"/>
                  </a:lnTo>
                  <a:lnTo>
                    <a:pt x="8568" y="245"/>
                  </a:lnTo>
                  <a:lnTo>
                    <a:pt x="8333" y="198"/>
                  </a:lnTo>
                  <a:lnTo>
                    <a:pt x="8098" y="151"/>
                  </a:lnTo>
                  <a:lnTo>
                    <a:pt x="7862" y="113"/>
                  </a:lnTo>
                  <a:lnTo>
                    <a:pt x="7617" y="75"/>
                  </a:lnTo>
                  <a:lnTo>
                    <a:pt x="7373" y="47"/>
                  </a:lnTo>
                  <a:lnTo>
                    <a:pt x="7118" y="28"/>
                  </a:lnTo>
                  <a:lnTo>
                    <a:pt x="6864" y="9"/>
                  </a:lnTo>
                  <a:lnTo>
                    <a:pt x="6610" y="0"/>
                  </a:lnTo>
                  <a:close/>
                </a:path>
              </a:pathLst>
            </a:custGeom>
            <a:solidFill>
              <a:srgbClr val="D559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0"/>
            <p:cNvSpPr/>
            <p:nvPr/>
          </p:nvSpPr>
          <p:spPr>
            <a:xfrm flipH="1">
              <a:off x="1701129" y="3722225"/>
              <a:ext cx="599044" cy="365666"/>
            </a:xfrm>
            <a:custGeom>
              <a:rect b="b" l="l" r="r" t="t"/>
              <a:pathLst>
                <a:path extrusionOk="0" h="7759" w="12711">
                  <a:moveTo>
                    <a:pt x="6026" y="0"/>
                  </a:moveTo>
                  <a:lnTo>
                    <a:pt x="5706" y="19"/>
                  </a:lnTo>
                  <a:lnTo>
                    <a:pt x="5386" y="38"/>
                  </a:lnTo>
                  <a:lnTo>
                    <a:pt x="5075" y="76"/>
                  </a:lnTo>
                  <a:lnTo>
                    <a:pt x="4765" y="123"/>
                  </a:lnTo>
                  <a:lnTo>
                    <a:pt x="4464" y="170"/>
                  </a:lnTo>
                  <a:lnTo>
                    <a:pt x="4172" y="236"/>
                  </a:lnTo>
                  <a:lnTo>
                    <a:pt x="3880" y="302"/>
                  </a:lnTo>
                  <a:lnTo>
                    <a:pt x="3597" y="377"/>
                  </a:lnTo>
                  <a:lnTo>
                    <a:pt x="3324" y="462"/>
                  </a:lnTo>
                  <a:lnTo>
                    <a:pt x="3061" y="556"/>
                  </a:lnTo>
                  <a:lnTo>
                    <a:pt x="2797" y="659"/>
                  </a:lnTo>
                  <a:lnTo>
                    <a:pt x="2552" y="763"/>
                  </a:lnTo>
                  <a:lnTo>
                    <a:pt x="2308" y="885"/>
                  </a:lnTo>
                  <a:lnTo>
                    <a:pt x="2082" y="1008"/>
                  </a:lnTo>
                  <a:lnTo>
                    <a:pt x="1856" y="1130"/>
                  </a:lnTo>
                  <a:lnTo>
                    <a:pt x="1648" y="1271"/>
                  </a:lnTo>
                  <a:lnTo>
                    <a:pt x="1451" y="1412"/>
                  </a:lnTo>
                  <a:lnTo>
                    <a:pt x="1262" y="1554"/>
                  </a:lnTo>
                  <a:lnTo>
                    <a:pt x="1084" y="1704"/>
                  </a:lnTo>
                  <a:lnTo>
                    <a:pt x="914" y="1864"/>
                  </a:lnTo>
                  <a:lnTo>
                    <a:pt x="763" y="2024"/>
                  </a:lnTo>
                  <a:lnTo>
                    <a:pt x="622" y="2194"/>
                  </a:lnTo>
                  <a:lnTo>
                    <a:pt x="500" y="2363"/>
                  </a:lnTo>
                  <a:lnTo>
                    <a:pt x="387" y="2542"/>
                  </a:lnTo>
                  <a:lnTo>
                    <a:pt x="283" y="2721"/>
                  </a:lnTo>
                  <a:lnTo>
                    <a:pt x="199" y="2909"/>
                  </a:lnTo>
                  <a:lnTo>
                    <a:pt x="123" y="3098"/>
                  </a:lnTo>
                  <a:lnTo>
                    <a:pt x="76" y="3286"/>
                  </a:lnTo>
                  <a:lnTo>
                    <a:pt x="29" y="3484"/>
                  </a:lnTo>
                  <a:lnTo>
                    <a:pt x="10" y="3681"/>
                  </a:lnTo>
                  <a:lnTo>
                    <a:pt x="1" y="3879"/>
                  </a:lnTo>
                  <a:lnTo>
                    <a:pt x="10" y="4077"/>
                  </a:lnTo>
                  <a:lnTo>
                    <a:pt x="29" y="4275"/>
                  </a:lnTo>
                  <a:lnTo>
                    <a:pt x="76" y="4472"/>
                  </a:lnTo>
                  <a:lnTo>
                    <a:pt x="123" y="4661"/>
                  </a:lnTo>
                  <a:lnTo>
                    <a:pt x="199" y="4849"/>
                  </a:lnTo>
                  <a:lnTo>
                    <a:pt x="283" y="5037"/>
                  </a:lnTo>
                  <a:lnTo>
                    <a:pt x="387" y="5216"/>
                  </a:lnTo>
                  <a:lnTo>
                    <a:pt x="500" y="5395"/>
                  </a:lnTo>
                  <a:lnTo>
                    <a:pt x="622" y="5564"/>
                  </a:lnTo>
                  <a:lnTo>
                    <a:pt x="763" y="5734"/>
                  </a:lnTo>
                  <a:lnTo>
                    <a:pt x="914" y="5894"/>
                  </a:lnTo>
                  <a:lnTo>
                    <a:pt x="1084" y="6054"/>
                  </a:lnTo>
                  <a:lnTo>
                    <a:pt x="1262" y="6205"/>
                  </a:lnTo>
                  <a:lnTo>
                    <a:pt x="1451" y="6346"/>
                  </a:lnTo>
                  <a:lnTo>
                    <a:pt x="1648" y="6487"/>
                  </a:lnTo>
                  <a:lnTo>
                    <a:pt x="1856" y="6628"/>
                  </a:lnTo>
                  <a:lnTo>
                    <a:pt x="2082" y="6751"/>
                  </a:lnTo>
                  <a:lnTo>
                    <a:pt x="2308" y="6873"/>
                  </a:lnTo>
                  <a:lnTo>
                    <a:pt x="2552" y="6986"/>
                  </a:lnTo>
                  <a:lnTo>
                    <a:pt x="2797" y="7099"/>
                  </a:lnTo>
                  <a:lnTo>
                    <a:pt x="3061" y="7203"/>
                  </a:lnTo>
                  <a:lnTo>
                    <a:pt x="3324" y="7297"/>
                  </a:lnTo>
                  <a:lnTo>
                    <a:pt x="3597" y="7381"/>
                  </a:lnTo>
                  <a:lnTo>
                    <a:pt x="3880" y="7457"/>
                  </a:lnTo>
                  <a:lnTo>
                    <a:pt x="4172" y="7523"/>
                  </a:lnTo>
                  <a:lnTo>
                    <a:pt x="4464" y="7589"/>
                  </a:lnTo>
                  <a:lnTo>
                    <a:pt x="4765" y="7636"/>
                  </a:lnTo>
                  <a:lnTo>
                    <a:pt x="5075" y="7683"/>
                  </a:lnTo>
                  <a:lnTo>
                    <a:pt x="5386" y="7720"/>
                  </a:lnTo>
                  <a:lnTo>
                    <a:pt x="5706" y="7739"/>
                  </a:lnTo>
                  <a:lnTo>
                    <a:pt x="6026" y="7758"/>
                  </a:lnTo>
                  <a:lnTo>
                    <a:pt x="6676" y="7758"/>
                  </a:lnTo>
                  <a:lnTo>
                    <a:pt x="7006" y="7739"/>
                  </a:lnTo>
                  <a:lnTo>
                    <a:pt x="7316" y="7720"/>
                  </a:lnTo>
                  <a:lnTo>
                    <a:pt x="7636" y="7683"/>
                  </a:lnTo>
                  <a:lnTo>
                    <a:pt x="7938" y="7636"/>
                  </a:lnTo>
                  <a:lnTo>
                    <a:pt x="8239" y="7589"/>
                  </a:lnTo>
                  <a:lnTo>
                    <a:pt x="8540" y="7523"/>
                  </a:lnTo>
                  <a:lnTo>
                    <a:pt x="8823" y="7457"/>
                  </a:lnTo>
                  <a:lnTo>
                    <a:pt x="9105" y="7381"/>
                  </a:lnTo>
                  <a:lnTo>
                    <a:pt x="9378" y="7297"/>
                  </a:lnTo>
                  <a:lnTo>
                    <a:pt x="9651" y="7203"/>
                  </a:lnTo>
                  <a:lnTo>
                    <a:pt x="9905" y="7099"/>
                  </a:lnTo>
                  <a:lnTo>
                    <a:pt x="10150" y="6986"/>
                  </a:lnTo>
                  <a:lnTo>
                    <a:pt x="10395" y="6873"/>
                  </a:lnTo>
                  <a:lnTo>
                    <a:pt x="10621" y="6751"/>
                  </a:lnTo>
                  <a:lnTo>
                    <a:pt x="10847" y="6628"/>
                  </a:lnTo>
                  <a:lnTo>
                    <a:pt x="11054" y="6487"/>
                  </a:lnTo>
                  <a:lnTo>
                    <a:pt x="11252" y="6346"/>
                  </a:lnTo>
                  <a:lnTo>
                    <a:pt x="11440" y="6205"/>
                  </a:lnTo>
                  <a:lnTo>
                    <a:pt x="11619" y="6054"/>
                  </a:lnTo>
                  <a:lnTo>
                    <a:pt x="11788" y="5894"/>
                  </a:lnTo>
                  <a:lnTo>
                    <a:pt x="11939" y="5734"/>
                  </a:lnTo>
                  <a:lnTo>
                    <a:pt x="12080" y="5564"/>
                  </a:lnTo>
                  <a:lnTo>
                    <a:pt x="12212" y="5395"/>
                  </a:lnTo>
                  <a:lnTo>
                    <a:pt x="12325" y="5216"/>
                  </a:lnTo>
                  <a:lnTo>
                    <a:pt x="12419" y="5037"/>
                  </a:lnTo>
                  <a:lnTo>
                    <a:pt x="12504" y="4849"/>
                  </a:lnTo>
                  <a:lnTo>
                    <a:pt x="12579" y="4661"/>
                  </a:lnTo>
                  <a:lnTo>
                    <a:pt x="12636" y="4472"/>
                  </a:lnTo>
                  <a:lnTo>
                    <a:pt x="12673" y="4275"/>
                  </a:lnTo>
                  <a:lnTo>
                    <a:pt x="12701" y="4077"/>
                  </a:lnTo>
                  <a:lnTo>
                    <a:pt x="12711" y="3879"/>
                  </a:lnTo>
                  <a:lnTo>
                    <a:pt x="12701" y="3681"/>
                  </a:lnTo>
                  <a:lnTo>
                    <a:pt x="12673" y="3484"/>
                  </a:lnTo>
                  <a:lnTo>
                    <a:pt x="12636" y="3286"/>
                  </a:lnTo>
                  <a:lnTo>
                    <a:pt x="12579" y="3098"/>
                  </a:lnTo>
                  <a:lnTo>
                    <a:pt x="12504" y="2909"/>
                  </a:lnTo>
                  <a:lnTo>
                    <a:pt x="12419" y="2721"/>
                  </a:lnTo>
                  <a:lnTo>
                    <a:pt x="12325" y="2542"/>
                  </a:lnTo>
                  <a:lnTo>
                    <a:pt x="12212" y="2363"/>
                  </a:lnTo>
                  <a:lnTo>
                    <a:pt x="12080" y="2194"/>
                  </a:lnTo>
                  <a:lnTo>
                    <a:pt x="11939" y="2024"/>
                  </a:lnTo>
                  <a:lnTo>
                    <a:pt x="11788" y="1864"/>
                  </a:lnTo>
                  <a:lnTo>
                    <a:pt x="11619" y="1704"/>
                  </a:lnTo>
                  <a:lnTo>
                    <a:pt x="11440" y="1554"/>
                  </a:lnTo>
                  <a:lnTo>
                    <a:pt x="11252" y="1412"/>
                  </a:lnTo>
                  <a:lnTo>
                    <a:pt x="11054" y="1271"/>
                  </a:lnTo>
                  <a:lnTo>
                    <a:pt x="10847" y="1130"/>
                  </a:lnTo>
                  <a:lnTo>
                    <a:pt x="10621" y="1008"/>
                  </a:lnTo>
                  <a:lnTo>
                    <a:pt x="10395" y="885"/>
                  </a:lnTo>
                  <a:lnTo>
                    <a:pt x="10150" y="763"/>
                  </a:lnTo>
                  <a:lnTo>
                    <a:pt x="9905" y="659"/>
                  </a:lnTo>
                  <a:lnTo>
                    <a:pt x="9651" y="556"/>
                  </a:lnTo>
                  <a:lnTo>
                    <a:pt x="9378" y="462"/>
                  </a:lnTo>
                  <a:lnTo>
                    <a:pt x="9105" y="377"/>
                  </a:lnTo>
                  <a:lnTo>
                    <a:pt x="8823" y="302"/>
                  </a:lnTo>
                  <a:lnTo>
                    <a:pt x="8540" y="236"/>
                  </a:lnTo>
                  <a:lnTo>
                    <a:pt x="8239" y="170"/>
                  </a:lnTo>
                  <a:lnTo>
                    <a:pt x="7938" y="123"/>
                  </a:lnTo>
                  <a:lnTo>
                    <a:pt x="7636" y="76"/>
                  </a:lnTo>
                  <a:lnTo>
                    <a:pt x="7316" y="38"/>
                  </a:lnTo>
                  <a:lnTo>
                    <a:pt x="7006" y="19"/>
                  </a:lnTo>
                  <a:lnTo>
                    <a:pt x="66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0"/>
            <p:cNvSpPr/>
            <p:nvPr/>
          </p:nvSpPr>
          <p:spPr>
            <a:xfrm flipH="1">
              <a:off x="1693117" y="3672081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092" y="0"/>
                  </a:moveTo>
                  <a:lnTo>
                    <a:pt x="5838" y="10"/>
                  </a:lnTo>
                  <a:lnTo>
                    <a:pt x="5583" y="29"/>
                  </a:lnTo>
                  <a:lnTo>
                    <a:pt x="5339" y="47"/>
                  </a:lnTo>
                  <a:lnTo>
                    <a:pt x="5094" y="76"/>
                  </a:lnTo>
                  <a:lnTo>
                    <a:pt x="4849" y="113"/>
                  </a:lnTo>
                  <a:lnTo>
                    <a:pt x="4604" y="151"/>
                  </a:lnTo>
                  <a:lnTo>
                    <a:pt x="4369" y="189"/>
                  </a:lnTo>
                  <a:lnTo>
                    <a:pt x="4143" y="245"/>
                  </a:lnTo>
                  <a:lnTo>
                    <a:pt x="3917" y="302"/>
                  </a:lnTo>
                  <a:lnTo>
                    <a:pt x="3691" y="358"/>
                  </a:lnTo>
                  <a:lnTo>
                    <a:pt x="3474" y="424"/>
                  </a:lnTo>
                  <a:lnTo>
                    <a:pt x="3258" y="490"/>
                  </a:lnTo>
                  <a:lnTo>
                    <a:pt x="3051" y="565"/>
                  </a:lnTo>
                  <a:lnTo>
                    <a:pt x="2844" y="650"/>
                  </a:lnTo>
                  <a:lnTo>
                    <a:pt x="2646" y="725"/>
                  </a:lnTo>
                  <a:lnTo>
                    <a:pt x="2458" y="819"/>
                  </a:lnTo>
                  <a:lnTo>
                    <a:pt x="2269" y="914"/>
                  </a:lnTo>
                  <a:lnTo>
                    <a:pt x="2090" y="1008"/>
                  </a:lnTo>
                  <a:lnTo>
                    <a:pt x="1912" y="1111"/>
                  </a:lnTo>
                  <a:lnTo>
                    <a:pt x="1742" y="1215"/>
                  </a:lnTo>
                  <a:lnTo>
                    <a:pt x="1582" y="1318"/>
                  </a:lnTo>
                  <a:lnTo>
                    <a:pt x="1422" y="1431"/>
                  </a:lnTo>
                  <a:lnTo>
                    <a:pt x="1281" y="1544"/>
                  </a:lnTo>
                  <a:lnTo>
                    <a:pt x="1140" y="1667"/>
                  </a:lnTo>
                  <a:lnTo>
                    <a:pt x="998" y="1789"/>
                  </a:lnTo>
                  <a:lnTo>
                    <a:pt x="876" y="1912"/>
                  </a:lnTo>
                  <a:lnTo>
                    <a:pt x="754" y="2043"/>
                  </a:lnTo>
                  <a:lnTo>
                    <a:pt x="650" y="2175"/>
                  </a:lnTo>
                  <a:lnTo>
                    <a:pt x="546" y="2307"/>
                  </a:lnTo>
                  <a:lnTo>
                    <a:pt x="452" y="2448"/>
                  </a:lnTo>
                  <a:lnTo>
                    <a:pt x="358" y="2589"/>
                  </a:lnTo>
                  <a:lnTo>
                    <a:pt x="0" y="2589"/>
                  </a:lnTo>
                  <a:lnTo>
                    <a:pt x="0" y="4039"/>
                  </a:lnTo>
                  <a:lnTo>
                    <a:pt x="10" y="4049"/>
                  </a:lnTo>
                  <a:lnTo>
                    <a:pt x="29" y="4237"/>
                  </a:lnTo>
                  <a:lnTo>
                    <a:pt x="66" y="4425"/>
                  </a:lnTo>
                  <a:lnTo>
                    <a:pt x="113" y="4614"/>
                  </a:lnTo>
                  <a:lnTo>
                    <a:pt x="179" y="4802"/>
                  </a:lnTo>
                  <a:lnTo>
                    <a:pt x="255" y="4981"/>
                  </a:lnTo>
                  <a:lnTo>
                    <a:pt x="349" y="5160"/>
                  </a:lnTo>
                  <a:lnTo>
                    <a:pt x="452" y="5329"/>
                  </a:lnTo>
                  <a:lnTo>
                    <a:pt x="575" y="5499"/>
                  </a:lnTo>
                  <a:lnTo>
                    <a:pt x="706" y="5668"/>
                  </a:lnTo>
                  <a:lnTo>
                    <a:pt x="848" y="5828"/>
                  </a:lnTo>
                  <a:lnTo>
                    <a:pt x="1008" y="5979"/>
                  </a:lnTo>
                  <a:lnTo>
                    <a:pt x="1168" y="6129"/>
                  </a:lnTo>
                  <a:lnTo>
                    <a:pt x="1347" y="6280"/>
                  </a:lnTo>
                  <a:lnTo>
                    <a:pt x="1535" y="6421"/>
                  </a:lnTo>
                  <a:lnTo>
                    <a:pt x="1742" y="6553"/>
                  </a:lnTo>
                  <a:lnTo>
                    <a:pt x="1949" y="6685"/>
                  </a:lnTo>
                  <a:lnTo>
                    <a:pt x="2166" y="6807"/>
                  </a:lnTo>
                  <a:lnTo>
                    <a:pt x="2392" y="6920"/>
                  </a:lnTo>
                  <a:lnTo>
                    <a:pt x="2636" y="7033"/>
                  </a:lnTo>
                  <a:lnTo>
                    <a:pt x="2881" y="7137"/>
                  </a:lnTo>
                  <a:lnTo>
                    <a:pt x="3135" y="7231"/>
                  </a:lnTo>
                  <a:lnTo>
                    <a:pt x="3390" y="7325"/>
                  </a:lnTo>
                  <a:lnTo>
                    <a:pt x="3663" y="7400"/>
                  </a:lnTo>
                  <a:lnTo>
                    <a:pt x="3936" y="7476"/>
                  </a:lnTo>
                  <a:lnTo>
                    <a:pt x="4218" y="7542"/>
                  </a:lnTo>
                  <a:lnTo>
                    <a:pt x="4510" y="7598"/>
                  </a:lnTo>
                  <a:lnTo>
                    <a:pt x="4802" y="7655"/>
                  </a:lnTo>
                  <a:lnTo>
                    <a:pt x="5103" y="7692"/>
                  </a:lnTo>
                  <a:lnTo>
                    <a:pt x="5404" y="7720"/>
                  </a:lnTo>
                  <a:lnTo>
                    <a:pt x="5715" y="7749"/>
                  </a:lnTo>
                  <a:lnTo>
                    <a:pt x="6035" y="7758"/>
                  </a:lnTo>
                  <a:lnTo>
                    <a:pt x="6355" y="7768"/>
                  </a:lnTo>
                  <a:lnTo>
                    <a:pt x="6657" y="7758"/>
                  </a:lnTo>
                  <a:lnTo>
                    <a:pt x="6967" y="7749"/>
                  </a:lnTo>
                  <a:lnTo>
                    <a:pt x="7259" y="7730"/>
                  </a:lnTo>
                  <a:lnTo>
                    <a:pt x="7560" y="7702"/>
                  </a:lnTo>
                  <a:lnTo>
                    <a:pt x="7843" y="7655"/>
                  </a:lnTo>
                  <a:lnTo>
                    <a:pt x="8135" y="7617"/>
                  </a:lnTo>
                  <a:lnTo>
                    <a:pt x="8408" y="7560"/>
                  </a:lnTo>
                  <a:lnTo>
                    <a:pt x="8681" y="7495"/>
                  </a:lnTo>
                  <a:lnTo>
                    <a:pt x="8954" y="7429"/>
                  </a:lnTo>
                  <a:lnTo>
                    <a:pt x="9217" y="7353"/>
                  </a:lnTo>
                  <a:lnTo>
                    <a:pt x="9472" y="7269"/>
                  </a:lnTo>
                  <a:lnTo>
                    <a:pt x="9716" y="7184"/>
                  </a:lnTo>
                  <a:lnTo>
                    <a:pt x="9952" y="7080"/>
                  </a:lnTo>
                  <a:lnTo>
                    <a:pt x="10187" y="6977"/>
                  </a:lnTo>
                  <a:lnTo>
                    <a:pt x="10413" y="6873"/>
                  </a:lnTo>
                  <a:lnTo>
                    <a:pt x="10630" y="6760"/>
                  </a:lnTo>
                  <a:lnTo>
                    <a:pt x="10837" y="6638"/>
                  </a:lnTo>
                  <a:lnTo>
                    <a:pt x="11035" y="6506"/>
                  </a:lnTo>
                  <a:lnTo>
                    <a:pt x="11223" y="6374"/>
                  </a:lnTo>
                  <a:lnTo>
                    <a:pt x="11402" y="6242"/>
                  </a:lnTo>
                  <a:lnTo>
                    <a:pt x="11571" y="6101"/>
                  </a:lnTo>
                  <a:lnTo>
                    <a:pt x="11731" y="5951"/>
                  </a:lnTo>
                  <a:lnTo>
                    <a:pt x="11872" y="5800"/>
                  </a:lnTo>
                  <a:lnTo>
                    <a:pt x="12014" y="5649"/>
                  </a:lnTo>
                  <a:lnTo>
                    <a:pt x="12136" y="5489"/>
                  </a:lnTo>
                  <a:lnTo>
                    <a:pt x="12249" y="5329"/>
                  </a:lnTo>
                  <a:lnTo>
                    <a:pt x="12353" y="5160"/>
                  </a:lnTo>
                  <a:lnTo>
                    <a:pt x="12447" y="4990"/>
                  </a:lnTo>
                  <a:lnTo>
                    <a:pt x="12522" y="4811"/>
                  </a:lnTo>
                  <a:lnTo>
                    <a:pt x="12588" y="4642"/>
                  </a:lnTo>
                  <a:lnTo>
                    <a:pt x="12635" y="4463"/>
                  </a:lnTo>
                  <a:lnTo>
                    <a:pt x="12673" y="4275"/>
                  </a:lnTo>
                  <a:lnTo>
                    <a:pt x="12701" y="4077"/>
                  </a:lnTo>
                  <a:lnTo>
                    <a:pt x="12710" y="3879"/>
                  </a:lnTo>
                  <a:lnTo>
                    <a:pt x="12701" y="3738"/>
                  </a:lnTo>
                  <a:lnTo>
                    <a:pt x="12692" y="3597"/>
                  </a:lnTo>
                  <a:lnTo>
                    <a:pt x="12710" y="2589"/>
                  </a:lnTo>
                  <a:lnTo>
                    <a:pt x="12343" y="2589"/>
                  </a:lnTo>
                  <a:lnTo>
                    <a:pt x="12258" y="2448"/>
                  </a:lnTo>
                  <a:lnTo>
                    <a:pt x="12164" y="2307"/>
                  </a:lnTo>
                  <a:lnTo>
                    <a:pt x="12061" y="2175"/>
                  </a:lnTo>
                  <a:lnTo>
                    <a:pt x="11948" y="2043"/>
                  </a:lnTo>
                  <a:lnTo>
                    <a:pt x="11825" y="1912"/>
                  </a:lnTo>
                  <a:lnTo>
                    <a:pt x="11703" y="1789"/>
                  </a:lnTo>
                  <a:lnTo>
                    <a:pt x="11571" y="1667"/>
                  </a:lnTo>
                  <a:lnTo>
                    <a:pt x="11430" y="1544"/>
                  </a:lnTo>
                  <a:lnTo>
                    <a:pt x="11279" y="1431"/>
                  </a:lnTo>
                  <a:lnTo>
                    <a:pt x="11129" y="1318"/>
                  </a:lnTo>
                  <a:lnTo>
                    <a:pt x="10959" y="1215"/>
                  </a:lnTo>
                  <a:lnTo>
                    <a:pt x="10790" y="1111"/>
                  </a:lnTo>
                  <a:lnTo>
                    <a:pt x="10620" y="1008"/>
                  </a:lnTo>
                  <a:lnTo>
                    <a:pt x="10441" y="914"/>
                  </a:lnTo>
                  <a:lnTo>
                    <a:pt x="10253" y="819"/>
                  </a:lnTo>
                  <a:lnTo>
                    <a:pt x="10055" y="725"/>
                  </a:lnTo>
                  <a:lnTo>
                    <a:pt x="9858" y="650"/>
                  </a:lnTo>
                  <a:lnTo>
                    <a:pt x="9660" y="565"/>
                  </a:lnTo>
                  <a:lnTo>
                    <a:pt x="9443" y="490"/>
                  </a:lnTo>
                  <a:lnTo>
                    <a:pt x="9236" y="424"/>
                  </a:lnTo>
                  <a:lnTo>
                    <a:pt x="9020" y="358"/>
                  </a:lnTo>
                  <a:lnTo>
                    <a:pt x="8794" y="302"/>
                  </a:lnTo>
                  <a:lnTo>
                    <a:pt x="8568" y="245"/>
                  </a:lnTo>
                  <a:lnTo>
                    <a:pt x="8332" y="189"/>
                  </a:lnTo>
                  <a:lnTo>
                    <a:pt x="8097" y="151"/>
                  </a:lnTo>
                  <a:lnTo>
                    <a:pt x="7862" y="113"/>
                  </a:lnTo>
                  <a:lnTo>
                    <a:pt x="7617" y="76"/>
                  </a:lnTo>
                  <a:lnTo>
                    <a:pt x="7372" y="47"/>
                  </a:lnTo>
                  <a:lnTo>
                    <a:pt x="7118" y="29"/>
                  </a:lnTo>
                  <a:lnTo>
                    <a:pt x="6864" y="10"/>
                  </a:lnTo>
                  <a:lnTo>
                    <a:pt x="6610" y="0"/>
                  </a:lnTo>
                  <a:close/>
                </a:path>
              </a:pathLst>
            </a:custGeom>
            <a:solidFill>
              <a:srgbClr val="D559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0"/>
            <p:cNvSpPr/>
            <p:nvPr/>
          </p:nvSpPr>
          <p:spPr>
            <a:xfrm flipH="1">
              <a:off x="1693117" y="3610862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355" y="0"/>
                  </a:moveTo>
                  <a:lnTo>
                    <a:pt x="6026" y="10"/>
                  </a:lnTo>
                  <a:lnTo>
                    <a:pt x="5706" y="28"/>
                  </a:lnTo>
                  <a:lnTo>
                    <a:pt x="5386" y="47"/>
                  </a:lnTo>
                  <a:lnTo>
                    <a:pt x="5075" y="85"/>
                  </a:lnTo>
                  <a:lnTo>
                    <a:pt x="4764" y="123"/>
                  </a:lnTo>
                  <a:lnTo>
                    <a:pt x="4463" y="179"/>
                  </a:lnTo>
                  <a:lnTo>
                    <a:pt x="4171" y="236"/>
                  </a:lnTo>
                  <a:lnTo>
                    <a:pt x="3879" y="311"/>
                  </a:lnTo>
                  <a:lnTo>
                    <a:pt x="3597" y="386"/>
                  </a:lnTo>
                  <a:lnTo>
                    <a:pt x="3324" y="471"/>
                  </a:lnTo>
                  <a:lnTo>
                    <a:pt x="3060" y="565"/>
                  </a:lnTo>
                  <a:lnTo>
                    <a:pt x="2797" y="669"/>
                  </a:lnTo>
                  <a:lnTo>
                    <a:pt x="2552" y="772"/>
                  </a:lnTo>
                  <a:lnTo>
                    <a:pt x="2307" y="895"/>
                  </a:lnTo>
                  <a:lnTo>
                    <a:pt x="2081" y="1017"/>
                  </a:lnTo>
                  <a:lnTo>
                    <a:pt x="1864" y="1139"/>
                  </a:lnTo>
                  <a:lnTo>
                    <a:pt x="1648" y="1281"/>
                  </a:lnTo>
                  <a:lnTo>
                    <a:pt x="1450" y="1422"/>
                  </a:lnTo>
                  <a:lnTo>
                    <a:pt x="1262" y="1563"/>
                  </a:lnTo>
                  <a:lnTo>
                    <a:pt x="1083" y="1714"/>
                  </a:lnTo>
                  <a:lnTo>
                    <a:pt x="923" y="1874"/>
                  </a:lnTo>
                  <a:lnTo>
                    <a:pt x="763" y="2034"/>
                  </a:lnTo>
                  <a:lnTo>
                    <a:pt x="622" y="2203"/>
                  </a:lnTo>
                  <a:lnTo>
                    <a:pt x="499" y="2373"/>
                  </a:lnTo>
                  <a:lnTo>
                    <a:pt x="386" y="2552"/>
                  </a:lnTo>
                  <a:lnTo>
                    <a:pt x="283" y="2730"/>
                  </a:lnTo>
                  <a:lnTo>
                    <a:pt x="198" y="2919"/>
                  </a:lnTo>
                  <a:lnTo>
                    <a:pt x="132" y="3107"/>
                  </a:lnTo>
                  <a:lnTo>
                    <a:pt x="76" y="3295"/>
                  </a:lnTo>
                  <a:lnTo>
                    <a:pt x="29" y="3493"/>
                  </a:lnTo>
                  <a:lnTo>
                    <a:pt x="10" y="3691"/>
                  </a:lnTo>
                  <a:lnTo>
                    <a:pt x="0" y="3888"/>
                  </a:lnTo>
                  <a:lnTo>
                    <a:pt x="10" y="4086"/>
                  </a:lnTo>
                  <a:lnTo>
                    <a:pt x="29" y="4284"/>
                  </a:lnTo>
                  <a:lnTo>
                    <a:pt x="76" y="4482"/>
                  </a:lnTo>
                  <a:lnTo>
                    <a:pt x="132" y="4670"/>
                  </a:lnTo>
                  <a:lnTo>
                    <a:pt x="198" y="4858"/>
                  </a:lnTo>
                  <a:lnTo>
                    <a:pt x="283" y="5046"/>
                  </a:lnTo>
                  <a:lnTo>
                    <a:pt x="386" y="5225"/>
                  </a:lnTo>
                  <a:lnTo>
                    <a:pt x="499" y="5395"/>
                  </a:lnTo>
                  <a:lnTo>
                    <a:pt x="622" y="5574"/>
                  </a:lnTo>
                  <a:lnTo>
                    <a:pt x="763" y="5734"/>
                  </a:lnTo>
                  <a:lnTo>
                    <a:pt x="923" y="5903"/>
                  </a:lnTo>
                  <a:lnTo>
                    <a:pt x="1083" y="6054"/>
                  </a:lnTo>
                  <a:lnTo>
                    <a:pt x="1262" y="6214"/>
                  </a:lnTo>
                  <a:lnTo>
                    <a:pt x="1450" y="6355"/>
                  </a:lnTo>
                  <a:lnTo>
                    <a:pt x="1648" y="6496"/>
                  </a:lnTo>
                  <a:lnTo>
                    <a:pt x="1864" y="6638"/>
                  </a:lnTo>
                  <a:lnTo>
                    <a:pt x="2081" y="6760"/>
                  </a:lnTo>
                  <a:lnTo>
                    <a:pt x="2307" y="6882"/>
                  </a:lnTo>
                  <a:lnTo>
                    <a:pt x="2552" y="6995"/>
                  </a:lnTo>
                  <a:lnTo>
                    <a:pt x="2797" y="7108"/>
                  </a:lnTo>
                  <a:lnTo>
                    <a:pt x="3060" y="7212"/>
                  </a:lnTo>
                  <a:lnTo>
                    <a:pt x="3324" y="7306"/>
                  </a:lnTo>
                  <a:lnTo>
                    <a:pt x="3597" y="7391"/>
                  </a:lnTo>
                  <a:lnTo>
                    <a:pt x="3879" y="7466"/>
                  </a:lnTo>
                  <a:lnTo>
                    <a:pt x="4171" y="7532"/>
                  </a:lnTo>
                  <a:lnTo>
                    <a:pt x="4463" y="7598"/>
                  </a:lnTo>
                  <a:lnTo>
                    <a:pt x="4764" y="7645"/>
                  </a:lnTo>
                  <a:lnTo>
                    <a:pt x="5075" y="7692"/>
                  </a:lnTo>
                  <a:lnTo>
                    <a:pt x="5386" y="7730"/>
                  </a:lnTo>
                  <a:lnTo>
                    <a:pt x="5706" y="7749"/>
                  </a:lnTo>
                  <a:lnTo>
                    <a:pt x="6026" y="7767"/>
                  </a:lnTo>
                  <a:lnTo>
                    <a:pt x="6675" y="7767"/>
                  </a:lnTo>
                  <a:lnTo>
                    <a:pt x="7005" y="7749"/>
                  </a:lnTo>
                  <a:lnTo>
                    <a:pt x="7325" y="7730"/>
                  </a:lnTo>
                  <a:lnTo>
                    <a:pt x="7636" y="7692"/>
                  </a:lnTo>
                  <a:lnTo>
                    <a:pt x="7937" y="7645"/>
                  </a:lnTo>
                  <a:lnTo>
                    <a:pt x="8238" y="7598"/>
                  </a:lnTo>
                  <a:lnTo>
                    <a:pt x="8540" y="7532"/>
                  </a:lnTo>
                  <a:lnTo>
                    <a:pt x="8822" y="7466"/>
                  </a:lnTo>
                  <a:lnTo>
                    <a:pt x="9104" y="7391"/>
                  </a:lnTo>
                  <a:lnTo>
                    <a:pt x="9378" y="7306"/>
                  </a:lnTo>
                  <a:lnTo>
                    <a:pt x="9651" y="7212"/>
                  </a:lnTo>
                  <a:lnTo>
                    <a:pt x="9905" y="7108"/>
                  </a:lnTo>
                  <a:lnTo>
                    <a:pt x="10159" y="6995"/>
                  </a:lnTo>
                  <a:lnTo>
                    <a:pt x="10394" y="6882"/>
                  </a:lnTo>
                  <a:lnTo>
                    <a:pt x="10630" y="6760"/>
                  </a:lnTo>
                  <a:lnTo>
                    <a:pt x="10846" y="6638"/>
                  </a:lnTo>
                  <a:lnTo>
                    <a:pt x="11053" y="6496"/>
                  </a:lnTo>
                  <a:lnTo>
                    <a:pt x="11260" y="6355"/>
                  </a:lnTo>
                  <a:lnTo>
                    <a:pt x="11449" y="6214"/>
                  </a:lnTo>
                  <a:lnTo>
                    <a:pt x="11618" y="6054"/>
                  </a:lnTo>
                  <a:lnTo>
                    <a:pt x="11788" y="5903"/>
                  </a:lnTo>
                  <a:lnTo>
                    <a:pt x="11938" y="5734"/>
                  </a:lnTo>
                  <a:lnTo>
                    <a:pt x="12080" y="5574"/>
                  </a:lnTo>
                  <a:lnTo>
                    <a:pt x="12211" y="5395"/>
                  </a:lnTo>
                  <a:lnTo>
                    <a:pt x="12324" y="5225"/>
                  </a:lnTo>
                  <a:lnTo>
                    <a:pt x="12419" y="5046"/>
                  </a:lnTo>
                  <a:lnTo>
                    <a:pt x="12503" y="4858"/>
                  </a:lnTo>
                  <a:lnTo>
                    <a:pt x="12579" y="4670"/>
                  </a:lnTo>
                  <a:lnTo>
                    <a:pt x="12635" y="4482"/>
                  </a:lnTo>
                  <a:lnTo>
                    <a:pt x="12673" y="4284"/>
                  </a:lnTo>
                  <a:lnTo>
                    <a:pt x="12701" y="4086"/>
                  </a:lnTo>
                  <a:lnTo>
                    <a:pt x="12710" y="3888"/>
                  </a:lnTo>
                  <a:lnTo>
                    <a:pt x="12701" y="3691"/>
                  </a:lnTo>
                  <a:lnTo>
                    <a:pt x="12673" y="3493"/>
                  </a:lnTo>
                  <a:lnTo>
                    <a:pt x="12635" y="3295"/>
                  </a:lnTo>
                  <a:lnTo>
                    <a:pt x="12579" y="3107"/>
                  </a:lnTo>
                  <a:lnTo>
                    <a:pt x="12503" y="2919"/>
                  </a:lnTo>
                  <a:lnTo>
                    <a:pt x="12419" y="2730"/>
                  </a:lnTo>
                  <a:lnTo>
                    <a:pt x="12324" y="2552"/>
                  </a:lnTo>
                  <a:lnTo>
                    <a:pt x="12211" y="2373"/>
                  </a:lnTo>
                  <a:lnTo>
                    <a:pt x="12080" y="2203"/>
                  </a:lnTo>
                  <a:lnTo>
                    <a:pt x="11938" y="2034"/>
                  </a:lnTo>
                  <a:lnTo>
                    <a:pt x="11788" y="1874"/>
                  </a:lnTo>
                  <a:lnTo>
                    <a:pt x="11618" y="1714"/>
                  </a:lnTo>
                  <a:lnTo>
                    <a:pt x="11449" y="1563"/>
                  </a:lnTo>
                  <a:lnTo>
                    <a:pt x="11260" y="1422"/>
                  </a:lnTo>
                  <a:lnTo>
                    <a:pt x="11053" y="1281"/>
                  </a:lnTo>
                  <a:lnTo>
                    <a:pt x="10846" y="1139"/>
                  </a:lnTo>
                  <a:lnTo>
                    <a:pt x="10630" y="1017"/>
                  </a:lnTo>
                  <a:lnTo>
                    <a:pt x="10394" y="895"/>
                  </a:lnTo>
                  <a:lnTo>
                    <a:pt x="10159" y="772"/>
                  </a:lnTo>
                  <a:lnTo>
                    <a:pt x="9905" y="669"/>
                  </a:lnTo>
                  <a:lnTo>
                    <a:pt x="9651" y="565"/>
                  </a:lnTo>
                  <a:lnTo>
                    <a:pt x="9378" y="471"/>
                  </a:lnTo>
                  <a:lnTo>
                    <a:pt x="9104" y="386"/>
                  </a:lnTo>
                  <a:lnTo>
                    <a:pt x="8822" y="311"/>
                  </a:lnTo>
                  <a:lnTo>
                    <a:pt x="8540" y="236"/>
                  </a:lnTo>
                  <a:lnTo>
                    <a:pt x="8238" y="179"/>
                  </a:lnTo>
                  <a:lnTo>
                    <a:pt x="7937" y="123"/>
                  </a:lnTo>
                  <a:lnTo>
                    <a:pt x="7636" y="85"/>
                  </a:lnTo>
                  <a:lnTo>
                    <a:pt x="7325" y="47"/>
                  </a:lnTo>
                  <a:lnTo>
                    <a:pt x="7005" y="28"/>
                  </a:lnTo>
                  <a:lnTo>
                    <a:pt x="6675" y="10"/>
                  </a:lnTo>
                  <a:lnTo>
                    <a:pt x="63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0"/>
            <p:cNvSpPr/>
            <p:nvPr/>
          </p:nvSpPr>
          <p:spPr>
            <a:xfrm flipH="1">
              <a:off x="1607486" y="3585978"/>
              <a:ext cx="599044" cy="366138"/>
            </a:xfrm>
            <a:custGeom>
              <a:rect b="b" l="l" r="r" t="t"/>
              <a:pathLst>
                <a:path extrusionOk="0" h="7769" w="12711">
                  <a:moveTo>
                    <a:pt x="6101" y="1"/>
                  </a:moveTo>
                  <a:lnTo>
                    <a:pt x="5847" y="10"/>
                  </a:lnTo>
                  <a:lnTo>
                    <a:pt x="5593" y="29"/>
                  </a:lnTo>
                  <a:lnTo>
                    <a:pt x="5339" y="48"/>
                  </a:lnTo>
                  <a:lnTo>
                    <a:pt x="5094" y="76"/>
                  </a:lnTo>
                  <a:lnTo>
                    <a:pt x="4849" y="104"/>
                  </a:lnTo>
                  <a:lnTo>
                    <a:pt x="4614" y="142"/>
                  </a:lnTo>
                  <a:lnTo>
                    <a:pt x="4378" y="189"/>
                  </a:lnTo>
                  <a:lnTo>
                    <a:pt x="4143" y="236"/>
                  </a:lnTo>
                  <a:lnTo>
                    <a:pt x="3917" y="293"/>
                  </a:lnTo>
                  <a:lnTo>
                    <a:pt x="3691" y="359"/>
                  </a:lnTo>
                  <a:lnTo>
                    <a:pt x="3474" y="415"/>
                  </a:lnTo>
                  <a:lnTo>
                    <a:pt x="3258" y="490"/>
                  </a:lnTo>
                  <a:lnTo>
                    <a:pt x="3051" y="566"/>
                  </a:lnTo>
                  <a:lnTo>
                    <a:pt x="2853" y="641"/>
                  </a:lnTo>
                  <a:lnTo>
                    <a:pt x="2655" y="726"/>
                  </a:lnTo>
                  <a:lnTo>
                    <a:pt x="2458" y="811"/>
                  </a:lnTo>
                  <a:lnTo>
                    <a:pt x="2269" y="905"/>
                  </a:lnTo>
                  <a:lnTo>
                    <a:pt x="2090" y="1008"/>
                  </a:lnTo>
                  <a:lnTo>
                    <a:pt x="1912" y="1102"/>
                  </a:lnTo>
                  <a:lnTo>
                    <a:pt x="1752" y="1206"/>
                  </a:lnTo>
                  <a:lnTo>
                    <a:pt x="1582" y="1319"/>
                  </a:lnTo>
                  <a:lnTo>
                    <a:pt x="1431" y="1432"/>
                  </a:lnTo>
                  <a:lnTo>
                    <a:pt x="1281" y="1545"/>
                  </a:lnTo>
                  <a:lnTo>
                    <a:pt x="1140" y="1667"/>
                  </a:lnTo>
                  <a:lnTo>
                    <a:pt x="1008" y="1790"/>
                  </a:lnTo>
                  <a:lnTo>
                    <a:pt x="876" y="1912"/>
                  </a:lnTo>
                  <a:lnTo>
                    <a:pt x="763" y="2044"/>
                  </a:lnTo>
                  <a:lnTo>
                    <a:pt x="650" y="2176"/>
                  </a:lnTo>
                  <a:lnTo>
                    <a:pt x="546" y="2308"/>
                  </a:lnTo>
                  <a:lnTo>
                    <a:pt x="452" y="2449"/>
                  </a:lnTo>
                  <a:lnTo>
                    <a:pt x="368" y="2590"/>
                  </a:lnTo>
                  <a:lnTo>
                    <a:pt x="0" y="2590"/>
                  </a:lnTo>
                  <a:lnTo>
                    <a:pt x="0" y="4040"/>
                  </a:lnTo>
                  <a:lnTo>
                    <a:pt x="10" y="4040"/>
                  </a:lnTo>
                  <a:lnTo>
                    <a:pt x="29" y="4238"/>
                  </a:lnTo>
                  <a:lnTo>
                    <a:pt x="66" y="4426"/>
                  </a:lnTo>
                  <a:lnTo>
                    <a:pt x="113" y="4614"/>
                  </a:lnTo>
                  <a:lnTo>
                    <a:pt x="179" y="4793"/>
                  </a:lnTo>
                  <a:lnTo>
                    <a:pt x="264" y="4981"/>
                  </a:lnTo>
                  <a:lnTo>
                    <a:pt x="349" y="5151"/>
                  </a:lnTo>
                  <a:lnTo>
                    <a:pt x="462" y="5330"/>
                  </a:lnTo>
                  <a:lnTo>
                    <a:pt x="575" y="5499"/>
                  </a:lnTo>
                  <a:lnTo>
                    <a:pt x="707" y="5659"/>
                  </a:lnTo>
                  <a:lnTo>
                    <a:pt x="857" y="5819"/>
                  </a:lnTo>
                  <a:lnTo>
                    <a:pt x="1008" y="5979"/>
                  </a:lnTo>
                  <a:lnTo>
                    <a:pt x="1177" y="6130"/>
                  </a:lnTo>
                  <a:lnTo>
                    <a:pt x="1356" y="6271"/>
                  </a:lnTo>
                  <a:lnTo>
                    <a:pt x="1544" y="6412"/>
                  </a:lnTo>
                  <a:lnTo>
                    <a:pt x="1742" y="6554"/>
                  </a:lnTo>
                  <a:lnTo>
                    <a:pt x="1949" y="6676"/>
                  </a:lnTo>
                  <a:lnTo>
                    <a:pt x="2166" y="6798"/>
                  </a:lnTo>
                  <a:lnTo>
                    <a:pt x="2401" y="6921"/>
                  </a:lnTo>
                  <a:lnTo>
                    <a:pt x="2637" y="7034"/>
                  </a:lnTo>
                  <a:lnTo>
                    <a:pt x="2881" y="7137"/>
                  </a:lnTo>
                  <a:lnTo>
                    <a:pt x="3136" y="7231"/>
                  </a:lnTo>
                  <a:lnTo>
                    <a:pt x="3399" y="7316"/>
                  </a:lnTo>
                  <a:lnTo>
                    <a:pt x="3663" y="7401"/>
                  </a:lnTo>
                  <a:lnTo>
                    <a:pt x="3945" y="7476"/>
                  </a:lnTo>
                  <a:lnTo>
                    <a:pt x="4228" y="7542"/>
                  </a:lnTo>
                  <a:lnTo>
                    <a:pt x="4510" y="7599"/>
                  </a:lnTo>
                  <a:lnTo>
                    <a:pt x="4811" y="7646"/>
                  </a:lnTo>
                  <a:lnTo>
                    <a:pt x="5103" y="7693"/>
                  </a:lnTo>
                  <a:lnTo>
                    <a:pt x="5414" y="7721"/>
                  </a:lnTo>
                  <a:lnTo>
                    <a:pt x="5725" y="7749"/>
                  </a:lnTo>
                  <a:lnTo>
                    <a:pt x="6035" y="7759"/>
                  </a:lnTo>
                  <a:lnTo>
                    <a:pt x="6355" y="7768"/>
                  </a:lnTo>
                  <a:lnTo>
                    <a:pt x="6666" y="7759"/>
                  </a:lnTo>
                  <a:lnTo>
                    <a:pt x="6967" y="7749"/>
                  </a:lnTo>
                  <a:lnTo>
                    <a:pt x="7269" y="7721"/>
                  </a:lnTo>
                  <a:lnTo>
                    <a:pt x="7561" y="7693"/>
                  </a:lnTo>
                  <a:lnTo>
                    <a:pt x="7852" y="7655"/>
                  </a:lnTo>
                  <a:lnTo>
                    <a:pt x="8135" y="7608"/>
                  </a:lnTo>
                  <a:lnTo>
                    <a:pt x="8417" y="7561"/>
                  </a:lnTo>
                  <a:lnTo>
                    <a:pt x="8690" y="7495"/>
                  </a:lnTo>
                  <a:lnTo>
                    <a:pt x="8954" y="7429"/>
                  </a:lnTo>
                  <a:lnTo>
                    <a:pt x="9218" y="7354"/>
                  </a:lnTo>
                  <a:lnTo>
                    <a:pt x="9472" y="7269"/>
                  </a:lnTo>
                  <a:lnTo>
                    <a:pt x="9717" y="7175"/>
                  </a:lnTo>
                  <a:lnTo>
                    <a:pt x="9961" y="7081"/>
                  </a:lnTo>
                  <a:lnTo>
                    <a:pt x="10187" y="6977"/>
                  </a:lnTo>
                  <a:lnTo>
                    <a:pt x="10413" y="6874"/>
                  </a:lnTo>
                  <a:lnTo>
                    <a:pt x="10630" y="6751"/>
                  </a:lnTo>
                  <a:lnTo>
                    <a:pt x="10837" y="6638"/>
                  </a:lnTo>
                  <a:lnTo>
                    <a:pt x="11035" y="6507"/>
                  </a:lnTo>
                  <a:lnTo>
                    <a:pt x="11223" y="6375"/>
                  </a:lnTo>
                  <a:lnTo>
                    <a:pt x="11402" y="6243"/>
                  </a:lnTo>
                  <a:lnTo>
                    <a:pt x="11571" y="6102"/>
                  </a:lnTo>
                  <a:lnTo>
                    <a:pt x="11731" y="5951"/>
                  </a:lnTo>
                  <a:lnTo>
                    <a:pt x="11882" y="5800"/>
                  </a:lnTo>
                  <a:lnTo>
                    <a:pt x="12014" y="5650"/>
                  </a:lnTo>
                  <a:lnTo>
                    <a:pt x="12146" y="5490"/>
                  </a:lnTo>
                  <a:lnTo>
                    <a:pt x="12259" y="5320"/>
                  </a:lnTo>
                  <a:lnTo>
                    <a:pt x="12362" y="5160"/>
                  </a:lnTo>
                  <a:lnTo>
                    <a:pt x="12447" y="4991"/>
                  </a:lnTo>
                  <a:lnTo>
                    <a:pt x="12522" y="4812"/>
                  </a:lnTo>
                  <a:lnTo>
                    <a:pt x="12588" y="4633"/>
                  </a:lnTo>
                  <a:lnTo>
                    <a:pt x="12645" y="4454"/>
                  </a:lnTo>
                  <a:lnTo>
                    <a:pt x="12682" y="4275"/>
                  </a:lnTo>
                  <a:lnTo>
                    <a:pt x="12701" y="4078"/>
                  </a:lnTo>
                  <a:lnTo>
                    <a:pt x="12710" y="3880"/>
                  </a:lnTo>
                  <a:lnTo>
                    <a:pt x="12701" y="3739"/>
                  </a:lnTo>
                  <a:lnTo>
                    <a:pt x="12692" y="3597"/>
                  </a:lnTo>
                  <a:lnTo>
                    <a:pt x="12710" y="2590"/>
                  </a:lnTo>
                  <a:lnTo>
                    <a:pt x="12343" y="2590"/>
                  </a:lnTo>
                  <a:lnTo>
                    <a:pt x="12259" y="2449"/>
                  </a:lnTo>
                  <a:lnTo>
                    <a:pt x="12164" y="2308"/>
                  </a:lnTo>
                  <a:lnTo>
                    <a:pt x="12061" y="2176"/>
                  </a:lnTo>
                  <a:lnTo>
                    <a:pt x="11948" y="2044"/>
                  </a:lnTo>
                  <a:lnTo>
                    <a:pt x="11835" y="1912"/>
                  </a:lnTo>
                  <a:lnTo>
                    <a:pt x="11703" y="1790"/>
                  </a:lnTo>
                  <a:lnTo>
                    <a:pt x="11571" y="1667"/>
                  </a:lnTo>
                  <a:lnTo>
                    <a:pt x="11430" y="1545"/>
                  </a:lnTo>
                  <a:lnTo>
                    <a:pt x="11279" y="1432"/>
                  </a:lnTo>
                  <a:lnTo>
                    <a:pt x="11129" y="1319"/>
                  </a:lnTo>
                  <a:lnTo>
                    <a:pt x="10969" y="1206"/>
                  </a:lnTo>
                  <a:lnTo>
                    <a:pt x="10799" y="1102"/>
                  </a:lnTo>
                  <a:lnTo>
                    <a:pt x="10620" y="1008"/>
                  </a:lnTo>
                  <a:lnTo>
                    <a:pt x="10441" y="905"/>
                  </a:lnTo>
                  <a:lnTo>
                    <a:pt x="10253" y="811"/>
                  </a:lnTo>
                  <a:lnTo>
                    <a:pt x="10065" y="726"/>
                  </a:lnTo>
                  <a:lnTo>
                    <a:pt x="9867" y="641"/>
                  </a:lnTo>
                  <a:lnTo>
                    <a:pt x="9660" y="566"/>
                  </a:lnTo>
                  <a:lnTo>
                    <a:pt x="9453" y="490"/>
                  </a:lnTo>
                  <a:lnTo>
                    <a:pt x="9236" y="415"/>
                  </a:lnTo>
                  <a:lnTo>
                    <a:pt x="9020" y="359"/>
                  </a:lnTo>
                  <a:lnTo>
                    <a:pt x="8794" y="293"/>
                  </a:lnTo>
                  <a:lnTo>
                    <a:pt x="8568" y="236"/>
                  </a:lnTo>
                  <a:lnTo>
                    <a:pt x="8333" y="189"/>
                  </a:lnTo>
                  <a:lnTo>
                    <a:pt x="8097" y="142"/>
                  </a:lnTo>
                  <a:lnTo>
                    <a:pt x="7862" y="104"/>
                  </a:lnTo>
                  <a:lnTo>
                    <a:pt x="7617" y="76"/>
                  </a:lnTo>
                  <a:lnTo>
                    <a:pt x="7372" y="48"/>
                  </a:lnTo>
                  <a:lnTo>
                    <a:pt x="7118" y="29"/>
                  </a:lnTo>
                  <a:lnTo>
                    <a:pt x="6873" y="10"/>
                  </a:lnTo>
                  <a:lnTo>
                    <a:pt x="6619" y="1"/>
                  </a:lnTo>
                  <a:close/>
                </a:path>
              </a:pathLst>
            </a:custGeom>
            <a:solidFill>
              <a:srgbClr val="D559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0"/>
            <p:cNvSpPr/>
            <p:nvPr/>
          </p:nvSpPr>
          <p:spPr>
            <a:xfrm flipH="1">
              <a:off x="1607486" y="3524759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355" y="1"/>
                  </a:moveTo>
                  <a:lnTo>
                    <a:pt x="6026" y="10"/>
                  </a:lnTo>
                  <a:lnTo>
                    <a:pt x="5706" y="20"/>
                  </a:lnTo>
                  <a:lnTo>
                    <a:pt x="5386" y="48"/>
                  </a:lnTo>
                  <a:lnTo>
                    <a:pt x="5075" y="85"/>
                  </a:lnTo>
                  <a:lnTo>
                    <a:pt x="4764" y="123"/>
                  </a:lnTo>
                  <a:lnTo>
                    <a:pt x="4463" y="180"/>
                  </a:lnTo>
                  <a:lnTo>
                    <a:pt x="4171" y="236"/>
                  </a:lnTo>
                  <a:lnTo>
                    <a:pt x="3879" y="311"/>
                  </a:lnTo>
                  <a:lnTo>
                    <a:pt x="3606" y="387"/>
                  </a:lnTo>
                  <a:lnTo>
                    <a:pt x="3324" y="471"/>
                  </a:lnTo>
                  <a:lnTo>
                    <a:pt x="3060" y="566"/>
                  </a:lnTo>
                  <a:lnTo>
                    <a:pt x="2806" y="669"/>
                  </a:lnTo>
                  <a:lnTo>
                    <a:pt x="2552" y="773"/>
                  </a:lnTo>
                  <a:lnTo>
                    <a:pt x="2316" y="886"/>
                  </a:lnTo>
                  <a:lnTo>
                    <a:pt x="2081" y="1008"/>
                  </a:lnTo>
                  <a:lnTo>
                    <a:pt x="1865" y="1140"/>
                  </a:lnTo>
                  <a:lnTo>
                    <a:pt x="1657" y="1272"/>
                  </a:lnTo>
                  <a:lnTo>
                    <a:pt x="1450" y="1413"/>
                  </a:lnTo>
                  <a:lnTo>
                    <a:pt x="1262" y="1564"/>
                  </a:lnTo>
                  <a:lnTo>
                    <a:pt x="1083" y="1714"/>
                  </a:lnTo>
                  <a:lnTo>
                    <a:pt x="923" y="1874"/>
                  </a:lnTo>
                  <a:lnTo>
                    <a:pt x="772" y="2034"/>
                  </a:lnTo>
                  <a:lnTo>
                    <a:pt x="631" y="2204"/>
                  </a:lnTo>
                  <a:lnTo>
                    <a:pt x="499" y="2373"/>
                  </a:lnTo>
                  <a:lnTo>
                    <a:pt x="386" y="2552"/>
                  </a:lnTo>
                  <a:lnTo>
                    <a:pt x="292" y="2731"/>
                  </a:lnTo>
                  <a:lnTo>
                    <a:pt x="198" y="2919"/>
                  </a:lnTo>
                  <a:lnTo>
                    <a:pt x="132" y="3098"/>
                  </a:lnTo>
                  <a:lnTo>
                    <a:pt x="76" y="3296"/>
                  </a:lnTo>
                  <a:lnTo>
                    <a:pt x="38" y="3484"/>
                  </a:lnTo>
                  <a:lnTo>
                    <a:pt x="10" y="3682"/>
                  </a:lnTo>
                  <a:lnTo>
                    <a:pt x="0" y="3889"/>
                  </a:lnTo>
                  <a:lnTo>
                    <a:pt x="10" y="4087"/>
                  </a:lnTo>
                  <a:lnTo>
                    <a:pt x="38" y="4284"/>
                  </a:lnTo>
                  <a:lnTo>
                    <a:pt x="76" y="4473"/>
                  </a:lnTo>
                  <a:lnTo>
                    <a:pt x="132" y="4670"/>
                  </a:lnTo>
                  <a:lnTo>
                    <a:pt x="198" y="4859"/>
                  </a:lnTo>
                  <a:lnTo>
                    <a:pt x="292" y="5038"/>
                  </a:lnTo>
                  <a:lnTo>
                    <a:pt x="386" y="5216"/>
                  </a:lnTo>
                  <a:lnTo>
                    <a:pt x="499" y="5395"/>
                  </a:lnTo>
                  <a:lnTo>
                    <a:pt x="631" y="5565"/>
                  </a:lnTo>
                  <a:lnTo>
                    <a:pt x="772" y="5734"/>
                  </a:lnTo>
                  <a:lnTo>
                    <a:pt x="923" y="5894"/>
                  </a:lnTo>
                  <a:lnTo>
                    <a:pt x="1083" y="6054"/>
                  </a:lnTo>
                  <a:lnTo>
                    <a:pt x="1262" y="6205"/>
                  </a:lnTo>
                  <a:lnTo>
                    <a:pt x="1450" y="6356"/>
                  </a:lnTo>
                  <a:lnTo>
                    <a:pt x="1657" y="6497"/>
                  </a:lnTo>
                  <a:lnTo>
                    <a:pt x="1865" y="6629"/>
                  </a:lnTo>
                  <a:lnTo>
                    <a:pt x="2081" y="6760"/>
                  </a:lnTo>
                  <a:lnTo>
                    <a:pt x="2316" y="6883"/>
                  </a:lnTo>
                  <a:lnTo>
                    <a:pt x="2552" y="6996"/>
                  </a:lnTo>
                  <a:lnTo>
                    <a:pt x="2806" y="7109"/>
                  </a:lnTo>
                  <a:lnTo>
                    <a:pt x="3060" y="7203"/>
                  </a:lnTo>
                  <a:lnTo>
                    <a:pt x="3324" y="7297"/>
                  </a:lnTo>
                  <a:lnTo>
                    <a:pt x="3606" y="7382"/>
                  </a:lnTo>
                  <a:lnTo>
                    <a:pt x="3879" y="7467"/>
                  </a:lnTo>
                  <a:lnTo>
                    <a:pt x="4171" y="7532"/>
                  </a:lnTo>
                  <a:lnTo>
                    <a:pt x="4463" y="7589"/>
                  </a:lnTo>
                  <a:lnTo>
                    <a:pt x="4764" y="7645"/>
                  </a:lnTo>
                  <a:lnTo>
                    <a:pt x="5075" y="7693"/>
                  </a:lnTo>
                  <a:lnTo>
                    <a:pt x="5386" y="7721"/>
                  </a:lnTo>
                  <a:lnTo>
                    <a:pt x="5706" y="7749"/>
                  </a:lnTo>
                  <a:lnTo>
                    <a:pt x="6026" y="7758"/>
                  </a:lnTo>
                  <a:lnTo>
                    <a:pt x="6355" y="7768"/>
                  </a:lnTo>
                  <a:lnTo>
                    <a:pt x="6685" y="7758"/>
                  </a:lnTo>
                  <a:lnTo>
                    <a:pt x="7005" y="7749"/>
                  </a:lnTo>
                  <a:lnTo>
                    <a:pt x="7325" y="7721"/>
                  </a:lnTo>
                  <a:lnTo>
                    <a:pt x="7636" y="7693"/>
                  </a:lnTo>
                  <a:lnTo>
                    <a:pt x="7947" y="7645"/>
                  </a:lnTo>
                  <a:lnTo>
                    <a:pt x="8248" y="7589"/>
                  </a:lnTo>
                  <a:lnTo>
                    <a:pt x="8540" y="7532"/>
                  </a:lnTo>
                  <a:lnTo>
                    <a:pt x="8832" y="7467"/>
                  </a:lnTo>
                  <a:lnTo>
                    <a:pt x="9114" y="7382"/>
                  </a:lnTo>
                  <a:lnTo>
                    <a:pt x="9387" y="7297"/>
                  </a:lnTo>
                  <a:lnTo>
                    <a:pt x="9651" y="7203"/>
                  </a:lnTo>
                  <a:lnTo>
                    <a:pt x="9905" y="7109"/>
                  </a:lnTo>
                  <a:lnTo>
                    <a:pt x="10159" y="6996"/>
                  </a:lnTo>
                  <a:lnTo>
                    <a:pt x="10394" y="6883"/>
                  </a:lnTo>
                  <a:lnTo>
                    <a:pt x="10630" y="6760"/>
                  </a:lnTo>
                  <a:lnTo>
                    <a:pt x="10846" y="6629"/>
                  </a:lnTo>
                  <a:lnTo>
                    <a:pt x="11063" y="6497"/>
                  </a:lnTo>
                  <a:lnTo>
                    <a:pt x="11261" y="6356"/>
                  </a:lnTo>
                  <a:lnTo>
                    <a:pt x="11449" y="6205"/>
                  </a:lnTo>
                  <a:lnTo>
                    <a:pt x="11628" y="6054"/>
                  </a:lnTo>
                  <a:lnTo>
                    <a:pt x="11788" y="5894"/>
                  </a:lnTo>
                  <a:lnTo>
                    <a:pt x="11948" y="5734"/>
                  </a:lnTo>
                  <a:lnTo>
                    <a:pt x="12080" y="5565"/>
                  </a:lnTo>
                  <a:lnTo>
                    <a:pt x="12211" y="5395"/>
                  </a:lnTo>
                  <a:lnTo>
                    <a:pt x="12324" y="5216"/>
                  </a:lnTo>
                  <a:lnTo>
                    <a:pt x="12428" y="5038"/>
                  </a:lnTo>
                  <a:lnTo>
                    <a:pt x="12513" y="4859"/>
                  </a:lnTo>
                  <a:lnTo>
                    <a:pt x="12579" y="4670"/>
                  </a:lnTo>
                  <a:lnTo>
                    <a:pt x="12635" y="4473"/>
                  </a:lnTo>
                  <a:lnTo>
                    <a:pt x="12682" y="4284"/>
                  </a:lnTo>
                  <a:lnTo>
                    <a:pt x="12701" y="4087"/>
                  </a:lnTo>
                  <a:lnTo>
                    <a:pt x="12710" y="3889"/>
                  </a:lnTo>
                  <a:lnTo>
                    <a:pt x="12701" y="3682"/>
                  </a:lnTo>
                  <a:lnTo>
                    <a:pt x="12682" y="3484"/>
                  </a:lnTo>
                  <a:lnTo>
                    <a:pt x="12635" y="3296"/>
                  </a:lnTo>
                  <a:lnTo>
                    <a:pt x="12579" y="3098"/>
                  </a:lnTo>
                  <a:lnTo>
                    <a:pt x="12513" y="2919"/>
                  </a:lnTo>
                  <a:lnTo>
                    <a:pt x="12428" y="2731"/>
                  </a:lnTo>
                  <a:lnTo>
                    <a:pt x="12324" y="2552"/>
                  </a:lnTo>
                  <a:lnTo>
                    <a:pt x="12211" y="2373"/>
                  </a:lnTo>
                  <a:lnTo>
                    <a:pt x="12080" y="2204"/>
                  </a:lnTo>
                  <a:lnTo>
                    <a:pt x="11948" y="2034"/>
                  </a:lnTo>
                  <a:lnTo>
                    <a:pt x="11788" y="1874"/>
                  </a:lnTo>
                  <a:lnTo>
                    <a:pt x="11628" y="1714"/>
                  </a:lnTo>
                  <a:lnTo>
                    <a:pt x="11449" y="1564"/>
                  </a:lnTo>
                  <a:lnTo>
                    <a:pt x="11261" y="1413"/>
                  </a:lnTo>
                  <a:lnTo>
                    <a:pt x="11063" y="1272"/>
                  </a:lnTo>
                  <a:lnTo>
                    <a:pt x="10846" y="1140"/>
                  </a:lnTo>
                  <a:lnTo>
                    <a:pt x="10630" y="1008"/>
                  </a:lnTo>
                  <a:lnTo>
                    <a:pt x="10394" y="886"/>
                  </a:lnTo>
                  <a:lnTo>
                    <a:pt x="10159" y="773"/>
                  </a:lnTo>
                  <a:lnTo>
                    <a:pt x="9905" y="669"/>
                  </a:lnTo>
                  <a:lnTo>
                    <a:pt x="9651" y="566"/>
                  </a:lnTo>
                  <a:lnTo>
                    <a:pt x="9387" y="471"/>
                  </a:lnTo>
                  <a:lnTo>
                    <a:pt x="9114" y="387"/>
                  </a:lnTo>
                  <a:lnTo>
                    <a:pt x="8832" y="311"/>
                  </a:lnTo>
                  <a:lnTo>
                    <a:pt x="8540" y="236"/>
                  </a:lnTo>
                  <a:lnTo>
                    <a:pt x="8248" y="180"/>
                  </a:lnTo>
                  <a:lnTo>
                    <a:pt x="7947" y="123"/>
                  </a:lnTo>
                  <a:lnTo>
                    <a:pt x="7636" y="85"/>
                  </a:lnTo>
                  <a:lnTo>
                    <a:pt x="7325" y="48"/>
                  </a:lnTo>
                  <a:lnTo>
                    <a:pt x="7005" y="20"/>
                  </a:lnTo>
                  <a:lnTo>
                    <a:pt x="6685" y="10"/>
                  </a:lnTo>
                  <a:lnTo>
                    <a:pt x="63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0"/>
            <p:cNvSpPr/>
            <p:nvPr/>
          </p:nvSpPr>
          <p:spPr>
            <a:xfrm flipH="1">
              <a:off x="2568096" y="3885477"/>
              <a:ext cx="599044" cy="366138"/>
            </a:xfrm>
            <a:custGeom>
              <a:rect b="b" l="l" r="r" t="t"/>
              <a:pathLst>
                <a:path extrusionOk="0" h="7769" w="12711">
                  <a:moveTo>
                    <a:pt x="6355" y="1"/>
                  </a:moveTo>
                  <a:lnTo>
                    <a:pt x="6092" y="10"/>
                  </a:lnTo>
                  <a:lnTo>
                    <a:pt x="5837" y="20"/>
                  </a:lnTo>
                  <a:lnTo>
                    <a:pt x="5583" y="29"/>
                  </a:lnTo>
                  <a:lnTo>
                    <a:pt x="5338" y="57"/>
                  </a:lnTo>
                  <a:lnTo>
                    <a:pt x="5094" y="76"/>
                  </a:lnTo>
                  <a:lnTo>
                    <a:pt x="4849" y="114"/>
                  </a:lnTo>
                  <a:lnTo>
                    <a:pt x="4604" y="152"/>
                  </a:lnTo>
                  <a:lnTo>
                    <a:pt x="4369" y="199"/>
                  </a:lnTo>
                  <a:lnTo>
                    <a:pt x="4143" y="246"/>
                  </a:lnTo>
                  <a:lnTo>
                    <a:pt x="3917" y="302"/>
                  </a:lnTo>
                  <a:lnTo>
                    <a:pt x="3691" y="359"/>
                  </a:lnTo>
                  <a:lnTo>
                    <a:pt x="3474" y="425"/>
                  </a:lnTo>
                  <a:lnTo>
                    <a:pt x="3258" y="490"/>
                  </a:lnTo>
                  <a:lnTo>
                    <a:pt x="3051" y="566"/>
                  </a:lnTo>
                  <a:lnTo>
                    <a:pt x="2844" y="651"/>
                  </a:lnTo>
                  <a:lnTo>
                    <a:pt x="2646" y="735"/>
                  </a:lnTo>
                  <a:lnTo>
                    <a:pt x="2458" y="820"/>
                  </a:lnTo>
                  <a:lnTo>
                    <a:pt x="2269" y="914"/>
                  </a:lnTo>
                  <a:lnTo>
                    <a:pt x="2090" y="1008"/>
                  </a:lnTo>
                  <a:lnTo>
                    <a:pt x="1911" y="1112"/>
                  </a:lnTo>
                  <a:lnTo>
                    <a:pt x="1742" y="1215"/>
                  </a:lnTo>
                  <a:lnTo>
                    <a:pt x="1582" y="1319"/>
                  </a:lnTo>
                  <a:lnTo>
                    <a:pt x="1422" y="1432"/>
                  </a:lnTo>
                  <a:lnTo>
                    <a:pt x="1281" y="1554"/>
                  </a:lnTo>
                  <a:lnTo>
                    <a:pt x="1139" y="1667"/>
                  </a:lnTo>
                  <a:lnTo>
                    <a:pt x="998" y="1790"/>
                  </a:lnTo>
                  <a:lnTo>
                    <a:pt x="876" y="1922"/>
                  </a:lnTo>
                  <a:lnTo>
                    <a:pt x="753" y="2044"/>
                  </a:lnTo>
                  <a:lnTo>
                    <a:pt x="640" y="2176"/>
                  </a:lnTo>
                  <a:lnTo>
                    <a:pt x="546" y="2317"/>
                  </a:lnTo>
                  <a:lnTo>
                    <a:pt x="452" y="2449"/>
                  </a:lnTo>
                  <a:lnTo>
                    <a:pt x="358" y="2590"/>
                  </a:lnTo>
                  <a:lnTo>
                    <a:pt x="0" y="2590"/>
                  </a:lnTo>
                  <a:lnTo>
                    <a:pt x="0" y="4040"/>
                  </a:lnTo>
                  <a:lnTo>
                    <a:pt x="0" y="4049"/>
                  </a:lnTo>
                  <a:lnTo>
                    <a:pt x="29" y="4238"/>
                  </a:lnTo>
                  <a:lnTo>
                    <a:pt x="57" y="4426"/>
                  </a:lnTo>
                  <a:lnTo>
                    <a:pt x="113" y="4614"/>
                  </a:lnTo>
                  <a:lnTo>
                    <a:pt x="179" y="4802"/>
                  </a:lnTo>
                  <a:lnTo>
                    <a:pt x="254" y="4981"/>
                  </a:lnTo>
                  <a:lnTo>
                    <a:pt x="349" y="5160"/>
                  </a:lnTo>
                  <a:lnTo>
                    <a:pt x="452" y="5330"/>
                  </a:lnTo>
                  <a:lnTo>
                    <a:pt x="575" y="5499"/>
                  </a:lnTo>
                  <a:lnTo>
                    <a:pt x="706" y="5669"/>
                  </a:lnTo>
                  <a:lnTo>
                    <a:pt x="848" y="5829"/>
                  </a:lnTo>
                  <a:lnTo>
                    <a:pt x="1008" y="5979"/>
                  </a:lnTo>
                  <a:lnTo>
                    <a:pt x="1168" y="6130"/>
                  </a:lnTo>
                  <a:lnTo>
                    <a:pt x="1347" y="6281"/>
                  </a:lnTo>
                  <a:lnTo>
                    <a:pt x="1535" y="6422"/>
                  </a:lnTo>
                  <a:lnTo>
                    <a:pt x="1742" y="6554"/>
                  </a:lnTo>
                  <a:lnTo>
                    <a:pt x="1949" y="6685"/>
                  </a:lnTo>
                  <a:lnTo>
                    <a:pt x="2166" y="6808"/>
                  </a:lnTo>
                  <a:lnTo>
                    <a:pt x="2392" y="6921"/>
                  </a:lnTo>
                  <a:lnTo>
                    <a:pt x="2627" y="7034"/>
                  </a:lnTo>
                  <a:lnTo>
                    <a:pt x="2872" y="7137"/>
                  </a:lnTo>
                  <a:lnTo>
                    <a:pt x="3126" y="7231"/>
                  </a:lnTo>
                  <a:lnTo>
                    <a:pt x="3390" y="7326"/>
                  </a:lnTo>
                  <a:lnTo>
                    <a:pt x="3663" y="7401"/>
                  </a:lnTo>
                  <a:lnTo>
                    <a:pt x="3936" y="7476"/>
                  </a:lnTo>
                  <a:lnTo>
                    <a:pt x="4218" y="7542"/>
                  </a:lnTo>
                  <a:lnTo>
                    <a:pt x="4510" y="7608"/>
                  </a:lnTo>
                  <a:lnTo>
                    <a:pt x="4802" y="7655"/>
                  </a:lnTo>
                  <a:lnTo>
                    <a:pt x="5103" y="7693"/>
                  </a:lnTo>
                  <a:lnTo>
                    <a:pt x="5404" y="7730"/>
                  </a:lnTo>
                  <a:lnTo>
                    <a:pt x="5715" y="7749"/>
                  </a:lnTo>
                  <a:lnTo>
                    <a:pt x="6035" y="7768"/>
                  </a:lnTo>
                  <a:lnTo>
                    <a:pt x="6657" y="7768"/>
                  </a:lnTo>
                  <a:lnTo>
                    <a:pt x="6958" y="7749"/>
                  </a:lnTo>
                  <a:lnTo>
                    <a:pt x="7259" y="7730"/>
                  </a:lnTo>
                  <a:lnTo>
                    <a:pt x="7551" y="7702"/>
                  </a:lnTo>
                  <a:lnTo>
                    <a:pt x="7843" y="7665"/>
                  </a:lnTo>
                  <a:lnTo>
                    <a:pt x="8135" y="7617"/>
                  </a:lnTo>
                  <a:lnTo>
                    <a:pt x="8408" y="7561"/>
                  </a:lnTo>
                  <a:lnTo>
                    <a:pt x="8681" y="7504"/>
                  </a:lnTo>
                  <a:lnTo>
                    <a:pt x="8954" y="7429"/>
                  </a:lnTo>
                  <a:lnTo>
                    <a:pt x="9208" y="7354"/>
                  </a:lnTo>
                  <a:lnTo>
                    <a:pt x="9462" y="7269"/>
                  </a:lnTo>
                  <a:lnTo>
                    <a:pt x="9716" y="7184"/>
                  </a:lnTo>
                  <a:lnTo>
                    <a:pt x="9952" y="7090"/>
                  </a:lnTo>
                  <a:lnTo>
                    <a:pt x="10187" y="6987"/>
                  </a:lnTo>
                  <a:lnTo>
                    <a:pt x="10413" y="6874"/>
                  </a:lnTo>
                  <a:lnTo>
                    <a:pt x="10630" y="6761"/>
                  </a:lnTo>
                  <a:lnTo>
                    <a:pt x="10837" y="6638"/>
                  </a:lnTo>
                  <a:lnTo>
                    <a:pt x="11034" y="6516"/>
                  </a:lnTo>
                  <a:lnTo>
                    <a:pt x="11223" y="6384"/>
                  </a:lnTo>
                  <a:lnTo>
                    <a:pt x="11402" y="6243"/>
                  </a:lnTo>
                  <a:lnTo>
                    <a:pt x="11571" y="6102"/>
                  </a:lnTo>
                  <a:lnTo>
                    <a:pt x="11731" y="5960"/>
                  </a:lnTo>
                  <a:lnTo>
                    <a:pt x="11872" y="5810"/>
                  </a:lnTo>
                  <a:lnTo>
                    <a:pt x="12014" y="5650"/>
                  </a:lnTo>
                  <a:lnTo>
                    <a:pt x="12136" y="5490"/>
                  </a:lnTo>
                  <a:lnTo>
                    <a:pt x="12249" y="5330"/>
                  </a:lnTo>
                  <a:lnTo>
                    <a:pt x="12353" y="5160"/>
                  </a:lnTo>
                  <a:lnTo>
                    <a:pt x="12447" y="4991"/>
                  </a:lnTo>
                  <a:lnTo>
                    <a:pt x="12522" y="4821"/>
                  </a:lnTo>
                  <a:lnTo>
                    <a:pt x="12588" y="4642"/>
                  </a:lnTo>
                  <a:lnTo>
                    <a:pt x="12635" y="4463"/>
                  </a:lnTo>
                  <a:lnTo>
                    <a:pt x="12673" y="4275"/>
                  </a:lnTo>
                  <a:lnTo>
                    <a:pt x="12701" y="4087"/>
                  </a:lnTo>
                  <a:lnTo>
                    <a:pt x="12710" y="3889"/>
                  </a:lnTo>
                  <a:lnTo>
                    <a:pt x="12701" y="3739"/>
                  </a:lnTo>
                  <a:lnTo>
                    <a:pt x="12682" y="3597"/>
                  </a:lnTo>
                  <a:lnTo>
                    <a:pt x="12710" y="2590"/>
                  </a:lnTo>
                  <a:lnTo>
                    <a:pt x="12343" y="2590"/>
                  </a:lnTo>
                  <a:lnTo>
                    <a:pt x="12258" y="2449"/>
                  </a:lnTo>
                  <a:lnTo>
                    <a:pt x="12164" y="2317"/>
                  </a:lnTo>
                  <a:lnTo>
                    <a:pt x="12061" y="2176"/>
                  </a:lnTo>
                  <a:lnTo>
                    <a:pt x="11948" y="2044"/>
                  </a:lnTo>
                  <a:lnTo>
                    <a:pt x="11825" y="1922"/>
                  </a:lnTo>
                  <a:lnTo>
                    <a:pt x="11703" y="1790"/>
                  </a:lnTo>
                  <a:lnTo>
                    <a:pt x="11571" y="1667"/>
                  </a:lnTo>
                  <a:lnTo>
                    <a:pt x="11430" y="1554"/>
                  </a:lnTo>
                  <a:lnTo>
                    <a:pt x="11279" y="1432"/>
                  </a:lnTo>
                  <a:lnTo>
                    <a:pt x="11119" y="1319"/>
                  </a:lnTo>
                  <a:lnTo>
                    <a:pt x="10959" y="1215"/>
                  </a:lnTo>
                  <a:lnTo>
                    <a:pt x="10790" y="1112"/>
                  </a:lnTo>
                  <a:lnTo>
                    <a:pt x="10620" y="1008"/>
                  </a:lnTo>
                  <a:lnTo>
                    <a:pt x="10441" y="914"/>
                  </a:lnTo>
                  <a:lnTo>
                    <a:pt x="10253" y="820"/>
                  </a:lnTo>
                  <a:lnTo>
                    <a:pt x="10055" y="735"/>
                  </a:lnTo>
                  <a:lnTo>
                    <a:pt x="9858" y="651"/>
                  </a:lnTo>
                  <a:lnTo>
                    <a:pt x="9650" y="566"/>
                  </a:lnTo>
                  <a:lnTo>
                    <a:pt x="9443" y="490"/>
                  </a:lnTo>
                  <a:lnTo>
                    <a:pt x="9236" y="425"/>
                  </a:lnTo>
                  <a:lnTo>
                    <a:pt x="9010" y="359"/>
                  </a:lnTo>
                  <a:lnTo>
                    <a:pt x="8794" y="302"/>
                  </a:lnTo>
                  <a:lnTo>
                    <a:pt x="8568" y="246"/>
                  </a:lnTo>
                  <a:lnTo>
                    <a:pt x="8332" y="199"/>
                  </a:lnTo>
                  <a:lnTo>
                    <a:pt x="8097" y="152"/>
                  </a:lnTo>
                  <a:lnTo>
                    <a:pt x="7852" y="114"/>
                  </a:lnTo>
                  <a:lnTo>
                    <a:pt x="7617" y="76"/>
                  </a:lnTo>
                  <a:lnTo>
                    <a:pt x="7372" y="57"/>
                  </a:lnTo>
                  <a:lnTo>
                    <a:pt x="7118" y="29"/>
                  </a:lnTo>
                  <a:lnTo>
                    <a:pt x="6864" y="20"/>
                  </a:lnTo>
                  <a:lnTo>
                    <a:pt x="6609" y="10"/>
                  </a:lnTo>
                  <a:lnTo>
                    <a:pt x="6355" y="1"/>
                  </a:lnTo>
                  <a:close/>
                </a:path>
              </a:pathLst>
            </a:custGeom>
            <a:solidFill>
              <a:srgbClr val="D559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0"/>
            <p:cNvSpPr/>
            <p:nvPr/>
          </p:nvSpPr>
          <p:spPr>
            <a:xfrm flipH="1">
              <a:off x="2568096" y="3824729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026" y="0"/>
                  </a:moveTo>
                  <a:lnTo>
                    <a:pt x="5706" y="19"/>
                  </a:lnTo>
                  <a:lnTo>
                    <a:pt x="5386" y="38"/>
                  </a:lnTo>
                  <a:lnTo>
                    <a:pt x="5075" y="75"/>
                  </a:lnTo>
                  <a:lnTo>
                    <a:pt x="4764" y="122"/>
                  </a:lnTo>
                  <a:lnTo>
                    <a:pt x="4463" y="170"/>
                  </a:lnTo>
                  <a:lnTo>
                    <a:pt x="4171" y="235"/>
                  </a:lnTo>
                  <a:lnTo>
                    <a:pt x="3879" y="301"/>
                  </a:lnTo>
                  <a:lnTo>
                    <a:pt x="3597" y="377"/>
                  </a:lnTo>
                  <a:lnTo>
                    <a:pt x="3324" y="461"/>
                  </a:lnTo>
                  <a:lnTo>
                    <a:pt x="3060" y="556"/>
                  </a:lnTo>
                  <a:lnTo>
                    <a:pt x="2796" y="659"/>
                  </a:lnTo>
                  <a:lnTo>
                    <a:pt x="2552" y="772"/>
                  </a:lnTo>
                  <a:lnTo>
                    <a:pt x="2307" y="885"/>
                  </a:lnTo>
                  <a:lnTo>
                    <a:pt x="2081" y="1007"/>
                  </a:lnTo>
                  <a:lnTo>
                    <a:pt x="1855" y="1130"/>
                  </a:lnTo>
                  <a:lnTo>
                    <a:pt x="1648" y="1271"/>
                  </a:lnTo>
                  <a:lnTo>
                    <a:pt x="1450" y="1412"/>
                  </a:lnTo>
                  <a:lnTo>
                    <a:pt x="1262" y="1554"/>
                  </a:lnTo>
                  <a:lnTo>
                    <a:pt x="1083" y="1714"/>
                  </a:lnTo>
                  <a:lnTo>
                    <a:pt x="913" y="1864"/>
                  </a:lnTo>
                  <a:lnTo>
                    <a:pt x="763" y="2034"/>
                  </a:lnTo>
                  <a:lnTo>
                    <a:pt x="622" y="2194"/>
                  </a:lnTo>
                  <a:lnTo>
                    <a:pt x="499" y="2373"/>
                  </a:lnTo>
                  <a:lnTo>
                    <a:pt x="386" y="2542"/>
                  </a:lnTo>
                  <a:lnTo>
                    <a:pt x="283" y="2721"/>
                  </a:lnTo>
                  <a:lnTo>
                    <a:pt x="198" y="2909"/>
                  </a:lnTo>
                  <a:lnTo>
                    <a:pt x="123" y="3098"/>
                  </a:lnTo>
                  <a:lnTo>
                    <a:pt x="76" y="3286"/>
                  </a:lnTo>
                  <a:lnTo>
                    <a:pt x="29" y="3484"/>
                  </a:lnTo>
                  <a:lnTo>
                    <a:pt x="10" y="3681"/>
                  </a:lnTo>
                  <a:lnTo>
                    <a:pt x="0" y="3879"/>
                  </a:lnTo>
                  <a:lnTo>
                    <a:pt x="10" y="4077"/>
                  </a:lnTo>
                  <a:lnTo>
                    <a:pt x="29" y="4274"/>
                  </a:lnTo>
                  <a:lnTo>
                    <a:pt x="76" y="4472"/>
                  </a:lnTo>
                  <a:lnTo>
                    <a:pt x="123" y="4660"/>
                  </a:lnTo>
                  <a:lnTo>
                    <a:pt x="198" y="4849"/>
                  </a:lnTo>
                  <a:lnTo>
                    <a:pt x="283" y="5037"/>
                  </a:lnTo>
                  <a:lnTo>
                    <a:pt x="386" y="5216"/>
                  </a:lnTo>
                  <a:lnTo>
                    <a:pt x="499" y="5395"/>
                  </a:lnTo>
                  <a:lnTo>
                    <a:pt x="622" y="5564"/>
                  </a:lnTo>
                  <a:lnTo>
                    <a:pt x="763" y="5734"/>
                  </a:lnTo>
                  <a:lnTo>
                    <a:pt x="913" y="5894"/>
                  </a:lnTo>
                  <a:lnTo>
                    <a:pt x="1083" y="6054"/>
                  </a:lnTo>
                  <a:lnTo>
                    <a:pt x="1262" y="6204"/>
                  </a:lnTo>
                  <a:lnTo>
                    <a:pt x="1450" y="6346"/>
                  </a:lnTo>
                  <a:lnTo>
                    <a:pt x="1648" y="6487"/>
                  </a:lnTo>
                  <a:lnTo>
                    <a:pt x="1855" y="6628"/>
                  </a:lnTo>
                  <a:lnTo>
                    <a:pt x="2081" y="6750"/>
                  </a:lnTo>
                  <a:lnTo>
                    <a:pt x="2307" y="6873"/>
                  </a:lnTo>
                  <a:lnTo>
                    <a:pt x="2552" y="6995"/>
                  </a:lnTo>
                  <a:lnTo>
                    <a:pt x="2796" y="7099"/>
                  </a:lnTo>
                  <a:lnTo>
                    <a:pt x="3060" y="7202"/>
                  </a:lnTo>
                  <a:lnTo>
                    <a:pt x="3324" y="7297"/>
                  </a:lnTo>
                  <a:lnTo>
                    <a:pt x="3597" y="7381"/>
                  </a:lnTo>
                  <a:lnTo>
                    <a:pt x="3879" y="7457"/>
                  </a:lnTo>
                  <a:lnTo>
                    <a:pt x="4171" y="7532"/>
                  </a:lnTo>
                  <a:lnTo>
                    <a:pt x="4463" y="7588"/>
                  </a:lnTo>
                  <a:lnTo>
                    <a:pt x="4764" y="7645"/>
                  </a:lnTo>
                  <a:lnTo>
                    <a:pt x="5075" y="7683"/>
                  </a:lnTo>
                  <a:lnTo>
                    <a:pt x="5386" y="7720"/>
                  </a:lnTo>
                  <a:lnTo>
                    <a:pt x="5706" y="7739"/>
                  </a:lnTo>
                  <a:lnTo>
                    <a:pt x="6026" y="7758"/>
                  </a:lnTo>
                  <a:lnTo>
                    <a:pt x="6355" y="7767"/>
                  </a:lnTo>
                  <a:lnTo>
                    <a:pt x="6675" y="7758"/>
                  </a:lnTo>
                  <a:lnTo>
                    <a:pt x="7005" y="7739"/>
                  </a:lnTo>
                  <a:lnTo>
                    <a:pt x="7316" y="7720"/>
                  </a:lnTo>
                  <a:lnTo>
                    <a:pt x="7636" y="7683"/>
                  </a:lnTo>
                  <a:lnTo>
                    <a:pt x="7937" y="7645"/>
                  </a:lnTo>
                  <a:lnTo>
                    <a:pt x="8238" y="7588"/>
                  </a:lnTo>
                  <a:lnTo>
                    <a:pt x="8540" y="7532"/>
                  </a:lnTo>
                  <a:lnTo>
                    <a:pt x="8822" y="7457"/>
                  </a:lnTo>
                  <a:lnTo>
                    <a:pt x="9104" y="7381"/>
                  </a:lnTo>
                  <a:lnTo>
                    <a:pt x="9377" y="7297"/>
                  </a:lnTo>
                  <a:lnTo>
                    <a:pt x="9650" y="7202"/>
                  </a:lnTo>
                  <a:lnTo>
                    <a:pt x="9905" y="7099"/>
                  </a:lnTo>
                  <a:lnTo>
                    <a:pt x="10149" y="6995"/>
                  </a:lnTo>
                  <a:lnTo>
                    <a:pt x="10394" y="6873"/>
                  </a:lnTo>
                  <a:lnTo>
                    <a:pt x="10620" y="6750"/>
                  </a:lnTo>
                  <a:lnTo>
                    <a:pt x="10846" y="6628"/>
                  </a:lnTo>
                  <a:lnTo>
                    <a:pt x="11053" y="6487"/>
                  </a:lnTo>
                  <a:lnTo>
                    <a:pt x="11251" y="6346"/>
                  </a:lnTo>
                  <a:lnTo>
                    <a:pt x="11439" y="6204"/>
                  </a:lnTo>
                  <a:lnTo>
                    <a:pt x="11618" y="6054"/>
                  </a:lnTo>
                  <a:lnTo>
                    <a:pt x="11788" y="5894"/>
                  </a:lnTo>
                  <a:lnTo>
                    <a:pt x="11938" y="5734"/>
                  </a:lnTo>
                  <a:lnTo>
                    <a:pt x="12080" y="5564"/>
                  </a:lnTo>
                  <a:lnTo>
                    <a:pt x="12202" y="5395"/>
                  </a:lnTo>
                  <a:lnTo>
                    <a:pt x="12324" y="5216"/>
                  </a:lnTo>
                  <a:lnTo>
                    <a:pt x="12418" y="5037"/>
                  </a:lnTo>
                  <a:lnTo>
                    <a:pt x="12503" y="4849"/>
                  </a:lnTo>
                  <a:lnTo>
                    <a:pt x="12578" y="4660"/>
                  </a:lnTo>
                  <a:lnTo>
                    <a:pt x="12635" y="4472"/>
                  </a:lnTo>
                  <a:lnTo>
                    <a:pt x="12673" y="4274"/>
                  </a:lnTo>
                  <a:lnTo>
                    <a:pt x="12701" y="4077"/>
                  </a:lnTo>
                  <a:lnTo>
                    <a:pt x="12710" y="3879"/>
                  </a:lnTo>
                  <a:lnTo>
                    <a:pt x="12701" y="3681"/>
                  </a:lnTo>
                  <a:lnTo>
                    <a:pt x="12673" y="3484"/>
                  </a:lnTo>
                  <a:lnTo>
                    <a:pt x="12635" y="3286"/>
                  </a:lnTo>
                  <a:lnTo>
                    <a:pt x="12578" y="3098"/>
                  </a:lnTo>
                  <a:lnTo>
                    <a:pt x="12503" y="2909"/>
                  </a:lnTo>
                  <a:lnTo>
                    <a:pt x="12418" y="2721"/>
                  </a:lnTo>
                  <a:lnTo>
                    <a:pt x="12324" y="2542"/>
                  </a:lnTo>
                  <a:lnTo>
                    <a:pt x="12202" y="2373"/>
                  </a:lnTo>
                  <a:lnTo>
                    <a:pt x="12080" y="2194"/>
                  </a:lnTo>
                  <a:lnTo>
                    <a:pt x="11938" y="2034"/>
                  </a:lnTo>
                  <a:lnTo>
                    <a:pt x="11788" y="1864"/>
                  </a:lnTo>
                  <a:lnTo>
                    <a:pt x="11618" y="1714"/>
                  </a:lnTo>
                  <a:lnTo>
                    <a:pt x="11439" y="1554"/>
                  </a:lnTo>
                  <a:lnTo>
                    <a:pt x="11251" y="1412"/>
                  </a:lnTo>
                  <a:lnTo>
                    <a:pt x="11053" y="1271"/>
                  </a:lnTo>
                  <a:lnTo>
                    <a:pt x="10846" y="1130"/>
                  </a:lnTo>
                  <a:lnTo>
                    <a:pt x="10620" y="1007"/>
                  </a:lnTo>
                  <a:lnTo>
                    <a:pt x="10394" y="885"/>
                  </a:lnTo>
                  <a:lnTo>
                    <a:pt x="10149" y="772"/>
                  </a:lnTo>
                  <a:lnTo>
                    <a:pt x="9905" y="659"/>
                  </a:lnTo>
                  <a:lnTo>
                    <a:pt x="9650" y="556"/>
                  </a:lnTo>
                  <a:lnTo>
                    <a:pt x="9377" y="461"/>
                  </a:lnTo>
                  <a:lnTo>
                    <a:pt x="9104" y="377"/>
                  </a:lnTo>
                  <a:lnTo>
                    <a:pt x="8822" y="301"/>
                  </a:lnTo>
                  <a:lnTo>
                    <a:pt x="8540" y="235"/>
                  </a:lnTo>
                  <a:lnTo>
                    <a:pt x="8238" y="170"/>
                  </a:lnTo>
                  <a:lnTo>
                    <a:pt x="7937" y="122"/>
                  </a:lnTo>
                  <a:lnTo>
                    <a:pt x="7636" y="75"/>
                  </a:lnTo>
                  <a:lnTo>
                    <a:pt x="7316" y="38"/>
                  </a:lnTo>
                  <a:lnTo>
                    <a:pt x="7005" y="19"/>
                  </a:lnTo>
                  <a:lnTo>
                    <a:pt x="66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0"/>
            <p:cNvSpPr/>
            <p:nvPr/>
          </p:nvSpPr>
          <p:spPr>
            <a:xfrm flipH="1">
              <a:off x="3528714" y="3702481"/>
              <a:ext cx="599038" cy="366086"/>
            </a:xfrm>
            <a:custGeom>
              <a:rect b="b" l="l" r="r" t="t"/>
              <a:pathLst>
                <a:path extrusionOk="0" h="7768" w="12711">
                  <a:moveTo>
                    <a:pt x="6356" y="0"/>
                  </a:moveTo>
                  <a:lnTo>
                    <a:pt x="6102" y="9"/>
                  </a:lnTo>
                  <a:lnTo>
                    <a:pt x="5848" y="19"/>
                  </a:lnTo>
                  <a:lnTo>
                    <a:pt x="5593" y="28"/>
                  </a:lnTo>
                  <a:lnTo>
                    <a:pt x="5339" y="47"/>
                  </a:lnTo>
                  <a:lnTo>
                    <a:pt x="5094" y="75"/>
                  </a:lnTo>
                  <a:lnTo>
                    <a:pt x="4850" y="113"/>
                  </a:lnTo>
                  <a:lnTo>
                    <a:pt x="4614" y="151"/>
                  </a:lnTo>
                  <a:lnTo>
                    <a:pt x="4379" y="198"/>
                  </a:lnTo>
                  <a:lnTo>
                    <a:pt x="4143" y="245"/>
                  </a:lnTo>
                  <a:lnTo>
                    <a:pt x="3918" y="301"/>
                  </a:lnTo>
                  <a:lnTo>
                    <a:pt x="3692" y="358"/>
                  </a:lnTo>
                  <a:lnTo>
                    <a:pt x="3475" y="424"/>
                  </a:lnTo>
                  <a:lnTo>
                    <a:pt x="3258" y="490"/>
                  </a:lnTo>
                  <a:lnTo>
                    <a:pt x="3051" y="565"/>
                  </a:lnTo>
                  <a:lnTo>
                    <a:pt x="2854" y="650"/>
                  </a:lnTo>
                  <a:lnTo>
                    <a:pt x="2656" y="734"/>
                  </a:lnTo>
                  <a:lnTo>
                    <a:pt x="2458" y="819"/>
                  </a:lnTo>
                  <a:lnTo>
                    <a:pt x="2270" y="913"/>
                  </a:lnTo>
                  <a:lnTo>
                    <a:pt x="2091" y="1007"/>
                  </a:lnTo>
                  <a:lnTo>
                    <a:pt x="1912" y="1111"/>
                  </a:lnTo>
                  <a:lnTo>
                    <a:pt x="1752" y="1215"/>
                  </a:lnTo>
                  <a:lnTo>
                    <a:pt x="1583" y="1318"/>
                  </a:lnTo>
                  <a:lnTo>
                    <a:pt x="1432" y="1431"/>
                  </a:lnTo>
                  <a:lnTo>
                    <a:pt x="1281" y="1553"/>
                  </a:lnTo>
                  <a:lnTo>
                    <a:pt x="1140" y="1666"/>
                  </a:lnTo>
                  <a:lnTo>
                    <a:pt x="1008" y="1789"/>
                  </a:lnTo>
                  <a:lnTo>
                    <a:pt x="877" y="1921"/>
                  </a:lnTo>
                  <a:lnTo>
                    <a:pt x="764" y="2043"/>
                  </a:lnTo>
                  <a:lnTo>
                    <a:pt x="651" y="2175"/>
                  </a:lnTo>
                  <a:lnTo>
                    <a:pt x="547" y="2316"/>
                  </a:lnTo>
                  <a:lnTo>
                    <a:pt x="453" y="2448"/>
                  </a:lnTo>
                  <a:lnTo>
                    <a:pt x="368" y="2589"/>
                  </a:lnTo>
                  <a:lnTo>
                    <a:pt x="1" y="2589"/>
                  </a:lnTo>
                  <a:lnTo>
                    <a:pt x="1" y="4039"/>
                  </a:lnTo>
                  <a:lnTo>
                    <a:pt x="10" y="4048"/>
                  </a:lnTo>
                  <a:lnTo>
                    <a:pt x="29" y="4237"/>
                  </a:lnTo>
                  <a:lnTo>
                    <a:pt x="67" y="4425"/>
                  </a:lnTo>
                  <a:lnTo>
                    <a:pt x="114" y="4613"/>
                  </a:lnTo>
                  <a:lnTo>
                    <a:pt x="180" y="4802"/>
                  </a:lnTo>
                  <a:lnTo>
                    <a:pt x="265" y="4980"/>
                  </a:lnTo>
                  <a:lnTo>
                    <a:pt x="349" y="5159"/>
                  </a:lnTo>
                  <a:lnTo>
                    <a:pt x="462" y="5329"/>
                  </a:lnTo>
                  <a:lnTo>
                    <a:pt x="575" y="5498"/>
                  </a:lnTo>
                  <a:lnTo>
                    <a:pt x="707" y="5668"/>
                  </a:lnTo>
                  <a:lnTo>
                    <a:pt x="858" y="5828"/>
                  </a:lnTo>
                  <a:lnTo>
                    <a:pt x="1008" y="5978"/>
                  </a:lnTo>
                  <a:lnTo>
                    <a:pt x="1178" y="6129"/>
                  </a:lnTo>
                  <a:lnTo>
                    <a:pt x="1357" y="6280"/>
                  </a:lnTo>
                  <a:lnTo>
                    <a:pt x="1545" y="6421"/>
                  </a:lnTo>
                  <a:lnTo>
                    <a:pt x="1743" y="6553"/>
                  </a:lnTo>
                  <a:lnTo>
                    <a:pt x="1950" y="6685"/>
                  </a:lnTo>
                  <a:lnTo>
                    <a:pt x="2166" y="6807"/>
                  </a:lnTo>
                  <a:lnTo>
                    <a:pt x="2402" y="6920"/>
                  </a:lnTo>
                  <a:lnTo>
                    <a:pt x="2637" y="7033"/>
                  </a:lnTo>
                  <a:lnTo>
                    <a:pt x="2882" y="7136"/>
                  </a:lnTo>
                  <a:lnTo>
                    <a:pt x="3136" y="7231"/>
                  </a:lnTo>
                  <a:lnTo>
                    <a:pt x="3400" y="7325"/>
                  </a:lnTo>
                  <a:lnTo>
                    <a:pt x="3663" y="7400"/>
                  </a:lnTo>
                  <a:lnTo>
                    <a:pt x="3946" y="7475"/>
                  </a:lnTo>
                  <a:lnTo>
                    <a:pt x="4228" y="7541"/>
                  </a:lnTo>
                  <a:lnTo>
                    <a:pt x="4511" y="7598"/>
                  </a:lnTo>
                  <a:lnTo>
                    <a:pt x="4812" y="7654"/>
                  </a:lnTo>
                  <a:lnTo>
                    <a:pt x="5104" y="7692"/>
                  </a:lnTo>
                  <a:lnTo>
                    <a:pt x="5414" y="7730"/>
                  </a:lnTo>
                  <a:lnTo>
                    <a:pt x="5725" y="7748"/>
                  </a:lnTo>
                  <a:lnTo>
                    <a:pt x="6036" y="7767"/>
                  </a:lnTo>
                  <a:lnTo>
                    <a:pt x="6667" y="7767"/>
                  </a:lnTo>
                  <a:lnTo>
                    <a:pt x="6968" y="7748"/>
                  </a:lnTo>
                  <a:lnTo>
                    <a:pt x="7269" y="7730"/>
                  </a:lnTo>
                  <a:lnTo>
                    <a:pt x="7561" y="7701"/>
                  </a:lnTo>
                  <a:lnTo>
                    <a:pt x="7853" y="7664"/>
                  </a:lnTo>
                  <a:lnTo>
                    <a:pt x="8135" y="7617"/>
                  </a:lnTo>
                  <a:lnTo>
                    <a:pt x="8418" y="7560"/>
                  </a:lnTo>
                  <a:lnTo>
                    <a:pt x="8691" y="7494"/>
                  </a:lnTo>
                  <a:lnTo>
                    <a:pt x="8954" y="7428"/>
                  </a:lnTo>
                  <a:lnTo>
                    <a:pt x="9218" y="7353"/>
                  </a:lnTo>
                  <a:lnTo>
                    <a:pt x="9472" y="7268"/>
                  </a:lnTo>
                  <a:lnTo>
                    <a:pt x="9717" y="7183"/>
                  </a:lnTo>
                  <a:lnTo>
                    <a:pt x="9962" y="7089"/>
                  </a:lnTo>
                  <a:lnTo>
                    <a:pt x="10188" y="6986"/>
                  </a:lnTo>
                  <a:lnTo>
                    <a:pt x="10414" y="6873"/>
                  </a:lnTo>
                  <a:lnTo>
                    <a:pt x="10630" y="6760"/>
                  </a:lnTo>
                  <a:lnTo>
                    <a:pt x="10837" y="6637"/>
                  </a:lnTo>
                  <a:lnTo>
                    <a:pt x="11035" y="6515"/>
                  </a:lnTo>
                  <a:lnTo>
                    <a:pt x="11223" y="6383"/>
                  </a:lnTo>
                  <a:lnTo>
                    <a:pt x="11402" y="6242"/>
                  </a:lnTo>
                  <a:lnTo>
                    <a:pt x="11572" y="6101"/>
                  </a:lnTo>
                  <a:lnTo>
                    <a:pt x="11732" y="5960"/>
                  </a:lnTo>
                  <a:lnTo>
                    <a:pt x="11882" y="5809"/>
                  </a:lnTo>
                  <a:lnTo>
                    <a:pt x="12014" y="5649"/>
                  </a:lnTo>
                  <a:lnTo>
                    <a:pt x="12146" y="5489"/>
                  </a:lnTo>
                  <a:lnTo>
                    <a:pt x="12259" y="5329"/>
                  </a:lnTo>
                  <a:lnTo>
                    <a:pt x="12363" y="5159"/>
                  </a:lnTo>
                  <a:lnTo>
                    <a:pt x="12447" y="4990"/>
                  </a:lnTo>
                  <a:lnTo>
                    <a:pt x="12523" y="4820"/>
                  </a:lnTo>
                  <a:lnTo>
                    <a:pt x="12589" y="4641"/>
                  </a:lnTo>
                  <a:lnTo>
                    <a:pt x="12645" y="4463"/>
                  </a:lnTo>
                  <a:lnTo>
                    <a:pt x="12683" y="4274"/>
                  </a:lnTo>
                  <a:lnTo>
                    <a:pt x="12702" y="4086"/>
                  </a:lnTo>
                  <a:lnTo>
                    <a:pt x="12711" y="3888"/>
                  </a:lnTo>
                  <a:lnTo>
                    <a:pt x="12702" y="3738"/>
                  </a:lnTo>
                  <a:lnTo>
                    <a:pt x="12692" y="3596"/>
                  </a:lnTo>
                  <a:lnTo>
                    <a:pt x="12711" y="2589"/>
                  </a:lnTo>
                  <a:lnTo>
                    <a:pt x="12344" y="2589"/>
                  </a:lnTo>
                  <a:lnTo>
                    <a:pt x="12259" y="2448"/>
                  </a:lnTo>
                  <a:lnTo>
                    <a:pt x="12165" y="2316"/>
                  </a:lnTo>
                  <a:lnTo>
                    <a:pt x="12061" y="2175"/>
                  </a:lnTo>
                  <a:lnTo>
                    <a:pt x="11948" y="2043"/>
                  </a:lnTo>
                  <a:lnTo>
                    <a:pt x="11835" y="1921"/>
                  </a:lnTo>
                  <a:lnTo>
                    <a:pt x="11704" y="1789"/>
                  </a:lnTo>
                  <a:lnTo>
                    <a:pt x="11572" y="1666"/>
                  </a:lnTo>
                  <a:lnTo>
                    <a:pt x="11431" y="1553"/>
                  </a:lnTo>
                  <a:lnTo>
                    <a:pt x="11280" y="1431"/>
                  </a:lnTo>
                  <a:lnTo>
                    <a:pt x="11129" y="1318"/>
                  </a:lnTo>
                  <a:lnTo>
                    <a:pt x="10969" y="1215"/>
                  </a:lnTo>
                  <a:lnTo>
                    <a:pt x="10800" y="1111"/>
                  </a:lnTo>
                  <a:lnTo>
                    <a:pt x="10621" y="1007"/>
                  </a:lnTo>
                  <a:lnTo>
                    <a:pt x="10442" y="913"/>
                  </a:lnTo>
                  <a:lnTo>
                    <a:pt x="10254" y="819"/>
                  </a:lnTo>
                  <a:lnTo>
                    <a:pt x="10065" y="734"/>
                  </a:lnTo>
                  <a:lnTo>
                    <a:pt x="9868" y="650"/>
                  </a:lnTo>
                  <a:lnTo>
                    <a:pt x="9661" y="565"/>
                  </a:lnTo>
                  <a:lnTo>
                    <a:pt x="9453" y="490"/>
                  </a:lnTo>
                  <a:lnTo>
                    <a:pt x="9237" y="424"/>
                  </a:lnTo>
                  <a:lnTo>
                    <a:pt x="9020" y="358"/>
                  </a:lnTo>
                  <a:lnTo>
                    <a:pt x="8794" y="301"/>
                  </a:lnTo>
                  <a:lnTo>
                    <a:pt x="8568" y="245"/>
                  </a:lnTo>
                  <a:lnTo>
                    <a:pt x="8333" y="198"/>
                  </a:lnTo>
                  <a:lnTo>
                    <a:pt x="8098" y="151"/>
                  </a:lnTo>
                  <a:lnTo>
                    <a:pt x="7862" y="113"/>
                  </a:lnTo>
                  <a:lnTo>
                    <a:pt x="7618" y="75"/>
                  </a:lnTo>
                  <a:lnTo>
                    <a:pt x="7373" y="47"/>
                  </a:lnTo>
                  <a:lnTo>
                    <a:pt x="7119" y="28"/>
                  </a:lnTo>
                  <a:lnTo>
                    <a:pt x="6874" y="19"/>
                  </a:lnTo>
                  <a:lnTo>
                    <a:pt x="6620" y="9"/>
                  </a:lnTo>
                  <a:lnTo>
                    <a:pt x="6356" y="0"/>
                  </a:lnTo>
                  <a:close/>
                </a:path>
              </a:pathLst>
            </a:custGeom>
            <a:solidFill>
              <a:srgbClr val="28A6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0"/>
            <p:cNvSpPr/>
            <p:nvPr/>
          </p:nvSpPr>
          <p:spPr>
            <a:xfrm flipH="1">
              <a:off x="3528714" y="3641686"/>
              <a:ext cx="599038" cy="366086"/>
            </a:xfrm>
            <a:custGeom>
              <a:rect b="b" l="l" r="r" t="t"/>
              <a:pathLst>
                <a:path extrusionOk="0" h="7768" w="12711">
                  <a:moveTo>
                    <a:pt x="6026" y="0"/>
                  </a:moveTo>
                  <a:lnTo>
                    <a:pt x="5706" y="19"/>
                  </a:lnTo>
                  <a:lnTo>
                    <a:pt x="5386" y="38"/>
                  </a:lnTo>
                  <a:lnTo>
                    <a:pt x="5076" y="76"/>
                  </a:lnTo>
                  <a:lnTo>
                    <a:pt x="4765" y="123"/>
                  </a:lnTo>
                  <a:lnTo>
                    <a:pt x="4464" y="170"/>
                  </a:lnTo>
                  <a:lnTo>
                    <a:pt x="4172" y="236"/>
                  </a:lnTo>
                  <a:lnTo>
                    <a:pt x="3880" y="301"/>
                  </a:lnTo>
                  <a:lnTo>
                    <a:pt x="3607" y="377"/>
                  </a:lnTo>
                  <a:lnTo>
                    <a:pt x="3324" y="462"/>
                  </a:lnTo>
                  <a:lnTo>
                    <a:pt x="3061" y="556"/>
                  </a:lnTo>
                  <a:lnTo>
                    <a:pt x="2807" y="659"/>
                  </a:lnTo>
                  <a:lnTo>
                    <a:pt x="2552" y="772"/>
                  </a:lnTo>
                  <a:lnTo>
                    <a:pt x="2317" y="885"/>
                  </a:lnTo>
                  <a:lnTo>
                    <a:pt x="2082" y="1008"/>
                  </a:lnTo>
                  <a:lnTo>
                    <a:pt x="1865" y="1130"/>
                  </a:lnTo>
                  <a:lnTo>
                    <a:pt x="1658" y="1271"/>
                  </a:lnTo>
                  <a:lnTo>
                    <a:pt x="1451" y="1412"/>
                  </a:lnTo>
                  <a:lnTo>
                    <a:pt x="1263" y="1554"/>
                  </a:lnTo>
                  <a:lnTo>
                    <a:pt x="1084" y="1714"/>
                  </a:lnTo>
                  <a:lnTo>
                    <a:pt x="924" y="1864"/>
                  </a:lnTo>
                  <a:lnTo>
                    <a:pt x="773" y="2034"/>
                  </a:lnTo>
                  <a:lnTo>
                    <a:pt x="632" y="2194"/>
                  </a:lnTo>
                  <a:lnTo>
                    <a:pt x="500" y="2373"/>
                  </a:lnTo>
                  <a:lnTo>
                    <a:pt x="387" y="2542"/>
                  </a:lnTo>
                  <a:lnTo>
                    <a:pt x="293" y="2721"/>
                  </a:lnTo>
                  <a:lnTo>
                    <a:pt x="199" y="2909"/>
                  </a:lnTo>
                  <a:lnTo>
                    <a:pt x="133" y="3098"/>
                  </a:lnTo>
                  <a:lnTo>
                    <a:pt x="76" y="3286"/>
                  </a:lnTo>
                  <a:lnTo>
                    <a:pt x="39" y="3484"/>
                  </a:lnTo>
                  <a:lnTo>
                    <a:pt x="10" y="3681"/>
                  </a:lnTo>
                  <a:lnTo>
                    <a:pt x="1" y="3879"/>
                  </a:lnTo>
                  <a:lnTo>
                    <a:pt x="10" y="4077"/>
                  </a:lnTo>
                  <a:lnTo>
                    <a:pt x="39" y="4274"/>
                  </a:lnTo>
                  <a:lnTo>
                    <a:pt x="76" y="4472"/>
                  </a:lnTo>
                  <a:lnTo>
                    <a:pt x="133" y="4661"/>
                  </a:lnTo>
                  <a:lnTo>
                    <a:pt x="199" y="4849"/>
                  </a:lnTo>
                  <a:lnTo>
                    <a:pt x="293" y="5037"/>
                  </a:lnTo>
                  <a:lnTo>
                    <a:pt x="387" y="5216"/>
                  </a:lnTo>
                  <a:lnTo>
                    <a:pt x="500" y="5395"/>
                  </a:lnTo>
                  <a:lnTo>
                    <a:pt x="632" y="5564"/>
                  </a:lnTo>
                  <a:lnTo>
                    <a:pt x="773" y="5734"/>
                  </a:lnTo>
                  <a:lnTo>
                    <a:pt x="924" y="5894"/>
                  </a:lnTo>
                  <a:lnTo>
                    <a:pt x="1084" y="6054"/>
                  </a:lnTo>
                  <a:lnTo>
                    <a:pt x="1263" y="6205"/>
                  </a:lnTo>
                  <a:lnTo>
                    <a:pt x="1451" y="6346"/>
                  </a:lnTo>
                  <a:lnTo>
                    <a:pt x="1658" y="6487"/>
                  </a:lnTo>
                  <a:lnTo>
                    <a:pt x="1865" y="6628"/>
                  </a:lnTo>
                  <a:lnTo>
                    <a:pt x="2082" y="6751"/>
                  </a:lnTo>
                  <a:lnTo>
                    <a:pt x="2317" y="6873"/>
                  </a:lnTo>
                  <a:lnTo>
                    <a:pt x="2552" y="6995"/>
                  </a:lnTo>
                  <a:lnTo>
                    <a:pt x="2807" y="7099"/>
                  </a:lnTo>
                  <a:lnTo>
                    <a:pt x="3061" y="7202"/>
                  </a:lnTo>
                  <a:lnTo>
                    <a:pt x="3324" y="7297"/>
                  </a:lnTo>
                  <a:lnTo>
                    <a:pt x="3607" y="7381"/>
                  </a:lnTo>
                  <a:lnTo>
                    <a:pt x="3880" y="7457"/>
                  </a:lnTo>
                  <a:lnTo>
                    <a:pt x="4172" y="7532"/>
                  </a:lnTo>
                  <a:lnTo>
                    <a:pt x="4464" y="7588"/>
                  </a:lnTo>
                  <a:lnTo>
                    <a:pt x="4765" y="7645"/>
                  </a:lnTo>
                  <a:lnTo>
                    <a:pt x="5076" y="7683"/>
                  </a:lnTo>
                  <a:lnTo>
                    <a:pt x="5386" y="7720"/>
                  </a:lnTo>
                  <a:lnTo>
                    <a:pt x="5706" y="7739"/>
                  </a:lnTo>
                  <a:lnTo>
                    <a:pt x="6026" y="7758"/>
                  </a:lnTo>
                  <a:lnTo>
                    <a:pt x="6356" y="7767"/>
                  </a:lnTo>
                  <a:lnTo>
                    <a:pt x="6685" y="7758"/>
                  </a:lnTo>
                  <a:lnTo>
                    <a:pt x="7006" y="7739"/>
                  </a:lnTo>
                  <a:lnTo>
                    <a:pt x="7326" y="7720"/>
                  </a:lnTo>
                  <a:lnTo>
                    <a:pt x="7636" y="7683"/>
                  </a:lnTo>
                  <a:lnTo>
                    <a:pt x="7947" y="7645"/>
                  </a:lnTo>
                  <a:lnTo>
                    <a:pt x="8248" y="7588"/>
                  </a:lnTo>
                  <a:lnTo>
                    <a:pt x="8540" y="7532"/>
                  </a:lnTo>
                  <a:lnTo>
                    <a:pt x="8832" y="7457"/>
                  </a:lnTo>
                  <a:lnTo>
                    <a:pt x="9115" y="7381"/>
                  </a:lnTo>
                  <a:lnTo>
                    <a:pt x="9388" y="7297"/>
                  </a:lnTo>
                  <a:lnTo>
                    <a:pt x="9651" y="7202"/>
                  </a:lnTo>
                  <a:lnTo>
                    <a:pt x="9905" y="7099"/>
                  </a:lnTo>
                  <a:lnTo>
                    <a:pt x="10160" y="6995"/>
                  </a:lnTo>
                  <a:lnTo>
                    <a:pt x="10395" y="6873"/>
                  </a:lnTo>
                  <a:lnTo>
                    <a:pt x="10630" y="6751"/>
                  </a:lnTo>
                  <a:lnTo>
                    <a:pt x="10847" y="6628"/>
                  </a:lnTo>
                  <a:lnTo>
                    <a:pt x="11063" y="6487"/>
                  </a:lnTo>
                  <a:lnTo>
                    <a:pt x="11261" y="6346"/>
                  </a:lnTo>
                  <a:lnTo>
                    <a:pt x="11449" y="6205"/>
                  </a:lnTo>
                  <a:lnTo>
                    <a:pt x="11628" y="6054"/>
                  </a:lnTo>
                  <a:lnTo>
                    <a:pt x="11788" y="5894"/>
                  </a:lnTo>
                  <a:lnTo>
                    <a:pt x="11948" y="5734"/>
                  </a:lnTo>
                  <a:lnTo>
                    <a:pt x="12080" y="5564"/>
                  </a:lnTo>
                  <a:lnTo>
                    <a:pt x="12212" y="5395"/>
                  </a:lnTo>
                  <a:lnTo>
                    <a:pt x="12325" y="5216"/>
                  </a:lnTo>
                  <a:lnTo>
                    <a:pt x="12429" y="5037"/>
                  </a:lnTo>
                  <a:lnTo>
                    <a:pt x="12513" y="4849"/>
                  </a:lnTo>
                  <a:lnTo>
                    <a:pt x="12579" y="4661"/>
                  </a:lnTo>
                  <a:lnTo>
                    <a:pt x="12636" y="4472"/>
                  </a:lnTo>
                  <a:lnTo>
                    <a:pt x="12683" y="4274"/>
                  </a:lnTo>
                  <a:lnTo>
                    <a:pt x="12702" y="4077"/>
                  </a:lnTo>
                  <a:lnTo>
                    <a:pt x="12711" y="3879"/>
                  </a:lnTo>
                  <a:lnTo>
                    <a:pt x="12702" y="3681"/>
                  </a:lnTo>
                  <a:lnTo>
                    <a:pt x="12683" y="3484"/>
                  </a:lnTo>
                  <a:lnTo>
                    <a:pt x="12636" y="3286"/>
                  </a:lnTo>
                  <a:lnTo>
                    <a:pt x="12579" y="3098"/>
                  </a:lnTo>
                  <a:lnTo>
                    <a:pt x="12513" y="2909"/>
                  </a:lnTo>
                  <a:lnTo>
                    <a:pt x="12429" y="2721"/>
                  </a:lnTo>
                  <a:lnTo>
                    <a:pt x="12325" y="2542"/>
                  </a:lnTo>
                  <a:lnTo>
                    <a:pt x="12212" y="2373"/>
                  </a:lnTo>
                  <a:lnTo>
                    <a:pt x="12080" y="2194"/>
                  </a:lnTo>
                  <a:lnTo>
                    <a:pt x="11948" y="2034"/>
                  </a:lnTo>
                  <a:lnTo>
                    <a:pt x="11788" y="1864"/>
                  </a:lnTo>
                  <a:lnTo>
                    <a:pt x="11628" y="1714"/>
                  </a:lnTo>
                  <a:lnTo>
                    <a:pt x="11449" y="1554"/>
                  </a:lnTo>
                  <a:lnTo>
                    <a:pt x="11261" y="1412"/>
                  </a:lnTo>
                  <a:lnTo>
                    <a:pt x="11063" y="1271"/>
                  </a:lnTo>
                  <a:lnTo>
                    <a:pt x="10847" y="1130"/>
                  </a:lnTo>
                  <a:lnTo>
                    <a:pt x="10630" y="1008"/>
                  </a:lnTo>
                  <a:lnTo>
                    <a:pt x="10395" y="885"/>
                  </a:lnTo>
                  <a:lnTo>
                    <a:pt x="10160" y="772"/>
                  </a:lnTo>
                  <a:lnTo>
                    <a:pt x="9905" y="659"/>
                  </a:lnTo>
                  <a:lnTo>
                    <a:pt x="9651" y="556"/>
                  </a:lnTo>
                  <a:lnTo>
                    <a:pt x="9388" y="462"/>
                  </a:lnTo>
                  <a:lnTo>
                    <a:pt x="9115" y="377"/>
                  </a:lnTo>
                  <a:lnTo>
                    <a:pt x="8832" y="301"/>
                  </a:lnTo>
                  <a:lnTo>
                    <a:pt x="8540" y="236"/>
                  </a:lnTo>
                  <a:lnTo>
                    <a:pt x="8248" y="170"/>
                  </a:lnTo>
                  <a:lnTo>
                    <a:pt x="7947" y="123"/>
                  </a:lnTo>
                  <a:lnTo>
                    <a:pt x="7636" y="76"/>
                  </a:lnTo>
                  <a:lnTo>
                    <a:pt x="7326" y="38"/>
                  </a:lnTo>
                  <a:lnTo>
                    <a:pt x="7006" y="19"/>
                  </a:lnTo>
                  <a:lnTo>
                    <a:pt x="66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0"/>
            <p:cNvSpPr/>
            <p:nvPr/>
          </p:nvSpPr>
          <p:spPr>
            <a:xfrm flipH="1">
              <a:off x="2157234" y="3342845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101" y="1"/>
                  </a:moveTo>
                  <a:lnTo>
                    <a:pt x="5847" y="10"/>
                  </a:lnTo>
                  <a:lnTo>
                    <a:pt x="5593" y="29"/>
                  </a:lnTo>
                  <a:lnTo>
                    <a:pt x="5339" y="48"/>
                  </a:lnTo>
                  <a:lnTo>
                    <a:pt x="5094" y="76"/>
                  </a:lnTo>
                  <a:lnTo>
                    <a:pt x="4849" y="114"/>
                  </a:lnTo>
                  <a:lnTo>
                    <a:pt x="4614" y="151"/>
                  </a:lnTo>
                  <a:lnTo>
                    <a:pt x="4378" y="198"/>
                  </a:lnTo>
                  <a:lnTo>
                    <a:pt x="4143" y="245"/>
                  </a:lnTo>
                  <a:lnTo>
                    <a:pt x="3917" y="302"/>
                  </a:lnTo>
                  <a:lnTo>
                    <a:pt x="3691" y="358"/>
                  </a:lnTo>
                  <a:lnTo>
                    <a:pt x="3474" y="424"/>
                  </a:lnTo>
                  <a:lnTo>
                    <a:pt x="3267" y="490"/>
                  </a:lnTo>
                  <a:lnTo>
                    <a:pt x="3051" y="566"/>
                  </a:lnTo>
                  <a:lnTo>
                    <a:pt x="2853" y="650"/>
                  </a:lnTo>
                  <a:lnTo>
                    <a:pt x="2655" y="735"/>
                  </a:lnTo>
                  <a:lnTo>
                    <a:pt x="2458" y="820"/>
                  </a:lnTo>
                  <a:lnTo>
                    <a:pt x="2269" y="914"/>
                  </a:lnTo>
                  <a:lnTo>
                    <a:pt x="2091" y="1008"/>
                  </a:lnTo>
                  <a:lnTo>
                    <a:pt x="1921" y="1112"/>
                  </a:lnTo>
                  <a:lnTo>
                    <a:pt x="1752" y="1215"/>
                  </a:lnTo>
                  <a:lnTo>
                    <a:pt x="1582" y="1319"/>
                  </a:lnTo>
                  <a:lnTo>
                    <a:pt x="1431" y="1432"/>
                  </a:lnTo>
                  <a:lnTo>
                    <a:pt x="1281" y="1554"/>
                  </a:lnTo>
                  <a:lnTo>
                    <a:pt x="1140" y="1667"/>
                  </a:lnTo>
                  <a:lnTo>
                    <a:pt x="1008" y="1789"/>
                  </a:lnTo>
                  <a:lnTo>
                    <a:pt x="885" y="1921"/>
                  </a:lnTo>
                  <a:lnTo>
                    <a:pt x="763" y="2044"/>
                  </a:lnTo>
                  <a:lnTo>
                    <a:pt x="650" y="2175"/>
                  </a:lnTo>
                  <a:lnTo>
                    <a:pt x="546" y="2317"/>
                  </a:lnTo>
                  <a:lnTo>
                    <a:pt x="452" y="2448"/>
                  </a:lnTo>
                  <a:lnTo>
                    <a:pt x="368" y="2590"/>
                  </a:lnTo>
                  <a:lnTo>
                    <a:pt x="0" y="2590"/>
                  </a:lnTo>
                  <a:lnTo>
                    <a:pt x="0" y="4040"/>
                  </a:lnTo>
                  <a:lnTo>
                    <a:pt x="10" y="4049"/>
                  </a:lnTo>
                  <a:lnTo>
                    <a:pt x="29" y="4237"/>
                  </a:lnTo>
                  <a:lnTo>
                    <a:pt x="66" y="4426"/>
                  </a:lnTo>
                  <a:lnTo>
                    <a:pt x="113" y="4614"/>
                  </a:lnTo>
                  <a:lnTo>
                    <a:pt x="179" y="4802"/>
                  </a:lnTo>
                  <a:lnTo>
                    <a:pt x="264" y="4981"/>
                  </a:lnTo>
                  <a:lnTo>
                    <a:pt x="358" y="5160"/>
                  </a:lnTo>
                  <a:lnTo>
                    <a:pt x="462" y="5329"/>
                  </a:lnTo>
                  <a:lnTo>
                    <a:pt x="575" y="5499"/>
                  </a:lnTo>
                  <a:lnTo>
                    <a:pt x="707" y="5668"/>
                  </a:lnTo>
                  <a:lnTo>
                    <a:pt x="857" y="5828"/>
                  </a:lnTo>
                  <a:lnTo>
                    <a:pt x="1008" y="5979"/>
                  </a:lnTo>
                  <a:lnTo>
                    <a:pt x="1177" y="6130"/>
                  </a:lnTo>
                  <a:lnTo>
                    <a:pt x="1356" y="6280"/>
                  </a:lnTo>
                  <a:lnTo>
                    <a:pt x="1544" y="6422"/>
                  </a:lnTo>
                  <a:lnTo>
                    <a:pt x="1742" y="6553"/>
                  </a:lnTo>
                  <a:lnTo>
                    <a:pt x="1949" y="6685"/>
                  </a:lnTo>
                  <a:lnTo>
                    <a:pt x="2175" y="6808"/>
                  </a:lnTo>
                  <a:lnTo>
                    <a:pt x="2401" y="6920"/>
                  </a:lnTo>
                  <a:lnTo>
                    <a:pt x="2637" y="7033"/>
                  </a:lnTo>
                  <a:lnTo>
                    <a:pt x="2881" y="7137"/>
                  </a:lnTo>
                  <a:lnTo>
                    <a:pt x="3136" y="7231"/>
                  </a:lnTo>
                  <a:lnTo>
                    <a:pt x="3399" y="7325"/>
                  </a:lnTo>
                  <a:lnTo>
                    <a:pt x="3663" y="7401"/>
                  </a:lnTo>
                  <a:lnTo>
                    <a:pt x="3945" y="7476"/>
                  </a:lnTo>
                  <a:lnTo>
                    <a:pt x="4228" y="7542"/>
                  </a:lnTo>
                  <a:lnTo>
                    <a:pt x="4510" y="7598"/>
                  </a:lnTo>
                  <a:lnTo>
                    <a:pt x="4811" y="7655"/>
                  </a:lnTo>
                  <a:lnTo>
                    <a:pt x="5113" y="7692"/>
                  </a:lnTo>
                  <a:lnTo>
                    <a:pt x="5414" y="7730"/>
                  </a:lnTo>
                  <a:lnTo>
                    <a:pt x="5725" y="7749"/>
                  </a:lnTo>
                  <a:lnTo>
                    <a:pt x="6035" y="7768"/>
                  </a:lnTo>
                  <a:lnTo>
                    <a:pt x="6666" y="7768"/>
                  </a:lnTo>
                  <a:lnTo>
                    <a:pt x="6967" y="7749"/>
                  </a:lnTo>
                  <a:lnTo>
                    <a:pt x="7269" y="7730"/>
                  </a:lnTo>
                  <a:lnTo>
                    <a:pt x="7561" y="7702"/>
                  </a:lnTo>
                  <a:lnTo>
                    <a:pt x="7852" y="7664"/>
                  </a:lnTo>
                  <a:lnTo>
                    <a:pt x="8135" y="7617"/>
                  </a:lnTo>
                  <a:lnTo>
                    <a:pt x="8417" y="7561"/>
                  </a:lnTo>
                  <a:lnTo>
                    <a:pt x="8690" y="7495"/>
                  </a:lnTo>
                  <a:lnTo>
                    <a:pt x="8954" y="7429"/>
                  </a:lnTo>
                  <a:lnTo>
                    <a:pt x="9218" y="7354"/>
                  </a:lnTo>
                  <a:lnTo>
                    <a:pt x="9472" y="7269"/>
                  </a:lnTo>
                  <a:lnTo>
                    <a:pt x="9717" y="7184"/>
                  </a:lnTo>
                  <a:lnTo>
                    <a:pt x="9961" y="7081"/>
                  </a:lnTo>
                  <a:lnTo>
                    <a:pt x="10197" y="6986"/>
                  </a:lnTo>
                  <a:lnTo>
                    <a:pt x="10413" y="6873"/>
                  </a:lnTo>
                  <a:lnTo>
                    <a:pt x="10630" y="6760"/>
                  </a:lnTo>
                  <a:lnTo>
                    <a:pt x="10837" y="6638"/>
                  </a:lnTo>
                  <a:lnTo>
                    <a:pt x="11035" y="6516"/>
                  </a:lnTo>
                  <a:lnTo>
                    <a:pt x="11223" y="6384"/>
                  </a:lnTo>
                  <a:lnTo>
                    <a:pt x="11402" y="6243"/>
                  </a:lnTo>
                  <a:lnTo>
                    <a:pt x="11571" y="6101"/>
                  </a:lnTo>
                  <a:lnTo>
                    <a:pt x="11731" y="5960"/>
                  </a:lnTo>
                  <a:lnTo>
                    <a:pt x="11882" y="5810"/>
                  </a:lnTo>
                  <a:lnTo>
                    <a:pt x="12023" y="5649"/>
                  </a:lnTo>
                  <a:lnTo>
                    <a:pt x="12146" y="5489"/>
                  </a:lnTo>
                  <a:lnTo>
                    <a:pt x="12259" y="5329"/>
                  </a:lnTo>
                  <a:lnTo>
                    <a:pt x="12362" y="5160"/>
                  </a:lnTo>
                  <a:lnTo>
                    <a:pt x="12447" y="4990"/>
                  </a:lnTo>
                  <a:lnTo>
                    <a:pt x="12532" y="4821"/>
                  </a:lnTo>
                  <a:lnTo>
                    <a:pt x="12588" y="4642"/>
                  </a:lnTo>
                  <a:lnTo>
                    <a:pt x="12645" y="4463"/>
                  </a:lnTo>
                  <a:lnTo>
                    <a:pt x="12682" y="4275"/>
                  </a:lnTo>
                  <a:lnTo>
                    <a:pt x="12701" y="4087"/>
                  </a:lnTo>
                  <a:lnTo>
                    <a:pt x="12710" y="3889"/>
                  </a:lnTo>
                  <a:lnTo>
                    <a:pt x="12710" y="3738"/>
                  </a:lnTo>
                  <a:lnTo>
                    <a:pt x="12692" y="3597"/>
                  </a:lnTo>
                  <a:lnTo>
                    <a:pt x="12710" y="2590"/>
                  </a:lnTo>
                  <a:lnTo>
                    <a:pt x="12353" y="2590"/>
                  </a:lnTo>
                  <a:lnTo>
                    <a:pt x="12259" y="2448"/>
                  </a:lnTo>
                  <a:lnTo>
                    <a:pt x="12164" y="2317"/>
                  </a:lnTo>
                  <a:lnTo>
                    <a:pt x="12061" y="2175"/>
                  </a:lnTo>
                  <a:lnTo>
                    <a:pt x="11957" y="2044"/>
                  </a:lnTo>
                  <a:lnTo>
                    <a:pt x="11835" y="1921"/>
                  </a:lnTo>
                  <a:lnTo>
                    <a:pt x="11712" y="1789"/>
                  </a:lnTo>
                  <a:lnTo>
                    <a:pt x="11571" y="1667"/>
                  </a:lnTo>
                  <a:lnTo>
                    <a:pt x="11430" y="1554"/>
                  </a:lnTo>
                  <a:lnTo>
                    <a:pt x="11289" y="1432"/>
                  </a:lnTo>
                  <a:lnTo>
                    <a:pt x="11129" y="1319"/>
                  </a:lnTo>
                  <a:lnTo>
                    <a:pt x="10969" y="1215"/>
                  </a:lnTo>
                  <a:lnTo>
                    <a:pt x="10799" y="1112"/>
                  </a:lnTo>
                  <a:lnTo>
                    <a:pt x="10620" y="1008"/>
                  </a:lnTo>
                  <a:lnTo>
                    <a:pt x="10441" y="914"/>
                  </a:lnTo>
                  <a:lnTo>
                    <a:pt x="10253" y="820"/>
                  </a:lnTo>
                  <a:lnTo>
                    <a:pt x="10065" y="735"/>
                  </a:lnTo>
                  <a:lnTo>
                    <a:pt x="9867" y="650"/>
                  </a:lnTo>
                  <a:lnTo>
                    <a:pt x="9660" y="566"/>
                  </a:lnTo>
                  <a:lnTo>
                    <a:pt x="9453" y="490"/>
                  </a:lnTo>
                  <a:lnTo>
                    <a:pt x="9236" y="424"/>
                  </a:lnTo>
                  <a:lnTo>
                    <a:pt x="9020" y="358"/>
                  </a:lnTo>
                  <a:lnTo>
                    <a:pt x="8794" y="302"/>
                  </a:lnTo>
                  <a:lnTo>
                    <a:pt x="8568" y="245"/>
                  </a:lnTo>
                  <a:lnTo>
                    <a:pt x="8342" y="198"/>
                  </a:lnTo>
                  <a:lnTo>
                    <a:pt x="8107" y="151"/>
                  </a:lnTo>
                  <a:lnTo>
                    <a:pt x="7862" y="114"/>
                  </a:lnTo>
                  <a:lnTo>
                    <a:pt x="7617" y="76"/>
                  </a:lnTo>
                  <a:lnTo>
                    <a:pt x="7372" y="48"/>
                  </a:lnTo>
                  <a:lnTo>
                    <a:pt x="7127" y="29"/>
                  </a:lnTo>
                  <a:lnTo>
                    <a:pt x="6873" y="10"/>
                  </a:lnTo>
                  <a:lnTo>
                    <a:pt x="6619" y="1"/>
                  </a:lnTo>
                  <a:close/>
                </a:path>
              </a:pathLst>
            </a:custGeom>
            <a:solidFill>
              <a:srgbClr val="28A6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0"/>
            <p:cNvSpPr/>
            <p:nvPr/>
          </p:nvSpPr>
          <p:spPr>
            <a:xfrm flipH="1">
              <a:off x="2157234" y="3282050"/>
              <a:ext cx="599044" cy="365666"/>
            </a:xfrm>
            <a:custGeom>
              <a:rect b="b" l="l" r="r" t="t"/>
              <a:pathLst>
                <a:path extrusionOk="0" h="7759" w="12711">
                  <a:moveTo>
                    <a:pt x="6035" y="1"/>
                  </a:moveTo>
                  <a:lnTo>
                    <a:pt x="5706" y="20"/>
                  </a:lnTo>
                  <a:lnTo>
                    <a:pt x="5386" y="38"/>
                  </a:lnTo>
                  <a:lnTo>
                    <a:pt x="5075" y="76"/>
                  </a:lnTo>
                  <a:lnTo>
                    <a:pt x="4774" y="123"/>
                  </a:lnTo>
                  <a:lnTo>
                    <a:pt x="4472" y="170"/>
                  </a:lnTo>
                  <a:lnTo>
                    <a:pt x="4171" y="236"/>
                  </a:lnTo>
                  <a:lnTo>
                    <a:pt x="3889" y="302"/>
                  </a:lnTo>
                  <a:lnTo>
                    <a:pt x="3606" y="377"/>
                  </a:lnTo>
                  <a:lnTo>
                    <a:pt x="3333" y="462"/>
                  </a:lnTo>
                  <a:lnTo>
                    <a:pt x="3060" y="556"/>
                  </a:lnTo>
                  <a:lnTo>
                    <a:pt x="2806" y="660"/>
                  </a:lnTo>
                  <a:lnTo>
                    <a:pt x="2552" y="773"/>
                  </a:lnTo>
                  <a:lnTo>
                    <a:pt x="2316" y="886"/>
                  </a:lnTo>
                  <a:lnTo>
                    <a:pt x="2081" y="1008"/>
                  </a:lnTo>
                  <a:lnTo>
                    <a:pt x="1865" y="1131"/>
                  </a:lnTo>
                  <a:lnTo>
                    <a:pt x="1657" y="1272"/>
                  </a:lnTo>
                  <a:lnTo>
                    <a:pt x="1450" y="1413"/>
                  </a:lnTo>
                  <a:lnTo>
                    <a:pt x="1262" y="1554"/>
                  </a:lnTo>
                  <a:lnTo>
                    <a:pt x="1093" y="1705"/>
                  </a:lnTo>
                  <a:lnTo>
                    <a:pt x="923" y="1865"/>
                  </a:lnTo>
                  <a:lnTo>
                    <a:pt x="772" y="2025"/>
                  </a:lnTo>
                  <a:lnTo>
                    <a:pt x="631" y="2194"/>
                  </a:lnTo>
                  <a:lnTo>
                    <a:pt x="499" y="2364"/>
                  </a:lnTo>
                  <a:lnTo>
                    <a:pt x="386" y="2543"/>
                  </a:lnTo>
                  <a:lnTo>
                    <a:pt x="292" y="2722"/>
                  </a:lnTo>
                  <a:lnTo>
                    <a:pt x="208" y="2910"/>
                  </a:lnTo>
                  <a:lnTo>
                    <a:pt x="132" y="3098"/>
                  </a:lnTo>
                  <a:lnTo>
                    <a:pt x="76" y="3287"/>
                  </a:lnTo>
                  <a:lnTo>
                    <a:pt x="38" y="3484"/>
                  </a:lnTo>
                  <a:lnTo>
                    <a:pt x="10" y="3682"/>
                  </a:lnTo>
                  <a:lnTo>
                    <a:pt x="0" y="3880"/>
                  </a:lnTo>
                  <a:lnTo>
                    <a:pt x="10" y="4077"/>
                  </a:lnTo>
                  <a:lnTo>
                    <a:pt x="38" y="4275"/>
                  </a:lnTo>
                  <a:lnTo>
                    <a:pt x="76" y="4473"/>
                  </a:lnTo>
                  <a:lnTo>
                    <a:pt x="132" y="4661"/>
                  </a:lnTo>
                  <a:lnTo>
                    <a:pt x="208" y="4849"/>
                  </a:lnTo>
                  <a:lnTo>
                    <a:pt x="292" y="5038"/>
                  </a:lnTo>
                  <a:lnTo>
                    <a:pt x="386" y="5217"/>
                  </a:lnTo>
                  <a:lnTo>
                    <a:pt x="499" y="5395"/>
                  </a:lnTo>
                  <a:lnTo>
                    <a:pt x="631" y="5565"/>
                  </a:lnTo>
                  <a:lnTo>
                    <a:pt x="772" y="5734"/>
                  </a:lnTo>
                  <a:lnTo>
                    <a:pt x="923" y="5894"/>
                  </a:lnTo>
                  <a:lnTo>
                    <a:pt x="1093" y="6055"/>
                  </a:lnTo>
                  <a:lnTo>
                    <a:pt x="1262" y="6205"/>
                  </a:lnTo>
                  <a:lnTo>
                    <a:pt x="1450" y="6346"/>
                  </a:lnTo>
                  <a:lnTo>
                    <a:pt x="1657" y="6488"/>
                  </a:lnTo>
                  <a:lnTo>
                    <a:pt x="1865" y="6629"/>
                  </a:lnTo>
                  <a:lnTo>
                    <a:pt x="2081" y="6751"/>
                  </a:lnTo>
                  <a:lnTo>
                    <a:pt x="2316" y="6874"/>
                  </a:lnTo>
                  <a:lnTo>
                    <a:pt x="2552" y="6996"/>
                  </a:lnTo>
                  <a:lnTo>
                    <a:pt x="2806" y="7100"/>
                  </a:lnTo>
                  <a:lnTo>
                    <a:pt x="3060" y="7203"/>
                  </a:lnTo>
                  <a:lnTo>
                    <a:pt x="3333" y="7297"/>
                  </a:lnTo>
                  <a:lnTo>
                    <a:pt x="3606" y="7382"/>
                  </a:lnTo>
                  <a:lnTo>
                    <a:pt x="3889" y="7457"/>
                  </a:lnTo>
                  <a:lnTo>
                    <a:pt x="4171" y="7523"/>
                  </a:lnTo>
                  <a:lnTo>
                    <a:pt x="4472" y="7589"/>
                  </a:lnTo>
                  <a:lnTo>
                    <a:pt x="4774" y="7636"/>
                  </a:lnTo>
                  <a:lnTo>
                    <a:pt x="5075" y="7683"/>
                  </a:lnTo>
                  <a:lnTo>
                    <a:pt x="5386" y="7721"/>
                  </a:lnTo>
                  <a:lnTo>
                    <a:pt x="5706" y="7740"/>
                  </a:lnTo>
                  <a:lnTo>
                    <a:pt x="6035" y="7759"/>
                  </a:lnTo>
                  <a:lnTo>
                    <a:pt x="6685" y="7759"/>
                  </a:lnTo>
                  <a:lnTo>
                    <a:pt x="7005" y="7740"/>
                  </a:lnTo>
                  <a:lnTo>
                    <a:pt x="7325" y="7721"/>
                  </a:lnTo>
                  <a:lnTo>
                    <a:pt x="7636" y="7683"/>
                  </a:lnTo>
                  <a:lnTo>
                    <a:pt x="7947" y="7636"/>
                  </a:lnTo>
                  <a:lnTo>
                    <a:pt x="8248" y="7589"/>
                  </a:lnTo>
                  <a:lnTo>
                    <a:pt x="8540" y="7523"/>
                  </a:lnTo>
                  <a:lnTo>
                    <a:pt x="8832" y="7457"/>
                  </a:lnTo>
                  <a:lnTo>
                    <a:pt x="9114" y="7382"/>
                  </a:lnTo>
                  <a:lnTo>
                    <a:pt x="9387" y="7297"/>
                  </a:lnTo>
                  <a:lnTo>
                    <a:pt x="9651" y="7203"/>
                  </a:lnTo>
                  <a:lnTo>
                    <a:pt x="9914" y="7100"/>
                  </a:lnTo>
                  <a:lnTo>
                    <a:pt x="10159" y="6996"/>
                  </a:lnTo>
                  <a:lnTo>
                    <a:pt x="10404" y="6874"/>
                  </a:lnTo>
                  <a:lnTo>
                    <a:pt x="10630" y="6751"/>
                  </a:lnTo>
                  <a:lnTo>
                    <a:pt x="10846" y="6629"/>
                  </a:lnTo>
                  <a:lnTo>
                    <a:pt x="11063" y="6488"/>
                  </a:lnTo>
                  <a:lnTo>
                    <a:pt x="11261" y="6346"/>
                  </a:lnTo>
                  <a:lnTo>
                    <a:pt x="11449" y="6205"/>
                  </a:lnTo>
                  <a:lnTo>
                    <a:pt x="11628" y="6055"/>
                  </a:lnTo>
                  <a:lnTo>
                    <a:pt x="11788" y="5894"/>
                  </a:lnTo>
                  <a:lnTo>
                    <a:pt x="11948" y="5734"/>
                  </a:lnTo>
                  <a:lnTo>
                    <a:pt x="12089" y="5565"/>
                  </a:lnTo>
                  <a:lnTo>
                    <a:pt x="12211" y="5395"/>
                  </a:lnTo>
                  <a:lnTo>
                    <a:pt x="12324" y="5217"/>
                  </a:lnTo>
                  <a:lnTo>
                    <a:pt x="12428" y="5038"/>
                  </a:lnTo>
                  <a:lnTo>
                    <a:pt x="12513" y="4849"/>
                  </a:lnTo>
                  <a:lnTo>
                    <a:pt x="12579" y="4661"/>
                  </a:lnTo>
                  <a:lnTo>
                    <a:pt x="12635" y="4473"/>
                  </a:lnTo>
                  <a:lnTo>
                    <a:pt x="12682" y="4275"/>
                  </a:lnTo>
                  <a:lnTo>
                    <a:pt x="12701" y="4077"/>
                  </a:lnTo>
                  <a:lnTo>
                    <a:pt x="12710" y="3880"/>
                  </a:lnTo>
                  <a:lnTo>
                    <a:pt x="12701" y="3682"/>
                  </a:lnTo>
                  <a:lnTo>
                    <a:pt x="12682" y="3484"/>
                  </a:lnTo>
                  <a:lnTo>
                    <a:pt x="12635" y="3287"/>
                  </a:lnTo>
                  <a:lnTo>
                    <a:pt x="12579" y="3098"/>
                  </a:lnTo>
                  <a:lnTo>
                    <a:pt x="12513" y="2910"/>
                  </a:lnTo>
                  <a:lnTo>
                    <a:pt x="12428" y="2722"/>
                  </a:lnTo>
                  <a:lnTo>
                    <a:pt x="12324" y="2543"/>
                  </a:lnTo>
                  <a:lnTo>
                    <a:pt x="12211" y="2364"/>
                  </a:lnTo>
                  <a:lnTo>
                    <a:pt x="12089" y="2194"/>
                  </a:lnTo>
                  <a:lnTo>
                    <a:pt x="11948" y="2025"/>
                  </a:lnTo>
                  <a:lnTo>
                    <a:pt x="11788" y="1865"/>
                  </a:lnTo>
                  <a:lnTo>
                    <a:pt x="11628" y="1705"/>
                  </a:lnTo>
                  <a:lnTo>
                    <a:pt x="11449" y="1554"/>
                  </a:lnTo>
                  <a:lnTo>
                    <a:pt x="11261" y="1413"/>
                  </a:lnTo>
                  <a:lnTo>
                    <a:pt x="11063" y="1272"/>
                  </a:lnTo>
                  <a:lnTo>
                    <a:pt x="10846" y="1131"/>
                  </a:lnTo>
                  <a:lnTo>
                    <a:pt x="10630" y="1008"/>
                  </a:lnTo>
                  <a:lnTo>
                    <a:pt x="10404" y="886"/>
                  </a:lnTo>
                  <a:lnTo>
                    <a:pt x="10159" y="773"/>
                  </a:lnTo>
                  <a:lnTo>
                    <a:pt x="9914" y="660"/>
                  </a:lnTo>
                  <a:lnTo>
                    <a:pt x="9651" y="556"/>
                  </a:lnTo>
                  <a:lnTo>
                    <a:pt x="9387" y="462"/>
                  </a:lnTo>
                  <a:lnTo>
                    <a:pt x="9114" y="377"/>
                  </a:lnTo>
                  <a:lnTo>
                    <a:pt x="8832" y="302"/>
                  </a:lnTo>
                  <a:lnTo>
                    <a:pt x="8540" y="236"/>
                  </a:lnTo>
                  <a:lnTo>
                    <a:pt x="8248" y="170"/>
                  </a:lnTo>
                  <a:lnTo>
                    <a:pt x="7947" y="123"/>
                  </a:lnTo>
                  <a:lnTo>
                    <a:pt x="7636" y="76"/>
                  </a:lnTo>
                  <a:lnTo>
                    <a:pt x="7325" y="38"/>
                  </a:lnTo>
                  <a:lnTo>
                    <a:pt x="7005" y="20"/>
                  </a:lnTo>
                  <a:lnTo>
                    <a:pt x="66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40"/>
            <p:cNvSpPr/>
            <p:nvPr/>
          </p:nvSpPr>
          <p:spPr>
            <a:xfrm flipH="1">
              <a:off x="2206483" y="3234167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101" y="0"/>
                  </a:moveTo>
                  <a:lnTo>
                    <a:pt x="5847" y="9"/>
                  </a:lnTo>
                  <a:lnTo>
                    <a:pt x="5593" y="28"/>
                  </a:lnTo>
                  <a:lnTo>
                    <a:pt x="5339" y="47"/>
                  </a:lnTo>
                  <a:lnTo>
                    <a:pt x="5094" y="75"/>
                  </a:lnTo>
                  <a:lnTo>
                    <a:pt x="4849" y="104"/>
                  </a:lnTo>
                  <a:lnTo>
                    <a:pt x="4614" y="151"/>
                  </a:lnTo>
                  <a:lnTo>
                    <a:pt x="4378" y="188"/>
                  </a:lnTo>
                  <a:lnTo>
                    <a:pt x="4143" y="235"/>
                  </a:lnTo>
                  <a:lnTo>
                    <a:pt x="3917" y="292"/>
                  </a:lnTo>
                  <a:lnTo>
                    <a:pt x="3700" y="358"/>
                  </a:lnTo>
                  <a:lnTo>
                    <a:pt x="3474" y="424"/>
                  </a:lnTo>
                  <a:lnTo>
                    <a:pt x="3267" y="490"/>
                  </a:lnTo>
                  <a:lnTo>
                    <a:pt x="3051" y="565"/>
                  </a:lnTo>
                  <a:lnTo>
                    <a:pt x="2853" y="640"/>
                  </a:lnTo>
                  <a:lnTo>
                    <a:pt x="2655" y="725"/>
                  </a:lnTo>
                  <a:lnTo>
                    <a:pt x="2458" y="819"/>
                  </a:lnTo>
                  <a:lnTo>
                    <a:pt x="2269" y="904"/>
                  </a:lnTo>
                  <a:lnTo>
                    <a:pt x="2090" y="1007"/>
                  </a:lnTo>
                  <a:lnTo>
                    <a:pt x="1921" y="1102"/>
                  </a:lnTo>
                  <a:lnTo>
                    <a:pt x="1752" y="1205"/>
                  </a:lnTo>
                  <a:lnTo>
                    <a:pt x="1591" y="1318"/>
                  </a:lnTo>
                  <a:lnTo>
                    <a:pt x="1431" y="1431"/>
                  </a:lnTo>
                  <a:lnTo>
                    <a:pt x="1281" y="1544"/>
                  </a:lnTo>
                  <a:lnTo>
                    <a:pt x="1140" y="1666"/>
                  </a:lnTo>
                  <a:lnTo>
                    <a:pt x="1008" y="1789"/>
                  </a:lnTo>
                  <a:lnTo>
                    <a:pt x="885" y="1911"/>
                  </a:lnTo>
                  <a:lnTo>
                    <a:pt x="763" y="2043"/>
                  </a:lnTo>
                  <a:lnTo>
                    <a:pt x="650" y="2175"/>
                  </a:lnTo>
                  <a:lnTo>
                    <a:pt x="546" y="2307"/>
                  </a:lnTo>
                  <a:lnTo>
                    <a:pt x="452" y="2448"/>
                  </a:lnTo>
                  <a:lnTo>
                    <a:pt x="368" y="2589"/>
                  </a:lnTo>
                  <a:lnTo>
                    <a:pt x="0" y="2589"/>
                  </a:lnTo>
                  <a:lnTo>
                    <a:pt x="0" y="4039"/>
                  </a:lnTo>
                  <a:lnTo>
                    <a:pt x="10" y="4039"/>
                  </a:lnTo>
                  <a:lnTo>
                    <a:pt x="29" y="4237"/>
                  </a:lnTo>
                  <a:lnTo>
                    <a:pt x="66" y="4425"/>
                  </a:lnTo>
                  <a:lnTo>
                    <a:pt x="113" y="4613"/>
                  </a:lnTo>
                  <a:lnTo>
                    <a:pt x="179" y="4792"/>
                  </a:lnTo>
                  <a:lnTo>
                    <a:pt x="264" y="4980"/>
                  </a:lnTo>
                  <a:lnTo>
                    <a:pt x="358" y="5150"/>
                  </a:lnTo>
                  <a:lnTo>
                    <a:pt x="462" y="5329"/>
                  </a:lnTo>
                  <a:lnTo>
                    <a:pt x="584" y="5498"/>
                  </a:lnTo>
                  <a:lnTo>
                    <a:pt x="716" y="5658"/>
                  </a:lnTo>
                  <a:lnTo>
                    <a:pt x="857" y="5818"/>
                  </a:lnTo>
                  <a:lnTo>
                    <a:pt x="1008" y="5978"/>
                  </a:lnTo>
                  <a:lnTo>
                    <a:pt x="1177" y="6129"/>
                  </a:lnTo>
                  <a:lnTo>
                    <a:pt x="1356" y="6280"/>
                  </a:lnTo>
                  <a:lnTo>
                    <a:pt x="1544" y="6411"/>
                  </a:lnTo>
                  <a:lnTo>
                    <a:pt x="1742" y="6553"/>
                  </a:lnTo>
                  <a:lnTo>
                    <a:pt x="1949" y="6675"/>
                  </a:lnTo>
                  <a:lnTo>
                    <a:pt x="2175" y="6797"/>
                  </a:lnTo>
                  <a:lnTo>
                    <a:pt x="2401" y="6920"/>
                  </a:lnTo>
                  <a:lnTo>
                    <a:pt x="2637" y="7033"/>
                  </a:lnTo>
                  <a:lnTo>
                    <a:pt x="2881" y="7136"/>
                  </a:lnTo>
                  <a:lnTo>
                    <a:pt x="3136" y="7231"/>
                  </a:lnTo>
                  <a:lnTo>
                    <a:pt x="3399" y="7315"/>
                  </a:lnTo>
                  <a:lnTo>
                    <a:pt x="3663" y="7400"/>
                  </a:lnTo>
                  <a:lnTo>
                    <a:pt x="3945" y="7475"/>
                  </a:lnTo>
                  <a:lnTo>
                    <a:pt x="4228" y="7541"/>
                  </a:lnTo>
                  <a:lnTo>
                    <a:pt x="4510" y="7598"/>
                  </a:lnTo>
                  <a:lnTo>
                    <a:pt x="4811" y="7645"/>
                  </a:lnTo>
                  <a:lnTo>
                    <a:pt x="5113" y="7692"/>
                  </a:lnTo>
                  <a:lnTo>
                    <a:pt x="5414" y="7720"/>
                  </a:lnTo>
                  <a:lnTo>
                    <a:pt x="5725" y="7748"/>
                  </a:lnTo>
                  <a:lnTo>
                    <a:pt x="6035" y="7758"/>
                  </a:lnTo>
                  <a:lnTo>
                    <a:pt x="6355" y="7767"/>
                  </a:lnTo>
                  <a:lnTo>
                    <a:pt x="6666" y="7758"/>
                  </a:lnTo>
                  <a:lnTo>
                    <a:pt x="6967" y="7748"/>
                  </a:lnTo>
                  <a:lnTo>
                    <a:pt x="7269" y="7720"/>
                  </a:lnTo>
                  <a:lnTo>
                    <a:pt x="7560" y="7692"/>
                  </a:lnTo>
                  <a:lnTo>
                    <a:pt x="7852" y="7654"/>
                  </a:lnTo>
                  <a:lnTo>
                    <a:pt x="8135" y="7607"/>
                  </a:lnTo>
                  <a:lnTo>
                    <a:pt x="8417" y="7560"/>
                  </a:lnTo>
                  <a:lnTo>
                    <a:pt x="8690" y="7494"/>
                  </a:lnTo>
                  <a:lnTo>
                    <a:pt x="8954" y="7428"/>
                  </a:lnTo>
                  <a:lnTo>
                    <a:pt x="9217" y="7353"/>
                  </a:lnTo>
                  <a:lnTo>
                    <a:pt x="9472" y="7268"/>
                  </a:lnTo>
                  <a:lnTo>
                    <a:pt x="9716" y="7174"/>
                  </a:lnTo>
                  <a:lnTo>
                    <a:pt x="9961" y="7080"/>
                  </a:lnTo>
                  <a:lnTo>
                    <a:pt x="10197" y="6976"/>
                  </a:lnTo>
                  <a:lnTo>
                    <a:pt x="10413" y="6873"/>
                  </a:lnTo>
                  <a:lnTo>
                    <a:pt x="10630" y="6750"/>
                  </a:lnTo>
                  <a:lnTo>
                    <a:pt x="10837" y="6637"/>
                  </a:lnTo>
                  <a:lnTo>
                    <a:pt x="11035" y="6506"/>
                  </a:lnTo>
                  <a:lnTo>
                    <a:pt x="11223" y="6374"/>
                  </a:lnTo>
                  <a:lnTo>
                    <a:pt x="11402" y="6242"/>
                  </a:lnTo>
                  <a:lnTo>
                    <a:pt x="11571" y="6101"/>
                  </a:lnTo>
                  <a:lnTo>
                    <a:pt x="11731" y="5950"/>
                  </a:lnTo>
                  <a:lnTo>
                    <a:pt x="11882" y="5800"/>
                  </a:lnTo>
                  <a:lnTo>
                    <a:pt x="12023" y="5649"/>
                  </a:lnTo>
                  <a:lnTo>
                    <a:pt x="12146" y="5489"/>
                  </a:lnTo>
                  <a:lnTo>
                    <a:pt x="12258" y="5319"/>
                  </a:lnTo>
                  <a:lnTo>
                    <a:pt x="12362" y="5159"/>
                  </a:lnTo>
                  <a:lnTo>
                    <a:pt x="12447" y="4990"/>
                  </a:lnTo>
                  <a:lnTo>
                    <a:pt x="12532" y="4811"/>
                  </a:lnTo>
                  <a:lnTo>
                    <a:pt x="12588" y="4632"/>
                  </a:lnTo>
                  <a:lnTo>
                    <a:pt x="12644" y="4453"/>
                  </a:lnTo>
                  <a:lnTo>
                    <a:pt x="12682" y="4274"/>
                  </a:lnTo>
                  <a:lnTo>
                    <a:pt x="12701" y="4077"/>
                  </a:lnTo>
                  <a:lnTo>
                    <a:pt x="12710" y="3879"/>
                  </a:lnTo>
                  <a:lnTo>
                    <a:pt x="12710" y="3738"/>
                  </a:lnTo>
                  <a:lnTo>
                    <a:pt x="12692" y="3596"/>
                  </a:lnTo>
                  <a:lnTo>
                    <a:pt x="12710" y="2589"/>
                  </a:lnTo>
                  <a:lnTo>
                    <a:pt x="12353" y="2589"/>
                  </a:lnTo>
                  <a:lnTo>
                    <a:pt x="12258" y="2448"/>
                  </a:lnTo>
                  <a:lnTo>
                    <a:pt x="12164" y="2307"/>
                  </a:lnTo>
                  <a:lnTo>
                    <a:pt x="12061" y="2175"/>
                  </a:lnTo>
                  <a:lnTo>
                    <a:pt x="11957" y="2043"/>
                  </a:lnTo>
                  <a:lnTo>
                    <a:pt x="11835" y="1911"/>
                  </a:lnTo>
                  <a:lnTo>
                    <a:pt x="11712" y="1789"/>
                  </a:lnTo>
                  <a:lnTo>
                    <a:pt x="11571" y="1666"/>
                  </a:lnTo>
                  <a:lnTo>
                    <a:pt x="11430" y="1544"/>
                  </a:lnTo>
                  <a:lnTo>
                    <a:pt x="11289" y="1431"/>
                  </a:lnTo>
                  <a:lnTo>
                    <a:pt x="11129" y="1318"/>
                  </a:lnTo>
                  <a:lnTo>
                    <a:pt x="10969" y="1205"/>
                  </a:lnTo>
                  <a:lnTo>
                    <a:pt x="10799" y="1102"/>
                  </a:lnTo>
                  <a:lnTo>
                    <a:pt x="10620" y="1007"/>
                  </a:lnTo>
                  <a:lnTo>
                    <a:pt x="10441" y="904"/>
                  </a:lnTo>
                  <a:lnTo>
                    <a:pt x="10253" y="819"/>
                  </a:lnTo>
                  <a:lnTo>
                    <a:pt x="10065" y="725"/>
                  </a:lnTo>
                  <a:lnTo>
                    <a:pt x="9867" y="640"/>
                  </a:lnTo>
                  <a:lnTo>
                    <a:pt x="9660" y="565"/>
                  </a:lnTo>
                  <a:lnTo>
                    <a:pt x="9453" y="490"/>
                  </a:lnTo>
                  <a:lnTo>
                    <a:pt x="9236" y="424"/>
                  </a:lnTo>
                  <a:lnTo>
                    <a:pt x="9020" y="358"/>
                  </a:lnTo>
                  <a:lnTo>
                    <a:pt x="8794" y="292"/>
                  </a:lnTo>
                  <a:lnTo>
                    <a:pt x="8568" y="235"/>
                  </a:lnTo>
                  <a:lnTo>
                    <a:pt x="8342" y="188"/>
                  </a:lnTo>
                  <a:lnTo>
                    <a:pt x="8107" y="151"/>
                  </a:lnTo>
                  <a:lnTo>
                    <a:pt x="7862" y="104"/>
                  </a:lnTo>
                  <a:lnTo>
                    <a:pt x="7617" y="75"/>
                  </a:lnTo>
                  <a:lnTo>
                    <a:pt x="7372" y="47"/>
                  </a:lnTo>
                  <a:lnTo>
                    <a:pt x="7127" y="28"/>
                  </a:lnTo>
                  <a:lnTo>
                    <a:pt x="6873" y="9"/>
                  </a:lnTo>
                  <a:lnTo>
                    <a:pt x="6619" y="0"/>
                  </a:lnTo>
                  <a:close/>
                </a:path>
              </a:pathLst>
            </a:custGeom>
            <a:solidFill>
              <a:srgbClr val="28A6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40"/>
            <p:cNvSpPr/>
            <p:nvPr/>
          </p:nvSpPr>
          <p:spPr>
            <a:xfrm flipH="1">
              <a:off x="2206483" y="3172901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355" y="1"/>
                  </a:moveTo>
                  <a:lnTo>
                    <a:pt x="6035" y="10"/>
                  </a:lnTo>
                  <a:lnTo>
                    <a:pt x="5706" y="20"/>
                  </a:lnTo>
                  <a:lnTo>
                    <a:pt x="5395" y="48"/>
                  </a:lnTo>
                  <a:lnTo>
                    <a:pt x="5075" y="86"/>
                  </a:lnTo>
                  <a:lnTo>
                    <a:pt x="4774" y="123"/>
                  </a:lnTo>
                  <a:lnTo>
                    <a:pt x="4472" y="180"/>
                  </a:lnTo>
                  <a:lnTo>
                    <a:pt x="4171" y="236"/>
                  </a:lnTo>
                  <a:lnTo>
                    <a:pt x="3889" y="311"/>
                  </a:lnTo>
                  <a:lnTo>
                    <a:pt x="3606" y="387"/>
                  </a:lnTo>
                  <a:lnTo>
                    <a:pt x="3333" y="472"/>
                  </a:lnTo>
                  <a:lnTo>
                    <a:pt x="3060" y="566"/>
                  </a:lnTo>
                  <a:lnTo>
                    <a:pt x="2806" y="669"/>
                  </a:lnTo>
                  <a:lnTo>
                    <a:pt x="2561" y="773"/>
                  </a:lnTo>
                  <a:lnTo>
                    <a:pt x="2316" y="886"/>
                  </a:lnTo>
                  <a:lnTo>
                    <a:pt x="2090" y="1008"/>
                  </a:lnTo>
                  <a:lnTo>
                    <a:pt x="1864" y="1140"/>
                  </a:lnTo>
                  <a:lnTo>
                    <a:pt x="1657" y="1272"/>
                  </a:lnTo>
                  <a:lnTo>
                    <a:pt x="1460" y="1413"/>
                  </a:lnTo>
                  <a:lnTo>
                    <a:pt x="1262" y="1564"/>
                  </a:lnTo>
                  <a:lnTo>
                    <a:pt x="1092" y="1714"/>
                  </a:lnTo>
                  <a:lnTo>
                    <a:pt x="923" y="1874"/>
                  </a:lnTo>
                  <a:lnTo>
                    <a:pt x="772" y="2034"/>
                  </a:lnTo>
                  <a:lnTo>
                    <a:pt x="631" y="2204"/>
                  </a:lnTo>
                  <a:lnTo>
                    <a:pt x="499" y="2373"/>
                  </a:lnTo>
                  <a:lnTo>
                    <a:pt x="386" y="2552"/>
                  </a:lnTo>
                  <a:lnTo>
                    <a:pt x="292" y="2731"/>
                  </a:lnTo>
                  <a:lnTo>
                    <a:pt x="207" y="2919"/>
                  </a:lnTo>
                  <a:lnTo>
                    <a:pt x="132" y="3108"/>
                  </a:lnTo>
                  <a:lnTo>
                    <a:pt x="76" y="3296"/>
                  </a:lnTo>
                  <a:lnTo>
                    <a:pt x="38" y="3484"/>
                  </a:lnTo>
                  <a:lnTo>
                    <a:pt x="10" y="3682"/>
                  </a:lnTo>
                  <a:lnTo>
                    <a:pt x="0" y="3889"/>
                  </a:lnTo>
                  <a:lnTo>
                    <a:pt x="10" y="4087"/>
                  </a:lnTo>
                  <a:lnTo>
                    <a:pt x="38" y="4284"/>
                  </a:lnTo>
                  <a:lnTo>
                    <a:pt x="76" y="4473"/>
                  </a:lnTo>
                  <a:lnTo>
                    <a:pt x="132" y="4670"/>
                  </a:lnTo>
                  <a:lnTo>
                    <a:pt x="207" y="4859"/>
                  </a:lnTo>
                  <a:lnTo>
                    <a:pt x="292" y="5038"/>
                  </a:lnTo>
                  <a:lnTo>
                    <a:pt x="386" y="5217"/>
                  </a:lnTo>
                  <a:lnTo>
                    <a:pt x="499" y="5395"/>
                  </a:lnTo>
                  <a:lnTo>
                    <a:pt x="631" y="5565"/>
                  </a:lnTo>
                  <a:lnTo>
                    <a:pt x="772" y="5734"/>
                  </a:lnTo>
                  <a:lnTo>
                    <a:pt x="923" y="5904"/>
                  </a:lnTo>
                  <a:lnTo>
                    <a:pt x="1092" y="6054"/>
                  </a:lnTo>
                  <a:lnTo>
                    <a:pt x="1262" y="6205"/>
                  </a:lnTo>
                  <a:lnTo>
                    <a:pt x="1460" y="6356"/>
                  </a:lnTo>
                  <a:lnTo>
                    <a:pt x="1657" y="6497"/>
                  </a:lnTo>
                  <a:lnTo>
                    <a:pt x="1864" y="6629"/>
                  </a:lnTo>
                  <a:lnTo>
                    <a:pt x="2090" y="6761"/>
                  </a:lnTo>
                  <a:lnTo>
                    <a:pt x="2316" y="6883"/>
                  </a:lnTo>
                  <a:lnTo>
                    <a:pt x="2561" y="6996"/>
                  </a:lnTo>
                  <a:lnTo>
                    <a:pt x="2806" y="7109"/>
                  </a:lnTo>
                  <a:lnTo>
                    <a:pt x="3060" y="7203"/>
                  </a:lnTo>
                  <a:lnTo>
                    <a:pt x="3333" y="7297"/>
                  </a:lnTo>
                  <a:lnTo>
                    <a:pt x="3606" y="7382"/>
                  </a:lnTo>
                  <a:lnTo>
                    <a:pt x="3889" y="7467"/>
                  </a:lnTo>
                  <a:lnTo>
                    <a:pt x="4171" y="7533"/>
                  </a:lnTo>
                  <a:lnTo>
                    <a:pt x="4472" y="7598"/>
                  </a:lnTo>
                  <a:lnTo>
                    <a:pt x="4774" y="7646"/>
                  </a:lnTo>
                  <a:lnTo>
                    <a:pt x="5075" y="7693"/>
                  </a:lnTo>
                  <a:lnTo>
                    <a:pt x="5395" y="7721"/>
                  </a:lnTo>
                  <a:lnTo>
                    <a:pt x="5706" y="7749"/>
                  </a:lnTo>
                  <a:lnTo>
                    <a:pt x="6035" y="7768"/>
                  </a:lnTo>
                  <a:lnTo>
                    <a:pt x="6685" y="7768"/>
                  </a:lnTo>
                  <a:lnTo>
                    <a:pt x="7005" y="7749"/>
                  </a:lnTo>
                  <a:lnTo>
                    <a:pt x="7325" y="7721"/>
                  </a:lnTo>
                  <a:lnTo>
                    <a:pt x="7636" y="7693"/>
                  </a:lnTo>
                  <a:lnTo>
                    <a:pt x="7946" y="7646"/>
                  </a:lnTo>
                  <a:lnTo>
                    <a:pt x="8248" y="7598"/>
                  </a:lnTo>
                  <a:lnTo>
                    <a:pt x="8540" y="7533"/>
                  </a:lnTo>
                  <a:lnTo>
                    <a:pt x="8831" y="7467"/>
                  </a:lnTo>
                  <a:lnTo>
                    <a:pt x="9114" y="7382"/>
                  </a:lnTo>
                  <a:lnTo>
                    <a:pt x="9387" y="7297"/>
                  </a:lnTo>
                  <a:lnTo>
                    <a:pt x="9651" y="7203"/>
                  </a:lnTo>
                  <a:lnTo>
                    <a:pt x="9914" y="7109"/>
                  </a:lnTo>
                  <a:lnTo>
                    <a:pt x="10159" y="6996"/>
                  </a:lnTo>
                  <a:lnTo>
                    <a:pt x="10404" y="6883"/>
                  </a:lnTo>
                  <a:lnTo>
                    <a:pt x="10630" y="6761"/>
                  </a:lnTo>
                  <a:lnTo>
                    <a:pt x="10856" y="6629"/>
                  </a:lnTo>
                  <a:lnTo>
                    <a:pt x="11063" y="6497"/>
                  </a:lnTo>
                  <a:lnTo>
                    <a:pt x="11261" y="6356"/>
                  </a:lnTo>
                  <a:lnTo>
                    <a:pt x="11449" y="6205"/>
                  </a:lnTo>
                  <a:lnTo>
                    <a:pt x="11628" y="6054"/>
                  </a:lnTo>
                  <a:lnTo>
                    <a:pt x="11797" y="5904"/>
                  </a:lnTo>
                  <a:lnTo>
                    <a:pt x="11948" y="5734"/>
                  </a:lnTo>
                  <a:lnTo>
                    <a:pt x="12089" y="5565"/>
                  </a:lnTo>
                  <a:lnTo>
                    <a:pt x="12211" y="5395"/>
                  </a:lnTo>
                  <a:lnTo>
                    <a:pt x="12324" y="5217"/>
                  </a:lnTo>
                  <a:lnTo>
                    <a:pt x="12428" y="5038"/>
                  </a:lnTo>
                  <a:lnTo>
                    <a:pt x="12513" y="4859"/>
                  </a:lnTo>
                  <a:lnTo>
                    <a:pt x="12588" y="4670"/>
                  </a:lnTo>
                  <a:lnTo>
                    <a:pt x="12635" y="4473"/>
                  </a:lnTo>
                  <a:lnTo>
                    <a:pt x="12682" y="4284"/>
                  </a:lnTo>
                  <a:lnTo>
                    <a:pt x="12701" y="4087"/>
                  </a:lnTo>
                  <a:lnTo>
                    <a:pt x="12710" y="3889"/>
                  </a:lnTo>
                  <a:lnTo>
                    <a:pt x="12701" y="3682"/>
                  </a:lnTo>
                  <a:lnTo>
                    <a:pt x="12682" y="3484"/>
                  </a:lnTo>
                  <a:lnTo>
                    <a:pt x="12635" y="3296"/>
                  </a:lnTo>
                  <a:lnTo>
                    <a:pt x="12588" y="3108"/>
                  </a:lnTo>
                  <a:lnTo>
                    <a:pt x="12513" y="2919"/>
                  </a:lnTo>
                  <a:lnTo>
                    <a:pt x="12428" y="2731"/>
                  </a:lnTo>
                  <a:lnTo>
                    <a:pt x="12324" y="2552"/>
                  </a:lnTo>
                  <a:lnTo>
                    <a:pt x="12211" y="2373"/>
                  </a:lnTo>
                  <a:lnTo>
                    <a:pt x="12089" y="2204"/>
                  </a:lnTo>
                  <a:lnTo>
                    <a:pt x="11948" y="2034"/>
                  </a:lnTo>
                  <a:lnTo>
                    <a:pt x="11797" y="1874"/>
                  </a:lnTo>
                  <a:lnTo>
                    <a:pt x="11628" y="1714"/>
                  </a:lnTo>
                  <a:lnTo>
                    <a:pt x="11449" y="1564"/>
                  </a:lnTo>
                  <a:lnTo>
                    <a:pt x="11261" y="1413"/>
                  </a:lnTo>
                  <a:lnTo>
                    <a:pt x="11063" y="1272"/>
                  </a:lnTo>
                  <a:lnTo>
                    <a:pt x="10856" y="1140"/>
                  </a:lnTo>
                  <a:lnTo>
                    <a:pt x="10630" y="1008"/>
                  </a:lnTo>
                  <a:lnTo>
                    <a:pt x="10404" y="886"/>
                  </a:lnTo>
                  <a:lnTo>
                    <a:pt x="10159" y="773"/>
                  </a:lnTo>
                  <a:lnTo>
                    <a:pt x="9914" y="669"/>
                  </a:lnTo>
                  <a:lnTo>
                    <a:pt x="9651" y="566"/>
                  </a:lnTo>
                  <a:lnTo>
                    <a:pt x="9387" y="472"/>
                  </a:lnTo>
                  <a:lnTo>
                    <a:pt x="9114" y="387"/>
                  </a:lnTo>
                  <a:lnTo>
                    <a:pt x="8831" y="311"/>
                  </a:lnTo>
                  <a:lnTo>
                    <a:pt x="8540" y="236"/>
                  </a:lnTo>
                  <a:lnTo>
                    <a:pt x="8248" y="180"/>
                  </a:lnTo>
                  <a:lnTo>
                    <a:pt x="7946" y="123"/>
                  </a:lnTo>
                  <a:lnTo>
                    <a:pt x="7636" y="86"/>
                  </a:lnTo>
                  <a:lnTo>
                    <a:pt x="7325" y="48"/>
                  </a:lnTo>
                  <a:lnTo>
                    <a:pt x="7005" y="20"/>
                  </a:lnTo>
                  <a:lnTo>
                    <a:pt x="6685" y="10"/>
                  </a:lnTo>
                  <a:lnTo>
                    <a:pt x="63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40"/>
            <p:cNvSpPr/>
            <p:nvPr/>
          </p:nvSpPr>
          <p:spPr>
            <a:xfrm flipH="1">
              <a:off x="2206483" y="3160035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101" y="1"/>
                  </a:moveTo>
                  <a:lnTo>
                    <a:pt x="5847" y="10"/>
                  </a:lnTo>
                  <a:lnTo>
                    <a:pt x="5593" y="29"/>
                  </a:lnTo>
                  <a:lnTo>
                    <a:pt x="5339" y="48"/>
                  </a:lnTo>
                  <a:lnTo>
                    <a:pt x="5094" y="76"/>
                  </a:lnTo>
                  <a:lnTo>
                    <a:pt x="4849" y="104"/>
                  </a:lnTo>
                  <a:lnTo>
                    <a:pt x="4614" y="142"/>
                  </a:lnTo>
                  <a:lnTo>
                    <a:pt x="4378" y="189"/>
                  </a:lnTo>
                  <a:lnTo>
                    <a:pt x="4143" y="236"/>
                  </a:lnTo>
                  <a:lnTo>
                    <a:pt x="3917" y="293"/>
                  </a:lnTo>
                  <a:lnTo>
                    <a:pt x="3700" y="359"/>
                  </a:lnTo>
                  <a:lnTo>
                    <a:pt x="3474" y="415"/>
                  </a:lnTo>
                  <a:lnTo>
                    <a:pt x="3267" y="490"/>
                  </a:lnTo>
                  <a:lnTo>
                    <a:pt x="3051" y="566"/>
                  </a:lnTo>
                  <a:lnTo>
                    <a:pt x="2853" y="641"/>
                  </a:lnTo>
                  <a:lnTo>
                    <a:pt x="2655" y="726"/>
                  </a:lnTo>
                  <a:lnTo>
                    <a:pt x="2458" y="810"/>
                  </a:lnTo>
                  <a:lnTo>
                    <a:pt x="2269" y="905"/>
                  </a:lnTo>
                  <a:lnTo>
                    <a:pt x="2090" y="1008"/>
                  </a:lnTo>
                  <a:lnTo>
                    <a:pt x="1921" y="1102"/>
                  </a:lnTo>
                  <a:lnTo>
                    <a:pt x="1752" y="1206"/>
                  </a:lnTo>
                  <a:lnTo>
                    <a:pt x="1591" y="1319"/>
                  </a:lnTo>
                  <a:lnTo>
                    <a:pt x="1431" y="1432"/>
                  </a:lnTo>
                  <a:lnTo>
                    <a:pt x="1281" y="1545"/>
                  </a:lnTo>
                  <a:lnTo>
                    <a:pt x="1140" y="1667"/>
                  </a:lnTo>
                  <a:lnTo>
                    <a:pt x="1008" y="1790"/>
                  </a:lnTo>
                  <a:lnTo>
                    <a:pt x="885" y="1912"/>
                  </a:lnTo>
                  <a:lnTo>
                    <a:pt x="763" y="2044"/>
                  </a:lnTo>
                  <a:lnTo>
                    <a:pt x="650" y="2176"/>
                  </a:lnTo>
                  <a:lnTo>
                    <a:pt x="546" y="2307"/>
                  </a:lnTo>
                  <a:lnTo>
                    <a:pt x="452" y="2449"/>
                  </a:lnTo>
                  <a:lnTo>
                    <a:pt x="368" y="2590"/>
                  </a:lnTo>
                  <a:lnTo>
                    <a:pt x="0" y="2590"/>
                  </a:lnTo>
                  <a:lnTo>
                    <a:pt x="0" y="4040"/>
                  </a:lnTo>
                  <a:lnTo>
                    <a:pt x="10" y="4040"/>
                  </a:lnTo>
                  <a:lnTo>
                    <a:pt x="29" y="4237"/>
                  </a:lnTo>
                  <a:lnTo>
                    <a:pt x="66" y="4426"/>
                  </a:lnTo>
                  <a:lnTo>
                    <a:pt x="113" y="4614"/>
                  </a:lnTo>
                  <a:lnTo>
                    <a:pt x="179" y="4793"/>
                  </a:lnTo>
                  <a:lnTo>
                    <a:pt x="264" y="4981"/>
                  </a:lnTo>
                  <a:lnTo>
                    <a:pt x="358" y="5151"/>
                  </a:lnTo>
                  <a:lnTo>
                    <a:pt x="462" y="5330"/>
                  </a:lnTo>
                  <a:lnTo>
                    <a:pt x="584" y="5499"/>
                  </a:lnTo>
                  <a:lnTo>
                    <a:pt x="716" y="5659"/>
                  </a:lnTo>
                  <a:lnTo>
                    <a:pt x="857" y="5819"/>
                  </a:lnTo>
                  <a:lnTo>
                    <a:pt x="1008" y="5979"/>
                  </a:lnTo>
                  <a:lnTo>
                    <a:pt x="1177" y="6130"/>
                  </a:lnTo>
                  <a:lnTo>
                    <a:pt x="1356" y="6271"/>
                  </a:lnTo>
                  <a:lnTo>
                    <a:pt x="1544" y="6412"/>
                  </a:lnTo>
                  <a:lnTo>
                    <a:pt x="1742" y="6553"/>
                  </a:lnTo>
                  <a:lnTo>
                    <a:pt x="1949" y="6676"/>
                  </a:lnTo>
                  <a:lnTo>
                    <a:pt x="2175" y="6798"/>
                  </a:lnTo>
                  <a:lnTo>
                    <a:pt x="2401" y="6921"/>
                  </a:lnTo>
                  <a:lnTo>
                    <a:pt x="2637" y="7034"/>
                  </a:lnTo>
                  <a:lnTo>
                    <a:pt x="2881" y="7128"/>
                  </a:lnTo>
                  <a:lnTo>
                    <a:pt x="3136" y="7231"/>
                  </a:lnTo>
                  <a:lnTo>
                    <a:pt x="3399" y="7316"/>
                  </a:lnTo>
                  <a:lnTo>
                    <a:pt x="3663" y="7401"/>
                  </a:lnTo>
                  <a:lnTo>
                    <a:pt x="3945" y="7476"/>
                  </a:lnTo>
                  <a:lnTo>
                    <a:pt x="4228" y="7542"/>
                  </a:lnTo>
                  <a:lnTo>
                    <a:pt x="4510" y="7598"/>
                  </a:lnTo>
                  <a:lnTo>
                    <a:pt x="4811" y="7646"/>
                  </a:lnTo>
                  <a:lnTo>
                    <a:pt x="5113" y="7693"/>
                  </a:lnTo>
                  <a:lnTo>
                    <a:pt x="5414" y="7721"/>
                  </a:lnTo>
                  <a:lnTo>
                    <a:pt x="5725" y="7749"/>
                  </a:lnTo>
                  <a:lnTo>
                    <a:pt x="6035" y="7759"/>
                  </a:lnTo>
                  <a:lnTo>
                    <a:pt x="6355" y="7768"/>
                  </a:lnTo>
                  <a:lnTo>
                    <a:pt x="6666" y="7759"/>
                  </a:lnTo>
                  <a:lnTo>
                    <a:pt x="6967" y="7749"/>
                  </a:lnTo>
                  <a:lnTo>
                    <a:pt x="7269" y="7721"/>
                  </a:lnTo>
                  <a:lnTo>
                    <a:pt x="7560" y="7693"/>
                  </a:lnTo>
                  <a:lnTo>
                    <a:pt x="7852" y="7655"/>
                  </a:lnTo>
                  <a:lnTo>
                    <a:pt x="8135" y="7608"/>
                  </a:lnTo>
                  <a:lnTo>
                    <a:pt x="8417" y="7561"/>
                  </a:lnTo>
                  <a:lnTo>
                    <a:pt x="8690" y="7495"/>
                  </a:lnTo>
                  <a:lnTo>
                    <a:pt x="8954" y="7429"/>
                  </a:lnTo>
                  <a:lnTo>
                    <a:pt x="9217" y="7354"/>
                  </a:lnTo>
                  <a:lnTo>
                    <a:pt x="9472" y="7269"/>
                  </a:lnTo>
                  <a:lnTo>
                    <a:pt x="9716" y="7175"/>
                  </a:lnTo>
                  <a:lnTo>
                    <a:pt x="9961" y="7081"/>
                  </a:lnTo>
                  <a:lnTo>
                    <a:pt x="10197" y="6977"/>
                  </a:lnTo>
                  <a:lnTo>
                    <a:pt x="10413" y="6874"/>
                  </a:lnTo>
                  <a:lnTo>
                    <a:pt x="10630" y="6751"/>
                  </a:lnTo>
                  <a:lnTo>
                    <a:pt x="10837" y="6638"/>
                  </a:lnTo>
                  <a:lnTo>
                    <a:pt x="11035" y="6506"/>
                  </a:lnTo>
                  <a:lnTo>
                    <a:pt x="11223" y="6375"/>
                  </a:lnTo>
                  <a:lnTo>
                    <a:pt x="11402" y="6243"/>
                  </a:lnTo>
                  <a:lnTo>
                    <a:pt x="11571" y="6102"/>
                  </a:lnTo>
                  <a:lnTo>
                    <a:pt x="11731" y="5951"/>
                  </a:lnTo>
                  <a:lnTo>
                    <a:pt x="11882" y="5800"/>
                  </a:lnTo>
                  <a:lnTo>
                    <a:pt x="12023" y="5650"/>
                  </a:lnTo>
                  <a:lnTo>
                    <a:pt x="12146" y="5490"/>
                  </a:lnTo>
                  <a:lnTo>
                    <a:pt x="12258" y="5320"/>
                  </a:lnTo>
                  <a:lnTo>
                    <a:pt x="12362" y="5160"/>
                  </a:lnTo>
                  <a:lnTo>
                    <a:pt x="12447" y="4991"/>
                  </a:lnTo>
                  <a:lnTo>
                    <a:pt x="12532" y="4812"/>
                  </a:lnTo>
                  <a:lnTo>
                    <a:pt x="12588" y="4633"/>
                  </a:lnTo>
                  <a:lnTo>
                    <a:pt x="12644" y="4454"/>
                  </a:lnTo>
                  <a:lnTo>
                    <a:pt x="12682" y="4275"/>
                  </a:lnTo>
                  <a:lnTo>
                    <a:pt x="12701" y="4077"/>
                  </a:lnTo>
                  <a:lnTo>
                    <a:pt x="12710" y="3880"/>
                  </a:lnTo>
                  <a:lnTo>
                    <a:pt x="12710" y="3738"/>
                  </a:lnTo>
                  <a:lnTo>
                    <a:pt x="12692" y="3597"/>
                  </a:lnTo>
                  <a:lnTo>
                    <a:pt x="12710" y="2590"/>
                  </a:lnTo>
                  <a:lnTo>
                    <a:pt x="12353" y="2590"/>
                  </a:lnTo>
                  <a:lnTo>
                    <a:pt x="12258" y="2449"/>
                  </a:lnTo>
                  <a:lnTo>
                    <a:pt x="12164" y="2307"/>
                  </a:lnTo>
                  <a:lnTo>
                    <a:pt x="12061" y="2176"/>
                  </a:lnTo>
                  <a:lnTo>
                    <a:pt x="11957" y="2044"/>
                  </a:lnTo>
                  <a:lnTo>
                    <a:pt x="11835" y="1912"/>
                  </a:lnTo>
                  <a:lnTo>
                    <a:pt x="11712" y="1790"/>
                  </a:lnTo>
                  <a:lnTo>
                    <a:pt x="11571" y="1667"/>
                  </a:lnTo>
                  <a:lnTo>
                    <a:pt x="11430" y="1545"/>
                  </a:lnTo>
                  <a:lnTo>
                    <a:pt x="11289" y="1432"/>
                  </a:lnTo>
                  <a:lnTo>
                    <a:pt x="11129" y="1319"/>
                  </a:lnTo>
                  <a:lnTo>
                    <a:pt x="10969" y="1206"/>
                  </a:lnTo>
                  <a:lnTo>
                    <a:pt x="10799" y="1102"/>
                  </a:lnTo>
                  <a:lnTo>
                    <a:pt x="10620" y="1008"/>
                  </a:lnTo>
                  <a:lnTo>
                    <a:pt x="10441" y="905"/>
                  </a:lnTo>
                  <a:lnTo>
                    <a:pt x="10253" y="810"/>
                  </a:lnTo>
                  <a:lnTo>
                    <a:pt x="10065" y="726"/>
                  </a:lnTo>
                  <a:lnTo>
                    <a:pt x="9867" y="641"/>
                  </a:lnTo>
                  <a:lnTo>
                    <a:pt x="9660" y="566"/>
                  </a:lnTo>
                  <a:lnTo>
                    <a:pt x="9453" y="490"/>
                  </a:lnTo>
                  <a:lnTo>
                    <a:pt x="9236" y="415"/>
                  </a:lnTo>
                  <a:lnTo>
                    <a:pt x="9020" y="359"/>
                  </a:lnTo>
                  <a:lnTo>
                    <a:pt x="8794" y="293"/>
                  </a:lnTo>
                  <a:lnTo>
                    <a:pt x="8568" y="236"/>
                  </a:lnTo>
                  <a:lnTo>
                    <a:pt x="8342" y="189"/>
                  </a:lnTo>
                  <a:lnTo>
                    <a:pt x="8107" y="142"/>
                  </a:lnTo>
                  <a:lnTo>
                    <a:pt x="7862" y="104"/>
                  </a:lnTo>
                  <a:lnTo>
                    <a:pt x="7617" y="76"/>
                  </a:lnTo>
                  <a:lnTo>
                    <a:pt x="7372" y="48"/>
                  </a:lnTo>
                  <a:lnTo>
                    <a:pt x="7127" y="29"/>
                  </a:lnTo>
                  <a:lnTo>
                    <a:pt x="6873" y="10"/>
                  </a:lnTo>
                  <a:lnTo>
                    <a:pt x="6619" y="1"/>
                  </a:lnTo>
                  <a:close/>
                </a:path>
              </a:pathLst>
            </a:custGeom>
            <a:solidFill>
              <a:srgbClr val="28A6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40"/>
            <p:cNvSpPr/>
            <p:nvPr/>
          </p:nvSpPr>
          <p:spPr>
            <a:xfrm flipH="1">
              <a:off x="2206483" y="3098816"/>
              <a:ext cx="599044" cy="366090"/>
            </a:xfrm>
            <a:custGeom>
              <a:rect b="b" l="l" r="r" t="t"/>
              <a:pathLst>
                <a:path extrusionOk="0" h="7768" w="12711">
                  <a:moveTo>
                    <a:pt x="6355" y="1"/>
                  </a:moveTo>
                  <a:lnTo>
                    <a:pt x="6035" y="10"/>
                  </a:lnTo>
                  <a:lnTo>
                    <a:pt x="5706" y="19"/>
                  </a:lnTo>
                  <a:lnTo>
                    <a:pt x="5395" y="48"/>
                  </a:lnTo>
                  <a:lnTo>
                    <a:pt x="5075" y="85"/>
                  </a:lnTo>
                  <a:lnTo>
                    <a:pt x="4774" y="123"/>
                  </a:lnTo>
                  <a:lnTo>
                    <a:pt x="4472" y="179"/>
                  </a:lnTo>
                  <a:lnTo>
                    <a:pt x="4171" y="236"/>
                  </a:lnTo>
                  <a:lnTo>
                    <a:pt x="3889" y="311"/>
                  </a:lnTo>
                  <a:lnTo>
                    <a:pt x="3606" y="387"/>
                  </a:lnTo>
                  <a:lnTo>
                    <a:pt x="3333" y="471"/>
                  </a:lnTo>
                  <a:lnTo>
                    <a:pt x="3060" y="565"/>
                  </a:lnTo>
                  <a:lnTo>
                    <a:pt x="2806" y="669"/>
                  </a:lnTo>
                  <a:lnTo>
                    <a:pt x="2561" y="773"/>
                  </a:lnTo>
                  <a:lnTo>
                    <a:pt x="2316" y="885"/>
                  </a:lnTo>
                  <a:lnTo>
                    <a:pt x="2090" y="1008"/>
                  </a:lnTo>
                  <a:lnTo>
                    <a:pt x="1864" y="1140"/>
                  </a:lnTo>
                  <a:lnTo>
                    <a:pt x="1657" y="1272"/>
                  </a:lnTo>
                  <a:lnTo>
                    <a:pt x="1460" y="1413"/>
                  </a:lnTo>
                  <a:lnTo>
                    <a:pt x="1262" y="1563"/>
                  </a:lnTo>
                  <a:lnTo>
                    <a:pt x="1092" y="1714"/>
                  </a:lnTo>
                  <a:lnTo>
                    <a:pt x="923" y="1874"/>
                  </a:lnTo>
                  <a:lnTo>
                    <a:pt x="772" y="2034"/>
                  </a:lnTo>
                  <a:lnTo>
                    <a:pt x="631" y="2204"/>
                  </a:lnTo>
                  <a:lnTo>
                    <a:pt x="499" y="2373"/>
                  </a:lnTo>
                  <a:lnTo>
                    <a:pt x="386" y="2552"/>
                  </a:lnTo>
                  <a:lnTo>
                    <a:pt x="292" y="2731"/>
                  </a:lnTo>
                  <a:lnTo>
                    <a:pt x="207" y="2919"/>
                  </a:lnTo>
                  <a:lnTo>
                    <a:pt x="132" y="3098"/>
                  </a:lnTo>
                  <a:lnTo>
                    <a:pt x="76" y="3296"/>
                  </a:lnTo>
                  <a:lnTo>
                    <a:pt x="38" y="3484"/>
                  </a:lnTo>
                  <a:lnTo>
                    <a:pt x="10" y="3682"/>
                  </a:lnTo>
                  <a:lnTo>
                    <a:pt x="0" y="3889"/>
                  </a:lnTo>
                  <a:lnTo>
                    <a:pt x="10" y="4087"/>
                  </a:lnTo>
                  <a:lnTo>
                    <a:pt x="38" y="4284"/>
                  </a:lnTo>
                  <a:lnTo>
                    <a:pt x="76" y="4473"/>
                  </a:lnTo>
                  <a:lnTo>
                    <a:pt x="132" y="4670"/>
                  </a:lnTo>
                  <a:lnTo>
                    <a:pt x="207" y="4859"/>
                  </a:lnTo>
                  <a:lnTo>
                    <a:pt x="292" y="5037"/>
                  </a:lnTo>
                  <a:lnTo>
                    <a:pt x="386" y="5216"/>
                  </a:lnTo>
                  <a:lnTo>
                    <a:pt x="499" y="5395"/>
                  </a:lnTo>
                  <a:lnTo>
                    <a:pt x="631" y="5565"/>
                  </a:lnTo>
                  <a:lnTo>
                    <a:pt x="772" y="5734"/>
                  </a:lnTo>
                  <a:lnTo>
                    <a:pt x="923" y="5894"/>
                  </a:lnTo>
                  <a:lnTo>
                    <a:pt x="1092" y="6054"/>
                  </a:lnTo>
                  <a:lnTo>
                    <a:pt x="1262" y="6205"/>
                  </a:lnTo>
                  <a:lnTo>
                    <a:pt x="1460" y="6355"/>
                  </a:lnTo>
                  <a:lnTo>
                    <a:pt x="1657" y="6497"/>
                  </a:lnTo>
                  <a:lnTo>
                    <a:pt x="1864" y="6629"/>
                  </a:lnTo>
                  <a:lnTo>
                    <a:pt x="2090" y="6760"/>
                  </a:lnTo>
                  <a:lnTo>
                    <a:pt x="2316" y="6883"/>
                  </a:lnTo>
                  <a:lnTo>
                    <a:pt x="2561" y="6996"/>
                  </a:lnTo>
                  <a:lnTo>
                    <a:pt x="2806" y="7109"/>
                  </a:lnTo>
                  <a:lnTo>
                    <a:pt x="3060" y="7203"/>
                  </a:lnTo>
                  <a:lnTo>
                    <a:pt x="3333" y="7297"/>
                  </a:lnTo>
                  <a:lnTo>
                    <a:pt x="3606" y="7382"/>
                  </a:lnTo>
                  <a:lnTo>
                    <a:pt x="3889" y="7466"/>
                  </a:lnTo>
                  <a:lnTo>
                    <a:pt x="4171" y="7532"/>
                  </a:lnTo>
                  <a:lnTo>
                    <a:pt x="4472" y="7589"/>
                  </a:lnTo>
                  <a:lnTo>
                    <a:pt x="4774" y="7645"/>
                  </a:lnTo>
                  <a:lnTo>
                    <a:pt x="5075" y="7692"/>
                  </a:lnTo>
                  <a:lnTo>
                    <a:pt x="5395" y="7721"/>
                  </a:lnTo>
                  <a:lnTo>
                    <a:pt x="5706" y="7749"/>
                  </a:lnTo>
                  <a:lnTo>
                    <a:pt x="6035" y="7758"/>
                  </a:lnTo>
                  <a:lnTo>
                    <a:pt x="6355" y="7768"/>
                  </a:lnTo>
                  <a:lnTo>
                    <a:pt x="6685" y="7758"/>
                  </a:lnTo>
                  <a:lnTo>
                    <a:pt x="7005" y="7749"/>
                  </a:lnTo>
                  <a:lnTo>
                    <a:pt x="7325" y="7721"/>
                  </a:lnTo>
                  <a:lnTo>
                    <a:pt x="7636" y="7692"/>
                  </a:lnTo>
                  <a:lnTo>
                    <a:pt x="7946" y="7645"/>
                  </a:lnTo>
                  <a:lnTo>
                    <a:pt x="8248" y="7589"/>
                  </a:lnTo>
                  <a:lnTo>
                    <a:pt x="8540" y="7532"/>
                  </a:lnTo>
                  <a:lnTo>
                    <a:pt x="8831" y="7466"/>
                  </a:lnTo>
                  <a:lnTo>
                    <a:pt x="9114" y="7382"/>
                  </a:lnTo>
                  <a:lnTo>
                    <a:pt x="9387" y="7297"/>
                  </a:lnTo>
                  <a:lnTo>
                    <a:pt x="9651" y="7203"/>
                  </a:lnTo>
                  <a:lnTo>
                    <a:pt x="9914" y="7109"/>
                  </a:lnTo>
                  <a:lnTo>
                    <a:pt x="10159" y="6996"/>
                  </a:lnTo>
                  <a:lnTo>
                    <a:pt x="10404" y="6883"/>
                  </a:lnTo>
                  <a:lnTo>
                    <a:pt x="10630" y="6760"/>
                  </a:lnTo>
                  <a:lnTo>
                    <a:pt x="10856" y="6629"/>
                  </a:lnTo>
                  <a:lnTo>
                    <a:pt x="11063" y="6497"/>
                  </a:lnTo>
                  <a:lnTo>
                    <a:pt x="11261" y="6355"/>
                  </a:lnTo>
                  <a:lnTo>
                    <a:pt x="11449" y="6205"/>
                  </a:lnTo>
                  <a:lnTo>
                    <a:pt x="11628" y="6054"/>
                  </a:lnTo>
                  <a:lnTo>
                    <a:pt x="11797" y="5894"/>
                  </a:lnTo>
                  <a:lnTo>
                    <a:pt x="11948" y="5734"/>
                  </a:lnTo>
                  <a:lnTo>
                    <a:pt x="12089" y="5565"/>
                  </a:lnTo>
                  <a:lnTo>
                    <a:pt x="12211" y="5395"/>
                  </a:lnTo>
                  <a:lnTo>
                    <a:pt x="12324" y="5216"/>
                  </a:lnTo>
                  <a:lnTo>
                    <a:pt x="12428" y="5037"/>
                  </a:lnTo>
                  <a:lnTo>
                    <a:pt x="12513" y="4859"/>
                  </a:lnTo>
                  <a:lnTo>
                    <a:pt x="12588" y="4670"/>
                  </a:lnTo>
                  <a:lnTo>
                    <a:pt x="12635" y="4473"/>
                  </a:lnTo>
                  <a:lnTo>
                    <a:pt x="12682" y="4284"/>
                  </a:lnTo>
                  <a:lnTo>
                    <a:pt x="12701" y="4087"/>
                  </a:lnTo>
                  <a:lnTo>
                    <a:pt x="12710" y="3889"/>
                  </a:lnTo>
                  <a:lnTo>
                    <a:pt x="12701" y="3682"/>
                  </a:lnTo>
                  <a:lnTo>
                    <a:pt x="12682" y="3484"/>
                  </a:lnTo>
                  <a:lnTo>
                    <a:pt x="12635" y="3296"/>
                  </a:lnTo>
                  <a:lnTo>
                    <a:pt x="12588" y="3098"/>
                  </a:lnTo>
                  <a:lnTo>
                    <a:pt x="12513" y="2919"/>
                  </a:lnTo>
                  <a:lnTo>
                    <a:pt x="12428" y="2731"/>
                  </a:lnTo>
                  <a:lnTo>
                    <a:pt x="12324" y="2552"/>
                  </a:lnTo>
                  <a:lnTo>
                    <a:pt x="12211" y="2373"/>
                  </a:lnTo>
                  <a:lnTo>
                    <a:pt x="12089" y="2204"/>
                  </a:lnTo>
                  <a:lnTo>
                    <a:pt x="11948" y="2034"/>
                  </a:lnTo>
                  <a:lnTo>
                    <a:pt x="11797" y="1874"/>
                  </a:lnTo>
                  <a:lnTo>
                    <a:pt x="11628" y="1714"/>
                  </a:lnTo>
                  <a:lnTo>
                    <a:pt x="11449" y="1563"/>
                  </a:lnTo>
                  <a:lnTo>
                    <a:pt x="11261" y="1413"/>
                  </a:lnTo>
                  <a:lnTo>
                    <a:pt x="11063" y="1272"/>
                  </a:lnTo>
                  <a:lnTo>
                    <a:pt x="10856" y="1140"/>
                  </a:lnTo>
                  <a:lnTo>
                    <a:pt x="10630" y="1008"/>
                  </a:lnTo>
                  <a:lnTo>
                    <a:pt x="10404" y="885"/>
                  </a:lnTo>
                  <a:lnTo>
                    <a:pt x="10159" y="773"/>
                  </a:lnTo>
                  <a:lnTo>
                    <a:pt x="9914" y="669"/>
                  </a:lnTo>
                  <a:lnTo>
                    <a:pt x="9651" y="565"/>
                  </a:lnTo>
                  <a:lnTo>
                    <a:pt x="9387" y="471"/>
                  </a:lnTo>
                  <a:lnTo>
                    <a:pt x="9114" y="387"/>
                  </a:lnTo>
                  <a:lnTo>
                    <a:pt x="8831" y="311"/>
                  </a:lnTo>
                  <a:lnTo>
                    <a:pt x="8540" y="236"/>
                  </a:lnTo>
                  <a:lnTo>
                    <a:pt x="8248" y="179"/>
                  </a:lnTo>
                  <a:lnTo>
                    <a:pt x="7946" y="123"/>
                  </a:lnTo>
                  <a:lnTo>
                    <a:pt x="7636" y="85"/>
                  </a:lnTo>
                  <a:lnTo>
                    <a:pt x="7325" y="48"/>
                  </a:lnTo>
                  <a:lnTo>
                    <a:pt x="7005" y="19"/>
                  </a:lnTo>
                  <a:lnTo>
                    <a:pt x="6685" y="10"/>
                  </a:lnTo>
                  <a:lnTo>
                    <a:pt x="63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41"/>
          <p:cNvSpPr txBox="1"/>
          <p:nvPr>
            <p:ph type="ctrTitle"/>
          </p:nvPr>
        </p:nvSpPr>
        <p:spPr>
          <a:xfrm>
            <a:off x="729150" y="559275"/>
            <a:ext cx="3402900" cy="771300"/>
          </a:xfrm>
          <a:prstGeom prst="rect">
            <a:avLst/>
          </a:prstGeom>
        </p:spPr>
        <p:txBody>
          <a:bodyPr anchorCtr="0" anchor="ctr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9" name="Google Shape;999;p42"/>
          <p:cNvGrpSpPr/>
          <p:nvPr/>
        </p:nvGrpSpPr>
        <p:grpSpPr>
          <a:xfrm>
            <a:off x="2511768" y="1701473"/>
            <a:ext cx="4135029" cy="2567253"/>
            <a:chOff x="9337138" y="1735538"/>
            <a:chExt cx="3042700" cy="1889075"/>
          </a:xfrm>
        </p:grpSpPr>
        <p:sp>
          <p:nvSpPr>
            <p:cNvPr id="1000" name="Google Shape;1000;p42"/>
            <p:cNvSpPr/>
            <p:nvPr/>
          </p:nvSpPr>
          <p:spPr>
            <a:xfrm>
              <a:off x="9337138" y="1735538"/>
              <a:ext cx="3042700" cy="1775225"/>
            </a:xfrm>
            <a:custGeom>
              <a:rect b="b" l="l" r="r" t="t"/>
              <a:pathLst>
                <a:path extrusionOk="0" h="71009" w="121708">
                  <a:moveTo>
                    <a:pt x="60598" y="0"/>
                  </a:moveTo>
                  <a:lnTo>
                    <a:pt x="0" y="35504"/>
                  </a:lnTo>
                  <a:lnTo>
                    <a:pt x="60598" y="71008"/>
                  </a:lnTo>
                  <a:lnTo>
                    <a:pt x="121708" y="35853"/>
                  </a:lnTo>
                  <a:lnTo>
                    <a:pt x="6059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2"/>
            <p:cNvSpPr/>
            <p:nvPr/>
          </p:nvSpPr>
          <p:spPr>
            <a:xfrm>
              <a:off x="9337138" y="2623138"/>
              <a:ext cx="1514975" cy="1001475"/>
            </a:xfrm>
            <a:custGeom>
              <a:rect b="b" l="l" r="r" t="t"/>
              <a:pathLst>
                <a:path extrusionOk="0" h="40059" w="60599">
                  <a:moveTo>
                    <a:pt x="0" y="0"/>
                  </a:moveTo>
                  <a:lnTo>
                    <a:pt x="0" y="4554"/>
                  </a:lnTo>
                  <a:lnTo>
                    <a:pt x="60598" y="40058"/>
                  </a:lnTo>
                  <a:lnTo>
                    <a:pt x="60598" y="35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2"/>
            <p:cNvSpPr/>
            <p:nvPr/>
          </p:nvSpPr>
          <p:spPr>
            <a:xfrm>
              <a:off x="9337138" y="2623138"/>
              <a:ext cx="1514975" cy="1001475"/>
            </a:xfrm>
            <a:custGeom>
              <a:rect b="b" l="l" r="r" t="t"/>
              <a:pathLst>
                <a:path extrusionOk="0" fill="none" h="40059" w="60599">
                  <a:moveTo>
                    <a:pt x="0" y="0"/>
                  </a:moveTo>
                  <a:lnTo>
                    <a:pt x="0" y="4554"/>
                  </a:lnTo>
                  <a:lnTo>
                    <a:pt x="60598" y="40058"/>
                  </a:lnTo>
                  <a:lnTo>
                    <a:pt x="60598" y="3550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2"/>
            <p:cNvSpPr/>
            <p:nvPr/>
          </p:nvSpPr>
          <p:spPr>
            <a:xfrm>
              <a:off x="10852088" y="2631838"/>
              <a:ext cx="1527750" cy="992775"/>
            </a:xfrm>
            <a:custGeom>
              <a:rect b="b" l="l" r="r" t="t"/>
              <a:pathLst>
                <a:path extrusionOk="0" h="39711" w="61110">
                  <a:moveTo>
                    <a:pt x="61110" y="1"/>
                  </a:moveTo>
                  <a:lnTo>
                    <a:pt x="0" y="35156"/>
                  </a:lnTo>
                  <a:lnTo>
                    <a:pt x="0" y="39710"/>
                  </a:lnTo>
                  <a:lnTo>
                    <a:pt x="61110" y="4566"/>
                  </a:lnTo>
                  <a:lnTo>
                    <a:pt x="61110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2"/>
            <p:cNvSpPr/>
            <p:nvPr/>
          </p:nvSpPr>
          <p:spPr>
            <a:xfrm>
              <a:off x="11556113" y="2789563"/>
              <a:ext cx="278000" cy="162075"/>
            </a:xfrm>
            <a:custGeom>
              <a:rect b="b" l="l" r="r" t="t"/>
              <a:pathLst>
                <a:path extrusionOk="0" h="6483" w="11120">
                  <a:moveTo>
                    <a:pt x="5554" y="0"/>
                  </a:moveTo>
                  <a:lnTo>
                    <a:pt x="1" y="3218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2"/>
            <p:cNvSpPr/>
            <p:nvPr/>
          </p:nvSpPr>
          <p:spPr>
            <a:xfrm>
              <a:off x="11555263" y="2303338"/>
              <a:ext cx="277975" cy="161825"/>
            </a:xfrm>
            <a:custGeom>
              <a:rect b="b" l="l" r="r" t="t"/>
              <a:pathLst>
                <a:path extrusionOk="0" h="6473" w="11119">
                  <a:moveTo>
                    <a:pt x="5553" y="1"/>
                  </a:moveTo>
                  <a:lnTo>
                    <a:pt x="0" y="3219"/>
                  </a:lnTo>
                  <a:lnTo>
                    <a:pt x="5542" y="6472"/>
                  </a:lnTo>
                  <a:lnTo>
                    <a:pt x="5588" y="6472"/>
                  </a:lnTo>
                  <a:lnTo>
                    <a:pt x="11118" y="3266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11416988" y="2707938"/>
              <a:ext cx="278000" cy="162100"/>
            </a:xfrm>
            <a:custGeom>
              <a:rect b="b" l="l" r="r" t="t"/>
              <a:pathLst>
                <a:path extrusionOk="0" h="6484" w="11120">
                  <a:moveTo>
                    <a:pt x="5554" y="1"/>
                  </a:moveTo>
                  <a:lnTo>
                    <a:pt x="1" y="3219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2"/>
            <p:cNvSpPr/>
            <p:nvPr/>
          </p:nvSpPr>
          <p:spPr>
            <a:xfrm>
              <a:off x="11416413" y="2383813"/>
              <a:ext cx="277975" cy="162075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1" y="3218"/>
                  </a:lnTo>
                  <a:lnTo>
                    <a:pt x="47" y="3253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11084" y="3253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2"/>
            <p:cNvSpPr/>
            <p:nvPr/>
          </p:nvSpPr>
          <p:spPr>
            <a:xfrm>
              <a:off x="11277888" y="2626313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3" y="1"/>
                  </a:moveTo>
                  <a:lnTo>
                    <a:pt x="0" y="3231"/>
                  </a:lnTo>
                  <a:lnTo>
                    <a:pt x="5565" y="6484"/>
                  </a:lnTo>
                  <a:lnTo>
                    <a:pt x="11118" y="3266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2"/>
            <p:cNvSpPr/>
            <p:nvPr/>
          </p:nvSpPr>
          <p:spPr>
            <a:xfrm>
              <a:off x="11277588" y="2465138"/>
              <a:ext cx="277975" cy="161200"/>
            </a:xfrm>
            <a:custGeom>
              <a:rect b="b" l="l" r="r" t="t"/>
              <a:pathLst>
                <a:path extrusionOk="0" h="6448" w="11119">
                  <a:moveTo>
                    <a:pt x="5519" y="0"/>
                  </a:moveTo>
                  <a:lnTo>
                    <a:pt x="0" y="3195"/>
                  </a:lnTo>
                  <a:lnTo>
                    <a:pt x="105" y="3253"/>
                  </a:lnTo>
                  <a:lnTo>
                    <a:pt x="5565" y="6448"/>
                  </a:lnTo>
                  <a:lnTo>
                    <a:pt x="11084" y="3253"/>
                  </a:lnTo>
                  <a:lnTo>
                    <a:pt x="11119" y="3230"/>
                  </a:lnTo>
                  <a:lnTo>
                    <a:pt x="560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2"/>
            <p:cNvSpPr/>
            <p:nvPr/>
          </p:nvSpPr>
          <p:spPr>
            <a:xfrm>
              <a:off x="11138763" y="2544988"/>
              <a:ext cx="277975" cy="161825"/>
            </a:xfrm>
            <a:custGeom>
              <a:rect b="b" l="l" r="r" t="t"/>
              <a:pathLst>
                <a:path extrusionOk="0" h="6473" w="11119">
                  <a:moveTo>
                    <a:pt x="5553" y="1"/>
                  </a:moveTo>
                  <a:lnTo>
                    <a:pt x="5449" y="59"/>
                  </a:lnTo>
                  <a:lnTo>
                    <a:pt x="0" y="3219"/>
                  </a:lnTo>
                  <a:lnTo>
                    <a:pt x="5565" y="6472"/>
                  </a:lnTo>
                  <a:lnTo>
                    <a:pt x="11118" y="3254"/>
                  </a:lnTo>
                  <a:lnTo>
                    <a:pt x="5658" y="59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2"/>
            <p:cNvSpPr/>
            <p:nvPr/>
          </p:nvSpPr>
          <p:spPr>
            <a:xfrm>
              <a:off x="11139638" y="3030913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3" y="0"/>
                  </a:moveTo>
                  <a:lnTo>
                    <a:pt x="0" y="3230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2"/>
            <p:cNvSpPr/>
            <p:nvPr/>
          </p:nvSpPr>
          <p:spPr>
            <a:xfrm>
              <a:off x="11000513" y="2949588"/>
              <a:ext cx="277975" cy="161800"/>
            </a:xfrm>
            <a:custGeom>
              <a:rect b="b" l="l" r="r" t="t"/>
              <a:pathLst>
                <a:path extrusionOk="0" h="6472" w="11119">
                  <a:moveTo>
                    <a:pt x="5553" y="1"/>
                  </a:moveTo>
                  <a:lnTo>
                    <a:pt x="0" y="3219"/>
                  </a:lnTo>
                  <a:lnTo>
                    <a:pt x="5565" y="6472"/>
                  </a:lnTo>
                  <a:lnTo>
                    <a:pt x="11118" y="3253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2"/>
            <p:cNvSpPr/>
            <p:nvPr/>
          </p:nvSpPr>
          <p:spPr>
            <a:xfrm>
              <a:off x="10722263" y="2786363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4" y="0"/>
                  </a:moveTo>
                  <a:lnTo>
                    <a:pt x="0" y="3218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2"/>
            <p:cNvSpPr/>
            <p:nvPr/>
          </p:nvSpPr>
          <p:spPr>
            <a:xfrm>
              <a:off x="10861388" y="2867963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0" y="3219"/>
                  </a:lnTo>
                  <a:lnTo>
                    <a:pt x="5565" y="6484"/>
                  </a:lnTo>
                  <a:lnTo>
                    <a:pt x="11118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2"/>
            <p:cNvSpPr/>
            <p:nvPr/>
          </p:nvSpPr>
          <p:spPr>
            <a:xfrm>
              <a:off x="10583438" y="2866813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3" y="0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2"/>
            <p:cNvSpPr/>
            <p:nvPr/>
          </p:nvSpPr>
          <p:spPr>
            <a:xfrm>
              <a:off x="10444588" y="2947263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2"/>
            <p:cNvSpPr/>
            <p:nvPr/>
          </p:nvSpPr>
          <p:spPr>
            <a:xfrm>
              <a:off x="10310413" y="3027713"/>
              <a:ext cx="273325" cy="159200"/>
            </a:xfrm>
            <a:custGeom>
              <a:rect b="b" l="l" r="r" t="t"/>
              <a:pathLst>
                <a:path extrusionOk="0" h="6368" w="10933">
                  <a:moveTo>
                    <a:pt x="5368" y="1"/>
                  </a:moveTo>
                  <a:lnTo>
                    <a:pt x="0" y="3114"/>
                  </a:lnTo>
                  <a:lnTo>
                    <a:pt x="5588" y="6367"/>
                  </a:lnTo>
                  <a:lnTo>
                    <a:pt x="10933" y="3265"/>
                  </a:lnTo>
                  <a:lnTo>
                    <a:pt x="536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2"/>
            <p:cNvSpPr/>
            <p:nvPr/>
          </p:nvSpPr>
          <p:spPr>
            <a:xfrm>
              <a:off x="11137888" y="2058788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9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2"/>
            <p:cNvSpPr/>
            <p:nvPr/>
          </p:nvSpPr>
          <p:spPr>
            <a:xfrm>
              <a:off x="10999063" y="2139238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3" y="1"/>
                  </a:moveTo>
                  <a:lnTo>
                    <a:pt x="0" y="3219"/>
                  </a:lnTo>
                  <a:lnTo>
                    <a:pt x="5565" y="6484"/>
                  </a:lnTo>
                  <a:lnTo>
                    <a:pt x="11118" y="3265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2"/>
            <p:cNvSpPr/>
            <p:nvPr/>
          </p:nvSpPr>
          <p:spPr>
            <a:xfrm>
              <a:off x="10860213" y="2219713"/>
              <a:ext cx="277975" cy="162075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1" y="3218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2"/>
            <p:cNvSpPr/>
            <p:nvPr/>
          </p:nvSpPr>
          <p:spPr>
            <a:xfrm>
              <a:off x="10721388" y="2300163"/>
              <a:ext cx="277975" cy="162075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0" y="3218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2"/>
            <p:cNvSpPr/>
            <p:nvPr/>
          </p:nvSpPr>
          <p:spPr>
            <a:xfrm>
              <a:off x="10582263" y="2218538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30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2"/>
            <p:cNvSpPr/>
            <p:nvPr/>
          </p:nvSpPr>
          <p:spPr>
            <a:xfrm>
              <a:off x="10443138" y="2137213"/>
              <a:ext cx="277975" cy="161800"/>
            </a:xfrm>
            <a:custGeom>
              <a:rect b="b" l="l" r="r" t="t"/>
              <a:pathLst>
                <a:path extrusionOk="0" h="6472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72"/>
                  </a:lnTo>
                  <a:lnTo>
                    <a:pt x="11119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2"/>
            <p:cNvSpPr/>
            <p:nvPr/>
          </p:nvSpPr>
          <p:spPr>
            <a:xfrm>
              <a:off x="10304013" y="2055588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84"/>
                  </a:lnTo>
                  <a:lnTo>
                    <a:pt x="11119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2"/>
            <p:cNvSpPr/>
            <p:nvPr/>
          </p:nvSpPr>
          <p:spPr>
            <a:xfrm>
              <a:off x="10304888" y="2541813"/>
              <a:ext cx="277975" cy="161800"/>
            </a:xfrm>
            <a:custGeom>
              <a:rect b="b" l="l" r="r" t="t"/>
              <a:pathLst>
                <a:path extrusionOk="0" h="6472" w="11119">
                  <a:moveTo>
                    <a:pt x="5554" y="0"/>
                  </a:moveTo>
                  <a:lnTo>
                    <a:pt x="5229" y="186"/>
                  </a:lnTo>
                  <a:lnTo>
                    <a:pt x="1" y="3218"/>
                  </a:lnTo>
                  <a:lnTo>
                    <a:pt x="5566" y="6471"/>
                  </a:lnTo>
                  <a:lnTo>
                    <a:pt x="11119" y="3253"/>
                  </a:lnTo>
                  <a:lnTo>
                    <a:pt x="5879" y="186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2"/>
            <p:cNvSpPr/>
            <p:nvPr/>
          </p:nvSpPr>
          <p:spPr>
            <a:xfrm>
              <a:off x="10166063" y="2622263"/>
              <a:ext cx="277975" cy="161800"/>
            </a:xfrm>
            <a:custGeom>
              <a:rect b="b" l="l" r="r" t="t"/>
              <a:pathLst>
                <a:path extrusionOk="0" h="6472" w="11119">
                  <a:moveTo>
                    <a:pt x="5554" y="0"/>
                  </a:moveTo>
                  <a:lnTo>
                    <a:pt x="0" y="3218"/>
                  </a:lnTo>
                  <a:lnTo>
                    <a:pt x="5565" y="6471"/>
                  </a:lnTo>
                  <a:lnTo>
                    <a:pt x="11119" y="3253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2"/>
            <p:cNvSpPr/>
            <p:nvPr/>
          </p:nvSpPr>
          <p:spPr>
            <a:xfrm>
              <a:off x="10165763" y="2460188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5217" y="198"/>
                  </a:lnTo>
                  <a:lnTo>
                    <a:pt x="1" y="3219"/>
                  </a:lnTo>
                  <a:lnTo>
                    <a:pt x="396" y="3451"/>
                  </a:lnTo>
                  <a:lnTo>
                    <a:pt x="5566" y="6483"/>
                  </a:lnTo>
                  <a:lnTo>
                    <a:pt x="10782" y="3451"/>
                  </a:lnTo>
                  <a:lnTo>
                    <a:pt x="11119" y="3254"/>
                  </a:lnTo>
                  <a:lnTo>
                    <a:pt x="5879" y="198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2"/>
            <p:cNvSpPr/>
            <p:nvPr/>
          </p:nvSpPr>
          <p:spPr>
            <a:xfrm>
              <a:off x="10027238" y="2702713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3" y="0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2"/>
            <p:cNvSpPr/>
            <p:nvPr/>
          </p:nvSpPr>
          <p:spPr>
            <a:xfrm>
              <a:off x="10026638" y="2378563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19"/>
                  </a:lnTo>
                  <a:lnTo>
                    <a:pt x="407" y="3463"/>
                  </a:lnTo>
                  <a:lnTo>
                    <a:pt x="5566" y="6484"/>
                  </a:lnTo>
                  <a:lnTo>
                    <a:pt x="10770" y="3463"/>
                  </a:lnTo>
                  <a:lnTo>
                    <a:pt x="11119" y="3266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2"/>
            <p:cNvSpPr/>
            <p:nvPr/>
          </p:nvSpPr>
          <p:spPr>
            <a:xfrm>
              <a:off x="9890438" y="2783163"/>
              <a:ext cx="275925" cy="160350"/>
            </a:xfrm>
            <a:custGeom>
              <a:rect b="b" l="l" r="r" t="t"/>
              <a:pathLst>
                <a:path extrusionOk="0" h="6414" w="11037">
                  <a:moveTo>
                    <a:pt x="5472" y="1"/>
                  </a:moveTo>
                  <a:lnTo>
                    <a:pt x="0" y="3172"/>
                  </a:lnTo>
                  <a:lnTo>
                    <a:pt x="5600" y="6414"/>
                  </a:lnTo>
                  <a:lnTo>
                    <a:pt x="11037" y="3265"/>
                  </a:lnTo>
                  <a:lnTo>
                    <a:pt x="547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2"/>
            <p:cNvSpPr/>
            <p:nvPr/>
          </p:nvSpPr>
          <p:spPr>
            <a:xfrm>
              <a:off x="9887513" y="2296963"/>
              <a:ext cx="278000" cy="162100"/>
            </a:xfrm>
            <a:custGeom>
              <a:rect b="b" l="l" r="r" t="t"/>
              <a:pathLst>
                <a:path extrusionOk="0" h="6484" w="11120">
                  <a:moveTo>
                    <a:pt x="5554" y="0"/>
                  </a:moveTo>
                  <a:lnTo>
                    <a:pt x="1" y="3218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2"/>
            <p:cNvSpPr/>
            <p:nvPr/>
          </p:nvSpPr>
          <p:spPr>
            <a:xfrm>
              <a:off x="10721963" y="2624288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2"/>
            <p:cNvSpPr/>
            <p:nvPr/>
          </p:nvSpPr>
          <p:spPr>
            <a:xfrm>
              <a:off x="10721688" y="2462213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3" y="1"/>
                  </a:moveTo>
                  <a:lnTo>
                    <a:pt x="5367" y="117"/>
                  </a:lnTo>
                  <a:lnTo>
                    <a:pt x="0" y="3219"/>
                  </a:lnTo>
                  <a:lnTo>
                    <a:pt x="256" y="3370"/>
                  </a:lnTo>
                  <a:lnTo>
                    <a:pt x="5565" y="6484"/>
                  </a:lnTo>
                  <a:lnTo>
                    <a:pt x="10932" y="3370"/>
                  </a:lnTo>
                  <a:lnTo>
                    <a:pt x="11118" y="3265"/>
                  </a:lnTo>
                  <a:lnTo>
                    <a:pt x="5739" y="117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2"/>
            <p:cNvSpPr/>
            <p:nvPr/>
          </p:nvSpPr>
          <p:spPr>
            <a:xfrm>
              <a:off x="10860788" y="2543838"/>
              <a:ext cx="278000" cy="162100"/>
            </a:xfrm>
            <a:custGeom>
              <a:rect b="b" l="l" r="r" t="t"/>
              <a:pathLst>
                <a:path extrusionOk="0" h="6484" w="11120">
                  <a:moveTo>
                    <a:pt x="5554" y="0"/>
                  </a:moveTo>
                  <a:lnTo>
                    <a:pt x="5380" y="105"/>
                  </a:lnTo>
                  <a:lnTo>
                    <a:pt x="1" y="3219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729" y="10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2"/>
            <p:cNvSpPr/>
            <p:nvPr/>
          </p:nvSpPr>
          <p:spPr>
            <a:xfrm>
              <a:off x="10582838" y="2542663"/>
              <a:ext cx="277975" cy="162100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5298" y="152"/>
                  </a:lnTo>
                  <a:lnTo>
                    <a:pt x="1" y="3219"/>
                  </a:lnTo>
                  <a:lnTo>
                    <a:pt x="5566" y="6484"/>
                  </a:lnTo>
                  <a:lnTo>
                    <a:pt x="11119" y="3266"/>
                  </a:lnTo>
                  <a:lnTo>
                    <a:pt x="5810" y="152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2"/>
            <p:cNvSpPr/>
            <p:nvPr/>
          </p:nvSpPr>
          <p:spPr>
            <a:xfrm>
              <a:off x="10632813" y="2490388"/>
              <a:ext cx="453975" cy="264625"/>
            </a:xfrm>
            <a:custGeom>
              <a:rect b="b" l="l" r="r" t="t"/>
              <a:pathLst>
                <a:path extrusionOk="0" h="10585" w="18159">
                  <a:moveTo>
                    <a:pt x="7145" y="1"/>
                  </a:moveTo>
                  <a:lnTo>
                    <a:pt x="81" y="4079"/>
                  </a:lnTo>
                  <a:lnTo>
                    <a:pt x="0" y="6460"/>
                  </a:lnTo>
                  <a:lnTo>
                    <a:pt x="6994" y="10585"/>
                  </a:lnTo>
                  <a:lnTo>
                    <a:pt x="11722" y="10329"/>
                  </a:lnTo>
                  <a:lnTo>
                    <a:pt x="18159" y="6623"/>
                  </a:lnTo>
                  <a:lnTo>
                    <a:pt x="17740" y="3916"/>
                  </a:lnTo>
                  <a:lnTo>
                    <a:pt x="11351" y="18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2"/>
            <p:cNvSpPr/>
            <p:nvPr/>
          </p:nvSpPr>
          <p:spPr>
            <a:xfrm>
              <a:off x="10860513" y="2140113"/>
              <a:ext cx="833600" cy="485375"/>
            </a:xfrm>
            <a:custGeom>
              <a:rect b="b" l="l" r="r" t="t"/>
              <a:pathLst>
                <a:path extrusionOk="0" h="19415" w="33344">
                  <a:moveTo>
                    <a:pt x="22214" y="1"/>
                  </a:moveTo>
                  <a:lnTo>
                    <a:pt x="0" y="12885"/>
                  </a:lnTo>
                  <a:lnTo>
                    <a:pt x="11130" y="19414"/>
                  </a:lnTo>
                  <a:lnTo>
                    <a:pt x="33343" y="6530"/>
                  </a:lnTo>
                  <a:lnTo>
                    <a:pt x="2221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2"/>
            <p:cNvSpPr/>
            <p:nvPr/>
          </p:nvSpPr>
          <p:spPr>
            <a:xfrm>
              <a:off x="10861088" y="2625463"/>
              <a:ext cx="834175" cy="487100"/>
            </a:xfrm>
            <a:custGeom>
              <a:rect b="b" l="l" r="r" t="t"/>
              <a:pathLst>
                <a:path extrusionOk="0" h="19484" w="33367">
                  <a:moveTo>
                    <a:pt x="11107" y="0"/>
                  </a:moveTo>
                  <a:lnTo>
                    <a:pt x="1" y="6436"/>
                  </a:lnTo>
                  <a:lnTo>
                    <a:pt x="22260" y="19483"/>
                  </a:lnTo>
                  <a:lnTo>
                    <a:pt x="33367" y="13047"/>
                  </a:lnTo>
                  <a:lnTo>
                    <a:pt x="111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2"/>
            <p:cNvSpPr/>
            <p:nvPr/>
          </p:nvSpPr>
          <p:spPr>
            <a:xfrm>
              <a:off x="10030413" y="2623138"/>
              <a:ext cx="830700" cy="482450"/>
            </a:xfrm>
            <a:custGeom>
              <a:rect b="b" l="l" r="r" t="t"/>
              <a:pathLst>
                <a:path extrusionOk="0" h="19298" w="33228">
                  <a:moveTo>
                    <a:pt x="22098" y="0"/>
                  </a:moveTo>
                  <a:lnTo>
                    <a:pt x="1" y="12815"/>
                  </a:lnTo>
                  <a:lnTo>
                    <a:pt x="11189" y="19297"/>
                  </a:lnTo>
                  <a:lnTo>
                    <a:pt x="33228" y="6529"/>
                  </a:lnTo>
                  <a:lnTo>
                    <a:pt x="22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2"/>
            <p:cNvSpPr/>
            <p:nvPr/>
          </p:nvSpPr>
          <p:spPr>
            <a:xfrm>
              <a:off x="10026363" y="2136063"/>
              <a:ext cx="834175" cy="487100"/>
            </a:xfrm>
            <a:custGeom>
              <a:rect b="b" l="l" r="r" t="t"/>
              <a:pathLst>
                <a:path extrusionOk="0" h="19484" w="33367">
                  <a:moveTo>
                    <a:pt x="11107" y="0"/>
                  </a:moveTo>
                  <a:lnTo>
                    <a:pt x="0" y="6436"/>
                  </a:lnTo>
                  <a:lnTo>
                    <a:pt x="22260" y="19483"/>
                  </a:lnTo>
                  <a:lnTo>
                    <a:pt x="33366" y="13047"/>
                  </a:lnTo>
                  <a:lnTo>
                    <a:pt x="111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2"/>
            <p:cNvSpPr/>
            <p:nvPr/>
          </p:nvSpPr>
          <p:spPr>
            <a:xfrm>
              <a:off x="11213388" y="2779963"/>
              <a:ext cx="184175" cy="110100"/>
            </a:xfrm>
            <a:custGeom>
              <a:rect b="b" l="l" r="r" t="t"/>
              <a:pathLst>
                <a:path extrusionOk="0" h="4404" w="7367">
                  <a:moveTo>
                    <a:pt x="3184" y="1"/>
                  </a:moveTo>
                  <a:lnTo>
                    <a:pt x="1" y="1906"/>
                  </a:lnTo>
                  <a:lnTo>
                    <a:pt x="4218" y="4404"/>
                  </a:lnTo>
                  <a:lnTo>
                    <a:pt x="7367" y="2522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2"/>
            <p:cNvSpPr/>
            <p:nvPr/>
          </p:nvSpPr>
          <p:spPr>
            <a:xfrm>
              <a:off x="11242438" y="2890038"/>
              <a:ext cx="181850" cy="108375"/>
            </a:xfrm>
            <a:custGeom>
              <a:rect b="b" l="l" r="r" t="t"/>
              <a:pathLst>
                <a:path extrusionOk="0" h="4335" w="7274">
                  <a:moveTo>
                    <a:pt x="3056" y="1"/>
                  </a:moveTo>
                  <a:lnTo>
                    <a:pt x="1" y="1836"/>
                  </a:lnTo>
                  <a:lnTo>
                    <a:pt x="4218" y="4334"/>
                  </a:lnTo>
                  <a:lnTo>
                    <a:pt x="7273" y="2499"/>
                  </a:lnTo>
                  <a:lnTo>
                    <a:pt x="30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2"/>
            <p:cNvSpPr/>
            <p:nvPr/>
          </p:nvSpPr>
          <p:spPr>
            <a:xfrm>
              <a:off x="11136713" y="2827613"/>
              <a:ext cx="182150" cy="108350"/>
            </a:xfrm>
            <a:custGeom>
              <a:rect b="b" l="l" r="r" t="t"/>
              <a:pathLst>
                <a:path extrusionOk="0" h="4334" w="7286">
                  <a:moveTo>
                    <a:pt x="3068" y="0"/>
                  </a:moveTo>
                  <a:lnTo>
                    <a:pt x="1" y="1836"/>
                  </a:lnTo>
                  <a:lnTo>
                    <a:pt x="4218" y="4333"/>
                  </a:lnTo>
                  <a:lnTo>
                    <a:pt x="7285" y="2498"/>
                  </a:lnTo>
                  <a:lnTo>
                    <a:pt x="30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2"/>
            <p:cNvSpPr/>
            <p:nvPr/>
          </p:nvSpPr>
          <p:spPr>
            <a:xfrm>
              <a:off x="11003688" y="2655938"/>
              <a:ext cx="184750" cy="109250"/>
            </a:xfrm>
            <a:custGeom>
              <a:rect b="b" l="l" r="r" t="t"/>
              <a:pathLst>
                <a:path extrusionOk="0" h="4370" w="7390">
                  <a:moveTo>
                    <a:pt x="3324" y="1"/>
                  </a:moveTo>
                  <a:lnTo>
                    <a:pt x="1" y="1906"/>
                  </a:lnTo>
                  <a:lnTo>
                    <a:pt x="4079" y="4323"/>
                  </a:lnTo>
                  <a:lnTo>
                    <a:pt x="4172" y="4369"/>
                  </a:lnTo>
                  <a:lnTo>
                    <a:pt x="4253" y="4323"/>
                  </a:lnTo>
                  <a:lnTo>
                    <a:pt x="7390" y="2441"/>
                  </a:lnTo>
                  <a:lnTo>
                    <a:pt x="3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2"/>
            <p:cNvSpPr/>
            <p:nvPr/>
          </p:nvSpPr>
          <p:spPr>
            <a:xfrm>
              <a:off x="11031288" y="2765163"/>
              <a:ext cx="182125" cy="108350"/>
            </a:xfrm>
            <a:custGeom>
              <a:rect b="b" l="l" r="r" t="t"/>
              <a:pathLst>
                <a:path extrusionOk="0" h="4334" w="7285">
                  <a:moveTo>
                    <a:pt x="3068" y="0"/>
                  </a:moveTo>
                  <a:lnTo>
                    <a:pt x="1" y="1836"/>
                  </a:lnTo>
                  <a:lnTo>
                    <a:pt x="4218" y="4334"/>
                  </a:lnTo>
                  <a:lnTo>
                    <a:pt x="7285" y="2498"/>
                  </a:lnTo>
                  <a:lnTo>
                    <a:pt x="30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2"/>
            <p:cNvSpPr/>
            <p:nvPr/>
          </p:nvSpPr>
          <p:spPr>
            <a:xfrm>
              <a:off x="10925863" y="2703588"/>
              <a:ext cx="182125" cy="107475"/>
            </a:xfrm>
            <a:custGeom>
              <a:rect b="b" l="l" r="r" t="t"/>
              <a:pathLst>
                <a:path extrusionOk="0" h="4299" w="7285">
                  <a:moveTo>
                    <a:pt x="3114" y="0"/>
                  </a:moveTo>
                  <a:lnTo>
                    <a:pt x="0" y="1801"/>
                  </a:lnTo>
                  <a:lnTo>
                    <a:pt x="4218" y="4299"/>
                  </a:lnTo>
                  <a:lnTo>
                    <a:pt x="7285" y="2463"/>
                  </a:lnTo>
                  <a:lnTo>
                    <a:pt x="7192" y="2417"/>
                  </a:lnTo>
                  <a:lnTo>
                    <a:pt x="31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2"/>
            <p:cNvSpPr/>
            <p:nvPr/>
          </p:nvSpPr>
          <p:spPr>
            <a:xfrm>
              <a:off x="11107963" y="2716938"/>
              <a:ext cx="185050" cy="110700"/>
            </a:xfrm>
            <a:custGeom>
              <a:rect b="b" l="l" r="r" t="t"/>
              <a:pathLst>
                <a:path extrusionOk="0" h="4428" w="7402">
                  <a:moveTo>
                    <a:pt x="3219" y="1"/>
                  </a:moveTo>
                  <a:lnTo>
                    <a:pt x="82" y="1883"/>
                  </a:lnTo>
                  <a:lnTo>
                    <a:pt x="1" y="1929"/>
                  </a:lnTo>
                  <a:lnTo>
                    <a:pt x="4218" y="4427"/>
                  </a:lnTo>
                  <a:lnTo>
                    <a:pt x="7401" y="2522"/>
                  </a:lnTo>
                  <a:lnTo>
                    <a:pt x="32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2"/>
            <p:cNvSpPr/>
            <p:nvPr/>
          </p:nvSpPr>
          <p:spPr>
            <a:xfrm>
              <a:off x="11318838" y="2842988"/>
              <a:ext cx="183275" cy="109525"/>
            </a:xfrm>
            <a:custGeom>
              <a:rect b="b" l="l" r="r" t="t"/>
              <a:pathLst>
                <a:path extrusionOk="0" h="4381" w="7331">
                  <a:moveTo>
                    <a:pt x="3149" y="1"/>
                  </a:moveTo>
                  <a:lnTo>
                    <a:pt x="0" y="1883"/>
                  </a:lnTo>
                  <a:lnTo>
                    <a:pt x="4229" y="4381"/>
                  </a:lnTo>
                  <a:lnTo>
                    <a:pt x="7331" y="2510"/>
                  </a:lnTo>
                  <a:lnTo>
                    <a:pt x="31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2"/>
            <p:cNvSpPr/>
            <p:nvPr/>
          </p:nvSpPr>
          <p:spPr>
            <a:xfrm>
              <a:off x="11204388" y="2353588"/>
              <a:ext cx="184175" cy="110100"/>
            </a:xfrm>
            <a:custGeom>
              <a:rect b="b" l="l" r="r" t="t"/>
              <a:pathLst>
                <a:path extrusionOk="0" h="4404" w="7367">
                  <a:moveTo>
                    <a:pt x="4218" y="1"/>
                  </a:moveTo>
                  <a:lnTo>
                    <a:pt x="1" y="2499"/>
                  </a:lnTo>
                  <a:lnTo>
                    <a:pt x="3184" y="4404"/>
                  </a:lnTo>
                  <a:lnTo>
                    <a:pt x="7366" y="1883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2"/>
            <p:cNvSpPr/>
            <p:nvPr/>
          </p:nvSpPr>
          <p:spPr>
            <a:xfrm>
              <a:off x="11233138" y="2245263"/>
              <a:ext cx="182150" cy="108350"/>
            </a:xfrm>
            <a:custGeom>
              <a:rect b="b" l="l" r="r" t="t"/>
              <a:pathLst>
                <a:path extrusionOk="0" h="4334" w="7286">
                  <a:moveTo>
                    <a:pt x="4218" y="0"/>
                  </a:moveTo>
                  <a:lnTo>
                    <a:pt x="1" y="2498"/>
                  </a:lnTo>
                  <a:lnTo>
                    <a:pt x="3068" y="4334"/>
                  </a:lnTo>
                  <a:lnTo>
                    <a:pt x="7285" y="1836"/>
                  </a:lnTo>
                  <a:lnTo>
                    <a:pt x="42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2"/>
            <p:cNvSpPr/>
            <p:nvPr/>
          </p:nvSpPr>
          <p:spPr>
            <a:xfrm>
              <a:off x="11127713" y="2307713"/>
              <a:ext cx="182150" cy="108350"/>
            </a:xfrm>
            <a:custGeom>
              <a:rect b="b" l="l" r="r" t="t"/>
              <a:pathLst>
                <a:path extrusionOk="0" h="4334" w="7286">
                  <a:moveTo>
                    <a:pt x="4218" y="0"/>
                  </a:moveTo>
                  <a:lnTo>
                    <a:pt x="1" y="2498"/>
                  </a:lnTo>
                  <a:lnTo>
                    <a:pt x="3056" y="4334"/>
                  </a:lnTo>
                  <a:lnTo>
                    <a:pt x="7285" y="1836"/>
                  </a:lnTo>
                  <a:lnTo>
                    <a:pt x="42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2"/>
            <p:cNvSpPr/>
            <p:nvPr/>
          </p:nvSpPr>
          <p:spPr>
            <a:xfrm>
              <a:off x="10994113" y="2478488"/>
              <a:ext cx="185050" cy="109800"/>
            </a:xfrm>
            <a:custGeom>
              <a:rect b="b" l="l" r="r" t="t"/>
              <a:pathLst>
                <a:path extrusionOk="0" h="4392" w="7402">
                  <a:moveTo>
                    <a:pt x="4183" y="0"/>
                  </a:moveTo>
                  <a:lnTo>
                    <a:pt x="4102" y="47"/>
                  </a:lnTo>
                  <a:lnTo>
                    <a:pt x="1" y="2475"/>
                  </a:lnTo>
                  <a:lnTo>
                    <a:pt x="198" y="2603"/>
                  </a:lnTo>
                  <a:lnTo>
                    <a:pt x="3288" y="4392"/>
                  </a:lnTo>
                  <a:lnTo>
                    <a:pt x="7401" y="1929"/>
                  </a:lnTo>
                  <a:lnTo>
                    <a:pt x="4276" y="47"/>
                  </a:lnTo>
                  <a:lnTo>
                    <a:pt x="41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2"/>
            <p:cNvSpPr/>
            <p:nvPr/>
          </p:nvSpPr>
          <p:spPr>
            <a:xfrm>
              <a:off x="11022288" y="2370163"/>
              <a:ext cx="181850" cy="108350"/>
            </a:xfrm>
            <a:custGeom>
              <a:rect b="b" l="l" r="r" t="t"/>
              <a:pathLst>
                <a:path extrusionOk="0" h="4334" w="7274">
                  <a:moveTo>
                    <a:pt x="4218" y="0"/>
                  </a:moveTo>
                  <a:lnTo>
                    <a:pt x="0" y="2498"/>
                  </a:lnTo>
                  <a:lnTo>
                    <a:pt x="3056" y="4333"/>
                  </a:lnTo>
                  <a:lnTo>
                    <a:pt x="7273" y="1836"/>
                  </a:lnTo>
                  <a:lnTo>
                    <a:pt x="42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2"/>
            <p:cNvSpPr/>
            <p:nvPr/>
          </p:nvSpPr>
          <p:spPr>
            <a:xfrm>
              <a:off x="10916563" y="2432588"/>
              <a:ext cx="182125" cy="107800"/>
            </a:xfrm>
            <a:custGeom>
              <a:rect b="b" l="l" r="r" t="t"/>
              <a:pathLst>
                <a:path extrusionOk="0" h="4312" w="7285">
                  <a:moveTo>
                    <a:pt x="4218" y="1"/>
                  </a:moveTo>
                  <a:lnTo>
                    <a:pt x="1" y="2499"/>
                  </a:lnTo>
                  <a:lnTo>
                    <a:pt x="3103" y="4311"/>
                  </a:lnTo>
                  <a:lnTo>
                    <a:pt x="7192" y="1883"/>
                  </a:lnTo>
                  <a:lnTo>
                    <a:pt x="7285" y="1836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2"/>
            <p:cNvSpPr/>
            <p:nvPr/>
          </p:nvSpPr>
          <p:spPr>
            <a:xfrm>
              <a:off x="11098663" y="2416038"/>
              <a:ext cx="185050" cy="110400"/>
            </a:xfrm>
            <a:custGeom>
              <a:rect b="b" l="l" r="r" t="t"/>
              <a:pathLst>
                <a:path extrusionOk="0" h="4416" w="7402">
                  <a:moveTo>
                    <a:pt x="4230" y="1"/>
                  </a:moveTo>
                  <a:lnTo>
                    <a:pt x="1" y="2498"/>
                  </a:lnTo>
                  <a:lnTo>
                    <a:pt x="94" y="2545"/>
                  </a:lnTo>
                  <a:lnTo>
                    <a:pt x="3219" y="4415"/>
                  </a:lnTo>
                  <a:lnTo>
                    <a:pt x="7401" y="1906"/>
                  </a:lnTo>
                  <a:lnTo>
                    <a:pt x="42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2"/>
            <p:cNvSpPr/>
            <p:nvPr/>
          </p:nvSpPr>
          <p:spPr>
            <a:xfrm>
              <a:off x="11309838" y="2291138"/>
              <a:ext cx="183275" cy="109525"/>
            </a:xfrm>
            <a:custGeom>
              <a:rect b="b" l="l" r="r" t="t"/>
              <a:pathLst>
                <a:path extrusionOk="0" h="4381" w="7331">
                  <a:moveTo>
                    <a:pt x="4217" y="1"/>
                  </a:moveTo>
                  <a:lnTo>
                    <a:pt x="0" y="2499"/>
                  </a:lnTo>
                  <a:lnTo>
                    <a:pt x="3148" y="4381"/>
                  </a:lnTo>
                  <a:lnTo>
                    <a:pt x="7331" y="1860"/>
                  </a:lnTo>
                  <a:lnTo>
                    <a:pt x="42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2"/>
            <p:cNvSpPr/>
            <p:nvPr/>
          </p:nvSpPr>
          <p:spPr>
            <a:xfrm>
              <a:off x="10530563" y="2481113"/>
              <a:ext cx="190850" cy="111250"/>
            </a:xfrm>
            <a:custGeom>
              <a:rect b="b" l="l" r="r" t="t"/>
              <a:pathLst>
                <a:path extrusionOk="0" h="4450" w="7634">
                  <a:moveTo>
                    <a:pt x="3451" y="0"/>
                  </a:moveTo>
                  <a:lnTo>
                    <a:pt x="3254" y="116"/>
                  </a:lnTo>
                  <a:lnTo>
                    <a:pt x="1" y="2010"/>
                  </a:lnTo>
                  <a:lnTo>
                    <a:pt x="4171" y="4450"/>
                  </a:lnTo>
                  <a:lnTo>
                    <a:pt x="7448" y="2568"/>
                  </a:lnTo>
                  <a:lnTo>
                    <a:pt x="7633" y="2451"/>
                  </a:lnTo>
                  <a:lnTo>
                    <a:pt x="3649" y="116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2"/>
            <p:cNvSpPr/>
            <p:nvPr/>
          </p:nvSpPr>
          <p:spPr>
            <a:xfrm>
              <a:off x="10512263" y="2367838"/>
              <a:ext cx="194325" cy="113300"/>
            </a:xfrm>
            <a:custGeom>
              <a:rect b="b" l="l" r="r" t="t"/>
              <a:pathLst>
                <a:path extrusionOk="0" h="4532" w="7773">
                  <a:moveTo>
                    <a:pt x="3591" y="0"/>
                  </a:moveTo>
                  <a:lnTo>
                    <a:pt x="1" y="2080"/>
                  </a:lnTo>
                  <a:lnTo>
                    <a:pt x="4183" y="4531"/>
                  </a:lnTo>
                  <a:lnTo>
                    <a:pt x="7773" y="2451"/>
                  </a:lnTo>
                  <a:lnTo>
                    <a:pt x="3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2"/>
            <p:cNvSpPr/>
            <p:nvPr/>
          </p:nvSpPr>
          <p:spPr>
            <a:xfrm>
              <a:off x="10425713" y="2419813"/>
              <a:ext cx="191150" cy="111550"/>
            </a:xfrm>
            <a:custGeom>
              <a:rect b="b" l="l" r="r" t="t"/>
              <a:pathLst>
                <a:path extrusionOk="0" h="4462" w="7646">
                  <a:moveTo>
                    <a:pt x="3463" y="1"/>
                  </a:moveTo>
                  <a:lnTo>
                    <a:pt x="1" y="1999"/>
                  </a:lnTo>
                  <a:lnTo>
                    <a:pt x="4195" y="4462"/>
                  </a:lnTo>
                  <a:lnTo>
                    <a:pt x="7448" y="2568"/>
                  </a:lnTo>
                  <a:lnTo>
                    <a:pt x="7645" y="2452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2"/>
            <p:cNvSpPr/>
            <p:nvPr/>
          </p:nvSpPr>
          <p:spPr>
            <a:xfrm>
              <a:off x="10407413" y="2306263"/>
              <a:ext cx="194625" cy="113575"/>
            </a:xfrm>
            <a:custGeom>
              <a:rect b="b" l="l" r="r" t="t"/>
              <a:pathLst>
                <a:path extrusionOk="0" h="4543" w="7785">
                  <a:moveTo>
                    <a:pt x="3602" y="0"/>
                  </a:moveTo>
                  <a:lnTo>
                    <a:pt x="1" y="2091"/>
                  </a:lnTo>
                  <a:lnTo>
                    <a:pt x="4195" y="4543"/>
                  </a:lnTo>
                  <a:lnTo>
                    <a:pt x="7785" y="2463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2"/>
            <p:cNvSpPr/>
            <p:nvPr/>
          </p:nvSpPr>
          <p:spPr>
            <a:xfrm>
              <a:off x="10321163" y="2358538"/>
              <a:ext cx="191125" cy="111250"/>
            </a:xfrm>
            <a:custGeom>
              <a:rect b="b" l="l" r="r" t="t"/>
              <a:pathLst>
                <a:path extrusionOk="0" h="4450" w="7645">
                  <a:moveTo>
                    <a:pt x="3451" y="0"/>
                  </a:moveTo>
                  <a:lnTo>
                    <a:pt x="0" y="1999"/>
                  </a:lnTo>
                  <a:lnTo>
                    <a:pt x="4183" y="4450"/>
                  </a:lnTo>
                  <a:lnTo>
                    <a:pt x="7645" y="2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2"/>
            <p:cNvSpPr/>
            <p:nvPr/>
          </p:nvSpPr>
          <p:spPr>
            <a:xfrm>
              <a:off x="10302863" y="2244963"/>
              <a:ext cx="194325" cy="113600"/>
            </a:xfrm>
            <a:custGeom>
              <a:rect b="b" l="l" r="r" t="t"/>
              <a:pathLst>
                <a:path extrusionOk="0" h="4544" w="7773">
                  <a:moveTo>
                    <a:pt x="3590" y="1"/>
                  </a:moveTo>
                  <a:lnTo>
                    <a:pt x="0" y="2080"/>
                  </a:lnTo>
                  <a:lnTo>
                    <a:pt x="4183" y="4543"/>
                  </a:lnTo>
                  <a:lnTo>
                    <a:pt x="7773" y="2452"/>
                  </a:lnTo>
                  <a:lnTo>
                    <a:pt x="3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2"/>
            <p:cNvSpPr/>
            <p:nvPr/>
          </p:nvSpPr>
          <p:spPr>
            <a:xfrm>
              <a:off x="10216313" y="2296963"/>
              <a:ext cx="191125" cy="111550"/>
            </a:xfrm>
            <a:custGeom>
              <a:rect b="b" l="l" r="r" t="t"/>
              <a:pathLst>
                <a:path extrusionOk="0" h="4462" w="7645">
                  <a:moveTo>
                    <a:pt x="3462" y="0"/>
                  </a:moveTo>
                  <a:lnTo>
                    <a:pt x="0" y="2010"/>
                  </a:lnTo>
                  <a:lnTo>
                    <a:pt x="4194" y="4462"/>
                  </a:lnTo>
                  <a:lnTo>
                    <a:pt x="7645" y="2463"/>
                  </a:lnTo>
                  <a:lnTo>
                    <a:pt x="34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2"/>
            <p:cNvSpPr/>
            <p:nvPr/>
          </p:nvSpPr>
          <p:spPr>
            <a:xfrm>
              <a:off x="10616838" y="2429113"/>
              <a:ext cx="194600" cy="113300"/>
            </a:xfrm>
            <a:custGeom>
              <a:rect b="b" l="l" r="r" t="t"/>
              <a:pathLst>
                <a:path extrusionOk="0" h="4532" w="7784">
                  <a:moveTo>
                    <a:pt x="3602" y="0"/>
                  </a:moveTo>
                  <a:lnTo>
                    <a:pt x="0" y="2080"/>
                  </a:lnTo>
                  <a:lnTo>
                    <a:pt x="198" y="2196"/>
                  </a:lnTo>
                  <a:lnTo>
                    <a:pt x="4182" y="4531"/>
                  </a:lnTo>
                  <a:lnTo>
                    <a:pt x="7784" y="2452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2"/>
            <p:cNvSpPr/>
            <p:nvPr/>
          </p:nvSpPr>
          <p:spPr>
            <a:xfrm>
              <a:off x="10528238" y="2651888"/>
              <a:ext cx="189975" cy="111250"/>
            </a:xfrm>
            <a:custGeom>
              <a:rect b="b" l="l" r="r" t="t"/>
              <a:pathLst>
                <a:path extrusionOk="0" h="4450" w="7599">
                  <a:moveTo>
                    <a:pt x="4183" y="0"/>
                  </a:moveTo>
                  <a:lnTo>
                    <a:pt x="1" y="2452"/>
                  </a:lnTo>
                  <a:lnTo>
                    <a:pt x="3265" y="4345"/>
                  </a:lnTo>
                  <a:lnTo>
                    <a:pt x="3463" y="4450"/>
                  </a:lnTo>
                  <a:lnTo>
                    <a:pt x="3649" y="4345"/>
                  </a:lnTo>
                  <a:lnTo>
                    <a:pt x="7599" y="2022"/>
                  </a:lnTo>
                  <a:lnTo>
                    <a:pt x="41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2"/>
            <p:cNvSpPr/>
            <p:nvPr/>
          </p:nvSpPr>
          <p:spPr>
            <a:xfrm>
              <a:off x="10509938" y="2763113"/>
              <a:ext cx="194625" cy="113600"/>
            </a:xfrm>
            <a:custGeom>
              <a:rect b="b" l="l" r="r" t="t"/>
              <a:pathLst>
                <a:path extrusionOk="0" h="4544" w="7785">
                  <a:moveTo>
                    <a:pt x="4183" y="1"/>
                  </a:moveTo>
                  <a:lnTo>
                    <a:pt x="1" y="2464"/>
                  </a:lnTo>
                  <a:lnTo>
                    <a:pt x="3602" y="4543"/>
                  </a:lnTo>
                  <a:lnTo>
                    <a:pt x="7785" y="2092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2"/>
            <p:cNvSpPr/>
            <p:nvPr/>
          </p:nvSpPr>
          <p:spPr>
            <a:xfrm>
              <a:off x="10423688" y="2713163"/>
              <a:ext cx="190850" cy="111550"/>
            </a:xfrm>
            <a:custGeom>
              <a:rect b="b" l="l" r="r" t="t"/>
              <a:pathLst>
                <a:path extrusionOk="0" h="4462" w="7634">
                  <a:moveTo>
                    <a:pt x="4183" y="1"/>
                  </a:moveTo>
                  <a:lnTo>
                    <a:pt x="0" y="2452"/>
                  </a:lnTo>
                  <a:lnTo>
                    <a:pt x="3451" y="4462"/>
                  </a:lnTo>
                  <a:lnTo>
                    <a:pt x="7633" y="1999"/>
                  </a:lnTo>
                  <a:lnTo>
                    <a:pt x="7436" y="1894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2"/>
            <p:cNvSpPr/>
            <p:nvPr/>
          </p:nvSpPr>
          <p:spPr>
            <a:xfrm>
              <a:off x="10405388" y="2824688"/>
              <a:ext cx="194325" cy="113300"/>
            </a:xfrm>
            <a:custGeom>
              <a:rect b="b" l="l" r="r" t="t"/>
              <a:pathLst>
                <a:path extrusionOk="0" h="4532" w="7773">
                  <a:moveTo>
                    <a:pt x="4183" y="1"/>
                  </a:moveTo>
                  <a:lnTo>
                    <a:pt x="0" y="2452"/>
                  </a:lnTo>
                  <a:lnTo>
                    <a:pt x="3590" y="4532"/>
                  </a:lnTo>
                  <a:lnTo>
                    <a:pt x="7773" y="2080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2"/>
            <p:cNvSpPr/>
            <p:nvPr/>
          </p:nvSpPr>
          <p:spPr>
            <a:xfrm>
              <a:off x="10318838" y="2774438"/>
              <a:ext cx="191125" cy="111575"/>
            </a:xfrm>
            <a:custGeom>
              <a:rect b="b" l="l" r="r" t="t"/>
              <a:pathLst>
                <a:path extrusionOk="0" h="4463" w="7645">
                  <a:moveTo>
                    <a:pt x="4194" y="1"/>
                  </a:moveTo>
                  <a:lnTo>
                    <a:pt x="0" y="2452"/>
                  </a:lnTo>
                  <a:lnTo>
                    <a:pt x="3462" y="4462"/>
                  </a:lnTo>
                  <a:lnTo>
                    <a:pt x="7645" y="2011"/>
                  </a:lnTo>
                  <a:lnTo>
                    <a:pt x="41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2"/>
            <p:cNvSpPr/>
            <p:nvPr/>
          </p:nvSpPr>
          <p:spPr>
            <a:xfrm>
              <a:off x="10300538" y="2885988"/>
              <a:ext cx="194625" cy="113575"/>
            </a:xfrm>
            <a:custGeom>
              <a:rect b="b" l="l" r="r" t="t"/>
              <a:pathLst>
                <a:path extrusionOk="0" h="4543" w="7785">
                  <a:moveTo>
                    <a:pt x="4194" y="0"/>
                  </a:moveTo>
                  <a:lnTo>
                    <a:pt x="0" y="2452"/>
                  </a:lnTo>
                  <a:lnTo>
                    <a:pt x="3590" y="4543"/>
                  </a:lnTo>
                  <a:lnTo>
                    <a:pt x="7784" y="2080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2"/>
            <p:cNvSpPr/>
            <p:nvPr/>
          </p:nvSpPr>
          <p:spPr>
            <a:xfrm>
              <a:off x="10214263" y="2836013"/>
              <a:ext cx="190850" cy="111275"/>
            </a:xfrm>
            <a:custGeom>
              <a:rect b="b" l="l" r="r" t="t"/>
              <a:pathLst>
                <a:path extrusionOk="0" h="4451" w="7634">
                  <a:moveTo>
                    <a:pt x="4183" y="1"/>
                  </a:moveTo>
                  <a:lnTo>
                    <a:pt x="1" y="2452"/>
                  </a:lnTo>
                  <a:lnTo>
                    <a:pt x="3451" y="4451"/>
                  </a:lnTo>
                  <a:lnTo>
                    <a:pt x="7634" y="1999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2"/>
            <p:cNvSpPr/>
            <p:nvPr/>
          </p:nvSpPr>
          <p:spPr>
            <a:xfrm>
              <a:off x="10614788" y="2702413"/>
              <a:ext cx="192875" cy="113025"/>
            </a:xfrm>
            <a:custGeom>
              <a:rect b="b" l="l" r="r" t="t"/>
              <a:pathLst>
                <a:path extrusionOk="0" h="4521" w="7715">
                  <a:moveTo>
                    <a:pt x="4137" y="1"/>
                  </a:moveTo>
                  <a:lnTo>
                    <a:pt x="187" y="2324"/>
                  </a:lnTo>
                  <a:lnTo>
                    <a:pt x="1" y="2429"/>
                  </a:lnTo>
                  <a:lnTo>
                    <a:pt x="3591" y="4520"/>
                  </a:lnTo>
                  <a:lnTo>
                    <a:pt x="7715" y="2104"/>
                  </a:lnTo>
                  <a:lnTo>
                    <a:pt x="41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2"/>
            <p:cNvSpPr/>
            <p:nvPr/>
          </p:nvSpPr>
          <p:spPr>
            <a:xfrm>
              <a:off x="10442863" y="1813938"/>
              <a:ext cx="833875" cy="486250"/>
            </a:xfrm>
            <a:custGeom>
              <a:rect b="b" l="l" r="r" t="t"/>
              <a:pathLst>
                <a:path extrusionOk="0" h="19450" w="33355">
                  <a:moveTo>
                    <a:pt x="16660" y="1"/>
                  </a:moveTo>
                  <a:lnTo>
                    <a:pt x="0" y="9667"/>
                  </a:lnTo>
                  <a:lnTo>
                    <a:pt x="16695" y="19449"/>
                  </a:lnTo>
                  <a:lnTo>
                    <a:pt x="33355" y="9795"/>
                  </a:lnTo>
                  <a:lnTo>
                    <a:pt x="166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2"/>
            <p:cNvSpPr/>
            <p:nvPr/>
          </p:nvSpPr>
          <p:spPr>
            <a:xfrm>
              <a:off x="11416713" y="2384963"/>
              <a:ext cx="833600" cy="486225"/>
            </a:xfrm>
            <a:custGeom>
              <a:rect b="b" l="l" r="r" t="t"/>
              <a:pathLst>
                <a:path extrusionOk="0" h="19449" w="33344">
                  <a:moveTo>
                    <a:pt x="16660" y="1"/>
                  </a:moveTo>
                  <a:lnTo>
                    <a:pt x="0" y="9655"/>
                  </a:lnTo>
                  <a:lnTo>
                    <a:pt x="16695" y="19449"/>
                  </a:lnTo>
                  <a:lnTo>
                    <a:pt x="33343" y="9794"/>
                  </a:lnTo>
                  <a:lnTo>
                    <a:pt x="166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2"/>
            <p:cNvSpPr/>
            <p:nvPr/>
          </p:nvSpPr>
          <p:spPr>
            <a:xfrm>
              <a:off x="10450113" y="2948438"/>
              <a:ext cx="828650" cy="481575"/>
            </a:xfrm>
            <a:custGeom>
              <a:rect b="b" l="l" r="r" t="t"/>
              <a:pathLst>
                <a:path extrusionOk="0" h="19263" w="33146">
                  <a:moveTo>
                    <a:pt x="16451" y="0"/>
                  </a:moveTo>
                  <a:lnTo>
                    <a:pt x="0" y="9538"/>
                  </a:lnTo>
                  <a:lnTo>
                    <a:pt x="16800" y="19262"/>
                  </a:lnTo>
                  <a:lnTo>
                    <a:pt x="33146" y="9782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2"/>
            <p:cNvSpPr/>
            <p:nvPr/>
          </p:nvSpPr>
          <p:spPr>
            <a:xfrm>
              <a:off x="9470738" y="2377413"/>
              <a:ext cx="834175" cy="485075"/>
            </a:xfrm>
            <a:custGeom>
              <a:rect b="b" l="l" r="r" t="t"/>
              <a:pathLst>
                <a:path extrusionOk="0" h="19403" w="33367">
                  <a:moveTo>
                    <a:pt x="16660" y="0"/>
                  </a:moveTo>
                  <a:lnTo>
                    <a:pt x="0" y="9666"/>
                  </a:lnTo>
                  <a:lnTo>
                    <a:pt x="16788" y="19402"/>
                  </a:lnTo>
                  <a:lnTo>
                    <a:pt x="33367" y="9794"/>
                  </a:lnTo>
                  <a:lnTo>
                    <a:pt x="166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2"/>
            <p:cNvSpPr/>
            <p:nvPr/>
          </p:nvSpPr>
          <p:spPr>
            <a:xfrm>
              <a:off x="10002238" y="2498538"/>
              <a:ext cx="209150" cy="248625"/>
            </a:xfrm>
            <a:custGeom>
              <a:rect b="b" l="l" r="r" t="t"/>
              <a:pathLst>
                <a:path extrusionOk="0" h="9945" w="8366">
                  <a:moveTo>
                    <a:pt x="1" y="0"/>
                  </a:moveTo>
                  <a:lnTo>
                    <a:pt x="187" y="9945"/>
                  </a:lnTo>
                  <a:lnTo>
                    <a:pt x="8366" y="49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2"/>
            <p:cNvSpPr/>
            <p:nvPr/>
          </p:nvSpPr>
          <p:spPr>
            <a:xfrm>
              <a:off x="10641813" y="2113988"/>
              <a:ext cx="456025" cy="131875"/>
            </a:xfrm>
            <a:custGeom>
              <a:rect b="b" l="l" r="r" t="t"/>
              <a:pathLst>
                <a:path extrusionOk="0" h="5275" w="18241">
                  <a:moveTo>
                    <a:pt x="0" y="0"/>
                  </a:moveTo>
                  <a:lnTo>
                    <a:pt x="8899" y="5275"/>
                  </a:lnTo>
                  <a:lnTo>
                    <a:pt x="18240" y="3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2"/>
            <p:cNvSpPr/>
            <p:nvPr/>
          </p:nvSpPr>
          <p:spPr>
            <a:xfrm>
              <a:off x="10637438" y="3002738"/>
              <a:ext cx="449350" cy="132475"/>
            </a:xfrm>
            <a:custGeom>
              <a:rect b="b" l="l" r="r" t="t"/>
              <a:pathLst>
                <a:path extrusionOk="0" h="5299" w="17974">
                  <a:moveTo>
                    <a:pt x="8900" y="1"/>
                  </a:moveTo>
                  <a:lnTo>
                    <a:pt x="1" y="5275"/>
                  </a:lnTo>
                  <a:lnTo>
                    <a:pt x="17974" y="5298"/>
                  </a:lnTo>
                  <a:lnTo>
                    <a:pt x="89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2"/>
            <p:cNvSpPr/>
            <p:nvPr/>
          </p:nvSpPr>
          <p:spPr>
            <a:xfrm>
              <a:off x="11496013" y="2493013"/>
              <a:ext cx="228875" cy="261425"/>
            </a:xfrm>
            <a:custGeom>
              <a:rect b="b" l="l" r="r" t="t"/>
              <a:pathLst>
                <a:path extrusionOk="0" h="10457" w="9155">
                  <a:moveTo>
                    <a:pt x="9155" y="0"/>
                  </a:moveTo>
                  <a:lnTo>
                    <a:pt x="0" y="5182"/>
                  </a:lnTo>
                  <a:lnTo>
                    <a:pt x="8899" y="10456"/>
                  </a:lnTo>
                  <a:lnTo>
                    <a:pt x="91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" name="Google Shape;1081;p42"/>
          <p:cNvSpPr txBox="1"/>
          <p:nvPr>
            <p:ph type="title"/>
          </p:nvPr>
        </p:nvSpPr>
        <p:spPr>
          <a:xfrm>
            <a:off x="2019300" y="539500"/>
            <a:ext cx="51054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</a:t>
            </a:r>
            <a:endParaRPr/>
          </a:p>
        </p:txBody>
      </p:sp>
      <p:sp>
        <p:nvSpPr>
          <p:cNvPr id="1082" name="Google Shape;1082;p42"/>
          <p:cNvSpPr txBox="1"/>
          <p:nvPr/>
        </p:nvSpPr>
        <p:spPr>
          <a:xfrm>
            <a:off x="729150" y="1572150"/>
            <a:ext cx="1273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ugaz One"/>
                <a:ea typeface="Fugaz One"/>
                <a:cs typeface="Fugaz One"/>
                <a:sym typeface="Fugaz One"/>
              </a:rPr>
              <a:t>Mars</a:t>
            </a:r>
            <a:endParaRPr b="1" sz="1800">
              <a:solidFill>
                <a:srgbClr val="000000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083" name="Google Shape;1083;p42"/>
          <p:cNvSpPr txBox="1"/>
          <p:nvPr/>
        </p:nvSpPr>
        <p:spPr>
          <a:xfrm>
            <a:off x="729150" y="1926150"/>
            <a:ext cx="209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Despite being red, it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’</a:t>
            </a: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 actually a cold place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4" name="Google Shape;1084;p42"/>
          <p:cNvSpPr txBox="1"/>
          <p:nvPr/>
        </p:nvSpPr>
        <p:spPr>
          <a:xfrm>
            <a:off x="7157550" y="1572150"/>
            <a:ext cx="1273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ugaz One"/>
                <a:ea typeface="Fugaz One"/>
                <a:cs typeface="Fugaz One"/>
                <a:sym typeface="Fugaz One"/>
              </a:rPr>
              <a:t>Mercury</a:t>
            </a:r>
            <a:endParaRPr b="1" sz="1800">
              <a:solidFill>
                <a:srgbClr val="000000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085" name="Google Shape;1085;p42"/>
          <p:cNvSpPr txBox="1"/>
          <p:nvPr/>
        </p:nvSpPr>
        <p:spPr>
          <a:xfrm>
            <a:off x="6340650" y="1926150"/>
            <a:ext cx="209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the closest to the Sun and the smallest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6" name="Google Shape;1086;p42"/>
          <p:cNvSpPr txBox="1"/>
          <p:nvPr/>
        </p:nvSpPr>
        <p:spPr>
          <a:xfrm>
            <a:off x="729150" y="3229802"/>
            <a:ext cx="1273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ugaz One"/>
                <a:ea typeface="Fugaz One"/>
                <a:cs typeface="Fugaz One"/>
                <a:sym typeface="Fugaz One"/>
              </a:rPr>
              <a:t>Jupiter</a:t>
            </a:r>
            <a:endParaRPr b="1" sz="1800">
              <a:solidFill>
                <a:srgbClr val="000000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087" name="Google Shape;1087;p42"/>
          <p:cNvSpPr txBox="1"/>
          <p:nvPr/>
        </p:nvSpPr>
        <p:spPr>
          <a:xfrm>
            <a:off x="729150" y="3583801"/>
            <a:ext cx="209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It’s the biggest planet in the Solar System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8" name="Google Shape;1088;p42"/>
          <p:cNvSpPr txBox="1"/>
          <p:nvPr/>
        </p:nvSpPr>
        <p:spPr>
          <a:xfrm>
            <a:off x="7157550" y="3229800"/>
            <a:ext cx="1273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ugaz One"/>
                <a:ea typeface="Fugaz One"/>
                <a:cs typeface="Fugaz One"/>
                <a:sym typeface="Fugaz One"/>
              </a:rPr>
              <a:t>Neptune</a:t>
            </a:r>
            <a:endParaRPr b="1" sz="1800">
              <a:solidFill>
                <a:srgbClr val="000000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089" name="Google Shape;1089;p42"/>
          <p:cNvSpPr txBox="1"/>
          <p:nvPr/>
        </p:nvSpPr>
        <p:spPr>
          <a:xfrm>
            <a:off x="6340650" y="3583803"/>
            <a:ext cx="209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90" name="Google Shape;1090;p42"/>
          <p:cNvCxnSpPr>
            <a:stCxn id="1082" idx="3"/>
          </p:cNvCxnSpPr>
          <p:nvPr/>
        </p:nvCxnSpPr>
        <p:spPr>
          <a:xfrm>
            <a:off x="2002350" y="1749150"/>
            <a:ext cx="1185000" cy="1152300"/>
          </a:xfrm>
          <a:prstGeom prst="bentConnector3">
            <a:avLst>
              <a:gd fmla="val 99369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091" name="Google Shape;1091;p42"/>
          <p:cNvCxnSpPr>
            <a:stCxn id="1084" idx="1"/>
          </p:cNvCxnSpPr>
          <p:nvPr/>
        </p:nvCxnSpPr>
        <p:spPr>
          <a:xfrm flipH="1">
            <a:off x="4586550" y="1749150"/>
            <a:ext cx="2571000" cy="405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092" name="Google Shape;1092;p42"/>
          <p:cNvCxnSpPr>
            <a:stCxn id="1088" idx="1"/>
          </p:cNvCxnSpPr>
          <p:nvPr/>
        </p:nvCxnSpPr>
        <p:spPr>
          <a:xfrm rot="10800000">
            <a:off x="5978850" y="2886900"/>
            <a:ext cx="1178700" cy="519900"/>
          </a:xfrm>
          <a:prstGeom prst="bentConnector3">
            <a:avLst>
              <a:gd fmla="val 2665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1093" name="Google Shape;1093;p42"/>
          <p:cNvGrpSpPr/>
          <p:nvPr/>
        </p:nvGrpSpPr>
        <p:grpSpPr>
          <a:xfrm>
            <a:off x="-3881450" y="2064038"/>
            <a:ext cx="3228875" cy="2000125"/>
            <a:chOff x="4152225" y="2984825"/>
            <a:chExt cx="3228875" cy="2000125"/>
          </a:xfrm>
        </p:grpSpPr>
        <p:sp>
          <p:nvSpPr>
            <p:cNvPr id="1094" name="Google Shape;1094;p42"/>
            <p:cNvSpPr/>
            <p:nvPr/>
          </p:nvSpPr>
          <p:spPr>
            <a:xfrm>
              <a:off x="5450300" y="33482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0"/>
                  </a:moveTo>
                  <a:lnTo>
                    <a:pt x="1" y="4303"/>
                  </a:lnTo>
                  <a:lnTo>
                    <a:pt x="7502" y="316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2"/>
            <p:cNvSpPr/>
            <p:nvPr/>
          </p:nvSpPr>
          <p:spPr>
            <a:xfrm>
              <a:off x="5761350" y="3010875"/>
              <a:ext cx="1574575" cy="1038850"/>
            </a:xfrm>
            <a:custGeom>
              <a:rect b="b" l="l" r="r" t="t"/>
              <a:pathLst>
                <a:path extrusionOk="0" h="41554" w="62983">
                  <a:moveTo>
                    <a:pt x="11" y="0"/>
                  </a:moveTo>
                  <a:lnTo>
                    <a:pt x="0" y="5196"/>
                  </a:lnTo>
                  <a:lnTo>
                    <a:pt x="62972" y="41553"/>
                  </a:lnTo>
                  <a:lnTo>
                    <a:pt x="62983" y="36358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897A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2"/>
            <p:cNvSpPr/>
            <p:nvPr/>
          </p:nvSpPr>
          <p:spPr>
            <a:xfrm>
              <a:off x="5451100" y="3428675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1" y="1"/>
                  </a:moveTo>
                  <a:lnTo>
                    <a:pt x="0" y="1138"/>
                  </a:lnTo>
                  <a:lnTo>
                    <a:pt x="5493" y="4304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2"/>
            <p:cNvSpPr/>
            <p:nvPr/>
          </p:nvSpPr>
          <p:spPr>
            <a:xfrm>
              <a:off x="5590800" y="34292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1"/>
                  </a:moveTo>
                  <a:lnTo>
                    <a:pt x="1" y="4304"/>
                  </a:lnTo>
                  <a:lnTo>
                    <a:pt x="7502" y="3178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2"/>
            <p:cNvSpPr/>
            <p:nvPr/>
          </p:nvSpPr>
          <p:spPr>
            <a:xfrm>
              <a:off x="5399300" y="34579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0"/>
                  </a:moveTo>
                  <a:lnTo>
                    <a:pt x="1" y="4303"/>
                  </a:lnTo>
                  <a:lnTo>
                    <a:pt x="7502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2"/>
            <p:cNvSpPr/>
            <p:nvPr/>
          </p:nvSpPr>
          <p:spPr>
            <a:xfrm>
              <a:off x="6111675" y="3531475"/>
              <a:ext cx="185700" cy="108650"/>
            </a:xfrm>
            <a:custGeom>
              <a:rect b="b" l="l" r="r" t="t"/>
              <a:pathLst>
                <a:path extrusionOk="0" h="4346" w="7428">
                  <a:moveTo>
                    <a:pt x="7428" y="0"/>
                  </a:moveTo>
                  <a:lnTo>
                    <a:pt x="1" y="1169"/>
                  </a:lnTo>
                  <a:lnTo>
                    <a:pt x="5504" y="4346"/>
                  </a:lnTo>
                  <a:lnTo>
                    <a:pt x="7428" y="0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2"/>
            <p:cNvSpPr/>
            <p:nvPr/>
          </p:nvSpPr>
          <p:spPr>
            <a:xfrm>
              <a:off x="5400100" y="353865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1" y="0"/>
                  </a:moveTo>
                  <a:lnTo>
                    <a:pt x="0" y="1126"/>
                  </a:lnTo>
                  <a:lnTo>
                    <a:pt x="5493" y="4303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2"/>
            <p:cNvSpPr/>
            <p:nvPr/>
          </p:nvSpPr>
          <p:spPr>
            <a:xfrm>
              <a:off x="5922025" y="3561225"/>
              <a:ext cx="185700" cy="108650"/>
            </a:xfrm>
            <a:custGeom>
              <a:rect b="b" l="l" r="r" t="t"/>
              <a:pathLst>
                <a:path extrusionOk="0" h="4346" w="7428">
                  <a:moveTo>
                    <a:pt x="7428" y="0"/>
                  </a:moveTo>
                  <a:lnTo>
                    <a:pt x="1" y="1169"/>
                  </a:lnTo>
                  <a:lnTo>
                    <a:pt x="5504" y="4346"/>
                  </a:lnTo>
                  <a:lnTo>
                    <a:pt x="7428" y="0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2"/>
            <p:cNvSpPr/>
            <p:nvPr/>
          </p:nvSpPr>
          <p:spPr>
            <a:xfrm>
              <a:off x="6062025" y="3561750"/>
              <a:ext cx="185425" cy="108675"/>
            </a:xfrm>
            <a:custGeom>
              <a:rect b="b" l="l" r="r" t="t"/>
              <a:pathLst>
                <a:path extrusionOk="0" h="4347" w="7417">
                  <a:moveTo>
                    <a:pt x="1923" y="1"/>
                  </a:moveTo>
                  <a:lnTo>
                    <a:pt x="0" y="4346"/>
                  </a:lnTo>
                  <a:lnTo>
                    <a:pt x="0" y="4346"/>
                  </a:lnTo>
                  <a:lnTo>
                    <a:pt x="7416" y="3167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2"/>
            <p:cNvSpPr/>
            <p:nvPr/>
          </p:nvSpPr>
          <p:spPr>
            <a:xfrm>
              <a:off x="5332100" y="3677550"/>
              <a:ext cx="11725" cy="25275"/>
            </a:xfrm>
            <a:custGeom>
              <a:rect b="b" l="l" r="r" t="t"/>
              <a:pathLst>
                <a:path extrusionOk="0" h="1011" w="469">
                  <a:moveTo>
                    <a:pt x="457" y="1"/>
                  </a:moveTo>
                  <a:lnTo>
                    <a:pt x="1" y="1010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2"/>
            <p:cNvSpPr/>
            <p:nvPr/>
          </p:nvSpPr>
          <p:spPr>
            <a:xfrm>
              <a:off x="5539275" y="3619925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7491" y="0"/>
                  </a:moveTo>
                  <a:lnTo>
                    <a:pt x="872" y="999"/>
                  </a:lnTo>
                  <a:lnTo>
                    <a:pt x="1" y="1127"/>
                  </a:lnTo>
                  <a:lnTo>
                    <a:pt x="5494" y="4303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2"/>
            <p:cNvSpPr/>
            <p:nvPr/>
          </p:nvSpPr>
          <p:spPr>
            <a:xfrm>
              <a:off x="5679000" y="362045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1"/>
                  </a:moveTo>
                  <a:lnTo>
                    <a:pt x="0" y="4304"/>
                  </a:lnTo>
                  <a:lnTo>
                    <a:pt x="7501" y="3167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2"/>
            <p:cNvSpPr/>
            <p:nvPr/>
          </p:nvSpPr>
          <p:spPr>
            <a:xfrm>
              <a:off x="5347775" y="364887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1" y="1"/>
                  </a:moveTo>
                  <a:lnTo>
                    <a:pt x="1594" y="882"/>
                  </a:lnTo>
                  <a:lnTo>
                    <a:pt x="0" y="1127"/>
                  </a:lnTo>
                  <a:lnTo>
                    <a:pt x="5504" y="4303"/>
                  </a:lnTo>
                  <a:lnTo>
                    <a:pt x="7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2"/>
            <p:cNvSpPr/>
            <p:nvPr/>
          </p:nvSpPr>
          <p:spPr>
            <a:xfrm>
              <a:off x="5487475" y="364915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0"/>
                  </a:moveTo>
                  <a:lnTo>
                    <a:pt x="1" y="4303"/>
                  </a:lnTo>
                  <a:lnTo>
                    <a:pt x="1" y="4303"/>
                  </a:lnTo>
                  <a:lnTo>
                    <a:pt x="7502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42"/>
            <p:cNvSpPr/>
            <p:nvPr/>
          </p:nvSpPr>
          <p:spPr>
            <a:xfrm>
              <a:off x="5871025" y="367225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2" y="0"/>
                  </a:moveTo>
                  <a:lnTo>
                    <a:pt x="1" y="1127"/>
                  </a:lnTo>
                  <a:lnTo>
                    <a:pt x="5505" y="4303"/>
                  </a:lnTo>
                  <a:lnTo>
                    <a:pt x="7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42"/>
            <p:cNvSpPr/>
            <p:nvPr/>
          </p:nvSpPr>
          <p:spPr>
            <a:xfrm>
              <a:off x="5156275" y="367755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0" y="1"/>
                  </a:moveTo>
                  <a:lnTo>
                    <a:pt x="0" y="1127"/>
                  </a:lnTo>
                  <a:lnTo>
                    <a:pt x="5504" y="4304"/>
                  </a:lnTo>
                  <a:lnTo>
                    <a:pt x="7034" y="1010"/>
                  </a:lnTo>
                  <a:lnTo>
                    <a:pt x="7490" y="1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2"/>
            <p:cNvSpPr/>
            <p:nvPr/>
          </p:nvSpPr>
          <p:spPr>
            <a:xfrm>
              <a:off x="5296250" y="3677825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1998" y="1"/>
                  </a:moveTo>
                  <a:lnTo>
                    <a:pt x="0" y="4304"/>
                  </a:lnTo>
                  <a:lnTo>
                    <a:pt x="0" y="4304"/>
                  </a:lnTo>
                  <a:lnTo>
                    <a:pt x="7491" y="3177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2"/>
            <p:cNvSpPr/>
            <p:nvPr/>
          </p:nvSpPr>
          <p:spPr>
            <a:xfrm>
              <a:off x="5679800" y="3700925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1" y="1"/>
                  </a:moveTo>
                  <a:lnTo>
                    <a:pt x="0" y="1138"/>
                  </a:lnTo>
                  <a:lnTo>
                    <a:pt x="5493" y="4304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2"/>
            <p:cNvSpPr/>
            <p:nvPr/>
          </p:nvSpPr>
          <p:spPr>
            <a:xfrm>
              <a:off x="5104725" y="3706775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1998" y="1"/>
                  </a:moveTo>
                  <a:lnTo>
                    <a:pt x="1" y="4304"/>
                  </a:lnTo>
                  <a:lnTo>
                    <a:pt x="7491" y="3177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2"/>
            <p:cNvSpPr/>
            <p:nvPr/>
          </p:nvSpPr>
          <p:spPr>
            <a:xfrm>
              <a:off x="5628000" y="373015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1"/>
                  </a:moveTo>
                  <a:lnTo>
                    <a:pt x="0" y="4304"/>
                  </a:lnTo>
                  <a:lnTo>
                    <a:pt x="7501" y="3177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2"/>
            <p:cNvSpPr/>
            <p:nvPr/>
          </p:nvSpPr>
          <p:spPr>
            <a:xfrm>
              <a:off x="4773500" y="3735200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7491" y="0"/>
                  </a:moveTo>
                  <a:lnTo>
                    <a:pt x="1" y="1127"/>
                  </a:lnTo>
                  <a:lnTo>
                    <a:pt x="5494" y="4303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42"/>
            <p:cNvSpPr/>
            <p:nvPr/>
          </p:nvSpPr>
          <p:spPr>
            <a:xfrm>
              <a:off x="6151250" y="37538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0"/>
                  </a:moveTo>
                  <a:lnTo>
                    <a:pt x="1" y="4303"/>
                  </a:lnTo>
                  <a:lnTo>
                    <a:pt x="4357" y="3644"/>
                  </a:lnTo>
                  <a:lnTo>
                    <a:pt x="7502" y="3166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42"/>
            <p:cNvSpPr/>
            <p:nvPr/>
          </p:nvSpPr>
          <p:spPr>
            <a:xfrm>
              <a:off x="5296775" y="3758575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1" y="0"/>
                  </a:moveTo>
                  <a:lnTo>
                    <a:pt x="0" y="1137"/>
                  </a:lnTo>
                  <a:lnTo>
                    <a:pt x="5504" y="4303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42"/>
            <p:cNvSpPr/>
            <p:nvPr/>
          </p:nvSpPr>
          <p:spPr>
            <a:xfrm>
              <a:off x="5960025" y="3782475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1998" y="1"/>
                  </a:moveTo>
                  <a:lnTo>
                    <a:pt x="0" y="4304"/>
                  </a:lnTo>
                  <a:lnTo>
                    <a:pt x="4335" y="3656"/>
                  </a:lnTo>
                  <a:lnTo>
                    <a:pt x="7491" y="3177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42"/>
            <p:cNvSpPr/>
            <p:nvPr/>
          </p:nvSpPr>
          <p:spPr>
            <a:xfrm>
              <a:off x="5105275" y="378752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1" y="1"/>
                  </a:moveTo>
                  <a:lnTo>
                    <a:pt x="0" y="1127"/>
                  </a:lnTo>
                  <a:lnTo>
                    <a:pt x="5504" y="4304"/>
                  </a:lnTo>
                  <a:lnTo>
                    <a:pt x="7501" y="1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42"/>
            <p:cNvSpPr/>
            <p:nvPr/>
          </p:nvSpPr>
          <p:spPr>
            <a:xfrm>
              <a:off x="5245250" y="378780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1987" y="0"/>
                  </a:moveTo>
                  <a:lnTo>
                    <a:pt x="0" y="4303"/>
                  </a:lnTo>
                  <a:lnTo>
                    <a:pt x="7491" y="317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42"/>
            <p:cNvSpPr/>
            <p:nvPr/>
          </p:nvSpPr>
          <p:spPr>
            <a:xfrm>
              <a:off x="5628525" y="38109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2" y="1"/>
                  </a:moveTo>
                  <a:lnTo>
                    <a:pt x="1" y="1127"/>
                  </a:lnTo>
                  <a:lnTo>
                    <a:pt x="5504" y="4303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42"/>
            <p:cNvSpPr/>
            <p:nvPr/>
          </p:nvSpPr>
          <p:spPr>
            <a:xfrm>
              <a:off x="4197125" y="3010875"/>
              <a:ext cx="1564500" cy="1038850"/>
            </a:xfrm>
            <a:custGeom>
              <a:rect b="b" l="l" r="r" t="t"/>
              <a:pathLst>
                <a:path extrusionOk="0" h="41554" w="62580">
                  <a:moveTo>
                    <a:pt x="62580" y="0"/>
                  </a:moveTo>
                  <a:lnTo>
                    <a:pt x="22" y="36358"/>
                  </a:lnTo>
                  <a:lnTo>
                    <a:pt x="0" y="41553"/>
                  </a:lnTo>
                  <a:lnTo>
                    <a:pt x="62569" y="5196"/>
                  </a:lnTo>
                  <a:lnTo>
                    <a:pt x="62580" y="0"/>
                  </a:lnTo>
                  <a:close/>
                </a:path>
              </a:pathLst>
            </a:custGeom>
            <a:solidFill>
              <a:srgbClr val="C5B0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42"/>
            <p:cNvSpPr/>
            <p:nvPr/>
          </p:nvSpPr>
          <p:spPr>
            <a:xfrm>
              <a:off x="4913750" y="38162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2" y="1"/>
                  </a:moveTo>
                  <a:lnTo>
                    <a:pt x="1" y="1138"/>
                  </a:lnTo>
                  <a:lnTo>
                    <a:pt x="5504" y="4304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42"/>
            <p:cNvSpPr/>
            <p:nvPr/>
          </p:nvSpPr>
          <p:spPr>
            <a:xfrm>
              <a:off x="5053725" y="3816750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1998" y="0"/>
                  </a:moveTo>
                  <a:lnTo>
                    <a:pt x="1" y="4303"/>
                  </a:lnTo>
                  <a:lnTo>
                    <a:pt x="7491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42"/>
            <p:cNvSpPr/>
            <p:nvPr/>
          </p:nvSpPr>
          <p:spPr>
            <a:xfrm>
              <a:off x="6152050" y="3834550"/>
              <a:ext cx="187025" cy="107325"/>
            </a:xfrm>
            <a:custGeom>
              <a:rect b="b" l="l" r="r" t="t"/>
              <a:pathLst>
                <a:path extrusionOk="0" h="4293" w="7481">
                  <a:moveTo>
                    <a:pt x="7481" y="0"/>
                  </a:moveTo>
                  <a:lnTo>
                    <a:pt x="3146" y="648"/>
                  </a:lnTo>
                  <a:lnTo>
                    <a:pt x="1" y="1126"/>
                  </a:lnTo>
                  <a:lnTo>
                    <a:pt x="5494" y="4292"/>
                  </a:lnTo>
                  <a:lnTo>
                    <a:pt x="6429" y="2284"/>
                  </a:lnTo>
                  <a:lnTo>
                    <a:pt x="74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42"/>
            <p:cNvSpPr/>
            <p:nvPr/>
          </p:nvSpPr>
          <p:spPr>
            <a:xfrm>
              <a:off x="6291775" y="38348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1"/>
                  </a:moveTo>
                  <a:lnTo>
                    <a:pt x="0" y="4304"/>
                  </a:lnTo>
                  <a:lnTo>
                    <a:pt x="7501" y="3177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42"/>
            <p:cNvSpPr/>
            <p:nvPr/>
          </p:nvSpPr>
          <p:spPr>
            <a:xfrm>
              <a:off x="5437275" y="3839850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7491" y="1"/>
                  </a:moveTo>
                  <a:lnTo>
                    <a:pt x="1" y="1127"/>
                  </a:lnTo>
                  <a:lnTo>
                    <a:pt x="5494" y="4304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42"/>
            <p:cNvSpPr/>
            <p:nvPr/>
          </p:nvSpPr>
          <p:spPr>
            <a:xfrm>
              <a:off x="5960550" y="386322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2" y="1"/>
                  </a:moveTo>
                  <a:lnTo>
                    <a:pt x="3156" y="649"/>
                  </a:lnTo>
                  <a:lnTo>
                    <a:pt x="0" y="1127"/>
                  </a:lnTo>
                  <a:lnTo>
                    <a:pt x="5504" y="4304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42"/>
            <p:cNvSpPr/>
            <p:nvPr/>
          </p:nvSpPr>
          <p:spPr>
            <a:xfrm>
              <a:off x="6100275" y="38635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7" y="0"/>
                  </a:moveTo>
                  <a:lnTo>
                    <a:pt x="0" y="4303"/>
                  </a:lnTo>
                  <a:lnTo>
                    <a:pt x="7501" y="3177"/>
                  </a:lnTo>
                  <a:lnTo>
                    <a:pt x="19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42"/>
            <p:cNvSpPr/>
            <p:nvPr/>
          </p:nvSpPr>
          <p:spPr>
            <a:xfrm>
              <a:off x="5385500" y="3869075"/>
              <a:ext cx="187550" cy="107325"/>
            </a:xfrm>
            <a:custGeom>
              <a:rect b="b" l="l" r="r" t="t"/>
              <a:pathLst>
                <a:path extrusionOk="0" h="4293" w="7502">
                  <a:moveTo>
                    <a:pt x="1998" y="0"/>
                  </a:moveTo>
                  <a:lnTo>
                    <a:pt x="0" y="4293"/>
                  </a:lnTo>
                  <a:lnTo>
                    <a:pt x="4356" y="3645"/>
                  </a:lnTo>
                  <a:lnTo>
                    <a:pt x="7501" y="3166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42"/>
            <p:cNvSpPr/>
            <p:nvPr/>
          </p:nvSpPr>
          <p:spPr>
            <a:xfrm>
              <a:off x="5769050" y="3891925"/>
              <a:ext cx="187550" cy="107575"/>
            </a:xfrm>
            <a:custGeom>
              <a:rect b="b" l="l" r="r" t="t"/>
              <a:pathLst>
                <a:path extrusionOk="0" h="4303" w="7502">
                  <a:moveTo>
                    <a:pt x="7501" y="0"/>
                  </a:moveTo>
                  <a:lnTo>
                    <a:pt x="3145" y="659"/>
                  </a:lnTo>
                  <a:lnTo>
                    <a:pt x="0" y="1137"/>
                  </a:lnTo>
                  <a:lnTo>
                    <a:pt x="5504" y="4303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42"/>
            <p:cNvSpPr/>
            <p:nvPr/>
          </p:nvSpPr>
          <p:spPr>
            <a:xfrm>
              <a:off x="5909025" y="389245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1998" y="0"/>
                  </a:moveTo>
                  <a:lnTo>
                    <a:pt x="0" y="4303"/>
                  </a:lnTo>
                  <a:lnTo>
                    <a:pt x="7491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42"/>
            <p:cNvSpPr/>
            <p:nvPr/>
          </p:nvSpPr>
          <p:spPr>
            <a:xfrm>
              <a:off x="5054275" y="38975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1" y="0"/>
                  </a:moveTo>
                  <a:lnTo>
                    <a:pt x="0" y="1126"/>
                  </a:lnTo>
                  <a:lnTo>
                    <a:pt x="5504" y="4303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42"/>
            <p:cNvSpPr/>
            <p:nvPr/>
          </p:nvSpPr>
          <p:spPr>
            <a:xfrm>
              <a:off x="5193975" y="389775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1"/>
                  </a:moveTo>
                  <a:lnTo>
                    <a:pt x="11" y="4282"/>
                  </a:lnTo>
                  <a:lnTo>
                    <a:pt x="1" y="4304"/>
                  </a:lnTo>
                  <a:lnTo>
                    <a:pt x="54" y="4293"/>
                  </a:lnTo>
                  <a:lnTo>
                    <a:pt x="4357" y="3645"/>
                  </a:lnTo>
                  <a:lnTo>
                    <a:pt x="7502" y="3178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42"/>
            <p:cNvSpPr/>
            <p:nvPr/>
          </p:nvSpPr>
          <p:spPr>
            <a:xfrm>
              <a:off x="6292575" y="391555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1" y="1"/>
                  </a:moveTo>
                  <a:lnTo>
                    <a:pt x="0" y="1127"/>
                  </a:lnTo>
                  <a:lnTo>
                    <a:pt x="5493" y="4304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42"/>
            <p:cNvSpPr/>
            <p:nvPr/>
          </p:nvSpPr>
          <p:spPr>
            <a:xfrm>
              <a:off x="6432275" y="3915825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1998" y="0"/>
                  </a:moveTo>
                  <a:lnTo>
                    <a:pt x="1" y="4303"/>
                  </a:lnTo>
                  <a:lnTo>
                    <a:pt x="7491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42"/>
            <p:cNvSpPr/>
            <p:nvPr/>
          </p:nvSpPr>
          <p:spPr>
            <a:xfrm>
              <a:off x="5577525" y="392087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2" y="0"/>
                  </a:moveTo>
                  <a:lnTo>
                    <a:pt x="3146" y="659"/>
                  </a:lnTo>
                  <a:lnTo>
                    <a:pt x="1" y="1126"/>
                  </a:lnTo>
                  <a:lnTo>
                    <a:pt x="5504" y="4303"/>
                  </a:lnTo>
                  <a:lnTo>
                    <a:pt x="7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42"/>
            <p:cNvSpPr/>
            <p:nvPr/>
          </p:nvSpPr>
          <p:spPr>
            <a:xfrm>
              <a:off x="5717500" y="3921125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1998" y="1"/>
                  </a:moveTo>
                  <a:lnTo>
                    <a:pt x="1" y="4304"/>
                  </a:lnTo>
                  <a:lnTo>
                    <a:pt x="7491" y="3177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2"/>
            <p:cNvSpPr/>
            <p:nvPr/>
          </p:nvSpPr>
          <p:spPr>
            <a:xfrm>
              <a:off x="6101050" y="3944250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7491" y="0"/>
                  </a:moveTo>
                  <a:lnTo>
                    <a:pt x="1" y="1126"/>
                  </a:lnTo>
                  <a:lnTo>
                    <a:pt x="5494" y="4303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2"/>
            <p:cNvSpPr/>
            <p:nvPr/>
          </p:nvSpPr>
          <p:spPr>
            <a:xfrm>
              <a:off x="6240775" y="394477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0"/>
                  </a:moveTo>
                  <a:lnTo>
                    <a:pt x="1" y="4303"/>
                  </a:lnTo>
                  <a:lnTo>
                    <a:pt x="1" y="4303"/>
                  </a:lnTo>
                  <a:lnTo>
                    <a:pt x="7502" y="3166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5526000" y="395007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1"/>
                  </a:moveTo>
                  <a:lnTo>
                    <a:pt x="1" y="4304"/>
                  </a:lnTo>
                  <a:lnTo>
                    <a:pt x="7502" y="3178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5909550" y="39732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2" y="0"/>
                  </a:moveTo>
                  <a:lnTo>
                    <a:pt x="1" y="1126"/>
                  </a:lnTo>
                  <a:lnTo>
                    <a:pt x="5504" y="4303"/>
                  </a:lnTo>
                  <a:lnTo>
                    <a:pt x="7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2"/>
            <p:cNvSpPr/>
            <p:nvPr/>
          </p:nvSpPr>
          <p:spPr>
            <a:xfrm>
              <a:off x="6049275" y="397345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1"/>
                  </a:moveTo>
                  <a:lnTo>
                    <a:pt x="0" y="4304"/>
                  </a:lnTo>
                  <a:lnTo>
                    <a:pt x="7501" y="3178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2"/>
            <p:cNvSpPr/>
            <p:nvPr/>
          </p:nvSpPr>
          <p:spPr>
            <a:xfrm>
              <a:off x="5194775" y="397850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1" y="1"/>
                  </a:moveTo>
                  <a:lnTo>
                    <a:pt x="3146" y="649"/>
                  </a:lnTo>
                  <a:lnTo>
                    <a:pt x="96" y="1116"/>
                  </a:lnTo>
                  <a:lnTo>
                    <a:pt x="1" y="1127"/>
                  </a:lnTo>
                  <a:lnTo>
                    <a:pt x="5494" y="4304"/>
                  </a:lnTo>
                  <a:lnTo>
                    <a:pt x="5525" y="4240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6432825" y="399657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1" y="0"/>
                  </a:moveTo>
                  <a:lnTo>
                    <a:pt x="0" y="1126"/>
                  </a:lnTo>
                  <a:lnTo>
                    <a:pt x="5504" y="4303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6572800" y="3996825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1998" y="1"/>
                  </a:moveTo>
                  <a:lnTo>
                    <a:pt x="0" y="4304"/>
                  </a:lnTo>
                  <a:lnTo>
                    <a:pt x="7491" y="3177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5858025" y="400240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1987" y="1"/>
                  </a:moveTo>
                  <a:lnTo>
                    <a:pt x="0" y="4304"/>
                  </a:lnTo>
                  <a:lnTo>
                    <a:pt x="7491" y="3167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5144850" y="4007725"/>
              <a:ext cx="185675" cy="108650"/>
            </a:xfrm>
            <a:custGeom>
              <a:rect b="b" l="l" r="r" t="t"/>
              <a:pathLst>
                <a:path extrusionOk="0" h="4346" w="7427">
                  <a:moveTo>
                    <a:pt x="1923" y="0"/>
                  </a:moveTo>
                  <a:lnTo>
                    <a:pt x="0" y="4346"/>
                  </a:lnTo>
                  <a:lnTo>
                    <a:pt x="7427" y="3177"/>
                  </a:lnTo>
                  <a:lnTo>
                    <a:pt x="1923" y="0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6241575" y="4025525"/>
              <a:ext cx="187275" cy="107325"/>
            </a:xfrm>
            <a:custGeom>
              <a:rect b="b" l="l" r="r" t="t"/>
              <a:pathLst>
                <a:path extrusionOk="0" h="4293" w="7491">
                  <a:moveTo>
                    <a:pt x="7491" y="0"/>
                  </a:moveTo>
                  <a:lnTo>
                    <a:pt x="0" y="1126"/>
                  </a:lnTo>
                  <a:lnTo>
                    <a:pt x="5493" y="4293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42"/>
            <p:cNvSpPr/>
            <p:nvPr/>
          </p:nvSpPr>
          <p:spPr>
            <a:xfrm>
              <a:off x="6381275" y="4025775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1998" y="1"/>
                  </a:moveTo>
                  <a:lnTo>
                    <a:pt x="1" y="4304"/>
                  </a:lnTo>
                  <a:lnTo>
                    <a:pt x="7491" y="3178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42"/>
            <p:cNvSpPr/>
            <p:nvPr/>
          </p:nvSpPr>
          <p:spPr>
            <a:xfrm>
              <a:off x="5666525" y="403110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1997" y="0"/>
                  </a:moveTo>
                  <a:lnTo>
                    <a:pt x="0" y="4303"/>
                  </a:lnTo>
                  <a:lnTo>
                    <a:pt x="0" y="4303"/>
                  </a:lnTo>
                  <a:lnTo>
                    <a:pt x="7490" y="3177"/>
                  </a:lnTo>
                  <a:lnTo>
                    <a:pt x="19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42"/>
            <p:cNvSpPr/>
            <p:nvPr/>
          </p:nvSpPr>
          <p:spPr>
            <a:xfrm>
              <a:off x="6050075" y="405420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0" y="1"/>
                  </a:moveTo>
                  <a:lnTo>
                    <a:pt x="0" y="1127"/>
                  </a:lnTo>
                  <a:lnTo>
                    <a:pt x="5493" y="4304"/>
                  </a:lnTo>
                  <a:lnTo>
                    <a:pt x="7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42"/>
            <p:cNvSpPr/>
            <p:nvPr/>
          </p:nvSpPr>
          <p:spPr>
            <a:xfrm>
              <a:off x="5335300" y="4059525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0" y="0"/>
                  </a:moveTo>
                  <a:lnTo>
                    <a:pt x="96" y="1116"/>
                  </a:lnTo>
                  <a:lnTo>
                    <a:pt x="0" y="1126"/>
                  </a:lnTo>
                  <a:lnTo>
                    <a:pt x="5493" y="4303"/>
                  </a:lnTo>
                  <a:lnTo>
                    <a:pt x="5525" y="4250"/>
                  </a:lnTo>
                  <a:lnTo>
                    <a:pt x="74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42"/>
            <p:cNvSpPr/>
            <p:nvPr/>
          </p:nvSpPr>
          <p:spPr>
            <a:xfrm>
              <a:off x="5998275" y="408342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0"/>
                  </a:moveTo>
                  <a:lnTo>
                    <a:pt x="0" y="4303"/>
                  </a:lnTo>
                  <a:lnTo>
                    <a:pt x="0" y="4303"/>
                  </a:lnTo>
                  <a:lnTo>
                    <a:pt x="4356" y="3645"/>
                  </a:lnTo>
                  <a:lnTo>
                    <a:pt x="7501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42"/>
            <p:cNvSpPr/>
            <p:nvPr/>
          </p:nvSpPr>
          <p:spPr>
            <a:xfrm>
              <a:off x="5145650" y="4088475"/>
              <a:ext cx="185425" cy="108650"/>
            </a:xfrm>
            <a:custGeom>
              <a:rect b="b" l="l" r="r" t="t"/>
              <a:pathLst>
                <a:path extrusionOk="0" h="4346" w="7417">
                  <a:moveTo>
                    <a:pt x="7416" y="0"/>
                  </a:moveTo>
                  <a:lnTo>
                    <a:pt x="0" y="1169"/>
                  </a:lnTo>
                  <a:lnTo>
                    <a:pt x="5493" y="4346"/>
                  </a:lnTo>
                  <a:lnTo>
                    <a:pt x="7416" y="0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42"/>
            <p:cNvSpPr/>
            <p:nvPr/>
          </p:nvSpPr>
          <p:spPr>
            <a:xfrm>
              <a:off x="5667050" y="411185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1" y="0"/>
                  </a:moveTo>
                  <a:lnTo>
                    <a:pt x="0" y="1126"/>
                  </a:lnTo>
                  <a:lnTo>
                    <a:pt x="5504" y="4303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42"/>
            <p:cNvSpPr/>
            <p:nvPr/>
          </p:nvSpPr>
          <p:spPr>
            <a:xfrm>
              <a:off x="5806750" y="41121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1"/>
                  </a:moveTo>
                  <a:lnTo>
                    <a:pt x="1" y="4304"/>
                  </a:lnTo>
                  <a:lnTo>
                    <a:pt x="4357" y="3656"/>
                  </a:lnTo>
                  <a:lnTo>
                    <a:pt x="7502" y="3178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42"/>
            <p:cNvSpPr/>
            <p:nvPr/>
          </p:nvSpPr>
          <p:spPr>
            <a:xfrm>
              <a:off x="5475525" y="414052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2" y="1"/>
                  </a:moveTo>
                  <a:lnTo>
                    <a:pt x="107" y="1116"/>
                  </a:lnTo>
                  <a:lnTo>
                    <a:pt x="1" y="1137"/>
                  </a:lnTo>
                  <a:lnTo>
                    <a:pt x="5504" y="4304"/>
                  </a:lnTo>
                  <a:lnTo>
                    <a:pt x="5526" y="4250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42"/>
            <p:cNvSpPr/>
            <p:nvPr/>
          </p:nvSpPr>
          <p:spPr>
            <a:xfrm>
              <a:off x="5615775" y="4141050"/>
              <a:ext cx="187025" cy="107350"/>
            </a:xfrm>
            <a:custGeom>
              <a:rect b="b" l="l" r="r" t="t"/>
              <a:pathLst>
                <a:path extrusionOk="0" h="4294" w="7481">
                  <a:moveTo>
                    <a:pt x="1988" y="1"/>
                  </a:moveTo>
                  <a:lnTo>
                    <a:pt x="1" y="4272"/>
                  </a:lnTo>
                  <a:lnTo>
                    <a:pt x="11" y="4293"/>
                  </a:lnTo>
                  <a:lnTo>
                    <a:pt x="4314" y="3645"/>
                  </a:lnTo>
                  <a:lnTo>
                    <a:pt x="7480" y="3178"/>
                  </a:lnTo>
                  <a:lnTo>
                    <a:pt x="19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42"/>
            <p:cNvSpPr/>
            <p:nvPr/>
          </p:nvSpPr>
          <p:spPr>
            <a:xfrm>
              <a:off x="5286150" y="4169475"/>
              <a:ext cx="185425" cy="108675"/>
            </a:xfrm>
            <a:custGeom>
              <a:rect b="b" l="l" r="r" t="t"/>
              <a:pathLst>
                <a:path extrusionOk="0" h="4347" w="7417">
                  <a:moveTo>
                    <a:pt x="7417" y="1"/>
                  </a:moveTo>
                  <a:lnTo>
                    <a:pt x="1" y="1169"/>
                  </a:lnTo>
                  <a:lnTo>
                    <a:pt x="5493" y="4346"/>
                  </a:lnTo>
                  <a:lnTo>
                    <a:pt x="7417" y="1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42"/>
            <p:cNvSpPr/>
            <p:nvPr/>
          </p:nvSpPr>
          <p:spPr>
            <a:xfrm>
              <a:off x="5425875" y="4169750"/>
              <a:ext cx="185675" cy="108650"/>
            </a:xfrm>
            <a:custGeom>
              <a:rect b="b" l="l" r="r" t="t"/>
              <a:pathLst>
                <a:path extrusionOk="0" h="4346" w="7427">
                  <a:moveTo>
                    <a:pt x="1923" y="0"/>
                  </a:moveTo>
                  <a:lnTo>
                    <a:pt x="0" y="4346"/>
                  </a:lnTo>
                  <a:lnTo>
                    <a:pt x="7427" y="3177"/>
                  </a:lnTo>
                  <a:lnTo>
                    <a:pt x="1923" y="0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42"/>
            <p:cNvSpPr/>
            <p:nvPr/>
          </p:nvSpPr>
          <p:spPr>
            <a:xfrm>
              <a:off x="5807550" y="4192850"/>
              <a:ext cx="187300" cy="108125"/>
            </a:xfrm>
            <a:custGeom>
              <a:rect b="b" l="l" r="r" t="t"/>
              <a:pathLst>
                <a:path extrusionOk="0" h="4325" w="7492">
                  <a:moveTo>
                    <a:pt x="7491" y="1"/>
                  </a:moveTo>
                  <a:lnTo>
                    <a:pt x="1" y="1127"/>
                  </a:lnTo>
                  <a:lnTo>
                    <a:pt x="5398" y="4325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42"/>
            <p:cNvSpPr/>
            <p:nvPr/>
          </p:nvSpPr>
          <p:spPr>
            <a:xfrm>
              <a:off x="5944625" y="4193375"/>
              <a:ext cx="187550" cy="107875"/>
            </a:xfrm>
            <a:custGeom>
              <a:rect b="b" l="l" r="r" t="t"/>
              <a:pathLst>
                <a:path extrusionOk="0" h="4315" w="7502">
                  <a:moveTo>
                    <a:pt x="2104" y="1"/>
                  </a:moveTo>
                  <a:lnTo>
                    <a:pt x="0" y="4315"/>
                  </a:lnTo>
                  <a:lnTo>
                    <a:pt x="7501" y="3188"/>
                  </a:lnTo>
                  <a:lnTo>
                    <a:pt x="2104" y="1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42"/>
            <p:cNvSpPr/>
            <p:nvPr/>
          </p:nvSpPr>
          <p:spPr>
            <a:xfrm>
              <a:off x="5096500" y="4199500"/>
              <a:ext cx="185425" cy="108650"/>
            </a:xfrm>
            <a:custGeom>
              <a:rect b="b" l="l" r="r" t="t"/>
              <a:pathLst>
                <a:path extrusionOk="0" h="4346" w="7417">
                  <a:moveTo>
                    <a:pt x="7417" y="0"/>
                  </a:moveTo>
                  <a:lnTo>
                    <a:pt x="1" y="1169"/>
                  </a:lnTo>
                  <a:lnTo>
                    <a:pt x="5493" y="4346"/>
                  </a:lnTo>
                  <a:lnTo>
                    <a:pt x="7417" y="0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42"/>
            <p:cNvSpPr/>
            <p:nvPr/>
          </p:nvSpPr>
          <p:spPr>
            <a:xfrm>
              <a:off x="5236225" y="4199750"/>
              <a:ext cx="185675" cy="108675"/>
            </a:xfrm>
            <a:custGeom>
              <a:rect b="b" l="l" r="r" t="t"/>
              <a:pathLst>
                <a:path extrusionOk="0" h="4347" w="7427">
                  <a:moveTo>
                    <a:pt x="1923" y="1"/>
                  </a:moveTo>
                  <a:lnTo>
                    <a:pt x="0" y="4346"/>
                  </a:lnTo>
                  <a:lnTo>
                    <a:pt x="7427" y="3178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5616050" y="4221800"/>
              <a:ext cx="187275" cy="107875"/>
            </a:xfrm>
            <a:custGeom>
              <a:rect b="b" l="l" r="r" t="t"/>
              <a:pathLst>
                <a:path extrusionOk="0" h="4315" w="7491">
                  <a:moveTo>
                    <a:pt x="7491" y="1"/>
                  </a:moveTo>
                  <a:lnTo>
                    <a:pt x="0" y="1127"/>
                  </a:lnTo>
                  <a:lnTo>
                    <a:pt x="5398" y="4314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42"/>
            <p:cNvSpPr/>
            <p:nvPr/>
          </p:nvSpPr>
          <p:spPr>
            <a:xfrm>
              <a:off x="5753375" y="4222075"/>
              <a:ext cx="187275" cy="107850"/>
            </a:xfrm>
            <a:custGeom>
              <a:rect b="b" l="l" r="r" t="t"/>
              <a:pathLst>
                <a:path extrusionOk="0" h="4314" w="7491">
                  <a:moveTo>
                    <a:pt x="2093" y="0"/>
                  </a:moveTo>
                  <a:lnTo>
                    <a:pt x="0" y="4314"/>
                  </a:lnTo>
                  <a:lnTo>
                    <a:pt x="0" y="4314"/>
                  </a:lnTo>
                  <a:lnTo>
                    <a:pt x="7491" y="3188"/>
                  </a:lnTo>
                  <a:lnTo>
                    <a:pt x="2093" y="0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42"/>
            <p:cNvSpPr/>
            <p:nvPr/>
          </p:nvSpPr>
          <p:spPr>
            <a:xfrm>
              <a:off x="5046825" y="4229500"/>
              <a:ext cx="185425" cy="108925"/>
            </a:xfrm>
            <a:custGeom>
              <a:rect b="b" l="l" r="r" t="t"/>
              <a:pathLst>
                <a:path extrusionOk="0" h="4357" w="7417">
                  <a:moveTo>
                    <a:pt x="1924" y="1"/>
                  </a:moveTo>
                  <a:lnTo>
                    <a:pt x="1" y="4357"/>
                  </a:lnTo>
                  <a:lnTo>
                    <a:pt x="7417" y="3178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5753900" y="4303075"/>
              <a:ext cx="187275" cy="108150"/>
            </a:xfrm>
            <a:custGeom>
              <a:rect b="b" l="l" r="r" t="t"/>
              <a:pathLst>
                <a:path extrusionOk="0" h="4326" w="7491">
                  <a:moveTo>
                    <a:pt x="7491" y="1"/>
                  </a:moveTo>
                  <a:lnTo>
                    <a:pt x="1" y="1138"/>
                  </a:lnTo>
                  <a:lnTo>
                    <a:pt x="5398" y="4325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42"/>
            <p:cNvSpPr/>
            <p:nvPr/>
          </p:nvSpPr>
          <p:spPr>
            <a:xfrm>
              <a:off x="5891225" y="4303625"/>
              <a:ext cx="187275" cy="107850"/>
            </a:xfrm>
            <a:custGeom>
              <a:rect b="b" l="l" r="r" t="t"/>
              <a:pathLst>
                <a:path extrusionOk="0" h="4314" w="7491">
                  <a:moveTo>
                    <a:pt x="2094" y="0"/>
                  </a:moveTo>
                  <a:lnTo>
                    <a:pt x="0" y="4314"/>
                  </a:lnTo>
                  <a:lnTo>
                    <a:pt x="7491" y="3188"/>
                  </a:lnTo>
                  <a:lnTo>
                    <a:pt x="2094" y="0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42"/>
            <p:cNvSpPr/>
            <p:nvPr/>
          </p:nvSpPr>
          <p:spPr>
            <a:xfrm>
              <a:off x="5891750" y="4384625"/>
              <a:ext cx="187550" cy="108125"/>
            </a:xfrm>
            <a:custGeom>
              <a:rect b="b" l="l" r="r" t="t"/>
              <a:pathLst>
                <a:path extrusionOk="0" h="4325" w="7502">
                  <a:moveTo>
                    <a:pt x="7502" y="1"/>
                  </a:moveTo>
                  <a:lnTo>
                    <a:pt x="1" y="1127"/>
                  </a:lnTo>
                  <a:lnTo>
                    <a:pt x="5398" y="4325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42"/>
            <p:cNvSpPr/>
            <p:nvPr/>
          </p:nvSpPr>
          <p:spPr>
            <a:xfrm>
              <a:off x="4152500" y="2984825"/>
              <a:ext cx="3228600" cy="1869975"/>
            </a:xfrm>
            <a:custGeom>
              <a:rect b="b" l="l" r="r" t="t"/>
              <a:pathLst>
                <a:path extrusionOk="0" h="74799" w="129144">
                  <a:moveTo>
                    <a:pt x="64365" y="1042"/>
                  </a:moveTo>
                  <a:lnTo>
                    <a:pt x="127337" y="37400"/>
                  </a:lnTo>
                  <a:lnTo>
                    <a:pt x="64779" y="73757"/>
                  </a:lnTo>
                  <a:lnTo>
                    <a:pt x="1807" y="37400"/>
                  </a:lnTo>
                  <a:lnTo>
                    <a:pt x="64365" y="1042"/>
                  </a:lnTo>
                  <a:close/>
                  <a:moveTo>
                    <a:pt x="64365" y="1"/>
                  </a:moveTo>
                  <a:lnTo>
                    <a:pt x="0" y="37400"/>
                  </a:lnTo>
                  <a:lnTo>
                    <a:pt x="64779" y="74798"/>
                  </a:lnTo>
                  <a:lnTo>
                    <a:pt x="129143" y="37400"/>
                  </a:lnTo>
                  <a:lnTo>
                    <a:pt x="64365" y="1"/>
                  </a:lnTo>
                  <a:close/>
                </a:path>
              </a:pathLst>
            </a:custGeom>
            <a:solidFill>
              <a:srgbClr val="FFE4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4152500" y="2984825"/>
              <a:ext cx="3228600" cy="1869975"/>
            </a:xfrm>
            <a:custGeom>
              <a:rect b="b" l="l" r="r" t="t"/>
              <a:pathLst>
                <a:path extrusionOk="0" fill="none" h="74799" w="129144">
                  <a:moveTo>
                    <a:pt x="64365" y="1"/>
                  </a:moveTo>
                  <a:lnTo>
                    <a:pt x="129143" y="37400"/>
                  </a:lnTo>
                  <a:lnTo>
                    <a:pt x="64779" y="74798"/>
                  </a:lnTo>
                  <a:lnTo>
                    <a:pt x="0" y="37400"/>
                  </a:lnTo>
                  <a:lnTo>
                    <a:pt x="643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42"/>
            <p:cNvSpPr/>
            <p:nvPr/>
          </p:nvSpPr>
          <p:spPr>
            <a:xfrm>
              <a:off x="4197650" y="3010875"/>
              <a:ext cx="3138275" cy="1817875"/>
            </a:xfrm>
            <a:custGeom>
              <a:rect b="b" l="l" r="r" t="t"/>
              <a:pathLst>
                <a:path extrusionOk="0" fill="none" h="72715" w="125531">
                  <a:moveTo>
                    <a:pt x="62973" y="72715"/>
                  </a:moveTo>
                  <a:lnTo>
                    <a:pt x="125531" y="36358"/>
                  </a:lnTo>
                  <a:lnTo>
                    <a:pt x="62559" y="0"/>
                  </a:lnTo>
                  <a:lnTo>
                    <a:pt x="1" y="36358"/>
                  </a:lnTo>
                  <a:lnTo>
                    <a:pt x="62973" y="7271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42"/>
            <p:cNvSpPr/>
            <p:nvPr/>
          </p:nvSpPr>
          <p:spPr>
            <a:xfrm>
              <a:off x="5591600" y="3509950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7491" y="1"/>
                  </a:moveTo>
                  <a:lnTo>
                    <a:pt x="1" y="1127"/>
                  </a:lnTo>
                  <a:lnTo>
                    <a:pt x="5494" y="4304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42"/>
            <p:cNvSpPr/>
            <p:nvPr/>
          </p:nvSpPr>
          <p:spPr>
            <a:xfrm>
              <a:off x="6251400" y="3531750"/>
              <a:ext cx="185700" cy="108650"/>
            </a:xfrm>
            <a:custGeom>
              <a:rect b="b" l="l" r="r" t="t"/>
              <a:pathLst>
                <a:path extrusionOk="0" h="4346" w="7428">
                  <a:moveTo>
                    <a:pt x="1924" y="0"/>
                  </a:moveTo>
                  <a:lnTo>
                    <a:pt x="0" y="4346"/>
                  </a:lnTo>
                  <a:lnTo>
                    <a:pt x="7427" y="3177"/>
                  </a:lnTo>
                  <a:lnTo>
                    <a:pt x="1924" y="0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42"/>
            <p:cNvSpPr/>
            <p:nvPr/>
          </p:nvSpPr>
          <p:spPr>
            <a:xfrm>
              <a:off x="5731325" y="3510225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1998" y="0"/>
                  </a:moveTo>
                  <a:lnTo>
                    <a:pt x="0" y="4303"/>
                  </a:lnTo>
                  <a:lnTo>
                    <a:pt x="0" y="4303"/>
                  </a:lnTo>
                  <a:lnTo>
                    <a:pt x="5026" y="3549"/>
                  </a:lnTo>
                  <a:lnTo>
                    <a:pt x="7491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42"/>
            <p:cNvSpPr/>
            <p:nvPr/>
          </p:nvSpPr>
          <p:spPr>
            <a:xfrm>
              <a:off x="5348300" y="356785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1"/>
                  </a:moveTo>
                  <a:lnTo>
                    <a:pt x="1" y="4304"/>
                  </a:lnTo>
                  <a:lnTo>
                    <a:pt x="5897" y="3411"/>
                  </a:lnTo>
                  <a:lnTo>
                    <a:pt x="7502" y="3178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42"/>
            <p:cNvSpPr/>
            <p:nvPr/>
          </p:nvSpPr>
          <p:spPr>
            <a:xfrm>
              <a:off x="5870500" y="35915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1"/>
                  </a:moveTo>
                  <a:lnTo>
                    <a:pt x="1" y="4304"/>
                  </a:lnTo>
                  <a:lnTo>
                    <a:pt x="1" y="4304"/>
                  </a:lnTo>
                  <a:lnTo>
                    <a:pt x="7502" y="3177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6202250" y="3642775"/>
              <a:ext cx="185700" cy="108650"/>
            </a:xfrm>
            <a:custGeom>
              <a:rect b="b" l="l" r="r" t="t"/>
              <a:pathLst>
                <a:path extrusionOk="0" h="4346" w="7428">
                  <a:moveTo>
                    <a:pt x="1924" y="0"/>
                  </a:moveTo>
                  <a:lnTo>
                    <a:pt x="1" y="4346"/>
                  </a:lnTo>
                  <a:lnTo>
                    <a:pt x="7428" y="3177"/>
                  </a:lnTo>
                  <a:lnTo>
                    <a:pt x="1924" y="0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5819500" y="3701475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1998" y="0"/>
                  </a:moveTo>
                  <a:lnTo>
                    <a:pt x="1" y="4303"/>
                  </a:lnTo>
                  <a:lnTo>
                    <a:pt x="7491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4964750" y="3706525"/>
              <a:ext cx="187550" cy="107575"/>
            </a:xfrm>
            <a:custGeom>
              <a:rect b="b" l="l" r="r" t="t"/>
              <a:pathLst>
                <a:path extrusionOk="0" h="4303" w="7502">
                  <a:moveTo>
                    <a:pt x="7502" y="0"/>
                  </a:moveTo>
                  <a:lnTo>
                    <a:pt x="1" y="1126"/>
                  </a:lnTo>
                  <a:lnTo>
                    <a:pt x="5504" y="4303"/>
                  </a:lnTo>
                  <a:lnTo>
                    <a:pt x="7502" y="0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6203050" y="3723525"/>
              <a:ext cx="185425" cy="108650"/>
            </a:xfrm>
            <a:custGeom>
              <a:rect b="b" l="l" r="r" t="t"/>
              <a:pathLst>
                <a:path extrusionOk="0" h="4346" w="7417">
                  <a:moveTo>
                    <a:pt x="7417" y="0"/>
                  </a:moveTo>
                  <a:lnTo>
                    <a:pt x="1" y="1169"/>
                  </a:lnTo>
                  <a:lnTo>
                    <a:pt x="5494" y="4345"/>
                  </a:lnTo>
                  <a:lnTo>
                    <a:pt x="7417" y="0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5488275" y="3729900"/>
              <a:ext cx="187300" cy="107575"/>
            </a:xfrm>
            <a:custGeom>
              <a:rect b="b" l="l" r="r" t="t"/>
              <a:pathLst>
                <a:path extrusionOk="0" h="4303" w="7492">
                  <a:moveTo>
                    <a:pt x="7491" y="0"/>
                  </a:moveTo>
                  <a:lnTo>
                    <a:pt x="1" y="1126"/>
                  </a:lnTo>
                  <a:lnTo>
                    <a:pt x="5494" y="4303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42"/>
            <p:cNvSpPr/>
            <p:nvPr/>
          </p:nvSpPr>
          <p:spPr>
            <a:xfrm>
              <a:off x="4913225" y="3735475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1998" y="0"/>
                  </a:moveTo>
                  <a:lnTo>
                    <a:pt x="0" y="4303"/>
                  </a:lnTo>
                  <a:lnTo>
                    <a:pt x="7491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2"/>
            <p:cNvSpPr/>
            <p:nvPr/>
          </p:nvSpPr>
          <p:spPr>
            <a:xfrm>
              <a:off x="6011550" y="375325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1" y="1"/>
                  </a:moveTo>
                  <a:lnTo>
                    <a:pt x="0" y="1127"/>
                  </a:lnTo>
                  <a:lnTo>
                    <a:pt x="5504" y="4304"/>
                  </a:lnTo>
                  <a:lnTo>
                    <a:pt x="7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5436500" y="3759100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7" y="1"/>
                  </a:moveTo>
                  <a:lnTo>
                    <a:pt x="0" y="4304"/>
                  </a:lnTo>
                  <a:lnTo>
                    <a:pt x="7501" y="3177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5768500" y="3811425"/>
              <a:ext cx="187300" cy="107600"/>
            </a:xfrm>
            <a:custGeom>
              <a:rect b="b" l="l" r="r" t="t"/>
              <a:pathLst>
                <a:path extrusionOk="0" h="4304" w="7492">
                  <a:moveTo>
                    <a:pt x="1998" y="1"/>
                  </a:moveTo>
                  <a:lnTo>
                    <a:pt x="1" y="4304"/>
                  </a:lnTo>
                  <a:lnTo>
                    <a:pt x="4346" y="3645"/>
                  </a:lnTo>
                  <a:lnTo>
                    <a:pt x="7491" y="3167"/>
                  </a:lnTo>
                  <a:lnTo>
                    <a:pt x="19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5577000" y="384012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0"/>
                  </a:moveTo>
                  <a:lnTo>
                    <a:pt x="1" y="4303"/>
                  </a:lnTo>
                  <a:lnTo>
                    <a:pt x="1" y="4303"/>
                  </a:lnTo>
                  <a:lnTo>
                    <a:pt x="4357" y="3644"/>
                  </a:lnTo>
                  <a:lnTo>
                    <a:pt x="7502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5245775" y="3868550"/>
              <a:ext cx="187275" cy="107575"/>
            </a:xfrm>
            <a:custGeom>
              <a:rect b="b" l="l" r="r" t="t"/>
              <a:pathLst>
                <a:path extrusionOk="0" h="4303" w="7491">
                  <a:moveTo>
                    <a:pt x="7491" y="0"/>
                  </a:moveTo>
                  <a:lnTo>
                    <a:pt x="1" y="1126"/>
                  </a:lnTo>
                  <a:lnTo>
                    <a:pt x="5494" y="4303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5386300" y="394955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0" y="1"/>
                  </a:moveTo>
                  <a:lnTo>
                    <a:pt x="3145" y="659"/>
                  </a:lnTo>
                  <a:lnTo>
                    <a:pt x="0" y="1137"/>
                  </a:lnTo>
                  <a:lnTo>
                    <a:pt x="5493" y="4304"/>
                  </a:lnTo>
                  <a:lnTo>
                    <a:pt x="7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5718050" y="400187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1" y="1"/>
                  </a:moveTo>
                  <a:lnTo>
                    <a:pt x="0" y="1127"/>
                  </a:lnTo>
                  <a:lnTo>
                    <a:pt x="5504" y="4304"/>
                  </a:lnTo>
                  <a:lnTo>
                    <a:pt x="7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5526525" y="403082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7502" y="1"/>
                  </a:moveTo>
                  <a:lnTo>
                    <a:pt x="1" y="1127"/>
                  </a:lnTo>
                  <a:lnTo>
                    <a:pt x="5504" y="4304"/>
                  </a:lnTo>
                  <a:lnTo>
                    <a:pt x="75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6189775" y="405447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0"/>
                  </a:moveTo>
                  <a:lnTo>
                    <a:pt x="1" y="4303"/>
                  </a:lnTo>
                  <a:lnTo>
                    <a:pt x="1" y="4303"/>
                  </a:lnTo>
                  <a:lnTo>
                    <a:pt x="7502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BBA0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858550" y="408290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1" y="0"/>
                  </a:moveTo>
                  <a:lnTo>
                    <a:pt x="1" y="1137"/>
                  </a:lnTo>
                  <a:lnTo>
                    <a:pt x="5494" y="4303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95700" y="4118750"/>
              <a:ext cx="185700" cy="108650"/>
            </a:xfrm>
            <a:custGeom>
              <a:rect b="b" l="l" r="r" t="t"/>
              <a:pathLst>
                <a:path extrusionOk="0" h="4346" w="7428">
                  <a:moveTo>
                    <a:pt x="1924" y="0"/>
                  </a:moveTo>
                  <a:lnTo>
                    <a:pt x="1" y="4346"/>
                  </a:lnTo>
                  <a:lnTo>
                    <a:pt x="7427" y="3167"/>
                  </a:lnTo>
                  <a:lnTo>
                    <a:pt x="1924" y="0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999075" y="4164175"/>
              <a:ext cx="187275" cy="107850"/>
            </a:xfrm>
            <a:custGeom>
              <a:rect b="b" l="l" r="r" t="t"/>
              <a:pathLst>
                <a:path extrusionOk="0" h="4314" w="7491">
                  <a:moveTo>
                    <a:pt x="7490" y="0"/>
                  </a:moveTo>
                  <a:lnTo>
                    <a:pt x="0" y="1126"/>
                  </a:lnTo>
                  <a:lnTo>
                    <a:pt x="5397" y="4314"/>
                  </a:lnTo>
                  <a:lnTo>
                    <a:pt x="7490" y="0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5945400" y="4274400"/>
              <a:ext cx="187300" cy="107875"/>
            </a:xfrm>
            <a:custGeom>
              <a:rect b="b" l="l" r="r" t="t"/>
              <a:pathLst>
                <a:path extrusionOk="0" h="4315" w="7492">
                  <a:moveTo>
                    <a:pt x="7491" y="0"/>
                  </a:moveTo>
                  <a:lnTo>
                    <a:pt x="1" y="1127"/>
                  </a:lnTo>
                  <a:lnTo>
                    <a:pt x="5398" y="4314"/>
                  </a:lnTo>
                  <a:lnTo>
                    <a:pt x="7491" y="0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4271500" y="3053625"/>
              <a:ext cx="2990600" cy="1732375"/>
            </a:xfrm>
            <a:custGeom>
              <a:rect b="b" l="l" r="r" t="t"/>
              <a:pathLst>
                <a:path extrusionOk="0" h="69295" w="119624">
                  <a:moveTo>
                    <a:pt x="49161" y="11709"/>
                  </a:moveTo>
                  <a:lnTo>
                    <a:pt x="49787" y="12070"/>
                  </a:lnTo>
                  <a:lnTo>
                    <a:pt x="51997" y="13335"/>
                  </a:lnTo>
                  <a:lnTo>
                    <a:pt x="54781" y="14950"/>
                  </a:lnTo>
                  <a:lnTo>
                    <a:pt x="60401" y="18190"/>
                  </a:lnTo>
                  <a:lnTo>
                    <a:pt x="66001" y="21420"/>
                  </a:lnTo>
                  <a:lnTo>
                    <a:pt x="68455" y="21037"/>
                  </a:lnTo>
                  <a:lnTo>
                    <a:pt x="73502" y="20241"/>
                  </a:lnTo>
                  <a:lnTo>
                    <a:pt x="81088" y="19040"/>
                  </a:lnTo>
                  <a:lnTo>
                    <a:pt x="88727" y="17882"/>
                  </a:lnTo>
                  <a:lnTo>
                    <a:pt x="86761" y="22323"/>
                  </a:lnTo>
                  <a:lnTo>
                    <a:pt x="84796" y="26764"/>
                  </a:lnTo>
                  <a:lnTo>
                    <a:pt x="83276" y="30185"/>
                  </a:lnTo>
                  <a:lnTo>
                    <a:pt x="82841" y="31184"/>
                  </a:lnTo>
                  <a:lnTo>
                    <a:pt x="88440" y="34414"/>
                  </a:lnTo>
                  <a:lnTo>
                    <a:pt x="94050" y="37654"/>
                  </a:lnTo>
                  <a:lnTo>
                    <a:pt x="96536" y="39089"/>
                  </a:lnTo>
                  <a:lnTo>
                    <a:pt x="99649" y="40948"/>
                  </a:lnTo>
                  <a:lnTo>
                    <a:pt x="91989" y="42106"/>
                  </a:lnTo>
                  <a:lnTo>
                    <a:pt x="84339" y="43254"/>
                  </a:lnTo>
                  <a:lnTo>
                    <a:pt x="76700" y="44401"/>
                  </a:lnTo>
                  <a:lnTo>
                    <a:pt x="74564" y="48800"/>
                  </a:lnTo>
                  <a:lnTo>
                    <a:pt x="72418" y="53209"/>
                  </a:lnTo>
                  <a:lnTo>
                    <a:pt x="70197" y="57639"/>
                  </a:lnTo>
                  <a:lnTo>
                    <a:pt x="64683" y="54377"/>
                  </a:lnTo>
                  <a:lnTo>
                    <a:pt x="59169" y="51116"/>
                  </a:lnTo>
                  <a:lnTo>
                    <a:pt x="53676" y="47865"/>
                  </a:lnTo>
                  <a:lnTo>
                    <a:pt x="50871" y="48311"/>
                  </a:lnTo>
                  <a:lnTo>
                    <a:pt x="46122" y="49065"/>
                  </a:lnTo>
                  <a:lnTo>
                    <a:pt x="38536" y="50255"/>
                  </a:lnTo>
                  <a:lnTo>
                    <a:pt x="30897" y="51424"/>
                  </a:lnTo>
                  <a:lnTo>
                    <a:pt x="30897" y="51424"/>
                  </a:lnTo>
                  <a:lnTo>
                    <a:pt x="32862" y="46983"/>
                  </a:lnTo>
                  <a:lnTo>
                    <a:pt x="34828" y="42542"/>
                  </a:lnTo>
                  <a:lnTo>
                    <a:pt x="36624" y="38472"/>
                  </a:lnTo>
                  <a:lnTo>
                    <a:pt x="36709" y="38079"/>
                  </a:lnTo>
                  <a:lnTo>
                    <a:pt x="31184" y="34881"/>
                  </a:lnTo>
                  <a:lnTo>
                    <a:pt x="25563" y="31641"/>
                  </a:lnTo>
                  <a:lnTo>
                    <a:pt x="23024" y="30175"/>
                  </a:lnTo>
                  <a:lnTo>
                    <a:pt x="19975" y="28347"/>
                  </a:lnTo>
                  <a:lnTo>
                    <a:pt x="27624" y="27200"/>
                  </a:lnTo>
                  <a:lnTo>
                    <a:pt x="28326" y="27094"/>
                  </a:lnTo>
                  <a:lnTo>
                    <a:pt x="35285" y="26042"/>
                  </a:lnTo>
                  <a:lnTo>
                    <a:pt x="42966" y="24894"/>
                  </a:lnTo>
                  <a:lnTo>
                    <a:pt x="45006" y="20506"/>
                  </a:lnTo>
                  <a:lnTo>
                    <a:pt x="46972" y="16256"/>
                  </a:lnTo>
                  <a:lnTo>
                    <a:pt x="47046" y="16118"/>
                  </a:lnTo>
                  <a:lnTo>
                    <a:pt x="49161" y="11709"/>
                  </a:lnTo>
                  <a:close/>
                  <a:moveTo>
                    <a:pt x="59615" y="1"/>
                  </a:moveTo>
                  <a:lnTo>
                    <a:pt x="0" y="34648"/>
                  </a:lnTo>
                  <a:lnTo>
                    <a:pt x="60008" y="69294"/>
                  </a:lnTo>
                  <a:lnTo>
                    <a:pt x="119623" y="34648"/>
                  </a:lnTo>
                  <a:lnTo>
                    <a:pt x="59615" y="1"/>
                  </a:lnTo>
                  <a:close/>
                </a:path>
              </a:pathLst>
            </a:custGeom>
            <a:solidFill>
              <a:srgbClr val="48C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271500" y="3053625"/>
              <a:ext cx="2990600" cy="1732375"/>
            </a:xfrm>
            <a:custGeom>
              <a:rect b="b" l="l" r="r" t="t"/>
              <a:pathLst>
                <a:path extrusionOk="0" fill="none" h="69295" w="119624">
                  <a:moveTo>
                    <a:pt x="59615" y="1"/>
                  </a:moveTo>
                  <a:lnTo>
                    <a:pt x="119623" y="34648"/>
                  </a:lnTo>
                  <a:lnTo>
                    <a:pt x="60008" y="69294"/>
                  </a:lnTo>
                  <a:lnTo>
                    <a:pt x="0" y="34648"/>
                  </a:lnTo>
                  <a:lnTo>
                    <a:pt x="5961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4770850" y="3346350"/>
              <a:ext cx="1991875" cy="1148275"/>
            </a:xfrm>
            <a:custGeom>
              <a:rect b="b" l="l" r="r" t="t"/>
              <a:pathLst>
                <a:path extrusionOk="0" fill="none" h="45931" w="79675">
                  <a:moveTo>
                    <a:pt x="79675" y="29239"/>
                  </a:moveTo>
                  <a:lnTo>
                    <a:pt x="76562" y="27380"/>
                  </a:lnTo>
                  <a:lnTo>
                    <a:pt x="74076" y="25945"/>
                  </a:lnTo>
                  <a:lnTo>
                    <a:pt x="68466" y="22705"/>
                  </a:lnTo>
                  <a:lnTo>
                    <a:pt x="62867" y="19475"/>
                  </a:lnTo>
                  <a:lnTo>
                    <a:pt x="63302" y="18476"/>
                  </a:lnTo>
                  <a:lnTo>
                    <a:pt x="64822" y="15055"/>
                  </a:lnTo>
                  <a:lnTo>
                    <a:pt x="66787" y="10614"/>
                  </a:lnTo>
                  <a:lnTo>
                    <a:pt x="68753" y="6173"/>
                  </a:lnTo>
                  <a:lnTo>
                    <a:pt x="61114" y="7331"/>
                  </a:lnTo>
                  <a:lnTo>
                    <a:pt x="53528" y="8532"/>
                  </a:lnTo>
                  <a:lnTo>
                    <a:pt x="48481" y="9328"/>
                  </a:lnTo>
                  <a:lnTo>
                    <a:pt x="46027" y="9711"/>
                  </a:lnTo>
                  <a:lnTo>
                    <a:pt x="40427" y="6481"/>
                  </a:lnTo>
                  <a:lnTo>
                    <a:pt x="34807" y="3241"/>
                  </a:lnTo>
                  <a:lnTo>
                    <a:pt x="32023" y="1626"/>
                  </a:lnTo>
                  <a:lnTo>
                    <a:pt x="29813" y="361"/>
                  </a:lnTo>
                  <a:lnTo>
                    <a:pt x="29187" y="0"/>
                  </a:lnTo>
                  <a:lnTo>
                    <a:pt x="27072" y="4409"/>
                  </a:lnTo>
                  <a:lnTo>
                    <a:pt x="26998" y="4547"/>
                  </a:lnTo>
                  <a:lnTo>
                    <a:pt x="25032" y="8797"/>
                  </a:lnTo>
                  <a:lnTo>
                    <a:pt x="22992" y="13185"/>
                  </a:lnTo>
                  <a:lnTo>
                    <a:pt x="15311" y="14333"/>
                  </a:lnTo>
                  <a:lnTo>
                    <a:pt x="8352" y="15385"/>
                  </a:lnTo>
                  <a:lnTo>
                    <a:pt x="7650" y="15491"/>
                  </a:lnTo>
                  <a:lnTo>
                    <a:pt x="1" y="16638"/>
                  </a:lnTo>
                  <a:lnTo>
                    <a:pt x="3050" y="18466"/>
                  </a:lnTo>
                  <a:lnTo>
                    <a:pt x="5589" y="19932"/>
                  </a:lnTo>
                  <a:lnTo>
                    <a:pt x="11210" y="23172"/>
                  </a:lnTo>
                  <a:lnTo>
                    <a:pt x="16735" y="26370"/>
                  </a:lnTo>
                  <a:lnTo>
                    <a:pt x="16650" y="26763"/>
                  </a:lnTo>
                  <a:lnTo>
                    <a:pt x="14854" y="30833"/>
                  </a:lnTo>
                  <a:lnTo>
                    <a:pt x="12888" y="35274"/>
                  </a:lnTo>
                  <a:lnTo>
                    <a:pt x="10923" y="39715"/>
                  </a:lnTo>
                  <a:lnTo>
                    <a:pt x="18562" y="38546"/>
                  </a:lnTo>
                  <a:lnTo>
                    <a:pt x="26148" y="37356"/>
                  </a:lnTo>
                  <a:lnTo>
                    <a:pt x="30897" y="36602"/>
                  </a:lnTo>
                  <a:lnTo>
                    <a:pt x="33702" y="36156"/>
                  </a:lnTo>
                  <a:lnTo>
                    <a:pt x="39195" y="39407"/>
                  </a:lnTo>
                  <a:lnTo>
                    <a:pt x="44709" y="42668"/>
                  </a:lnTo>
                  <a:lnTo>
                    <a:pt x="50223" y="45930"/>
                  </a:lnTo>
                  <a:lnTo>
                    <a:pt x="52444" y="41500"/>
                  </a:lnTo>
                  <a:lnTo>
                    <a:pt x="54590" y="37091"/>
                  </a:lnTo>
                  <a:lnTo>
                    <a:pt x="56726" y="32692"/>
                  </a:lnTo>
                  <a:lnTo>
                    <a:pt x="64365" y="31545"/>
                  </a:lnTo>
                  <a:lnTo>
                    <a:pt x="72015" y="30397"/>
                  </a:lnTo>
                  <a:lnTo>
                    <a:pt x="79675" y="2923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539825" y="353917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7" y="1"/>
                  </a:moveTo>
                  <a:lnTo>
                    <a:pt x="0" y="4304"/>
                  </a:lnTo>
                  <a:lnTo>
                    <a:pt x="7501" y="3167"/>
                  </a:lnTo>
                  <a:lnTo>
                    <a:pt x="1997" y="1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2"/>
            <p:cNvSpPr/>
            <p:nvPr/>
          </p:nvSpPr>
          <p:spPr>
            <a:xfrm>
              <a:off x="4197650" y="3010875"/>
              <a:ext cx="3138275" cy="1817875"/>
            </a:xfrm>
            <a:custGeom>
              <a:rect b="b" l="l" r="r" t="t"/>
              <a:pathLst>
                <a:path extrusionOk="0" h="72715" w="125531">
                  <a:moveTo>
                    <a:pt x="62569" y="1711"/>
                  </a:moveTo>
                  <a:lnTo>
                    <a:pt x="122577" y="36358"/>
                  </a:lnTo>
                  <a:lnTo>
                    <a:pt x="62962" y="71004"/>
                  </a:lnTo>
                  <a:lnTo>
                    <a:pt x="2954" y="36358"/>
                  </a:lnTo>
                  <a:lnTo>
                    <a:pt x="62569" y="1711"/>
                  </a:lnTo>
                  <a:close/>
                  <a:moveTo>
                    <a:pt x="62559" y="0"/>
                  </a:moveTo>
                  <a:lnTo>
                    <a:pt x="1" y="36358"/>
                  </a:lnTo>
                  <a:lnTo>
                    <a:pt x="62973" y="72715"/>
                  </a:lnTo>
                  <a:lnTo>
                    <a:pt x="125531" y="36358"/>
                  </a:lnTo>
                  <a:lnTo>
                    <a:pt x="625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4197650" y="3010875"/>
              <a:ext cx="3138275" cy="1817875"/>
            </a:xfrm>
            <a:custGeom>
              <a:rect b="b" l="l" r="r" t="t"/>
              <a:pathLst>
                <a:path extrusionOk="0" fill="none" h="72715" w="125531">
                  <a:moveTo>
                    <a:pt x="62559" y="0"/>
                  </a:moveTo>
                  <a:lnTo>
                    <a:pt x="1" y="36358"/>
                  </a:lnTo>
                  <a:lnTo>
                    <a:pt x="62973" y="72715"/>
                  </a:lnTo>
                  <a:lnTo>
                    <a:pt x="125531" y="36358"/>
                  </a:lnTo>
                  <a:lnTo>
                    <a:pt x="62559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4271500" y="3053625"/>
              <a:ext cx="2990600" cy="1732375"/>
            </a:xfrm>
            <a:custGeom>
              <a:rect b="b" l="l" r="r" t="t"/>
              <a:pathLst>
                <a:path extrusionOk="0" fill="none" h="69295" w="119624">
                  <a:moveTo>
                    <a:pt x="60008" y="69294"/>
                  </a:moveTo>
                  <a:lnTo>
                    <a:pt x="0" y="34648"/>
                  </a:lnTo>
                  <a:lnTo>
                    <a:pt x="59615" y="1"/>
                  </a:lnTo>
                  <a:lnTo>
                    <a:pt x="119623" y="34648"/>
                  </a:lnTo>
                  <a:lnTo>
                    <a:pt x="60008" y="6929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6011025" y="3672525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1998" y="0"/>
                  </a:moveTo>
                  <a:lnTo>
                    <a:pt x="0" y="4303"/>
                  </a:lnTo>
                  <a:lnTo>
                    <a:pt x="7491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4772175" y="3347400"/>
              <a:ext cx="1989225" cy="1145900"/>
            </a:xfrm>
            <a:custGeom>
              <a:rect b="b" l="l" r="r" t="t"/>
              <a:pathLst>
                <a:path extrusionOk="0" h="45836" w="79569">
                  <a:moveTo>
                    <a:pt x="29123" y="32"/>
                  </a:moveTo>
                  <a:lnTo>
                    <a:pt x="34627" y="3199"/>
                  </a:lnTo>
                  <a:lnTo>
                    <a:pt x="27126" y="4335"/>
                  </a:lnTo>
                  <a:lnTo>
                    <a:pt x="29123" y="32"/>
                  </a:lnTo>
                  <a:close/>
                  <a:moveTo>
                    <a:pt x="34648" y="3252"/>
                  </a:moveTo>
                  <a:lnTo>
                    <a:pt x="32650" y="7555"/>
                  </a:lnTo>
                  <a:lnTo>
                    <a:pt x="27157" y="4389"/>
                  </a:lnTo>
                  <a:lnTo>
                    <a:pt x="34648" y="3252"/>
                  </a:lnTo>
                  <a:close/>
                  <a:moveTo>
                    <a:pt x="34743" y="3273"/>
                  </a:moveTo>
                  <a:lnTo>
                    <a:pt x="40247" y="6450"/>
                  </a:lnTo>
                  <a:lnTo>
                    <a:pt x="32746" y="7576"/>
                  </a:lnTo>
                  <a:lnTo>
                    <a:pt x="34743" y="3273"/>
                  </a:lnTo>
                  <a:close/>
                  <a:moveTo>
                    <a:pt x="27083" y="4420"/>
                  </a:moveTo>
                  <a:lnTo>
                    <a:pt x="32587" y="7597"/>
                  </a:lnTo>
                  <a:lnTo>
                    <a:pt x="25086" y="8723"/>
                  </a:lnTo>
                  <a:lnTo>
                    <a:pt x="27083" y="4420"/>
                  </a:lnTo>
                  <a:close/>
                  <a:moveTo>
                    <a:pt x="68583" y="6163"/>
                  </a:moveTo>
                  <a:lnTo>
                    <a:pt x="66660" y="10508"/>
                  </a:lnTo>
                  <a:lnTo>
                    <a:pt x="61167" y="7332"/>
                  </a:lnTo>
                  <a:lnTo>
                    <a:pt x="68583" y="6163"/>
                  </a:lnTo>
                  <a:close/>
                  <a:moveTo>
                    <a:pt x="40268" y="6503"/>
                  </a:moveTo>
                  <a:lnTo>
                    <a:pt x="38271" y="10806"/>
                  </a:lnTo>
                  <a:lnTo>
                    <a:pt x="32778" y="7629"/>
                  </a:lnTo>
                  <a:lnTo>
                    <a:pt x="40268" y="6503"/>
                  </a:lnTo>
                  <a:close/>
                  <a:moveTo>
                    <a:pt x="40364" y="6513"/>
                  </a:moveTo>
                  <a:lnTo>
                    <a:pt x="45857" y="9690"/>
                  </a:lnTo>
                  <a:lnTo>
                    <a:pt x="43392" y="10062"/>
                  </a:lnTo>
                  <a:lnTo>
                    <a:pt x="38366" y="10816"/>
                  </a:lnTo>
                  <a:lnTo>
                    <a:pt x="38366" y="10816"/>
                  </a:lnTo>
                  <a:lnTo>
                    <a:pt x="40364" y="6513"/>
                  </a:lnTo>
                  <a:close/>
                  <a:moveTo>
                    <a:pt x="61008" y="7363"/>
                  </a:moveTo>
                  <a:lnTo>
                    <a:pt x="59084" y="11709"/>
                  </a:lnTo>
                  <a:lnTo>
                    <a:pt x="53581" y="8532"/>
                  </a:lnTo>
                  <a:lnTo>
                    <a:pt x="61008" y="7363"/>
                  </a:lnTo>
                  <a:close/>
                  <a:moveTo>
                    <a:pt x="61093" y="7374"/>
                  </a:moveTo>
                  <a:lnTo>
                    <a:pt x="66596" y="10551"/>
                  </a:lnTo>
                  <a:lnTo>
                    <a:pt x="59169" y="11720"/>
                  </a:lnTo>
                  <a:lnTo>
                    <a:pt x="61093" y="7374"/>
                  </a:lnTo>
                  <a:close/>
                  <a:moveTo>
                    <a:pt x="32608" y="7650"/>
                  </a:moveTo>
                  <a:lnTo>
                    <a:pt x="30610" y="11953"/>
                  </a:lnTo>
                  <a:lnTo>
                    <a:pt x="25117" y="8776"/>
                  </a:lnTo>
                  <a:lnTo>
                    <a:pt x="32608" y="7650"/>
                  </a:lnTo>
                  <a:close/>
                  <a:moveTo>
                    <a:pt x="32703" y="7672"/>
                  </a:moveTo>
                  <a:lnTo>
                    <a:pt x="38207" y="10838"/>
                  </a:lnTo>
                  <a:lnTo>
                    <a:pt x="30706" y="11975"/>
                  </a:lnTo>
                  <a:lnTo>
                    <a:pt x="32703" y="7672"/>
                  </a:lnTo>
                  <a:close/>
                  <a:moveTo>
                    <a:pt x="53422" y="8553"/>
                  </a:moveTo>
                  <a:lnTo>
                    <a:pt x="51498" y="12899"/>
                  </a:lnTo>
                  <a:lnTo>
                    <a:pt x="45995" y="9722"/>
                  </a:lnTo>
                  <a:lnTo>
                    <a:pt x="53422" y="8553"/>
                  </a:lnTo>
                  <a:close/>
                  <a:moveTo>
                    <a:pt x="53517" y="8575"/>
                  </a:moveTo>
                  <a:lnTo>
                    <a:pt x="59010" y="11741"/>
                  </a:lnTo>
                  <a:lnTo>
                    <a:pt x="51594" y="12920"/>
                  </a:lnTo>
                  <a:lnTo>
                    <a:pt x="51594" y="12920"/>
                  </a:lnTo>
                  <a:lnTo>
                    <a:pt x="53517" y="8575"/>
                  </a:lnTo>
                  <a:close/>
                  <a:moveTo>
                    <a:pt x="25043" y="8819"/>
                  </a:moveTo>
                  <a:lnTo>
                    <a:pt x="30547" y="11996"/>
                  </a:lnTo>
                  <a:lnTo>
                    <a:pt x="28942" y="12240"/>
                  </a:lnTo>
                  <a:lnTo>
                    <a:pt x="23046" y="13122"/>
                  </a:lnTo>
                  <a:lnTo>
                    <a:pt x="25043" y="8819"/>
                  </a:lnTo>
                  <a:close/>
                  <a:moveTo>
                    <a:pt x="45836" y="9754"/>
                  </a:moveTo>
                  <a:lnTo>
                    <a:pt x="43838" y="14057"/>
                  </a:lnTo>
                  <a:lnTo>
                    <a:pt x="38345" y="10880"/>
                  </a:lnTo>
                  <a:lnTo>
                    <a:pt x="45836" y="9754"/>
                  </a:lnTo>
                  <a:close/>
                  <a:moveTo>
                    <a:pt x="45931" y="9765"/>
                  </a:moveTo>
                  <a:lnTo>
                    <a:pt x="51435" y="12941"/>
                  </a:lnTo>
                  <a:lnTo>
                    <a:pt x="43934" y="14068"/>
                  </a:lnTo>
                  <a:lnTo>
                    <a:pt x="43934" y="14068"/>
                  </a:lnTo>
                  <a:lnTo>
                    <a:pt x="45931" y="9765"/>
                  </a:lnTo>
                  <a:close/>
                  <a:moveTo>
                    <a:pt x="66617" y="10604"/>
                  </a:moveTo>
                  <a:lnTo>
                    <a:pt x="64694" y="14949"/>
                  </a:lnTo>
                  <a:lnTo>
                    <a:pt x="59201" y="11773"/>
                  </a:lnTo>
                  <a:lnTo>
                    <a:pt x="66617" y="10604"/>
                  </a:lnTo>
                  <a:close/>
                  <a:moveTo>
                    <a:pt x="38175" y="10901"/>
                  </a:moveTo>
                  <a:lnTo>
                    <a:pt x="36178" y="15204"/>
                  </a:lnTo>
                  <a:lnTo>
                    <a:pt x="30685" y="12028"/>
                  </a:lnTo>
                  <a:lnTo>
                    <a:pt x="31556" y="11900"/>
                  </a:lnTo>
                  <a:lnTo>
                    <a:pt x="38175" y="10901"/>
                  </a:lnTo>
                  <a:close/>
                  <a:moveTo>
                    <a:pt x="38271" y="10923"/>
                  </a:moveTo>
                  <a:lnTo>
                    <a:pt x="43774" y="14089"/>
                  </a:lnTo>
                  <a:lnTo>
                    <a:pt x="36273" y="15226"/>
                  </a:lnTo>
                  <a:lnTo>
                    <a:pt x="38271" y="10923"/>
                  </a:lnTo>
                  <a:close/>
                  <a:moveTo>
                    <a:pt x="59042" y="11794"/>
                  </a:moveTo>
                  <a:lnTo>
                    <a:pt x="57119" y="16139"/>
                  </a:lnTo>
                  <a:lnTo>
                    <a:pt x="51615" y="12973"/>
                  </a:lnTo>
                  <a:lnTo>
                    <a:pt x="59042" y="11794"/>
                  </a:lnTo>
                  <a:close/>
                  <a:moveTo>
                    <a:pt x="59127" y="11815"/>
                  </a:moveTo>
                  <a:lnTo>
                    <a:pt x="64631" y="14992"/>
                  </a:lnTo>
                  <a:lnTo>
                    <a:pt x="57204" y="16161"/>
                  </a:lnTo>
                  <a:lnTo>
                    <a:pt x="59127" y="11815"/>
                  </a:lnTo>
                  <a:close/>
                  <a:moveTo>
                    <a:pt x="30525" y="12060"/>
                  </a:moveTo>
                  <a:lnTo>
                    <a:pt x="28528" y="16362"/>
                  </a:lnTo>
                  <a:lnTo>
                    <a:pt x="23024" y="13186"/>
                  </a:lnTo>
                  <a:lnTo>
                    <a:pt x="24618" y="12941"/>
                  </a:lnTo>
                  <a:lnTo>
                    <a:pt x="30525" y="12060"/>
                  </a:lnTo>
                  <a:close/>
                  <a:moveTo>
                    <a:pt x="30610" y="12070"/>
                  </a:moveTo>
                  <a:lnTo>
                    <a:pt x="36114" y="15247"/>
                  </a:lnTo>
                  <a:lnTo>
                    <a:pt x="28613" y="16373"/>
                  </a:lnTo>
                  <a:lnTo>
                    <a:pt x="28613" y="16373"/>
                  </a:lnTo>
                  <a:lnTo>
                    <a:pt x="30610" y="12070"/>
                  </a:lnTo>
                  <a:close/>
                  <a:moveTo>
                    <a:pt x="51456" y="12994"/>
                  </a:moveTo>
                  <a:lnTo>
                    <a:pt x="49459" y="17297"/>
                  </a:lnTo>
                  <a:lnTo>
                    <a:pt x="43955" y="14121"/>
                  </a:lnTo>
                  <a:lnTo>
                    <a:pt x="51456" y="12994"/>
                  </a:lnTo>
                  <a:close/>
                  <a:moveTo>
                    <a:pt x="51552" y="13005"/>
                  </a:moveTo>
                  <a:lnTo>
                    <a:pt x="57045" y="16182"/>
                  </a:lnTo>
                  <a:lnTo>
                    <a:pt x="49554" y="17308"/>
                  </a:lnTo>
                  <a:lnTo>
                    <a:pt x="51552" y="13005"/>
                  </a:lnTo>
                  <a:close/>
                  <a:moveTo>
                    <a:pt x="22865" y="13207"/>
                  </a:moveTo>
                  <a:lnTo>
                    <a:pt x="22398" y="14216"/>
                  </a:lnTo>
                  <a:lnTo>
                    <a:pt x="20868" y="17510"/>
                  </a:lnTo>
                  <a:lnTo>
                    <a:pt x="15364" y="14333"/>
                  </a:lnTo>
                  <a:lnTo>
                    <a:pt x="22865" y="13207"/>
                  </a:lnTo>
                  <a:close/>
                  <a:moveTo>
                    <a:pt x="22961" y="13218"/>
                  </a:moveTo>
                  <a:lnTo>
                    <a:pt x="28454" y="16394"/>
                  </a:lnTo>
                  <a:lnTo>
                    <a:pt x="20963" y="17521"/>
                  </a:lnTo>
                  <a:lnTo>
                    <a:pt x="20963" y="17521"/>
                  </a:lnTo>
                  <a:lnTo>
                    <a:pt x="22961" y="13218"/>
                  </a:lnTo>
                  <a:close/>
                  <a:moveTo>
                    <a:pt x="43796" y="14142"/>
                  </a:moveTo>
                  <a:lnTo>
                    <a:pt x="41798" y="18445"/>
                  </a:lnTo>
                  <a:lnTo>
                    <a:pt x="36305" y="15279"/>
                  </a:lnTo>
                  <a:lnTo>
                    <a:pt x="43796" y="14142"/>
                  </a:lnTo>
                  <a:close/>
                  <a:moveTo>
                    <a:pt x="43891" y="14163"/>
                  </a:moveTo>
                  <a:lnTo>
                    <a:pt x="49384" y="17340"/>
                  </a:lnTo>
                  <a:lnTo>
                    <a:pt x="42871" y="18317"/>
                  </a:lnTo>
                  <a:lnTo>
                    <a:pt x="41894" y="18466"/>
                  </a:lnTo>
                  <a:lnTo>
                    <a:pt x="41894" y="18466"/>
                  </a:lnTo>
                  <a:lnTo>
                    <a:pt x="43891" y="14163"/>
                  </a:lnTo>
                  <a:close/>
                  <a:moveTo>
                    <a:pt x="15205" y="14365"/>
                  </a:moveTo>
                  <a:lnTo>
                    <a:pt x="13207" y="18668"/>
                  </a:lnTo>
                  <a:lnTo>
                    <a:pt x="7704" y="15491"/>
                  </a:lnTo>
                  <a:lnTo>
                    <a:pt x="15205" y="14365"/>
                  </a:lnTo>
                  <a:close/>
                  <a:moveTo>
                    <a:pt x="15300" y="14376"/>
                  </a:moveTo>
                  <a:lnTo>
                    <a:pt x="20793" y="17552"/>
                  </a:lnTo>
                  <a:lnTo>
                    <a:pt x="13303" y="18679"/>
                  </a:lnTo>
                  <a:lnTo>
                    <a:pt x="15300" y="14376"/>
                  </a:lnTo>
                  <a:close/>
                  <a:moveTo>
                    <a:pt x="64652" y="15045"/>
                  </a:moveTo>
                  <a:lnTo>
                    <a:pt x="62729" y="19390"/>
                  </a:lnTo>
                  <a:lnTo>
                    <a:pt x="57236" y="16214"/>
                  </a:lnTo>
                  <a:lnTo>
                    <a:pt x="64652" y="15045"/>
                  </a:lnTo>
                  <a:close/>
                  <a:moveTo>
                    <a:pt x="36135" y="15300"/>
                  </a:moveTo>
                  <a:lnTo>
                    <a:pt x="34138" y="19603"/>
                  </a:lnTo>
                  <a:lnTo>
                    <a:pt x="28645" y="16426"/>
                  </a:lnTo>
                  <a:lnTo>
                    <a:pt x="36135" y="15300"/>
                  </a:lnTo>
                  <a:close/>
                  <a:moveTo>
                    <a:pt x="36231" y="15311"/>
                  </a:moveTo>
                  <a:lnTo>
                    <a:pt x="41734" y="18487"/>
                  </a:lnTo>
                  <a:lnTo>
                    <a:pt x="34233" y="19614"/>
                  </a:lnTo>
                  <a:lnTo>
                    <a:pt x="36231" y="15311"/>
                  </a:lnTo>
                  <a:close/>
                  <a:moveTo>
                    <a:pt x="7544" y="15512"/>
                  </a:moveTo>
                  <a:lnTo>
                    <a:pt x="5547" y="19815"/>
                  </a:lnTo>
                  <a:lnTo>
                    <a:pt x="54" y="16639"/>
                  </a:lnTo>
                  <a:lnTo>
                    <a:pt x="7544" y="15512"/>
                  </a:lnTo>
                  <a:close/>
                  <a:moveTo>
                    <a:pt x="7640" y="15523"/>
                  </a:moveTo>
                  <a:lnTo>
                    <a:pt x="13133" y="18700"/>
                  </a:lnTo>
                  <a:lnTo>
                    <a:pt x="5642" y="19826"/>
                  </a:lnTo>
                  <a:lnTo>
                    <a:pt x="7640" y="15523"/>
                  </a:lnTo>
                  <a:close/>
                  <a:moveTo>
                    <a:pt x="57076" y="16235"/>
                  </a:moveTo>
                  <a:lnTo>
                    <a:pt x="55079" y="20538"/>
                  </a:lnTo>
                  <a:lnTo>
                    <a:pt x="49575" y="17361"/>
                  </a:lnTo>
                  <a:lnTo>
                    <a:pt x="57076" y="16235"/>
                  </a:lnTo>
                  <a:close/>
                  <a:moveTo>
                    <a:pt x="57161" y="16256"/>
                  </a:moveTo>
                  <a:lnTo>
                    <a:pt x="62665" y="19422"/>
                  </a:lnTo>
                  <a:lnTo>
                    <a:pt x="59520" y="19900"/>
                  </a:lnTo>
                  <a:lnTo>
                    <a:pt x="55164" y="20559"/>
                  </a:lnTo>
                  <a:lnTo>
                    <a:pt x="57161" y="16256"/>
                  </a:lnTo>
                  <a:close/>
                  <a:moveTo>
                    <a:pt x="28475" y="16447"/>
                  </a:moveTo>
                  <a:lnTo>
                    <a:pt x="26488" y="20750"/>
                  </a:lnTo>
                  <a:lnTo>
                    <a:pt x="20984" y="17584"/>
                  </a:lnTo>
                  <a:lnTo>
                    <a:pt x="28475" y="16447"/>
                  </a:lnTo>
                  <a:close/>
                  <a:moveTo>
                    <a:pt x="28570" y="16469"/>
                  </a:moveTo>
                  <a:lnTo>
                    <a:pt x="34074" y="19645"/>
                  </a:lnTo>
                  <a:lnTo>
                    <a:pt x="26573" y="20772"/>
                  </a:lnTo>
                  <a:lnTo>
                    <a:pt x="28570" y="16469"/>
                  </a:lnTo>
                  <a:close/>
                  <a:moveTo>
                    <a:pt x="49416" y="17393"/>
                  </a:moveTo>
                  <a:lnTo>
                    <a:pt x="47419" y="21696"/>
                  </a:lnTo>
                  <a:lnTo>
                    <a:pt x="41915" y="18519"/>
                  </a:lnTo>
                  <a:lnTo>
                    <a:pt x="49416" y="17393"/>
                  </a:lnTo>
                  <a:close/>
                  <a:moveTo>
                    <a:pt x="49512" y="17404"/>
                  </a:moveTo>
                  <a:lnTo>
                    <a:pt x="55005" y="20580"/>
                  </a:lnTo>
                  <a:lnTo>
                    <a:pt x="51849" y="21059"/>
                  </a:lnTo>
                  <a:lnTo>
                    <a:pt x="47514" y="21707"/>
                  </a:lnTo>
                  <a:lnTo>
                    <a:pt x="49512" y="17404"/>
                  </a:lnTo>
                  <a:close/>
                  <a:moveTo>
                    <a:pt x="20825" y="17606"/>
                  </a:moveTo>
                  <a:lnTo>
                    <a:pt x="18828" y="21909"/>
                  </a:lnTo>
                  <a:lnTo>
                    <a:pt x="13324" y="18732"/>
                  </a:lnTo>
                  <a:lnTo>
                    <a:pt x="20825" y="17606"/>
                  </a:lnTo>
                  <a:close/>
                  <a:moveTo>
                    <a:pt x="20910" y="17616"/>
                  </a:moveTo>
                  <a:lnTo>
                    <a:pt x="26414" y="20793"/>
                  </a:lnTo>
                  <a:lnTo>
                    <a:pt x="18923" y="21919"/>
                  </a:lnTo>
                  <a:lnTo>
                    <a:pt x="20910" y="17616"/>
                  </a:lnTo>
                  <a:close/>
                  <a:moveTo>
                    <a:pt x="41756" y="18541"/>
                  </a:moveTo>
                  <a:lnTo>
                    <a:pt x="39758" y="22843"/>
                  </a:lnTo>
                  <a:lnTo>
                    <a:pt x="34255" y="19667"/>
                  </a:lnTo>
                  <a:lnTo>
                    <a:pt x="41756" y="18541"/>
                  </a:lnTo>
                  <a:close/>
                  <a:moveTo>
                    <a:pt x="41851" y="18562"/>
                  </a:moveTo>
                  <a:lnTo>
                    <a:pt x="47344" y="21728"/>
                  </a:lnTo>
                  <a:lnTo>
                    <a:pt x="44199" y="22206"/>
                  </a:lnTo>
                  <a:lnTo>
                    <a:pt x="39854" y="22865"/>
                  </a:lnTo>
                  <a:lnTo>
                    <a:pt x="41851" y="18562"/>
                  </a:lnTo>
                  <a:close/>
                  <a:moveTo>
                    <a:pt x="13165" y="18753"/>
                  </a:moveTo>
                  <a:lnTo>
                    <a:pt x="11167" y="23056"/>
                  </a:lnTo>
                  <a:lnTo>
                    <a:pt x="5664" y="19890"/>
                  </a:lnTo>
                  <a:lnTo>
                    <a:pt x="13165" y="18753"/>
                  </a:lnTo>
                  <a:close/>
                  <a:moveTo>
                    <a:pt x="13260" y="18774"/>
                  </a:moveTo>
                  <a:lnTo>
                    <a:pt x="18753" y="21951"/>
                  </a:lnTo>
                  <a:lnTo>
                    <a:pt x="11263" y="23077"/>
                  </a:lnTo>
                  <a:lnTo>
                    <a:pt x="13260" y="18774"/>
                  </a:lnTo>
                  <a:close/>
                  <a:moveTo>
                    <a:pt x="62686" y="19486"/>
                  </a:moveTo>
                  <a:lnTo>
                    <a:pt x="61624" y="21770"/>
                  </a:lnTo>
                  <a:lnTo>
                    <a:pt x="60689" y="23789"/>
                  </a:lnTo>
                  <a:lnTo>
                    <a:pt x="55196" y="20612"/>
                  </a:lnTo>
                  <a:lnTo>
                    <a:pt x="58341" y="20134"/>
                  </a:lnTo>
                  <a:lnTo>
                    <a:pt x="62686" y="19486"/>
                  </a:lnTo>
                  <a:close/>
                  <a:moveTo>
                    <a:pt x="62782" y="19497"/>
                  </a:moveTo>
                  <a:lnTo>
                    <a:pt x="68285" y="22673"/>
                  </a:lnTo>
                  <a:lnTo>
                    <a:pt x="60784" y="23800"/>
                  </a:lnTo>
                  <a:lnTo>
                    <a:pt x="62782" y="19497"/>
                  </a:lnTo>
                  <a:close/>
                  <a:moveTo>
                    <a:pt x="34095" y="19699"/>
                  </a:moveTo>
                  <a:lnTo>
                    <a:pt x="32098" y="24002"/>
                  </a:lnTo>
                  <a:lnTo>
                    <a:pt x="26605" y="20825"/>
                  </a:lnTo>
                  <a:lnTo>
                    <a:pt x="34095" y="19699"/>
                  </a:lnTo>
                  <a:close/>
                  <a:moveTo>
                    <a:pt x="34191" y="19709"/>
                  </a:moveTo>
                  <a:lnTo>
                    <a:pt x="39695" y="22886"/>
                  </a:lnTo>
                  <a:lnTo>
                    <a:pt x="36550" y="23353"/>
                  </a:lnTo>
                  <a:lnTo>
                    <a:pt x="32194" y="24012"/>
                  </a:lnTo>
                  <a:lnTo>
                    <a:pt x="32194" y="24012"/>
                  </a:lnTo>
                  <a:lnTo>
                    <a:pt x="34191" y="19709"/>
                  </a:lnTo>
                  <a:close/>
                  <a:moveTo>
                    <a:pt x="55037" y="20634"/>
                  </a:moveTo>
                  <a:lnTo>
                    <a:pt x="53039" y="24937"/>
                  </a:lnTo>
                  <a:lnTo>
                    <a:pt x="47535" y="21760"/>
                  </a:lnTo>
                  <a:lnTo>
                    <a:pt x="50691" y="21282"/>
                  </a:lnTo>
                  <a:lnTo>
                    <a:pt x="55037" y="20634"/>
                  </a:lnTo>
                  <a:close/>
                  <a:moveTo>
                    <a:pt x="55121" y="20644"/>
                  </a:moveTo>
                  <a:lnTo>
                    <a:pt x="60625" y="23821"/>
                  </a:lnTo>
                  <a:lnTo>
                    <a:pt x="53124" y="24947"/>
                  </a:lnTo>
                  <a:lnTo>
                    <a:pt x="55121" y="20644"/>
                  </a:lnTo>
                  <a:close/>
                  <a:moveTo>
                    <a:pt x="26435" y="20846"/>
                  </a:moveTo>
                  <a:lnTo>
                    <a:pt x="24438" y="25149"/>
                  </a:lnTo>
                  <a:lnTo>
                    <a:pt x="18945" y="21972"/>
                  </a:lnTo>
                  <a:lnTo>
                    <a:pt x="26435" y="20846"/>
                  </a:lnTo>
                  <a:close/>
                  <a:moveTo>
                    <a:pt x="26531" y="20867"/>
                  </a:moveTo>
                  <a:lnTo>
                    <a:pt x="32034" y="24033"/>
                  </a:lnTo>
                  <a:lnTo>
                    <a:pt x="28889" y="24512"/>
                  </a:lnTo>
                  <a:lnTo>
                    <a:pt x="24533" y="25170"/>
                  </a:lnTo>
                  <a:lnTo>
                    <a:pt x="26531" y="20867"/>
                  </a:lnTo>
                  <a:close/>
                  <a:moveTo>
                    <a:pt x="47376" y="21781"/>
                  </a:moveTo>
                  <a:lnTo>
                    <a:pt x="45379" y="26084"/>
                  </a:lnTo>
                  <a:lnTo>
                    <a:pt x="39875" y="22918"/>
                  </a:lnTo>
                  <a:lnTo>
                    <a:pt x="43020" y="22440"/>
                  </a:lnTo>
                  <a:lnTo>
                    <a:pt x="47376" y="21781"/>
                  </a:lnTo>
                  <a:close/>
                  <a:moveTo>
                    <a:pt x="47472" y="21802"/>
                  </a:moveTo>
                  <a:lnTo>
                    <a:pt x="52965" y="24979"/>
                  </a:lnTo>
                  <a:lnTo>
                    <a:pt x="45474" y="26105"/>
                  </a:lnTo>
                  <a:lnTo>
                    <a:pt x="47472" y="21802"/>
                  </a:lnTo>
                  <a:close/>
                  <a:moveTo>
                    <a:pt x="18785" y="22004"/>
                  </a:moveTo>
                  <a:lnTo>
                    <a:pt x="16788" y="26307"/>
                  </a:lnTo>
                  <a:lnTo>
                    <a:pt x="11284" y="23130"/>
                  </a:lnTo>
                  <a:lnTo>
                    <a:pt x="18785" y="22004"/>
                  </a:lnTo>
                  <a:close/>
                  <a:moveTo>
                    <a:pt x="18870" y="22015"/>
                  </a:moveTo>
                  <a:lnTo>
                    <a:pt x="24374" y="25192"/>
                  </a:lnTo>
                  <a:lnTo>
                    <a:pt x="21229" y="25659"/>
                  </a:lnTo>
                  <a:lnTo>
                    <a:pt x="16926" y="26307"/>
                  </a:lnTo>
                  <a:lnTo>
                    <a:pt x="16873" y="26318"/>
                  </a:lnTo>
                  <a:lnTo>
                    <a:pt x="16883" y="26296"/>
                  </a:lnTo>
                  <a:lnTo>
                    <a:pt x="18870" y="22015"/>
                  </a:lnTo>
                  <a:close/>
                  <a:moveTo>
                    <a:pt x="68307" y="22727"/>
                  </a:moveTo>
                  <a:lnTo>
                    <a:pt x="66309" y="27030"/>
                  </a:lnTo>
                  <a:lnTo>
                    <a:pt x="60816" y="23853"/>
                  </a:lnTo>
                  <a:lnTo>
                    <a:pt x="68307" y="22727"/>
                  </a:lnTo>
                  <a:close/>
                  <a:moveTo>
                    <a:pt x="68402" y="22737"/>
                  </a:moveTo>
                  <a:lnTo>
                    <a:pt x="73895" y="25914"/>
                  </a:lnTo>
                  <a:lnTo>
                    <a:pt x="66405" y="27040"/>
                  </a:lnTo>
                  <a:lnTo>
                    <a:pt x="68402" y="22737"/>
                  </a:lnTo>
                  <a:close/>
                  <a:moveTo>
                    <a:pt x="39716" y="22939"/>
                  </a:moveTo>
                  <a:lnTo>
                    <a:pt x="37718" y="27242"/>
                  </a:lnTo>
                  <a:lnTo>
                    <a:pt x="32215" y="24065"/>
                  </a:lnTo>
                  <a:lnTo>
                    <a:pt x="35360" y="23598"/>
                  </a:lnTo>
                  <a:lnTo>
                    <a:pt x="39716" y="22939"/>
                  </a:lnTo>
                  <a:close/>
                  <a:moveTo>
                    <a:pt x="39811" y="22950"/>
                  </a:moveTo>
                  <a:lnTo>
                    <a:pt x="45304" y="26126"/>
                  </a:lnTo>
                  <a:lnTo>
                    <a:pt x="37814" y="27253"/>
                  </a:lnTo>
                  <a:lnTo>
                    <a:pt x="39811" y="22950"/>
                  </a:lnTo>
                  <a:close/>
                  <a:moveTo>
                    <a:pt x="60646" y="23874"/>
                  </a:moveTo>
                  <a:lnTo>
                    <a:pt x="58649" y="28177"/>
                  </a:lnTo>
                  <a:lnTo>
                    <a:pt x="53156" y="25000"/>
                  </a:lnTo>
                  <a:lnTo>
                    <a:pt x="60646" y="23874"/>
                  </a:lnTo>
                  <a:close/>
                  <a:moveTo>
                    <a:pt x="60742" y="23895"/>
                  </a:moveTo>
                  <a:lnTo>
                    <a:pt x="66246" y="27061"/>
                  </a:lnTo>
                  <a:lnTo>
                    <a:pt x="58745" y="28198"/>
                  </a:lnTo>
                  <a:lnTo>
                    <a:pt x="58745" y="28198"/>
                  </a:lnTo>
                  <a:lnTo>
                    <a:pt x="60742" y="23895"/>
                  </a:lnTo>
                  <a:close/>
                  <a:moveTo>
                    <a:pt x="32055" y="24087"/>
                  </a:moveTo>
                  <a:lnTo>
                    <a:pt x="30058" y="28390"/>
                  </a:lnTo>
                  <a:lnTo>
                    <a:pt x="24565" y="25223"/>
                  </a:lnTo>
                  <a:lnTo>
                    <a:pt x="27710" y="24745"/>
                  </a:lnTo>
                  <a:lnTo>
                    <a:pt x="32055" y="24087"/>
                  </a:lnTo>
                  <a:close/>
                  <a:moveTo>
                    <a:pt x="32151" y="24108"/>
                  </a:moveTo>
                  <a:lnTo>
                    <a:pt x="37655" y="27285"/>
                  </a:lnTo>
                  <a:lnTo>
                    <a:pt x="30154" y="28411"/>
                  </a:lnTo>
                  <a:lnTo>
                    <a:pt x="32151" y="24108"/>
                  </a:lnTo>
                  <a:close/>
                  <a:moveTo>
                    <a:pt x="52997" y="25032"/>
                  </a:moveTo>
                  <a:lnTo>
                    <a:pt x="50999" y="29335"/>
                  </a:lnTo>
                  <a:lnTo>
                    <a:pt x="45496" y="26158"/>
                  </a:lnTo>
                  <a:lnTo>
                    <a:pt x="52997" y="25032"/>
                  </a:lnTo>
                  <a:close/>
                  <a:moveTo>
                    <a:pt x="53082" y="25043"/>
                  </a:moveTo>
                  <a:lnTo>
                    <a:pt x="58585" y="28220"/>
                  </a:lnTo>
                  <a:lnTo>
                    <a:pt x="51084" y="29346"/>
                  </a:lnTo>
                  <a:lnTo>
                    <a:pt x="53082" y="25043"/>
                  </a:lnTo>
                  <a:close/>
                  <a:moveTo>
                    <a:pt x="24395" y="25245"/>
                  </a:moveTo>
                  <a:lnTo>
                    <a:pt x="22429" y="29484"/>
                  </a:lnTo>
                  <a:lnTo>
                    <a:pt x="22398" y="29548"/>
                  </a:lnTo>
                  <a:lnTo>
                    <a:pt x="16905" y="26371"/>
                  </a:lnTo>
                  <a:lnTo>
                    <a:pt x="17000" y="26360"/>
                  </a:lnTo>
                  <a:lnTo>
                    <a:pt x="20050" y="25893"/>
                  </a:lnTo>
                  <a:lnTo>
                    <a:pt x="24395" y="25245"/>
                  </a:lnTo>
                  <a:close/>
                  <a:moveTo>
                    <a:pt x="24491" y="25255"/>
                  </a:moveTo>
                  <a:lnTo>
                    <a:pt x="29994" y="28432"/>
                  </a:lnTo>
                  <a:lnTo>
                    <a:pt x="22546" y="29558"/>
                  </a:lnTo>
                  <a:lnTo>
                    <a:pt x="22493" y="29558"/>
                  </a:lnTo>
                  <a:lnTo>
                    <a:pt x="22504" y="29537"/>
                  </a:lnTo>
                  <a:lnTo>
                    <a:pt x="24491" y="25255"/>
                  </a:lnTo>
                  <a:close/>
                  <a:moveTo>
                    <a:pt x="73927" y="25967"/>
                  </a:moveTo>
                  <a:lnTo>
                    <a:pt x="71930" y="30270"/>
                  </a:lnTo>
                  <a:lnTo>
                    <a:pt x="66426" y="27093"/>
                  </a:lnTo>
                  <a:lnTo>
                    <a:pt x="73927" y="25967"/>
                  </a:lnTo>
                  <a:close/>
                  <a:moveTo>
                    <a:pt x="74023" y="25978"/>
                  </a:moveTo>
                  <a:lnTo>
                    <a:pt x="79516" y="29154"/>
                  </a:lnTo>
                  <a:lnTo>
                    <a:pt x="72025" y="30281"/>
                  </a:lnTo>
                  <a:lnTo>
                    <a:pt x="74023" y="25978"/>
                  </a:lnTo>
                  <a:close/>
                  <a:moveTo>
                    <a:pt x="45336" y="26180"/>
                  </a:moveTo>
                  <a:lnTo>
                    <a:pt x="43339" y="30483"/>
                  </a:lnTo>
                  <a:lnTo>
                    <a:pt x="37835" y="27306"/>
                  </a:lnTo>
                  <a:lnTo>
                    <a:pt x="45336" y="26180"/>
                  </a:lnTo>
                  <a:close/>
                  <a:moveTo>
                    <a:pt x="45421" y="26201"/>
                  </a:moveTo>
                  <a:lnTo>
                    <a:pt x="50925" y="29367"/>
                  </a:lnTo>
                  <a:lnTo>
                    <a:pt x="43434" y="30504"/>
                  </a:lnTo>
                  <a:lnTo>
                    <a:pt x="45421" y="26201"/>
                  </a:lnTo>
                  <a:close/>
                  <a:moveTo>
                    <a:pt x="16830" y="26413"/>
                  </a:moveTo>
                  <a:lnTo>
                    <a:pt x="22334" y="29590"/>
                  </a:lnTo>
                  <a:lnTo>
                    <a:pt x="14907" y="30759"/>
                  </a:lnTo>
                  <a:lnTo>
                    <a:pt x="16830" y="26413"/>
                  </a:lnTo>
                  <a:close/>
                  <a:moveTo>
                    <a:pt x="66267" y="27125"/>
                  </a:moveTo>
                  <a:lnTo>
                    <a:pt x="64269" y="31418"/>
                  </a:lnTo>
                  <a:lnTo>
                    <a:pt x="58776" y="28251"/>
                  </a:lnTo>
                  <a:lnTo>
                    <a:pt x="66267" y="27125"/>
                  </a:lnTo>
                  <a:close/>
                  <a:moveTo>
                    <a:pt x="66362" y="27136"/>
                  </a:moveTo>
                  <a:lnTo>
                    <a:pt x="71855" y="30313"/>
                  </a:lnTo>
                  <a:lnTo>
                    <a:pt x="64365" y="31439"/>
                  </a:lnTo>
                  <a:lnTo>
                    <a:pt x="66362" y="27136"/>
                  </a:lnTo>
                  <a:close/>
                  <a:moveTo>
                    <a:pt x="37676" y="27338"/>
                  </a:moveTo>
                  <a:lnTo>
                    <a:pt x="35678" y="31641"/>
                  </a:lnTo>
                  <a:lnTo>
                    <a:pt x="30175" y="28464"/>
                  </a:lnTo>
                  <a:lnTo>
                    <a:pt x="37676" y="27338"/>
                  </a:lnTo>
                  <a:close/>
                  <a:moveTo>
                    <a:pt x="37771" y="27348"/>
                  </a:moveTo>
                  <a:lnTo>
                    <a:pt x="43264" y="30525"/>
                  </a:lnTo>
                  <a:lnTo>
                    <a:pt x="35774" y="31651"/>
                  </a:lnTo>
                  <a:lnTo>
                    <a:pt x="35774" y="31651"/>
                  </a:lnTo>
                  <a:lnTo>
                    <a:pt x="37771" y="27348"/>
                  </a:lnTo>
                  <a:close/>
                  <a:moveTo>
                    <a:pt x="58606" y="28273"/>
                  </a:moveTo>
                  <a:lnTo>
                    <a:pt x="56609" y="32576"/>
                  </a:lnTo>
                  <a:lnTo>
                    <a:pt x="51116" y="29399"/>
                  </a:lnTo>
                  <a:lnTo>
                    <a:pt x="58606" y="28273"/>
                  </a:lnTo>
                  <a:close/>
                  <a:moveTo>
                    <a:pt x="58702" y="28283"/>
                  </a:moveTo>
                  <a:lnTo>
                    <a:pt x="64206" y="31460"/>
                  </a:lnTo>
                  <a:lnTo>
                    <a:pt x="56705" y="32586"/>
                  </a:lnTo>
                  <a:lnTo>
                    <a:pt x="57183" y="31556"/>
                  </a:lnTo>
                  <a:lnTo>
                    <a:pt x="58702" y="28283"/>
                  </a:lnTo>
                  <a:close/>
                  <a:moveTo>
                    <a:pt x="30015" y="28485"/>
                  </a:moveTo>
                  <a:lnTo>
                    <a:pt x="28050" y="32735"/>
                  </a:lnTo>
                  <a:lnTo>
                    <a:pt x="28018" y="32788"/>
                  </a:lnTo>
                  <a:lnTo>
                    <a:pt x="22525" y="29611"/>
                  </a:lnTo>
                  <a:lnTo>
                    <a:pt x="22621" y="29601"/>
                  </a:lnTo>
                  <a:lnTo>
                    <a:pt x="30015" y="28485"/>
                  </a:lnTo>
                  <a:close/>
                  <a:moveTo>
                    <a:pt x="30111" y="28506"/>
                  </a:moveTo>
                  <a:lnTo>
                    <a:pt x="35604" y="31673"/>
                  </a:lnTo>
                  <a:lnTo>
                    <a:pt x="28156" y="32799"/>
                  </a:lnTo>
                  <a:lnTo>
                    <a:pt x="28114" y="32809"/>
                  </a:lnTo>
                  <a:lnTo>
                    <a:pt x="28124" y="32777"/>
                  </a:lnTo>
                  <a:lnTo>
                    <a:pt x="30111" y="28506"/>
                  </a:lnTo>
                  <a:close/>
                  <a:moveTo>
                    <a:pt x="50946" y="29420"/>
                  </a:moveTo>
                  <a:lnTo>
                    <a:pt x="48949" y="33723"/>
                  </a:lnTo>
                  <a:lnTo>
                    <a:pt x="43456" y="30557"/>
                  </a:lnTo>
                  <a:lnTo>
                    <a:pt x="50946" y="29420"/>
                  </a:lnTo>
                  <a:close/>
                  <a:moveTo>
                    <a:pt x="51042" y="29441"/>
                  </a:moveTo>
                  <a:lnTo>
                    <a:pt x="56545" y="32618"/>
                  </a:lnTo>
                  <a:lnTo>
                    <a:pt x="53400" y="33086"/>
                  </a:lnTo>
                  <a:lnTo>
                    <a:pt x="49044" y="33744"/>
                  </a:lnTo>
                  <a:lnTo>
                    <a:pt x="49044" y="33744"/>
                  </a:lnTo>
                  <a:lnTo>
                    <a:pt x="51042" y="29441"/>
                  </a:lnTo>
                  <a:close/>
                  <a:moveTo>
                    <a:pt x="22355" y="29643"/>
                  </a:moveTo>
                  <a:lnTo>
                    <a:pt x="20432" y="33989"/>
                  </a:lnTo>
                  <a:lnTo>
                    <a:pt x="14939" y="30812"/>
                  </a:lnTo>
                  <a:lnTo>
                    <a:pt x="22355" y="29643"/>
                  </a:lnTo>
                  <a:close/>
                  <a:moveTo>
                    <a:pt x="22451" y="29654"/>
                  </a:moveTo>
                  <a:lnTo>
                    <a:pt x="27954" y="32831"/>
                  </a:lnTo>
                  <a:lnTo>
                    <a:pt x="20528" y="33999"/>
                  </a:lnTo>
                  <a:lnTo>
                    <a:pt x="20528" y="33999"/>
                  </a:lnTo>
                  <a:lnTo>
                    <a:pt x="22451" y="29654"/>
                  </a:lnTo>
                  <a:close/>
                  <a:moveTo>
                    <a:pt x="43296" y="30578"/>
                  </a:moveTo>
                  <a:lnTo>
                    <a:pt x="41299" y="34881"/>
                  </a:lnTo>
                  <a:lnTo>
                    <a:pt x="35795" y="31704"/>
                  </a:lnTo>
                  <a:lnTo>
                    <a:pt x="43296" y="30578"/>
                  </a:lnTo>
                  <a:close/>
                  <a:moveTo>
                    <a:pt x="43381" y="30589"/>
                  </a:moveTo>
                  <a:lnTo>
                    <a:pt x="48885" y="33766"/>
                  </a:lnTo>
                  <a:lnTo>
                    <a:pt x="45740" y="34244"/>
                  </a:lnTo>
                  <a:lnTo>
                    <a:pt x="41384" y="34892"/>
                  </a:lnTo>
                  <a:lnTo>
                    <a:pt x="43381" y="30589"/>
                  </a:lnTo>
                  <a:close/>
                  <a:moveTo>
                    <a:pt x="14865" y="30854"/>
                  </a:moveTo>
                  <a:lnTo>
                    <a:pt x="20368" y="34021"/>
                  </a:lnTo>
                  <a:lnTo>
                    <a:pt x="12942" y="35200"/>
                  </a:lnTo>
                  <a:lnTo>
                    <a:pt x="14865" y="30854"/>
                  </a:lnTo>
                  <a:close/>
                  <a:moveTo>
                    <a:pt x="35636" y="31726"/>
                  </a:moveTo>
                  <a:lnTo>
                    <a:pt x="33660" y="35975"/>
                  </a:lnTo>
                  <a:lnTo>
                    <a:pt x="33638" y="36029"/>
                  </a:lnTo>
                  <a:lnTo>
                    <a:pt x="28135" y="32862"/>
                  </a:lnTo>
                  <a:lnTo>
                    <a:pt x="28241" y="32841"/>
                  </a:lnTo>
                  <a:lnTo>
                    <a:pt x="35636" y="31726"/>
                  </a:lnTo>
                  <a:close/>
                  <a:moveTo>
                    <a:pt x="35732" y="31747"/>
                  </a:moveTo>
                  <a:lnTo>
                    <a:pt x="41224" y="34924"/>
                  </a:lnTo>
                  <a:lnTo>
                    <a:pt x="38058" y="35391"/>
                  </a:lnTo>
                  <a:lnTo>
                    <a:pt x="33734" y="36050"/>
                  </a:lnTo>
                  <a:lnTo>
                    <a:pt x="33745" y="36018"/>
                  </a:lnTo>
                  <a:lnTo>
                    <a:pt x="35732" y="31747"/>
                  </a:lnTo>
                  <a:close/>
                  <a:moveTo>
                    <a:pt x="56566" y="32671"/>
                  </a:moveTo>
                  <a:lnTo>
                    <a:pt x="54473" y="36985"/>
                  </a:lnTo>
                  <a:lnTo>
                    <a:pt x="49076" y="33797"/>
                  </a:lnTo>
                  <a:lnTo>
                    <a:pt x="56566" y="32671"/>
                  </a:lnTo>
                  <a:close/>
                  <a:moveTo>
                    <a:pt x="27976" y="32884"/>
                  </a:moveTo>
                  <a:lnTo>
                    <a:pt x="26052" y="37229"/>
                  </a:lnTo>
                  <a:lnTo>
                    <a:pt x="20560" y="34052"/>
                  </a:lnTo>
                  <a:lnTo>
                    <a:pt x="27976" y="32884"/>
                  </a:lnTo>
                  <a:close/>
                  <a:moveTo>
                    <a:pt x="28071" y="32894"/>
                  </a:moveTo>
                  <a:lnTo>
                    <a:pt x="33564" y="36071"/>
                  </a:lnTo>
                  <a:lnTo>
                    <a:pt x="26148" y="37240"/>
                  </a:lnTo>
                  <a:lnTo>
                    <a:pt x="26148" y="37240"/>
                  </a:lnTo>
                  <a:lnTo>
                    <a:pt x="28071" y="32894"/>
                  </a:lnTo>
                  <a:close/>
                  <a:moveTo>
                    <a:pt x="48906" y="33819"/>
                  </a:moveTo>
                  <a:lnTo>
                    <a:pt x="46813" y="38143"/>
                  </a:lnTo>
                  <a:lnTo>
                    <a:pt x="41416" y="34945"/>
                  </a:lnTo>
                  <a:lnTo>
                    <a:pt x="48906" y="33819"/>
                  </a:lnTo>
                  <a:close/>
                  <a:moveTo>
                    <a:pt x="49002" y="33840"/>
                  </a:moveTo>
                  <a:lnTo>
                    <a:pt x="54399" y="37027"/>
                  </a:lnTo>
                  <a:lnTo>
                    <a:pt x="46898" y="38154"/>
                  </a:lnTo>
                  <a:lnTo>
                    <a:pt x="49002" y="33840"/>
                  </a:lnTo>
                  <a:close/>
                  <a:moveTo>
                    <a:pt x="20390" y="34084"/>
                  </a:moveTo>
                  <a:lnTo>
                    <a:pt x="18466" y="38430"/>
                  </a:lnTo>
                  <a:lnTo>
                    <a:pt x="12974" y="35253"/>
                  </a:lnTo>
                  <a:lnTo>
                    <a:pt x="20390" y="34084"/>
                  </a:lnTo>
                  <a:close/>
                  <a:moveTo>
                    <a:pt x="20485" y="34095"/>
                  </a:moveTo>
                  <a:lnTo>
                    <a:pt x="25989" y="37272"/>
                  </a:lnTo>
                  <a:lnTo>
                    <a:pt x="18562" y="38440"/>
                  </a:lnTo>
                  <a:lnTo>
                    <a:pt x="20485" y="34095"/>
                  </a:lnTo>
                  <a:close/>
                  <a:moveTo>
                    <a:pt x="41246" y="34977"/>
                  </a:moveTo>
                  <a:lnTo>
                    <a:pt x="39153" y="39290"/>
                  </a:lnTo>
                  <a:lnTo>
                    <a:pt x="33755" y="36103"/>
                  </a:lnTo>
                  <a:lnTo>
                    <a:pt x="41246" y="34977"/>
                  </a:lnTo>
                  <a:close/>
                  <a:moveTo>
                    <a:pt x="41341" y="34987"/>
                  </a:moveTo>
                  <a:lnTo>
                    <a:pt x="46739" y="38175"/>
                  </a:lnTo>
                  <a:lnTo>
                    <a:pt x="39248" y="39312"/>
                  </a:lnTo>
                  <a:lnTo>
                    <a:pt x="39248" y="39312"/>
                  </a:lnTo>
                  <a:lnTo>
                    <a:pt x="41341" y="34987"/>
                  </a:lnTo>
                  <a:close/>
                  <a:moveTo>
                    <a:pt x="12910" y="35295"/>
                  </a:moveTo>
                  <a:lnTo>
                    <a:pt x="18403" y="38462"/>
                  </a:lnTo>
                  <a:lnTo>
                    <a:pt x="10987" y="39641"/>
                  </a:lnTo>
                  <a:lnTo>
                    <a:pt x="10987" y="39641"/>
                  </a:lnTo>
                  <a:lnTo>
                    <a:pt x="12910" y="35295"/>
                  </a:lnTo>
                  <a:close/>
                  <a:moveTo>
                    <a:pt x="54420" y="37080"/>
                  </a:moveTo>
                  <a:lnTo>
                    <a:pt x="52327" y="41394"/>
                  </a:lnTo>
                  <a:lnTo>
                    <a:pt x="46930" y="38207"/>
                  </a:lnTo>
                  <a:lnTo>
                    <a:pt x="54420" y="37080"/>
                  </a:lnTo>
                  <a:close/>
                  <a:moveTo>
                    <a:pt x="46760" y="38228"/>
                  </a:moveTo>
                  <a:lnTo>
                    <a:pt x="44667" y="42552"/>
                  </a:lnTo>
                  <a:lnTo>
                    <a:pt x="39270" y="39365"/>
                  </a:lnTo>
                  <a:lnTo>
                    <a:pt x="46760" y="38228"/>
                  </a:lnTo>
                  <a:close/>
                  <a:moveTo>
                    <a:pt x="46856" y="38249"/>
                  </a:moveTo>
                  <a:lnTo>
                    <a:pt x="52253" y="41437"/>
                  </a:lnTo>
                  <a:lnTo>
                    <a:pt x="44762" y="42563"/>
                  </a:lnTo>
                  <a:lnTo>
                    <a:pt x="46856" y="38249"/>
                  </a:lnTo>
                  <a:close/>
                  <a:moveTo>
                    <a:pt x="52285" y="41490"/>
                  </a:moveTo>
                  <a:lnTo>
                    <a:pt x="50181" y="45814"/>
                  </a:lnTo>
                  <a:lnTo>
                    <a:pt x="44784" y="42616"/>
                  </a:lnTo>
                  <a:lnTo>
                    <a:pt x="52285" y="41490"/>
                  </a:lnTo>
                  <a:close/>
                  <a:moveTo>
                    <a:pt x="29112" y="1"/>
                  </a:moveTo>
                  <a:lnTo>
                    <a:pt x="27019" y="4367"/>
                  </a:lnTo>
                  <a:lnTo>
                    <a:pt x="26945" y="4505"/>
                  </a:lnTo>
                  <a:lnTo>
                    <a:pt x="24979" y="8755"/>
                  </a:lnTo>
                  <a:lnTo>
                    <a:pt x="22939" y="13143"/>
                  </a:lnTo>
                  <a:lnTo>
                    <a:pt x="15258" y="14291"/>
                  </a:lnTo>
                  <a:lnTo>
                    <a:pt x="8299" y="15343"/>
                  </a:lnTo>
                  <a:lnTo>
                    <a:pt x="7597" y="15449"/>
                  </a:lnTo>
                  <a:lnTo>
                    <a:pt x="1" y="16639"/>
                  </a:lnTo>
                  <a:lnTo>
                    <a:pt x="2997" y="18424"/>
                  </a:lnTo>
                  <a:lnTo>
                    <a:pt x="5536" y="19890"/>
                  </a:lnTo>
                  <a:lnTo>
                    <a:pt x="11157" y="23130"/>
                  </a:lnTo>
                  <a:lnTo>
                    <a:pt x="16756" y="26360"/>
                  </a:lnTo>
                  <a:lnTo>
                    <a:pt x="16597" y="26721"/>
                  </a:lnTo>
                  <a:lnTo>
                    <a:pt x="14801" y="30791"/>
                  </a:lnTo>
                  <a:lnTo>
                    <a:pt x="12835" y="35232"/>
                  </a:lnTo>
                  <a:lnTo>
                    <a:pt x="10944" y="39662"/>
                  </a:lnTo>
                  <a:lnTo>
                    <a:pt x="18509" y="38504"/>
                  </a:lnTo>
                  <a:lnTo>
                    <a:pt x="26095" y="37314"/>
                  </a:lnTo>
                  <a:lnTo>
                    <a:pt x="30844" y="36560"/>
                  </a:lnTo>
                  <a:lnTo>
                    <a:pt x="33649" y="36114"/>
                  </a:lnTo>
                  <a:lnTo>
                    <a:pt x="33723" y="36156"/>
                  </a:lnTo>
                  <a:lnTo>
                    <a:pt x="39142" y="39365"/>
                  </a:lnTo>
                  <a:lnTo>
                    <a:pt x="44656" y="42626"/>
                  </a:lnTo>
                  <a:lnTo>
                    <a:pt x="50192" y="45835"/>
                  </a:lnTo>
                  <a:lnTo>
                    <a:pt x="52391" y="41458"/>
                  </a:lnTo>
                  <a:lnTo>
                    <a:pt x="54537" y="37049"/>
                  </a:lnTo>
                  <a:lnTo>
                    <a:pt x="56673" y="32650"/>
                  </a:lnTo>
                  <a:lnTo>
                    <a:pt x="64312" y="31503"/>
                  </a:lnTo>
                  <a:lnTo>
                    <a:pt x="71962" y="30355"/>
                  </a:lnTo>
                  <a:lnTo>
                    <a:pt x="72047" y="30334"/>
                  </a:lnTo>
                  <a:lnTo>
                    <a:pt x="79569" y="29165"/>
                  </a:lnTo>
                  <a:lnTo>
                    <a:pt x="76509" y="27338"/>
                  </a:lnTo>
                  <a:lnTo>
                    <a:pt x="74023" y="25914"/>
                  </a:lnTo>
                  <a:lnTo>
                    <a:pt x="68413" y="22663"/>
                  </a:lnTo>
                  <a:lnTo>
                    <a:pt x="62814" y="19433"/>
                  </a:lnTo>
                  <a:lnTo>
                    <a:pt x="63249" y="18434"/>
                  </a:lnTo>
                  <a:lnTo>
                    <a:pt x="64769" y="15013"/>
                  </a:lnTo>
                  <a:lnTo>
                    <a:pt x="66734" y="10572"/>
                  </a:lnTo>
                  <a:lnTo>
                    <a:pt x="68615" y="6142"/>
                  </a:lnTo>
                  <a:lnTo>
                    <a:pt x="61061" y="7289"/>
                  </a:lnTo>
                  <a:lnTo>
                    <a:pt x="53475" y="8490"/>
                  </a:lnTo>
                  <a:lnTo>
                    <a:pt x="48417" y="9286"/>
                  </a:lnTo>
                  <a:lnTo>
                    <a:pt x="45974" y="9669"/>
                  </a:lnTo>
                  <a:lnTo>
                    <a:pt x="40374" y="6439"/>
                  </a:lnTo>
                  <a:lnTo>
                    <a:pt x="34754" y="3199"/>
                  </a:lnTo>
                  <a:lnTo>
                    <a:pt x="31970" y="1584"/>
                  </a:lnTo>
                  <a:lnTo>
                    <a:pt x="29760" y="319"/>
                  </a:lnTo>
                  <a:lnTo>
                    <a:pt x="29112" y="1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2"/>
            <p:cNvSpPr/>
            <p:nvPr/>
          </p:nvSpPr>
          <p:spPr>
            <a:xfrm>
              <a:off x="4772175" y="3347400"/>
              <a:ext cx="1989225" cy="1145900"/>
            </a:xfrm>
            <a:custGeom>
              <a:rect b="b" l="l" r="r" t="t"/>
              <a:pathLst>
                <a:path extrusionOk="0" fill="none" h="45836" w="79569">
                  <a:moveTo>
                    <a:pt x="52391" y="41458"/>
                  </a:moveTo>
                  <a:lnTo>
                    <a:pt x="54537" y="37049"/>
                  </a:lnTo>
                  <a:lnTo>
                    <a:pt x="56673" y="32650"/>
                  </a:lnTo>
                  <a:lnTo>
                    <a:pt x="64312" y="31503"/>
                  </a:lnTo>
                  <a:lnTo>
                    <a:pt x="71962" y="30355"/>
                  </a:lnTo>
                  <a:lnTo>
                    <a:pt x="72047" y="30334"/>
                  </a:lnTo>
                  <a:lnTo>
                    <a:pt x="79569" y="29165"/>
                  </a:lnTo>
                  <a:lnTo>
                    <a:pt x="76509" y="27338"/>
                  </a:lnTo>
                  <a:lnTo>
                    <a:pt x="74023" y="25914"/>
                  </a:lnTo>
                  <a:lnTo>
                    <a:pt x="68413" y="22663"/>
                  </a:lnTo>
                  <a:lnTo>
                    <a:pt x="62814" y="19433"/>
                  </a:lnTo>
                  <a:lnTo>
                    <a:pt x="63249" y="18434"/>
                  </a:lnTo>
                  <a:lnTo>
                    <a:pt x="64769" y="15013"/>
                  </a:lnTo>
                  <a:lnTo>
                    <a:pt x="66734" y="10572"/>
                  </a:lnTo>
                  <a:lnTo>
                    <a:pt x="68615" y="6142"/>
                  </a:lnTo>
                  <a:lnTo>
                    <a:pt x="61061" y="7289"/>
                  </a:lnTo>
                  <a:lnTo>
                    <a:pt x="53475" y="8490"/>
                  </a:lnTo>
                  <a:lnTo>
                    <a:pt x="48417" y="9286"/>
                  </a:lnTo>
                  <a:lnTo>
                    <a:pt x="45974" y="9669"/>
                  </a:lnTo>
                  <a:lnTo>
                    <a:pt x="40374" y="6439"/>
                  </a:lnTo>
                  <a:lnTo>
                    <a:pt x="34754" y="3199"/>
                  </a:lnTo>
                  <a:lnTo>
                    <a:pt x="31970" y="1584"/>
                  </a:lnTo>
                  <a:lnTo>
                    <a:pt x="29760" y="319"/>
                  </a:lnTo>
                  <a:lnTo>
                    <a:pt x="29112" y="1"/>
                  </a:lnTo>
                  <a:lnTo>
                    <a:pt x="27019" y="4367"/>
                  </a:lnTo>
                  <a:lnTo>
                    <a:pt x="26945" y="4505"/>
                  </a:lnTo>
                  <a:lnTo>
                    <a:pt x="24979" y="8755"/>
                  </a:lnTo>
                  <a:lnTo>
                    <a:pt x="22939" y="13143"/>
                  </a:lnTo>
                  <a:lnTo>
                    <a:pt x="15258" y="14291"/>
                  </a:lnTo>
                  <a:lnTo>
                    <a:pt x="8299" y="15343"/>
                  </a:lnTo>
                  <a:lnTo>
                    <a:pt x="7597" y="15449"/>
                  </a:lnTo>
                  <a:lnTo>
                    <a:pt x="1" y="16639"/>
                  </a:lnTo>
                  <a:lnTo>
                    <a:pt x="2997" y="18424"/>
                  </a:lnTo>
                  <a:lnTo>
                    <a:pt x="5536" y="19890"/>
                  </a:lnTo>
                  <a:lnTo>
                    <a:pt x="11157" y="23130"/>
                  </a:lnTo>
                  <a:lnTo>
                    <a:pt x="16756" y="26360"/>
                  </a:lnTo>
                  <a:lnTo>
                    <a:pt x="16597" y="26721"/>
                  </a:lnTo>
                  <a:lnTo>
                    <a:pt x="14801" y="30791"/>
                  </a:lnTo>
                  <a:lnTo>
                    <a:pt x="12835" y="35232"/>
                  </a:lnTo>
                  <a:lnTo>
                    <a:pt x="10944" y="39662"/>
                  </a:lnTo>
                  <a:lnTo>
                    <a:pt x="18509" y="38504"/>
                  </a:lnTo>
                  <a:lnTo>
                    <a:pt x="26095" y="37314"/>
                  </a:lnTo>
                  <a:lnTo>
                    <a:pt x="30844" y="36560"/>
                  </a:lnTo>
                  <a:lnTo>
                    <a:pt x="33649" y="36114"/>
                  </a:lnTo>
                  <a:lnTo>
                    <a:pt x="33723" y="36156"/>
                  </a:lnTo>
                  <a:lnTo>
                    <a:pt x="33723" y="36156"/>
                  </a:lnTo>
                  <a:lnTo>
                    <a:pt x="39142" y="39365"/>
                  </a:lnTo>
                  <a:lnTo>
                    <a:pt x="44656" y="42626"/>
                  </a:lnTo>
                  <a:lnTo>
                    <a:pt x="50192" y="45835"/>
                  </a:lnTo>
                  <a:lnTo>
                    <a:pt x="52391" y="4145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2"/>
            <p:cNvSpPr/>
            <p:nvPr/>
          </p:nvSpPr>
          <p:spPr>
            <a:xfrm>
              <a:off x="5945400" y="4274400"/>
              <a:ext cx="187300" cy="107875"/>
            </a:xfrm>
            <a:custGeom>
              <a:rect b="b" l="l" r="r" t="t"/>
              <a:pathLst>
                <a:path extrusionOk="0" fill="none" h="4315" w="7492">
                  <a:moveTo>
                    <a:pt x="5398" y="4314"/>
                  </a:moveTo>
                  <a:lnTo>
                    <a:pt x="5398" y="4314"/>
                  </a:lnTo>
                  <a:lnTo>
                    <a:pt x="1" y="1127"/>
                  </a:lnTo>
                  <a:lnTo>
                    <a:pt x="7491" y="0"/>
                  </a:lnTo>
                  <a:lnTo>
                    <a:pt x="5398" y="431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909025" y="389245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1998" y="0"/>
                  </a:moveTo>
                  <a:lnTo>
                    <a:pt x="7491" y="3177"/>
                  </a:lnTo>
                  <a:lnTo>
                    <a:pt x="0" y="4303"/>
                  </a:lnTo>
                  <a:lnTo>
                    <a:pt x="199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5769050" y="3891925"/>
              <a:ext cx="187550" cy="107575"/>
            </a:xfrm>
            <a:custGeom>
              <a:rect b="b" l="l" r="r" t="t"/>
              <a:pathLst>
                <a:path extrusionOk="0" fill="none" h="4303" w="7502">
                  <a:moveTo>
                    <a:pt x="5504" y="4303"/>
                  </a:moveTo>
                  <a:lnTo>
                    <a:pt x="0" y="1137"/>
                  </a:lnTo>
                  <a:lnTo>
                    <a:pt x="3145" y="659"/>
                  </a:lnTo>
                  <a:lnTo>
                    <a:pt x="7501" y="0"/>
                  </a:lnTo>
                  <a:lnTo>
                    <a:pt x="5504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5909550" y="39732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2" y="0"/>
                  </a:moveTo>
                  <a:lnTo>
                    <a:pt x="5504" y="4303"/>
                  </a:lnTo>
                  <a:lnTo>
                    <a:pt x="1" y="1126"/>
                  </a:lnTo>
                  <a:lnTo>
                    <a:pt x="750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960550" y="386322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0" y="1127"/>
                  </a:moveTo>
                  <a:lnTo>
                    <a:pt x="3156" y="649"/>
                  </a:lnTo>
                  <a:lnTo>
                    <a:pt x="7502" y="1"/>
                  </a:lnTo>
                  <a:lnTo>
                    <a:pt x="5504" y="4304"/>
                  </a:lnTo>
                  <a:lnTo>
                    <a:pt x="0" y="11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6100275" y="38635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997" y="0"/>
                  </a:moveTo>
                  <a:lnTo>
                    <a:pt x="7501" y="3177"/>
                  </a:lnTo>
                  <a:lnTo>
                    <a:pt x="0" y="4303"/>
                  </a:lnTo>
                  <a:lnTo>
                    <a:pt x="199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6011550" y="375325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5504" y="4304"/>
                  </a:moveTo>
                  <a:lnTo>
                    <a:pt x="5504" y="4304"/>
                  </a:lnTo>
                  <a:lnTo>
                    <a:pt x="0" y="1127"/>
                  </a:lnTo>
                  <a:lnTo>
                    <a:pt x="7501" y="1"/>
                  </a:lnTo>
                  <a:lnTo>
                    <a:pt x="5504" y="43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960025" y="3782475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7491" y="3177"/>
                  </a:moveTo>
                  <a:lnTo>
                    <a:pt x="4335" y="3656"/>
                  </a:lnTo>
                  <a:lnTo>
                    <a:pt x="0" y="4304"/>
                  </a:lnTo>
                  <a:lnTo>
                    <a:pt x="1998" y="1"/>
                  </a:lnTo>
                  <a:lnTo>
                    <a:pt x="7491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2"/>
            <p:cNvSpPr/>
            <p:nvPr/>
          </p:nvSpPr>
          <p:spPr>
            <a:xfrm>
              <a:off x="5820050" y="3782225"/>
              <a:ext cx="187550" cy="107575"/>
            </a:xfrm>
            <a:custGeom>
              <a:rect b="b" l="l" r="r" t="t"/>
              <a:pathLst>
                <a:path extrusionOk="0" fill="none" h="4303" w="7502">
                  <a:moveTo>
                    <a:pt x="5504" y="4303"/>
                  </a:moveTo>
                  <a:lnTo>
                    <a:pt x="0" y="1126"/>
                  </a:lnTo>
                  <a:lnTo>
                    <a:pt x="7501" y="0"/>
                  </a:lnTo>
                  <a:lnTo>
                    <a:pt x="5504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2"/>
            <p:cNvSpPr/>
            <p:nvPr/>
          </p:nvSpPr>
          <p:spPr>
            <a:xfrm>
              <a:off x="5768500" y="3811425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7491" y="3167"/>
                  </a:moveTo>
                  <a:lnTo>
                    <a:pt x="4346" y="3645"/>
                  </a:lnTo>
                  <a:lnTo>
                    <a:pt x="1" y="4304"/>
                  </a:lnTo>
                  <a:lnTo>
                    <a:pt x="1998" y="1"/>
                  </a:lnTo>
                  <a:lnTo>
                    <a:pt x="1998" y="1"/>
                  </a:lnTo>
                  <a:lnTo>
                    <a:pt x="7491" y="316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5577000" y="384012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" y="4303"/>
                  </a:moveTo>
                  <a:lnTo>
                    <a:pt x="1998" y="0"/>
                  </a:lnTo>
                  <a:lnTo>
                    <a:pt x="7502" y="3177"/>
                  </a:lnTo>
                  <a:lnTo>
                    <a:pt x="4357" y="3644"/>
                  </a:lnTo>
                  <a:lnTo>
                    <a:pt x="1" y="4303"/>
                  </a:lnTo>
                  <a:lnTo>
                    <a:pt x="1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5628525" y="38109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" y="1127"/>
                  </a:moveTo>
                  <a:lnTo>
                    <a:pt x="7502" y="1"/>
                  </a:lnTo>
                  <a:lnTo>
                    <a:pt x="5504" y="4303"/>
                  </a:lnTo>
                  <a:lnTo>
                    <a:pt x="1" y="11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5679800" y="3700925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5493" y="4304"/>
                  </a:moveTo>
                  <a:lnTo>
                    <a:pt x="0" y="1138"/>
                  </a:lnTo>
                  <a:lnTo>
                    <a:pt x="7491" y="1"/>
                  </a:lnTo>
                  <a:lnTo>
                    <a:pt x="5493" y="43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5628000" y="373015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1" y="3177"/>
                  </a:moveTo>
                  <a:lnTo>
                    <a:pt x="0" y="4304"/>
                  </a:lnTo>
                  <a:lnTo>
                    <a:pt x="1998" y="1"/>
                  </a:lnTo>
                  <a:lnTo>
                    <a:pt x="7501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5539275" y="3619925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5494" y="4303"/>
                  </a:moveTo>
                  <a:lnTo>
                    <a:pt x="1" y="1127"/>
                  </a:lnTo>
                  <a:lnTo>
                    <a:pt x="872" y="999"/>
                  </a:lnTo>
                  <a:lnTo>
                    <a:pt x="7491" y="0"/>
                  </a:lnTo>
                  <a:lnTo>
                    <a:pt x="5494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2"/>
            <p:cNvSpPr/>
            <p:nvPr/>
          </p:nvSpPr>
          <p:spPr>
            <a:xfrm>
              <a:off x="5488275" y="3729900"/>
              <a:ext cx="187300" cy="107575"/>
            </a:xfrm>
            <a:custGeom>
              <a:rect b="b" l="l" r="r" t="t"/>
              <a:pathLst>
                <a:path extrusionOk="0" fill="none" h="4303" w="7492">
                  <a:moveTo>
                    <a:pt x="7491" y="0"/>
                  </a:moveTo>
                  <a:lnTo>
                    <a:pt x="5494" y="4303"/>
                  </a:lnTo>
                  <a:lnTo>
                    <a:pt x="5494" y="4303"/>
                  </a:lnTo>
                  <a:lnTo>
                    <a:pt x="1" y="1126"/>
                  </a:lnTo>
                  <a:lnTo>
                    <a:pt x="7491" y="0"/>
                  </a:lnTo>
                  <a:lnTo>
                    <a:pt x="749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2"/>
            <p:cNvSpPr/>
            <p:nvPr/>
          </p:nvSpPr>
          <p:spPr>
            <a:xfrm>
              <a:off x="5437275" y="3839850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5494" y="4304"/>
                  </a:moveTo>
                  <a:lnTo>
                    <a:pt x="1" y="1127"/>
                  </a:lnTo>
                  <a:lnTo>
                    <a:pt x="7491" y="1"/>
                  </a:lnTo>
                  <a:lnTo>
                    <a:pt x="5494" y="43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385500" y="386907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1" y="3166"/>
                  </a:moveTo>
                  <a:lnTo>
                    <a:pt x="4356" y="3645"/>
                  </a:lnTo>
                  <a:lnTo>
                    <a:pt x="0" y="4303"/>
                  </a:lnTo>
                  <a:lnTo>
                    <a:pt x="1998" y="0"/>
                  </a:lnTo>
                  <a:lnTo>
                    <a:pt x="7501" y="316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245775" y="3868550"/>
              <a:ext cx="187275" cy="107575"/>
            </a:xfrm>
            <a:custGeom>
              <a:rect b="b" l="l" r="r" t="t"/>
              <a:pathLst>
                <a:path extrusionOk="0" fill="none" h="4303" w="7491">
                  <a:moveTo>
                    <a:pt x="5494" y="4303"/>
                  </a:moveTo>
                  <a:lnTo>
                    <a:pt x="5494" y="4303"/>
                  </a:lnTo>
                  <a:lnTo>
                    <a:pt x="1" y="1126"/>
                  </a:lnTo>
                  <a:lnTo>
                    <a:pt x="7491" y="0"/>
                  </a:lnTo>
                  <a:lnTo>
                    <a:pt x="5494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5334500" y="397877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998" y="0"/>
                  </a:moveTo>
                  <a:lnTo>
                    <a:pt x="7501" y="3177"/>
                  </a:lnTo>
                  <a:lnTo>
                    <a:pt x="53" y="4303"/>
                  </a:lnTo>
                  <a:lnTo>
                    <a:pt x="0" y="4303"/>
                  </a:lnTo>
                  <a:lnTo>
                    <a:pt x="11" y="4282"/>
                  </a:lnTo>
                  <a:lnTo>
                    <a:pt x="199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386300" y="394955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0" y="1137"/>
                  </a:moveTo>
                  <a:lnTo>
                    <a:pt x="3145" y="659"/>
                  </a:lnTo>
                  <a:lnTo>
                    <a:pt x="7490" y="1"/>
                  </a:lnTo>
                  <a:lnTo>
                    <a:pt x="5493" y="4304"/>
                  </a:lnTo>
                  <a:lnTo>
                    <a:pt x="5493" y="4304"/>
                  </a:lnTo>
                  <a:lnTo>
                    <a:pt x="0" y="113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2"/>
            <p:cNvSpPr/>
            <p:nvPr/>
          </p:nvSpPr>
          <p:spPr>
            <a:xfrm>
              <a:off x="5526000" y="395007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998" y="1"/>
                  </a:moveTo>
                  <a:lnTo>
                    <a:pt x="7502" y="3178"/>
                  </a:lnTo>
                  <a:lnTo>
                    <a:pt x="1" y="4304"/>
                  </a:lnTo>
                  <a:lnTo>
                    <a:pt x="199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2"/>
            <p:cNvSpPr/>
            <p:nvPr/>
          </p:nvSpPr>
          <p:spPr>
            <a:xfrm>
              <a:off x="5577525" y="392087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" y="1126"/>
                  </a:moveTo>
                  <a:lnTo>
                    <a:pt x="3146" y="659"/>
                  </a:lnTo>
                  <a:lnTo>
                    <a:pt x="7502" y="0"/>
                  </a:lnTo>
                  <a:lnTo>
                    <a:pt x="5504" y="4303"/>
                  </a:lnTo>
                  <a:lnTo>
                    <a:pt x="1" y="112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2"/>
            <p:cNvSpPr/>
            <p:nvPr/>
          </p:nvSpPr>
          <p:spPr>
            <a:xfrm>
              <a:off x="5717500" y="3921125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1998" y="1"/>
                  </a:moveTo>
                  <a:lnTo>
                    <a:pt x="7491" y="3177"/>
                  </a:lnTo>
                  <a:lnTo>
                    <a:pt x="1" y="4304"/>
                  </a:lnTo>
                  <a:lnTo>
                    <a:pt x="199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42"/>
            <p:cNvSpPr/>
            <p:nvPr/>
          </p:nvSpPr>
          <p:spPr>
            <a:xfrm>
              <a:off x="5718050" y="400187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1" y="1"/>
                  </a:moveTo>
                  <a:lnTo>
                    <a:pt x="5504" y="4304"/>
                  </a:lnTo>
                  <a:lnTo>
                    <a:pt x="5504" y="4304"/>
                  </a:lnTo>
                  <a:lnTo>
                    <a:pt x="0" y="1127"/>
                  </a:lnTo>
                  <a:lnTo>
                    <a:pt x="750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42"/>
            <p:cNvSpPr/>
            <p:nvPr/>
          </p:nvSpPr>
          <p:spPr>
            <a:xfrm>
              <a:off x="5858025" y="400240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1987" y="1"/>
                  </a:moveTo>
                  <a:lnTo>
                    <a:pt x="7491" y="3167"/>
                  </a:lnTo>
                  <a:lnTo>
                    <a:pt x="0" y="4304"/>
                  </a:lnTo>
                  <a:lnTo>
                    <a:pt x="198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42"/>
            <p:cNvSpPr/>
            <p:nvPr/>
          </p:nvSpPr>
          <p:spPr>
            <a:xfrm>
              <a:off x="5858550" y="408290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7491" y="0"/>
                  </a:moveTo>
                  <a:lnTo>
                    <a:pt x="7491" y="0"/>
                  </a:lnTo>
                  <a:lnTo>
                    <a:pt x="5494" y="4303"/>
                  </a:lnTo>
                  <a:lnTo>
                    <a:pt x="5494" y="4303"/>
                  </a:lnTo>
                  <a:lnTo>
                    <a:pt x="1" y="1137"/>
                  </a:lnTo>
                  <a:lnTo>
                    <a:pt x="749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42"/>
            <p:cNvSpPr/>
            <p:nvPr/>
          </p:nvSpPr>
          <p:spPr>
            <a:xfrm>
              <a:off x="5998275" y="408342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998" y="0"/>
                  </a:moveTo>
                  <a:lnTo>
                    <a:pt x="7501" y="3177"/>
                  </a:lnTo>
                  <a:lnTo>
                    <a:pt x="4356" y="3645"/>
                  </a:lnTo>
                  <a:lnTo>
                    <a:pt x="0" y="4303"/>
                  </a:lnTo>
                  <a:lnTo>
                    <a:pt x="199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42"/>
            <p:cNvSpPr/>
            <p:nvPr/>
          </p:nvSpPr>
          <p:spPr>
            <a:xfrm>
              <a:off x="6049275" y="397345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998" y="1"/>
                  </a:moveTo>
                  <a:lnTo>
                    <a:pt x="7501" y="3178"/>
                  </a:lnTo>
                  <a:lnTo>
                    <a:pt x="0" y="4304"/>
                  </a:lnTo>
                  <a:lnTo>
                    <a:pt x="199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42"/>
            <p:cNvSpPr/>
            <p:nvPr/>
          </p:nvSpPr>
          <p:spPr>
            <a:xfrm>
              <a:off x="6101050" y="3944250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1" y="1126"/>
                  </a:moveTo>
                  <a:lnTo>
                    <a:pt x="7491" y="0"/>
                  </a:lnTo>
                  <a:lnTo>
                    <a:pt x="5494" y="4303"/>
                  </a:lnTo>
                  <a:lnTo>
                    <a:pt x="1" y="112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42"/>
            <p:cNvSpPr/>
            <p:nvPr/>
          </p:nvSpPr>
          <p:spPr>
            <a:xfrm>
              <a:off x="6240775" y="394477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998" y="0"/>
                  </a:moveTo>
                  <a:lnTo>
                    <a:pt x="7502" y="3166"/>
                  </a:lnTo>
                  <a:lnTo>
                    <a:pt x="1" y="4303"/>
                  </a:lnTo>
                  <a:lnTo>
                    <a:pt x="199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42"/>
            <p:cNvSpPr/>
            <p:nvPr/>
          </p:nvSpPr>
          <p:spPr>
            <a:xfrm>
              <a:off x="6152050" y="3834550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5494" y="4303"/>
                  </a:moveTo>
                  <a:lnTo>
                    <a:pt x="1" y="1126"/>
                  </a:lnTo>
                  <a:lnTo>
                    <a:pt x="3146" y="648"/>
                  </a:lnTo>
                  <a:lnTo>
                    <a:pt x="7491" y="0"/>
                  </a:lnTo>
                  <a:lnTo>
                    <a:pt x="6429" y="2284"/>
                  </a:lnTo>
                  <a:lnTo>
                    <a:pt x="5494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42"/>
            <p:cNvSpPr/>
            <p:nvPr/>
          </p:nvSpPr>
          <p:spPr>
            <a:xfrm>
              <a:off x="6151250" y="37538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4357" y="3644"/>
                  </a:moveTo>
                  <a:lnTo>
                    <a:pt x="1" y="4303"/>
                  </a:lnTo>
                  <a:lnTo>
                    <a:pt x="1998" y="0"/>
                  </a:lnTo>
                  <a:lnTo>
                    <a:pt x="7502" y="3166"/>
                  </a:lnTo>
                  <a:lnTo>
                    <a:pt x="4357" y="364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42"/>
            <p:cNvSpPr/>
            <p:nvPr/>
          </p:nvSpPr>
          <p:spPr>
            <a:xfrm>
              <a:off x="6202250" y="3642775"/>
              <a:ext cx="185700" cy="108650"/>
            </a:xfrm>
            <a:custGeom>
              <a:rect b="b" l="l" r="r" t="t"/>
              <a:pathLst>
                <a:path extrusionOk="0" fill="none" h="4346" w="7428">
                  <a:moveTo>
                    <a:pt x="1" y="4346"/>
                  </a:moveTo>
                  <a:lnTo>
                    <a:pt x="1924" y="0"/>
                  </a:lnTo>
                  <a:lnTo>
                    <a:pt x="1924" y="0"/>
                  </a:lnTo>
                  <a:lnTo>
                    <a:pt x="7428" y="3177"/>
                  </a:lnTo>
                  <a:lnTo>
                    <a:pt x="1" y="4346"/>
                  </a:lnTo>
                  <a:lnTo>
                    <a:pt x="1" y="4346"/>
                  </a:lnTo>
                  <a:lnTo>
                    <a:pt x="1" y="43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42"/>
            <p:cNvSpPr/>
            <p:nvPr/>
          </p:nvSpPr>
          <p:spPr>
            <a:xfrm>
              <a:off x="6062550" y="3642225"/>
              <a:ext cx="185675" cy="108675"/>
            </a:xfrm>
            <a:custGeom>
              <a:rect b="b" l="l" r="r" t="t"/>
              <a:pathLst>
                <a:path extrusionOk="0" fill="none" h="4347" w="7427">
                  <a:moveTo>
                    <a:pt x="5504" y="4346"/>
                  </a:moveTo>
                  <a:lnTo>
                    <a:pt x="0" y="1180"/>
                  </a:lnTo>
                  <a:lnTo>
                    <a:pt x="7427" y="1"/>
                  </a:lnTo>
                  <a:lnTo>
                    <a:pt x="5504" y="43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42"/>
            <p:cNvSpPr/>
            <p:nvPr/>
          </p:nvSpPr>
          <p:spPr>
            <a:xfrm>
              <a:off x="6011025" y="3672525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7491" y="3177"/>
                  </a:moveTo>
                  <a:lnTo>
                    <a:pt x="0" y="4303"/>
                  </a:lnTo>
                  <a:lnTo>
                    <a:pt x="1998" y="0"/>
                  </a:lnTo>
                  <a:lnTo>
                    <a:pt x="7491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42"/>
            <p:cNvSpPr/>
            <p:nvPr/>
          </p:nvSpPr>
          <p:spPr>
            <a:xfrm>
              <a:off x="5871025" y="367225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5505" y="4303"/>
                  </a:moveTo>
                  <a:lnTo>
                    <a:pt x="1" y="1127"/>
                  </a:lnTo>
                  <a:lnTo>
                    <a:pt x="7502" y="0"/>
                  </a:lnTo>
                  <a:lnTo>
                    <a:pt x="5505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42"/>
            <p:cNvSpPr/>
            <p:nvPr/>
          </p:nvSpPr>
          <p:spPr>
            <a:xfrm>
              <a:off x="5819500" y="3701475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7491" y="3177"/>
                  </a:moveTo>
                  <a:lnTo>
                    <a:pt x="7491" y="3177"/>
                  </a:lnTo>
                  <a:lnTo>
                    <a:pt x="7491" y="3177"/>
                  </a:lnTo>
                  <a:lnTo>
                    <a:pt x="978" y="4154"/>
                  </a:lnTo>
                  <a:lnTo>
                    <a:pt x="1" y="4303"/>
                  </a:lnTo>
                  <a:lnTo>
                    <a:pt x="1" y="4303"/>
                  </a:lnTo>
                  <a:lnTo>
                    <a:pt x="1998" y="0"/>
                  </a:lnTo>
                  <a:lnTo>
                    <a:pt x="1998" y="0"/>
                  </a:lnTo>
                  <a:lnTo>
                    <a:pt x="7491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2"/>
            <p:cNvSpPr/>
            <p:nvPr/>
          </p:nvSpPr>
          <p:spPr>
            <a:xfrm>
              <a:off x="5730800" y="3591225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5493" y="4304"/>
                  </a:moveTo>
                  <a:lnTo>
                    <a:pt x="0" y="1127"/>
                  </a:lnTo>
                  <a:lnTo>
                    <a:pt x="7491" y="1"/>
                  </a:lnTo>
                  <a:lnTo>
                    <a:pt x="5493" y="43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2"/>
            <p:cNvSpPr/>
            <p:nvPr/>
          </p:nvSpPr>
          <p:spPr>
            <a:xfrm>
              <a:off x="5679000" y="362045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1" y="3167"/>
                  </a:moveTo>
                  <a:lnTo>
                    <a:pt x="0" y="4304"/>
                  </a:lnTo>
                  <a:lnTo>
                    <a:pt x="1998" y="1"/>
                  </a:lnTo>
                  <a:lnTo>
                    <a:pt x="7501" y="316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2"/>
            <p:cNvSpPr/>
            <p:nvPr/>
          </p:nvSpPr>
          <p:spPr>
            <a:xfrm>
              <a:off x="5539825" y="353917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0" y="4304"/>
                  </a:moveTo>
                  <a:lnTo>
                    <a:pt x="1997" y="1"/>
                  </a:lnTo>
                  <a:lnTo>
                    <a:pt x="7501" y="3167"/>
                  </a:lnTo>
                  <a:lnTo>
                    <a:pt x="0" y="43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2"/>
            <p:cNvSpPr/>
            <p:nvPr/>
          </p:nvSpPr>
          <p:spPr>
            <a:xfrm>
              <a:off x="5400100" y="353865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5493" y="4303"/>
                  </a:moveTo>
                  <a:lnTo>
                    <a:pt x="0" y="1126"/>
                  </a:lnTo>
                  <a:lnTo>
                    <a:pt x="7491" y="0"/>
                  </a:lnTo>
                  <a:lnTo>
                    <a:pt x="5493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42"/>
            <p:cNvSpPr/>
            <p:nvPr/>
          </p:nvSpPr>
          <p:spPr>
            <a:xfrm>
              <a:off x="5487475" y="364915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2" y="3177"/>
                  </a:moveTo>
                  <a:lnTo>
                    <a:pt x="1" y="4303"/>
                  </a:lnTo>
                  <a:lnTo>
                    <a:pt x="1998" y="0"/>
                  </a:lnTo>
                  <a:lnTo>
                    <a:pt x="7502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42"/>
            <p:cNvSpPr/>
            <p:nvPr/>
          </p:nvSpPr>
          <p:spPr>
            <a:xfrm>
              <a:off x="5436500" y="37591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1" y="3177"/>
                  </a:moveTo>
                  <a:lnTo>
                    <a:pt x="0" y="4304"/>
                  </a:lnTo>
                  <a:lnTo>
                    <a:pt x="0" y="4304"/>
                  </a:lnTo>
                  <a:lnTo>
                    <a:pt x="1997" y="1"/>
                  </a:lnTo>
                  <a:lnTo>
                    <a:pt x="7501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42"/>
            <p:cNvSpPr/>
            <p:nvPr/>
          </p:nvSpPr>
          <p:spPr>
            <a:xfrm>
              <a:off x="5296775" y="3758575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5504" y="4303"/>
                  </a:moveTo>
                  <a:lnTo>
                    <a:pt x="0" y="1137"/>
                  </a:lnTo>
                  <a:lnTo>
                    <a:pt x="7491" y="0"/>
                  </a:lnTo>
                  <a:lnTo>
                    <a:pt x="5504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42"/>
            <p:cNvSpPr/>
            <p:nvPr/>
          </p:nvSpPr>
          <p:spPr>
            <a:xfrm>
              <a:off x="5245250" y="378780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7491" y="3177"/>
                  </a:moveTo>
                  <a:lnTo>
                    <a:pt x="0" y="4303"/>
                  </a:lnTo>
                  <a:lnTo>
                    <a:pt x="1987" y="0"/>
                  </a:lnTo>
                  <a:lnTo>
                    <a:pt x="1987" y="0"/>
                  </a:lnTo>
                  <a:lnTo>
                    <a:pt x="7491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42"/>
            <p:cNvSpPr/>
            <p:nvPr/>
          </p:nvSpPr>
          <p:spPr>
            <a:xfrm>
              <a:off x="5105275" y="378752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5504" y="4304"/>
                  </a:moveTo>
                  <a:lnTo>
                    <a:pt x="0" y="1127"/>
                  </a:lnTo>
                  <a:lnTo>
                    <a:pt x="7501" y="1"/>
                  </a:lnTo>
                  <a:lnTo>
                    <a:pt x="5504" y="43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42"/>
            <p:cNvSpPr/>
            <p:nvPr/>
          </p:nvSpPr>
          <p:spPr>
            <a:xfrm>
              <a:off x="5193975" y="389775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998" y="1"/>
                  </a:moveTo>
                  <a:lnTo>
                    <a:pt x="7502" y="3178"/>
                  </a:lnTo>
                  <a:lnTo>
                    <a:pt x="4357" y="3645"/>
                  </a:lnTo>
                  <a:lnTo>
                    <a:pt x="54" y="4293"/>
                  </a:lnTo>
                  <a:lnTo>
                    <a:pt x="1" y="4304"/>
                  </a:lnTo>
                  <a:lnTo>
                    <a:pt x="11" y="4282"/>
                  </a:lnTo>
                  <a:lnTo>
                    <a:pt x="199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42"/>
            <p:cNvSpPr/>
            <p:nvPr/>
          </p:nvSpPr>
          <p:spPr>
            <a:xfrm>
              <a:off x="5194775" y="397850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96" y="1116"/>
                  </a:moveTo>
                  <a:lnTo>
                    <a:pt x="3146" y="649"/>
                  </a:lnTo>
                  <a:lnTo>
                    <a:pt x="7491" y="1"/>
                  </a:lnTo>
                  <a:lnTo>
                    <a:pt x="5525" y="4240"/>
                  </a:lnTo>
                  <a:lnTo>
                    <a:pt x="5494" y="4304"/>
                  </a:lnTo>
                  <a:lnTo>
                    <a:pt x="1" y="1127"/>
                  </a:lnTo>
                  <a:lnTo>
                    <a:pt x="96" y="111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42"/>
            <p:cNvSpPr/>
            <p:nvPr/>
          </p:nvSpPr>
          <p:spPr>
            <a:xfrm>
              <a:off x="5285350" y="4088725"/>
              <a:ext cx="185700" cy="108675"/>
            </a:xfrm>
            <a:custGeom>
              <a:rect b="b" l="l" r="r" t="t"/>
              <a:pathLst>
                <a:path extrusionOk="0" fill="none" h="4347" w="7428">
                  <a:moveTo>
                    <a:pt x="1924" y="1"/>
                  </a:moveTo>
                  <a:lnTo>
                    <a:pt x="7427" y="3178"/>
                  </a:lnTo>
                  <a:lnTo>
                    <a:pt x="1" y="4346"/>
                  </a:lnTo>
                  <a:lnTo>
                    <a:pt x="192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42"/>
            <p:cNvSpPr/>
            <p:nvPr/>
          </p:nvSpPr>
          <p:spPr>
            <a:xfrm>
              <a:off x="5145650" y="4088475"/>
              <a:ext cx="185425" cy="108650"/>
            </a:xfrm>
            <a:custGeom>
              <a:rect b="b" l="l" r="r" t="t"/>
              <a:pathLst>
                <a:path extrusionOk="0" fill="none" h="4346" w="7417">
                  <a:moveTo>
                    <a:pt x="5493" y="4346"/>
                  </a:moveTo>
                  <a:lnTo>
                    <a:pt x="0" y="1169"/>
                  </a:lnTo>
                  <a:lnTo>
                    <a:pt x="7416" y="0"/>
                  </a:lnTo>
                  <a:lnTo>
                    <a:pt x="5493" y="43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42"/>
            <p:cNvSpPr/>
            <p:nvPr/>
          </p:nvSpPr>
          <p:spPr>
            <a:xfrm>
              <a:off x="5335300" y="4059525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0" y="1126"/>
                  </a:moveTo>
                  <a:lnTo>
                    <a:pt x="96" y="1116"/>
                  </a:lnTo>
                  <a:lnTo>
                    <a:pt x="7490" y="0"/>
                  </a:lnTo>
                  <a:lnTo>
                    <a:pt x="5525" y="4250"/>
                  </a:lnTo>
                  <a:lnTo>
                    <a:pt x="5493" y="4303"/>
                  </a:lnTo>
                  <a:lnTo>
                    <a:pt x="0" y="112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42"/>
            <p:cNvSpPr/>
            <p:nvPr/>
          </p:nvSpPr>
          <p:spPr>
            <a:xfrm>
              <a:off x="5475000" y="406005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11" y="4271"/>
                  </a:moveTo>
                  <a:lnTo>
                    <a:pt x="1998" y="0"/>
                  </a:lnTo>
                  <a:lnTo>
                    <a:pt x="7491" y="3167"/>
                  </a:lnTo>
                  <a:lnTo>
                    <a:pt x="43" y="4293"/>
                  </a:lnTo>
                  <a:lnTo>
                    <a:pt x="1" y="4303"/>
                  </a:lnTo>
                  <a:lnTo>
                    <a:pt x="11" y="427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42"/>
            <p:cNvSpPr/>
            <p:nvPr/>
          </p:nvSpPr>
          <p:spPr>
            <a:xfrm>
              <a:off x="5526525" y="403082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" y="1127"/>
                  </a:moveTo>
                  <a:lnTo>
                    <a:pt x="1" y="1127"/>
                  </a:lnTo>
                  <a:lnTo>
                    <a:pt x="1" y="1127"/>
                  </a:lnTo>
                  <a:lnTo>
                    <a:pt x="7502" y="1"/>
                  </a:lnTo>
                  <a:lnTo>
                    <a:pt x="5504" y="4304"/>
                  </a:lnTo>
                  <a:lnTo>
                    <a:pt x="1" y="11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42"/>
            <p:cNvSpPr/>
            <p:nvPr/>
          </p:nvSpPr>
          <p:spPr>
            <a:xfrm>
              <a:off x="5666525" y="403110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1997" y="0"/>
                  </a:moveTo>
                  <a:lnTo>
                    <a:pt x="7490" y="3177"/>
                  </a:lnTo>
                  <a:lnTo>
                    <a:pt x="0" y="4303"/>
                  </a:lnTo>
                  <a:lnTo>
                    <a:pt x="199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2"/>
            <p:cNvSpPr/>
            <p:nvPr/>
          </p:nvSpPr>
          <p:spPr>
            <a:xfrm>
              <a:off x="5667050" y="411185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1" y="0"/>
                  </a:moveTo>
                  <a:lnTo>
                    <a:pt x="5504" y="4303"/>
                  </a:lnTo>
                  <a:lnTo>
                    <a:pt x="0" y="1126"/>
                  </a:lnTo>
                  <a:lnTo>
                    <a:pt x="7501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2"/>
            <p:cNvSpPr/>
            <p:nvPr/>
          </p:nvSpPr>
          <p:spPr>
            <a:xfrm>
              <a:off x="5806750" y="41121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998" y="1"/>
                  </a:moveTo>
                  <a:lnTo>
                    <a:pt x="7502" y="3178"/>
                  </a:lnTo>
                  <a:lnTo>
                    <a:pt x="4357" y="3656"/>
                  </a:lnTo>
                  <a:lnTo>
                    <a:pt x="1" y="4304"/>
                  </a:lnTo>
                  <a:lnTo>
                    <a:pt x="199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2"/>
            <p:cNvSpPr/>
            <p:nvPr/>
          </p:nvSpPr>
          <p:spPr>
            <a:xfrm>
              <a:off x="5807550" y="4192850"/>
              <a:ext cx="187300" cy="108125"/>
            </a:xfrm>
            <a:custGeom>
              <a:rect b="b" l="l" r="r" t="t"/>
              <a:pathLst>
                <a:path extrusionOk="0" fill="none" h="4325" w="7492">
                  <a:moveTo>
                    <a:pt x="7491" y="1"/>
                  </a:moveTo>
                  <a:lnTo>
                    <a:pt x="5398" y="4325"/>
                  </a:lnTo>
                  <a:lnTo>
                    <a:pt x="1" y="1127"/>
                  </a:lnTo>
                  <a:lnTo>
                    <a:pt x="749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2"/>
            <p:cNvSpPr/>
            <p:nvPr/>
          </p:nvSpPr>
          <p:spPr>
            <a:xfrm>
              <a:off x="5944625" y="4193375"/>
              <a:ext cx="187550" cy="107875"/>
            </a:xfrm>
            <a:custGeom>
              <a:rect b="b" l="l" r="r" t="t"/>
              <a:pathLst>
                <a:path extrusionOk="0" fill="none" h="4315" w="7502">
                  <a:moveTo>
                    <a:pt x="2104" y="1"/>
                  </a:moveTo>
                  <a:lnTo>
                    <a:pt x="7501" y="3188"/>
                  </a:lnTo>
                  <a:lnTo>
                    <a:pt x="0" y="4315"/>
                  </a:lnTo>
                  <a:lnTo>
                    <a:pt x="210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2"/>
            <p:cNvSpPr/>
            <p:nvPr/>
          </p:nvSpPr>
          <p:spPr>
            <a:xfrm>
              <a:off x="5999075" y="4164175"/>
              <a:ext cx="187275" cy="107850"/>
            </a:xfrm>
            <a:custGeom>
              <a:rect b="b" l="l" r="r" t="t"/>
              <a:pathLst>
                <a:path extrusionOk="0" fill="none" h="4314" w="7491">
                  <a:moveTo>
                    <a:pt x="5397" y="4314"/>
                  </a:moveTo>
                  <a:lnTo>
                    <a:pt x="0" y="1126"/>
                  </a:lnTo>
                  <a:lnTo>
                    <a:pt x="7490" y="0"/>
                  </a:lnTo>
                  <a:lnTo>
                    <a:pt x="5397" y="431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2"/>
            <p:cNvSpPr/>
            <p:nvPr/>
          </p:nvSpPr>
          <p:spPr>
            <a:xfrm>
              <a:off x="6050075" y="405420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5493" y="4304"/>
                  </a:moveTo>
                  <a:lnTo>
                    <a:pt x="0" y="1127"/>
                  </a:lnTo>
                  <a:lnTo>
                    <a:pt x="7490" y="1"/>
                  </a:lnTo>
                  <a:lnTo>
                    <a:pt x="5493" y="43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2"/>
            <p:cNvSpPr/>
            <p:nvPr/>
          </p:nvSpPr>
          <p:spPr>
            <a:xfrm>
              <a:off x="6189775" y="405447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" y="4303"/>
                  </a:moveTo>
                  <a:lnTo>
                    <a:pt x="1" y="4303"/>
                  </a:lnTo>
                  <a:lnTo>
                    <a:pt x="479" y="3273"/>
                  </a:lnTo>
                  <a:lnTo>
                    <a:pt x="1998" y="0"/>
                  </a:lnTo>
                  <a:lnTo>
                    <a:pt x="7502" y="3177"/>
                  </a:lnTo>
                  <a:lnTo>
                    <a:pt x="1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2"/>
            <p:cNvSpPr/>
            <p:nvPr/>
          </p:nvSpPr>
          <p:spPr>
            <a:xfrm>
              <a:off x="6241575" y="4025525"/>
              <a:ext cx="187275" cy="107325"/>
            </a:xfrm>
            <a:custGeom>
              <a:rect b="b" l="l" r="r" t="t"/>
              <a:pathLst>
                <a:path extrusionOk="0" fill="none" h="4293" w="7491">
                  <a:moveTo>
                    <a:pt x="5493" y="4293"/>
                  </a:moveTo>
                  <a:lnTo>
                    <a:pt x="0" y="1126"/>
                  </a:lnTo>
                  <a:lnTo>
                    <a:pt x="7491" y="0"/>
                  </a:lnTo>
                  <a:lnTo>
                    <a:pt x="5493" y="429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2"/>
            <p:cNvSpPr/>
            <p:nvPr/>
          </p:nvSpPr>
          <p:spPr>
            <a:xfrm>
              <a:off x="6381275" y="4025775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1" y="4304"/>
                  </a:moveTo>
                  <a:lnTo>
                    <a:pt x="1998" y="1"/>
                  </a:lnTo>
                  <a:lnTo>
                    <a:pt x="7491" y="3178"/>
                  </a:lnTo>
                  <a:lnTo>
                    <a:pt x="1" y="43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2"/>
            <p:cNvSpPr/>
            <p:nvPr/>
          </p:nvSpPr>
          <p:spPr>
            <a:xfrm>
              <a:off x="6572800" y="3996825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7491" y="3177"/>
                  </a:moveTo>
                  <a:lnTo>
                    <a:pt x="0" y="4304"/>
                  </a:lnTo>
                  <a:lnTo>
                    <a:pt x="1998" y="1"/>
                  </a:lnTo>
                  <a:lnTo>
                    <a:pt x="7491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2"/>
            <p:cNvSpPr/>
            <p:nvPr/>
          </p:nvSpPr>
          <p:spPr>
            <a:xfrm>
              <a:off x="6432825" y="399657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5504" y="4303"/>
                  </a:moveTo>
                  <a:lnTo>
                    <a:pt x="0" y="1126"/>
                  </a:lnTo>
                  <a:lnTo>
                    <a:pt x="7501" y="0"/>
                  </a:lnTo>
                  <a:lnTo>
                    <a:pt x="5504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2"/>
            <p:cNvSpPr/>
            <p:nvPr/>
          </p:nvSpPr>
          <p:spPr>
            <a:xfrm>
              <a:off x="6432275" y="3915825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7491" y="3177"/>
                  </a:moveTo>
                  <a:lnTo>
                    <a:pt x="1" y="4303"/>
                  </a:lnTo>
                  <a:lnTo>
                    <a:pt x="1998" y="0"/>
                  </a:lnTo>
                  <a:lnTo>
                    <a:pt x="7491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2"/>
            <p:cNvSpPr/>
            <p:nvPr/>
          </p:nvSpPr>
          <p:spPr>
            <a:xfrm>
              <a:off x="6292575" y="391555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5493" y="4304"/>
                  </a:moveTo>
                  <a:lnTo>
                    <a:pt x="0" y="1127"/>
                  </a:lnTo>
                  <a:lnTo>
                    <a:pt x="7491" y="1"/>
                  </a:lnTo>
                  <a:lnTo>
                    <a:pt x="5493" y="43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2"/>
            <p:cNvSpPr/>
            <p:nvPr/>
          </p:nvSpPr>
          <p:spPr>
            <a:xfrm>
              <a:off x="6291775" y="38348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1" y="3177"/>
                  </a:moveTo>
                  <a:lnTo>
                    <a:pt x="0" y="4304"/>
                  </a:lnTo>
                  <a:lnTo>
                    <a:pt x="1998" y="1"/>
                  </a:lnTo>
                  <a:lnTo>
                    <a:pt x="7501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2"/>
            <p:cNvSpPr/>
            <p:nvPr/>
          </p:nvSpPr>
          <p:spPr>
            <a:xfrm>
              <a:off x="6203050" y="3723525"/>
              <a:ext cx="185425" cy="108650"/>
            </a:xfrm>
            <a:custGeom>
              <a:rect b="b" l="l" r="r" t="t"/>
              <a:pathLst>
                <a:path extrusionOk="0" fill="none" h="4346" w="7417">
                  <a:moveTo>
                    <a:pt x="5494" y="4345"/>
                  </a:moveTo>
                  <a:lnTo>
                    <a:pt x="1" y="1169"/>
                  </a:lnTo>
                  <a:lnTo>
                    <a:pt x="7417" y="0"/>
                  </a:lnTo>
                  <a:lnTo>
                    <a:pt x="5494" y="434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2"/>
            <p:cNvSpPr/>
            <p:nvPr/>
          </p:nvSpPr>
          <p:spPr>
            <a:xfrm>
              <a:off x="6252200" y="3612475"/>
              <a:ext cx="185425" cy="108675"/>
            </a:xfrm>
            <a:custGeom>
              <a:rect b="b" l="l" r="r" t="t"/>
              <a:pathLst>
                <a:path extrusionOk="0" fill="none" h="4347" w="7417">
                  <a:moveTo>
                    <a:pt x="5493" y="4346"/>
                  </a:moveTo>
                  <a:lnTo>
                    <a:pt x="0" y="1170"/>
                  </a:lnTo>
                  <a:lnTo>
                    <a:pt x="7416" y="1"/>
                  </a:lnTo>
                  <a:lnTo>
                    <a:pt x="5493" y="43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2"/>
            <p:cNvSpPr/>
            <p:nvPr/>
          </p:nvSpPr>
          <p:spPr>
            <a:xfrm>
              <a:off x="6301325" y="3501450"/>
              <a:ext cx="185425" cy="108675"/>
            </a:xfrm>
            <a:custGeom>
              <a:rect b="b" l="l" r="r" t="t"/>
              <a:pathLst>
                <a:path extrusionOk="0" fill="none" h="4347" w="7417">
                  <a:moveTo>
                    <a:pt x="7417" y="1"/>
                  </a:moveTo>
                  <a:lnTo>
                    <a:pt x="5494" y="4346"/>
                  </a:lnTo>
                  <a:lnTo>
                    <a:pt x="1" y="1170"/>
                  </a:lnTo>
                  <a:lnTo>
                    <a:pt x="741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2"/>
            <p:cNvSpPr/>
            <p:nvPr/>
          </p:nvSpPr>
          <p:spPr>
            <a:xfrm>
              <a:off x="6251400" y="3531750"/>
              <a:ext cx="185700" cy="108650"/>
            </a:xfrm>
            <a:custGeom>
              <a:rect b="b" l="l" r="r" t="t"/>
              <a:pathLst>
                <a:path extrusionOk="0" fill="none" h="4346" w="7428">
                  <a:moveTo>
                    <a:pt x="1924" y="0"/>
                  </a:moveTo>
                  <a:lnTo>
                    <a:pt x="7427" y="3177"/>
                  </a:lnTo>
                  <a:lnTo>
                    <a:pt x="0" y="4346"/>
                  </a:lnTo>
                  <a:lnTo>
                    <a:pt x="0" y="4346"/>
                  </a:lnTo>
                  <a:lnTo>
                    <a:pt x="192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2"/>
            <p:cNvSpPr/>
            <p:nvPr/>
          </p:nvSpPr>
          <p:spPr>
            <a:xfrm>
              <a:off x="6111675" y="3531475"/>
              <a:ext cx="185700" cy="108650"/>
            </a:xfrm>
            <a:custGeom>
              <a:rect b="b" l="l" r="r" t="t"/>
              <a:pathLst>
                <a:path extrusionOk="0" fill="none" h="4346" w="7428">
                  <a:moveTo>
                    <a:pt x="7428" y="0"/>
                  </a:moveTo>
                  <a:lnTo>
                    <a:pt x="5504" y="4346"/>
                  </a:lnTo>
                  <a:lnTo>
                    <a:pt x="1" y="1169"/>
                  </a:lnTo>
                  <a:lnTo>
                    <a:pt x="742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2"/>
            <p:cNvSpPr/>
            <p:nvPr/>
          </p:nvSpPr>
          <p:spPr>
            <a:xfrm>
              <a:off x="6062025" y="3561750"/>
              <a:ext cx="185425" cy="108675"/>
            </a:xfrm>
            <a:custGeom>
              <a:rect b="b" l="l" r="r" t="t"/>
              <a:pathLst>
                <a:path extrusionOk="0" fill="none" h="4347" w="7417">
                  <a:moveTo>
                    <a:pt x="1923" y="1"/>
                  </a:moveTo>
                  <a:lnTo>
                    <a:pt x="7416" y="3167"/>
                  </a:lnTo>
                  <a:lnTo>
                    <a:pt x="0" y="4346"/>
                  </a:lnTo>
                  <a:lnTo>
                    <a:pt x="192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2"/>
            <p:cNvSpPr/>
            <p:nvPr/>
          </p:nvSpPr>
          <p:spPr>
            <a:xfrm>
              <a:off x="5922025" y="3561225"/>
              <a:ext cx="185700" cy="108650"/>
            </a:xfrm>
            <a:custGeom>
              <a:rect b="b" l="l" r="r" t="t"/>
              <a:pathLst>
                <a:path extrusionOk="0" fill="none" h="4346" w="7428">
                  <a:moveTo>
                    <a:pt x="7428" y="0"/>
                  </a:moveTo>
                  <a:lnTo>
                    <a:pt x="5504" y="4346"/>
                  </a:lnTo>
                  <a:lnTo>
                    <a:pt x="1" y="1169"/>
                  </a:lnTo>
                  <a:lnTo>
                    <a:pt x="742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2"/>
            <p:cNvSpPr/>
            <p:nvPr/>
          </p:nvSpPr>
          <p:spPr>
            <a:xfrm>
              <a:off x="5870500" y="35915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2" y="3177"/>
                  </a:moveTo>
                  <a:lnTo>
                    <a:pt x="1" y="4304"/>
                  </a:lnTo>
                  <a:lnTo>
                    <a:pt x="1998" y="1"/>
                  </a:lnTo>
                  <a:lnTo>
                    <a:pt x="7502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2"/>
            <p:cNvSpPr/>
            <p:nvPr/>
          </p:nvSpPr>
          <p:spPr>
            <a:xfrm>
              <a:off x="5731325" y="3510225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7491" y="3177"/>
                  </a:moveTo>
                  <a:lnTo>
                    <a:pt x="7491" y="3177"/>
                  </a:lnTo>
                  <a:lnTo>
                    <a:pt x="7491" y="3177"/>
                  </a:lnTo>
                  <a:lnTo>
                    <a:pt x="5026" y="3549"/>
                  </a:lnTo>
                  <a:lnTo>
                    <a:pt x="0" y="4303"/>
                  </a:lnTo>
                  <a:lnTo>
                    <a:pt x="0" y="4303"/>
                  </a:lnTo>
                  <a:lnTo>
                    <a:pt x="1998" y="0"/>
                  </a:lnTo>
                  <a:lnTo>
                    <a:pt x="7491" y="317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2"/>
            <p:cNvSpPr/>
            <p:nvPr/>
          </p:nvSpPr>
          <p:spPr>
            <a:xfrm>
              <a:off x="5591600" y="3509950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7491" y="1"/>
                  </a:moveTo>
                  <a:lnTo>
                    <a:pt x="5494" y="4304"/>
                  </a:lnTo>
                  <a:lnTo>
                    <a:pt x="5494" y="4304"/>
                  </a:lnTo>
                  <a:lnTo>
                    <a:pt x="1" y="1127"/>
                  </a:lnTo>
                  <a:lnTo>
                    <a:pt x="7491" y="1"/>
                  </a:lnTo>
                  <a:lnTo>
                    <a:pt x="749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2"/>
            <p:cNvSpPr/>
            <p:nvPr/>
          </p:nvSpPr>
          <p:spPr>
            <a:xfrm>
              <a:off x="5590800" y="34292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2" y="3178"/>
                  </a:moveTo>
                  <a:lnTo>
                    <a:pt x="1" y="4304"/>
                  </a:lnTo>
                  <a:lnTo>
                    <a:pt x="1998" y="1"/>
                  </a:lnTo>
                  <a:lnTo>
                    <a:pt x="7502" y="317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2"/>
            <p:cNvSpPr/>
            <p:nvPr/>
          </p:nvSpPr>
          <p:spPr>
            <a:xfrm>
              <a:off x="5451100" y="3428675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5493" y="4304"/>
                  </a:moveTo>
                  <a:lnTo>
                    <a:pt x="0" y="1138"/>
                  </a:lnTo>
                  <a:lnTo>
                    <a:pt x="7491" y="1"/>
                  </a:lnTo>
                  <a:lnTo>
                    <a:pt x="5493" y="430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2"/>
            <p:cNvSpPr/>
            <p:nvPr/>
          </p:nvSpPr>
          <p:spPr>
            <a:xfrm>
              <a:off x="5450300" y="33482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998" y="0"/>
                  </a:moveTo>
                  <a:lnTo>
                    <a:pt x="7502" y="3167"/>
                  </a:lnTo>
                  <a:lnTo>
                    <a:pt x="1" y="4303"/>
                  </a:lnTo>
                  <a:lnTo>
                    <a:pt x="199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2"/>
            <p:cNvSpPr/>
            <p:nvPr/>
          </p:nvSpPr>
          <p:spPr>
            <a:xfrm>
              <a:off x="5399300" y="34579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998" y="0"/>
                  </a:moveTo>
                  <a:lnTo>
                    <a:pt x="7502" y="3177"/>
                  </a:lnTo>
                  <a:lnTo>
                    <a:pt x="1" y="4303"/>
                  </a:lnTo>
                  <a:lnTo>
                    <a:pt x="199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2"/>
            <p:cNvSpPr/>
            <p:nvPr/>
          </p:nvSpPr>
          <p:spPr>
            <a:xfrm>
              <a:off x="5348300" y="356785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998" y="1"/>
                  </a:moveTo>
                  <a:lnTo>
                    <a:pt x="7502" y="3178"/>
                  </a:lnTo>
                  <a:lnTo>
                    <a:pt x="5897" y="3422"/>
                  </a:lnTo>
                  <a:lnTo>
                    <a:pt x="1" y="4304"/>
                  </a:lnTo>
                  <a:lnTo>
                    <a:pt x="1" y="4304"/>
                  </a:lnTo>
                  <a:lnTo>
                    <a:pt x="199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2"/>
            <p:cNvSpPr/>
            <p:nvPr/>
          </p:nvSpPr>
          <p:spPr>
            <a:xfrm>
              <a:off x="5347775" y="364887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594" y="882"/>
                  </a:moveTo>
                  <a:lnTo>
                    <a:pt x="7501" y="1"/>
                  </a:lnTo>
                  <a:lnTo>
                    <a:pt x="5504" y="4303"/>
                  </a:lnTo>
                  <a:lnTo>
                    <a:pt x="0" y="1127"/>
                  </a:lnTo>
                  <a:lnTo>
                    <a:pt x="1594" y="88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2"/>
            <p:cNvSpPr/>
            <p:nvPr/>
          </p:nvSpPr>
          <p:spPr>
            <a:xfrm>
              <a:off x="5296250" y="3677825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1998" y="1"/>
                  </a:moveTo>
                  <a:lnTo>
                    <a:pt x="7491" y="3177"/>
                  </a:lnTo>
                  <a:lnTo>
                    <a:pt x="0" y="4304"/>
                  </a:lnTo>
                  <a:lnTo>
                    <a:pt x="199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2"/>
            <p:cNvSpPr/>
            <p:nvPr/>
          </p:nvSpPr>
          <p:spPr>
            <a:xfrm>
              <a:off x="5156275" y="367755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7501" y="1"/>
                  </a:moveTo>
                  <a:lnTo>
                    <a:pt x="7034" y="1010"/>
                  </a:lnTo>
                  <a:lnTo>
                    <a:pt x="5504" y="4304"/>
                  </a:lnTo>
                  <a:lnTo>
                    <a:pt x="0" y="1127"/>
                  </a:lnTo>
                  <a:lnTo>
                    <a:pt x="750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2"/>
            <p:cNvSpPr/>
            <p:nvPr/>
          </p:nvSpPr>
          <p:spPr>
            <a:xfrm>
              <a:off x="5104725" y="3706775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1998" y="1"/>
                  </a:moveTo>
                  <a:lnTo>
                    <a:pt x="7491" y="3177"/>
                  </a:lnTo>
                  <a:lnTo>
                    <a:pt x="1" y="4304"/>
                  </a:lnTo>
                  <a:lnTo>
                    <a:pt x="199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2"/>
            <p:cNvSpPr/>
            <p:nvPr/>
          </p:nvSpPr>
          <p:spPr>
            <a:xfrm>
              <a:off x="4964750" y="3706525"/>
              <a:ext cx="187550" cy="107575"/>
            </a:xfrm>
            <a:custGeom>
              <a:rect b="b" l="l" r="r" t="t"/>
              <a:pathLst>
                <a:path extrusionOk="0" fill="none" h="4303" w="7502">
                  <a:moveTo>
                    <a:pt x="7502" y="0"/>
                  </a:moveTo>
                  <a:lnTo>
                    <a:pt x="7502" y="0"/>
                  </a:lnTo>
                  <a:lnTo>
                    <a:pt x="5504" y="4303"/>
                  </a:lnTo>
                  <a:lnTo>
                    <a:pt x="5504" y="4303"/>
                  </a:lnTo>
                  <a:lnTo>
                    <a:pt x="1" y="1126"/>
                  </a:lnTo>
                  <a:lnTo>
                    <a:pt x="750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2"/>
            <p:cNvSpPr/>
            <p:nvPr/>
          </p:nvSpPr>
          <p:spPr>
            <a:xfrm>
              <a:off x="4773500" y="3735200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1" y="1127"/>
                  </a:moveTo>
                  <a:lnTo>
                    <a:pt x="7491" y="0"/>
                  </a:lnTo>
                  <a:lnTo>
                    <a:pt x="5494" y="4303"/>
                  </a:lnTo>
                  <a:lnTo>
                    <a:pt x="1" y="11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2"/>
            <p:cNvSpPr/>
            <p:nvPr/>
          </p:nvSpPr>
          <p:spPr>
            <a:xfrm>
              <a:off x="4913225" y="3735475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0" y="4303"/>
                  </a:moveTo>
                  <a:lnTo>
                    <a:pt x="1998" y="0"/>
                  </a:lnTo>
                  <a:lnTo>
                    <a:pt x="7491" y="3177"/>
                  </a:lnTo>
                  <a:lnTo>
                    <a:pt x="7491" y="3177"/>
                  </a:lnTo>
                  <a:lnTo>
                    <a:pt x="7491" y="3177"/>
                  </a:lnTo>
                  <a:lnTo>
                    <a:pt x="0" y="4303"/>
                  </a:lnTo>
                  <a:lnTo>
                    <a:pt x="0" y="4303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2"/>
            <p:cNvSpPr/>
            <p:nvPr/>
          </p:nvSpPr>
          <p:spPr>
            <a:xfrm>
              <a:off x="4913750" y="38162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1" y="1138"/>
                  </a:moveTo>
                  <a:lnTo>
                    <a:pt x="7502" y="1"/>
                  </a:lnTo>
                  <a:lnTo>
                    <a:pt x="5504" y="4304"/>
                  </a:lnTo>
                  <a:lnTo>
                    <a:pt x="1" y="11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2"/>
            <p:cNvSpPr/>
            <p:nvPr/>
          </p:nvSpPr>
          <p:spPr>
            <a:xfrm>
              <a:off x="5053725" y="3816750"/>
              <a:ext cx="187300" cy="107600"/>
            </a:xfrm>
            <a:custGeom>
              <a:rect b="b" l="l" r="r" t="t"/>
              <a:pathLst>
                <a:path extrusionOk="0" fill="none" h="4304" w="7492">
                  <a:moveTo>
                    <a:pt x="1998" y="0"/>
                  </a:moveTo>
                  <a:lnTo>
                    <a:pt x="7491" y="3177"/>
                  </a:lnTo>
                  <a:lnTo>
                    <a:pt x="1" y="4303"/>
                  </a:lnTo>
                  <a:lnTo>
                    <a:pt x="199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42"/>
            <p:cNvSpPr/>
            <p:nvPr/>
          </p:nvSpPr>
          <p:spPr>
            <a:xfrm>
              <a:off x="5054275" y="3897500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0" y="1126"/>
                  </a:moveTo>
                  <a:lnTo>
                    <a:pt x="7501" y="0"/>
                  </a:lnTo>
                  <a:lnTo>
                    <a:pt x="5504" y="4303"/>
                  </a:lnTo>
                  <a:lnTo>
                    <a:pt x="0" y="112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42"/>
            <p:cNvSpPr/>
            <p:nvPr/>
          </p:nvSpPr>
          <p:spPr>
            <a:xfrm>
              <a:off x="5144850" y="4007725"/>
              <a:ext cx="185675" cy="108650"/>
            </a:xfrm>
            <a:custGeom>
              <a:rect b="b" l="l" r="r" t="t"/>
              <a:pathLst>
                <a:path extrusionOk="0" fill="none" h="4346" w="7427">
                  <a:moveTo>
                    <a:pt x="1923" y="0"/>
                  </a:moveTo>
                  <a:lnTo>
                    <a:pt x="7427" y="3177"/>
                  </a:lnTo>
                  <a:lnTo>
                    <a:pt x="0" y="4346"/>
                  </a:lnTo>
                  <a:lnTo>
                    <a:pt x="192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2"/>
            <p:cNvSpPr/>
            <p:nvPr/>
          </p:nvSpPr>
          <p:spPr>
            <a:xfrm>
              <a:off x="5095700" y="4118750"/>
              <a:ext cx="185700" cy="108650"/>
            </a:xfrm>
            <a:custGeom>
              <a:rect b="b" l="l" r="r" t="t"/>
              <a:pathLst>
                <a:path extrusionOk="0" fill="none" h="4346" w="7428">
                  <a:moveTo>
                    <a:pt x="1924" y="0"/>
                  </a:moveTo>
                  <a:lnTo>
                    <a:pt x="7427" y="3167"/>
                  </a:lnTo>
                  <a:lnTo>
                    <a:pt x="1" y="4346"/>
                  </a:lnTo>
                  <a:lnTo>
                    <a:pt x="192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2"/>
            <p:cNvSpPr/>
            <p:nvPr/>
          </p:nvSpPr>
          <p:spPr>
            <a:xfrm>
              <a:off x="5046825" y="4229775"/>
              <a:ext cx="185425" cy="108650"/>
            </a:xfrm>
            <a:custGeom>
              <a:rect b="b" l="l" r="r" t="t"/>
              <a:pathLst>
                <a:path extrusionOk="0" fill="none" h="4346" w="7417">
                  <a:moveTo>
                    <a:pt x="1" y="4346"/>
                  </a:moveTo>
                  <a:lnTo>
                    <a:pt x="1924" y="0"/>
                  </a:lnTo>
                  <a:lnTo>
                    <a:pt x="7417" y="3167"/>
                  </a:lnTo>
                  <a:lnTo>
                    <a:pt x="1" y="43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2"/>
            <p:cNvSpPr/>
            <p:nvPr/>
          </p:nvSpPr>
          <p:spPr>
            <a:xfrm>
              <a:off x="5096500" y="4199500"/>
              <a:ext cx="185425" cy="108650"/>
            </a:xfrm>
            <a:custGeom>
              <a:rect b="b" l="l" r="r" t="t"/>
              <a:pathLst>
                <a:path extrusionOk="0" fill="none" h="4346" w="7417">
                  <a:moveTo>
                    <a:pt x="5493" y="4346"/>
                  </a:moveTo>
                  <a:lnTo>
                    <a:pt x="1" y="1169"/>
                  </a:lnTo>
                  <a:lnTo>
                    <a:pt x="7417" y="0"/>
                  </a:lnTo>
                  <a:lnTo>
                    <a:pt x="5493" y="43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2"/>
            <p:cNvSpPr/>
            <p:nvPr/>
          </p:nvSpPr>
          <p:spPr>
            <a:xfrm>
              <a:off x="5236225" y="4199750"/>
              <a:ext cx="185675" cy="108675"/>
            </a:xfrm>
            <a:custGeom>
              <a:rect b="b" l="l" r="r" t="t"/>
              <a:pathLst>
                <a:path extrusionOk="0" fill="none" h="4347" w="7427">
                  <a:moveTo>
                    <a:pt x="0" y="4346"/>
                  </a:moveTo>
                  <a:lnTo>
                    <a:pt x="1923" y="1"/>
                  </a:lnTo>
                  <a:lnTo>
                    <a:pt x="7427" y="3178"/>
                  </a:lnTo>
                  <a:lnTo>
                    <a:pt x="0" y="43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2"/>
            <p:cNvSpPr/>
            <p:nvPr/>
          </p:nvSpPr>
          <p:spPr>
            <a:xfrm>
              <a:off x="5286150" y="4169475"/>
              <a:ext cx="185425" cy="108675"/>
            </a:xfrm>
            <a:custGeom>
              <a:rect b="b" l="l" r="r" t="t"/>
              <a:pathLst>
                <a:path extrusionOk="0" fill="none" h="4347" w="7417">
                  <a:moveTo>
                    <a:pt x="5493" y="4346"/>
                  </a:moveTo>
                  <a:lnTo>
                    <a:pt x="1" y="1169"/>
                  </a:lnTo>
                  <a:lnTo>
                    <a:pt x="7417" y="1"/>
                  </a:lnTo>
                  <a:lnTo>
                    <a:pt x="5493" y="43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2"/>
            <p:cNvSpPr/>
            <p:nvPr/>
          </p:nvSpPr>
          <p:spPr>
            <a:xfrm>
              <a:off x="5425875" y="4169750"/>
              <a:ext cx="185425" cy="108650"/>
            </a:xfrm>
            <a:custGeom>
              <a:rect b="b" l="l" r="r" t="t"/>
              <a:pathLst>
                <a:path extrusionOk="0" fill="none" h="4346" w="7417">
                  <a:moveTo>
                    <a:pt x="0" y="4346"/>
                  </a:moveTo>
                  <a:lnTo>
                    <a:pt x="1923" y="0"/>
                  </a:lnTo>
                  <a:lnTo>
                    <a:pt x="7416" y="3177"/>
                  </a:lnTo>
                  <a:lnTo>
                    <a:pt x="0" y="43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2"/>
            <p:cNvSpPr/>
            <p:nvPr/>
          </p:nvSpPr>
          <p:spPr>
            <a:xfrm>
              <a:off x="5475525" y="4140525"/>
              <a:ext cx="187550" cy="107600"/>
            </a:xfrm>
            <a:custGeom>
              <a:rect b="b" l="l" r="r" t="t"/>
              <a:pathLst>
                <a:path extrusionOk="0" fill="none" h="4304" w="7502">
                  <a:moveTo>
                    <a:pt x="5526" y="4250"/>
                  </a:moveTo>
                  <a:lnTo>
                    <a:pt x="5504" y="4304"/>
                  </a:lnTo>
                  <a:lnTo>
                    <a:pt x="1" y="1137"/>
                  </a:lnTo>
                  <a:lnTo>
                    <a:pt x="107" y="1116"/>
                  </a:lnTo>
                  <a:lnTo>
                    <a:pt x="7502" y="1"/>
                  </a:lnTo>
                  <a:lnTo>
                    <a:pt x="5526" y="425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2"/>
            <p:cNvSpPr/>
            <p:nvPr/>
          </p:nvSpPr>
          <p:spPr>
            <a:xfrm>
              <a:off x="5615525" y="4141050"/>
              <a:ext cx="187275" cy="107600"/>
            </a:xfrm>
            <a:custGeom>
              <a:rect b="b" l="l" r="r" t="t"/>
              <a:pathLst>
                <a:path extrusionOk="0" fill="none" h="4304" w="7491">
                  <a:moveTo>
                    <a:pt x="11" y="4272"/>
                  </a:moveTo>
                  <a:lnTo>
                    <a:pt x="1998" y="1"/>
                  </a:lnTo>
                  <a:lnTo>
                    <a:pt x="7490" y="3178"/>
                  </a:lnTo>
                  <a:lnTo>
                    <a:pt x="4324" y="3645"/>
                  </a:lnTo>
                  <a:lnTo>
                    <a:pt x="0" y="4304"/>
                  </a:lnTo>
                  <a:lnTo>
                    <a:pt x="11" y="4272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2"/>
            <p:cNvSpPr/>
            <p:nvPr/>
          </p:nvSpPr>
          <p:spPr>
            <a:xfrm>
              <a:off x="5616050" y="4221800"/>
              <a:ext cx="187275" cy="107875"/>
            </a:xfrm>
            <a:custGeom>
              <a:rect b="b" l="l" r="r" t="t"/>
              <a:pathLst>
                <a:path extrusionOk="0" fill="none" h="4315" w="7491">
                  <a:moveTo>
                    <a:pt x="0" y="1127"/>
                  </a:moveTo>
                  <a:lnTo>
                    <a:pt x="7491" y="1"/>
                  </a:lnTo>
                  <a:lnTo>
                    <a:pt x="5398" y="4314"/>
                  </a:lnTo>
                  <a:lnTo>
                    <a:pt x="0" y="11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2"/>
            <p:cNvSpPr/>
            <p:nvPr/>
          </p:nvSpPr>
          <p:spPr>
            <a:xfrm>
              <a:off x="5753375" y="4222075"/>
              <a:ext cx="187275" cy="108125"/>
            </a:xfrm>
            <a:custGeom>
              <a:rect b="b" l="l" r="r" t="t"/>
              <a:pathLst>
                <a:path extrusionOk="0" fill="none" h="4325" w="7491">
                  <a:moveTo>
                    <a:pt x="2093" y="0"/>
                  </a:moveTo>
                  <a:lnTo>
                    <a:pt x="7491" y="3188"/>
                  </a:lnTo>
                  <a:lnTo>
                    <a:pt x="0" y="4325"/>
                  </a:lnTo>
                  <a:lnTo>
                    <a:pt x="209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2"/>
            <p:cNvSpPr/>
            <p:nvPr/>
          </p:nvSpPr>
          <p:spPr>
            <a:xfrm>
              <a:off x="5753900" y="4303075"/>
              <a:ext cx="187275" cy="108150"/>
            </a:xfrm>
            <a:custGeom>
              <a:rect b="b" l="l" r="r" t="t"/>
              <a:pathLst>
                <a:path extrusionOk="0" fill="none" h="4326" w="7491">
                  <a:moveTo>
                    <a:pt x="1" y="1138"/>
                  </a:moveTo>
                  <a:lnTo>
                    <a:pt x="7491" y="1"/>
                  </a:lnTo>
                  <a:lnTo>
                    <a:pt x="5398" y="4325"/>
                  </a:lnTo>
                  <a:lnTo>
                    <a:pt x="1" y="11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2"/>
            <p:cNvSpPr/>
            <p:nvPr/>
          </p:nvSpPr>
          <p:spPr>
            <a:xfrm>
              <a:off x="5891225" y="4303625"/>
              <a:ext cx="187275" cy="107850"/>
            </a:xfrm>
            <a:custGeom>
              <a:rect b="b" l="l" r="r" t="t"/>
              <a:pathLst>
                <a:path extrusionOk="0" fill="none" h="4314" w="7491">
                  <a:moveTo>
                    <a:pt x="2094" y="0"/>
                  </a:moveTo>
                  <a:lnTo>
                    <a:pt x="7491" y="3188"/>
                  </a:lnTo>
                  <a:lnTo>
                    <a:pt x="0" y="4314"/>
                  </a:lnTo>
                  <a:lnTo>
                    <a:pt x="209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2"/>
            <p:cNvSpPr/>
            <p:nvPr/>
          </p:nvSpPr>
          <p:spPr>
            <a:xfrm>
              <a:off x="5891750" y="4384625"/>
              <a:ext cx="187550" cy="108125"/>
            </a:xfrm>
            <a:custGeom>
              <a:rect b="b" l="l" r="r" t="t"/>
              <a:pathLst>
                <a:path extrusionOk="0" fill="none" h="4325" w="7502">
                  <a:moveTo>
                    <a:pt x="7502" y="1"/>
                  </a:moveTo>
                  <a:lnTo>
                    <a:pt x="5398" y="4325"/>
                  </a:lnTo>
                  <a:lnTo>
                    <a:pt x="1" y="1127"/>
                  </a:lnTo>
                  <a:lnTo>
                    <a:pt x="750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2"/>
            <p:cNvSpPr/>
            <p:nvPr/>
          </p:nvSpPr>
          <p:spPr>
            <a:xfrm>
              <a:off x="6301325" y="3501450"/>
              <a:ext cx="185425" cy="108675"/>
            </a:xfrm>
            <a:custGeom>
              <a:rect b="b" l="l" r="r" t="t"/>
              <a:pathLst>
                <a:path extrusionOk="0" h="4347" w="7417">
                  <a:moveTo>
                    <a:pt x="7417" y="1"/>
                  </a:moveTo>
                  <a:lnTo>
                    <a:pt x="1" y="1170"/>
                  </a:lnTo>
                  <a:lnTo>
                    <a:pt x="5494" y="4346"/>
                  </a:lnTo>
                  <a:lnTo>
                    <a:pt x="7417" y="1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2"/>
            <p:cNvSpPr/>
            <p:nvPr/>
          </p:nvSpPr>
          <p:spPr>
            <a:xfrm>
              <a:off x="5730800" y="3591225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7491" y="1"/>
                  </a:moveTo>
                  <a:lnTo>
                    <a:pt x="0" y="1127"/>
                  </a:lnTo>
                  <a:lnTo>
                    <a:pt x="5493" y="4304"/>
                  </a:lnTo>
                  <a:lnTo>
                    <a:pt x="7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2"/>
            <p:cNvSpPr/>
            <p:nvPr/>
          </p:nvSpPr>
          <p:spPr>
            <a:xfrm>
              <a:off x="6252200" y="3612475"/>
              <a:ext cx="185425" cy="108675"/>
            </a:xfrm>
            <a:custGeom>
              <a:rect b="b" l="l" r="r" t="t"/>
              <a:pathLst>
                <a:path extrusionOk="0" h="4347" w="7417">
                  <a:moveTo>
                    <a:pt x="7416" y="1"/>
                  </a:moveTo>
                  <a:lnTo>
                    <a:pt x="0" y="1170"/>
                  </a:lnTo>
                  <a:lnTo>
                    <a:pt x="5493" y="4346"/>
                  </a:lnTo>
                  <a:lnTo>
                    <a:pt x="7416" y="1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2"/>
            <p:cNvSpPr/>
            <p:nvPr/>
          </p:nvSpPr>
          <p:spPr>
            <a:xfrm>
              <a:off x="6062550" y="3642225"/>
              <a:ext cx="185675" cy="108675"/>
            </a:xfrm>
            <a:custGeom>
              <a:rect b="b" l="l" r="r" t="t"/>
              <a:pathLst>
                <a:path extrusionOk="0" h="4347" w="7427">
                  <a:moveTo>
                    <a:pt x="7427" y="1"/>
                  </a:moveTo>
                  <a:lnTo>
                    <a:pt x="0" y="1180"/>
                  </a:lnTo>
                  <a:lnTo>
                    <a:pt x="5504" y="4346"/>
                  </a:lnTo>
                  <a:lnTo>
                    <a:pt x="7427" y="1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2"/>
            <p:cNvSpPr/>
            <p:nvPr/>
          </p:nvSpPr>
          <p:spPr>
            <a:xfrm>
              <a:off x="5820050" y="3782225"/>
              <a:ext cx="187550" cy="107575"/>
            </a:xfrm>
            <a:custGeom>
              <a:rect b="b" l="l" r="r" t="t"/>
              <a:pathLst>
                <a:path extrusionOk="0" h="4303" w="7502">
                  <a:moveTo>
                    <a:pt x="7501" y="0"/>
                  </a:moveTo>
                  <a:lnTo>
                    <a:pt x="0" y="1126"/>
                  </a:lnTo>
                  <a:lnTo>
                    <a:pt x="5504" y="4303"/>
                  </a:lnTo>
                  <a:lnTo>
                    <a:pt x="75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2"/>
            <p:cNvSpPr/>
            <p:nvPr/>
          </p:nvSpPr>
          <p:spPr>
            <a:xfrm>
              <a:off x="6312750" y="3834275"/>
              <a:ext cx="26600" cy="57400"/>
            </a:xfrm>
            <a:custGeom>
              <a:rect b="b" l="l" r="r" t="t"/>
              <a:pathLst>
                <a:path extrusionOk="0" h="2296" w="1064">
                  <a:moveTo>
                    <a:pt x="1063" y="0"/>
                  </a:moveTo>
                  <a:lnTo>
                    <a:pt x="1053" y="11"/>
                  </a:lnTo>
                  <a:lnTo>
                    <a:pt x="1" y="2295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rgbClr val="F3A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2"/>
            <p:cNvSpPr/>
            <p:nvPr/>
          </p:nvSpPr>
          <p:spPr>
            <a:xfrm>
              <a:off x="5334500" y="3978775"/>
              <a:ext cx="187550" cy="107600"/>
            </a:xfrm>
            <a:custGeom>
              <a:rect b="b" l="l" r="r" t="t"/>
              <a:pathLst>
                <a:path extrusionOk="0" h="4304" w="7502">
                  <a:moveTo>
                    <a:pt x="1998" y="0"/>
                  </a:moveTo>
                  <a:lnTo>
                    <a:pt x="11" y="4282"/>
                  </a:lnTo>
                  <a:lnTo>
                    <a:pt x="0" y="4303"/>
                  </a:lnTo>
                  <a:lnTo>
                    <a:pt x="53" y="4303"/>
                  </a:lnTo>
                  <a:lnTo>
                    <a:pt x="7501" y="317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2"/>
            <p:cNvSpPr/>
            <p:nvPr/>
          </p:nvSpPr>
          <p:spPr>
            <a:xfrm>
              <a:off x="5475000" y="4060050"/>
              <a:ext cx="187275" cy="107600"/>
            </a:xfrm>
            <a:custGeom>
              <a:rect b="b" l="l" r="r" t="t"/>
              <a:pathLst>
                <a:path extrusionOk="0" h="4304" w="7491">
                  <a:moveTo>
                    <a:pt x="1998" y="0"/>
                  </a:moveTo>
                  <a:lnTo>
                    <a:pt x="11" y="4271"/>
                  </a:lnTo>
                  <a:lnTo>
                    <a:pt x="1" y="4303"/>
                  </a:lnTo>
                  <a:lnTo>
                    <a:pt x="43" y="4293"/>
                  </a:lnTo>
                  <a:lnTo>
                    <a:pt x="7491" y="3167"/>
                  </a:lnTo>
                  <a:lnTo>
                    <a:pt x="19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2"/>
            <p:cNvSpPr/>
            <p:nvPr/>
          </p:nvSpPr>
          <p:spPr>
            <a:xfrm>
              <a:off x="5285350" y="4088725"/>
              <a:ext cx="185700" cy="108675"/>
            </a:xfrm>
            <a:custGeom>
              <a:rect b="b" l="l" r="r" t="t"/>
              <a:pathLst>
                <a:path extrusionOk="0" h="4347" w="7428">
                  <a:moveTo>
                    <a:pt x="1924" y="1"/>
                  </a:moveTo>
                  <a:lnTo>
                    <a:pt x="1" y="4346"/>
                  </a:lnTo>
                  <a:lnTo>
                    <a:pt x="1" y="4346"/>
                  </a:lnTo>
                  <a:lnTo>
                    <a:pt x="7427" y="3178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rgbClr val="EA3E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2"/>
            <p:cNvSpPr/>
            <p:nvPr/>
          </p:nvSpPr>
          <p:spPr>
            <a:xfrm>
              <a:off x="4152225" y="3919800"/>
              <a:ext cx="1619750" cy="1065150"/>
            </a:xfrm>
            <a:custGeom>
              <a:rect b="b" l="l" r="r" t="t"/>
              <a:pathLst>
                <a:path extrusionOk="0" h="42606" w="64790">
                  <a:moveTo>
                    <a:pt x="11" y="1"/>
                  </a:moveTo>
                  <a:lnTo>
                    <a:pt x="1" y="5196"/>
                  </a:lnTo>
                  <a:lnTo>
                    <a:pt x="64779" y="42605"/>
                  </a:lnTo>
                  <a:lnTo>
                    <a:pt x="64790" y="37399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897A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2"/>
            <p:cNvSpPr/>
            <p:nvPr/>
          </p:nvSpPr>
          <p:spPr>
            <a:xfrm>
              <a:off x="5771700" y="3919800"/>
              <a:ext cx="1609400" cy="1065150"/>
            </a:xfrm>
            <a:custGeom>
              <a:rect b="b" l="l" r="r" t="t"/>
              <a:pathLst>
                <a:path extrusionOk="0" h="42606" w="64376">
                  <a:moveTo>
                    <a:pt x="64375" y="1"/>
                  </a:moveTo>
                  <a:lnTo>
                    <a:pt x="11" y="37399"/>
                  </a:lnTo>
                  <a:lnTo>
                    <a:pt x="0" y="42605"/>
                  </a:lnTo>
                  <a:lnTo>
                    <a:pt x="64354" y="5196"/>
                  </a:lnTo>
                  <a:lnTo>
                    <a:pt x="64375" y="1"/>
                  </a:lnTo>
                  <a:close/>
                </a:path>
              </a:pathLst>
            </a:custGeom>
            <a:solidFill>
              <a:srgbClr val="C5B0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7" name="Google Shape;1327;p42"/>
          <p:cNvSpPr/>
          <p:nvPr/>
        </p:nvSpPr>
        <p:spPr>
          <a:xfrm flipH="1" rot="10800000">
            <a:off x="0" y="-66"/>
            <a:ext cx="2432582" cy="1701541"/>
          </a:xfrm>
          <a:custGeom>
            <a:rect b="b" l="l" r="r" t="t"/>
            <a:pathLst>
              <a:path extrusionOk="0" h="38479" w="55014">
                <a:moveTo>
                  <a:pt x="0" y="1"/>
                </a:moveTo>
                <a:lnTo>
                  <a:pt x="0" y="38479"/>
                </a:lnTo>
                <a:lnTo>
                  <a:pt x="54155" y="38479"/>
                </a:lnTo>
                <a:lnTo>
                  <a:pt x="54267" y="37997"/>
                </a:lnTo>
                <a:lnTo>
                  <a:pt x="54371" y="37508"/>
                </a:lnTo>
                <a:lnTo>
                  <a:pt x="54476" y="37027"/>
                </a:lnTo>
                <a:lnTo>
                  <a:pt x="54564" y="36537"/>
                </a:lnTo>
                <a:lnTo>
                  <a:pt x="54652" y="36048"/>
                </a:lnTo>
                <a:lnTo>
                  <a:pt x="54724" y="35558"/>
                </a:lnTo>
                <a:lnTo>
                  <a:pt x="54797" y="35069"/>
                </a:lnTo>
                <a:lnTo>
                  <a:pt x="54853" y="34580"/>
                </a:lnTo>
                <a:lnTo>
                  <a:pt x="54901" y="34090"/>
                </a:lnTo>
                <a:lnTo>
                  <a:pt x="54941" y="33601"/>
                </a:lnTo>
                <a:lnTo>
                  <a:pt x="54973" y="33111"/>
                </a:lnTo>
                <a:lnTo>
                  <a:pt x="54997" y="32614"/>
                </a:lnTo>
                <a:lnTo>
                  <a:pt x="55013" y="32125"/>
                </a:lnTo>
                <a:lnTo>
                  <a:pt x="55013" y="31635"/>
                </a:lnTo>
                <a:lnTo>
                  <a:pt x="55005" y="31154"/>
                </a:lnTo>
                <a:lnTo>
                  <a:pt x="54989" y="30664"/>
                </a:lnTo>
                <a:lnTo>
                  <a:pt x="54965" y="30175"/>
                </a:lnTo>
                <a:lnTo>
                  <a:pt x="54925" y="29694"/>
                </a:lnTo>
                <a:lnTo>
                  <a:pt x="54877" y="29212"/>
                </a:lnTo>
                <a:lnTo>
                  <a:pt x="54813" y="28731"/>
                </a:lnTo>
                <a:lnTo>
                  <a:pt x="54740" y="28250"/>
                </a:lnTo>
                <a:lnTo>
                  <a:pt x="54660" y="27776"/>
                </a:lnTo>
                <a:lnTo>
                  <a:pt x="54564" y="27303"/>
                </a:lnTo>
                <a:lnTo>
                  <a:pt x="54460" y="26829"/>
                </a:lnTo>
                <a:lnTo>
                  <a:pt x="54339" y="26364"/>
                </a:lnTo>
                <a:lnTo>
                  <a:pt x="54203" y="25899"/>
                </a:lnTo>
                <a:lnTo>
                  <a:pt x="54058" y="25434"/>
                </a:lnTo>
                <a:lnTo>
                  <a:pt x="53906" y="24976"/>
                </a:lnTo>
                <a:lnTo>
                  <a:pt x="53737" y="24527"/>
                </a:lnTo>
                <a:lnTo>
                  <a:pt x="53553" y="24078"/>
                </a:lnTo>
                <a:lnTo>
                  <a:pt x="53352" y="23628"/>
                </a:lnTo>
                <a:lnTo>
                  <a:pt x="53144" y="23187"/>
                </a:lnTo>
                <a:lnTo>
                  <a:pt x="52903" y="22722"/>
                </a:lnTo>
                <a:lnTo>
                  <a:pt x="52646" y="22264"/>
                </a:lnTo>
                <a:lnTo>
                  <a:pt x="52374" y="21815"/>
                </a:lnTo>
                <a:lnTo>
                  <a:pt x="52093" y="21374"/>
                </a:lnTo>
                <a:lnTo>
                  <a:pt x="51788" y="20949"/>
                </a:lnTo>
                <a:lnTo>
                  <a:pt x="51475" y="20523"/>
                </a:lnTo>
                <a:lnTo>
                  <a:pt x="51154" y="20114"/>
                </a:lnTo>
                <a:lnTo>
                  <a:pt x="50809" y="19721"/>
                </a:lnTo>
                <a:lnTo>
                  <a:pt x="50464" y="19328"/>
                </a:lnTo>
                <a:lnTo>
                  <a:pt x="50095" y="18951"/>
                </a:lnTo>
                <a:lnTo>
                  <a:pt x="49718" y="18590"/>
                </a:lnTo>
                <a:lnTo>
                  <a:pt x="49333" y="18229"/>
                </a:lnTo>
                <a:lnTo>
                  <a:pt x="48940" y="17892"/>
                </a:lnTo>
                <a:lnTo>
                  <a:pt x="48531" y="17563"/>
                </a:lnTo>
                <a:lnTo>
                  <a:pt x="48113" y="17242"/>
                </a:lnTo>
                <a:lnTo>
                  <a:pt x="47688" y="16937"/>
                </a:lnTo>
                <a:lnTo>
                  <a:pt x="47247" y="16648"/>
                </a:lnTo>
                <a:lnTo>
                  <a:pt x="46806" y="16368"/>
                </a:lnTo>
                <a:lnTo>
                  <a:pt x="46356" y="16103"/>
                </a:lnTo>
                <a:lnTo>
                  <a:pt x="45891" y="15854"/>
                </a:lnTo>
                <a:lnTo>
                  <a:pt x="45426" y="15613"/>
                </a:lnTo>
                <a:lnTo>
                  <a:pt x="44952" y="15397"/>
                </a:lnTo>
                <a:lnTo>
                  <a:pt x="44471" y="15188"/>
                </a:lnTo>
                <a:lnTo>
                  <a:pt x="43982" y="14996"/>
                </a:lnTo>
                <a:lnTo>
                  <a:pt x="43484" y="14819"/>
                </a:lnTo>
                <a:lnTo>
                  <a:pt x="42987" y="14659"/>
                </a:lnTo>
                <a:lnTo>
                  <a:pt x="42489" y="14514"/>
                </a:lnTo>
                <a:lnTo>
                  <a:pt x="41976" y="14386"/>
                </a:lnTo>
                <a:lnTo>
                  <a:pt x="41462" y="14274"/>
                </a:lnTo>
                <a:lnTo>
                  <a:pt x="40949" y="14177"/>
                </a:lnTo>
                <a:lnTo>
                  <a:pt x="40436" y="14097"/>
                </a:lnTo>
                <a:lnTo>
                  <a:pt x="39914" y="14041"/>
                </a:lnTo>
                <a:lnTo>
                  <a:pt x="39617" y="14009"/>
                </a:lnTo>
                <a:lnTo>
                  <a:pt x="39320" y="13985"/>
                </a:lnTo>
                <a:lnTo>
                  <a:pt x="39023" y="13969"/>
                </a:lnTo>
                <a:lnTo>
                  <a:pt x="38727" y="13961"/>
                </a:lnTo>
                <a:lnTo>
                  <a:pt x="38430" y="13953"/>
                </a:lnTo>
                <a:lnTo>
                  <a:pt x="38133" y="13953"/>
                </a:lnTo>
                <a:lnTo>
                  <a:pt x="37539" y="13961"/>
                </a:lnTo>
                <a:lnTo>
                  <a:pt x="36954" y="13993"/>
                </a:lnTo>
                <a:lnTo>
                  <a:pt x="36368" y="14041"/>
                </a:lnTo>
                <a:lnTo>
                  <a:pt x="35782" y="14097"/>
                </a:lnTo>
                <a:lnTo>
                  <a:pt x="35197" y="14177"/>
                </a:lnTo>
                <a:lnTo>
                  <a:pt x="34611" y="14266"/>
                </a:lnTo>
                <a:lnTo>
                  <a:pt x="34033" y="14378"/>
                </a:lnTo>
                <a:lnTo>
                  <a:pt x="33456" y="14490"/>
                </a:lnTo>
                <a:lnTo>
                  <a:pt x="32870" y="14627"/>
                </a:lnTo>
                <a:lnTo>
                  <a:pt x="32292" y="14763"/>
                </a:lnTo>
                <a:lnTo>
                  <a:pt x="31715" y="14915"/>
                </a:lnTo>
                <a:lnTo>
                  <a:pt x="31145" y="15076"/>
                </a:lnTo>
                <a:lnTo>
                  <a:pt x="30567" y="15252"/>
                </a:lnTo>
                <a:lnTo>
                  <a:pt x="29990" y="15429"/>
                </a:lnTo>
                <a:lnTo>
                  <a:pt x="29420" y="15613"/>
                </a:lnTo>
                <a:lnTo>
                  <a:pt x="28850" y="15806"/>
                </a:lnTo>
                <a:lnTo>
                  <a:pt x="28273" y="15999"/>
                </a:lnTo>
                <a:lnTo>
                  <a:pt x="27134" y="16408"/>
                </a:lnTo>
                <a:lnTo>
                  <a:pt x="25994" y="16825"/>
                </a:lnTo>
                <a:lnTo>
                  <a:pt x="23724" y="17667"/>
                </a:lnTo>
                <a:lnTo>
                  <a:pt x="22585" y="18077"/>
                </a:lnTo>
                <a:lnTo>
                  <a:pt x="22015" y="18277"/>
                </a:lnTo>
                <a:lnTo>
                  <a:pt x="21453" y="18470"/>
                </a:lnTo>
                <a:lnTo>
                  <a:pt x="20667" y="18726"/>
                </a:lnTo>
                <a:lnTo>
                  <a:pt x="20266" y="18847"/>
                </a:lnTo>
                <a:lnTo>
                  <a:pt x="19873" y="18959"/>
                </a:lnTo>
                <a:lnTo>
                  <a:pt x="19472" y="19071"/>
                </a:lnTo>
                <a:lnTo>
                  <a:pt x="19071" y="19168"/>
                </a:lnTo>
                <a:lnTo>
                  <a:pt x="18661" y="19256"/>
                </a:lnTo>
                <a:lnTo>
                  <a:pt x="18260" y="19336"/>
                </a:lnTo>
                <a:lnTo>
                  <a:pt x="17851" y="19400"/>
                </a:lnTo>
                <a:lnTo>
                  <a:pt x="17442" y="19448"/>
                </a:lnTo>
                <a:lnTo>
                  <a:pt x="17041" y="19489"/>
                </a:lnTo>
                <a:lnTo>
                  <a:pt x="16632" y="19505"/>
                </a:lnTo>
                <a:lnTo>
                  <a:pt x="16222" y="19513"/>
                </a:lnTo>
                <a:lnTo>
                  <a:pt x="16022" y="19505"/>
                </a:lnTo>
                <a:lnTo>
                  <a:pt x="15813" y="19497"/>
                </a:lnTo>
                <a:lnTo>
                  <a:pt x="15613" y="19481"/>
                </a:lnTo>
                <a:lnTo>
                  <a:pt x="15412" y="19456"/>
                </a:lnTo>
                <a:lnTo>
                  <a:pt x="15204" y="19432"/>
                </a:lnTo>
                <a:lnTo>
                  <a:pt x="15003" y="19400"/>
                </a:lnTo>
                <a:lnTo>
                  <a:pt x="14682" y="19336"/>
                </a:lnTo>
                <a:lnTo>
                  <a:pt x="14361" y="19264"/>
                </a:lnTo>
                <a:lnTo>
                  <a:pt x="14056" y="19168"/>
                </a:lnTo>
                <a:lnTo>
                  <a:pt x="13743" y="19071"/>
                </a:lnTo>
                <a:lnTo>
                  <a:pt x="13446" y="18959"/>
                </a:lnTo>
                <a:lnTo>
                  <a:pt x="13150" y="18831"/>
                </a:lnTo>
                <a:lnTo>
                  <a:pt x="12861" y="18694"/>
                </a:lnTo>
                <a:lnTo>
                  <a:pt x="12572" y="18550"/>
                </a:lnTo>
                <a:lnTo>
                  <a:pt x="12291" y="18389"/>
                </a:lnTo>
                <a:lnTo>
                  <a:pt x="12018" y="18221"/>
                </a:lnTo>
                <a:lnTo>
                  <a:pt x="11746" y="18044"/>
                </a:lnTo>
                <a:lnTo>
                  <a:pt x="11481" y="17852"/>
                </a:lnTo>
                <a:lnTo>
                  <a:pt x="11224" y="17659"/>
                </a:lnTo>
                <a:lnTo>
                  <a:pt x="10967" y="17451"/>
                </a:lnTo>
                <a:lnTo>
                  <a:pt x="10719" y="17242"/>
                </a:lnTo>
                <a:lnTo>
                  <a:pt x="10478" y="17017"/>
                </a:lnTo>
                <a:lnTo>
                  <a:pt x="10237" y="16793"/>
                </a:lnTo>
                <a:lnTo>
                  <a:pt x="10005" y="16560"/>
                </a:lnTo>
                <a:lnTo>
                  <a:pt x="9780" y="16311"/>
                </a:lnTo>
                <a:lnTo>
                  <a:pt x="9555" y="16071"/>
                </a:lnTo>
                <a:lnTo>
                  <a:pt x="9339" y="15814"/>
                </a:lnTo>
                <a:lnTo>
                  <a:pt x="9130" y="15557"/>
                </a:lnTo>
                <a:lnTo>
                  <a:pt x="8922" y="15293"/>
                </a:lnTo>
                <a:lnTo>
                  <a:pt x="8721" y="15020"/>
                </a:lnTo>
                <a:lnTo>
                  <a:pt x="8528" y="14747"/>
                </a:lnTo>
                <a:lnTo>
                  <a:pt x="8336" y="14474"/>
                </a:lnTo>
                <a:lnTo>
                  <a:pt x="8159" y="14193"/>
                </a:lnTo>
                <a:lnTo>
                  <a:pt x="7975" y="13905"/>
                </a:lnTo>
                <a:lnTo>
                  <a:pt x="7806" y="13624"/>
                </a:lnTo>
                <a:lnTo>
                  <a:pt x="7638" y="13335"/>
                </a:lnTo>
                <a:lnTo>
                  <a:pt x="7477" y="13046"/>
                </a:lnTo>
                <a:lnTo>
                  <a:pt x="7325" y="12757"/>
                </a:lnTo>
                <a:lnTo>
                  <a:pt x="7028" y="12172"/>
                </a:lnTo>
                <a:lnTo>
                  <a:pt x="6739" y="11578"/>
                </a:lnTo>
                <a:lnTo>
                  <a:pt x="6467" y="10976"/>
                </a:lnTo>
                <a:lnTo>
                  <a:pt x="6202" y="10375"/>
                </a:lnTo>
                <a:lnTo>
                  <a:pt x="5945" y="9765"/>
                </a:lnTo>
                <a:lnTo>
                  <a:pt x="5688" y="9155"/>
                </a:lnTo>
                <a:lnTo>
                  <a:pt x="5183" y="7944"/>
                </a:lnTo>
                <a:lnTo>
                  <a:pt x="4926" y="7334"/>
                </a:lnTo>
                <a:lnTo>
                  <a:pt x="4669" y="6732"/>
                </a:lnTo>
                <a:lnTo>
                  <a:pt x="4405" y="6130"/>
                </a:lnTo>
                <a:lnTo>
                  <a:pt x="4124" y="5529"/>
                </a:lnTo>
                <a:lnTo>
                  <a:pt x="3835" y="4943"/>
                </a:lnTo>
                <a:lnTo>
                  <a:pt x="3530" y="4357"/>
                </a:lnTo>
                <a:lnTo>
                  <a:pt x="3378" y="4069"/>
                </a:lnTo>
                <a:lnTo>
                  <a:pt x="3209" y="3788"/>
                </a:lnTo>
                <a:lnTo>
                  <a:pt x="3049" y="3507"/>
                </a:lnTo>
                <a:lnTo>
                  <a:pt x="2872" y="3226"/>
                </a:lnTo>
                <a:lnTo>
                  <a:pt x="2728" y="2993"/>
                </a:lnTo>
                <a:lnTo>
                  <a:pt x="2583" y="2769"/>
                </a:lnTo>
                <a:lnTo>
                  <a:pt x="2431" y="2544"/>
                </a:lnTo>
                <a:lnTo>
                  <a:pt x="2271" y="2328"/>
                </a:lnTo>
                <a:lnTo>
                  <a:pt x="2102" y="2111"/>
                </a:lnTo>
                <a:lnTo>
                  <a:pt x="1934" y="1894"/>
                </a:lnTo>
                <a:lnTo>
                  <a:pt x="1765" y="1686"/>
                </a:lnTo>
                <a:lnTo>
                  <a:pt x="1581" y="1477"/>
                </a:lnTo>
                <a:lnTo>
                  <a:pt x="1404" y="1269"/>
                </a:lnTo>
                <a:lnTo>
                  <a:pt x="1212" y="1076"/>
                </a:lnTo>
                <a:lnTo>
                  <a:pt x="1019" y="883"/>
                </a:lnTo>
                <a:lnTo>
                  <a:pt x="826" y="691"/>
                </a:lnTo>
                <a:lnTo>
                  <a:pt x="626" y="506"/>
                </a:lnTo>
                <a:lnTo>
                  <a:pt x="417" y="330"/>
                </a:lnTo>
                <a:lnTo>
                  <a:pt x="209" y="161"/>
                </a:lnTo>
                <a:lnTo>
                  <a:pt x="0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42"/>
          <p:cNvSpPr/>
          <p:nvPr/>
        </p:nvSpPr>
        <p:spPr>
          <a:xfrm rot="273297">
            <a:off x="6908037" y="3487363"/>
            <a:ext cx="3570223" cy="2228274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9" name="Google Shape;1329;p42"/>
          <p:cNvCxnSpPr>
            <a:stCxn id="1086" idx="3"/>
          </p:cNvCxnSpPr>
          <p:nvPr/>
        </p:nvCxnSpPr>
        <p:spPr>
          <a:xfrm>
            <a:off x="2002350" y="3406802"/>
            <a:ext cx="2569800" cy="373800"/>
          </a:xfrm>
          <a:prstGeom prst="bentConnector3">
            <a:avLst>
              <a:gd fmla="val 99994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43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1335" name="Google Shape;1335;p43"/>
          <p:cNvSpPr txBox="1"/>
          <p:nvPr>
            <p:ph idx="2" type="title"/>
          </p:nvPr>
        </p:nvSpPr>
        <p:spPr>
          <a:xfrm>
            <a:off x="713200" y="1958575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336" name="Google Shape;1336;p43"/>
          <p:cNvSpPr txBox="1"/>
          <p:nvPr>
            <p:ph idx="1" type="subTitle"/>
          </p:nvPr>
        </p:nvSpPr>
        <p:spPr>
          <a:xfrm>
            <a:off x="713250" y="2312575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337" name="Google Shape;1337;p43"/>
          <p:cNvSpPr txBox="1"/>
          <p:nvPr>
            <p:ph idx="3" type="title"/>
          </p:nvPr>
        </p:nvSpPr>
        <p:spPr>
          <a:xfrm>
            <a:off x="6238050" y="1958575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338" name="Google Shape;1338;p43"/>
          <p:cNvSpPr txBox="1"/>
          <p:nvPr>
            <p:ph idx="4" type="subTitle"/>
          </p:nvPr>
        </p:nvSpPr>
        <p:spPr>
          <a:xfrm>
            <a:off x="6238038" y="2312575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339" name="Google Shape;1339;p43"/>
          <p:cNvSpPr txBox="1"/>
          <p:nvPr>
            <p:ph idx="5" type="title"/>
          </p:nvPr>
        </p:nvSpPr>
        <p:spPr>
          <a:xfrm>
            <a:off x="713200" y="3616227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340" name="Google Shape;1340;p43"/>
          <p:cNvSpPr txBox="1"/>
          <p:nvPr>
            <p:ph idx="6" type="subTitle"/>
          </p:nvPr>
        </p:nvSpPr>
        <p:spPr>
          <a:xfrm>
            <a:off x="713250" y="3970228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</a:t>
            </a:r>
            <a:endParaRPr/>
          </a:p>
        </p:txBody>
      </p:sp>
      <p:sp>
        <p:nvSpPr>
          <p:cNvPr id="1341" name="Google Shape;1341;p43"/>
          <p:cNvSpPr txBox="1"/>
          <p:nvPr>
            <p:ph idx="7" type="title"/>
          </p:nvPr>
        </p:nvSpPr>
        <p:spPr>
          <a:xfrm>
            <a:off x="6238050" y="3616225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342" name="Google Shape;1342;p43"/>
          <p:cNvSpPr txBox="1"/>
          <p:nvPr>
            <p:ph idx="8" type="subTitle"/>
          </p:nvPr>
        </p:nvSpPr>
        <p:spPr>
          <a:xfrm>
            <a:off x="6238038" y="3970228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1343" name="Google Shape;1343;p43"/>
          <p:cNvSpPr txBox="1"/>
          <p:nvPr>
            <p:ph idx="9" type="title"/>
          </p:nvPr>
        </p:nvSpPr>
        <p:spPr>
          <a:xfrm>
            <a:off x="3475650" y="1958575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344" name="Google Shape;1344;p43"/>
          <p:cNvSpPr txBox="1"/>
          <p:nvPr>
            <p:ph idx="13" type="subTitle"/>
          </p:nvPr>
        </p:nvSpPr>
        <p:spPr>
          <a:xfrm>
            <a:off x="3475638" y="2312575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345" name="Google Shape;1345;p43"/>
          <p:cNvSpPr txBox="1"/>
          <p:nvPr>
            <p:ph idx="14" type="title"/>
          </p:nvPr>
        </p:nvSpPr>
        <p:spPr>
          <a:xfrm>
            <a:off x="3475650" y="3616225"/>
            <a:ext cx="2192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346" name="Google Shape;1346;p43"/>
          <p:cNvSpPr txBox="1"/>
          <p:nvPr>
            <p:ph idx="15" type="subTitle"/>
          </p:nvPr>
        </p:nvSpPr>
        <p:spPr>
          <a:xfrm>
            <a:off x="3475638" y="3970228"/>
            <a:ext cx="2192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1347" name="Google Shape;1347;p43"/>
          <p:cNvSpPr/>
          <p:nvPr/>
        </p:nvSpPr>
        <p:spPr>
          <a:xfrm>
            <a:off x="1511213" y="1266138"/>
            <a:ext cx="596700" cy="59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43"/>
          <p:cNvSpPr/>
          <p:nvPr/>
        </p:nvSpPr>
        <p:spPr>
          <a:xfrm>
            <a:off x="4273638" y="1266138"/>
            <a:ext cx="596700" cy="596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43"/>
          <p:cNvSpPr/>
          <p:nvPr/>
        </p:nvSpPr>
        <p:spPr>
          <a:xfrm>
            <a:off x="7036038" y="1266138"/>
            <a:ext cx="596700" cy="59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0" name="Google Shape;1350;p43"/>
          <p:cNvSpPr/>
          <p:nvPr/>
        </p:nvSpPr>
        <p:spPr>
          <a:xfrm>
            <a:off x="1511213" y="2943313"/>
            <a:ext cx="596700" cy="596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1" name="Google Shape;1351;p43"/>
          <p:cNvSpPr/>
          <p:nvPr/>
        </p:nvSpPr>
        <p:spPr>
          <a:xfrm>
            <a:off x="4273638" y="2943313"/>
            <a:ext cx="596700" cy="596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2" name="Google Shape;1352;p43"/>
          <p:cNvSpPr/>
          <p:nvPr/>
        </p:nvSpPr>
        <p:spPr>
          <a:xfrm>
            <a:off x="7036038" y="2943313"/>
            <a:ext cx="596700" cy="5967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3" name="Google Shape;1353;p43"/>
          <p:cNvGrpSpPr/>
          <p:nvPr/>
        </p:nvGrpSpPr>
        <p:grpSpPr>
          <a:xfrm>
            <a:off x="1647603" y="1381604"/>
            <a:ext cx="323933" cy="365750"/>
            <a:chOff x="57393" y="1908575"/>
            <a:chExt cx="603340" cy="673200"/>
          </a:xfrm>
        </p:grpSpPr>
        <p:sp>
          <p:nvSpPr>
            <p:cNvPr id="1354" name="Google Shape;1354;p43"/>
            <p:cNvSpPr/>
            <p:nvPr/>
          </p:nvSpPr>
          <p:spPr>
            <a:xfrm flipH="1">
              <a:off x="337993" y="2145300"/>
              <a:ext cx="42140" cy="39325"/>
            </a:xfrm>
            <a:custGeom>
              <a:rect b="b" l="l" r="r" t="t"/>
              <a:pathLst>
                <a:path extrusionOk="0" h="1573" w="2107">
                  <a:moveTo>
                    <a:pt x="947" y="0"/>
                  </a:moveTo>
                  <a:lnTo>
                    <a:pt x="845" y="15"/>
                  </a:lnTo>
                  <a:lnTo>
                    <a:pt x="743" y="31"/>
                  </a:lnTo>
                  <a:lnTo>
                    <a:pt x="641" y="61"/>
                  </a:lnTo>
                  <a:lnTo>
                    <a:pt x="550" y="92"/>
                  </a:lnTo>
                  <a:lnTo>
                    <a:pt x="468" y="130"/>
                  </a:lnTo>
                  <a:lnTo>
                    <a:pt x="387" y="176"/>
                  </a:lnTo>
                  <a:lnTo>
                    <a:pt x="306" y="229"/>
                  </a:lnTo>
                  <a:lnTo>
                    <a:pt x="245" y="282"/>
                  </a:lnTo>
                  <a:lnTo>
                    <a:pt x="184" y="344"/>
                  </a:lnTo>
                  <a:lnTo>
                    <a:pt x="133" y="412"/>
                  </a:lnTo>
                  <a:lnTo>
                    <a:pt x="82" y="481"/>
                  </a:lnTo>
                  <a:lnTo>
                    <a:pt x="51" y="550"/>
                  </a:lnTo>
                  <a:lnTo>
                    <a:pt x="21" y="626"/>
                  </a:lnTo>
                  <a:lnTo>
                    <a:pt x="11" y="702"/>
                  </a:lnTo>
                  <a:lnTo>
                    <a:pt x="0" y="786"/>
                  </a:lnTo>
                  <a:lnTo>
                    <a:pt x="11" y="870"/>
                  </a:lnTo>
                  <a:lnTo>
                    <a:pt x="21" y="946"/>
                  </a:lnTo>
                  <a:lnTo>
                    <a:pt x="51" y="1023"/>
                  </a:lnTo>
                  <a:lnTo>
                    <a:pt x="82" y="1091"/>
                  </a:lnTo>
                  <a:lnTo>
                    <a:pt x="133" y="1160"/>
                  </a:lnTo>
                  <a:lnTo>
                    <a:pt x="184" y="1229"/>
                  </a:lnTo>
                  <a:lnTo>
                    <a:pt x="245" y="1290"/>
                  </a:lnTo>
                  <a:lnTo>
                    <a:pt x="306" y="1343"/>
                  </a:lnTo>
                  <a:lnTo>
                    <a:pt x="387" y="1397"/>
                  </a:lnTo>
                  <a:lnTo>
                    <a:pt x="468" y="1442"/>
                  </a:lnTo>
                  <a:lnTo>
                    <a:pt x="550" y="1480"/>
                  </a:lnTo>
                  <a:lnTo>
                    <a:pt x="641" y="1511"/>
                  </a:lnTo>
                  <a:lnTo>
                    <a:pt x="743" y="1541"/>
                  </a:lnTo>
                  <a:lnTo>
                    <a:pt x="845" y="1557"/>
                  </a:lnTo>
                  <a:lnTo>
                    <a:pt x="947" y="1572"/>
                  </a:lnTo>
                  <a:lnTo>
                    <a:pt x="1160" y="1572"/>
                  </a:lnTo>
                  <a:lnTo>
                    <a:pt x="1262" y="1557"/>
                  </a:lnTo>
                  <a:lnTo>
                    <a:pt x="1364" y="1541"/>
                  </a:lnTo>
                  <a:lnTo>
                    <a:pt x="1465" y="1511"/>
                  </a:lnTo>
                  <a:lnTo>
                    <a:pt x="1557" y="1480"/>
                  </a:lnTo>
                  <a:lnTo>
                    <a:pt x="1638" y="1442"/>
                  </a:lnTo>
                  <a:lnTo>
                    <a:pt x="1720" y="1397"/>
                  </a:lnTo>
                  <a:lnTo>
                    <a:pt x="1801" y="1343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84" y="1160"/>
                  </a:lnTo>
                  <a:lnTo>
                    <a:pt x="2025" y="1091"/>
                  </a:lnTo>
                  <a:lnTo>
                    <a:pt x="2056" y="1023"/>
                  </a:lnTo>
                  <a:lnTo>
                    <a:pt x="2086" y="946"/>
                  </a:lnTo>
                  <a:lnTo>
                    <a:pt x="2096" y="870"/>
                  </a:lnTo>
                  <a:lnTo>
                    <a:pt x="2106" y="786"/>
                  </a:lnTo>
                  <a:lnTo>
                    <a:pt x="2096" y="702"/>
                  </a:lnTo>
                  <a:lnTo>
                    <a:pt x="2086" y="626"/>
                  </a:lnTo>
                  <a:lnTo>
                    <a:pt x="2056" y="550"/>
                  </a:lnTo>
                  <a:lnTo>
                    <a:pt x="2025" y="481"/>
                  </a:lnTo>
                  <a:lnTo>
                    <a:pt x="1984" y="412"/>
                  </a:lnTo>
                  <a:lnTo>
                    <a:pt x="1923" y="344"/>
                  </a:lnTo>
                  <a:lnTo>
                    <a:pt x="1862" y="282"/>
                  </a:lnTo>
                  <a:lnTo>
                    <a:pt x="1801" y="229"/>
                  </a:lnTo>
                  <a:lnTo>
                    <a:pt x="1720" y="176"/>
                  </a:lnTo>
                  <a:lnTo>
                    <a:pt x="1638" y="130"/>
                  </a:lnTo>
                  <a:lnTo>
                    <a:pt x="1557" y="92"/>
                  </a:lnTo>
                  <a:lnTo>
                    <a:pt x="1465" y="61"/>
                  </a:lnTo>
                  <a:lnTo>
                    <a:pt x="1364" y="31"/>
                  </a:lnTo>
                  <a:lnTo>
                    <a:pt x="1262" y="15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3"/>
            <p:cNvSpPr/>
            <p:nvPr/>
          </p:nvSpPr>
          <p:spPr>
            <a:xfrm flipH="1">
              <a:off x="337993" y="2066325"/>
              <a:ext cx="42140" cy="39500"/>
            </a:xfrm>
            <a:custGeom>
              <a:rect b="b" l="l" r="r" t="t"/>
              <a:pathLst>
                <a:path extrusionOk="0" h="1580" w="2107">
                  <a:moveTo>
                    <a:pt x="947" y="0"/>
                  </a:moveTo>
                  <a:lnTo>
                    <a:pt x="845" y="16"/>
                  </a:lnTo>
                  <a:lnTo>
                    <a:pt x="743" y="38"/>
                  </a:lnTo>
                  <a:lnTo>
                    <a:pt x="641" y="61"/>
                  </a:lnTo>
                  <a:lnTo>
                    <a:pt x="550" y="92"/>
                  </a:lnTo>
                  <a:lnTo>
                    <a:pt x="468" y="138"/>
                  </a:lnTo>
                  <a:lnTo>
                    <a:pt x="387" y="183"/>
                  </a:lnTo>
                  <a:lnTo>
                    <a:pt x="306" y="229"/>
                  </a:lnTo>
                  <a:lnTo>
                    <a:pt x="245" y="290"/>
                  </a:lnTo>
                  <a:lnTo>
                    <a:pt x="184" y="344"/>
                  </a:lnTo>
                  <a:lnTo>
                    <a:pt x="133" y="412"/>
                  </a:lnTo>
                  <a:lnTo>
                    <a:pt x="82" y="481"/>
                  </a:lnTo>
                  <a:lnTo>
                    <a:pt x="51" y="557"/>
                  </a:lnTo>
                  <a:lnTo>
                    <a:pt x="21" y="626"/>
                  </a:lnTo>
                  <a:lnTo>
                    <a:pt x="11" y="710"/>
                  </a:lnTo>
                  <a:lnTo>
                    <a:pt x="0" y="786"/>
                  </a:lnTo>
                  <a:lnTo>
                    <a:pt x="11" y="870"/>
                  </a:lnTo>
                  <a:lnTo>
                    <a:pt x="21" y="946"/>
                  </a:lnTo>
                  <a:lnTo>
                    <a:pt x="51" y="1023"/>
                  </a:lnTo>
                  <a:lnTo>
                    <a:pt x="82" y="1099"/>
                  </a:lnTo>
                  <a:lnTo>
                    <a:pt x="133" y="1168"/>
                  </a:lnTo>
                  <a:lnTo>
                    <a:pt x="184" y="1229"/>
                  </a:lnTo>
                  <a:lnTo>
                    <a:pt x="245" y="1290"/>
                  </a:lnTo>
                  <a:lnTo>
                    <a:pt x="306" y="1343"/>
                  </a:lnTo>
                  <a:lnTo>
                    <a:pt x="387" y="1397"/>
                  </a:lnTo>
                  <a:lnTo>
                    <a:pt x="468" y="1442"/>
                  </a:lnTo>
                  <a:lnTo>
                    <a:pt x="550" y="1481"/>
                  </a:lnTo>
                  <a:lnTo>
                    <a:pt x="641" y="1519"/>
                  </a:lnTo>
                  <a:lnTo>
                    <a:pt x="743" y="1542"/>
                  </a:lnTo>
                  <a:lnTo>
                    <a:pt x="845" y="1564"/>
                  </a:lnTo>
                  <a:lnTo>
                    <a:pt x="947" y="1572"/>
                  </a:lnTo>
                  <a:lnTo>
                    <a:pt x="1059" y="1580"/>
                  </a:lnTo>
                  <a:lnTo>
                    <a:pt x="1160" y="1572"/>
                  </a:lnTo>
                  <a:lnTo>
                    <a:pt x="1262" y="1564"/>
                  </a:lnTo>
                  <a:lnTo>
                    <a:pt x="1364" y="1542"/>
                  </a:lnTo>
                  <a:lnTo>
                    <a:pt x="1465" y="1519"/>
                  </a:lnTo>
                  <a:lnTo>
                    <a:pt x="1557" y="1481"/>
                  </a:lnTo>
                  <a:lnTo>
                    <a:pt x="1638" y="1442"/>
                  </a:lnTo>
                  <a:lnTo>
                    <a:pt x="1720" y="1397"/>
                  </a:lnTo>
                  <a:lnTo>
                    <a:pt x="1801" y="1343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84" y="1168"/>
                  </a:lnTo>
                  <a:lnTo>
                    <a:pt x="2025" y="1099"/>
                  </a:lnTo>
                  <a:lnTo>
                    <a:pt x="2056" y="1023"/>
                  </a:lnTo>
                  <a:lnTo>
                    <a:pt x="2086" y="946"/>
                  </a:lnTo>
                  <a:lnTo>
                    <a:pt x="2096" y="870"/>
                  </a:lnTo>
                  <a:lnTo>
                    <a:pt x="2106" y="786"/>
                  </a:lnTo>
                  <a:lnTo>
                    <a:pt x="2096" y="710"/>
                  </a:lnTo>
                  <a:lnTo>
                    <a:pt x="2086" y="626"/>
                  </a:lnTo>
                  <a:lnTo>
                    <a:pt x="2056" y="557"/>
                  </a:lnTo>
                  <a:lnTo>
                    <a:pt x="2025" y="481"/>
                  </a:lnTo>
                  <a:lnTo>
                    <a:pt x="1984" y="412"/>
                  </a:lnTo>
                  <a:lnTo>
                    <a:pt x="1923" y="344"/>
                  </a:lnTo>
                  <a:lnTo>
                    <a:pt x="1862" y="290"/>
                  </a:lnTo>
                  <a:lnTo>
                    <a:pt x="1801" y="229"/>
                  </a:lnTo>
                  <a:lnTo>
                    <a:pt x="1720" y="183"/>
                  </a:lnTo>
                  <a:lnTo>
                    <a:pt x="1638" y="138"/>
                  </a:lnTo>
                  <a:lnTo>
                    <a:pt x="1557" y="92"/>
                  </a:lnTo>
                  <a:lnTo>
                    <a:pt x="1465" y="61"/>
                  </a:lnTo>
                  <a:lnTo>
                    <a:pt x="1364" y="38"/>
                  </a:lnTo>
                  <a:lnTo>
                    <a:pt x="1262" y="16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3"/>
            <p:cNvSpPr/>
            <p:nvPr/>
          </p:nvSpPr>
          <p:spPr>
            <a:xfrm flipH="1">
              <a:off x="478193" y="2303050"/>
              <a:ext cx="42140" cy="39500"/>
            </a:xfrm>
            <a:custGeom>
              <a:rect b="b" l="l" r="r" t="t"/>
              <a:pathLst>
                <a:path extrusionOk="0" h="1580" w="2107">
                  <a:moveTo>
                    <a:pt x="947" y="0"/>
                  </a:moveTo>
                  <a:lnTo>
                    <a:pt x="835" y="16"/>
                  </a:lnTo>
                  <a:lnTo>
                    <a:pt x="733" y="31"/>
                  </a:lnTo>
                  <a:lnTo>
                    <a:pt x="642" y="61"/>
                  </a:lnTo>
                  <a:lnTo>
                    <a:pt x="550" y="92"/>
                  </a:lnTo>
                  <a:lnTo>
                    <a:pt x="459" y="130"/>
                  </a:lnTo>
                  <a:lnTo>
                    <a:pt x="377" y="176"/>
                  </a:lnTo>
                  <a:lnTo>
                    <a:pt x="306" y="229"/>
                  </a:lnTo>
                  <a:lnTo>
                    <a:pt x="235" y="283"/>
                  </a:lnTo>
                  <a:lnTo>
                    <a:pt x="174" y="344"/>
                  </a:lnTo>
                  <a:lnTo>
                    <a:pt x="123" y="412"/>
                  </a:lnTo>
                  <a:lnTo>
                    <a:pt x="82" y="481"/>
                  </a:lnTo>
                  <a:lnTo>
                    <a:pt x="41" y="550"/>
                  </a:lnTo>
                  <a:lnTo>
                    <a:pt x="21" y="626"/>
                  </a:lnTo>
                  <a:lnTo>
                    <a:pt x="1" y="710"/>
                  </a:lnTo>
                  <a:lnTo>
                    <a:pt x="1" y="786"/>
                  </a:lnTo>
                  <a:lnTo>
                    <a:pt x="1" y="870"/>
                  </a:lnTo>
                  <a:lnTo>
                    <a:pt x="21" y="947"/>
                  </a:lnTo>
                  <a:lnTo>
                    <a:pt x="41" y="1023"/>
                  </a:lnTo>
                  <a:lnTo>
                    <a:pt x="82" y="1092"/>
                  </a:lnTo>
                  <a:lnTo>
                    <a:pt x="123" y="1168"/>
                  </a:lnTo>
                  <a:lnTo>
                    <a:pt x="174" y="1229"/>
                  </a:lnTo>
                  <a:lnTo>
                    <a:pt x="235" y="1290"/>
                  </a:lnTo>
                  <a:lnTo>
                    <a:pt x="306" y="1343"/>
                  </a:lnTo>
                  <a:lnTo>
                    <a:pt x="377" y="1397"/>
                  </a:lnTo>
                  <a:lnTo>
                    <a:pt x="459" y="1443"/>
                  </a:lnTo>
                  <a:lnTo>
                    <a:pt x="550" y="1481"/>
                  </a:lnTo>
                  <a:lnTo>
                    <a:pt x="642" y="1511"/>
                  </a:lnTo>
                  <a:lnTo>
                    <a:pt x="733" y="1542"/>
                  </a:lnTo>
                  <a:lnTo>
                    <a:pt x="835" y="1565"/>
                  </a:lnTo>
                  <a:lnTo>
                    <a:pt x="947" y="1572"/>
                  </a:lnTo>
                  <a:lnTo>
                    <a:pt x="1049" y="1580"/>
                  </a:lnTo>
                  <a:lnTo>
                    <a:pt x="1161" y="1572"/>
                  </a:lnTo>
                  <a:lnTo>
                    <a:pt x="1262" y="1565"/>
                  </a:lnTo>
                  <a:lnTo>
                    <a:pt x="1364" y="1542"/>
                  </a:lnTo>
                  <a:lnTo>
                    <a:pt x="1456" y="1511"/>
                  </a:lnTo>
                  <a:lnTo>
                    <a:pt x="1557" y="1481"/>
                  </a:lnTo>
                  <a:lnTo>
                    <a:pt x="1639" y="1443"/>
                  </a:lnTo>
                  <a:lnTo>
                    <a:pt x="1720" y="1397"/>
                  </a:lnTo>
                  <a:lnTo>
                    <a:pt x="1791" y="1343"/>
                  </a:lnTo>
                  <a:lnTo>
                    <a:pt x="1863" y="1290"/>
                  </a:lnTo>
                  <a:lnTo>
                    <a:pt x="1924" y="1229"/>
                  </a:lnTo>
                  <a:lnTo>
                    <a:pt x="1974" y="1168"/>
                  </a:lnTo>
                  <a:lnTo>
                    <a:pt x="2025" y="1092"/>
                  </a:lnTo>
                  <a:lnTo>
                    <a:pt x="2056" y="1023"/>
                  </a:lnTo>
                  <a:lnTo>
                    <a:pt x="2086" y="947"/>
                  </a:lnTo>
                  <a:lnTo>
                    <a:pt x="2097" y="870"/>
                  </a:lnTo>
                  <a:lnTo>
                    <a:pt x="2107" y="786"/>
                  </a:lnTo>
                  <a:lnTo>
                    <a:pt x="2097" y="710"/>
                  </a:lnTo>
                  <a:lnTo>
                    <a:pt x="2086" y="626"/>
                  </a:lnTo>
                  <a:lnTo>
                    <a:pt x="2056" y="550"/>
                  </a:lnTo>
                  <a:lnTo>
                    <a:pt x="2025" y="481"/>
                  </a:lnTo>
                  <a:lnTo>
                    <a:pt x="1974" y="412"/>
                  </a:lnTo>
                  <a:lnTo>
                    <a:pt x="1924" y="344"/>
                  </a:lnTo>
                  <a:lnTo>
                    <a:pt x="1863" y="283"/>
                  </a:lnTo>
                  <a:lnTo>
                    <a:pt x="1791" y="229"/>
                  </a:lnTo>
                  <a:lnTo>
                    <a:pt x="1720" y="176"/>
                  </a:lnTo>
                  <a:lnTo>
                    <a:pt x="1639" y="130"/>
                  </a:lnTo>
                  <a:lnTo>
                    <a:pt x="1557" y="92"/>
                  </a:lnTo>
                  <a:lnTo>
                    <a:pt x="1456" y="61"/>
                  </a:lnTo>
                  <a:lnTo>
                    <a:pt x="1364" y="31"/>
                  </a:lnTo>
                  <a:lnTo>
                    <a:pt x="1262" y="16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3"/>
            <p:cNvSpPr/>
            <p:nvPr/>
          </p:nvSpPr>
          <p:spPr>
            <a:xfrm flipH="1">
              <a:off x="155673" y="2263550"/>
              <a:ext cx="126180" cy="118300"/>
            </a:xfrm>
            <a:custGeom>
              <a:rect b="b" l="l" r="r" t="t"/>
              <a:pathLst>
                <a:path extrusionOk="0" h="4732" w="6309">
                  <a:moveTo>
                    <a:pt x="3266" y="1580"/>
                  </a:moveTo>
                  <a:lnTo>
                    <a:pt x="3368" y="1596"/>
                  </a:lnTo>
                  <a:lnTo>
                    <a:pt x="3470" y="1611"/>
                  </a:lnTo>
                  <a:lnTo>
                    <a:pt x="3561" y="1641"/>
                  </a:lnTo>
                  <a:lnTo>
                    <a:pt x="3653" y="1672"/>
                  </a:lnTo>
                  <a:lnTo>
                    <a:pt x="3744" y="1710"/>
                  </a:lnTo>
                  <a:lnTo>
                    <a:pt x="3826" y="1756"/>
                  </a:lnTo>
                  <a:lnTo>
                    <a:pt x="3897" y="1809"/>
                  </a:lnTo>
                  <a:lnTo>
                    <a:pt x="3968" y="1863"/>
                  </a:lnTo>
                  <a:lnTo>
                    <a:pt x="4029" y="1924"/>
                  </a:lnTo>
                  <a:lnTo>
                    <a:pt x="4080" y="1992"/>
                  </a:lnTo>
                  <a:lnTo>
                    <a:pt x="4121" y="2061"/>
                  </a:lnTo>
                  <a:lnTo>
                    <a:pt x="4161" y="2130"/>
                  </a:lnTo>
                  <a:lnTo>
                    <a:pt x="4182" y="2206"/>
                  </a:lnTo>
                  <a:lnTo>
                    <a:pt x="4202" y="2290"/>
                  </a:lnTo>
                  <a:lnTo>
                    <a:pt x="4202" y="2366"/>
                  </a:lnTo>
                  <a:lnTo>
                    <a:pt x="4202" y="2450"/>
                  </a:lnTo>
                  <a:lnTo>
                    <a:pt x="4182" y="2527"/>
                  </a:lnTo>
                  <a:lnTo>
                    <a:pt x="4161" y="2603"/>
                  </a:lnTo>
                  <a:lnTo>
                    <a:pt x="4121" y="2672"/>
                  </a:lnTo>
                  <a:lnTo>
                    <a:pt x="4080" y="2740"/>
                  </a:lnTo>
                  <a:lnTo>
                    <a:pt x="4029" y="2809"/>
                  </a:lnTo>
                  <a:lnTo>
                    <a:pt x="3968" y="2870"/>
                  </a:lnTo>
                  <a:lnTo>
                    <a:pt x="3897" y="2923"/>
                  </a:lnTo>
                  <a:lnTo>
                    <a:pt x="3826" y="2977"/>
                  </a:lnTo>
                  <a:lnTo>
                    <a:pt x="3744" y="3023"/>
                  </a:lnTo>
                  <a:lnTo>
                    <a:pt x="3653" y="3061"/>
                  </a:lnTo>
                  <a:lnTo>
                    <a:pt x="3561" y="3091"/>
                  </a:lnTo>
                  <a:lnTo>
                    <a:pt x="3470" y="3122"/>
                  </a:lnTo>
                  <a:lnTo>
                    <a:pt x="3368" y="3145"/>
                  </a:lnTo>
                  <a:lnTo>
                    <a:pt x="3266" y="3152"/>
                  </a:lnTo>
                  <a:lnTo>
                    <a:pt x="3154" y="3160"/>
                  </a:lnTo>
                  <a:lnTo>
                    <a:pt x="3042" y="3152"/>
                  </a:lnTo>
                  <a:lnTo>
                    <a:pt x="2941" y="3145"/>
                  </a:lnTo>
                  <a:lnTo>
                    <a:pt x="2839" y="3122"/>
                  </a:lnTo>
                  <a:lnTo>
                    <a:pt x="2747" y="3091"/>
                  </a:lnTo>
                  <a:lnTo>
                    <a:pt x="2656" y="3061"/>
                  </a:lnTo>
                  <a:lnTo>
                    <a:pt x="2564" y="3023"/>
                  </a:lnTo>
                  <a:lnTo>
                    <a:pt x="2483" y="2977"/>
                  </a:lnTo>
                  <a:lnTo>
                    <a:pt x="2412" y="2923"/>
                  </a:lnTo>
                  <a:lnTo>
                    <a:pt x="2340" y="2870"/>
                  </a:lnTo>
                  <a:lnTo>
                    <a:pt x="2279" y="2809"/>
                  </a:lnTo>
                  <a:lnTo>
                    <a:pt x="2228" y="2740"/>
                  </a:lnTo>
                  <a:lnTo>
                    <a:pt x="2188" y="2672"/>
                  </a:lnTo>
                  <a:lnTo>
                    <a:pt x="2147" y="2603"/>
                  </a:lnTo>
                  <a:lnTo>
                    <a:pt x="2127" y="2527"/>
                  </a:lnTo>
                  <a:lnTo>
                    <a:pt x="2106" y="2450"/>
                  </a:lnTo>
                  <a:lnTo>
                    <a:pt x="2106" y="2366"/>
                  </a:lnTo>
                  <a:lnTo>
                    <a:pt x="2106" y="2290"/>
                  </a:lnTo>
                  <a:lnTo>
                    <a:pt x="2127" y="2206"/>
                  </a:lnTo>
                  <a:lnTo>
                    <a:pt x="2147" y="2130"/>
                  </a:lnTo>
                  <a:lnTo>
                    <a:pt x="2188" y="2061"/>
                  </a:lnTo>
                  <a:lnTo>
                    <a:pt x="2228" y="1992"/>
                  </a:lnTo>
                  <a:lnTo>
                    <a:pt x="2279" y="1924"/>
                  </a:lnTo>
                  <a:lnTo>
                    <a:pt x="2340" y="1863"/>
                  </a:lnTo>
                  <a:lnTo>
                    <a:pt x="2412" y="1809"/>
                  </a:lnTo>
                  <a:lnTo>
                    <a:pt x="2483" y="1756"/>
                  </a:lnTo>
                  <a:lnTo>
                    <a:pt x="2564" y="1710"/>
                  </a:lnTo>
                  <a:lnTo>
                    <a:pt x="2656" y="1672"/>
                  </a:lnTo>
                  <a:lnTo>
                    <a:pt x="2747" y="1641"/>
                  </a:lnTo>
                  <a:lnTo>
                    <a:pt x="2839" y="1611"/>
                  </a:lnTo>
                  <a:lnTo>
                    <a:pt x="2941" y="1596"/>
                  </a:lnTo>
                  <a:lnTo>
                    <a:pt x="3042" y="1580"/>
                  </a:lnTo>
                  <a:close/>
                  <a:moveTo>
                    <a:pt x="2991" y="1"/>
                  </a:moveTo>
                  <a:lnTo>
                    <a:pt x="2829" y="16"/>
                  </a:lnTo>
                  <a:lnTo>
                    <a:pt x="2676" y="31"/>
                  </a:lnTo>
                  <a:lnTo>
                    <a:pt x="2523" y="47"/>
                  </a:lnTo>
                  <a:lnTo>
                    <a:pt x="2371" y="77"/>
                  </a:lnTo>
                  <a:lnTo>
                    <a:pt x="2218" y="108"/>
                  </a:lnTo>
                  <a:lnTo>
                    <a:pt x="2066" y="146"/>
                  </a:lnTo>
                  <a:lnTo>
                    <a:pt x="1923" y="184"/>
                  </a:lnTo>
                  <a:lnTo>
                    <a:pt x="1791" y="237"/>
                  </a:lnTo>
                  <a:lnTo>
                    <a:pt x="1649" y="283"/>
                  </a:lnTo>
                  <a:lnTo>
                    <a:pt x="1516" y="344"/>
                  </a:lnTo>
                  <a:lnTo>
                    <a:pt x="1394" y="405"/>
                  </a:lnTo>
                  <a:lnTo>
                    <a:pt x="1272" y="474"/>
                  </a:lnTo>
                  <a:lnTo>
                    <a:pt x="1150" y="543"/>
                  </a:lnTo>
                  <a:lnTo>
                    <a:pt x="1038" y="619"/>
                  </a:lnTo>
                  <a:lnTo>
                    <a:pt x="926" y="695"/>
                  </a:lnTo>
                  <a:lnTo>
                    <a:pt x="814" y="779"/>
                  </a:lnTo>
                  <a:lnTo>
                    <a:pt x="723" y="863"/>
                  </a:lnTo>
                  <a:lnTo>
                    <a:pt x="631" y="955"/>
                  </a:lnTo>
                  <a:lnTo>
                    <a:pt x="540" y="1046"/>
                  </a:lnTo>
                  <a:lnTo>
                    <a:pt x="458" y="1138"/>
                  </a:lnTo>
                  <a:lnTo>
                    <a:pt x="377" y="1237"/>
                  </a:lnTo>
                  <a:lnTo>
                    <a:pt x="306" y="1344"/>
                  </a:lnTo>
                  <a:lnTo>
                    <a:pt x="245" y="1451"/>
                  </a:lnTo>
                  <a:lnTo>
                    <a:pt x="194" y="1558"/>
                  </a:lnTo>
                  <a:lnTo>
                    <a:pt x="143" y="1664"/>
                  </a:lnTo>
                  <a:lnTo>
                    <a:pt x="102" y="1779"/>
                  </a:lnTo>
                  <a:lnTo>
                    <a:pt x="61" y="1893"/>
                  </a:lnTo>
                  <a:lnTo>
                    <a:pt x="31" y="2008"/>
                  </a:lnTo>
                  <a:lnTo>
                    <a:pt x="11" y="2130"/>
                  </a:lnTo>
                  <a:lnTo>
                    <a:pt x="0" y="2244"/>
                  </a:lnTo>
                  <a:lnTo>
                    <a:pt x="0" y="2366"/>
                  </a:lnTo>
                  <a:lnTo>
                    <a:pt x="0" y="2488"/>
                  </a:lnTo>
                  <a:lnTo>
                    <a:pt x="11" y="2610"/>
                  </a:lnTo>
                  <a:lnTo>
                    <a:pt x="31" y="2725"/>
                  </a:lnTo>
                  <a:lnTo>
                    <a:pt x="61" y="2847"/>
                  </a:lnTo>
                  <a:lnTo>
                    <a:pt x="102" y="2961"/>
                  </a:lnTo>
                  <a:lnTo>
                    <a:pt x="143" y="3068"/>
                  </a:lnTo>
                  <a:lnTo>
                    <a:pt x="194" y="3183"/>
                  </a:lnTo>
                  <a:lnTo>
                    <a:pt x="245" y="3290"/>
                  </a:lnTo>
                  <a:lnTo>
                    <a:pt x="306" y="3396"/>
                  </a:lnTo>
                  <a:lnTo>
                    <a:pt x="377" y="3496"/>
                  </a:lnTo>
                  <a:lnTo>
                    <a:pt x="458" y="3595"/>
                  </a:lnTo>
                  <a:lnTo>
                    <a:pt x="540" y="3694"/>
                  </a:lnTo>
                  <a:lnTo>
                    <a:pt x="631" y="3786"/>
                  </a:lnTo>
                  <a:lnTo>
                    <a:pt x="723" y="3869"/>
                  </a:lnTo>
                  <a:lnTo>
                    <a:pt x="814" y="3961"/>
                  </a:lnTo>
                  <a:lnTo>
                    <a:pt x="926" y="4037"/>
                  </a:lnTo>
                  <a:lnTo>
                    <a:pt x="1038" y="4121"/>
                  </a:lnTo>
                  <a:lnTo>
                    <a:pt x="1150" y="4198"/>
                  </a:lnTo>
                  <a:lnTo>
                    <a:pt x="1272" y="4266"/>
                  </a:lnTo>
                  <a:lnTo>
                    <a:pt x="1394" y="4327"/>
                  </a:lnTo>
                  <a:lnTo>
                    <a:pt x="1516" y="4388"/>
                  </a:lnTo>
                  <a:lnTo>
                    <a:pt x="1649" y="4449"/>
                  </a:lnTo>
                  <a:lnTo>
                    <a:pt x="1791" y="4503"/>
                  </a:lnTo>
                  <a:lnTo>
                    <a:pt x="1923" y="4549"/>
                  </a:lnTo>
                  <a:lnTo>
                    <a:pt x="2066" y="4594"/>
                  </a:lnTo>
                  <a:lnTo>
                    <a:pt x="2218" y="4625"/>
                  </a:lnTo>
                  <a:lnTo>
                    <a:pt x="2371" y="4663"/>
                  </a:lnTo>
                  <a:lnTo>
                    <a:pt x="2523" y="4686"/>
                  </a:lnTo>
                  <a:lnTo>
                    <a:pt x="2676" y="4709"/>
                  </a:lnTo>
                  <a:lnTo>
                    <a:pt x="2829" y="4724"/>
                  </a:lnTo>
                  <a:lnTo>
                    <a:pt x="2991" y="4732"/>
                  </a:lnTo>
                  <a:lnTo>
                    <a:pt x="3317" y="4732"/>
                  </a:lnTo>
                  <a:lnTo>
                    <a:pt x="3480" y="4724"/>
                  </a:lnTo>
                  <a:lnTo>
                    <a:pt x="3632" y="4709"/>
                  </a:lnTo>
                  <a:lnTo>
                    <a:pt x="3785" y="4686"/>
                  </a:lnTo>
                  <a:lnTo>
                    <a:pt x="3938" y="4663"/>
                  </a:lnTo>
                  <a:lnTo>
                    <a:pt x="4090" y="4625"/>
                  </a:lnTo>
                  <a:lnTo>
                    <a:pt x="4243" y="4594"/>
                  </a:lnTo>
                  <a:lnTo>
                    <a:pt x="4385" y="4549"/>
                  </a:lnTo>
                  <a:lnTo>
                    <a:pt x="4518" y="4503"/>
                  </a:lnTo>
                  <a:lnTo>
                    <a:pt x="4660" y="4449"/>
                  </a:lnTo>
                  <a:lnTo>
                    <a:pt x="4792" y="4388"/>
                  </a:lnTo>
                  <a:lnTo>
                    <a:pt x="4914" y="4327"/>
                  </a:lnTo>
                  <a:lnTo>
                    <a:pt x="5047" y="4266"/>
                  </a:lnTo>
                  <a:lnTo>
                    <a:pt x="5158" y="4198"/>
                  </a:lnTo>
                  <a:lnTo>
                    <a:pt x="5281" y="4121"/>
                  </a:lnTo>
                  <a:lnTo>
                    <a:pt x="5382" y="4037"/>
                  </a:lnTo>
                  <a:lnTo>
                    <a:pt x="5494" y="3961"/>
                  </a:lnTo>
                  <a:lnTo>
                    <a:pt x="5586" y="3869"/>
                  </a:lnTo>
                  <a:lnTo>
                    <a:pt x="5687" y="3786"/>
                  </a:lnTo>
                  <a:lnTo>
                    <a:pt x="5769" y="3694"/>
                  </a:lnTo>
                  <a:lnTo>
                    <a:pt x="5850" y="3595"/>
                  </a:lnTo>
                  <a:lnTo>
                    <a:pt x="5932" y="3496"/>
                  </a:lnTo>
                  <a:lnTo>
                    <a:pt x="6003" y="3396"/>
                  </a:lnTo>
                  <a:lnTo>
                    <a:pt x="6064" y="3290"/>
                  </a:lnTo>
                  <a:lnTo>
                    <a:pt x="6115" y="3183"/>
                  </a:lnTo>
                  <a:lnTo>
                    <a:pt x="6166" y="3068"/>
                  </a:lnTo>
                  <a:lnTo>
                    <a:pt x="6206" y="2961"/>
                  </a:lnTo>
                  <a:lnTo>
                    <a:pt x="6247" y="2847"/>
                  </a:lnTo>
                  <a:lnTo>
                    <a:pt x="6278" y="2725"/>
                  </a:lnTo>
                  <a:lnTo>
                    <a:pt x="6298" y="2610"/>
                  </a:lnTo>
                  <a:lnTo>
                    <a:pt x="6308" y="2488"/>
                  </a:lnTo>
                  <a:lnTo>
                    <a:pt x="6308" y="2366"/>
                  </a:lnTo>
                  <a:lnTo>
                    <a:pt x="6308" y="2244"/>
                  </a:lnTo>
                  <a:lnTo>
                    <a:pt x="6298" y="2130"/>
                  </a:lnTo>
                  <a:lnTo>
                    <a:pt x="6278" y="2008"/>
                  </a:lnTo>
                  <a:lnTo>
                    <a:pt x="6247" y="1893"/>
                  </a:lnTo>
                  <a:lnTo>
                    <a:pt x="6206" y="1779"/>
                  </a:lnTo>
                  <a:lnTo>
                    <a:pt x="6166" y="1664"/>
                  </a:lnTo>
                  <a:lnTo>
                    <a:pt x="6115" y="1558"/>
                  </a:lnTo>
                  <a:lnTo>
                    <a:pt x="6064" y="1451"/>
                  </a:lnTo>
                  <a:lnTo>
                    <a:pt x="6003" y="1344"/>
                  </a:lnTo>
                  <a:lnTo>
                    <a:pt x="5932" y="1237"/>
                  </a:lnTo>
                  <a:lnTo>
                    <a:pt x="5850" y="1138"/>
                  </a:lnTo>
                  <a:lnTo>
                    <a:pt x="5769" y="1046"/>
                  </a:lnTo>
                  <a:lnTo>
                    <a:pt x="5687" y="955"/>
                  </a:lnTo>
                  <a:lnTo>
                    <a:pt x="5586" y="863"/>
                  </a:lnTo>
                  <a:lnTo>
                    <a:pt x="5494" y="779"/>
                  </a:lnTo>
                  <a:lnTo>
                    <a:pt x="5382" y="695"/>
                  </a:lnTo>
                  <a:lnTo>
                    <a:pt x="5281" y="619"/>
                  </a:lnTo>
                  <a:lnTo>
                    <a:pt x="5158" y="543"/>
                  </a:lnTo>
                  <a:lnTo>
                    <a:pt x="5047" y="474"/>
                  </a:lnTo>
                  <a:lnTo>
                    <a:pt x="4914" y="405"/>
                  </a:lnTo>
                  <a:lnTo>
                    <a:pt x="4792" y="344"/>
                  </a:lnTo>
                  <a:lnTo>
                    <a:pt x="4660" y="283"/>
                  </a:lnTo>
                  <a:lnTo>
                    <a:pt x="4518" y="237"/>
                  </a:lnTo>
                  <a:lnTo>
                    <a:pt x="4385" y="184"/>
                  </a:lnTo>
                  <a:lnTo>
                    <a:pt x="4243" y="146"/>
                  </a:lnTo>
                  <a:lnTo>
                    <a:pt x="4090" y="108"/>
                  </a:lnTo>
                  <a:lnTo>
                    <a:pt x="3938" y="77"/>
                  </a:lnTo>
                  <a:lnTo>
                    <a:pt x="3785" y="47"/>
                  </a:lnTo>
                  <a:lnTo>
                    <a:pt x="3632" y="31"/>
                  </a:lnTo>
                  <a:lnTo>
                    <a:pt x="3480" y="16"/>
                  </a:lnTo>
                  <a:lnTo>
                    <a:pt x="33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3"/>
            <p:cNvSpPr/>
            <p:nvPr/>
          </p:nvSpPr>
          <p:spPr>
            <a:xfrm flipH="1">
              <a:off x="422233" y="2395000"/>
              <a:ext cx="41940" cy="39500"/>
            </a:xfrm>
            <a:custGeom>
              <a:rect b="b" l="l" r="r" t="t"/>
              <a:pathLst>
                <a:path extrusionOk="0" h="1580" w="2097">
                  <a:moveTo>
                    <a:pt x="1049" y="0"/>
                  </a:moveTo>
                  <a:lnTo>
                    <a:pt x="937" y="8"/>
                  </a:lnTo>
                  <a:lnTo>
                    <a:pt x="835" y="15"/>
                  </a:lnTo>
                  <a:lnTo>
                    <a:pt x="733" y="38"/>
                  </a:lnTo>
                  <a:lnTo>
                    <a:pt x="642" y="69"/>
                  </a:lnTo>
                  <a:lnTo>
                    <a:pt x="550" y="99"/>
                  </a:lnTo>
                  <a:lnTo>
                    <a:pt x="459" y="138"/>
                  </a:lnTo>
                  <a:lnTo>
                    <a:pt x="377" y="183"/>
                  </a:lnTo>
                  <a:lnTo>
                    <a:pt x="306" y="237"/>
                  </a:lnTo>
                  <a:lnTo>
                    <a:pt x="235" y="290"/>
                  </a:lnTo>
                  <a:lnTo>
                    <a:pt x="174" y="351"/>
                  </a:lnTo>
                  <a:lnTo>
                    <a:pt x="123" y="420"/>
                  </a:lnTo>
                  <a:lnTo>
                    <a:pt x="82" y="489"/>
                  </a:lnTo>
                  <a:lnTo>
                    <a:pt x="41" y="557"/>
                  </a:lnTo>
                  <a:lnTo>
                    <a:pt x="21" y="634"/>
                  </a:lnTo>
                  <a:lnTo>
                    <a:pt x="1" y="710"/>
                  </a:lnTo>
                  <a:lnTo>
                    <a:pt x="1" y="794"/>
                  </a:lnTo>
                  <a:lnTo>
                    <a:pt x="1" y="870"/>
                  </a:lnTo>
                  <a:lnTo>
                    <a:pt x="21" y="954"/>
                  </a:lnTo>
                  <a:lnTo>
                    <a:pt x="41" y="1030"/>
                  </a:lnTo>
                  <a:lnTo>
                    <a:pt x="82" y="1099"/>
                  </a:lnTo>
                  <a:lnTo>
                    <a:pt x="123" y="1168"/>
                  </a:lnTo>
                  <a:lnTo>
                    <a:pt x="174" y="1236"/>
                  </a:lnTo>
                  <a:lnTo>
                    <a:pt x="235" y="1297"/>
                  </a:lnTo>
                  <a:lnTo>
                    <a:pt x="306" y="1351"/>
                  </a:lnTo>
                  <a:lnTo>
                    <a:pt x="377" y="1404"/>
                  </a:lnTo>
                  <a:lnTo>
                    <a:pt x="459" y="1450"/>
                  </a:lnTo>
                  <a:lnTo>
                    <a:pt x="550" y="1488"/>
                  </a:lnTo>
                  <a:lnTo>
                    <a:pt x="642" y="1519"/>
                  </a:lnTo>
                  <a:lnTo>
                    <a:pt x="733" y="1549"/>
                  </a:lnTo>
                  <a:lnTo>
                    <a:pt x="835" y="1564"/>
                  </a:lnTo>
                  <a:lnTo>
                    <a:pt x="937" y="1580"/>
                  </a:lnTo>
                  <a:lnTo>
                    <a:pt x="1160" y="1580"/>
                  </a:lnTo>
                  <a:lnTo>
                    <a:pt x="1262" y="1564"/>
                  </a:lnTo>
                  <a:lnTo>
                    <a:pt x="1364" y="1549"/>
                  </a:lnTo>
                  <a:lnTo>
                    <a:pt x="1456" y="1519"/>
                  </a:lnTo>
                  <a:lnTo>
                    <a:pt x="1547" y="1488"/>
                  </a:lnTo>
                  <a:lnTo>
                    <a:pt x="1639" y="1450"/>
                  </a:lnTo>
                  <a:lnTo>
                    <a:pt x="1720" y="1404"/>
                  </a:lnTo>
                  <a:lnTo>
                    <a:pt x="1791" y="1351"/>
                  </a:lnTo>
                  <a:lnTo>
                    <a:pt x="1862" y="1297"/>
                  </a:lnTo>
                  <a:lnTo>
                    <a:pt x="1924" y="1236"/>
                  </a:lnTo>
                  <a:lnTo>
                    <a:pt x="1974" y="1168"/>
                  </a:lnTo>
                  <a:lnTo>
                    <a:pt x="2015" y="1099"/>
                  </a:lnTo>
                  <a:lnTo>
                    <a:pt x="2056" y="1030"/>
                  </a:lnTo>
                  <a:lnTo>
                    <a:pt x="2076" y="954"/>
                  </a:lnTo>
                  <a:lnTo>
                    <a:pt x="2096" y="870"/>
                  </a:lnTo>
                  <a:lnTo>
                    <a:pt x="2096" y="794"/>
                  </a:lnTo>
                  <a:lnTo>
                    <a:pt x="2096" y="710"/>
                  </a:lnTo>
                  <a:lnTo>
                    <a:pt x="2076" y="634"/>
                  </a:lnTo>
                  <a:lnTo>
                    <a:pt x="2056" y="557"/>
                  </a:lnTo>
                  <a:lnTo>
                    <a:pt x="2015" y="489"/>
                  </a:lnTo>
                  <a:lnTo>
                    <a:pt x="1974" y="420"/>
                  </a:lnTo>
                  <a:lnTo>
                    <a:pt x="1924" y="351"/>
                  </a:lnTo>
                  <a:lnTo>
                    <a:pt x="1862" y="290"/>
                  </a:lnTo>
                  <a:lnTo>
                    <a:pt x="1791" y="237"/>
                  </a:lnTo>
                  <a:lnTo>
                    <a:pt x="1720" y="183"/>
                  </a:lnTo>
                  <a:lnTo>
                    <a:pt x="1639" y="138"/>
                  </a:lnTo>
                  <a:lnTo>
                    <a:pt x="1547" y="99"/>
                  </a:lnTo>
                  <a:lnTo>
                    <a:pt x="1456" y="69"/>
                  </a:lnTo>
                  <a:lnTo>
                    <a:pt x="1364" y="38"/>
                  </a:lnTo>
                  <a:lnTo>
                    <a:pt x="1262" y="15"/>
                  </a:lnTo>
                  <a:lnTo>
                    <a:pt x="1160" y="8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3"/>
            <p:cNvSpPr/>
            <p:nvPr/>
          </p:nvSpPr>
          <p:spPr>
            <a:xfrm flipH="1">
              <a:off x="534353" y="2210900"/>
              <a:ext cx="42140" cy="39525"/>
            </a:xfrm>
            <a:custGeom>
              <a:rect b="b" l="l" r="r" t="t"/>
              <a:pathLst>
                <a:path extrusionOk="0" h="1581" w="2107">
                  <a:moveTo>
                    <a:pt x="1049" y="1"/>
                  </a:moveTo>
                  <a:lnTo>
                    <a:pt x="947" y="9"/>
                  </a:lnTo>
                  <a:lnTo>
                    <a:pt x="845" y="16"/>
                  </a:lnTo>
                  <a:lnTo>
                    <a:pt x="743" y="39"/>
                  </a:lnTo>
                  <a:lnTo>
                    <a:pt x="642" y="62"/>
                  </a:lnTo>
                  <a:lnTo>
                    <a:pt x="550" y="100"/>
                  </a:lnTo>
                  <a:lnTo>
                    <a:pt x="469" y="138"/>
                  </a:lnTo>
                  <a:lnTo>
                    <a:pt x="387" y="184"/>
                  </a:lnTo>
                  <a:lnTo>
                    <a:pt x="306" y="238"/>
                  </a:lnTo>
                  <a:lnTo>
                    <a:pt x="245" y="291"/>
                  </a:lnTo>
                  <a:lnTo>
                    <a:pt x="184" y="352"/>
                  </a:lnTo>
                  <a:lnTo>
                    <a:pt x="133" y="413"/>
                  </a:lnTo>
                  <a:lnTo>
                    <a:pt x="82" y="482"/>
                  </a:lnTo>
                  <a:lnTo>
                    <a:pt x="52" y="558"/>
                  </a:lnTo>
                  <a:lnTo>
                    <a:pt x="21" y="634"/>
                  </a:lnTo>
                  <a:lnTo>
                    <a:pt x="11" y="711"/>
                  </a:lnTo>
                  <a:lnTo>
                    <a:pt x="1" y="795"/>
                  </a:lnTo>
                  <a:lnTo>
                    <a:pt x="11" y="871"/>
                  </a:lnTo>
                  <a:lnTo>
                    <a:pt x="21" y="947"/>
                  </a:lnTo>
                  <a:lnTo>
                    <a:pt x="52" y="1023"/>
                  </a:lnTo>
                  <a:lnTo>
                    <a:pt x="82" y="1100"/>
                  </a:lnTo>
                  <a:lnTo>
                    <a:pt x="133" y="1168"/>
                  </a:lnTo>
                  <a:lnTo>
                    <a:pt x="184" y="1229"/>
                  </a:lnTo>
                  <a:lnTo>
                    <a:pt x="245" y="1291"/>
                  </a:lnTo>
                  <a:lnTo>
                    <a:pt x="306" y="1352"/>
                  </a:lnTo>
                  <a:lnTo>
                    <a:pt x="387" y="1397"/>
                  </a:lnTo>
                  <a:lnTo>
                    <a:pt x="469" y="1443"/>
                  </a:lnTo>
                  <a:lnTo>
                    <a:pt x="550" y="1489"/>
                  </a:lnTo>
                  <a:lnTo>
                    <a:pt x="642" y="1519"/>
                  </a:lnTo>
                  <a:lnTo>
                    <a:pt x="743" y="1542"/>
                  </a:lnTo>
                  <a:lnTo>
                    <a:pt x="845" y="1565"/>
                  </a:lnTo>
                  <a:lnTo>
                    <a:pt x="947" y="1580"/>
                  </a:lnTo>
                  <a:lnTo>
                    <a:pt x="1161" y="1580"/>
                  </a:lnTo>
                  <a:lnTo>
                    <a:pt x="1262" y="1565"/>
                  </a:lnTo>
                  <a:lnTo>
                    <a:pt x="1364" y="1542"/>
                  </a:lnTo>
                  <a:lnTo>
                    <a:pt x="1466" y="1519"/>
                  </a:lnTo>
                  <a:lnTo>
                    <a:pt x="1557" y="1489"/>
                  </a:lnTo>
                  <a:lnTo>
                    <a:pt x="1639" y="1443"/>
                  </a:lnTo>
                  <a:lnTo>
                    <a:pt x="1720" y="1397"/>
                  </a:lnTo>
                  <a:lnTo>
                    <a:pt x="1802" y="1352"/>
                  </a:lnTo>
                  <a:lnTo>
                    <a:pt x="1863" y="1291"/>
                  </a:lnTo>
                  <a:lnTo>
                    <a:pt x="1924" y="1229"/>
                  </a:lnTo>
                  <a:lnTo>
                    <a:pt x="1974" y="1168"/>
                  </a:lnTo>
                  <a:lnTo>
                    <a:pt x="2025" y="1100"/>
                  </a:lnTo>
                  <a:lnTo>
                    <a:pt x="2056" y="1023"/>
                  </a:lnTo>
                  <a:lnTo>
                    <a:pt x="2086" y="947"/>
                  </a:lnTo>
                  <a:lnTo>
                    <a:pt x="2097" y="871"/>
                  </a:lnTo>
                  <a:lnTo>
                    <a:pt x="2107" y="795"/>
                  </a:lnTo>
                  <a:lnTo>
                    <a:pt x="2097" y="711"/>
                  </a:lnTo>
                  <a:lnTo>
                    <a:pt x="2086" y="634"/>
                  </a:lnTo>
                  <a:lnTo>
                    <a:pt x="2056" y="558"/>
                  </a:lnTo>
                  <a:lnTo>
                    <a:pt x="2025" y="482"/>
                  </a:lnTo>
                  <a:lnTo>
                    <a:pt x="1974" y="413"/>
                  </a:lnTo>
                  <a:lnTo>
                    <a:pt x="1924" y="352"/>
                  </a:lnTo>
                  <a:lnTo>
                    <a:pt x="1863" y="291"/>
                  </a:lnTo>
                  <a:lnTo>
                    <a:pt x="1802" y="238"/>
                  </a:lnTo>
                  <a:lnTo>
                    <a:pt x="1720" y="184"/>
                  </a:lnTo>
                  <a:lnTo>
                    <a:pt x="1639" y="138"/>
                  </a:lnTo>
                  <a:lnTo>
                    <a:pt x="1557" y="100"/>
                  </a:lnTo>
                  <a:lnTo>
                    <a:pt x="1466" y="62"/>
                  </a:lnTo>
                  <a:lnTo>
                    <a:pt x="1364" y="39"/>
                  </a:lnTo>
                  <a:lnTo>
                    <a:pt x="1262" y="16"/>
                  </a:lnTo>
                  <a:lnTo>
                    <a:pt x="1161" y="9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3"/>
            <p:cNvSpPr/>
            <p:nvPr/>
          </p:nvSpPr>
          <p:spPr>
            <a:xfrm flipH="1">
              <a:off x="337993" y="1987350"/>
              <a:ext cx="42140" cy="39500"/>
            </a:xfrm>
            <a:custGeom>
              <a:rect b="b" l="l" r="r" t="t"/>
              <a:pathLst>
                <a:path extrusionOk="0" h="1580" w="2107">
                  <a:moveTo>
                    <a:pt x="1059" y="0"/>
                  </a:moveTo>
                  <a:lnTo>
                    <a:pt x="947" y="8"/>
                  </a:lnTo>
                  <a:lnTo>
                    <a:pt x="845" y="16"/>
                  </a:lnTo>
                  <a:lnTo>
                    <a:pt x="743" y="38"/>
                  </a:lnTo>
                  <a:lnTo>
                    <a:pt x="641" y="61"/>
                  </a:lnTo>
                  <a:lnTo>
                    <a:pt x="550" y="100"/>
                  </a:lnTo>
                  <a:lnTo>
                    <a:pt x="468" y="138"/>
                  </a:lnTo>
                  <a:lnTo>
                    <a:pt x="387" y="183"/>
                  </a:lnTo>
                  <a:lnTo>
                    <a:pt x="306" y="237"/>
                  </a:lnTo>
                  <a:lnTo>
                    <a:pt x="245" y="290"/>
                  </a:lnTo>
                  <a:lnTo>
                    <a:pt x="184" y="351"/>
                  </a:lnTo>
                  <a:lnTo>
                    <a:pt x="133" y="412"/>
                  </a:lnTo>
                  <a:lnTo>
                    <a:pt x="82" y="481"/>
                  </a:lnTo>
                  <a:lnTo>
                    <a:pt x="51" y="557"/>
                  </a:lnTo>
                  <a:lnTo>
                    <a:pt x="21" y="634"/>
                  </a:lnTo>
                  <a:lnTo>
                    <a:pt x="11" y="710"/>
                  </a:lnTo>
                  <a:lnTo>
                    <a:pt x="0" y="794"/>
                  </a:lnTo>
                  <a:lnTo>
                    <a:pt x="11" y="870"/>
                  </a:lnTo>
                  <a:lnTo>
                    <a:pt x="21" y="946"/>
                  </a:lnTo>
                  <a:lnTo>
                    <a:pt x="51" y="1023"/>
                  </a:lnTo>
                  <a:lnTo>
                    <a:pt x="82" y="1099"/>
                  </a:lnTo>
                  <a:lnTo>
                    <a:pt x="133" y="1168"/>
                  </a:lnTo>
                  <a:lnTo>
                    <a:pt x="184" y="1229"/>
                  </a:lnTo>
                  <a:lnTo>
                    <a:pt x="245" y="1290"/>
                  </a:lnTo>
                  <a:lnTo>
                    <a:pt x="306" y="1351"/>
                  </a:lnTo>
                  <a:lnTo>
                    <a:pt x="387" y="1397"/>
                  </a:lnTo>
                  <a:lnTo>
                    <a:pt x="468" y="1442"/>
                  </a:lnTo>
                  <a:lnTo>
                    <a:pt x="550" y="1488"/>
                  </a:lnTo>
                  <a:lnTo>
                    <a:pt x="641" y="1519"/>
                  </a:lnTo>
                  <a:lnTo>
                    <a:pt x="743" y="1542"/>
                  </a:lnTo>
                  <a:lnTo>
                    <a:pt x="845" y="1565"/>
                  </a:lnTo>
                  <a:lnTo>
                    <a:pt x="947" y="1580"/>
                  </a:lnTo>
                  <a:lnTo>
                    <a:pt x="1160" y="1580"/>
                  </a:lnTo>
                  <a:lnTo>
                    <a:pt x="1262" y="1565"/>
                  </a:lnTo>
                  <a:lnTo>
                    <a:pt x="1364" y="1542"/>
                  </a:lnTo>
                  <a:lnTo>
                    <a:pt x="1465" y="1519"/>
                  </a:lnTo>
                  <a:lnTo>
                    <a:pt x="1557" y="1488"/>
                  </a:lnTo>
                  <a:lnTo>
                    <a:pt x="1638" y="1442"/>
                  </a:lnTo>
                  <a:lnTo>
                    <a:pt x="1720" y="1397"/>
                  </a:lnTo>
                  <a:lnTo>
                    <a:pt x="1801" y="1351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84" y="1168"/>
                  </a:lnTo>
                  <a:lnTo>
                    <a:pt x="2025" y="1099"/>
                  </a:lnTo>
                  <a:lnTo>
                    <a:pt x="2056" y="1023"/>
                  </a:lnTo>
                  <a:lnTo>
                    <a:pt x="2086" y="946"/>
                  </a:lnTo>
                  <a:lnTo>
                    <a:pt x="2096" y="870"/>
                  </a:lnTo>
                  <a:lnTo>
                    <a:pt x="2106" y="794"/>
                  </a:lnTo>
                  <a:lnTo>
                    <a:pt x="2096" y="710"/>
                  </a:lnTo>
                  <a:lnTo>
                    <a:pt x="2086" y="634"/>
                  </a:lnTo>
                  <a:lnTo>
                    <a:pt x="2056" y="557"/>
                  </a:lnTo>
                  <a:lnTo>
                    <a:pt x="2025" y="481"/>
                  </a:lnTo>
                  <a:lnTo>
                    <a:pt x="1984" y="412"/>
                  </a:lnTo>
                  <a:lnTo>
                    <a:pt x="1923" y="351"/>
                  </a:lnTo>
                  <a:lnTo>
                    <a:pt x="1862" y="290"/>
                  </a:lnTo>
                  <a:lnTo>
                    <a:pt x="1801" y="237"/>
                  </a:lnTo>
                  <a:lnTo>
                    <a:pt x="1720" y="183"/>
                  </a:lnTo>
                  <a:lnTo>
                    <a:pt x="1638" y="138"/>
                  </a:lnTo>
                  <a:lnTo>
                    <a:pt x="1557" y="100"/>
                  </a:lnTo>
                  <a:lnTo>
                    <a:pt x="1465" y="61"/>
                  </a:lnTo>
                  <a:lnTo>
                    <a:pt x="1364" y="38"/>
                  </a:lnTo>
                  <a:lnTo>
                    <a:pt x="1262" y="16"/>
                  </a:lnTo>
                  <a:lnTo>
                    <a:pt x="1160" y="8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3"/>
            <p:cNvSpPr/>
            <p:nvPr/>
          </p:nvSpPr>
          <p:spPr>
            <a:xfrm flipH="1">
              <a:off x="211833" y="2066325"/>
              <a:ext cx="41940" cy="39500"/>
            </a:xfrm>
            <a:custGeom>
              <a:rect b="b" l="l" r="r" t="t"/>
              <a:pathLst>
                <a:path extrusionOk="0" h="1580" w="2097">
                  <a:moveTo>
                    <a:pt x="946" y="0"/>
                  </a:moveTo>
                  <a:lnTo>
                    <a:pt x="835" y="16"/>
                  </a:lnTo>
                  <a:lnTo>
                    <a:pt x="733" y="38"/>
                  </a:lnTo>
                  <a:lnTo>
                    <a:pt x="641" y="61"/>
                  </a:lnTo>
                  <a:lnTo>
                    <a:pt x="550" y="92"/>
                  </a:lnTo>
                  <a:lnTo>
                    <a:pt x="458" y="138"/>
                  </a:lnTo>
                  <a:lnTo>
                    <a:pt x="377" y="183"/>
                  </a:lnTo>
                  <a:lnTo>
                    <a:pt x="306" y="229"/>
                  </a:lnTo>
                  <a:lnTo>
                    <a:pt x="234" y="290"/>
                  </a:lnTo>
                  <a:lnTo>
                    <a:pt x="173" y="344"/>
                  </a:lnTo>
                  <a:lnTo>
                    <a:pt x="122" y="412"/>
                  </a:lnTo>
                  <a:lnTo>
                    <a:pt x="82" y="481"/>
                  </a:lnTo>
                  <a:lnTo>
                    <a:pt x="41" y="557"/>
                  </a:lnTo>
                  <a:lnTo>
                    <a:pt x="21" y="626"/>
                  </a:lnTo>
                  <a:lnTo>
                    <a:pt x="0" y="710"/>
                  </a:lnTo>
                  <a:lnTo>
                    <a:pt x="0" y="786"/>
                  </a:lnTo>
                  <a:lnTo>
                    <a:pt x="0" y="870"/>
                  </a:lnTo>
                  <a:lnTo>
                    <a:pt x="21" y="946"/>
                  </a:lnTo>
                  <a:lnTo>
                    <a:pt x="41" y="1023"/>
                  </a:lnTo>
                  <a:lnTo>
                    <a:pt x="82" y="1099"/>
                  </a:lnTo>
                  <a:lnTo>
                    <a:pt x="122" y="1168"/>
                  </a:lnTo>
                  <a:lnTo>
                    <a:pt x="173" y="1229"/>
                  </a:lnTo>
                  <a:lnTo>
                    <a:pt x="234" y="1290"/>
                  </a:lnTo>
                  <a:lnTo>
                    <a:pt x="306" y="1343"/>
                  </a:lnTo>
                  <a:lnTo>
                    <a:pt x="377" y="1397"/>
                  </a:lnTo>
                  <a:lnTo>
                    <a:pt x="458" y="1442"/>
                  </a:lnTo>
                  <a:lnTo>
                    <a:pt x="550" y="1481"/>
                  </a:lnTo>
                  <a:lnTo>
                    <a:pt x="641" y="1519"/>
                  </a:lnTo>
                  <a:lnTo>
                    <a:pt x="733" y="1542"/>
                  </a:lnTo>
                  <a:lnTo>
                    <a:pt x="835" y="1564"/>
                  </a:lnTo>
                  <a:lnTo>
                    <a:pt x="946" y="1572"/>
                  </a:lnTo>
                  <a:lnTo>
                    <a:pt x="1048" y="1580"/>
                  </a:lnTo>
                  <a:lnTo>
                    <a:pt x="1160" y="1572"/>
                  </a:lnTo>
                  <a:lnTo>
                    <a:pt x="1262" y="1564"/>
                  </a:lnTo>
                  <a:lnTo>
                    <a:pt x="1364" y="1542"/>
                  </a:lnTo>
                  <a:lnTo>
                    <a:pt x="1455" y="1519"/>
                  </a:lnTo>
                  <a:lnTo>
                    <a:pt x="1547" y="1481"/>
                  </a:lnTo>
                  <a:lnTo>
                    <a:pt x="1638" y="1442"/>
                  </a:lnTo>
                  <a:lnTo>
                    <a:pt x="1720" y="1397"/>
                  </a:lnTo>
                  <a:lnTo>
                    <a:pt x="1791" y="1343"/>
                  </a:lnTo>
                  <a:lnTo>
                    <a:pt x="1862" y="1290"/>
                  </a:lnTo>
                  <a:lnTo>
                    <a:pt x="1923" y="1229"/>
                  </a:lnTo>
                  <a:lnTo>
                    <a:pt x="1974" y="1168"/>
                  </a:lnTo>
                  <a:lnTo>
                    <a:pt x="2015" y="1099"/>
                  </a:lnTo>
                  <a:lnTo>
                    <a:pt x="2055" y="1023"/>
                  </a:lnTo>
                  <a:lnTo>
                    <a:pt x="2076" y="946"/>
                  </a:lnTo>
                  <a:lnTo>
                    <a:pt x="2096" y="870"/>
                  </a:lnTo>
                  <a:lnTo>
                    <a:pt x="2096" y="786"/>
                  </a:lnTo>
                  <a:lnTo>
                    <a:pt x="2096" y="710"/>
                  </a:lnTo>
                  <a:lnTo>
                    <a:pt x="2076" y="626"/>
                  </a:lnTo>
                  <a:lnTo>
                    <a:pt x="2055" y="557"/>
                  </a:lnTo>
                  <a:lnTo>
                    <a:pt x="2015" y="481"/>
                  </a:lnTo>
                  <a:lnTo>
                    <a:pt x="1974" y="412"/>
                  </a:lnTo>
                  <a:lnTo>
                    <a:pt x="1923" y="344"/>
                  </a:lnTo>
                  <a:lnTo>
                    <a:pt x="1862" y="290"/>
                  </a:lnTo>
                  <a:lnTo>
                    <a:pt x="1791" y="229"/>
                  </a:lnTo>
                  <a:lnTo>
                    <a:pt x="1720" y="183"/>
                  </a:lnTo>
                  <a:lnTo>
                    <a:pt x="1638" y="138"/>
                  </a:lnTo>
                  <a:lnTo>
                    <a:pt x="1547" y="92"/>
                  </a:lnTo>
                  <a:lnTo>
                    <a:pt x="1455" y="61"/>
                  </a:lnTo>
                  <a:lnTo>
                    <a:pt x="1364" y="38"/>
                  </a:lnTo>
                  <a:lnTo>
                    <a:pt x="1262" y="16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3"/>
            <p:cNvSpPr/>
            <p:nvPr/>
          </p:nvSpPr>
          <p:spPr>
            <a:xfrm flipH="1">
              <a:off x="464153" y="2066325"/>
              <a:ext cx="42140" cy="39500"/>
            </a:xfrm>
            <a:custGeom>
              <a:rect b="b" l="l" r="r" t="t"/>
              <a:pathLst>
                <a:path extrusionOk="0" h="1580" w="2107">
                  <a:moveTo>
                    <a:pt x="947" y="0"/>
                  </a:moveTo>
                  <a:lnTo>
                    <a:pt x="835" y="16"/>
                  </a:lnTo>
                  <a:lnTo>
                    <a:pt x="733" y="38"/>
                  </a:lnTo>
                  <a:lnTo>
                    <a:pt x="642" y="61"/>
                  </a:lnTo>
                  <a:lnTo>
                    <a:pt x="550" y="92"/>
                  </a:lnTo>
                  <a:lnTo>
                    <a:pt x="459" y="138"/>
                  </a:lnTo>
                  <a:lnTo>
                    <a:pt x="377" y="183"/>
                  </a:lnTo>
                  <a:lnTo>
                    <a:pt x="306" y="229"/>
                  </a:lnTo>
                  <a:lnTo>
                    <a:pt x="235" y="290"/>
                  </a:lnTo>
                  <a:lnTo>
                    <a:pt x="174" y="344"/>
                  </a:lnTo>
                  <a:lnTo>
                    <a:pt x="123" y="412"/>
                  </a:lnTo>
                  <a:lnTo>
                    <a:pt x="82" y="481"/>
                  </a:lnTo>
                  <a:lnTo>
                    <a:pt x="41" y="557"/>
                  </a:lnTo>
                  <a:lnTo>
                    <a:pt x="21" y="626"/>
                  </a:lnTo>
                  <a:lnTo>
                    <a:pt x="1" y="710"/>
                  </a:lnTo>
                  <a:lnTo>
                    <a:pt x="1" y="786"/>
                  </a:lnTo>
                  <a:lnTo>
                    <a:pt x="1" y="870"/>
                  </a:lnTo>
                  <a:lnTo>
                    <a:pt x="21" y="946"/>
                  </a:lnTo>
                  <a:lnTo>
                    <a:pt x="41" y="1023"/>
                  </a:lnTo>
                  <a:lnTo>
                    <a:pt x="82" y="1099"/>
                  </a:lnTo>
                  <a:lnTo>
                    <a:pt x="123" y="1168"/>
                  </a:lnTo>
                  <a:lnTo>
                    <a:pt x="174" y="1229"/>
                  </a:lnTo>
                  <a:lnTo>
                    <a:pt x="235" y="1290"/>
                  </a:lnTo>
                  <a:lnTo>
                    <a:pt x="306" y="1343"/>
                  </a:lnTo>
                  <a:lnTo>
                    <a:pt x="377" y="1397"/>
                  </a:lnTo>
                  <a:lnTo>
                    <a:pt x="459" y="1442"/>
                  </a:lnTo>
                  <a:lnTo>
                    <a:pt x="550" y="1481"/>
                  </a:lnTo>
                  <a:lnTo>
                    <a:pt x="642" y="1519"/>
                  </a:lnTo>
                  <a:lnTo>
                    <a:pt x="733" y="1542"/>
                  </a:lnTo>
                  <a:lnTo>
                    <a:pt x="835" y="1564"/>
                  </a:lnTo>
                  <a:lnTo>
                    <a:pt x="947" y="1572"/>
                  </a:lnTo>
                  <a:lnTo>
                    <a:pt x="1049" y="1580"/>
                  </a:lnTo>
                  <a:lnTo>
                    <a:pt x="1161" y="1572"/>
                  </a:lnTo>
                  <a:lnTo>
                    <a:pt x="1262" y="1564"/>
                  </a:lnTo>
                  <a:lnTo>
                    <a:pt x="1364" y="1542"/>
                  </a:lnTo>
                  <a:lnTo>
                    <a:pt x="1456" y="1519"/>
                  </a:lnTo>
                  <a:lnTo>
                    <a:pt x="1547" y="1481"/>
                  </a:lnTo>
                  <a:lnTo>
                    <a:pt x="1639" y="1442"/>
                  </a:lnTo>
                  <a:lnTo>
                    <a:pt x="1720" y="1397"/>
                  </a:lnTo>
                  <a:lnTo>
                    <a:pt x="1791" y="1343"/>
                  </a:lnTo>
                  <a:lnTo>
                    <a:pt x="1863" y="1290"/>
                  </a:lnTo>
                  <a:lnTo>
                    <a:pt x="1924" y="1229"/>
                  </a:lnTo>
                  <a:lnTo>
                    <a:pt x="1974" y="1168"/>
                  </a:lnTo>
                  <a:lnTo>
                    <a:pt x="2015" y="1099"/>
                  </a:lnTo>
                  <a:lnTo>
                    <a:pt x="2056" y="1023"/>
                  </a:lnTo>
                  <a:lnTo>
                    <a:pt x="2076" y="946"/>
                  </a:lnTo>
                  <a:lnTo>
                    <a:pt x="2097" y="870"/>
                  </a:lnTo>
                  <a:lnTo>
                    <a:pt x="2107" y="786"/>
                  </a:lnTo>
                  <a:lnTo>
                    <a:pt x="2097" y="710"/>
                  </a:lnTo>
                  <a:lnTo>
                    <a:pt x="2076" y="626"/>
                  </a:lnTo>
                  <a:lnTo>
                    <a:pt x="2056" y="557"/>
                  </a:lnTo>
                  <a:lnTo>
                    <a:pt x="2015" y="481"/>
                  </a:lnTo>
                  <a:lnTo>
                    <a:pt x="1974" y="412"/>
                  </a:lnTo>
                  <a:lnTo>
                    <a:pt x="1924" y="344"/>
                  </a:lnTo>
                  <a:lnTo>
                    <a:pt x="1863" y="290"/>
                  </a:lnTo>
                  <a:lnTo>
                    <a:pt x="1791" y="229"/>
                  </a:lnTo>
                  <a:lnTo>
                    <a:pt x="1720" y="183"/>
                  </a:lnTo>
                  <a:lnTo>
                    <a:pt x="1639" y="138"/>
                  </a:lnTo>
                  <a:lnTo>
                    <a:pt x="1547" y="92"/>
                  </a:lnTo>
                  <a:lnTo>
                    <a:pt x="1456" y="61"/>
                  </a:lnTo>
                  <a:lnTo>
                    <a:pt x="1364" y="38"/>
                  </a:lnTo>
                  <a:lnTo>
                    <a:pt x="1262" y="16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3"/>
            <p:cNvSpPr/>
            <p:nvPr/>
          </p:nvSpPr>
          <p:spPr>
            <a:xfrm flipH="1">
              <a:off x="57393" y="1908575"/>
              <a:ext cx="603340" cy="673200"/>
            </a:xfrm>
            <a:custGeom>
              <a:rect b="b" l="l" r="r" t="t"/>
              <a:pathLst>
                <a:path extrusionOk="0" h="26928" w="30167">
                  <a:moveTo>
                    <a:pt x="15089" y="1709"/>
                  </a:moveTo>
                  <a:lnTo>
                    <a:pt x="27063" y="7096"/>
                  </a:lnTo>
                  <a:lnTo>
                    <a:pt x="15089" y="12491"/>
                  </a:lnTo>
                  <a:lnTo>
                    <a:pt x="3104" y="7096"/>
                  </a:lnTo>
                  <a:lnTo>
                    <a:pt x="15089" y="1709"/>
                  </a:lnTo>
                  <a:close/>
                  <a:moveTo>
                    <a:pt x="2107" y="8492"/>
                  </a:moveTo>
                  <a:lnTo>
                    <a:pt x="14030" y="13857"/>
                  </a:lnTo>
                  <a:lnTo>
                    <a:pt x="14030" y="24745"/>
                  </a:lnTo>
                  <a:lnTo>
                    <a:pt x="2107" y="19381"/>
                  </a:lnTo>
                  <a:lnTo>
                    <a:pt x="2107" y="8492"/>
                  </a:lnTo>
                  <a:close/>
                  <a:moveTo>
                    <a:pt x="28060" y="8492"/>
                  </a:moveTo>
                  <a:lnTo>
                    <a:pt x="28060" y="19381"/>
                  </a:lnTo>
                  <a:lnTo>
                    <a:pt x="16136" y="24745"/>
                  </a:lnTo>
                  <a:lnTo>
                    <a:pt x="16136" y="13857"/>
                  </a:lnTo>
                  <a:lnTo>
                    <a:pt x="28060" y="8492"/>
                  </a:lnTo>
                  <a:close/>
                  <a:moveTo>
                    <a:pt x="15089" y="0"/>
                  </a:moveTo>
                  <a:lnTo>
                    <a:pt x="14946" y="8"/>
                  </a:lnTo>
                  <a:lnTo>
                    <a:pt x="14804" y="23"/>
                  </a:lnTo>
                  <a:lnTo>
                    <a:pt x="14671" y="61"/>
                  </a:lnTo>
                  <a:lnTo>
                    <a:pt x="14539" y="107"/>
                  </a:lnTo>
                  <a:lnTo>
                    <a:pt x="520" y="6425"/>
                  </a:lnTo>
                  <a:lnTo>
                    <a:pt x="408" y="6478"/>
                  </a:lnTo>
                  <a:lnTo>
                    <a:pt x="306" y="6547"/>
                  </a:lnTo>
                  <a:lnTo>
                    <a:pt x="214" y="6623"/>
                  </a:lnTo>
                  <a:lnTo>
                    <a:pt x="143" y="6707"/>
                  </a:lnTo>
                  <a:lnTo>
                    <a:pt x="82" y="6799"/>
                  </a:lnTo>
                  <a:lnTo>
                    <a:pt x="42" y="6898"/>
                  </a:lnTo>
                  <a:lnTo>
                    <a:pt x="11" y="6997"/>
                  </a:lnTo>
                  <a:lnTo>
                    <a:pt x="1" y="7096"/>
                  </a:lnTo>
                  <a:lnTo>
                    <a:pt x="1" y="19831"/>
                  </a:lnTo>
                  <a:lnTo>
                    <a:pt x="11" y="19930"/>
                  </a:lnTo>
                  <a:lnTo>
                    <a:pt x="42" y="20029"/>
                  </a:lnTo>
                  <a:lnTo>
                    <a:pt x="82" y="20129"/>
                  </a:lnTo>
                  <a:lnTo>
                    <a:pt x="143" y="20220"/>
                  </a:lnTo>
                  <a:lnTo>
                    <a:pt x="214" y="20304"/>
                  </a:lnTo>
                  <a:lnTo>
                    <a:pt x="306" y="20380"/>
                  </a:lnTo>
                  <a:lnTo>
                    <a:pt x="408" y="20449"/>
                  </a:lnTo>
                  <a:lnTo>
                    <a:pt x="520" y="20503"/>
                  </a:lnTo>
                  <a:lnTo>
                    <a:pt x="14539" y="26820"/>
                  </a:lnTo>
                  <a:lnTo>
                    <a:pt x="14671" y="26866"/>
                  </a:lnTo>
                  <a:lnTo>
                    <a:pt x="14804" y="26904"/>
                  </a:lnTo>
                  <a:lnTo>
                    <a:pt x="14946" y="26920"/>
                  </a:lnTo>
                  <a:lnTo>
                    <a:pt x="15089" y="26927"/>
                  </a:lnTo>
                  <a:lnTo>
                    <a:pt x="15221" y="26920"/>
                  </a:lnTo>
                  <a:lnTo>
                    <a:pt x="15363" y="26904"/>
                  </a:lnTo>
                  <a:lnTo>
                    <a:pt x="15495" y="26866"/>
                  </a:lnTo>
                  <a:lnTo>
                    <a:pt x="15628" y="26820"/>
                  </a:lnTo>
                  <a:lnTo>
                    <a:pt x="29657" y="20503"/>
                  </a:lnTo>
                  <a:lnTo>
                    <a:pt x="29769" y="20449"/>
                  </a:lnTo>
                  <a:lnTo>
                    <a:pt x="29871" y="20380"/>
                  </a:lnTo>
                  <a:lnTo>
                    <a:pt x="29952" y="20304"/>
                  </a:lnTo>
                  <a:lnTo>
                    <a:pt x="30024" y="20220"/>
                  </a:lnTo>
                  <a:lnTo>
                    <a:pt x="30085" y="20129"/>
                  </a:lnTo>
                  <a:lnTo>
                    <a:pt x="30125" y="20029"/>
                  </a:lnTo>
                  <a:lnTo>
                    <a:pt x="30156" y="19930"/>
                  </a:lnTo>
                  <a:lnTo>
                    <a:pt x="30166" y="19831"/>
                  </a:lnTo>
                  <a:lnTo>
                    <a:pt x="30166" y="7096"/>
                  </a:lnTo>
                  <a:lnTo>
                    <a:pt x="30156" y="6997"/>
                  </a:lnTo>
                  <a:lnTo>
                    <a:pt x="30125" y="6898"/>
                  </a:lnTo>
                  <a:lnTo>
                    <a:pt x="30085" y="6799"/>
                  </a:lnTo>
                  <a:lnTo>
                    <a:pt x="30024" y="6707"/>
                  </a:lnTo>
                  <a:lnTo>
                    <a:pt x="29952" y="6623"/>
                  </a:lnTo>
                  <a:lnTo>
                    <a:pt x="29871" y="6547"/>
                  </a:lnTo>
                  <a:lnTo>
                    <a:pt x="29769" y="6478"/>
                  </a:lnTo>
                  <a:lnTo>
                    <a:pt x="29657" y="6425"/>
                  </a:lnTo>
                  <a:lnTo>
                    <a:pt x="15628" y="107"/>
                  </a:lnTo>
                  <a:lnTo>
                    <a:pt x="15495" y="61"/>
                  </a:lnTo>
                  <a:lnTo>
                    <a:pt x="15363" y="23"/>
                  </a:lnTo>
                  <a:lnTo>
                    <a:pt x="15221" y="8"/>
                  </a:lnTo>
                  <a:lnTo>
                    <a:pt x="150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4" name="Google Shape;1364;p43"/>
          <p:cNvGrpSpPr/>
          <p:nvPr/>
        </p:nvGrpSpPr>
        <p:grpSpPr>
          <a:xfrm>
            <a:off x="4389126" y="1392050"/>
            <a:ext cx="365748" cy="344880"/>
            <a:chOff x="3748033" y="1908575"/>
            <a:chExt cx="718280" cy="673200"/>
          </a:xfrm>
        </p:grpSpPr>
        <p:sp>
          <p:nvSpPr>
            <p:cNvPr id="1365" name="Google Shape;1365;p43"/>
            <p:cNvSpPr/>
            <p:nvPr/>
          </p:nvSpPr>
          <p:spPr>
            <a:xfrm flipH="1">
              <a:off x="3748033" y="1908575"/>
              <a:ext cx="718280" cy="673200"/>
            </a:xfrm>
            <a:custGeom>
              <a:rect b="b" l="l" r="r" t="t"/>
              <a:pathLst>
                <a:path extrusionOk="0" h="26928" w="35914">
                  <a:moveTo>
                    <a:pt x="12697" y="1572"/>
                  </a:moveTo>
                  <a:lnTo>
                    <a:pt x="12697" y="9515"/>
                  </a:lnTo>
                  <a:lnTo>
                    <a:pt x="2106" y="9515"/>
                  </a:lnTo>
                  <a:lnTo>
                    <a:pt x="2106" y="2365"/>
                  </a:lnTo>
                  <a:lnTo>
                    <a:pt x="2106" y="2281"/>
                  </a:lnTo>
                  <a:lnTo>
                    <a:pt x="2127" y="2205"/>
                  </a:lnTo>
                  <a:lnTo>
                    <a:pt x="2147" y="2129"/>
                  </a:lnTo>
                  <a:lnTo>
                    <a:pt x="2188" y="2060"/>
                  </a:lnTo>
                  <a:lnTo>
                    <a:pt x="2228" y="1992"/>
                  </a:lnTo>
                  <a:lnTo>
                    <a:pt x="2289" y="1923"/>
                  </a:lnTo>
                  <a:lnTo>
                    <a:pt x="2340" y="1862"/>
                  </a:lnTo>
                  <a:lnTo>
                    <a:pt x="2411" y="1808"/>
                  </a:lnTo>
                  <a:lnTo>
                    <a:pt x="2493" y="1755"/>
                  </a:lnTo>
                  <a:lnTo>
                    <a:pt x="2564" y="1709"/>
                  </a:lnTo>
                  <a:lnTo>
                    <a:pt x="2656" y="1671"/>
                  </a:lnTo>
                  <a:lnTo>
                    <a:pt x="2747" y="1641"/>
                  </a:lnTo>
                  <a:lnTo>
                    <a:pt x="2849" y="1610"/>
                  </a:lnTo>
                  <a:lnTo>
                    <a:pt x="2940" y="1595"/>
                  </a:lnTo>
                  <a:lnTo>
                    <a:pt x="3052" y="1579"/>
                  </a:lnTo>
                  <a:lnTo>
                    <a:pt x="3154" y="1572"/>
                  </a:lnTo>
                  <a:close/>
                  <a:moveTo>
                    <a:pt x="16899" y="4784"/>
                  </a:moveTo>
                  <a:lnTo>
                    <a:pt x="16899" y="9515"/>
                  </a:lnTo>
                  <a:lnTo>
                    <a:pt x="14803" y="9515"/>
                  </a:lnTo>
                  <a:lnTo>
                    <a:pt x="14803" y="4784"/>
                  </a:lnTo>
                  <a:close/>
                  <a:moveTo>
                    <a:pt x="21111" y="1572"/>
                  </a:moveTo>
                  <a:lnTo>
                    <a:pt x="21111" y="9515"/>
                  </a:lnTo>
                  <a:lnTo>
                    <a:pt x="19005" y="9515"/>
                  </a:lnTo>
                  <a:lnTo>
                    <a:pt x="19005" y="3998"/>
                  </a:lnTo>
                  <a:lnTo>
                    <a:pt x="19005" y="3914"/>
                  </a:lnTo>
                  <a:lnTo>
                    <a:pt x="18984" y="3838"/>
                  </a:lnTo>
                  <a:lnTo>
                    <a:pt x="18964" y="3762"/>
                  </a:lnTo>
                  <a:lnTo>
                    <a:pt x="18923" y="3685"/>
                  </a:lnTo>
                  <a:lnTo>
                    <a:pt x="18883" y="3617"/>
                  </a:lnTo>
                  <a:lnTo>
                    <a:pt x="18832" y="3556"/>
                  </a:lnTo>
                  <a:lnTo>
                    <a:pt x="18771" y="3495"/>
                  </a:lnTo>
                  <a:lnTo>
                    <a:pt x="18700" y="3434"/>
                  </a:lnTo>
                  <a:lnTo>
                    <a:pt x="18628" y="3388"/>
                  </a:lnTo>
                  <a:lnTo>
                    <a:pt x="18547" y="3342"/>
                  </a:lnTo>
                  <a:lnTo>
                    <a:pt x="18455" y="3304"/>
                  </a:lnTo>
                  <a:lnTo>
                    <a:pt x="18364" y="3266"/>
                  </a:lnTo>
                  <a:lnTo>
                    <a:pt x="18272" y="3243"/>
                  </a:lnTo>
                  <a:lnTo>
                    <a:pt x="18171" y="3220"/>
                  </a:lnTo>
                  <a:lnTo>
                    <a:pt x="18059" y="3212"/>
                  </a:lnTo>
                  <a:lnTo>
                    <a:pt x="17957" y="3205"/>
                  </a:lnTo>
                  <a:lnTo>
                    <a:pt x="14803" y="3205"/>
                  </a:lnTo>
                  <a:lnTo>
                    <a:pt x="14803" y="1572"/>
                  </a:lnTo>
                  <a:close/>
                  <a:moveTo>
                    <a:pt x="32760" y="1572"/>
                  </a:moveTo>
                  <a:lnTo>
                    <a:pt x="32861" y="1579"/>
                  </a:lnTo>
                  <a:lnTo>
                    <a:pt x="32963" y="1595"/>
                  </a:lnTo>
                  <a:lnTo>
                    <a:pt x="33065" y="1610"/>
                  </a:lnTo>
                  <a:lnTo>
                    <a:pt x="33167" y="1641"/>
                  </a:lnTo>
                  <a:lnTo>
                    <a:pt x="33258" y="1671"/>
                  </a:lnTo>
                  <a:lnTo>
                    <a:pt x="33340" y="1709"/>
                  </a:lnTo>
                  <a:lnTo>
                    <a:pt x="33421" y="1755"/>
                  </a:lnTo>
                  <a:lnTo>
                    <a:pt x="33502" y="1808"/>
                  </a:lnTo>
                  <a:lnTo>
                    <a:pt x="33563" y="1862"/>
                  </a:lnTo>
                  <a:lnTo>
                    <a:pt x="33625" y="1923"/>
                  </a:lnTo>
                  <a:lnTo>
                    <a:pt x="33675" y="1992"/>
                  </a:lnTo>
                  <a:lnTo>
                    <a:pt x="33726" y="2060"/>
                  </a:lnTo>
                  <a:lnTo>
                    <a:pt x="33757" y="2129"/>
                  </a:lnTo>
                  <a:lnTo>
                    <a:pt x="33787" y="2205"/>
                  </a:lnTo>
                  <a:lnTo>
                    <a:pt x="33797" y="2281"/>
                  </a:lnTo>
                  <a:lnTo>
                    <a:pt x="33808" y="2365"/>
                  </a:lnTo>
                  <a:lnTo>
                    <a:pt x="33808" y="9515"/>
                  </a:lnTo>
                  <a:lnTo>
                    <a:pt x="23217" y="9515"/>
                  </a:lnTo>
                  <a:lnTo>
                    <a:pt x="23217" y="1572"/>
                  </a:lnTo>
                  <a:close/>
                  <a:moveTo>
                    <a:pt x="19625" y="11094"/>
                  </a:moveTo>
                  <a:lnTo>
                    <a:pt x="17957" y="12346"/>
                  </a:lnTo>
                  <a:lnTo>
                    <a:pt x="16288" y="11094"/>
                  </a:lnTo>
                  <a:close/>
                  <a:moveTo>
                    <a:pt x="29524" y="11094"/>
                  </a:moveTo>
                  <a:lnTo>
                    <a:pt x="29524" y="12674"/>
                  </a:lnTo>
                  <a:lnTo>
                    <a:pt x="23217" y="12674"/>
                  </a:lnTo>
                  <a:lnTo>
                    <a:pt x="23217" y="11094"/>
                  </a:lnTo>
                  <a:close/>
                  <a:moveTo>
                    <a:pt x="14803" y="12208"/>
                  </a:moveTo>
                  <a:lnTo>
                    <a:pt x="16472" y="13460"/>
                  </a:lnTo>
                  <a:lnTo>
                    <a:pt x="14803" y="14711"/>
                  </a:lnTo>
                  <a:lnTo>
                    <a:pt x="14803" y="12208"/>
                  </a:lnTo>
                  <a:close/>
                  <a:moveTo>
                    <a:pt x="21111" y="12208"/>
                  </a:moveTo>
                  <a:lnTo>
                    <a:pt x="21111" y="14711"/>
                  </a:lnTo>
                  <a:lnTo>
                    <a:pt x="19442" y="13460"/>
                  </a:lnTo>
                  <a:lnTo>
                    <a:pt x="21111" y="12208"/>
                  </a:lnTo>
                  <a:close/>
                  <a:moveTo>
                    <a:pt x="12697" y="11094"/>
                  </a:moveTo>
                  <a:lnTo>
                    <a:pt x="12697" y="12674"/>
                  </a:lnTo>
                  <a:lnTo>
                    <a:pt x="5331" y="12674"/>
                  </a:lnTo>
                  <a:lnTo>
                    <a:pt x="5219" y="12682"/>
                  </a:lnTo>
                  <a:lnTo>
                    <a:pt x="5118" y="12689"/>
                  </a:lnTo>
                  <a:lnTo>
                    <a:pt x="5016" y="12712"/>
                  </a:lnTo>
                  <a:lnTo>
                    <a:pt x="4924" y="12735"/>
                  </a:lnTo>
                  <a:lnTo>
                    <a:pt x="4833" y="12773"/>
                  </a:lnTo>
                  <a:lnTo>
                    <a:pt x="4741" y="12811"/>
                  </a:lnTo>
                  <a:lnTo>
                    <a:pt x="4660" y="12857"/>
                  </a:lnTo>
                  <a:lnTo>
                    <a:pt x="4589" y="12903"/>
                  </a:lnTo>
                  <a:lnTo>
                    <a:pt x="4517" y="12964"/>
                  </a:lnTo>
                  <a:lnTo>
                    <a:pt x="4456" y="13025"/>
                  </a:lnTo>
                  <a:lnTo>
                    <a:pt x="4406" y="13086"/>
                  </a:lnTo>
                  <a:lnTo>
                    <a:pt x="4365" y="13155"/>
                  </a:lnTo>
                  <a:lnTo>
                    <a:pt x="4324" y="13231"/>
                  </a:lnTo>
                  <a:lnTo>
                    <a:pt x="4304" y="13307"/>
                  </a:lnTo>
                  <a:lnTo>
                    <a:pt x="4283" y="13384"/>
                  </a:lnTo>
                  <a:lnTo>
                    <a:pt x="4283" y="13460"/>
                  </a:lnTo>
                  <a:lnTo>
                    <a:pt x="4283" y="15833"/>
                  </a:lnTo>
                  <a:lnTo>
                    <a:pt x="2106" y="15833"/>
                  </a:lnTo>
                  <a:lnTo>
                    <a:pt x="2106" y="11094"/>
                  </a:lnTo>
                  <a:close/>
                  <a:moveTo>
                    <a:pt x="12697" y="14253"/>
                  </a:moveTo>
                  <a:lnTo>
                    <a:pt x="12697" y="15833"/>
                  </a:lnTo>
                  <a:lnTo>
                    <a:pt x="6379" y="15833"/>
                  </a:lnTo>
                  <a:lnTo>
                    <a:pt x="6379" y="14253"/>
                  </a:lnTo>
                  <a:close/>
                  <a:moveTo>
                    <a:pt x="17957" y="14581"/>
                  </a:moveTo>
                  <a:lnTo>
                    <a:pt x="19625" y="15833"/>
                  </a:lnTo>
                  <a:lnTo>
                    <a:pt x="16288" y="15833"/>
                  </a:lnTo>
                  <a:lnTo>
                    <a:pt x="17957" y="14581"/>
                  </a:lnTo>
                  <a:close/>
                  <a:moveTo>
                    <a:pt x="33808" y="11094"/>
                  </a:moveTo>
                  <a:lnTo>
                    <a:pt x="33808" y="15833"/>
                  </a:lnTo>
                  <a:lnTo>
                    <a:pt x="23217" y="15833"/>
                  </a:lnTo>
                  <a:lnTo>
                    <a:pt x="23217" y="14253"/>
                  </a:lnTo>
                  <a:lnTo>
                    <a:pt x="30583" y="14253"/>
                  </a:lnTo>
                  <a:lnTo>
                    <a:pt x="30684" y="14246"/>
                  </a:lnTo>
                  <a:lnTo>
                    <a:pt x="30796" y="14238"/>
                  </a:lnTo>
                  <a:lnTo>
                    <a:pt x="30898" y="14215"/>
                  </a:lnTo>
                  <a:lnTo>
                    <a:pt x="30990" y="14192"/>
                  </a:lnTo>
                  <a:lnTo>
                    <a:pt x="31081" y="14154"/>
                  </a:lnTo>
                  <a:lnTo>
                    <a:pt x="31173" y="14116"/>
                  </a:lnTo>
                  <a:lnTo>
                    <a:pt x="31254" y="14070"/>
                  </a:lnTo>
                  <a:lnTo>
                    <a:pt x="31325" y="14024"/>
                  </a:lnTo>
                  <a:lnTo>
                    <a:pt x="31396" y="13963"/>
                  </a:lnTo>
                  <a:lnTo>
                    <a:pt x="31458" y="13902"/>
                  </a:lnTo>
                  <a:lnTo>
                    <a:pt x="31508" y="13841"/>
                  </a:lnTo>
                  <a:lnTo>
                    <a:pt x="31549" y="13773"/>
                  </a:lnTo>
                  <a:lnTo>
                    <a:pt x="31590" y="13696"/>
                  </a:lnTo>
                  <a:lnTo>
                    <a:pt x="31610" y="13620"/>
                  </a:lnTo>
                  <a:lnTo>
                    <a:pt x="31630" y="13544"/>
                  </a:lnTo>
                  <a:lnTo>
                    <a:pt x="31630" y="13460"/>
                  </a:lnTo>
                  <a:lnTo>
                    <a:pt x="31630" y="11094"/>
                  </a:lnTo>
                  <a:close/>
                  <a:moveTo>
                    <a:pt x="21111" y="17412"/>
                  </a:moveTo>
                  <a:lnTo>
                    <a:pt x="21111" y="22143"/>
                  </a:lnTo>
                  <a:lnTo>
                    <a:pt x="19005" y="22143"/>
                  </a:lnTo>
                  <a:lnTo>
                    <a:pt x="19005" y="17412"/>
                  </a:lnTo>
                  <a:close/>
                  <a:moveTo>
                    <a:pt x="12697" y="17412"/>
                  </a:moveTo>
                  <a:lnTo>
                    <a:pt x="12697" y="25355"/>
                  </a:lnTo>
                  <a:lnTo>
                    <a:pt x="3154" y="25355"/>
                  </a:lnTo>
                  <a:lnTo>
                    <a:pt x="3052" y="25348"/>
                  </a:lnTo>
                  <a:lnTo>
                    <a:pt x="2940" y="25333"/>
                  </a:lnTo>
                  <a:lnTo>
                    <a:pt x="2849" y="25317"/>
                  </a:lnTo>
                  <a:lnTo>
                    <a:pt x="2747" y="25287"/>
                  </a:lnTo>
                  <a:lnTo>
                    <a:pt x="2656" y="25256"/>
                  </a:lnTo>
                  <a:lnTo>
                    <a:pt x="2564" y="25218"/>
                  </a:lnTo>
                  <a:lnTo>
                    <a:pt x="2493" y="25172"/>
                  </a:lnTo>
                  <a:lnTo>
                    <a:pt x="2411" y="25119"/>
                  </a:lnTo>
                  <a:lnTo>
                    <a:pt x="2340" y="25065"/>
                  </a:lnTo>
                  <a:lnTo>
                    <a:pt x="2289" y="25004"/>
                  </a:lnTo>
                  <a:lnTo>
                    <a:pt x="2228" y="24936"/>
                  </a:lnTo>
                  <a:lnTo>
                    <a:pt x="2188" y="24867"/>
                  </a:lnTo>
                  <a:lnTo>
                    <a:pt x="2147" y="24798"/>
                  </a:lnTo>
                  <a:lnTo>
                    <a:pt x="2127" y="24722"/>
                  </a:lnTo>
                  <a:lnTo>
                    <a:pt x="2106" y="24646"/>
                  </a:lnTo>
                  <a:lnTo>
                    <a:pt x="2106" y="24562"/>
                  </a:lnTo>
                  <a:lnTo>
                    <a:pt x="2106" y="17412"/>
                  </a:lnTo>
                  <a:close/>
                  <a:moveTo>
                    <a:pt x="16899" y="17412"/>
                  </a:moveTo>
                  <a:lnTo>
                    <a:pt x="16899" y="22929"/>
                  </a:lnTo>
                  <a:lnTo>
                    <a:pt x="16909" y="23013"/>
                  </a:lnTo>
                  <a:lnTo>
                    <a:pt x="16929" y="23089"/>
                  </a:lnTo>
                  <a:lnTo>
                    <a:pt x="16950" y="23166"/>
                  </a:lnTo>
                  <a:lnTo>
                    <a:pt x="16990" y="23242"/>
                  </a:lnTo>
                  <a:lnTo>
                    <a:pt x="17031" y="23310"/>
                  </a:lnTo>
                  <a:lnTo>
                    <a:pt x="17082" y="23372"/>
                  </a:lnTo>
                  <a:lnTo>
                    <a:pt x="17143" y="23433"/>
                  </a:lnTo>
                  <a:lnTo>
                    <a:pt x="17214" y="23494"/>
                  </a:lnTo>
                  <a:lnTo>
                    <a:pt x="17285" y="23539"/>
                  </a:lnTo>
                  <a:lnTo>
                    <a:pt x="17367" y="23585"/>
                  </a:lnTo>
                  <a:lnTo>
                    <a:pt x="17458" y="23623"/>
                  </a:lnTo>
                  <a:lnTo>
                    <a:pt x="17550" y="23661"/>
                  </a:lnTo>
                  <a:lnTo>
                    <a:pt x="17642" y="23684"/>
                  </a:lnTo>
                  <a:lnTo>
                    <a:pt x="17743" y="23707"/>
                  </a:lnTo>
                  <a:lnTo>
                    <a:pt x="17845" y="23715"/>
                  </a:lnTo>
                  <a:lnTo>
                    <a:pt x="17957" y="23723"/>
                  </a:lnTo>
                  <a:lnTo>
                    <a:pt x="21111" y="23723"/>
                  </a:lnTo>
                  <a:lnTo>
                    <a:pt x="21111" y="25355"/>
                  </a:lnTo>
                  <a:lnTo>
                    <a:pt x="14803" y="25355"/>
                  </a:lnTo>
                  <a:lnTo>
                    <a:pt x="14803" y="17412"/>
                  </a:lnTo>
                  <a:close/>
                  <a:moveTo>
                    <a:pt x="33808" y="17412"/>
                  </a:moveTo>
                  <a:lnTo>
                    <a:pt x="33808" y="24562"/>
                  </a:lnTo>
                  <a:lnTo>
                    <a:pt x="33797" y="24646"/>
                  </a:lnTo>
                  <a:lnTo>
                    <a:pt x="33787" y="24722"/>
                  </a:lnTo>
                  <a:lnTo>
                    <a:pt x="33757" y="24798"/>
                  </a:lnTo>
                  <a:lnTo>
                    <a:pt x="33726" y="24867"/>
                  </a:lnTo>
                  <a:lnTo>
                    <a:pt x="33675" y="24936"/>
                  </a:lnTo>
                  <a:lnTo>
                    <a:pt x="33625" y="25004"/>
                  </a:lnTo>
                  <a:lnTo>
                    <a:pt x="33563" y="25065"/>
                  </a:lnTo>
                  <a:lnTo>
                    <a:pt x="33502" y="25119"/>
                  </a:lnTo>
                  <a:lnTo>
                    <a:pt x="33421" y="25172"/>
                  </a:lnTo>
                  <a:lnTo>
                    <a:pt x="33340" y="25218"/>
                  </a:lnTo>
                  <a:lnTo>
                    <a:pt x="33258" y="25256"/>
                  </a:lnTo>
                  <a:lnTo>
                    <a:pt x="33167" y="25287"/>
                  </a:lnTo>
                  <a:lnTo>
                    <a:pt x="33065" y="25317"/>
                  </a:lnTo>
                  <a:lnTo>
                    <a:pt x="32963" y="25333"/>
                  </a:lnTo>
                  <a:lnTo>
                    <a:pt x="32861" y="25348"/>
                  </a:lnTo>
                  <a:lnTo>
                    <a:pt x="32760" y="25355"/>
                  </a:lnTo>
                  <a:lnTo>
                    <a:pt x="23217" y="25355"/>
                  </a:lnTo>
                  <a:lnTo>
                    <a:pt x="23217" y="17412"/>
                  </a:lnTo>
                  <a:close/>
                  <a:moveTo>
                    <a:pt x="2991" y="0"/>
                  </a:moveTo>
                  <a:lnTo>
                    <a:pt x="2839" y="8"/>
                  </a:lnTo>
                  <a:lnTo>
                    <a:pt x="2676" y="23"/>
                  </a:lnTo>
                  <a:lnTo>
                    <a:pt x="2523" y="46"/>
                  </a:lnTo>
                  <a:lnTo>
                    <a:pt x="2371" y="69"/>
                  </a:lnTo>
                  <a:lnTo>
                    <a:pt x="2218" y="107"/>
                  </a:lnTo>
                  <a:lnTo>
                    <a:pt x="2076" y="137"/>
                  </a:lnTo>
                  <a:lnTo>
                    <a:pt x="1933" y="183"/>
                  </a:lnTo>
                  <a:lnTo>
                    <a:pt x="1791" y="229"/>
                  </a:lnTo>
                  <a:lnTo>
                    <a:pt x="1659" y="282"/>
                  </a:lnTo>
                  <a:lnTo>
                    <a:pt x="1526" y="343"/>
                  </a:lnTo>
                  <a:lnTo>
                    <a:pt x="1394" y="404"/>
                  </a:lnTo>
                  <a:lnTo>
                    <a:pt x="1272" y="465"/>
                  </a:lnTo>
                  <a:lnTo>
                    <a:pt x="1150" y="542"/>
                  </a:lnTo>
                  <a:lnTo>
                    <a:pt x="1038" y="610"/>
                  </a:lnTo>
                  <a:lnTo>
                    <a:pt x="926" y="694"/>
                  </a:lnTo>
                  <a:lnTo>
                    <a:pt x="824" y="771"/>
                  </a:lnTo>
                  <a:lnTo>
                    <a:pt x="723" y="862"/>
                  </a:lnTo>
                  <a:lnTo>
                    <a:pt x="631" y="946"/>
                  </a:lnTo>
                  <a:lnTo>
                    <a:pt x="539" y="1045"/>
                  </a:lnTo>
                  <a:lnTo>
                    <a:pt x="458" y="1137"/>
                  </a:lnTo>
                  <a:lnTo>
                    <a:pt x="387" y="1236"/>
                  </a:lnTo>
                  <a:lnTo>
                    <a:pt x="316" y="1335"/>
                  </a:lnTo>
                  <a:lnTo>
                    <a:pt x="244" y="1442"/>
                  </a:lnTo>
                  <a:lnTo>
                    <a:pt x="194" y="1549"/>
                  </a:lnTo>
                  <a:lnTo>
                    <a:pt x="143" y="1663"/>
                  </a:lnTo>
                  <a:lnTo>
                    <a:pt x="102" y="1770"/>
                  </a:lnTo>
                  <a:lnTo>
                    <a:pt x="61" y="1885"/>
                  </a:lnTo>
                  <a:lnTo>
                    <a:pt x="41" y="2007"/>
                  </a:lnTo>
                  <a:lnTo>
                    <a:pt x="21" y="2121"/>
                  </a:lnTo>
                  <a:lnTo>
                    <a:pt x="0" y="2243"/>
                  </a:lnTo>
                  <a:lnTo>
                    <a:pt x="0" y="2365"/>
                  </a:lnTo>
                  <a:lnTo>
                    <a:pt x="0" y="24562"/>
                  </a:lnTo>
                  <a:lnTo>
                    <a:pt x="0" y="24684"/>
                  </a:lnTo>
                  <a:lnTo>
                    <a:pt x="21" y="24806"/>
                  </a:lnTo>
                  <a:lnTo>
                    <a:pt x="41" y="24920"/>
                  </a:lnTo>
                  <a:lnTo>
                    <a:pt x="61" y="25043"/>
                  </a:lnTo>
                  <a:lnTo>
                    <a:pt x="102" y="25157"/>
                  </a:lnTo>
                  <a:lnTo>
                    <a:pt x="143" y="25264"/>
                  </a:lnTo>
                  <a:lnTo>
                    <a:pt x="194" y="25378"/>
                  </a:lnTo>
                  <a:lnTo>
                    <a:pt x="244" y="25485"/>
                  </a:lnTo>
                  <a:lnTo>
                    <a:pt x="316" y="25584"/>
                  </a:lnTo>
                  <a:lnTo>
                    <a:pt x="387" y="25691"/>
                  </a:lnTo>
                  <a:lnTo>
                    <a:pt x="458" y="25790"/>
                  </a:lnTo>
                  <a:lnTo>
                    <a:pt x="539" y="25882"/>
                  </a:lnTo>
                  <a:lnTo>
                    <a:pt x="631" y="25981"/>
                  </a:lnTo>
                  <a:lnTo>
                    <a:pt x="723" y="26065"/>
                  </a:lnTo>
                  <a:lnTo>
                    <a:pt x="824" y="26157"/>
                  </a:lnTo>
                  <a:lnTo>
                    <a:pt x="926" y="26233"/>
                  </a:lnTo>
                  <a:lnTo>
                    <a:pt x="1038" y="26317"/>
                  </a:lnTo>
                  <a:lnTo>
                    <a:pt x="1150" y="26385"/>
                  </a:lnTo>
                  <a:lnTo>
                    <a:pt x="1272" y="26462"/>
                  </a:lnTo>
                  <a:lnTo>
                    <a:pt x="1394" y="26523"/>
                  </a:lnTo>
                  <a:lnTo>
                    <a:pt x="1526" y="26584"/>
                  </a:lnTo>
                  <a:lnTo>
                    <a:pt x="1659" y="26645"/>
                  </a:lnTo>
                  <a:lnTo>
                    <a:pt x="1791" y="26698"/>
                  </a:lnTo>
                  <a:lnTo>
                    <a:pt x="1933" y="26744"/>
                  </a:lnTo>
                  <a:lnTo>
                    <a:pt x="2076" y="26782"/>
                  </a:lnTo>
                  <a:lnTo>
                    <a:pt x="2218" y="26820"/>
                  </a:lnTo>
                  <a:lnTo>
                    <a:pt x="2371" y="26859"/>
                  </a:lnTo>
                  <a:lnTo>
                    <a:pt x="2523" y="26881"/>
                  </a:lnTo>
                  <a:lnTo>
                    <a:pt x="2676" y="26904"/>
                  </a:lnTo>
                  <a:lnTo>
                    <a:pt x="2839" y="26920"/>
                  </a:lnTo>
                  <a:lnTo>
                    <a:pt x="2991" y="26927"/>
                  </a:lnTo>
                  <a:lnTo>
                    <a:pt x="32912" y="26927"/>
                  </a:lnTo>
                  <a:lnTo>
                    <a:pt x="33075" y="26920"/>
                  </a:lnTo>
                  <a:lnTo>
                    <a:pt x="33238" y="26904"/>
                  </a:lnTo>
                  <a:lnTo>
                    <a:pt x="33391" y="26881"/>
                  </a:lnTo>
                  <a:lnTo>
                    <a:pt x="33543" y="26859"/>
                  </a:lnTo>
                  <a:lnTo>
                    <a:pt x="33696" y="26820"/>
                  </a:lnTo>
                  <a:lnTo>
                    <a:pt x="33838" y="26782"/>
                  </a:lnTo>
                  <a:lnTo>
                    <a:pt x="33981" y="26744"/>
                  </a:lnTo>
                  <a:lnTo>
                    <a:pt x="34123" y="26698"/>
                  </a:lnTo>
                  <a:lnTo>
                    <a:pt x="34255" y="26645"/>
                  </a:lnTo>
                  <a:lnTo>
                    <a:pt x="34388" y="26584"/>
                  </a:lnTo>
                  <a:lnTo>
                    <a:pt x="34520" y="26523"/>
                  </a:lnTo>
                  <a:lnTo>
                    <a:pt x="34642" y="26462"/>
                  </a:lnTo>
                  <a:lnTo>
                    <a:pt x="34764" y="26385"/>
                  </a:lnTo>
                  <a:lnTo>
                    <a:pt x="34876" y="26317"/>
                  </a:lnTo>
                  <a:lnTo>
                    <a:pt x="34988" y="26233"/>
                  </a:lnTo>
                  <a:lnTo>
                    <a:pt x="35090" y="26157"/>
                  </a:lnTo>
                  <a:lnTo>
                    <a:pt x="35191" y="26065"/>
                  </a:lnTo>
                  <a:lnTo>
                    <a:pt x="35283" y="25981"/>
                  </a:lnTo>
                  <a:lnTo>
                    <a:pt x="35374" y="25882"/>
                  </a:lnTo>
                  <a:lnTo>
                    <a:pt x="35456" y="25790"/>
                  </a:lnTo>
                  <a:lnTo>
                    <a:pt x="35527" y="25691"/>
                  </a:lnTo>
                  <a:lnTo>
                    <a:pt x="35598" y="25584"/>
                  </a:lnTo>
                  <a:lnTo>
                    <a:pt x="35659" y="25485"/>
                  </a:lnTo>
                  <a:lnTo>
                    <a:pt x="35720" y="25378"/>
                  </a:lnTo>
                  <a:lnTo>
                    <a:pt x="35771" y="25264"/>
                  </a:lnTo>
                  <a:lnTo>
                    <a:pt x="35812" y="25157"/>
                  </a:lnTo>
                  <a:lnTo>
                    <a:pt x="35842" y="25043"/>
                  </a:lnTo>
                  <a:lnTo>
                    <a:pt x="35873" y="24920"/>
                  </a:lnTo>
                  <a:lnTo>
                    <a:pt x="35893" y="24806"/>
                  </a:lnTo>
                  <a:lnTo>
                    <a:pt x="35903" y="24684"/>
                  </a:lnTo>
                  <a:lnTo>
                    <a:pt x="35914" y="24562"/>
                  </a:lnTo>
                  <a:lnTo>
                    <a:pt x="35914" y="2365"/>
                  </a:lnTo>
                  <a:lnTo>
                    <a:pt x="35903" y="2243"/>
                  </a:lnTo>
                  <a:lnTo>
                    <a:pt x="35893" y="2121"/>
                  </a:lnTo>
                  <a:lnTo>
                    <a:pt x="35873" y="2007"/>
                  </a:lnTo>
                  <a:lnTo>
                    <a:pt x="35842" y="1885"/>
                  </a:lnTo>
                  <a:lnTo>
                    <a:pt x="35812" y="1770"/>
                  </a:lnTo>
                  <a:lnTo>
                    <a:pt x="35771" y="1663"/>
                  </a:lnTo>
                  <a:lnTo>
                    <a:pt x="35720" y="1549"/>
                  </a:lnTo>
                  <a:lnTo>
                    <a:pt x="35659" y="1442"/>
                  </a:lnTo>
                  <a:lnTo>
                    <a:pt x="35598" y="1335"/>
                  </a:lnTo>
                  <a:lnTo>
                    <a:pt x="35527" y="1236"/>
                  </a:lnTo>
                  <a:lnTo>
                    <a:pt x="35456" y="1137"/>
                  </a:lnTo>
                  <a:lnTo>
                    <a:pt x="35374" y="1045"/>
                  </a:lnTo>
                  <a:lnTo>
                    <a:pt x="35283" y="946"/>
                  </a:lnTo>
                  <a:lnTo>
                    <a:pt x="35191" y="862"/>
                  </a:lnTo>
                  <a:lnTo>
                    <a:pt x="35090" y="771"/>
                  </a:lnTo>
                  <a:lnTo>
                    <a:pt x="34988" y="694"/>
                  </a:lnTo>
                  <a:lnTo>
                    <a:pt x="34876" y="610"/>
                  </a:lnTo>
                  <a:lnTo>
                    <a:pt x="34764" y="542"/>
                  </a:lnTo>
                  <a:lnTo>
                    <a:pt x="34642" y="465"/>
                  </a:lnTo>
                  <a:lnTo>
                    <a:pt x="34520" y="404"/>
                  </a:lnTo>
                  <a:lnTo>
                    <a:pt x="34388" y="343"/>
                  </a:lnTo>
                  <a:lnTo>
                    <a:pt x="34255" y="282"/>
                  </a:lnTo>
                  <a:lnTo>
                    <a:pt x="34123" y="229"/>
                  </a:lnTo>
                  <a:lnTo>
                    <a:pt x="33981" y="183"/>
                  </a:lnTo>
                  <a:lnTo>
                    <a:pt x="33838" y="137"/>
                  </a:lnTo>
                  <a:lnTo>
                    <a:pt x="33696" y="107"/>
                  </a:lnTo>
                  <a:lnTo>
                    <a:pt x="33543" y="69"/>
                  </a:lnTo>
                  <a:lnTo>
                    <a:pt x="33391" y="46"/>
                  </a:lnTo>
                  <a:lnTo>
                    <a:pt x="33238" y="23"/>
                  </a:lnTo>
                  <a:lnTo>
                    <a:pt x="33075" y="8"/>
                  </a:lnTo>
                  <a:lnTo>
                    <a:pt x="329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3"/>
            <p:cNvSpPr/>
            <p:nvPr/>
          </p:nvSpPr>
          <p:spPr>
            <a:xfrm flipH="1">
              <a:off x="4254473" y="1988675"/>
              <a:ext cx="126180" cy="118500"/>
            </a:xfrm>
            <a:custGeom>
              <a:rect b="b" l="l" r="r" t="t"/>
              <a:pathLst>
                <a:path extrusionOk="0" h="4740" w="6309">
                  <a:moveTo>
                    <a:pt x="3256" y="1580"/>
                  </a:moveTo>
                  <a:lnTo>
                    <a:pt x="3368" y="1595"/>
                  </a:lnTo>
                  <a:lnTo>
                    <a:pt x="3470" y="1618"/>
                  </a:lnTo>
                  <a:lnTo>
                    <a:pt x="3561" y="1641"/>
                  </a:lnTo>
                  <a:lnTo>
                    <a:pt x="3653" y="1672"/>
                  </a:lnTo>
                  <a:lnTo>
                    <a:pt x="3744" y="1718"/>
                  </a:lnTo>
                  <a:lnTo>
                    <a:pt x="3826" y="1763"/>
                  </a:lnTo>
                  <a:lnTo>
                    <a:pt x="3897" y="1809"/>
                  </a:lnTo>
                  <a:lnTo>
                    <a:pt x="3968" y="1870"/>
                  </a:lnTo>
                  <a:lnTo>
                    <a:pt x="4029" y="1931"/>
                  </a:lnTo>
                  <a:lnTo>
                    <a:pt x="4080" y="1992"/>
                  </a:lnTo>
                  <a:lnTo>
                    <a:pt x="4121" y="2061"/>
                  </a:lnTo>
                  <a:lnTo>
                    <a:pt x="4161" y="2137"/>
                  </a:lnTo>
                  <a:lnTo>
                    <a:pt x="4182" y="2213"/>
                  </a:lnTo>
                  <a:lnTo>
                    <a:pt x="4202" y="2290"/>
                  </a:lnTo>
                  <a:lnTo>
                    <a:pt x="4202" y="2366"/>
                  </a:lnTo>
                  <a:lnTo>
                    <a:pt x="4202" y="2450"/>
                  </a:lnTo>
                  <a:lnTo>
                    <a:pt x="4182" y="2526"/>
                  </a:lnTo>
                  <a:lnTo>
                    <a:pt x="4161" y="2603"/>
                  </a:lnTo>
                  <a:lnTo>
                    <a:pt x="4121" y="2679"/>
                  </a:lnTo>
                  <a:lnTo>
                    <a:pt x="4080" y="2748"/>
                  </a:lnTo>
                  <a:lnTo>
                    <a:pt x="4029" y="2809"/>
                  </a:lnTo>
                  <a:lnTo>
                    <a:pt x="3968" y="2870"/>
                  </a:lnTo>
                  <a:lnTo>
                    <a:pt x="3897" y="2923"/>
                  </a:lnTo>
                  <a:lnTo>
                    <a:pt x="3826" y="2977"/>
                  </a:lnTo>
                  <a:lnTo>
                    <a:pt x="3744" y="3022"/>
                  </a:lnTo>
                  <a:lnTo>
                    <a:pt x="3653" y="3060"/>
                  </a:lnTo>
                  <a:lnTo>
                    <a:pt x="3561" y="3099"/>
                  </a:lnTo>
                  <a:lnTo>
                    <a:pt x="3470" y="3122"/>
                  </a:lnTo>
                  <a:lnTo>
                    <a:pt x="3368" y="3144"/>
                  </a:lnTo>
                  <a:lnTo>
                    <a:pt x="3256" y="3152"/>
                  </a:lnTo>
                  <a:lnTo>
                    <a:pt x="3154" y="3160"/>
                  </a:lnTo>
                  <a:lnTo>
                    <a:pt x="3042" y="3152"/>
                  </a:lnTo>
                  <a:lnTo>
                    <a:pt x="2941" y="3144"/>
                  </a:lnTo>
                  <a:lnTo>
                    <a:pt x="2839" y="3122"/>
                  </a:lnTo>
                  <a:lnTo>
                    <a:pt x="2747" y="3099"/>
                  </a:lnTo>
                  <a:lnTo>
                    <a:pt x="2656" y="3060"/>
                  </a:lnTo>
                  <a:lnTo>
                    <a:pt x="2564" y="3022"/>
                  </a:lnTo>
                  <a:lnTo>
                    <a:pt x="2483" y="2977"/>
                  </a:lnTo>
                  <a:lnTo>
                    <a:pt x="2412" y="2923"/>
                  </a:lnTo>
                  <a:lnTo>
                    <a:pt x="2340" y="2870"/>
                  </a:lnTo>
                  <a:lnTo>
                    <a:pt x="2279" y="2809"/>
                  </a:lnTo>
                  <a:lnTo>
                    <a:pt x="2228" y="2748"/>
                  </a:lnTo>
                  <a:lnTo>
                    <a:pt x="2188" y="2679"/>
                  </a:lnTo>
                  <a:lnTo>
                    <a:pt x="2147" y="2603"/>
                  </a:lnTo>
                  <a:lnTo>
                    <a:pt x="2117" y="2526"/>
                  </a:lnTo>
                  <a:lnTo>
                    <a:pt x="2106" y="2450"/>
                  </a:lnTo>
                  <a:lnTo>
                    <a:pt x="2096" y="2366"/>
                  </a:lnTo>
                  <a:lnTo>
                    <a:pt x="2106" y="2290"/>
                  </a:lnTo>
                  <a:lnTo>
                    <a:pt x="2117" y="2213"/>
                  </a:lnTo>
                  <a:lnTo>
                    <a:pt x="2147" y="2137"/>
                  </a:lnTo>
                  <a:lnTo>
                    <a:pt x="2188" y="2061"/>
                  </a:lnTo>
                  <a:lnTo>
                    <a:pt x="2228" y="1992"/>
                  </a:lnTo>
                  <a:lnTo>
                    <a:pt x="2279" y="1931"/>
                  </a:lnTo>
                  <a:lnTo>
                    <a:pt x="2340" y="1870"/>
                  </a:lnTo>
                  <a:lnTo>
                    <a:pt x="2412" y="1809"/>
                  </a:lnTo>
                  <a:lnTo>
                    <a:pt x="2483" y="1763"/>
                  </a:lnTo>
                  <a:lnTo>
                    <a:pt x="2564" y="1718"/>
                  </a:lnTo>
                  <a:lnTo>
                    <a:pt x="2656" y="1672"/>
                  </a:lnTo>
                  <a:lnTo>
                    <a:pt x="2747" y="1641"/>
                  </a:lnTo>
                  <a:lnTo>
                    <a:pt x="2839" y="1618"/>
                  </a:lnTo>
                  <a:lnTo>
                    <a:pt x="2941" y="1595"/>
                  </a:lnTo>
                  <a:lnTo>
                    <a:pt x="3042" y="1580"/>
                  </a:lnTo>
                  <a:close/>
                  <a:moveTo>
                    <a:pt x="3154" y="1"/>
                  </a:moveTo>
                  <a:lnTo>
                    <a:pt x="2992" y="8"/>
                  </a:lnTo>
                  <a:lnTo>
                    <a:pt x="2829" y="16"/>
                  </a:lnTo>
                  <a:lnTo>
                    <a:pt x="2676" y="31"/>
                  </a:lnTo>
                  <a:lnTo>
                    <a:pt x="2513" y="47"/>
                  </a:lnTo>
                  <a:lnTo>
                    <a:pt x="2361" y="77"/>
                  </a:lnTo>
                  <a:lnTo>
                    <a:pt x="2218" y="108"/>
                  </a:lnTo>
                  <a:lnTo>
                    <a:pt x="2066" y="146"/>
                  </a:lnTo>
                  <a:lnTo>
                    <a:pt x="1923" y="191"/>
                  </a:lnTo>
                  <a:lnTo>
                    <a:pt x="1781" y="237"/>
                  </a:lnTo>
                  <a:lnTo>
                    <a:pt x="1649" y="291"/>
                  </a:lnTo>
                  <a:lnTo>
                    <a:pt x="1516" y="344"/>
                  </a:lnTo>
                  <a:lnTo>
                    <a:pt x="1384" y="405"/>
                  </a:lnTo>
                  <a:lnTo>
                    <a:pt x="1262" y="474"/>
                  </a:lnTo>
                  <a:lnTo>
                    <a:pt x="1150" y="542"/>
                  </a:lnTo>
                  <a:lnTo>
                    <a:pt x="1028" y="619"/>
                  </a:lnTo>
                  <a:lnTo>
                    <a:pt x="926" y="695"/>
                  </a:lnTo>
                  <a:lnTo>
                    <a:pt x="814" y="779"/>
                  </a:lnTo>
                  <a:lnTo>
                    <a:pt x="713" y="863"/>
                  </a:lnTo>
                  <a:lnTo>
                    <a:pt x="621" y="955"/>
                  </a:lnTo>
                  <a:lnTo>
                    <a:pt x="540" y="1046"/>
                  </a:lnTo>
                  <a:lnTo>
                    <a:pt x="458" y="1145"/>
                  </a:lnTo>
                  <a:lnTo>
                    <a:pt x="377" y="1244"/>
                  </a:lnTo>
                  <a:lnTo>
                    <a:pt x="306" y="1344"/>
                  </a:lnTo>
                  <a:lnTo>
                    <a:pt x="245" y="1450"/>
                  </a:lnTo>
                  <a:lnTo>
                    <a:pt x="184" y="1557"/>
                  </a:lnTo>
                  <a:lnTo>
                    <a:pt x="143" y="1664"/>
                  </a:lnTo>
                  <a:lnTo>
                    <a:pt x="92" y="1779"/>
                  </a:lnTo>
                  <a:lnTo>
                    <a:pt x="61" y="1893"/>
                  </a:lnTo>
                  <a:lnTo>
                    <a:pt x="31" y="2007"/>
                  </a:lnTo>
                  <a:lnTo>
                    <a:pt x="11" y="2130"/>
                  </a:lnTo>
                  <a:lnTo>
                    <a:pt x="0" y="2244"/>
                  </a:lnTo>
                  <a:lnTo>
                    <a:pt x="0" y="2366"/>
                  </a:lnTo>
                  <a:lnTo>
                    <a:pt x="0" y="2488"/>
                  </a:lnTo>
                  <a:lnTo>
                    <a:pt x="11" y="2610"/>
                  </a:lnTo>
                  <a:lnTo>
                    <a:pt x="31" y="2732"/>
                  </a:lnTo>
                  <a:lnTo>
                    <a:pt x="61" y="2847"/>
                  </a:lnTo>
                  <a:lnTo>
                    <a:pt x="92" y="2961"/>
                  </a:lnTo>
                  <a:lnTo>
                    <a:pt x="143" y="3076"/>
                  </a:lnTo>
                  <a:lnTo>
                    <a:pt x="184" y="3183"/>
                  </a:lnTo>
                  <a:lnTo>
                    <a:pt x="245" y="3289"/>
                  </a:lnTo>
                  <a:lnTo>
                    <a:pt x="306" y="3396"/>
                  </a:lnTo>
                  <a:lnTo>
                    <a:pt x="377" y="3495"/>
                  </a:lnTo>
                  <a:lnTo>
                    <a:pt x="458" y="3595"/>
                  </a:lnTo>
                  <a:lnTo>
                    <a:pt x="540" y="3694"/>
                  </a:lnTo>
                  <a:lnTo>
                    <a:pt x="621" y="3785"/>
                  </a:lnTo>
                  <a:lnTo>
                    <a:pt x="713" y="3877"/>
                  </a:lnTo>
                  <a:lnTo>
                    <a:pt x="814" y="3961"/>
                  </a:lnTo>
                  <a:lnTo>
                    <a:pt x="926" y="4045"/>
                  </a:lnTo>
                  <a:lnTo>
                    <a:pt x="1028" y="4121"/>
                  </a:lnTo>
                  <a:lnTo>
                    <a:pt x="1150" y="4197"/>
                  </a:lnTo>
                  <a:lnTo>
                    <a:pt x="1262" y="4266"/>
                  </a:lnTo>
                  <a:lnTo>
                    <a:pt x="1384" y="4335"/>
                  </a:lnTo>
                  <a:lnTo>
                    <a:pt x="1516" y="4396"/>
                  </a:lnTo>
                  <a:lnTo>
                    <a:pt x="1649" y="4449"/>
                  </a:lnTo>
                  <a:lnTo>
                    <a:pt x="1781" y="4503"/>
                  </a:lnTo>
                  <a:lnTo>
                    <a:pt x="1923" y="4548"/>
                  </a:lnTo>
                  <a:lnTo>
                    <a:pt x="2066" y="4594"/>
                  </a:lnTo>
                  <a:lnTo>
                    <a:pt x="2218" y="4632"/>
                  </a:lnTo>
                  <a:lnTo>
                    <a:pt x="2361" y="4663"/>
                  </a:lnTo>
                  <a:lnTo>
                    <a:pt x="2513" y="4686"/>
                  </a:lnTo>
                  <a:lnTo>
                    <a:pt x="2676" y="4709"/>
                  </a:lnTo>
                  <a:lnTo>
                    <a:pt x="2829" y="4724"/>
                  </a:lnTo>
                  <a:lnTo>
                    <a:pt x="2992" y="4731"/>
                  </a:lnTo>
                  <a:lnTo>
                    <a:pt x="3154" y="4739"/>
                  </a:lnTo>
                  <a:lnTo>
                    <a:pt x="3317" y="4731"/>
                  </a:lnTo>
                  <a:lnTo>
                    <a:pt x="3470" y="4724"/>
                  </a:lnTo>
                  <a:lnTo>
                    <a:pt x="3632" y="4709"/>
                  </a:lnTo>
                  <a:lnTo>
                    <a:pt x="3785" y="4686"/>
                  </a:lnTo>
                  <a:lnTo>
                    <a:pt x="3938" y="4663"/>
                  </a:lnTo>
                  <a:lnTo>
                    <a:pt x="4090" y="4632"/>
                  </a:lnTo>
                  <a:lnTo>
                    <a:pt x="4233" y="4594"/>
                  </a:lnTo>
                  <a:lnTo>
                    <a:pt x="4375" y="4548"/>
                  </a:lnTo>
                  <a:lnTo>
                    <a:pt x="4518" y="4503"/>
                  </a:lnTo>
                  <a:lnTo>
                    <a:pt x="4660" y="4449"/>
                  </a:lnTo>
                  <a:lnTo>
                    <a:pt x="4792" y="4396"/>
                  </a:lnTo>
                  <a:lnTo>
                    <a:pt x="4914" y="4335"/>
                  </a:lnTo>
                  <a:lnTo>
                    <a:pt x="5036" y="4266"/>
                  </a:lnTo>
                  <a:lnTo>
                    <a:pt x="5159" y="4197"/>
                  </a:lnTo>
                  <a:lnTo>
                    <a:pt x="5270" y="4121"/>
                  </a:lnTo>
                  <a:lnTo>
                    <a:pt x="5382" y="4045"/>
                  </a:lnTo>
                  <a:lnTo>
                    <a:pt x="5484" y="3961"/>
                  </a:lnTo>
                  <a:lnTo>
                    <a:pt x="5586" y="3877"/>
                  </a:lnTo>
                  <a:lnTo>
                    <a:pt x="5677" y="3785"/>
                  </a:lnTo>
                  <a:lnTo>
                    <a:pt x="5769" y="3694"/>
                  </a:lnTo>
                  <a:lnTo>
                    <a:pt x="5850" y="3595"/>
                  </a:lnTo>
                  <a:lnTo>
                    <a:pt x="5932" y="3495"/>
                  </a:lnTo>
                  <a:lnTo>
                    <a:pt x="5993" y="3396"/>
                  </a:lnTo>
                  <a:lnTo>
                    <a:pt x="6064" y="3289"/>
                  </a:lnTo>
                  <a:lnTo>
                    <a:pt x="6115" y="3183"/>
                  </a:lnTo>
                  <a:lnTo>
                    <a:pt x="6166" y="3076"/>
                  </a:lnTo>
                  <a:lnTo>
                    <a:pt x="6206" y="2961"/>
                  </a:lnTo>
                  <a:lnTo>
                    <a:pt x="6247" y="2847"/>
                  </a:lnTo>
                  <a:lnTo>
                    <a:pt x="6267" y="2732"/>
                  </a:lnTo>
                  <a:lnTo>
                    <a:pt x="6288" y="2610"/>
                  </a:lnTo>
                  <a:lnTo>
                    <a:pt x="6308" y="2488"/>
                  </a:lnTo>
                  <a:lnTo>
                    <a:pt x="6308" y="2366"/>
                  </a:lnTo>
                  <a:lnTo>
                    <a:pt x="6308" y="2244"/>
                  </a:lnTo>
                  <a:lnTo>
                    <a:pt x="6288" y="2130"/>
                  </a:lnTo>
                  <a:lnTo>
                    <a:pt x="6267" y="2007"/>
                  </a:lnTo>
                  <a:lnTo>
                    <a:pt x="6247" y="1893"/>
                  </a:lnTo>
                  <a:lnTo>
                    <a:pt x="6206" y="1779"/>
                  </a:lnTo>
                  <a:lnTo>
                    <a:pt x="6166" y="1664"/>
                  </a:lnTo>
                  <a:lnTo>
                    <a:pt x="6115" y="1557"/>
                  </a:lnTo>
                  <a:lnTo>
                    <a:pt x="6064" y="1450"/>
                  </a:lnTo>
                  <a:lnTo>
                    <a:pt x="5993" y="1344"/>
                  </a:lnTo>
                  <a:lnTo>
                    <a:pt x="5932" y="1244"/>
                  </a:lnTo>
                  <a:lnTo>
                    <a:pt x="5850" y="1145"/>
                  </a:lnTo>
                  <a:lnTo>
                    <a:pt x="5769" y="1046"/>
                  </a:lnTo>
                  <a:lnTo>
                    <a:pt x="5677" y="955"/>
                  </a:lnTo>
                  <a:lnTo>
                    <a:pt x="5586" y="863"/>
                  </a:lnTo>
                  <a:lnTo>
                    <a:pt x="5484" y="779"/>
                  </a:lnTo>
                  <a:lnTo>
                    <a:pt x="5382" y="695"/>
                  </a:lnTo>
                  <a:lnTo>
                    <a:pt x="5270" y="619"/>
                  </a:lnTo>
                  <a:lnTo>
                    <a:pt x="5159" y="542"/>
                  </a:lnTo>
                  <a:lnTo>
                    <a:pt x="5036" y="474"/>
                  </a:lnTo>
                  <a:lnTo>
                    <a:pt x="4914" y="405"/>
                  </a:lnTo>
                  <a:lnTo>
                    <a:pt x="4792" y="344"/>
                  </a:lnTo>
                  <a:lnTo>
                    <a:pt x="4660" y="291"/>
                  </a:lnTo>
                  <a:lnTo>
                    <a:pt x="4518" y="237"/>
                  </a:lnTo>
                  <a:lnTo>
                    <a:pt x="4375" y="191"/>
                  </a:lnTo>
                  <a:lnTo>
                    <a:pt x="4233" y="146"/>
                  </a:lnTo>
                  <a:lnTo>
                    <a:pt x="4090" y="108"/>
                  </a:lnTo>
                  <a:lnTo>
                    <a:pt x="3938" y="77"/>
                  </a:lnTo>
                  <a:lnTo>
                    <a:pt x="3785" y="47"/>
                  </a:lnTo>
                  <a:lnTo>
                    <a:pt x="3632" y="31"/>
                  </a:lnTo>
                  <a:lnTo>
                    <a:pt x="3470" y="16"/>
                  </a:lnTo>
                  <a:lnTo>
                    <a:pt x="3317" y="8"/>
                  </a:lnTo>
                  <a:lnTo>
                    <a:pt x="31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3"/>
            <p:cNvSpPr/>
            <p:nvPr/>
          </p:nvSpPr>
          <p:spPr>
            <a:xfrm flipH="1">
              <a:off x="3833693" y="1988675"/>
              <a:ext cx="126180" cy="118500"/>
            </a:xfrm>
            <a:custGeom>
              <a:rect b="b" l="l" r="r" t="t"/>
              <a:pathLst>
                <a:path extrusionOk="0" h="4740" w="6309">
                  <a:moveTo>
                    <a:pt x="3267" y="1580"/>
                  </a:moveTo>
                  <a:lnTo>
                    <a:pt x="3368" y="1595"/>
                  </a:lnTo>
                  <a:lnTo>
                    <a:pt x="3470" y="1618"/>
                  </a:lnTo>
                  <a:lnTo>
                    <a:pt x="3562" y="1641"/>
                  </a:lnTo>
                  <a:lnTo>
                    <a:pt x="3653" y="1672"/>
                  </a:lnTo>
                  <a:lnTo>
                    <a:pt x="3745" y="1718"/>
                  </a:lnTo>
                  <a:lnTo>
                    <a:pt x="3826" y="1763"/>
                  </a:lnTo>
                  <a:lnTo>
                    <a:pt x="3897" y="1809"/>
                  </a:lnTo>
                  <a:lnTo>
                    <a:pt x="3969" y="1870"/>
                  </a:lnTo>
                  <a:lnTo>
                    <a:pt x="4030" y="1931"/>
                  </a:lnTo>
                  <a:lnTo>
                    <a:pt x="4080" y="1992"/>
                  </a:lnTo>
                  <a:lnTo>
                    <a:pt x="4121" y="2061"/>
                  </a:lnTo>
                  <a:lnTo>
                    <a:pt x="4162" y="2137"/>
                  </a:lnTo>
                  <a:lnTo>
                    <a:pt x="4182" y="2213"/>
                  </a:lnTo>
                  <a:lnTo>
                    <a:pt x="4202" y="2290"/>
                  </a:lnTo>
                  <a:lnTo>
                    <a:pt x="4202" y="2366"/>
                  </a:lnTo>
                  <a:lnTo>
                    <a:pt x="4202" y="2450"/>
                  </a:lnTo>
                  <a:lnTo>
                    <a:pt x="4182" y="2526"/>
                  </a:lnTo>
                  <a:lnTo>
                    <a:pt x="4162" y="2603"/>
                  </a:lnTo>
                  <a:lnTo>
                    <a:pt x="4121" y="2679"/>
                  </a:lnTo>
                  <a:lnTo>
                    <a:pt x="4080" y="2748"/>
                  </a:lnTo>
                  <a:lnTo>
                    <a:pt x="4030" y="2809"/>
                  </a:lnTo>
                  <a:lnTo>
                    <a:pt x="3969" y="2870"/>
                  </a:lnTo>
                  <a:lnTo>
                    <a:pt x="3897" y="2923"/>
                  </a:lnTo>
                  <a:lnTo>
                    <a:pt x="3826" y="2977"/>
                  </a:lnTo>
                  <a:lnTo>
                    <a:pt x="3745" y="3022"/>
                  </a:lnTo>
                  <a:lnTo>
                    <a:pt x="3653" y="3060"/>
                  </a:lnTo>
                  <a:lnTo>
                    <a:pt x="3562" y="3099"/>
                  </a:lnTo>
                  <a:lnTo>
                    <a:pt x="3470" y="3122"/>
                  </a:lnTo>
                  <a:lnTo>
                    <a:pt x="3368" y="3144"/>
                  </a:lnTo>
                  <a:lnTo>
                    <a:pt x="3267" y="3152"/>
                  </a:lnTo>
                  <a:lnTo>
                    <a:pt x="3155" y="3160"/>
                  </a:lnTo>
                  <a:lnTo>
                    <a:pt x="3043" y="3152"/>
                  </a:lnTo>
                  <a:lnTo>
                    <a:pt x="2941" y="3144"/>
                  </a:lnTo>
                  <a:lnTo>
                    <a:pt x="2839" y="3122"/>
                  </a:lnTo>
                  <a:lnTo>
                    <a:pt x="2748" y="3099"/>
                  </a:lnTo>
                  <a:lnTo>
                    <a:pt x="2656" y="3060"/>
                  </a:lnTo>
                  <a:lnTo>
                    <a:pt x="2565" y="3022"/>
                  </a:lnTo>
                  <a:lnTo>
                    <a:pt x="2483" y="2977"/>
                  </a:lnTo>
                  <a:lnTo>
                    <a:pt x="2412" y="2923"/>
                  </a:lnTo>
                  <a:lnTo>
                    <a:pt x="2341" y="2870"/>
                  </a:lnTo>
                  <a:lnTo>
                    <a:pt x="2280" y="2809"/>
                  </a:lnTo>
                  <a:lnTo>
                    <a:pt x="2229" y="2748"/>
                  </a:lnTo>
                  <a:lnTo>
                    <a:pt x="2188" y="2679"/>
                  </a:lnTo>
                  <a:lnTo>
                    <a:pt x="2147" y="2603"/>
                  </a:lnTo>
                  <a:lnTo>
                    <a:pt x="2127" y="2526"/>
                  </a:lnTo>
                  <a:lnTo>
                    <a:pt x="2107" y="2450"/>
                  </a:lnTo>
                  <a:lnTo>
                    <a:pt x="2107" y="2366"/>
                  </a:lnTo>
                  <a:lnTo>
                    <a:pt x="2107" y="2290"/>
                  </a:lnTo>
                  <a:lnTo>
                    <a:pt x="2127" y="2213"/>
                  </a:lnTo>
                  <a:lnTo>
                    <a:pt x="2147" y="2137"/>
                  </a:lnTo>
                  <a:lnTo>
                    <a:pt x="2188" y="2061"/>
                  </a:lnTo>
                  <a:lnTo>
                    <a:pt x="2229" y="1992"/>
                  </a:lnTo>
                  <a:lnTo>
                    <a:pt x="2280" y="1931"/>
                  </a:lnTo>
                  <a:lnTo>
                    <a:pt x="2341" y="1870"/>
                  </a:lnTo>
                  <a:lnTo>
                    <a:pt x="2412" y="1809"/>
                  </a:lnTo>
                  <a:lnTo>
                    <a:pt x="2483" y="1763"/>
                  </a:lnTo>
                  <a:lnTo>
                    <a:pt x="2565" y="1718"/>
                  </a:lnTo>
                  <a:lnTo>
                    <a:pt x="2656" y="1672"/>
                  </a:lnTo>
                  <a:lnTo>
                    <a:pt x="2748" y="1641"/>
                  </a:lnTo>
                  <a:lnTo>
                    <a:pt x="2839" y="1618"/>
                  </a:lnTo>
                  <a:lnTo>
                    <a:pt x="2941" y="1595"/>
                  </a:lnTo>
                  <a:lnTo>
                    <a:pt x="3043" y="1580"/>
                  </a:lnTo>
                  <a:close/>
                  <a:moveTo>
                    <a:pt x="3155" y="1"/>
                  </a:moveTo>
                  <a:lnTo>
                    <a:pt x="2992" y="8"/>
                  </a:lnTo>
                  <a:lnTo>
                    <a:pt x="2829" y="16"/>
                  </a:lnTo>
                  <a:lnTo>
                    <a:pt x="2676" y="31"/>
                  </a:lnTo>
                  <a:lnTo>
                    <a:pt x="2524" y="47"/>
                  </a:lnTo>
                  <a:lnTo>
                    <a:pt x="2371" y="77"/>
                  </a:lnTo>
                  <a:lnTo>
                    <a:pt x="2219" y="108"/>
                  </a:lnTo>
                  <a:lnTo>
                    <a:pt x="2066" y="146"/>
                  </a:lnTo>
                  <a:lnTo>
                    <a:pt x="1924" y="191"/>
                  </a:lnTo>
                  <a:lnTo>
                    <a:pt x="1791" y="237"/>
                  </a:lnTo>
                  <a:lnTo>
                    <a:pt x="1649" y="291"/>
                  </a:lnTo>
                  <a:lnTo>
                    <a:pt x="1517" y="344"/>
                  </a:lnTo>
                  <a:lnTo>
                    <a:pt x="1395" y="405"/>
                  </a:lnTo>
                  <a:lnTo>
                    <a:pt x="1262" y="474"/>
                  </a:lnTo>
                  <a:lnTo>
                    <a:pt x="1150" y="542"/>
                  </a:lnTo>
                  <a:lnTo>
                    <a:pt x="1028" y="619"/>
                  </a:lnTo>
                  <a:lnTo>
                    <a:pt x="927" y="695"/>
                  </a:lnTo>
                  <a:lnTo>
                    <a:pt x="815" y="779"/>
                  </a:lnTo>
                  <a:lnTo>
                    <a:pt x="723" y="863"/>
                  </a:lnTo>
                  <a:lnTo>
                    <a:pt x="621" y="955"/>
                  </a:lnTo>
                  <a:lnTo>
                    <a:pt x="540" y="1046"/>
                  </a:lnTo>
                  <a:lnTo>
                    <a:pt x="459" y="1145"/>
                  </a:lnTo>
                  <a:lnTo>
                    <a:pt x="377" y="1244"/>
                  </a:lnTo>
                  <a:lnTo>
                    <a:pt x="306" y="1344"/>
                  </a:lnTo>
                  <a:lnTo>
                    <a:pt x="245" y="1450"/>
                  </a:lnTo>
                  <a:lnTo>
                    <a:pt x="194" y="1557"/>
                  </a:lnTo>
                  <a:lnTo>
                    <a:pt x="143" y="1664"/>
                  </a:lnTo>
                  <a:lnTo>
                    <a:pt x="102" y="1779"/>
                  </a:lnTo>
                  <a:lnTo>
                    <a:pt x="62" y="1893"/>
                  </a:lnTo>
                  <a:lnTo>
                    <a:pt x="31" y="2007"/>
                  </a:lnTo>
                  <a:lnTo>
                    <a:pt x="11" y="2130"/>
                  </a:lnTo>
                  <a:lnTo>
                    <a:pt x="1" y="2244"/>
                  </a:lnTo>
                  <a:lnTo>
                    <a:pt x="1" y="2366"/>
                  </a:lnTo>
                  <a:lnTo>
                    <a:pt x="1" y="2488"/>
                  </a:lnTo>
                  <a:lnTo>
                    <a:pt x="11" y="2610"/>
                  </a:lnTo>
                  <a:lnTo>
                    <a:pt x="31" y="2732"/>
                  </a:lnTo>
                  <a:lnTo>
                    <a:pt x="62" y="2847"/>
                  </a:lnTo>
                  <a:lnTo>
                    <a:pt x="102" y="2961"/>
                  </a:lnTo>
                  <a:lnTo>
                    <a:pt x="143" y="3076"/>
                  </a:lnTo>
                  <a:lnTo>
                    <a:pt x="194" y="3183"/>
                  </a:lnTo>
                  <a:lnTo>
                    <a:pt x="245" y="3289"/>
                  </a:lnTo>
                  <a:lnTo>
                    <a:pt x="306" y="3396"/>
                  </a:lnTo>
                  <a:lnTo>
                    <a:pt x="377" y="3495"/>
                  </a:lnTo>
                  <a:lnTo>
                    <a:pt x="459" y="3595"/>
                  </a:lnTo>
                  <a:lnTo>
                    <a:pt x="540" y="3694"/>
                  </a:lnTo>
                  <a:lnTo>
                    <a:pt x="621" y="3785"/>
                  </a:lnTo>
                  <a:lnTo>
                    <a:pt x="723" y="3877"/>
                  </a:lnTo>
                  <a:lnTo>
                    <a:pt x="815" y="3961"/>
                  </a:lnTo>
                  <a:lnTo>
                    <a:pt x="927" y="4045"/>
                  </a:lnTo>
                  <a:lnTo>
                    <a:pt x="1028" y="4121"/>
                  </a:lnTo>
                  <a:lnTo>
                    <a:pt x="1150" y="4197"/>
                  </a:lnTo>
                  <a:lnTo>
                    <a:pt x="1262" y="4266"/>
                  </a:lnTo>
                  <a:lnTo>
                    <a:pt x="1395" y="4335"/>
                  </a:lnTo>
                  <a:lnTo>
                    <a:pt x="1517" y="4396"/>
                  </a:lnTo>
                  <a:lnTo>
                    <a:pt x="1649" y="4449"/>
                  </a:lnTo>
                  <a:lnTo>
                    <a:pt x="1791" y="4503"/>
                  </a:lnTo>
                  <a:lnTo>
                    <a:pt x="1924" y="4548"/>
                  </a:lnTo>
                  <a:lnTo>
                    <a:pt x="2066" y="4594"/>
                  </a:lnTo>
                  <a:lnTo>
                    <a:pt x="2219" y="4632"/>
                  </a:lnTo>
                  <a:lnTo>
                    <a:pt x="2371" y="4663"/>
                  </a:lnTo>
                  <a:lnTo>
                    <a:pt x="2524" y="4686"/>
                  </a:lnTo>
                  <a:lnTo>
                    <a:pt x="2676" y="4709"/>
                  </a:lnTo>
                  <a:lnTo>
                    <a:pt x="2829" y="4724"/>
                  </a:lnTo>
                  <a:lnTo>
                    <a:pt x="2992" y="4731"/>
                  </a:lnTo>
                  <a:lnTo>
                    <a:pt x="3155" y="4739"/>
                  </a:lnTo>
                  <a:lnTo>
                    <a:pt x="3317" y="4731"/>
                  </a:lnTo>
                  <a:lnTo>
                    <a:pt x="3480" y="4724"/>
                  </a:lnTo>
                  <a:lnTo>
                    <a:pt x="3633" y="4709"/>
                  </a:lnTo>
                  <a:lnTo>
                    <a:pt x="3785" y="4686"/>
                  </a:lnTo>
                  <a:lnTo>
                    <a:pt x="3938" y="4663"/>
                  </a:lnTo>
                  <a:lnTo>
                    <a:pt x="4091" y="4632"/>
                  </a:lnTo>
                  <a:lnTo>
                    <a:pt x="4243" y="4594"/>
                  </a:lnTo>
                  <a:lnTo>
                    <a:pt x="4386" y="4548"/>
                  </a:lnTo>
                  <a:lnTo>
                    <a:pt x="4518" y="4503"/>
                  </a:lnTo>
                  <a:lnTo>
                    <a:pt x="4660" y="4449"/>
                  </a:lnTo>
                  <a:lnTo>
                    <a:pt x="4793" y="4396"/>
                  </a:lnTo>
                  <a:lnTo>
                    <a:pt x="4915" y="4335"/>
                  </a:lnTo>
                  <a:lnTo>
                    <a:pt x="5037" y="4266"/>
                  </a:lnTo>
                  <a:lnTo>
                    <a:pt x="5159" y="4197"/>
                  </a:lnTo>
                  <a:lnTo>
                    <a:pt x="5271" y="4121"/>
                  </a:lnTo>
                  <a:lnTo>
                    <a:pt x="5383" y="4045"/>
                  </a:lnTo>
                  <a:lnTo>
                    <a:pt x="5495" y="3961"/>
                  </a:lnTo>
                  <a:lnTo>
                    <a:pt x="5586" y="3877"/>
                  </a:lnTo>
                  <a:lnTo>
                    <a:pt x="5678" y="3785"/>
                  </a:lnTo>
                  <a:lnTo>
                    <a:pt x="5769" y="3694"/>
                  </a:lnTo>
                  <a:lnTo>
                    <a:pt x="5851" y="3595"/>
                  </a:lnTo>
                  <a:lnTo>
                    <a:pt x="5932" y="3495"/>
                  </a:lnTo>
                  <a:lnTo>
                    <a:pt x="6003" y="3396"/>
                  </a:lnTo>
                  <a:lnTo>
                    <a:pt x="6064" y="3289"/>
                  </a:lnTo>
                  <a:lnTo>
                    <a:pt x="6115" y="3183"/>
                  </a:lnTo>
                  <a:lnTo>
                    <a:pt x="6166" y="3076"/>
                  </a:lnTo>
                  <a:lnTo>
                    <a:pt x="6207" y="2961"/>
                  </a:lnTo>
                  <a:lnTo>
                    <a:pt x="6247" y="2847"/>
                  </a:lnTo>
                  <a:lnTo>
                    <a:pt x="6278" y="2732"/>
                  </a:lnTo>
                  <a:lnTo>
                    <a:pt x="6298" y="2610"/>
                  </a:lnTo>
                  <a:lnTo>
                    <a:pt x="6308" y="2488"/>
                  </a:lnTo>
                  <a:lnTo>
                    <a:pt x="6308" y="2366"/>
                  </a:lnTo>
                  <a:lnTo>
                    <a:pt x="6308" y="2244"/>
                  </a:lnTo>
                  <a:lnTo>
                    <a:pt x="6298" y="2130"/>
                  </a:lnTo>
                  <a:lnTo>
                    <a:pt x="6278" y="2007"/>
                  </a:lnTo>
                  <a:lnTo>
                    <a:pt x="6247" y="1893"/>
                  </a:lnTo>
                  <a:lnTo>
                    <a:pt x="6207" y="1779"/>
                  </a:lnTo>
                  <a:lnTo>
                    <a:pt x="6166" y="1664"/>
                  </a:lnTo>
                  <a:lnTo>
                    <a:pt x="6115" y="1557"/>
                  </a:lnTo>
                  <a:lnTo>
                    <a:pt x="6064" y="1450"/>
                  </a:lnTo>
                  <a:lnTo>
                    <a:pt x="6003" y="1344"/>
                  </a:lnTo>
                  <a:lnTo>
                    <a:pt x="5932" y="1244"/>
                  </a:lnTo>
                  <a:lnTo>
                    <a:pt x="5851" y="1145"/>
                  </a:lnTo>
                  <a:lnTo>
                    <a:pt x="5769" y="1046"/>
                  </a:lnTo>
                  <a:lnTo>
                    <a:pt x="5678" y="955"/>
                  </a:lnTo>
                  <a:lnTo>
                    <a:pt x="5586" y="863"/>
                  </a:lnTo>
                  <a:lnTo>
                    <a:pt x="5495" y="779"/>
                  </a:lnTo>
                  <a:lnTo>
                    <a:pt x="5383" y="695"/>
                  </a:lnTo>
                  <a:lnTo>
                    <a:pt x="5271" y="619"/>
                  </a:lnTo>
                  <a:lnTo>
                    <a:pt x="5159" y="542"/>
                  </a:lnTo>
                  <a:lnTo>
                    <a:pt x="5037" y="474"/>
                  </a:lnTo>
                  <a:lnTo>
                    <a:pt x="4915" y="405"/>
                  </a:lnTo>
                  <a:lnTo>
                    <a:pt x="4793" y="344"/>
                  </a:lnTo>
                  <a:lnTo>
                    <a:pt x="4660" y="291"/>
                  </a:lnTo>
                  <a:lnTo>
                    <a:pt x="4518" y="237"/>
                  </a:lnTo>
                  <a:lnTo>
                    <a:pt x="4386" y="191"/>
                  </a:lnTo>
                  <a:lnTo>
                    <a:pt x="4243" y="146"/>
                  </a:lnTo>
                  <a:lnTo>
                    <a:pt x="4091" y="108"/>
                  </a:lnTo>
                  <a:lnTo>
                    <a:pt x="3938" y="77"/>
                  </a:lnTo>
                  <a:lnTo>
                    <a:pt x="3785" y="47"/>
                  </a:lnTo>
                  <a:lnTo>
                    <a:pt x="3633" y="31"/>
                  </a:lnTo>
                  <a:lnTo>
                    <a:pt x="3480" y="16"/>
                  </a:lnTo>
                  <a:lnTo>
                    <a:pt x="3317" y="8"/>
                  </a:lnTo>
                  <a:lnTo>
                    <a:pt x="3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3"/>
            <p:cNvSpPr/>
            <p:nvPr/>
          </p:nvSpPr>
          <p:spPr>
            <a:xfrm flipH="1">
              <a:off x="3833693" y="2383175"/>
              <a:ext cx="126180" cy="118475"/>
            </a:xfrm>
            <a:custGeom>
              <a:rect b="b" l="l" r="r" t="t"/>
              <a:pathLst>
                <a:path extrusionOk="0" h="4739" w="6309">
                  <a:moveTo>
                    <a:pt x="3155" y="1580"/>
                  </a:moveTo>
                  <a:lnTo>
                    <a:pt x="3267" y="1587"/>
                  </a:lnTo>
                  <a:lnTo>
                    <a:pt x="3368" y="1595"/>
                  </a:lnTo>
                  <a:lnTo>
                    <a:pt x="3470" y="1618"/>
                  </a:lnTo>
                  <a:lnTo>
                    <a:pt x="3562" y="1641"/>
                  </a:lnTo>
                  <a:lnTo>
                    <a:pt x="3653" y="1679"/>
                  </a:lnTo>
                  <a:lnTo>
                    <a:pt x="3745" y="1717"/>
                  </a:lnTo>
                  <a:lnTo>
                    <a:pt x="3826" y="1763"/>
                  </a:lnTo>
                  <a:lnTo>
                    <a:pt x="3897" y="1808"/>
                  </a:lnTo>
                  <a:lnTo>
                    <a:pt x="3969" y="1870"/>
                  </a:lnTo>
                  <a:lnTo>
                    <a:pt x="4030" y="1931"/>
                  </a:lnTo>
                  <a:lnTo>
                    <a:pt x="4080" y="1992"/>
                  </a:lnTo>
                  <a:lnTo>
                    <a:pt x="4121" y="2060"/>
                  </a:lnTo>
                  <a:lnTo>
                    <a:pt x="4162" y="2137"/>
                  </a:lnTo>
                  <a:lnTo>
                    <a:pt x="4182" y="2213"/>
                  </a:lnTo>
                  <a:lnTo>
                    <a:pt x="4202" y="2289"/>
                  </a:lnTo>
                  <a:lnTo>
                    <a:pt x="4202" y="2373"/>
                  </a:lnTo>
                  <a:lnTo>
                    <a:pt x="4202" y="2449"/>
                  </a:lnTo>
                  <a:lnTo>
                    <a:pt x="4182" y="2526"/>
                  </a:lnTo>
                  <a:lnTo>
                    <a:pt x="4162" y="2602"/>
                  </a:lnTo>
                  <a:lnTo>
                    <a:pt x="4121" y="2678"/>
                  </a:lnTo>
                  <a:lnTo>
                    <a:pt x="4080" y="2747"/>
                  </a:lnTo>
                  <a:lnTo>
                    <a:pt x="4030" y="2808"/>
                  </a:lnTo>
                  <a:lnTo>
                    <a:pt x="3969" y="2869"/>
                  </a:lnTo>
                  <a:lnTo>
                    <a:pt x="3897" y="2930"/>
                  </a:lnTo>
                  <a:lnTo>
                    <a:pt x="3826" y="2976"/>
                  </a:lnTo>
                  <a:lnTo>
                    <a:pt x="3745" y="3022"/>
                  </a:lnTo>
                  <a:lnTo>
                    <a:pt x="3653" y="3060"/>
                  </a:lnTo>
                  <a:lnTo>
                    <a:pt x="3562" y="3098"/>
                  </a:lnTo>
                  <a:lnTo>
                    <a:pt x="3470" y="3121"/>
                  </a:lnTo>
                  <a:lnTo>
                    <a:pt x="3368" y="3144"/>
                  </a:lnTo>
                  <a:lnTo>
                    <a:pt x="3267" y="3151"/>
                  </a:lnTo>
                  <a:lnTo>
                    <a:pt x="3155" y="3159"/>
                  </a:lnTo>
                  <a:lnTo>
                    <a:pt x="3043" y="3151"/>
                  </a:lnTo>
                  <a:lnTo>
                    <a:pt x="2941" y="3144"/>
                  </a:lnTo>
                  <a:lnTo>
                    <a:pt x="2839" y="3121"/>
                  </a:lnTo>
                  <a:lnTo>
                    <a:pt x="2748" y="3098"/>
                  </a:lnTo>
                  <a:lnTo>
                    <a:pt x="2656" y="3060"/>
                  </a:lnTo>
                  <a:lnTo>
                    <a:pt x="2565" y="3022"/>
                  </a:lnTo>
                  <a:lnTo>
                    <a:pt x="2483" y="2976"/>
                  </a:lnTo>
                  <a:lnTo>
                    <a:pt x="2412" y="2930"/>
                  </a:lnTo>
                  <a:lnTo>
                    <a:pt x="2341" y="2869"/>
                  </a:lnTo>
                  <a:lnTo>
                    <a:pt x="2280" y="2808"/>
                  </a:lnTo>
                  <a:lnTo>
                    <a:pt x="2229" y="2747"/>
                  </a:lnTo>
                  <a:lnTo>
                    <a:pt x="2188" y="2678"/>
                  </a:lnTo>
                  <a:lnTo>
                    <a:pt x="2147" y="2602"/>
                  </a:lnTo>
                  <a:lnTo>
                    <a:pt x="2127" y="2526"/>
                  </a:lnTo>
                  <a:lnTo>
                    <a:pt x="2107" y="2449"/>
                  </a:lnTo>
                  <a:lnTo>
                    <a:pt x="2107" y="2373"/>
                  </a:lnTo>
                  <a:lnTo>
                    <a:pt x="2107" y="2289"/>
                  </a:lnTo>
                  <a:lnTo>
                    <a:pt x="2127" y="2213"/>
                  </a:lnTo>
                  <a:lnTo>
                    <a:pt x="2147" y="2137"/>
                  </a:lnTo>
                  <a:lnTo>
                    <a:pt x="2188" y="2060"/>
                  </a:lnTo>
                  <a:lnTo>
                    <a:pt x="2229" y="1992"/>
                  </a:lnTo>
                  <a:lnTo>
                    <a:pt x="2280" y="1931"/>
                  </a:lnTo>
                  <a:lnTo>
                    <a:pt x="2341" y="1870"/>
                  </a:lnTo>
                  <a:lnTo>
                    <a:pt x="2412" y="1808"/>
                  </a:lnTo>
                  <a:lnTo>
                    <a:pt x="2483" y="1763"/>
                  </a:lnTo>
                  <a:lnTo>
                    <a:pt x="2565" y="1717"/>
                  </a:lnTo>
                  <a:lnTo>
                    <a:pt x="2656" y="1679"/>
                  </a:lnTo>
                  <a:lnTo>
                    <a:pt x="2748" y="1641"/>
                  </a:lnTo>
                  <a:lnTo>
                    <a:pt x="2839" y="1618"/>
                  </a:lnTo>
                  <a:lnTo>
                    <a:pt x="2941" y="1595"/>
                  </a:lnTo>
                  <a:lnTo>
                    <a:pt x="3043" y="1587"/>
                  </a:lnTo>
                  <a:lnTo>
                    <a:pt x="3155" y="1580"/>
                  </a:lnTo>
                  <a:close/>
                  <a:moveTo>
                    <a:pt x="3155" y="0"/>
                  </a:moveTo>
                  <a:lnTo>
                    <a:pt x="2992" y="8"/>
                  </a:lnTo>
                  <a:lnTo>
                    <a:pt x="2829" y="15"/>
                  </a:lnTo>
                  <a:lnTo>
                    <a:pt x="2676" y="31"/>
                  </a:lnTo>
                  <a:lnTo>
                    <a:pt x="2524" y="54"/>
                  </a:lnTo>
                  <a:lnTo>
                    <a:pt x="2371" y="76"/>
                  </a:lnTo>
                  <a:lnTo>
                    <a:pt x="2219" y="107"/>
                  </a:lnTo>
                  <a:lnTo>
                    <a:pt x="2066" y="145"/>
                  </a:lnTo>
                  <a:lnTo>
                    <a:pt x="1924" y="191"/>
                  </a:lnTo>
                  <a:lnTo>
                    <a:pt x="1791" y="237"/>
                  </a:lnTo>
                  <a:lnTo>
                    <a:pt x="1649" y="290"/>
                  </a:lnTo>
                  <a:lnTo>
                    <a:pt x="1517" y="343"/>
                  </a:lnTo>
                  <a:lnTo>
                    <a:pt x="1395" y="405"/>
                  </a:lnTo>
                  <a:lnTo>
                    <a:pt x="1262" y="473"/>
                  </a:lnTo>
                  <a:lnTo>
                    <a:pt x="1150" y="542"/>
                  </a:lnTo>
                  <a:lnTo>
                    <a:pt x="1028" y="618"/>
                  </a:lnTo>
                  <a:lnTo>
                    <a:pt x="927" y="694"/>
                  </a:lnTo>
                  <a:lnTo>
                    <a:pt x="815" y="778"/>
                  </a:lnTo>
                  <a:lnTo>
                    <a:pt x="723" y="862"/>
                  </a:lnTo>
                  <a:lnTo>
                    <a:pt x="621" y="954"/>
                  </a:lnTo>
                  <a:lnTo>
                    <a:pt x="540" y="1045"/>
                  </a:lnTo>
                  <a:lnTo>
                    <a:pt x="459" y="1145"/>
                  </a:lnTo>
                  <a:lnTo>
                    <a:pt x="377" y="1244"/>
                  </a:lnTo>
                  <a:lnTo>
                    <a:pt x="306" y="1343"/>
                  </a:lnTo>
                  <a:lnTo>
                    <a:pt x="245" y="1450"/>
                  </a:lnTo>
                  <a:lnTo>
                    <a:pt x="194" y="1557"/>
                  </a:lnTo>
                  <a:lnTo>
                    <a:pt x="143" y="1664"/>
                  </a:lnTo>
                  <a:lnTo>
                    <a:pt x="102" y="1778"/>
                  </a:lnTo>
                  <a:lnTo>
                    <a:pt x="62" y="1892"/>
                  </a:lnTo>
                  <a:lnTo>
                    <a:pt x="31" y="2007"/>
                  </a:lnTo>
                  <a:lnTo>
                    <a:pt x="11" y="2129"/>
                  </a:lnTo>
                  <a:lnTo>
                    <a:pt x="1" y="2251"/>
                  </a:lnTo>
                  <a:lnTo>
                    <a:pt x="1" y="2373"/>
                  </a:lnTo>
                  <a:lnTo>
                    <a:pt x="1" y="2495"/>
                  </a:lnTo>
                  <a:lnTo>
                    <a:pt x="11" y="2610"/>
                  </a:lnTo>
                  <a:lnTo>
                    <a:pt x="31" y="2732"/>
                  </a:lnTo>
                  <a:lnTo>
                    <a:pt x="62" y="2846"/>
                  </a:lnTo>
                  <a:lnTo>
                    <a:pt x="102" y="2961"/>
                  </a:lnTo>
                  <a:lnTo>
                    <a:pt x="143" y="3075"/>
                  </a:lnTo>
                  <a:lnTo>
                    <a:pt x="194" y="3182"/>
                  </a:lnTo>
                  <a:lnTo>
                    <a:pt x="245" y="3289"/>
                  </a:lnTo>
                  <a:lnTo>
                    <a:pt x="306" y="3396"/>
                  </a:lnTo>
                  <a:lnTo>
                    <a:pt x="377" y="3495"/>
                  </a:lnTo>
                  <a:lnTo>
                    <a:pt x="459" y="3594"/>
                  </a:lnTo>
                  <a:lnTo>
                    <a:pt x="540" y="3693"/>
                  </a:lnTo>
                  <a:lnTo>
                    <a:pt x="621" y="3785"/>
                  </a:lnTo>
                  <a:lnTo>
                    <a:pt x="723" y="3876"/>
                  </a:lnTo>
                  <a:lnTo>
                    <a:pt x="815" y="3960"/>
                  </a:lnTo>
                  <a:lnTo>
                    <a:pt x="927" y="4044"/>
                  </a:lnTo>
                  <a:lnTo>
                    <a:pt x="1028" y="4120"/>
                  </a:lnTo>
                  <a:lnTo>
                    <a:pt x="1150" y="4197"/>
                  </a:lnTo>
                  <a:lnTo>
                    <a:pt x="1262" y="4265"/>
                  </a:lnTo>
                  <a:lnTo>
                    <a:pt x="1395" y="4334"/>
                  </a:lnTo>
                  <a:lnTo>
                    <a:pt x="1517" y="4395"/>
                  </a:lnTo>
                  <a:lnTo>
                    <a:pt x="1649" y="4449"/>
                  </a:lnTo>
                  <a:lnTo>
                    <a:pt x="1791" y="4502"/>
                  </a:lnTo>
                  <a:lnTo>
                    <a:pt x="1924" y="4548"/>
                  </a:lnTo>
                  <a:lnTo>
                    <a:pt x="2066" y="4594"/>
                  </a:lnTo>
                  <a:lnTo>
                    <a:pt x="2219" y="4632"/>
                  </a:lnTo>
                  <a:lnTo>
                    <a:pt x="2371" y="4662"/>
                  </a:lnTo>
                  <a:lnTo>
                    <a:pt x="2524" y="4685"/>
                  </a:lnTo>
                  <a:lnTo>
                    <a:pt x="2676" y="4708"/>
                  </a:lnTo>
                  <a:lnTo>
                    <a:pt x="2829" y="4723"/>
                  </a:lnTo>
                  <a:lnTo>
                    <a:pt x="2992" y="4731"/>
                  </a:lnTo>
                  <a:lnTo>
                    <a:pt x="3155" y="4739"/>
                  </a:lnTo>
                  <a:lnTo>
                    <a:pt x="3317" y="4731"/>
                  </a:lnTo>
                  <a:lnTo>
                    <a:pt x="3480" y="4723"/>
                  </a:lnTo>
                  <a:lnTo>
                    <a:pt x="3633" y="4708"/>
                  </a:lnTo>
                  <a:lnTo>
                    <a:pt x="3785" y="4685"/>
                  </a:lnTo>
                  <a:lnTo>
                    <a:pt x="3938" y="4662"/>
                  </a:lnTo>
                  <a:lnTo>
                    <a:pt x="4091" y="4632"/>
                  </a:lnTo>
                  <a:lnTo>
                    <a:pt x="4243" y="4594"/>
                  </a:lnTo>
                  <a:lnTo>
                    <a:pt x="4386" y="4548"/>
                  </a:lnTo>
                  <a:lnTo>
                    <a:pt x="4518" y="4502"/>
                  </a:lnTo>
                  <a:lnTo>
                    <a:pt x="4660" y="4449"/>
                  </a:lnTo>
                  <a:lnTo>
                    <a:pt x="4793" y="4395"/>
                  </a:lnTo>
                  <a:lnTo>
                    <a:pt x="4915" y="4334"/>
                  </a:lnTo>
                  <a:lnTo>
                    <a:pt x="5037" y="4265"/>
                  </a:lnTo>
                  <a:lnTo>
                    <a:pt x="5159" y="4197"/>
                  </a:lnTo>
                  <a:lnTo>
                    <a:pt x="5271" y="4120"/>
                  </a:lnTo>
                  <a:lnTo>
                    <a:pt x="5383" y="4044"/>
                  </a:lnTo>
                  <a:lnTo>
                    <a:pt x="5495" y="3960"/>
                  </a:lnTo>
                  <a:lnTo>
                    <a:pt x="5586" y="3876"/>
                  </a:lnTo>
                  <a:lnTo>
                    <a:pt x="5678" y="3785"/>
                  </a:lnTo>
                  <a:lnTo>
                    <a:pt x="5769" y="3693"/>
                  </a:lnTo>
                  <a:lnTo>
                    <a:pt x="5851" y="3594"/>
                  </a:lnTo>
                  <a:lnTo>
                    <a:pt x="5932" y="3495"/>
                  </a:lnTo>
                  <a:lnTo>
                    <a:pt x="6003" y="3396"/>
                  </a:lnTo>
                  <a:lnTo>
                    <a:pt x="6064" y="3289"/>
                  </a:lnTo>
                  <a:lnTo>
                    <a:pt x="6115" y="3182"/>
                  </a:lnTo>
                  <a:lnTo>
                    <a:pt x="6166" y="3075"/>
                  </a:lnTo>
                  <a:lnTo>
                    <a:pt x="6207" y="2961"/>
                  </a:lnTo>
                  <a:lnTo>
                    <a:pt x="6247" y="2846"/>
                  </a:lnTo>
                  <a:lnTo>
                    <a:pt x="6278" y="2732"/>
                  </a:lnTo>
                  <a:lnTo>
                    <a:pt x="6298" y="2610"/>
                  </a:lnTo>
                  <a:lnTo>
                    <a:pt x="6308" y="2495"/>
                  </a:lnTo>
                  <a:lnTo>
                    <a:pt x="6308" y="2373"/>
                  </a:lnTo>
                  <a:lnTo>
                    <a:pt x="6308" y="2251"/>
                  </a:lnTo>
                  <a:lnTo>
                    <a:pt x="6298" y="2129"/>
                  </a:lnTo>
                  <a:lnTo>
                    <a:pt x="6278" y="2007"/>
                  </a:lnTo>
                  <a:lnTo>
                    <a:pt x="6247" y="1892"/>
                  </a:lnTo>
                  <a:lnTo>
                    <a:pt x="6207" y="1778"/>
                  </a:lnTo>
                  <a:lnTo>
                    <a:pt x="6166" y="1664"/>
                  </a:lnTo>
                  <a:lnTo>
                    <a:pt x="6115" y="1557"/>
                  </a:lnTo>
                  <a:lnTo>
                    <a:pt x="6064" y="1450"/>
                  </a:lnTo>
                  <a:lnTo>
                    <a:pt x="6003" y="1343"/>
                  </a:lnTo>
                  <a:lnTo>
                    <a:pt x="5932" y="1244"/>
                  </a:lnTo>
                  <a:lnTo>
                    <a:pt x="5851" y="1145"/>
                  </a:lnTo>
                  <a:lnTo>
                    <a:pt x="5769" y="1045"/>
                  </a:lnTo>
                  <a:lnTo>
                    <a:pt x="5678" y="954"/>
                  </a:lnTo>
                  <a:lnTo>
                    <a:pt x="5586" y="862"/>
                  </a:lnTo>
                  <a:lnTo>
                    <a:pt x="5495" y="778"/>
                  </a:lnTo>
                  <a:lnTo>
                    <a:pt x="5383" y="694"/>
                  </a:lnTo>
                  <a:lnTo>
                    <a:pt x="5271" y="618"/>
                  </a:lnTo>
                  <a:lnTo>
                    <a:pt x="5159" y="542"/>
                  </a:lnTo>
                  <a:lnTo>
                    <a:pt x="5037" y="473"/>
                  </a:lnTo>
                  <a:lnTo>
                    <a:pt x="4915" y="405"/>
                  </a:lnTo>
                  <a:lnTo>
                    <a:pt x="4793" y="343"/>
                  </a:lnTo>
                  <a:lnTo>
                    <a:pt x="4660" y="290"/>
                  </a:lnTo>
                  <a:lnTo>
                    <a:pt x="4518" y="237"/>
                  </a:lnTo>
                  <a:lnTo>
                    <a:pt x="4386" y="191"/>
                  </a:lnTo>
                  <a:lnTo>
                    <a:pt x="4243" y="145"/>
                  </a:lnTo>
                  <a:lnTo>
                    <a:pt x="4091" y="107"/>
                  </a:lnTo>
                  <a:lnTo>
                    <a:pt x="3938" y="76"/>
                  </a:lnTo>
                  <a:lnTo>
                    <a:pt x="3785" y="54"/>
                  </a:lnTo>
                  <a:lnTo>
                    <a:pt x="3633" y="31"/>
                  </a:lnTo>
                  <a:lnTo>
                    <a:pt x="3480" y="15"/>
                  </a:lnTo>
                  <a:lnTo>
                    <a:pt x="3317" y="8"/>
                  </a:lnTo>
                  <a:lnTo>
                    <a:pt x="3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3"/>
            <p:cNvSpPr/>
            <p:nvPr/>
          </p:nvSpPr>
          <p:spPr>
            <a:xfrm flipH="1">
              <a:off x="4254473" y="2383175"/>
              <a:ext cx="126180" cy="118475"/>
            </a:xfrm>
            <a:custGeom>
              <a:rect b="b" l="l" r="r" t="t"/>
              <a:pathLst>
                <a:path extrusionOk="0" h="4739" w="6309">
                  <a:moveTo>
                    <a:pt x="3154" y="1580"/>
                  </a:moveTo>
                  <a:lnTo>
                    <a:pt x="3256" y="1587"/>
                  </a:lnTo>
                  <a:lnTo>
                    <a:pt x="3368" y="1595"/>
                  </a:lnTo>
                  <a:lnTo>
                    <a:pt x="3470" y="1618"/>
                  </a:lnTo>
                  <a:lnTo>
                    <a:pt x="3561" y="1641"/>
                  </a:lnTo>
                  <a:lnTo>
                    <a:pt x="3653" y="1679"/>
                  </a:lnTo>
                  <a:lnTo>
                    <a:pt x="3744" y="1717"/>
                  </a:lnTo>
                  <a:lnTo>
                    <a:pt x="3826" y="1763"/>
                  </a:lnTo>
                  <a:lnTo>
                    <a:pt x="3897" y="1808"/>
                  </a:lnTo>
                  <a:lnTo>
                    <a:pt x="3968" y="1870"/>
                  </a:lnTo>
                  <a:lnTo>
                    <a:pt x="4029" y="1931"/>
                  </a:lnTo>
                  <a:lnTo>
                    <a:pt x="4080" y="1992"/>
                  </a:lnTo>
                  <a:lnTo>
                    <a:pt x="4121" y="2060"/>
                  </a:lnTo>
                  <a:lnTo>
                    <a:pt x="4161" y="2137"/>
                  </a:lnTo>
                  <a:lnTo>
                    <a:pt x="4182" y="2213"/>
                  </a:lnTo>
                  <a:lnTo>
                    <a:pt x="4202" y="2289"/>
                  </a:lnTo>
                  <a:lnTo>
                    <a:pt x="4202" y="2373"/>
                  </a:lnTo>
                  <a:lnTo>
                    <a:pt x="4202" y="2449"/>
                  </a:lnTo>
                  <a:lnTo>
                    <a:pt x="4182" y="2526"/>
                  </a:lnTo>
                  <a:lnTo>
                    <a:pt x="4161" y="2602"/>
                  </a:lnTo>
                  <a:lnTo>
                    <a:pt x="4121" y="2678"/>
                  </a:lnTo>
                  <a:lnTo>
                    <a:pt x="4080" y="2747"/>
                  </a:lnTo>
                  <a:lnTo>
                    <a:pt x="4029" y="2808"/>
                  </a:lnTo>
                  <a:lnTo>
                    <a:pt x="3968" y="2869"/>
                  </a:lnTo>
                  <a:lnTo>
                    <a:pt x="3897" y="2930"/>
                  </a:lnTo>
                  <a:lnTo>
                    <a:pt x="3826" y="2976"/>
                  </a:lnTo>
                  <a:lnTo>
                    <a:pt x="3744" y="3022"/>
                  </a:lnTo>
                  <a:lnTo>
                    <a:pt x="3653" y="3060"/>
                  </a:lnTo>
                  <a:lnTo>
                    <a:pt x="3561" y="3098"/>
                  </a:lnTo>
                  <a:lnTo>
                    <a:pt x="3470" y="3121"/>
                  </a:lnTo>
                  <a:lnTo>
                    <a:pt x="3368" y="3144"/>
                  </a:lnTo>
                  <a:lnTo>
                    <a:pt x="3256" y="3151"/>
                  </a:lnTo>
                  <a:lnTo>
                    <a:pt x="3154" y="3159"/>
                  </a:lnTo>
                  <a:lnTo>
                    <a:pt x="3042" y="3151"/>
                  </a:lnTo>
                  <a:lnTo>
                    <a:pt x="2941" y="3144"/>
                  </a:lnTo>
                  <a:lnTo>
                    <a:pt x="2839" y="3121"/>
                  </a:lnTo>
                  <a:lnTo>
                    <a:pt x="2747" y="3098"/>
                  </a:lnTo>
                  <a:lnTo>
                    <a:pt x="2656" y="3060"/>
                  </a:lnTo>
                  <a:lnTo>
                    <a:pt x="2564" y="3022"/>
                  </a:lnTo>
                  <a:lnTo>
                    <a:pt x="2483" y="2976"/>
                  </a:lnTo>
                  <a:lnTo>
                    <a:pt x="2412" y="2930"/>
                  </a:lnTo>
                  <a:lnTo>
                    <a:pt x="2340" y="2869"/>
                  </a:lnTo>
                  <a:lnTo>
                    <a:pt x="2279" y="2808"/>
                  </a:lnTo>
                  <a:lnTo>
                    <a:pt x="2228" y="2747"/>
                  </a:lnTo>
                  <a:lnTo>
                    <a:pt x="2188" y="2678"/>
                  </a:lnTo>
                  <a:lnTo>
                    <a:pt x="2147" y="2602"/>
                  </a:lnTo>
                  <a:lnTo>
                    <a:pt x="2117" y="2526"/>
                  </a:lnTo>
                  <a:lnTo>
                    <a:pt x="2106" y="2449"/>
                  </a:lnTo>
                  <a:lnTo>
                    <a:pt x="2096" y="2373"/>
                  </a:lnTo>
                  <a:lnTo>
                    <a:pt x="2106" y="2289"/>
                  </a:lnTo>
                  <a:lnTo>
                    <a:pt x="2117" y="2213"/>
                  </a:lnTo>
                  <a:lnTo>
                    <a:pt x="2147" y="2137"/>
                  </a:lnTo>
                  <a:lnTo>
                    <a:pt x="2188" y="2060"/>
                  </a:lnTo>
                  <a:lnTo>
                    <a:pt x="2228" y="1992"/>
                  </a:lnTo>
                  <a:lnTo>
                    <a:pt x="2279" y="1931"/>
                  </a:lnTo>
                  <a:lnTo>
                    <a:pt x="2340" y="1870"/>
                  </a:lnTo>
                  <a:lnTo>
                    <a:pt x="2412" y="1808"/>
                  </a:lnTo>
                  <a:lnTo>
                    <a:pt x="2483" y="1763"/>
                  </a:lnTo>
                  <a:lnTo>
                    <a:pt x="2564" y="1717"/>
                  </a:lnTo>
                  <a:lnTo>
                    <a:pt x="2656" y="1679"/>
                  </a:lnTo>
                  <a:lnTo>
                    <a:pt x="2747" y="1641"/>
                  </a:lnTo>
                  <a:lnTo>
                    <a:pt x="2839" y="1618"/>
                  </a:lnTo>
                  <a:lnTo>
                    <a:pt x="2941" y="1595"/>
                  </a:lnTo>
                  <a:lnTo>
                    <a:pt x="3042" y="1587"/>
                  </a:lnTo>
                  <a:lnTo>
                    <a:pt x="3154" y="1580"/>
                  </a:lnTo>
                  <a:close/>
                  <a:moveTo>
                    <a:pt x="3154" y="0"/>
                  </a:moveTo>
                  <a:lnTo>
                    <a:pt x="2992" y="8"/>
                  </a:lnTo>
                  <a:lnTo>
                    <a:pt x="2829" y="15"/>
                  </a:lnTo>
                  <a:lnTo>
                    <a:pt x="2676" y="31"/>
                  </a:lnTo>
                  <a:lnTo>
                    <a:pt x="2513" y="54"/>
                  </a:lnTo>
                  <a:lnTo>
                    <a:pt x="2361" y="76"/>
                  </a:lnTo>
                  <a:lnTo>
                    <a:pt x="2218" y="107"/>
                  </a:lnTo>
                  <a:lnTo>
                    <a:pt x="2066" y="145"/>
                  </a:lnTo>
                  <a:lnTo>
                    <a:pt x="1923" y="191"/>
                  </a:lnTo>
                  <a:lnTo>
                    <a:pt x="1781" y="237"/>
                  </a:lnTo>
                  <a:lnTo>
                    <a:pt x="1649" y="290"/>
                  </a:lnTo>
                  <a:lnTo>
                    <a:pt x="1516" y="343"/>
                  </a:lnTo>
                  <a:lnTo>
                    <a:pt x="1384" y="405"/>
                  </a:lnTo>
                  <a:lnTo>
                    <a:pt x="1262" y="473"/>
                  </a:lnTo>
                  <a:lnTo>
                    <a:pt x="1150" y="542"/>
                  </a:lnTo>
                  <a:lnTo>
                    <a:pt x="1028" y="618"/>
                  </a:lnTo>
                  <a:lnTo>
                    <a:pt x="926" y="694"/>
                  </a:lnTo>
                  <a:lnTo>
                    <a:pt x="814" y="778"/>
                  </a:lnTo>
                  <a:lnTo>
                    <a:pt x="713" y="862"/>
                  </a:lnTo>
                  <a:lnTo>
                    <a:pt x="621" y="954"/>
                  </a:lnTo>
                  <a:lnTo>
                    <a:pt x="540" y="1045"/>
                  </a:lnTo>
                  <a:lnTo>
                    <a:pt x="458" y="1145"/>
                  </a:lnTo>
                  <a:lnTo>
                    <a:pt x="377" y="1244"/>
                  </a:lnTo>
                  <a:lnTo>
                    <a:pt x="306" y="1343"/>
                  </a:lnTo>
                  <a:lnTo>
                    <a:pt x="245" y="1450"/>
                  </a:lnTo>
                  <a:lnTo>
                    <a:pt x="184" y="1557"/>
                  </a:lnTo>
                  <a:lnTo>
                    <a:pt x="143" y="1664"/>
                  </a:lnTo>
                  <a:lnTo>
                    <a:pt x="92" y="1778"/>
                  </a:lnTo>
                  <a:lnTo>
                    <a:pt x="61" y="1892"/>
                  </a:lnTo>
                  <a:lnTo>
                    <a:pt x="31" y="2007"/>
                  </a:lnTo>
                  <a:lnTo>
                    <a:pt x="11" y="2129"/>
                  </a:lnTo>
                  <a:lnTo>
                    <a:pt x="0" y="2251"/>
                  </a:lnTo>
                  <a:lnTo>
                    <a:pt x="0" y="2373"/>
                  </a:lnTo>
                  <a:lnTo>
                    <a:pt x="0" y="2495"/>
                  </a:lnTo>
                  <a:lnTo>
                    <a:pt x="11" y="2610"/>
                  </a:lnTo>
                  <a:lnTo>
                    <a:pt x="31" y="2732"/>
                  </a:lnTo>
                  <a:lnTo>
                    <a:pt x="61" y="2846"/>
                  </a:lnTo>
                  <a:lnTo>
                    <a:pt x="92" y="2961"/>
                  </a:lnTo>
                  <a:lnTo>
                    <a:pt x="143" y="3075"/>
                  </a:lnTo>
                  <a:lnTo>
                    <a:pt x="184" y="3182"/>
                  </a:lnTo>
                  <a:lnTo>
                    <a:pt x="245" y="3289"/>
                  </a:lnTo>
                  <a:lnTo>
                    <a:pt x="306" y="3396"/>
                  </a:lnTo>
                  <a:lnTo>
                    <a:pt x="377" y="3495"/>
                  </a:lnTo>
                  <a:lnTo>
                    <a:pt x="458" y="3594"/>
                  </a:lnTo>
                  <a:lnTo>
                    <a:pt x="540" y="3693"/>
                  </a:lnTo>
                  <a:lnTo>
                    <a:pt x="621" y="3785"/>
                  </a:lnTo>
                  <a:lnTo>
                    <a:pt x="713" y="3876"/>
                  </a:lnTo>
                  <a:lnTo>
                    <a:pt x="814" y="3960"/>
                  </a:lnTo>
                  <a:lnTo>
                    <a:pt x="926" y="4044"/>
                  </a:lnTo>
                  <a:lnTo>
                    <a:pt x="1028" y="4120"/>
                  </a:lnTo>
                  <a:lnTo>
                    <a:pt x="1150" y="4197"/>
                  </a:lnTo>
                  <a:lnTo>
                    <a:pt x="1262" y="4265"/>
                  </a:lnTo>
                  <a:lnTo>
                    <a:pt x="1384" y="4334"/>
                  </a:lnTo>
                  <a:lnTo>
                    <a:pt x="1516" y="4395"/>
                  </a:lnTo>
                  <a:lnTo>
                    <a:pt x="1649" y="4449"/>
                  </a:lnTo>
                  <a:lnTo>
                    <a:pt x="1781" y="4502"/>
                  </a:lnTo>
                  <a:lnTo>
                    <a:pt x="1923" y="4548"/>
                  </a:lnTo>
                  <a:lnTo>
                    <a:pt x="2066" y="4594"/>
                  </a:lnTo>
                  <a:lnTo>
                    <a:pt x="2218" y="4632"/>
                  </a:lnTo>
                  <a:lnTo>
                    <a:pt x="2361" y="4662"/>
                  </a:lnTo>
                  <a:lnTo>
                    <a:pt x="2513" y="4685"/>
                  </a:lnTo>
                  <a:lnTo>
                    <a:pt x="2676" y="4708"/>
                  </a:lnTo>
                  <a:lnTo>
                    <a:pt x="2829" y="4723"/>
                  </a:lnTo>
                  <a:lnTo>
                    <a:pt x="2992" y="4731"/>
                  </a:lnTo>
                  <a:lnTo>
                    <a:pt x="3154" y="4739"/>
                  </a:lnTo>
                  <a:lnTo>
                    <a:pt x="3317" y="4731"/>
                  </a:lnTo>
                  <a:lnTo>
                    <a:pt x="3470" y="4723"/>
                  </a:lnTo>
                  <a:lnTo>
                    <a:pt x="3632" y="4708"/>
                  </a:lnTo>
                  <a:lnTo>
                    <a:pt x="3785" y="4685"/>
                  </a:lnTo>
                  <a:lnTo>
                    <a:pt x="3938" y="4662"/>
                  </a:lnTo>
                  <a:lnTo>
                    <a:pt x="4090" y="4632"/>
                  </a:lnTo>
                  <a:lnTo>
                    <a:pt x="4233" y="4594"/>
                  </a:lnTo>
                  <a:lnTo>
                    <a:pt x="4375" y="4548"/>
                  </a:lnTo>
                  <a:lnTo>
                    <a:pt x="4518" y="4502"/>
                  </a:lnTo>
                  <a:lnTo>
                    <a:pt x="4660" y="4449"/>
                  </a:lnTo>
                  <a:lnTo>
                    <a:pt x="4792" y="4395"/>
                  </a:lnTo>
                  <a:lnTo>
                    <a:pt x="4914" y="4334"/>
                  </a:lnTo>
                  <a:lnTo>
                    <a:pt x="5036" y="4265"/>
                  </a:lnTo>
                  <a:lnTo>
                    <a:pt x="5159" y="4197"/>
                  </a:lnTo>
                  <a:lnTo>
                    <a:pt x="5270" y="4120"/>
                  </a:lnTo>
                  <a:lnTo>
                    <a:pt x="5382" y="4044"/>
                  </a:lnTo>
                  <a:lnTo>
                    <a:pt x="5484" y="3960"/>
                  </a:lnTo>
                  <a:lnTo>
                    <a:pt x="5586" y="3876"/>
                  </a:lnTo>
                  <a:lnTo>
                    <a:pt x="5677" y="3785"/>
                  </a:lnTo>
                  <a:lnTo>
                    <a:pt x="5769" y="3693"/>
                  </a:lnTo>
                  <a:lnTo>
                    <a:pt x="5850" y="3594"/>
                  </a:lnTo>
                  <a:lnTo>
                    <a:pt x="5932" y="3495"/>
                  </a:lnTo>
                  <a:lnTo>
                    <a:pt x="5993" y="3396"/>
                  </a:lnTo>
                  <a:lnTo>
                    <a:pt x="6064" y="3289"/>
                  </a:lnTo>
                  <a:lnTo>
                    <a:pt x="6115" y="3182"/>
                  </a:lnTo>
                  <a:lnTo>
                    <a:pt x="6166" y="3075"/>
                  </a:lnTo>
                  <a:lnTo>
                    <a:pt x="6206" y="2961"/>
                  </a:lnTo>
                  <a:lnTo>
                    <a:pt x="6247" y="2846"/>
                  </a:lnTo>
                  <a:lnTo>
                    <a:pt x="6267" y="2732"/>
                  </a:lnTo>
                  <a:lnTo>
                    <a:pt x="6288" y="2610"/>
                  </a:lnTo>
                  <a:lnTo>
                    <a:pt x="6308" y="2495"/>
                  </a:lnTo>
                  <a:lnTo>
                    <a:pt x="6308" y="2373"/>
                  </a:lnTo>
                  <a:lnTo>
                    <a:pt x="6308" y="2251"/>
                  </a:lnTo>
                  <a:lnTo>
                    <a:pt x="6288" y="2129"/>
                  </a:lnTo>
                  <a:lnTo>
                    <a:pt x="6267" y="2007"/>
                  </a:lnTo>
                  <a:lnTo>
                    <a:pt x="6247" y="1892"/>
                  </a:lnTo>
                  <a:lnTo>
                    <a:pt x="6206" y="1778"/>
                  </a:lnTo>
                  <a:lnTo>
                    <a:pt x="6166" y="1664"/>
                  </a:lnTo>
                  <a:lnTo>
                    <a:pt x="6115" y="1557"/>
                  </a:lnTo>
                  <a:lnTo>
                    <a:pt x="6064" y="1450"/>
                  </a:lnTo>
                  <a:lnTo>
                    <a:pt x="5993" y="1343"/>
                  </a:lnTo>
                  <a:lnTo>
                    <a:pt x="5932" y="1244"/>
                  </a:lnTo>
                  <a:lnTo>
                    <a:pt x="5850" y="1145"/>
                  </a:lnTo>
                  <a:lnTo>
                    <a:pt x="5769" y="1045"/>
                  </a:lnTo>
                  <a:lnTo>
                    <a:pt x="5677" y="954"/>
                  </a:lnTo>
                  <a:lnTo>
                    <a:pt x="5586" y="862"/>
                  </a:lnTo>
                  <a:lnTo>
                    <a:pt x="5484" y="778"/>
                  </a:lnTo>
                  <a:lnTo>
                    <a:pt x="5382" y="694"/>
                  </a:lnTo>
                  <a:lnTo>
                    <a:pt x="5270" y="618"/>
                  </a:lnTo>
                  <a:lnTo>
                    <a:pt x="5159" y="542"/>
                  </a:lnTo>
                  <a:lnTo>
                    <a:pt x="5036" y="473"/>
                  </a:lnTo>
                  <a:lnTo>
                    <a:pt x="4914" y="405"/>
                  </a:lnTo>
                  <a:lnTo>
                    <a:pt x="4792" y="343"/>
                  </a:lnTo>
                  <a:lnTo>
                    <a:pt x="4660" y="290"/>
                  </a:lnTo>
                  <a:lnTo>
                    <a:pt x="4518" y="237"/>
                  </a:lnTo>
                  <a:lnTo>
                    <a:pt x="4375" y="191"/>
                  </a:lnTo>
                  <a:lnTo>
                    <a:pt x="4233" y="145"/>
                  </a:lnTo>
                  <a:lnTo>
                    <a:pt x="4090" y="107"/>
                  </a:lnTo>
                  <a:lnTo>
                    <a:pt x="3938" y="76"/>
                  </a:lnTo>
                  <a:lnTo>
                    <a:pt x="3785" y="54"/>
                  </a:lnTo>
                  <a:lnTo>
                    <a:pt x="3632" y="31"/>
                  </a:lnTo>
                  <a:lnTo>
                    <a:pt x="3470" y="15"/>
                  </a:lnTo>
                  <a:lnTo>
                    <a:pt x="3317" y="8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0" name="Google Shape;1370;p43"/>
          <p:cNvSpPr/>
          <p:nvPr/>
        </p:nvSpPr>
        <p:spPr>
          <a:xfrm flipH="1">
            <a:off x="7185496" y="3058794"/>
            <a:ext cx="297803" cy="365750"/>
          </a:xfrm>
          <a:custGeom>
            <a:rect b="b" l="l" r="r" t="t"/>
            <a:pathLst>
              <a:path extrusionOk="0" h="26928" w="27359">
                <a:moveTo>
                  <a:pt x="16482" y="1573"/>
                </a:moveTo>
                <a:lnTo>
                  <a:pt x="16554" y="1580"/>
                </a:lnTo>
                <a:lnTo>
                  <a:pt x="16625" y="1595"/>
                </a:lnTo>
                <a:lnTo>
                  <a:pt x="16686" y="1618"/>
                </a:lnTo>
                <a:lnTo>
                  <a:pt x="16737" y="1657"/>
                </a:lnTo>
                <a:lnTo>
                  <a:pt x="16777" y="1695"/>
                </a:lnTo>
                <a:lnTo>
                  <a:pt x="16808" y="1733"/>
                </a:lnTo>
                <a:lnTo>
                  <a:pt x="16828" y="1786"/>
                </a:lnTo>
                <a:lnTo>
                  <a:pt x="16839" y="1840"/>
                </a:lnTo>
                <a:lnTo>
                  <a:pt x="16839" y="8188"/>
                </a:lnTo>
                <a:lnTo>
                  <a:pt x="16828" y="8241"/>
                </a:lnTo>
                <a:lnTo>
                  <a:pt x="16808" y="8287"/>
                </a:lnTo>
                <a:lnTo>
                  <a:pt x="16777" y="8333"/>
                </a:lnTo>
                <a:lnTo>
                  <a:pt x="16737" y="8371"/>
                </a:lnTo>
                <a:lnTo>
                  <a:pt x="16686" y="8402"/>
                </a:lnTo>
                <a:lnTo>
                  <a:pt x="16625" y="8432"/>
                </a:lnTo>
                <a:lnTo>
                  <a:pt x="16554" y="8447"/>
                </a:lnTo>
                <a:lnTo>
                  <a:pt x="10805" y="8447"/>
                </a:lnTo>
                <a:lnTo>
                  <a:pt x="10744" y="8432"/>
                </a:lnTo>
                <a:lnTo>
                  <a:pt x="10683" y="8402"/>
                </a:lnTo>
                <a:lnTo>
                  <a:pt x="10633" y="8371"/>
                </a:lnTo>
                <a:lnTo>
                  <a:pt x="10582" y="8333"/>
                </a:lnTo>
                <a:lnTo>
                  <a:pt x="10551" y="8287"/>
                </a:lnTo>
                <a:lnTo>
                  <a:pt x="10531" y="8241"/>
                </a:lnTo>
                <a:lnTo>
                  <a:pt x="10521" y="8188"/>
                </a:lnTo>
                <a:lnTo>
                  <a:pt x="10521" y="1840"/>
                </a:lnTo>
                <a:lnTo>
                  <a:pt x="10531" y="1786"/>
                </a:lnTo>
                <a:lnTo>
                  <a:pt x="10551" y="1733"/>
                </a:lnTo>
                <a:lnTo>
                  <a:pt x="10582" y="1695"/>
                </a:lnTo>
                <a:lnTo>
                  <a:pt x="10633" y="1657"/>
                </a:lnTo>
                <a:lnTo>
                  <a:pt x="10683" y="1618"/>
                </a:lnTo>
                <a:lnTo>
                  <a:pt x="10744" y="1595"/>
                </a:lnTo>
                <a:lnTo>
                  <a:pt x="10805" y="1580"/>
                </a:lnTo>
                <a:lnTo>
                  <a:pt x="10877" y="1573"/>
                </a:lnTo>
                <a:close/>
                <a:moveTo>
                  <a:pt x="12281" y="10027"/>
                </a:moveTo>
                <a:lnTo>
                  <a:pt x="12352" y="10035"/>
                </a:lnTo>
                <a:lnTo>
                  <a:pt x="12413" y="10050"/>
                </a:lnTo>
                <a:lnTo>
                  <a:pt x="12474" y="10073"/>
                </a:lnTo>
                <a:lnTo>
                  <a:pt x="12525" y="10103"/>
                </a:lnTo>
                <a:lnTo>
                  <a:pt x="12566" y="10141"/>
                </a:lnTo>
                <a:lnTo>
                  <a:pt x="12606" y="10187"/>
                </a:lnTo>
                <a:lnTo>
                  <a:pt x="12627" y="10241"/>
                </a:lnTo>
                <a:lnTo>
                  <a:pt x="12627" y="10294"/>
                </a:lnTo>
                <a:lnTo>
                  <a:pt x="12627" y="16635"/>
                </a:lnTo>
                <a:lnTo>
                  <a:pt x="12627" y="16688"/>
                </a:lnTo>
                <a:lnTo>
                  <a:pt x="12606" y="16742"/>
                </a:lnTo>
                <a:lnTo>
                  <a:pt x="12566" y="16787"/>
                </a:lnTo>
                <a:lnTo>
                  <a:pt x="12525" y="16826"/>
                </a:lnTo>
                <a:lnTo>
                  <a:pt x="12474" y="16856"/>
                </a:lnTo>
                <a:lnTo>
                  <a:pt x="12413" y="16879"/>
                </a:lnTo>
                <a:lnTo>
                  <a:pt x="12352" y="16894"/>
                </a:lnTo>
                <a:lnTo>
                  <a:pt x="12281" y="16902"/>
                </a:lnTo>
                <a:lnTo>
                  <a:pt x="6665" y="16902"/>
                </a:lnTo>
                <a:lnTo>
                  <a:pt x="6594" y="16894"/>
                </a:lnTo>
                <a:lnTo>
                  <a:pt x="6532" y="16879"/>
                </a:lnTo>
                <a:lnTo>
                  <a:pt x="6471" y="16856"/>
                </a:lnTo>
                <a:lnTo>
                  <a:pt x="6421" y="16826"/>
                </a:lnTo>
                <a:lnTo>
                  <a:pt x="6380" y="16787"/>
                </a:lnTo>
                <a:lnTo>
                  <a:pt x="6349" y="16742"/>
                </a:lnTo>
                <a:lnTo>
                  <a:pt x="6329" y="16688"/>
                </a:lnTo>
                <a:lnTo>
                  <a:pt x="6319" y="16635"/>
                </a:lnTo>
                <a:lnTo>
                  <a:pt x="6319" y="10294"/>
                </a:lnTo>
                <a:lnTo>
                  <a:pt x="6329" y="10241"/>
                </a:lnTo>
                <a:lnTo>
                  <a:pt x="6349" y="10187"/>
                </a:lnTo>
                <a:lnTo>
                  <a:pt x="6380" y="10141"/>
                </a:lnTo>
                <a:lnTo>
                  <a:pt x="6421" y="10103"/>
                </a:lnTo>
                <a:lnTo>
                  <a:pt x="6471" y="10073"/>
                </a:lnTo>
                <a:lnTo>
                  <a:pt x="6532" y="10050"/>
                </a:lnTo>
                <a:lnTo>
                  <a:pt x="6594" y="10035"/>
                </a:lnTo>
                <a:lnTo>
                  <a:pt x="6665" y="10027"/>
                </a:lnTo>
                <a:close/>
                <a:moveTo>
                  <a:pt x="20694" y="10027"/>
                </a:moveTo>
                <a:lnTo>
                  <a:pt x="20766" y="10035"/>
                </a:lnTo>
                <a:lnTo>
                  <a:pt x="20837" y="10050"/>
                </a:lnTo>
                <a:lnTo>
                  <a:pt x="20888" y="10073"/>
                </a:lnTo>
                <a:lnTo>
                  <a:pt x="20939" y="10103"/>
                </a:lnTo>
                <a:lnTo>
                  <a:pt x="20989" y="10141"/>
                </a:lnTo>
                <a:lnTo>
                  <a:pt x="21020" y="10187"/>
                </a:lnTo>
                <a:lnTo>
                  <a:pt x="21040" y="10241"/>
                </a:lnTo>
                <a:lnTo>
                  <a:pt x="21050" y="10294"/>
                </a:lnTo>
                <a:lnTo>
                  <a:pt x="21050" y="16635"/>
                </a:lnTo>
                <a:lnTo>
                  <a:pt x="21040" y="16688"/>
                </a:lnTo>
                <a:lnTo>
                  <a:pt x="21020" y="16742"/>
                </a:lnTo>
                <a:lnTo>
                  <a:pt x="20989" y="16787"/>
                </a:lnTo>
                <a:lnTo>
                  <a:pt x="20939" y="16826"/>
                </a:lnTo>
                <a:lnTo>
                  <a:pt x="20888" y="16856"/>
                </a:lnTo>
                <a:lnTo>
                  <a:pt x="20837" y="16879"/>
                </a:lnTo>
                <a:lnTo>
                  <a:pt x="20766" y="16894"/>
                </a:lnTo>
                <a:lnTo>
                  <a:pt x="20694" y="16902"/>
                </a:lnTo>
                <a:lnTo>
                  <a:pt x="15089" y="16902"/>
                </a:lnTo>
                <a:lnTo>
                  <a:pt x="15017" y="16894"/>
                </a:lnTo>
                <a:lnTo>
                  <a:pt x="14946" y="16879"/>
                </a:lnTo>
                <a:lnTo>
                  <a:pt x="14885" y="16856"/>
                </a:lnTo>
                <a:lnTo>
                  <a:pt x="14834" y="16826"/>
                </a:lnTo>
                <a:lnTo>
                  <a:pt x="14794" y="16787"/>
                </a:lnTo>
                <a:lnTo>
                  <a:pt x="14763" y="16742"/>
                </a:lnTo>
                <a:lnTo>
                  <a:pt x="14743" y="16688"/>
                </a:lnTo>
                <a:lnTo>
                  <a:pt x="14733" y="16635"/>
                </a:lnTo>
                <a:lnTo>
                  <a:pt x="14733" y="10294"/>
                </a:lnTo>
                <a:lnTo>
                  <a:pt x="14743" y="10241"/>
                </a:lnTo>
                <a:lnTo>
                  <a:pt x="14763" y="10187"/>
                </a:lnTo>
                <a:lnTo>
                  <a:pt x="14794" y="10141"/>
                </a:lnTo>
                <a:lnTo>
                  <a:pt x="14834" y="10103"/>
                </a:lnTo>
                <a:lnTo>
                  <a:pt x="14885" y="10073"/>
                </a:lnTo>
                <a:lnTo>
                  <a:pt x="14946" y="10050"/>
                </a:lnTo>
                <a:lnTo>
                  <a:pt x="15017" y="10035"/>
                </a:lnTo>
                <a:lnTo>
                  <a:pt x="15089" y="10027"/>
                </a:lnTo>
                <a:close/>
                <a:moveTo>
                  <a:pt x="8140" y="18481"/>
                </a:moveTo>
                <a:lnTo>
                  <a:pt x="8211" y="18497"/>
                </a:lnTo>
                <a:lnTo>
                  <a:pt x="8262" y="18527"/>
                </a:lnTo>
                <a:lnTo>
                  <a:pt x="8323" y="18558"/>
                </a:lnTo>
                <a:lnTo>
                  <a:pt x="8364" y="18596"/>
                </a:lnTo>
                <a:lnTo>
                  <a:pt x="8394" y="18642"/>
                </a:lnTo>
                <a:lnTo>
                  <a:pt x="8415" y="18687"/>
                </a:lnTo>
                <a:lnTo>
                  <a:pt x="8425" y="18741"/>
                </a:lnTo>
                <a:lnTo>
                  <a:pt x="8425" y="25089"/>
                </a:lnTo>
                <a:lnTo>
                  <a:pt x="8415" y="25143"/>
                </a:lnTo>
                <a:lnTo>
                  <a:pt x="8394" y="25188"/>
                </a:lnTo>
                <a:lnTo>
                  <a:pt x="8364" y="25234"/>
                </a:lnTo>
                <a:lnTo>
                  <a:pt x="8323" y="25272"/>
                </a:lnTo>
                <a:lnTo>
                  <a:pt x="8262" y="25310"/>
                </a:lnTo>
                <a:lnTo>
                  <a:pt x="8211" y="25333"/>
                </a:lnTo>
                <a:lnTo>
                  <a:pt x="8140" y="25349"/>
                </a:lnTo>
                <a:lnTo>
                  <a:pt x="8069" y="25356"/>
                </a:lnTo>
                <a:lnTo>
                  <a:pt x="2463" y="25356"/>
                </a:lnTo>
                <a:lnTo>
                  <a:pt x="2392" y="25349"/>
                </a:lnTo>
                <a:lnTo>
                  <a:pt x="2321" y="25333"/>
                </a:lnTo>
                <a:lnTo>
                  <a:pt x="2260" y="25310"/>
                </a:lnTo>
                <a:lnTo>
                  <a:pt x="2209" y="25272"/>
                </a:lnTo>
                <a:lnTo>
                  <a:pt x="2168" y="25234"/>
                </a:lnTo>
                <a:lnTo>
                  <a:pt x="2137" y="25188"/>
                </a:lnTo>
                <a:lnTo>
                  <a:pt x="2117" y="25143"/>
                </a:lnTo>
                <a:lnTo>
                  <a:pt x="2107" y="25089"/>
                </a:lnTo>
                <a:lnTo>
                  <a:pt x="2107" y="18741"/>
                </a:lnTo>
                <a:lnTo>
                  <a:pt x="2117" y="18687"/>
                </a:lnTo>
                <a:lnTo>
                  <a:pt x="2137" y="18642"/>
                </a:lnTo>
                <a:lnTo>
                  <a:pt x="2168" y="18596"/>
                </a:lnTo>
                <a:lnTo>
                  <a:pt x="2209" y="18558"/>
                </a:lnTo>
                <a:lnTo>
                  <a:pt x="2260" y="18527"/>
                </a:lnTo>
                <a:lnTo>
                  <a:pt x="2321" y="18497"/>
                </a:lnTo>
                <a:lnTo>
                  <a:pt x="2392" y="18481"/>
                </a:lnTo>
                <a:close/>
                <a:moveTo>
                  <a:pt x="16554" y="18481"/>
                </a:moveTo>
                <a:lnTo>
                  <a:pt x="16625" y="18497"/>
                </a:lnTo>
                <a:lnTo>
                  <a:pt x="16686" y="18527"/>
                </a:lnTo>
                <a:lnTo>
                  <a:pt x="16737" y="18558"/>
                </a:lnTo>
                <a:lnTo>
                  <a:pt x="16777" y="18596"/>
                </a:lnTo>
                <a:lnTo>
                  <a:pt x="16808" y="18642"/>
                </a:lnTo>
                <a:lnTo>
                  <a:pt x="16828" y="18687"/>
                </a:lnTo>
                <a:lnTo>
                  <a:pt x="16839" y="18741"/>
                </a:lnTo>
                <a:lnTo>
                  <a:pt x="16839" y="25089"/>
                </a:lnTo>
                <a:lnTo>
                  <a:pt x="16828" y="25143"/>
                </a:lnTo>
                <a:lnTo>
                  <a:pt x="16808" y="25188"/>
                </a:lnTo>
                <a:lnTo>
                  <a:pt x="16777" y="25234"/>
                </a:lnTo>
                <a:lnTo>
                  <a:pt x="16737" y="25272"/>
                </a:lnTo>
                <a:lnTo>
                  <a:pt x="16686" y="25310"/>
                </a:lnTo>
                <a:lnTo>
                  <a:pt x="16625" y="25333"/>
                </a:lnTo>
                <a:lnTo>
                  <a:pt x="16554" y="25349"/>
                </a:lnTo>
                <a:lnTo>
                  <a:pt x="16482" y="25356"/>
                </a:lnTo>
                <a:lnTo>
                  <a:pt x="10877" y="25356"/>
                </a:lnTo>
                <a:lnTo>
                  <a:pt x="10805" y="25349"/>
                </a:lnTo>
                <a:lnTo>
                  <a:pt x="10744" y="25333"/>
                </a:lnTo>
                <a:lnTo>
                  <a:pt x="10683" y="25310"/>
                </a:lnTo>
                <a:lnTo>
                  <a:pt x="10633" y="25272"/>
                </a:lnTo>
                <a:lnTo>
                  <a:pt x="10582" y="25234"/>
                </a:lnTo>
                <a:lnTo>
                  <a:pt x="10551" y="25188"/>
                </a:lnTo>
                <a:lnTo>
                  <a:pt x="10531" y="25143"/>
                </a:lnTo>
                <a:lnTo>
                  <a:pt x="10521" y="25089"/>
                </a:lnTo>
                <a:lnTo>
                  <a:pt x="10521" y="18741"/>
                </a:lnTo>
                <a:lnTo>
                  <a:pt x="10531" y="18687"/>
                </a:lnTo>
                <a:lnTo>
                  <a:pt x="10551" y="18642"/>
                </a:lnTo>
                <a:lnTo>
                  <a:pt x="10582" y="18596"/>
                </a:lnTo>
                <a:lnTo>
                  <a:pt x="10633" y="18558"/>
                </a:lnTo>
                <a:lnTo>
                  <a:pt x="10683" y="18527"/>
                </a:lnTo>
                <a:lnTo>
                  <a:pt x="10744" y="18497"/>
                </a:lnTo>
                <a:lnTo>
                  <a:pt x="10805" y="18481"/>
                </a:lnTo>
                <a:close/>
                <a:moveTo>
                  <a:pt x="24977" y="18481"/>
                </a:moveTo>
                <a:lnTo>
                  <a:pt x="25039" y="18497"/>
                </a:lnTo>
                <a:lnTo>
                  <a:pt x="25100" y="18527"/>
                </a:lnTo>
                <a:lnTo>
                  <a:pt x="25150" y="18558"/>
                </a:lnTo>
                <a:lnTo>
                  <a:pt x="25191" y="18596"/>
                </a:lnTo>
                <a:lnTo>
                  <a:pt x="25222" y="18642"/>
                </a:lnTo>
                <a:lnTo>
                  <a:pt x="25252" y="18687"/>
                </a:lnTo>
                <a:lnTo>
                  <a:pt x="25252" y="18741"/>
                </a:lnTo>
                <a:lnTo>
                  <a:pt x="25252" y="25089"/>
                </a:lnTo>
                <a:lnTo>
                  <a:pt x="25252" y="25143"/>
                </a:lnTo>
                <a:lnTo>
                  <a:pt x="25222" y="25188"/>
                </a:lnTo>
                <a:lnTo>
                  <a:pt x="25191" y="25234"/>
                </a:lnTo>
                <a:lnTo>
                  <a:pt x="25150" y="25272"/>
                </a:lnTo>
                <a:lnTo>
                  <a:pt x="25100" y="25310"/>
                </a:lnTo>
                <a:lnTo>
                  <a:pt x="25039" y="25333"/>
                </a:lnTo>
                <a:lnTo>
                  <a:pt x="24977" y="25349"/>
                </a:lnTo>
                <a:lnTo>
                  <a:pt x="24906" y="25356"/>
                </a:lnTo>
                <a:lnTo>
                  <a:pt x="19290" y="25356"/>
                </a:lnTo>
                <a:lnTo>
                  <a:pt x="19219" y="25349"/>
                </a:lnTo>
                <a:lnTo>
                  <a:pt x="19158" y="25333"/>
                </a:lnTo>
                <a:lnTo>
                  <a:pt x="19097" y="25310"/>
                </a:lnTo>
                <a:lnTo>
                  <a:pt x="19046" y="25272"/>
                </a:lnTo>
                <a:lnTo>
                  <a:pt x="19006" y="25234"/>
                </a:lnTo>
                <a:lnTo>
                  <a:pt x="18965" y="25188"/>
                </a:lnTo>
                <a:lnTo>
                  <a:pt x="18944" y="25143"/>
                </a:lnTo>
                <a:lnTo>
                  <a:pt x="18944" y="25089"/>
                </a:lnTo>
                <a:lnTo>
                  <a:pt x="18944" y="18741"/>
                </a:lnTo>
                <a:lnTo>
                  <a:pt x="18944" y="18687"/>
                </a:lnTo>
                <a:lnTo>
                  <a:pt x="18965" y="18642"/>
                </a:lnTo>
                <a:lnTo>
                  <a:pt x="19006" y="18596"/>
                </a:lnTo>
                <a:lnTo>
                  <a:pt x="19046" y="18558"/>
                </a:lnTo>
                <a:lnTo>
                  <a:pt x="19097" y="18527"/>
                </a:lnTo>
                <a:lnTo>
                  <a:pt x="19158" y="18497"/>
                </a:lnTo>
                <a:lnTo>
                  <a:pt x="19219" y="18481"/>
                </a:lnTo>
                <a:close/>
                <a:moveTo>
                  <a:pt x="10755" y="1"/>
                </a:moveTo>
                <a:lnTo>
                  <a:pt x="10622" y="8"/>
                </a:lnTo>
                <a:lnTo>
                  <a:pt x="10500" y="16"/>
                </a:lnTo>
                <a:lnTo>
                  <a:pt x="10378" y="39"/>
                </a:lnTo>
                <a:lnTo>
                  <a:pt x="10144" y="77"/>
                </a:lnTo>
                <a:lnTo>
                  <a:pt x="9920" y="146"/>
                </a:lnTo>
                <a:lnTo>
                  <a:pt x="9707" y="222"/>
                </a:lnTo>
                <a:lnTo>
                  <a:pt x="9503" y="314"/>
                </a:lnTo>
                <a:lnTo>
                  <a:pt x="9320" y="420"/>
                </a:lnTo>
                <a:lnTo>
                  <a:pt x="9137" y="535"/>
                </a:lnTo>
                <a:lnTo>
                  <a:pt x="8984" y="665"/>
                </a:lnTo>
                <a:lnTo>
                  <a:pt x="8842" y="810"/>
                </a:lnTo>
                <a:lnTo>
                  <a:pt x="8720" y="962"/>
                </a:lnTo>
                <a:lnTo>
                  <a:pt x="8618" y="1122"/>
                </a:lnTo>
                <a:lnTo>
                  <a:pt x="8537" y="1290"/>
                </a:lnTo>
                <a:lnTo>
                  <a:pt x="8476" y="1466"/>
                </a:lnTo>
                <a:lnTo>
                  <a:pt x="8445" y="1557"/>
                </a:lnTo>
                <a:lnTo>
                  <a:pt x="8435" y="1649"/>
                </a:lnTo>
                <a:lnTo>
                  <a:pt x="8425" y="1740"/>
                </a:lnTo>
                <a:lnTo>
                  <a:pt x="8425" y="1840"/>
                </a:lnTo>
                <a:lnTo>
                  <a:pt x="8425" y="8188"/>
                </a:lnTo>
                <a:lnTo>
                  <a:pt x="8425" y="8318"/>
                </a:lnTo>
                <a:lnTo>
                  <a:pt x="8445" y="8447"/>
                </a:lnTo>
                <a:lnTo>
                  <a:pt x="6665" y="8447"/>
                </a:lnTo>
                <a:lnTo>
                  <a:pt x="6543" y="8455"/>
                </a:lnTo>
                <a:lnTo>
                  <a:pt x="6421" y="8455"/>
                </a:lnTo>
                <a:lnTo>
                  <a:pt x="6298" y="8470"/>
                </a:lnTo>
                <a:lnTo>
                  <a:pt x="6176" y="8486"/>
                </a:lnTo>
                <a:lnTo>
                  <a:pt x="5942" y="8531"/>
                </a:lnTo>
                <a:lnTo>
                  <a:pt x="5708" y="8592"/>
                </a:lnTo>
                <a:lnTo>
                  <a:pt x="5495" y="8669"/>
                </a:lnTo>
                <a:lnTo>
                  <a:pt x="5291" y="8768"/>
                </a:lnTo>
                <a:lnTo>
                  <a:pt x="5108" y="8867"/>
                </a:lnTo>
                <a:lnTo>
                  <a:pt x="4935" y="8989"/>
                </a:lnTo>
                <a:lnTo>
                  <a:pt x="4772" y="9119"/>
                </a:lnTo>
                <a:lnTo>
                  <a:pt x="4630" y="9264"/>
                </a:lnTo>
                <a:lnTo>
                  <a:pt x="4508" y="9417"/>
                </a:lnTo>
                <a:lnTo>
                  <a:pt x="4406" y="9577"/>
                </a:lnTo>
                <a:lnTo>
                  <a:pt x="4325" y="9745"/>
                </a:lnTo>
                <a:lnTo>
                  <a:pt x="4264" y="9920"/>
                </a:lnTo>
                <a:lnTo>
                  <a:pt x="4243" y="10012"/>
                </a:lnTo>
                <a:lnTo>
                  <a:pt x="4223" y="10103"/>
                </a:lnTo>
                <a:lnTo>
                  <a:pt x="4213" y="10195"/>
                </a:lnTo>
                <a:lnTo>
                  <a:pt x="4213" y="10294"/>
                </a:lnTo>
                <a:lnTo>
                  <a:pt x="4213" y="16635"/>
                </a:lnTo>
                <a:lnTo>
                  <a:pt x="4223" y="16772"/>
                </a:lnTo>
                <a:lnTo>
                  <a:pt x="4243" y="16902"/>
                </a:lnTo>
                <a:lnTo>
                  <a:pt x="2331" y="16902"/>
                </a:lnTo>
                <a:lnTo>
                  <a:pt x="2209" y="16909"/>
                </a:lnTo>
                <a:lnTo>
                  <a:pt x="2087" y="16925"/>
                </a:lnTo>
                <a:lnTo>
                  <a:pt x="1964" y="16940"/>
                </a:lnTo>
                <a:lnTo>
                  <a:pt x="1730" y="16986"/>
                </a:lnTo>
                <a:lnTo>
                  <a:pt x="1507" y="17047"/>
                </a:lnTo>
                <a:lnTo>
                  <a:pt x="1293" y="17123"/>
                </a:lnTo>
                <a:lnTo>
                  <a:pt x="1090" y="17215"/>
                </a:lnTo>
                <a:lnTo>
                  <a:pt x="896" y="17321"/>
                </a:lnTo>
                <a:lnTo>
                  <a:pt x="723" y="17444"/>
                </a:lnTo>
                <a:lnTo>
                  <a:pt x="571" y="17573"/>
                </a:lnTo>
                <a:lnTo>
                  <a:pt x="428" y="17711"/>
                </a:lnTo>
                <a:lnTo>
                  <a:pt x="306" y="17863"/>
                </a:lnTo>
                <a:lnTo>
                  <a:pt x="194" y="18023"/>
                </a:lnTo>
                <a:lnTo>
                  <a:pt x="113" y="18191"/>
                </a:lnTo>
                <a:lnTo>
                  <a:pt x="52" y="18374"/>
                </a:lnTo>
                <a:lnTo>
                  <a:pt x="31" y="18458"/>
                </a:lnTo>
                <a:lnTo>
                  <a:pt x="21" y="18558"/>
                </a:lnTo>
                <a:lnTo>
                  <a:pt x="11" y="18649"/>
                </a:lnTo>
                <a:lnTo>
                  <a:pt x="1" y="18741"/>
                </a:lnTo>
                <a:lnTo>
                  <a:pt x="1" y="25089"/>
                </a:lnTo>
                <a:lnTo>
                  <a:pt x="11" y="25181"/>
                </a:lnTo>
                <a:lnTo>
                  <a:pt x="21" y="25280"/>
                </a:lnTo>
                <a:lnTo>
                  <a:pt x="31" y="25371"/>
                </a:lnTo>
                <a:lnTo>
                  <a:pt x="52" y="25463"/>
                </a:lnTo>
                <a:lnTo>
                  <a:pt x="113" y="25638"/>
                </a:lnTo>
                <a:lnTo>
                  <a:pt x="194" y="25806"/>
                </a:lnTo>
                <a:lnTo>
                  <a:pt x="306" y="25967"/>
                </a:lnTo>
                <a:lnTo>
                  <a:pt x="428" y="26119"/>
                </a:lnTo>
                <a:lnTo>
                  <a:pt x="571" y="26257"/>
                </a:lnTo>
                <a:lnTo>
                  <a:pt x="723" y="26394"/>
                </a:lnTo>
                <a:lnTo>
                  <a:pt x="896" y="26508"/>
                </a:lnTo>
                <a:lnTo>
                  <a:pt x="1090" y="26615"/>
                </a:lnTo>
                <a:lnTo>
                  <a:pt x="1293" y="26707"/>
                </a:lnTo>
                <a:lnTo>
                  <a:pt x="1507" y="26783"/>
                </a:lnTo>
                <a:lnTo>
                  <a:pt x="1730" y="26844"/>
                </a:lnTo>
                <a:lnTo>
                  <a:pt x="1964" y="26890"/>
                </a:lnTo>
                <a:lnTo>
                  <a:pt x="2087" y="26913"/>
                </a:lnTo>
                <a:lnTo>
                  <a:pt x="2209" y="26920"/>
                </a:lnTo>
                <a:lnTo>
                  <a:pt x="2331" y="26928"/>
                </a:lnTo>
                <a:lnTo>
                  <a:pt x="8262" y="26928"/>
                </a:lnTo>
                <a:lnTo>
                  <a:pt x="8455" y="26905"/>
                </a:lnTo>
                <a:lnTo>
                  <a:pt x="8638" y="26882"/>
                </a:lnTo>
                <a:lnTo>
                  <a:pt x="8822" y="26844"/>
                </a:lnTo>
                <a:lnTo>
                  <a:pt x="8995" y="26798"/>
                </a:lnTo>
                <a:lnTo>
                  <a:pt x="9157" y="26737"/>
                </a:lnTo>
                <a:lnTo>
                  <a:pt x="9320" y="26676"/>
                </a:lnTo>
                <a:lnTo>
                  <a:pt x="9473" y="26600"/>
                </a:lnTo>
                <a:lnTo>
                  <a:pt x="9625" y="26676"/>
                </a:lnTo>
                <a:lnTo>
                  <a:pt x="9788" y="26737"/>
                </a:lnTo>
                <a:lnTo>
                  <a:pt x="9951" y="26798"/>
                </a:lnTo>
                <a:lnTo>
                  <a:pt x="10124" y="26844"/>
                </a:lnTo>
                <a:lnTo>
                  <a:pt x="10307" y="26882"/>
                </a:lnTo>
                <a:lnTo>
                  <a:pt x="10490" y="26905"/>
                </a:lnTo>
                <a:lnTo>
                  <a:pt x="10683" y="26928"/>
                </a:lnTo>
                <a:lnTo>
                  <a:pt x="16676" y="26928"/>
                </a:lnTo>
                <a:lnTo>
                  <a:pt x="16869" y="26905"/>
                </a:lnTo>
                <a:lnTo>
                  <a:pt x="17052" y="26882"/>
                </a:lnTo>
                <a:lnTo>
                  <a:pt x="17235" y="26844"/>
                </a:lnTo>
                <a:lnTo>
                  <a:pt x="17408" y="26798"/>
                </a:lnTo>
                <a:lnTo>
                  <a:pt x="17571" y="26737"/>
                </a:lnTo>
                <a:lnTo>
                  <a:pt x="17734" y="26676"/>
                </a:lnTo>
                <a:lnTo>
                  <a:pt x="17886" y="26600"/>
                </a:lnTo>
                <a:lnTo>
                  <a:pt x="18039" y="26676"/>
                </a:lnTo>
                <a:lnTo>
                  <a:pt x="18202" y="26737"/>
                </a:lnTo>
                <a:lnTo>
                  <a:pt x="18375" y="26798"/>
                </a:lnTo>
                <a:lnTo>
                  <a:pt x="18548" y="26844"/>
                </a:lnTo>
                <a:lnTo>
                  <a:pt x="18721" y="26882"/>
                </a:lnTo>
                <a:lnTo>
                  <a:pt x="18914" y="26905"/>
                </a:lnTo>
                <a:lnTo>
                  <a:pt x="19097" y="26928"/>
                </a:lnTo>
                <a:lnTo>
                  <a:pt x="25028" y="26928"/>
                </a:lnTo>
                <a:lnTo>
                  <a:pt x="25150" y="26920"/>
                </a:lnTo>
                <a:lnTo>
                  <a:pt x="25273" y="26913"/>
                </a:lnTo>
                <a:lnTo>
                  <a:pt x="25395" y="26890"/>
                </a:lnTo>
                <a:lnTo>
                  <a:pt x="25629" y="26844"/>
                </a:lnTo>
                <a:lnTo>
                  <a:pt x="25863" y="26783"/>
                </a:lnTo>
                <a:lnTo>
                  <a:pt x="26076" y="26707"/>
                </a:lnTo>
                <a:lnTo>
                  <a:pt x="26280" y="26615"/>
                </a:lnTo>
                <a:lnTo>
                  <a:pt x="26463" y="26508"/>
                </a:lnTo>
                <a:lnTo>
                  <a:pt x="26636" y="26394"/>
                </a:lnTo>
                <a:lnTo>
                  <a:pt x="26799" y="26257"/>
                </a:lnTo>
                <a:lnTo>
                  <a:pt x="26941" y="26119"/>
                </a:lnTo>
                <a:lnTo>
                  <a:pt x="27063" y="25967"/>
                </a:lnTo>
                <a:lnTo>
                  <a:pt x="27165" y="25806"/>
                </a:lnTo>
                <a:lnTo>
                  <a:pt x="27246" y="25638"/>
                </a:lnTo>
                <a:lnTo>
                  <a:pt x="27307" y="25463"/>
                </a:lnTo>
                <a:lnTo>
                  <a:pt x="27328" y="25371"/>
                </a:lnTo>
                <a:lnTo>
                  <a:pt x="27348" y="25280"/>
                </a:lnTo>
                <a:lnTo>
                  <a:pt x="27358" y="25181"/>
                </a:lnTo>
                <a:lnTo>
                  <a:pt x="27358" y="25089"/>
                </a:lnTo>
                <a:lnTo>
                  <a:pt x="27358" y="18741"/>
                </a:lnTo>
                <a:lnTo>
                  <a:pt x="27358" y="18649"/>
                </a:lnTo>
                <a:lnTo>
                  <a:pt x="27348" y="18558"/>
                </a:lnTo>
                <a:lnTo>
                  <a:pt x="27328" y="18458"/>
                </a:lnTo>
                <a:lnTo>
                  <a:pt x="27307" y="18374"/>
                </a:lnTo>
                <a:lnTo>
                  <a:pt x="27246" y="18191"/>
                </a:lnTo>
                <a:lnTo>
                  <a:pt x="27165" y="18023"/>
                </a:lnTo>
                <a:lnTo>
                  <a:pt x="27063" y="17863"/>
                </a:lnTo>
                <a:lnTo>
                  <a:pt x="26941" y="17711"/>
                </a:lnTo>
                <a:lnTo>
                  <a:pt x="26799" y="17573"/>
                </a:lnTo>
                <a:lnTo>
                  <a:pt x="26636" y="17444"/>
                </a:lnTo>
                <a:lnTo>
                  <a:pt x="26463" y="17321"/>
                </a:lnTo>
                <a:lnTo>
                  <a:pt x="26280" y="17215"/>
                </a:lnTo>
                <a:lnTo>
                  <a:pt x="26076" y="17123"/>
                </a:lnTo>
                <a:lnTo>
                  <a:pt x="25863" y="17047"/>
                </a:lnTo>
                <a:lnTo>
                  <a:pt x="25629" y="16986"/>
                </a:lnTo>
                <a:lnTo>
                  <a:pt x="25395" y="16940"/>
                </a:lnTo>
                <a:lnTo>
                  <a:pt x="25273" y="16925"/>
                </a:lnTo>
                <a:lnTo>
                  <a:pt x="25150" y="16909"/>
                </a:lnTo>
                <a:lnTo>
                  <a:pt x="25028" y="16902"/>
                </a:lnTo>
                <a:lnTo>
                  <a:pt x="23126" y="16902"/>
                </a:lnTo>
                <a:lnTo>
                  <a:pt x="23146" y="16772"/>
                </a:lnTo>
                <a:lnTo>
                  <a:pt x="23146" y="16635"/>
                </a:lnTo>
                <a:lnTo>
                  <a:pt x="23146" y="10294"/>
                </a:lnTo>
                <a:lnTo>
                  <a:pt x="23146" y="10195"/>
                </a:lnTo>
                <a:lnTo>
                  <a:pt x="23136" y="10103"/>
                </a:lnTo>
                <a:lnTo>
                  <a:pt x="23126" y="10012"/>
                </a:lnTo>
                <a:lnTo>
                  <a:pt x="23095" y="9920"/>
                </a:lnTo>
                <a:lnTo>
                  <a:pt x="23044" y="9745"/>
                </a:lnTo>
                <a:lnTo>
                  <a:pt x="22953" y="9577"/>
                </a:lnTo>
                <a:lnTo>
                  <a:pt x="22851" y="9417"/>
                </a:lnTo>
                <a:lnTo>
                  <a:pt x="22729" y="9264"/>
                </a:lnTo>
                <a:lnTo>
                  <a:pt x="22587" y="9119"/>
                </a:lnTo>
                <a:lnTo>
                  <a:pt x="22434" y="8989"/>
                </a:lnTo>
                <a:lnTo>
                  <a:pt x="22251" y="8867"/>
                </a:lnTo>
                <a:lnTo>
                  <a:pt x="22068" y="8768"/>
                </a:lnTo>
                <a:lnTo>
                  <a:pt x="21864" y="8669"/>
                </a:lnTo>
                <a:lnTo>
                  <a:pt x="21651" y="8592"/>
                </a:lnTo>
                <a:lnTo>
                  <a:pt x="21427" y="8531"/>
                </a:lnTo>
                <a:lnTo>
                  <a:pt x="21193" y="8486"/>
                </a:lnTo>
                <a:lnTo>
                  <a:pt x="21071" y="8470"/>
                </a:lnTo>
                <a:lnTo>
                  <a:pt x="20949" y="8455"/>
                </a:lnTo>
                <a:lnTo>
                  <a:pt x="20816" y="8455"/>
                </a:lnTo>
                <a:lnTo>
                  <a:pt x="20694" y="8447"/>
                </a:lnTo>
                <a:lnTo>
                  <a:pt x="18914" y="8447"/>
                </a:lnTo>
                <a:lnTo>
                  <a:pt x="18934" y="8318"/>
                </a:lnTo>
                <a:lnTo>
                  <a:pt x="18944" y="8188"/>
                </a:lnTo>
                <a:lnTo>
                  <a:pt x="18944" y="1840"/>
                </a:lnTo>
                <a:lnTo>
                  <a:pt x="18934" y="1740"/>
                </a:lnTo>
                <a:lnTo>
                  <a:pt x="18924" y="1649"/>
                </a:lnTo>
                <a:lnTo>
                  <a:pt x="18914" y="1557"/>
                </a:lnTo>
                <a:lnTo>
                  <a:pt x="18894" y="1466"/>
                </a:lnTo>
                <a:lnTo>
                  <a:pt x="18833" y="1290"/>
                </a:lnTo>
                <a:lnTo>
                  <a:pt x="18751" y="1122"/>
                </a:lnTo>
                <a:lnTo>
                  <a:pt x="18649" y="962"/>
                </a:lnTo>
                <a:lnTo>
                  <a:pt x="18517" y="810"/>
                </a:lnTo>
                <a:lnTo>
                  <a:pt x="18385" y="665"/>
                </a:lnTo>
                <a:lnTo>
                  <a:pt x="18222" y="535"/>
                </a:lnTo>
                <a:lnTo>
                  <a:pt x="18049" y="420"/>
                </a:lnTo>
                <a:lnTo>
                  <a:pt x="17856" y="314"/>
                </a:lnTo>
                <a:lnTo>
                  <a:pt x="17652" y="222"/>
                </a:lnTo>
                <a:lnTo>
                  <a:pt x="17439" y="146"/>
                </a:lnTo>
                <a:lnTo>
                  <a:pt x="17215" y="77"/>
                </a:lnTo>
                <a:lnTo>
                  <a:pt x="16981" y="39"/>
                </a:lnTo>
                <a:lnTo>
                  <a:pt x="16859" y="16"/>
                </a:lnTo>
                <a:lnTo>
                  <a:pt x="16737" y="8"/>
                </a:lnTo>
                <a:lnTo>
                  <a:pt x="1661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1" name="Google Shape;1371;p43"/>
          <p:cNvGrpSpPr/>
          <p:nvPr/>
        </p:nvGrpSpPr>
        <p:grpSpPr>
          <a:xfrm>
            <a:off x="1592683" y="3069228"/>
            <a:ext cx="365790" cy="344880"/>
            <a:chOff x="33" y="2980800"/>
            <a:chExt cx="718080" cy="673200"/>
          </a:xfrm>
        </p:grpSpPr>
        <p:sp>
          <p:nvSpPr>
            <p:cNvPr id="1372" name="Google Shape;1372;p43"/>
            <p:cNvSpPr/>
            <p:nvPr/>
          </p:nvSpPr>
          <p:spPr>
            <a:xfrm flipH="1">
              <a:off x="153853" y="3282575"/>
              <a:ext cx="152220" cy="204725"/>
            </a:xfrm>
            <a:custGeom>
              <a:rect b="b" l="l" r="r" t="t"/>
              <a:pathLst>
                <a:path extrusionOk="0" h="8189" w="7611">
                  <a:moveTo>
                    <a:pt x="4467" y="2229"/>
                  </a:moveTo>
                  <a:lnTo>
                    <a:pt x="5362" y="4404"/>
                  </a:lnTo>
                  <a:lnTo>
                    <a:pt x="3134" y="5960"/>
                  </a:lnTo>
                  <a:lnTo>
                    <a:pt x="2249" y="3785"/>
                  </a:lnTo>
                  <a:lnTo>
                    <a:pt x="4467" y="2229"/>
                  </a:lnTo>
                  <a:close/>
                  <a:moveTo>
                    <a:pt x="4996" y="1"/>
                  </a:moveTo>
                  <a:lnTo>
                    <a:pt x="4864" y="8"/>
                  </a:lnTo>
                  <a:lnTo>
                    <a:pt x="4731" y="24"/>
                  </a:lnTo>
                  <a:lnTo>
                    <a:pt x="4599" y="54"/>
                  </a:lnTo>
                  <a:lnTo>
                    <a:pt x="4487" y="100"/>
                  </a:lnTo>
                  <a:lnTo>
                    <a:pt x="4375" y="153"/>
                  </a:lnTo>
                  <a:lnTo>
                    <a:pt x="4263" y="215"/>
                  </a:lnTo>
                  <a:lnTo>
                    <a:pt x="336" y="2961"/>
                  </a:lnTo>
                  <a:lnTo>
                    <a:pt x="235" y="3045"/>
                  </a:lnTo>
                  <a:lnTo>
                    <a:pt x="153" y="3137"/>
                  </a:lnTo>
                  <a:lnTo>
                    <a:pt x="82" y="3236"/>
                  </a:lnTo>
                  <a:lnTo>
                    <a:pt x="31" y="3335"/>
                  </a:lnTo>
                  <a:lnTo>
                    <a:pt x="11" y="3442"/>
                  </a:lnTo>
                  <a:lnTo>
                    <a:pt x="1" y="3557"/>
                  </a:lnTo>
                  <a:lnTo>
                    <a:pt x="11" y="3663"/>
                  </a:lnTo>
                  <a:lnTo>
                    <a:pt x="41" y="3770"/>
                  </a:lnTo>
                  <a:lnTo>
                    <a:pt x="1618" y="7631"/>
                  </a:lnTo>
                  <a:lnTo>
                    <a:pt x="1669" y="7723"/>
                  </a:lnTo>
                  <a:lnTo>
                    <a:pt x="1730" y="7814"/>
                  </a:lnTo>
                  <a:lnTo>
                    <a:pt x="1801" y="7891"/>
                  </a:lnTo>
                  <a:lnTo>
                    <a:pt x="1893" y="7967"/>
                  </a:lnTo>
                  <a:lnTo>
                    <a:pt x="1995" y="8028"/>
                  </a:lnTo>
                  <a:lnTo>
                    <a:pt x="2107" y="8081"/>
                  </a:lnTo>
                  <a:lnTo>
                    <a:pt x="2229" y="8127"/>
                  </a:lnTo>
                  <a:lnTo>
                    <a:pt x="2351" y="8158"/>
                  </a:lnTo>
                  <a:lnTo>
                    <a:pt x="2483" y="8181"/>
                  </a:lnTo>
                  <a:lnTo>
                    <a:pt x="2626" y="8188"/>
                  </a:lnTo>
                  <a:lnTo>
                    <a:pt x="2727" y="8181"/>
                  </a:lnTo>
                  <a:lnTo>
                    <a:pt x="2819" y="8173"/>
                  </a:lnTo>
                  <a:lnTo>
                    <a:pt x="2910" y="8158"/>
                  </a:lnTo>
                  <a:lnTo>
                    <a:pt x="3012" y="8135"/>
                  </a:lnTo>
                  <a:lnTo>
                    <a:pt x="3094" y="8104"/>
                  </a:lnTo>
                  <a:lnTo>
                    <a:pt x="3185" y="8066"/>
                  </a:lnTo>
                  <a:lnTo>
                    <a:pt x="3266" y="8020"/>
                  </a:lnTo>
                  <a:lnTo>
                    <a:pt x="3338" y="7975"/>
                  </a:lnTo>
                  <a:lnTo>
                    <a:pt x="7275" y="5228"/>
                  </a:lnTo>
                  <a:lnTo>
                    <a:pt x="7377" y="5144"/>
                  </a:lnTo>
                  <a:lnTo>
                    <a:pt x="7458" y="5052"/>
                  </a:lnTo>
                  <a:lnTo>
                    <a:pt x="7529" y="4953"/>
                  </a:lnTo>
                  <a:lnTo>
                    <a:pt x="7570" y="4854"/>
                  </a:lnTo>
                  <a:lnTo>
                    <a:pt x="7600" y="4747"/>
                  </a:lnTo>
                  <a:lnTo>
                    <a:pt x="7611" y="4632"/>
                  </a:lnTo>
                  <a:lnTo>
                    <a:pt x="7600" y="4526"/>
                  </a:lnTo>
                  <a:lnTo>
                    <a:pt x="7560" y="4419"/>
                  </a:lnTo>
                  <a:lnTo>
                    <a:pt x="5993" y="558"/>
                  </a:lnTo>
                  <a:lnTo>
                    <a:pt x="5942" y="466"/>
                  </a:lnTo>
                  <a:lnTo>
                    <a:pt x="5881" y="375"/>
                  </a:lnTo>
                  <a:lnTo>
                    <a:pt x="5800" y="298"/>
                  </a:lnTo>
                  <a:lnTo>
                    <a:pt x="5718" y="222"/>
                  </a:lnTo>
                  <a:lnTo>
                    <a:pt x="5617" y="161"/>
                  </a:lnTo>
                  <a:lnTo>
                    <a:pt x="5505" y="108"/>
                  </a:lnTo>
                  <a:lnTo>
                    <a:pt x="5383" y="62"/>
                  </a:lnTo>
                  <a:lnTo>
                    <a:pt x="5261" y="31"/>
                  </a:lnTo>
                  <a:lnTo>
                    <a:pt x="5128" y="8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3"/>
            <p:cNvSpPr/>
            <p:nvPr/>
          </p:nvSpPr>
          <p:spPr>
            <a:xfrm flipH="1">
              <a:off x="93613" y="3241000"/>
              <a:ext cx="51100" cy="71175"/>
            </a:xfrm>
            <a:custGeom>
              <a:rect b="b" l="l" r="r" t="t"/>
              <a:pathLst>
                <a:path extrusionOk="0" h="2847" w="2555">
                  <a:moveTo>
                    <a:pt x="1465" y="0"/>
                  </a:moveTo>
                  <a:lnTo>
                    <a:pt x="1364" y="8"/>
                  </a:lnTo>
                  <a:lnTo>
                    <a:pt x="1262" y="23"/>
                  </a:lnTo>
                  <a:lnTo>
                    <a:pt x="1160" y="46"/>
                  </a:lnTo>
                  <a:lnTo>
                    <a:pt x="1069" y="69"/>
                  </a:lnTo>
                  <a:lnTo>
                    <a:pt x="977" y="107"/>
                  </a:lnTo>
                  <a:lnTo>
                    <a:pt x="896" y="145"/>
                  </a:lnTo>
                  <a:lnTo>
                    <a:pt x="814" y="191"/>
                  </a:lnTo>
                  <a:lnTo>
                    <a:pt x="743" y="245"/>
                  </a:lnTo>
                  <a:lnTo>
                    <a:pt x="672" y="306"/>
                  </a:lnTo>
                  <a:lnTo>
                    <a:pt x="611" y="367"/>
                  </a:lnTo>
                  <a:lnTo>
                    <a:pt x="560" y="435"/>
                  </a:lnTo>
                  <a:lnTo>
                    <a:pt x="519" y="512"/>
                  </a:lnTo>
                  <a:lnTo>
                    <a:pt x="489" y="588"/>
                  </a:lnTo>
                  <a:lnTo>
                    <a:pt x="31" y="1855"/>
                  </a:lnTo>
                  <a:lnTo>
                    <a:pt x="11" y="1939"/>
                  </a:lnTo>
                  <a:lnTo>
                    <a:pt x="0" y="2015"/>
                  </a:lnTo>
                  <a:lnTo>
                    <a:pt x="0" y="2091"/>
                  </a:lnTo>
                  <a:lnTo>
                    <a:pt x="11" y="2167"/>
                  </a:lnTo>
                  <a:lnTo>
                    <a:pt x="31" y="2244"/>
                  </a:lnTo>
                  <a:lnTo>
                    <a:pt x="51" y="2320"/>
                  </a:lnTo>
                  <a:lnTo>
                    <a:pt x="92" y="2389"/>
                  </a:lnTo>
                  <a:lnTo>
                    <a:pt x="143" y="2457"/>
                  </a:lnTo>
                  <a:lnTo>
                    <a:pt x="194" y="2518"/>
                  </a:lnTo>
                  <a:lnTo>
                    <a:pt x="255" y="2579"/>
                  </a:lnTo>
                  <a:lnTo>
                    <a:pt x="326" y="2633"/>
                  </a:lnTo>
                  <a:lnTo>
                    <a:pt x="407" y="2686"/>
                  </a:lnTo>
                  <a:lnTo>
                    <a:pt x="489" y="2724"/>
                  </a:lnTo>
                  <a:lnTo>
                    <a:pt x="580" y="2763"/>
                  </a:lnTo>
                  <a:lnTo>
                    <a:pt x="672" y="2801"/>
                  </a:lnTo>
                  <a:lnTo>
                    <a:pt x="774" y="2824"/>
                  </a:lnTo>
                  <a:lnTo>
                    <a:pt x="916" y="2839"/>
                  </a:lnTo>
                  <a:lnTo>
                    <a:pt x="1048" y="2847"/>
                  </a:lnTo>
                  <a:lnTo>
                    <a:pt x="1140" y="2847"/>
                  </a:lnTo>
                  <a:lnTo>
                    <a:pt x="1221" y="2839"/>
                  </a:lnTo>
                  <a:lnTo>
                    <a:pt x="1303" y="2824"/>
                  </a:lnTo>
                  <a:lnTo>
                    <a:pt x="1384" y="2808"/>
                  </a:lnTo>
                  <a:lnTo>
                    <a:pt x="1465" y="2786"/>
                  </a:lnTo>
                  <a:lnTo>
                    <a:pt x="1547" y="2755"/>
                  </a:lnTo>
                  <a:lnTo>
                    <a:pt x="1618" y="2724"/>
                  </a:lnTo>
                  <a:lnTo>
                    <a:pt x="1689" y="2686"/>
                  </a:lnTo>
                  <a:lnTo>
                    <a:pt x="1750" y="2648"/>
                  </a:lnTo>
                  <a:lnTo>
                    <a:pt x="1811" y="2602"/>
                  </a:lnTo>
                  <a:lnTo>
                    <a:pt x="1872" y="2557"/>
                  </a:lnTo>
                  <a:lnTo>
                    <a:pt x="1923" y="2503"/>
                  </a:lnTo>
                  <a:lnTo>
                    <a:pt x="1964" y="2450"/>
                  </a:lnTo>
                  <a:lnTo>
                    <a:pt x="2005" y="2389"/>
                  </a:lnTo>
                  <a:lnTo>
                    <a:pt x="2035" y="2328"/>
                  </a:lnTo>
                  <a:lnTo>
                    <a:pt x="2066" y="2267"/>
                  </a:lnTo>
                  <a:lnTo>
                    <a:pt x="2524" y="992"/>
                  </a:lnTo>
                  <a:lnTo>
                    <a:pt x="2544" y="916"/>
                  </a:lnTo>
                  <a:lnTo>
                    <a:pt x="2554" y="840"/>
                  </a:lnTo>
                  <a:lnTo>
                    <a:pt x="2554" y="756"/>
                  </a:lnTo>
                  <a:lnTo>
                    <a:pt x="2544" y="680"/>
                  </a:lnTo>
                  <a:lnTo>
                    <a:pt x="2524" y="603"/>
                  </a:lnTo>
                  <a:lnTo>
                    <a:pt x="2503" y="535"/>
                  </a:lnTo>
                  <a:lnTo>
                    <a:pt x="2463" y="466"/>
                  </a:lnTo>
                  <a:lnTo>
                    <a:pt x="2412" y="397"/>
                  </a:lnTo>
                  <a:lnTo>
                    <a:pt x="2361" y="329"/>
                  </a:lnTo>
                  <a:lnTo>
                    <a:pt x="2300" y="275"/>
                  </a:lnTo>
                  <a:lnTo>
                    <a:pt x="2229" y="214"/>
                  </a:lnTo>
                  <a:lnTo>
                    <a:pt x="2147" y="168"/>
                  </a:lnTo>
                  <a:lnTo>
                    <a:pt x="2066" y="123"/>
                  </a:lnTo>
                  <a:lnTo>
                    <a:pt x="1974" y="84"/>
                  </a:lnTo>
                  <a:lnTo>
                    <a:pt x="1883" y="54"/>
                  </a:lnTo>
                  <a:lnTo>
                    <a:pt x="1781" y="31"/>
                  </a:lnTo>
                  <a:lnTo>
                    <a:pt x="1669" y="8"/>
                  </a:lnTo>
                  <a:lnTo>
                    <a:pt x="15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3"/>
            <p:cNvSpPr/>
            <p:nvPr/>
          </p:nvSpPr>
          <p:spPr>
            <a:xfrm flipH="1">
              <a:off x="315213" y="3457700"/>
              <a:ext cx="51080" cy="71175"/>
            </a:xfrm>
            <a:custGeom>
              <a:rect b="b" l="l" r="r" t="t"/>
              <a:pathLst>
                <a:path extrusionOk="0" h="2847" w="2554">
                  <a:moveTo>
                    <a:pt x="1455" y="0"/>
                  </a:moveTo>
                  <a:lnTo>
                    <a:pt x="1353" y="8"/>
                  </a:lnTo>
                  <a:lnTo>
                    <a:pt x="1252" y="16"/>
                  </a:lnTo>
                  <a:lnTo>
                    <a:pt x="1160" y="39"/>
                  </a:lnTo>
                  <a:lnTo>
                    <a:pt x="1069" y="69"/>
                  </a:lnTo>
                  <a:lnTo>
                    <a:pt x="977" y="100"/>
                  </a:lnTo>
                  <a:lnTo>
                    <a:pt x="885" y="145"/>
                  </a:lnTo>
                  <a:lnTo>
                    <a:pt x="814" y="191"/>
                  </a:lnTo>
                  <a:lnTo>
                    <a:pt x="733" y="245"/>
                  </a:lnTo>
                  <a:lnTo>
                    <a:pt x="672" y="298"/>
                  </a:lnTo>
                  <a:lnTo>
                    <a:pt x="611" y="367"/>
                  </a:lnTo>
                  <a:lnTo>
                    <a:pt x="560" y="435"/>
                  </a:lnTo>
                  <a:lnTo>
                    <a:pt x="519" y="504"/>
                  </a:lnTo>
                  <a:lnTo>
                    <a:pt x="489" y="580"/>
                  </a:lnTo>
                  <a:lnTo>
                    <a:pt x="31" y="1855"/>
                  </a:lnTo>
                  <a:lnTo>
                    <a:pt x="10" y="1931"/>
                  </a:lnTo>
                  <a:lnTo>
                    <a:pt x="0" y="2007"/>
                  </a:lnTo>
                  <a:lnTo>
                    <a:pt x="0" y="2091"/>
                  </a:lnTo>
                  <a:lnTo>
                    <a:pt x="0" y="2167"/>
                  </a:lnTo>
                  <a:lnTo>
                    <a:pt x="21" y="2244"/>
                  </a:lnTo>
                  <a:lnTo>
                    <a:pt x="51" y="2312"/>
                  </a:lnTo>
                  <a:lnTo>
                    <a:pt x="92" y="2381"/>
                  </a:lnTo>
                  <a:lnTo>
                    <a:pt x="133" y="2450"/>
                  </a:lnTo>
                  <a:lnTo>
                    <a:pt x="194" y="2518"/>
                  </a:lnTo>
                  <a:lnTo>
                    <a:pt x="255" y="2572"/>
                  </a:lnTo>
                  <a:lnTo>
                    <a:pt x="326" y="2633"/>
                  </a:lnTo>
                  <a:lnTo>
                    <a:pt x="397" y="2679"/>
                  </a:lnTo>
                  <a:lnTo>
                    <a:pt x="489" y="2724"/>
                  </a:lnTo>
                  <a:lnTo>
                    <a:pt x="580" y="2763"/>
                  </a:lnTo>
                  <a:lnTo>
                    <a:pt x="672" y="2793"/>
                  </a:lnTo>
                  <a:lnTo>
                    <a:pt x="773" y="2816"/>
                  </a:lnTo>
                  <a:lnTo>
                    <a:pt x="916" y="2839"/>
                  </a:lnTo>
                  <a:lnTo>
                    <a:pt x="1048" y="2847"/>
                  </a:lnTo>
                  <a:lnTo>
                    <a:pt x="1130" y="2847"/>
                  </a:lnTo>
                  <a:lnTo>
                    <a:pt x="1221" y="2839"/>
                  </a:lnTo>
                  <a:lnTo>
                    <a:pt x="1302" y="2824"/>
                  </a:lnTo>
                  <a:lnTo>
                    <a:pt x="1384" y="2801"/>
                  </a:lnTo>
                  <a:lnTo>
                    <a:pt x="1465" y="2778"/>
                  </a:lnTo>
                  <a:lnTo>
                    <a:pt x="1536" y="2755"/>
                  </a:lnTo>
                  <a:lnTo>
                    <a:pt x="1618" y="2724"/>
                  </a:lnTo>
                  <a:lnTo>
                    <a:pt x="1679" y="2686"/>
                  </a:lnTo>
                  <a:lnTo>
                    <a:pt x="1750" y="2648"/>
                  </a:lnTo>
                  <a:lnTo>
                    <a:pt x="1811" y="2602"/>
                  </a:lnTo>
                  <a:lnTo>
                    <a:pt x="1862" y="2549"/>
                  </a:lnTo>
                  <a:lnTo>
                    <a:pt x="1913" y="2503"/>
                  </a:lnTo>
                  <a:lnTo>
                    <a:pt x="1964" y="2442"/>
                  </a:lnTo>
                  <a:lnTo>
                    <a:pt x="2004" y="2389"/>
                  </a:lnTo>
                  <a:lnTo>
                    <a:pt x="2035" y="2328"/>
                  </a:lnTo>
                  <a:lnTo>
                    <a:pt x="2066" y="2259"/>
                  </a:lnTo>
                  <a:lnTo>
                    <a:pt x="2513" y="992"/>
                  </a:lnTo>
                  <a:lnTo>
                    <a:pt x="2544" y="908"/>
                  </a:lnTo>
                  <a:lnTo>
                    <a:pt x="2554" y="832"/>
                  </a:lnTo>
                  <a:lnTo>
                    <a:pt x="2554" y="756"/>
                  </a:lnTo>
                  <a:lnTo>
                    <a:pt x="2544" y="680"/>
                  </a:lnTo>
                  <a:lnTo>
                    <a:pt x="2523" y="603"/>
                  </a:lnTo>
                  <a:lnTo>
                    <a:pt x="2493" y="527"/>
                  </a:lnTo>
                  <a:lnTo>
                    <a:pt x="2462" y="458"/>
                  </a:lnTo>
                  <a:lnTo>
                    <a:pt x="2411" y="390"/>
                  </a:lnTo>
                  <a:lnTo>
                    <a:pt x="2361" y="329"/>
                  </a:lnTo>
                  <a:lnTo>
                    <a:pt x="2300" y="268"/>
                  </a:lnTo>
                  <a:lnTo>
                    <a:pt x="2228" y="214"/>
                  </a:lnTo>
                  <a:lnTo>
                    <a:pt x="2147" y="161"/>
                  </a:lnTo>
                  <a:lnTo>
                    <a:pt x="2066" y="123"/>
                  </a:lnTo>
                  <a:lnTo>
                    <a:pt x="1974" y="84"/>
                  </a:lnTo>
                  <a:lnTo>
                    <a:pt x="1872" y="46"/>
                  </a:lnTo>
                  <a:lnTo>
                    <a:pt x="1770" y="23"/>
                  </a:lnTo>
                  <a:lnTo>
                    <a:pt x="1669" y="8"/>
                  </a:lnTo>
                  <a:lnTo>
                    <a:pt x="15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 flipH="1">
              <a:off x="33" y="2980800"/>
              <a:ext cx="718080" cy="673200"/>
            </a:xfrm>
            <a:custGeom>
              <a:rect b="b" l="l" r="r" t="t"/>
              <a:pathLst>
                <a:path extrusionOk="0" h="26928" w="35904">
                  <a:moveTo>
                    <a:pt x="14885" y="1580"/>
                  </a:moveTo>
                  <a:lnTo>
                    <a:pt x="14977" y="1595"/>
                  </a:lnTo>
                  <a:lnTo>
                    <a:pt x="15068" y="1618"/>
                  </a:lnTo>
                  <a:lnTo>
                    <a:pt x="15150" y="1641"/>
                  </a:lnTo>
                  <a:lnTo>
                    <a:pt x="15231" y="1672"/>
                  </a:lnTo>
                  <a:lnTo>
                    <a:pt x="15312" y="1710"/>
                  </a:lnTo>
                  <a:lnTo>
                    <a:pt x="15384" y="1756"/>
                  </a:lnTo>
                  <a:lnTo>
                    <a:pt x="15455" y="1802"/>
                  </a:lnTo>
                  <a:lnTo>
                    <a:pt x="15516" y="1855"/>
                  </a:lnTo>
                  <a:lnTo>
                    <a:pt x="15567" y="1916"/>
                  </a:lnTo>
                  <a:lnTo>
                    <a:pt x="15618" y="1977"/>
                  </a:lnTo>
                  <a:lnTo>
                    <a:pt x="15658" y="2038"/>
                  </a:lnTo>
                  <a:lnTo>
                    <a:pt x="15689" y="2114"/>
                  </a:lnTo>
                  <a:lnTo>
                    <a:pt x="15994" y="2969"/>
                  </a:lnTo>
                  <a:lnTo>
                    <a:pt x="12169" y="2969"/>
                  </a:lnTo>
                  <a:lnTo>
                    <a:pt x="12016" y="2984"/>
                  </a:lnTo>
                  <a:lnTo>
                    <a:pt x="11853" y="2999"/>
                  </a:lnTo>
                  <a:lnTo>
                    <a:pt x="11711" y="3015"/>
                  </a:lnTo>
                  <a:lnTo>
                    <a:pt x="11558" y="3045"/>
                  </a:lnTo>
                  <a:lnTo>
                    <a:pt x="11416" y="3076"/>
                  </a:lnTo>
                  <a:lnTo>
                    <a:pt x="11273" y="3106"/>
                  </a:lnTo>
                  <a:lnTo>
                    <a:pt x="11131" y="3152"/>
                  </a:lnTo>
                  <a:lnTo>
                    <a:pt x="10999" y="3198"/>
                  </a:lnTo>
                  <a:lnTo>
                    <a:pt x="10866" y="3251"/>
                  </a:lnTo>
                  <a:lnTo>
                    <a:pt x="10734" y="3305"/>
                  </a:lnTo>
                  <a:lnTo>
                    <a:pt x="10612" y="3366"/>
                  </a:lnTo>
                  <a:lnTo>
                    <a:pt x="10490" y="3427"/>
                  </a:lnTo>
                  <a:lnTo>
                    <a:pt x="10378" y="3495"/>
                  </a:lnTo>
                  <a:lnTo>
                    <a:pt x="10266" y="3572"/>
                  </a:lnTo>
                  <a:lnTo>
                    <a:pt x="10154" y="3648"/>
                  </a:lnTo>
                  <a:lnTo>
                    <a:pt x="10053" y="3724"/>
                  </a:lnTo>
                  <a:lnTo>
                    <a:pt x="9961" y="3808"/>
                  </a:lnTo>
                  <a:lnTo>
                    <a:pt x="9869" y="3892"/>
                  </a:lnTo>
                  <a:lnTo>
                    <a:pt x="9778" y="3984"/>
                  </a:lnTo>
                  <a:lnTo>
                    <a:pt x="9696" y="4075"/>
                  </a:lnTo>
                  <a:lnTo>
                    <a:pt x="9625" y="4175"/>
                  </a:lnTo>
                  <a:lnTo>
                    <a:pt x="9564" y="4274"/>
                  </a:lnTo>
                  <a:lnTo>
                    <a:pt x="9493" y="4373"/>
                  </a:lnTo>
                  <a:lnTo>
                    <a:pt x="9442" y="4480"/>
                  </a:lnTo>
                  <a:lnTo>
                    <a:pt x="9391" y="4587"/>
                  </a:lnTo>
                  <a:lnTo>
                    <a:pt x="9351" y="4693"/>
                  </a:lnTo>
                  <a:lnTo>
                    <a:pt x="9320" y="4808"/>
                  </a:lnTo>
                  <a:lnTo>
                    <a:pt x="9289" y="4922"/>
                  </a:lnTo>
                  <a:lnTo>
                    <a:pt x="9269" y="5037"/>
                  </a:lnTo>
                  <a:lnTo>
                    <a:pt x="9259" y="5151"/>
                  </a:lnTo>
                  <a:lnTo>
                    <a:pt x="9259" y="5273"/>
                  </a:lnTo>
                  <a:lnTo>
                    <a:pt x="9259" y="19809"/>
                  </a:lnTo>
                  <a:lnTo>
                    <a:pt x="8537" y="19954"/>
                  </a:lnTo>
                  <a:lnTo>
                    <a:pt x="8445" y="19969"/>
                  </a:lnTo>
                  <a:lnTo>
                    <a:pt x="8343" y="19977"/>
                  </a:lnTo>
                  <a:lnTo>
                    <a:pt x="8160" y="19977"/>
                  </a:lnTo>
                  <a:lnTo>
                    <a:pt x="8069" y="19962"/>
                  </a:lnTo>
                  <a:lnTo>
                    <a:pt x="7977" y="19939"/>
                  </a:lnTo>
                  <a:lnTo>
                    <a:pt x="7886" y="19916"/>
                  </a:lnTo>
                  <a:lnTo>
                    <a:pt x="7804" y="19885"/>
                  </a:lnTo>
                  <a:lnTo>
                    <a:pt x="7723" y="19847"/>
                  </a:lnTo>
                  <a:lnTo>
                    <a:pt x="7652" y="19801"/>
                  </a:lnTo>
                  <a:lnTo>
                    <a:pt x="7580" y="19748"/>
                  </a:lnTo>
                  <a:lnTo>
                    <a:pt x="7519" y="19695"/>
                  </a:lnTo>
                  <a:lnTo>
                    <a:pt x="7468" y="19641"/>
                  </a:lnTo>
                  <a:lnTo>
                    <a:pt x="7418" y="19580"/>
                  </a:lnTo>
                  <a:lnTo>
                    <a:pt x="7387" y="19511"/>
                  </a:lnTo>
                  <a:lnTo>
                    <a:pt x="7356" y="19443"/>
                  </a:lnTo>
                  <a:lnTo>
                    <a:pt x="2137" y="4838"/>
                  </a:lnTo>
                  <a:lnTo>
                    <a:pt x="2117" y="4762"/>
                  </a:lnTo>
                  <a:lnTo>
                    <a:pt x="2107" y="4693"/>
                  </a:lnTo>
                  <a:lnTo>
                    <a:pt x="2107" y="4617"/>
                  </a:lnTo>
                  <a:lnTo>
                    <a:pt x="2117" y="4548"/>
                  </a:lnTo>
                  <a:lnTo>
                    <a:pt x="2127" y="4480"/>
                  </a:lnTo>
                  <a:lnTo>
                    <a:pt x="2158" y="4411"/>
                  </a:lnTo>
                  <a:lnTo>
                    <a:pt x="2188" y="4350"/>
                  </a:lnTo>
                  <a:lnTo>
                    <a:pt x="2229" y="4289"/>
                  </a:lnTo>
                  <a:lnTo>
                    <a:pt x="2280" y="4228"/>
                  </a:lnTo>
                  <a:lnTo>
                    <a:pt x="2341" y="4175"/>
                  </a:lnTo>
                  <a:lnTo>
                    <a:pt x="2402" y="4121"/>
                  </a:lnTo>
                  <a:lnTo>
                    <a:pt x="2473" y="4075"/>
                  </a:lnTo>
                  <a:lnTo>
                    <a:pt x="2554" y="4037"/>
                  </a:lnTo>
                  <a:lnTo>
                    <a:pt x="2636" y="3999"/>
                  </a:lnTo>
                  <a:lnTo>
                    <a:pt x="2727" y="3969"/>
                  </a:lnTo>
                  <a:lnTo>
                    <a:pt x="2819" y="3946"/>
                  </a:lnTo>
                  <a:lnTo>
                    <a:pt x="14509" y="1603"/>
                  </a:lnTo>
                  <a:lnTo>
                    <a:pt x="14600" y="1588"/>
                  </a:lnTo>
                  <a:lnTo>
                    <a:pt x="14692" y="1580"/>
                  </a:lnTo>
                  <a:close/>
                  <a:moveTo>
                    <a:pt x="24520" y="4548"/>
                  </a:moveTo>
                  <a:lnTo>
                    <a:pt x="24621" y="4564"/>
                  </a:lnTo>
                  <a:lnTo>
                    <a:pt x="24713" y="4579"/>
                  </a:lnTo>
                  <a:lnTo>
                    <a:pt x="24794" y="4602"/>
                  </a:lnTo>
                  <a:lnTo>
                    <a:pt x="24886" y="4632"/>
                  </a:lnTo>
                  <a:lnTo>
                    <a:pt x="24957" y="4670"/>
                  </a:lnTo>
                  <a:lnTo>
                    <a:pt x="25038" y="4716"/>
                  </a:lnTo>
                  <a:lnTo>
                    <a:pt x="25110" y="4762"/>
                  </a:lnTo>
                  <a:lnTo>
                    <a:pt x="25171" y="4808"/>
                  </a:lnTo>
                  <a:lnTo>
                    <a:pt x="25222" y="4869"/>
                  </a:lnTo>
                  <a:lnTo>
                    <a:pt x="25272" y="4930"/>
                  </a:lnTo>
                  <a:lnTo>
                    <a:pt x="25313" y="4991"/>
                  </a:lnTo>
                  <a:lnTo>
                    <a:pt x="25344" y="5060"/>
                  </a:lnTo>
                  <a:lnTo>
                    <a:pt x="25364" y="5128"/>
                  </a:lnTo>
                  <a:lnTo>
                    <a:pt x="25384" y="5197"/>
                  </a:lnTo>
                  <a:lnTo>
                    <a:pt x="25384" y="5273"/>
                  </a:lnTo>
                  <a:lnTo>
                    <a:pt x="25384" y="6151"/>
                  </a:lnTo>
                  <a:lnTo>
                    <a:pt x="22047" y="5479"/>
                  </a:lnTo>
                  <a:lnTo>
                    <a:pt x="21895" y="5456"/>
                  </a:lnTo>
                  <a:lnTo>
                    <a:pt x="21742" y="5434"/>
                  </a:lnTo>
                  <a:lnTo>
                    <a:pt x="21590" y="5418"/>
                  </a:lnTo>
                  <a:lnTo>
                    <a:pt x="21437" y="5403"/>
                  </a:lnTo>
                  <a:lnTo>
                    <a:pt x="21132" y="5403"/>
                  </a:lnTo>
                  <a:lnTo>
                    <a:pt x="20979" y="5411"/>
                  </a:lnTo>
                  <a:lnTo>
                    <a:pt x="20827" y="5418"/>
                  </a:lnTo>
                  <a:lnTo>
                    <a:pt x="20674" y="5434"/>
                  </a:lnTo>
                  <a:lnTo>
                    <a:pt x="20521" y="5464"/>
                  </a:lnTo>
                  <a:lnTo>
                    <a:pt x="20369" y="5487"/>
                  </a:lnTo>
                  <a:lnTo>
                    <a:pt x="20226" y="5525"/>
                  </a:lnTo>
                  <a:lnTo>
                    <a:pt x="20084" y="5563"/>
                  </a:lnTo>
                  <a:lnTo>
                    <a:pt x="19931" y="5609"/>
                  </a:lnTo>
                  <a:lnTo>
                    <a:pt x="19799" y="5662"/>
                  </a:lnTo>
                  <a:lnTo>
                    <a:pt x="19657" y="5716"/>
                  </a:lnTo>
                  <a:lnTo>
                    <a:pt x="19524" y="5777"/>
                  </a:lnTo>
                  <a:lnTo>
                    <a:pt x="19392" y="5846"/>
                  </a:lnTo>
                  <a:lnTo>
                    <a:pt x="19270" y="5914"/>
                  </a:lnTo>
                  <a:lnTo>
                    <a:pt x="19148" y="5991"/>
                  </a:lnTo>
                  <a:lnTo>
                    <a:pt x="19036" y="6067"/>
                  </a:lnTo>
                  <a:lnTo>
                    <a:pt x="18924" y="6151"/>
                  </a:lnTo>
                  <a:lnTo>
                    <a:pt x="18822" y="6235"/>
                  </a:lnTo>
                  <a:lnTo>
                    <a:pt x="18731" y="6326"/>
                  </a:lnTo>
                  <a:lnTo>
                    <a:pt x="18639" y="6418"/>
                  </a:lnTo>
                  <a:lnTo>
                    <a:pt x="18558" y="6517"/>
                  </a:lnTo>
                  <a:lnTo>
                    <a:pt x="18476" y="6616"/>
                  </a:lnTo>
                  <a:lnTo>
                    <a:pt x="18405" y="6715"/>
                  </a:lnTo>
                  <a:lnTo>
                    <a:pt x="18344" y="6822"/>
                  </a:lnTo>
                  <a:lnTo>
                    <a:pt x="18283" y="6929"/>
                  </a:lnTo>
                  <a:lnTo>
                    <a:pt x="18232" y="7044"/>
                  </a:lnTo>
                  <a:lnTo>
                    <a:pt x="18181" y="7158"/>
                  </a:lnTo>
                  <a:lnTo>
                    <a:pt x="13196" y="21121"/>
                  </a:lnTo>
                  <a:lnTo>
                    <a:pt x="12321" y="21121"/>
                  </a:lnTo>
                  <a:lnTo>
                    <a:pt x="12230" y="21114"/>
                  </a:lnTo>
                  <a:lnTo>
                    <a:pt x="12128" y="21106"/>
                  </a:lnTo>
                  <a:lnTo>
                    <a:pt x="12036" y="21083"/>
                  </a:lnTo>
                  <a:lnTo>
                    <a:pt x="11945" y="21060"/>
                  </a:lnTo>
                  <a:lnTo>
                    <a:pt x="11863" y="21030"/>
                  </a:lnTo>
                  <a:lnTo>
                    <a:pt x="11782" y="20992"/>
                  </a:lnTo>
                  <a:lnTo>
                    <a:pt x="11711" y="20954"/>
                  </a:lnTo>
                  <a:lnTo>
                    <a:pt x="11640" y="20908"/>
                  </a:lnTo>
                  <a:lnTo>
                    <a:pt x="11579" y="20854"/>
                  </a:lnTo>
                  <a:lnTo>
                    <a:pt x="11528" y="20801"/>
                  </a:lnTo>
                  <a:lnTo>
                    <a:pt x="11477" y="20740"/>
                  </a:lnTo>
                  <a:lnTo>
                    <a:pt x="11436" y="20679"/>
                  </a:lnTo>
                  <a:lnTo>
                    <a:pt x="11406" y="20610"/>
                  </a:lnTo>
                  <a:lnTo>
                    <a:pt x="11375" y="20541"/>
                  </a:lnTo>
                  <a:lnTo>
                    <a:pt x="11365" y="20465"/>
                  </a:lnTo>
                  <a:lnTo>
                    <a:pt x="11365" y="20396"/>
                  </a:lnTo>
                  <a:lnTo>
                    <a:pt x="11365" y="5273"/>
                  </a:lnTo>
                  <a:lnTo>
                    <a:pt x="11365" y="5197"/>
                  </a:lnTo>
                  <a:lnTo>
                    <a:pt x="11375" y="5128"/>
                  </a:lnTo>
                  <a:lnTo>
                    <a:pt x="11406" y="5060"/>
                  </a:lnTo>
                  <a:lnTo>
                    <a:pt x="11436" y="4991"/>
                  </a:lnTo>
                  <a:lnTo>
                    <a:pt x="11477" y="4930"/>
                  </a:lnTo>
                  <a:lnTo>
                    <a:pt x="11528" y="4869"/>
                  </a:lnTo>
                  <a:lnTo>
                    <a:pt x="11579" y="4808"/>
                  </a:lnTo>
                  <a:lnTo>
                    <a:pt x="11640" y="4762"/>
                  </a:lnTo>
                  <a:lnTo>
                    <a:pt x="11711" y="4716"/>
                  </a:lnTo>
                  <a:lnTo>
                    <a:pt x="11782" y="4670"/>
                  </a:lnTo>
                  <a:lnTo>
                    <a:pt x="11863" y="4632"/>
                  </a:lnTo>
                  <a:lnTo>
                    <a:pt x="11945" y="4602"/>
                  </a:lnTo>
                  <a:lnTo>
                    <a:pt x="12036" y="4579"/>
                  </a:lnTo>
                  <a:lnTo>
                    <a:pt x="12128" y="4564"/>
                  </a:lnTo>
                  <a:lnTo>
                    <a:pt x="12230" y="4548"/>
                  </a:lnTo>
                  <a:close/>
                  <a:moveTo>
                    <a:pt x="21203" y="6975"/>
                  </a:moveTo>
                  <a:lnTo>
                    <a:pt x="21305" y="6982"/>
                  </a:lnTo>
                  <a:lnTo>
                    <a:pt x="21406" y="6990"/>
                  </a:lnTo>
                  <a:lnTo>
                    <a:pt x="21508" y="7005"/>
                  </a:lnTo>
                  <a:lnTo>
                    <a:pt x="33025" y="9317"/>
                  </a:lnTo>
                  <a:lnTo>
                    <a:pt x="33127" y="9340"/>
                  </a:lnTo>
                  <a:lnTo>
                    <a:pt x="33218" y="9371"/>
                  </a:lnTo>
                  <a:lnTo>
                    <a:pt x="33310" y="9409"/>
                  </a:lnTo>
                  <a:lnTo>
                    <a:pt x="33391" y="9455"/>
                  </a:lnTo>
                  <a:lnTo>
                    <a:pt x="33472" y="9508"/>
                  </a:lnTo>
                  <a:lnTo>
                    <a:pt x="33544" y="9562"/>
                  </a:lnTo>
                  <a:lnTo>
                    <a:pt x="33605" y="9623"/>
                  </a:lnTo>
                  <a:lnTo>
                    <a:pt x="33666" y="9684"/>
                  </a:lnTo>
                  <a:lnTo>
                    <a:pt x="33706" y="9760"/>
                  </a:lnTo>
                  <a:lnTo>
                    <a:pt x="33747" y="9829"/>
                  </a:lnTo>
                  <a:lnTo>
                    <a:pt x="33778" y="9905"/>
                  </a:lnTo>
                  <a:lnTo>
                    <a:pt x="33798" y="9981"/>
                  </a:lnTo>
                  <a:lnTo>
                    <a:pt x="33808" y="10057"/>
                  </a:lnTo>
                  <a:lnTo>
                    <a:pt x="33798" y="10134"/>
                  </a:lnTo>
                  <a:lnTo>
                    <a:pt x="33788" y="10210"/>
                  </a:lnTo>
                  <a:lnTo>
                    <a:pt x="33768" y="10286"/>
                  </a:lnTo>
                  <a:lnTo>
                    <a:pt x="28589" y="24769"/>
                  </a:lnTo>
                  <a:lnTo>
                    <a:pt x="28559" y="24845"/>
                  </a:lnTo>
                  <a:lnTo>
                    <a:pt x="28518" y="24914"/>
                  </a:lnTo>
                  <a:lnTo>
                    <a:pt x="28467" y="24982"/>
                  </a:lnTo>
                  <a:lnTo>
                    <a:pt x="28406" y="25051"/>
                  </a:lnTo>
                  <a:lnTo>
                    <a:pt x="28345" y="25104"/>
                  </a:lnTo>
                  <a:lnTo>
                    <a:pt x="28264" y="25158"/>
                  </a:lnTo>
                  <a:lnTo>
                    <a:pt x="28192" y="25204"/>
                  </a:lnTo>
                  <a:lnTo>
                    <a:pt x="28101" y="25249"/>
                  </a:lnTo>
                  <a:lnTo>
                    <a:pt x="28009" y="25280"/>
                  </a:lnTo>
                  <a:lnTo>
                    <a:pt x="27918" y="25310"/>
                  </a:lnTo>
                  <a:lnTo>
                    <a:pt x="27826" y="25333"/>
                  </a:lnTo>
                  <a:lnTo>
                    <a:pt x="27724" y="25341"/>
                  </a:lnTo>
                  <a:lnTo>
                    <a:pt x="27623" y="25349"/>
                  </a:lnTo>
                  <a:lnTo>
                    <a:pt x="27511" y="25349"/>
                  </a:lnTo>
                  <a:lnTo>
                    <a:pt x="27409" y="25341"/>
                  </a:lnTo>
                  <a:lnTo>
                    <a:pt x="27307" y="25326"/>
                  </a:lnTo>
                  <a:lnTo>
                    <a:pt x="15791" y="23014"/>
                  </a:lnTo>
                  <a:lnTo>
                    <a:pt x="15689" y="22983"/>
                  </a:lnTo>
                  <a:lnTo>
                    <a:pt x="15597" y="22953"/>
                  </a:lnTo>
                  <a:lnTo>
                    <a:pt x="15506" y="22922"/>
                  </a:lnTo>
                  <a:lnTo>
                    <a:pt x="15424" y="22876"/>
                  </a:lnTo>
                  <a:lnTo>
                    <a:pt x="15343" y="22823"/>
                  </a:lnTo>
                  <a:lnTo>
                    <a:pt x="15272" y="22770"/>
                  </a:lnTo>
                  <a:lnTo>
                    <a:pt x="15211" y="22708"/>
                  </a:lnTo>
                  <a:lnTo>
                    <a:pt x="15150" y="22640"/>
                  </a:lnTo>
                  <a:lnTo>
                    <a:pt x="15099" y="22571"/>
                  </a:lnTo>
                  <a:lnTo>
                    <a:pt x="15068" y="22502"/>
                  </a:lnTo>
                  <a:lnTo>
                    <a:pt x="15038" y="22426"/>
                  </a:lnTo>
                  <a:lnTo>
                    <a:pt x="15017" y="22350"/>
                  </a:lnTo>
                  <a:lnTo>
                    <a:pt x="15007" y="22274"/>
                  </a:lnTo>
                  <a:lnTo>
                    <a:pt x="15007" y="22197"/>
                  </a:lnTo>
                  <a:lnTo>
                    <a:pt x="15027" y="22121"/>
                  </a:lnTo>
                  <a:lnTo>
                    <a:pt x="15048" y="22045"/>
                  </a:lnTo>
                  <a:lnTo>
                    <a:pt x="20216" y="7562"/>
                  </a:lnTo>
                  <a:lnTo>
                    <a:pt x="20247" y="7486"/>
                  </a:lnTo>
                  <a:lnTo>
                    <a:pt x="20287" y="7417"/>
                  </a:lnTo>
                  <a:lnTo>
                    <a:pt x="20338" y="7349"/>
                  </a:lnTo>
                  <a:lnTo>
                    <a:pt x="20399" y="7288"/>
                  </a:lnTo>
                  <a:lnTo>
                    <a:pt x="20470" y="7227"/>
                  </a:lnTo>
                  <a:lnTo>
                    <a:pt x="20542" y="7173"/>
                  </a:lnTo>
                  <a:lnTo>
                    <a:pt x="20623" y="7127"/>
                  </a:lnTo>
                  <a:lnTo>
                    <a:pt x="20704" y="7082"/>
                  </a:lnTo>
                  <a:lnTo>
                    <a:pt x="20806" y="7051"/>
                  </a:lnTo>
                  <a:lnTo>
                    <a:pt x="20898" y="7021"/>
                  </a:lnTo>
                  <a:lnTo>
                    <a:pt x="20999" y="6998"/>
                  </a:lnTo>
                  <a:lnTo>
                    <a:pt x="21101" y="6982"/>
                  </a:lnTo>
                  <a:lnTo>
                    <a:pt x="21203" y="6975"/>
                  </a:lnTo>
                  <a:close/>
                  <a:moveTo>
                    <a:pt x="14570" y="1"/>
                  </a:moveTo>
                  <a:lnTo>
                    <a:pt x="14417" y="8"/>
                  </a:lnTo>
                  <a:lnTo>
                    <a:pt x="14264" y="24"/>
                  </a:lnTo>
                  <a:lnTo>
                    <a:pt x="14112" y="47"/>
                  </a:lnTo>
                  <a:lnTo>
                    <a:pt x="13959" y="77"/>
                  </a:lnTo>
                  <a:lnTo>
                    <a:pt x="2270" y="2427"/>
                  </a:lnTo>
                  <a:lnTo>
                    <a:pt x="2117" y="2458"/>
                  </a:lnTo>
                  <a:lnTo>
                    <a:pt x="1975" y="2496"/>
                  </a:lnTo>
                  <a:lnTo>
                    <a:pt x="1832" y="2542"/>
                  </a:lnTo>
                  <a:lnTo>
                    <a:pt x="1690" y="2587"/>
                  </a:lnTo>
                  <a:lnTo>
                    <a:pt x="1557" y="2641"/>
                  </a:lnTo>
                  <a:lnTo>
                    <a:pt x="1425" y="2702"/>
                  </a:lnTo>
                  <a:lnTo>
                    <a:pt x="1303" y="2763"/>
                  </a:lnTo>
                  <a:lnTo>
                    <a:pt x="1181" y="2832"/>
                  </a:lnTo>
                  <a:lnTo>
                    <a:pt x="1069" y="2900"/>
                  </a:lnTo>
                  <a:lnTo>
                    <a:pt x="957" y="2977"/>
                  </a:lnTo>
                  <a:lnTo>
                    <a:pt x="855" y="3053"/>
                  </a:lnTo>
                  <a:lnTo>
                    <a:pt x="754" y="3137"/>
                  </a:lnTo>
                  <a:lnTo>
                    <a:pt x="662" y="3221"/>
                  </a:lnTo>
                  <a:lnTo>
                    <a:pt x="571" y="3312"/>
                  </a:lnTo>
                  <a:lnTo>
                    <a:pt x="489" y="3404"/>
                  </a:lnTo>
                  <a:lnTo>
                    <a:pt x="408" y="3495"/>
                  </a:lnTo>
                  <a:lnTo>
                    <a:pt x="337" y="3595"/>
                  </a:lnTo>
                  <a:lnTo>
                    <a:pt x="276" y="3694"/>
                  </a:lnTo>
                  <a:lnTo>
                    <a:pt x="215" y="3793"/>
                  </a:lnTo>
                  <a:lnTo>
                    <a:pt x="164" y="3900"/>
                  </a:lnTo>
                  <a:lnTo>
                    <a:pt x="123" y="4007"/>
                  </a:lnTo>
                  <a:lnTo>
                    <a:pt x="82" y="4113"/>
                  </a:lnTo>
                  <a:lnTo>
                    <a:pt x="52" y="4220"/>
                  </a:lnTo>
                  <a:lnTo>
                    <a:pt x="31" y="4335"/>
                  </a:lnTo>
                  <a:lnTo>
                    <a:pt x="11" y="4442"/>
                  </a:lnTo>
                  <a:lnTo>
                    <a:pt x="1" y="4556"/>
                  </a:lnTo>
                  <a:lnTo>
                    <a:pt x="1" y="4670"/>
                  </a:lnTo>
                  <a:lnTo>
                    <a:pt x="1" y="4785"/>
                  </a:lnTo>
                  <a:lnTo>
                    <a:pt x="21" y="4899"/>
                  </a:lnTo>
                  <a:lnTo>
                    <a:pt x="42" y="5014"/>
                  </a:lnTo>
                  <a:lnTo>
                    <a:pt x="62" y="5128"/>
                  </a:lnTo>
                  <a:lnTo>
                    <a:pt x="103" y="5243"/>
                  </a:lnTo>
                  <a:lnTo>
                    <a:pt x="5322" y="19855"/>
                  </a:lnTo>
                  <a:lnTo>
                    <a:pt x="5362" y="19962"/>
                  </a:lnTo>
                  <a:lnTo>
                    <a:pt x="5413" y="20068"/>
                  </a:lnTo>
                  <a:lnTo>
                    <a:pt x="5474" y="20175"/>
                  </a:lnTo>
                  <a:lnTo>
                    <a:pt x="5535" y="20274"/>
                  </a:lnTo>
                  <a:lnTo>
                    <a:pt x="5607" y="20374"/>
                  </a:lnTo>
                  <a:lnTo>
                    <a:pt x="5678" y="20473"/>
                  </a:lnTo>
                  <a:lnTo>
                    <a:pt x="5759" y="20564"/>
                  </a:lnTo>
                  <a:lnTo>
                    <a:pt x="5851" y="20656"/>
                  </a:lnTo>
                  <a:lnTo>
                    <a:pt x="5942" y="20747"/>
                  </a:lnTo>
                  <a:lnTo>
                    <a:pt x="6044" y="20831"/>
                  </a:lnTo>
                  <a:lnTo>
                    <a:pt x="6146" y="20908"/>
                  </a:lnTo>
                  <a:lnTo>
                    <a:pt x="6258" y="20984"/>
                  </a:lnTo>
                  <a:lnTo>
                    <a:pt x="6370" y="21060"/>
                  </a:lnTo>
                  <a:lnTo>
                    <a:pt x="6492" y="21129"/>
                  </a:lnTo>
                  <a:lnTo>
                    <a:pt x="6624" y="21190"/>
                  </a:lnTo>
                  <a:lnTo>
                    <a:pt x="6756" y="21251"/>
                  </a:lnTo>
                  <a:lnTo>
                    <a:pt x="6929" y="21320"/>
                  </a:lnTo>
                  <a:lnTo>
                    <a:pt x="7112" y="21381"/>
                  </a:lnTo>
                  <a:lnTo>
                    <a:pt x="7306" y="21434"/>
                  </a:lnTo>
                  <a:lnTo>
                    <a:pt x="7499" y="21480"/>
                  </a:lnTo>
                  <a:lnTo>
                    <a:pt x="7692" y="21518"/>
                  </a:lnTo>
                  <a:lnTo>
                    <a:pt x="7886" y="21541"/>
                  </a:lnTo>
                  <a:lnTo>
                    <a:pt x="8079" y="21556"/>
                  </a:lnTo>
                  <a:lnTo>
                    <a:pt x="8486" y="21556"/>
                  </a:lnTo>
                  <a:lnTo>
                    <a:pt x="8679" y="21541"/>
                  </a:lnTo>
                  <a:lnTo>
                    <a:pt x="8883" y="21511"/>
                  </a:lnTo>
                  <a:lnTo>
                    <a:pt x="9076" y="21480"/>
                  </a:lnTo>
                  <a:lnTo>
                    <a:pt x="9554" y="21381"/>
                  </a:lnTo>
                  <a:lnTo>
                    <a:pt x="9656" y="21526"/>
                  </a:lnTo>
                  <a:lnTo>
                    <a:pt x="9768" y="21663"/>
                  </a:lnTo>
                  <a:lnTo>
                    <a:pt x="9890" y="21793"/>
                  </a:lnTo>
                  <a:lnTo>
                    <a:pt x="10022" y="21915"/>
                  </a:lnTo>
                  <a:lnTo>
                    <a:pt x="10175" y="22029"/>
                  </a:lnTo>
                  <a:lnTo>
                    <a:pt x="10327" y="22136"/>
                  </a:lnTo>
                  <a:lnTo>
                    <a:pt x="10490" y="22243"/>
                  </a:lnTo>
                  <a:lnTo>
                    <a:pt x="10663" y="22327"/>
                  </a:lnTo>
                  <a:lnTo>
                    <a:pt x="10846" y="22411"/>
                  </a:lnTo>
                  <a:lnTo>
                    <a:pt x="11039" y="22487"/>
                  </a:lnTo>
                  <a:lnTo>
                    <a:pt x="11243" y="22548"/>
                  </a:lnTo>
                  <a:lnTo>
                    <a:pt x="11446" y="22602"/>
                  </a:lnTo>
                  <a:lnTo>
                    <a:pt x="11660" y="22640"/>
                  </a:lnTo>
                  <a:lnTo>
                    <a:pt x="11874" y="22670"/>
                  </a:lnTo>
                  <a:lnTo>
                    <a:pt x="12097" y="22693"/>
                  </a:lnTo>
                  <a:lnTo>
                    <a:pt x="12962" y="22693"/>
                  </a:lnTo>
                  <a:lnTo>
                    <a:pt x="13023" y="22884"/>
                  </a:lnTo>
                  <a:lnTo>
                    <a:pt x="13105" y="23075"/>
                  </a:lnTo>
                  <a:lnTo>
                    <a:pt x="13206" y="23258"/>
                  </a:lnTo>
                  <a:lnTo>
                    <a:pt x="13328" y="23433"/>
                  </a:lnTo>
                  <a:lnTo>
                    <a:pt x="13410" y="23533"/>
                  </a:lnTo>
                  <a:lnTo>
                    <a:pt x="13501" y="23632"/>
                  </a:lnTo>
                  <a:lnTo>
                    <a:pt x="13593" y="23723"/>
                  </a:lnTo>
                  <a:lnTo>
                    <a:pt x="13695" y="23815"/>
                  </a:lnTo>
                  <a:lnTo>
                    <a:pt x="13796" y="23899"/>
                  </a:lnTo>
                  <a:lnTo>
                    <a:pt x="13908" y="23975"/>
                  </a:lnTo>
                  <a:lnTo>
                    <a:pt x="14020" y="24059"/>
                  </a:lnTo>
                  <a:lnTo>
                    <a:pt x="14142" y="24128"/>
                  </a:lnTo>
                  <a:lnTo>
                    <a:pt x="14264" y="24196"/>
                  </a:lnTo>
                  <a:lnTo>
                    <a:pt x="14387" y="24257"/>
                  </a:lnTo>
                  <a:lnTo>
                    <a:pt x="14519" y="24318"/>
                  </a:lnTo>
                  <a:lnTo>
                    <a:pt x="14661" y="24372"/>
                  </a:lnTo>
                  <a:lnTo>
                    <a:pt x="14804" y="24418"/>
                  </a:lnTo>
                  <a:lnTo>
                    <a:pt x="14946" y="24463"/>
                  </a:lnTo>
                  <a:lnTo>
                    <a:pt x="15089" y="24502"/>
                  </a:lnTo>
                  <a:lnTo>
                    <a:pt x="15241" y="24532"/>
                  </a:lnTo>
                  <a:lnTo>
                    <a:pt x="26758" y="26852"/>
                  </a:lnTo>
                  <a:lnTo>
                    <a:pt x="26961" y="26882"/>
                  </a:lnTo>
                  <a:lnTo>
                    <a:pt x="27175" y="26913"/>
                  </a:lnTo>
                  <a:lnTo>
                    <a:pt x="27378" y="26928"/>
                  </a:lnTo>
                  <a:lnTo>
                    <a:pt x="27582" y="26928"/>
                  </a:lnTo>
                  <a:lnTo>
                    <a:pt x="27836" y="26920"/>
                  </a:lnTo>
                  <a:lnTo>
                    <a:pt x="28091" y="26897"/>
                  </a:lnTo>
                  <a:lnTo>
                    <a:pt x="28345" y="26859"/>
                  </a:lnTo>
                  <a:lnTo>
                    <a:pt x="28589" y="26806"/>
                  </a:lnTo>
                  <a:lnTo>
                    <a:pt x="28823" y="26737"/>
                  </a:lnTo>
                  <a:lnTo>
                    <a:pt x="29057" y="26653"/>
                  </a:lnTo>
                  <a:lnTo>
                    <a:pt x="29271" y="26562"/>
                  </a:lnTo>
                  <a:lnTo>
                    <a:pt x="29484" y="26447"/>
                  </a:lnTo>
                  <a:lnTo>
                    <a:pt x="29678" y="26325"/>
                  </a:lnTo>
                  <a:lnTo>
                    <a:pt x="29861" y="26196"/>
                  </a:lnTo>
                  <a:lnTo>
                    <a:pt x="30034" y="26051"/>
                  </a:lnTo>
                  <a:lnTo>
                    <a:pt x="30186" y="25898"/>
                  </a:lnTo>
                  <a:lnTo>
                    <a:pt x="30329" y="25730"/>
                  </a:lnTo>
                  <a:lnTo>
                    <a:pt x="30441" y="25555"/>
                  </a:lnTo>
                  <a:lnTo>
                    <a:pt x="30542" y="25371"/>
                  </a:lnTo>
                  <a:lnTo>
                    <a:pt x="30624" y="25173"/>
                  </a:lnTo>
                  <a:lnTo>
                    <a:pt x="35802" y="10691"/>
                  </a:lnTo>
                  <a:lnTo>
                    <a:pt x="35833" y="10576"/>
                  </a:lnTo>
                  <a:lnTo>
                    <a:pt x="35863" y="10462"/>
                  </a:lnTo>
                  <a:lnTo>
                    <a:pt x="35884" y="10347"/>
                  </a:lnTo>
                  <a:lnTo>
                    <a:pt x="35904" y="10233"/>
                  </a:lnTo>
                  <a:lnTo>
                    <a:pt x="35904" y="10119"/>
                  </a:lnTo>
                  <a:lnTo>
                    <a:pt x="35904" y="10004"/>
                  </a:lnTo>
                  <a:lnTo>
                    <a:pt x="35894" y="9890"/>
                  </a:lnTo>
                  <a:lnTo>
                    <a:pt x="35884" y="9775"/>
                  </a:lnTo>
                  <a:lnTo>
                    <a:pt x="35863" y="9661"/>
                  </a:lnTo>
                  <a:lnTo>
                    <a:pt x="35823" y="9546"/>
                  </a:lnTo>
                  <a:lnTo>
                    <a:pt x="35792" y="9432"/>
                  </a:lnTo>
                  <a:lnTo>
                    <a:pt x="35741" y="9325"/>
                  </a:lnTo>
                  <a:lnTo>
                    <a:pt x="35690" y="9218"/>
                  </a:lnTo>
                  <a:lnTo>
                    <a:pt x="35629" y="9111"/>
                  </a:lnTo>
                  <a:lnTo>
                    <a:pt x="35558" y="9004"/>
                  </a:lnTo>
                  <a:lnTo>
                    <a:pt x="35487" y="8898"/>
                  </a:lnTo>
                  <a:lnTo>
                    <a:pt x="35405" y="8798"/>
                  </a:lnTo>
                  <a:lnTo>
                    <a:pt x="35314" y="8699"/>
                  </a:lnTo>
                  <a:lnTo>
                    <a:pt x="35222" y="8608"/>
                  </a:lnTo>
                  <a:lnTo>
                    <a:pt x="35121" y="8516"/>
                  </a:lnTo>
                  <a:lnTo>
                    <a:pt x="35019" y="8432"/>
                  </a:lnTo>
                  <a:lnTo>
                    <a:pt x="34907" y="8348"/>
                  </a:lnTo>
                  <a:lnTo>
                    <a:pt x="34795" y="8272"/>
                  </a:lnTo>
                  <a:lnTo>
                    <a:pt x="34673" y="8203"/>
                  </a:lnTo>
                  <a:lnTo>
                    <a:pt x="34551" y="8135"/>
                  </a:lnTo>
                  <a:lnTo>
                    <a:pt x="34419" y="8074"/>
                  </a:lnTo>
                  <a:lnTo>
                    <a:pt x="34286" y="8013"/>
                  </a:lnTo>
                  <a:lnTo>
                    <a:pt x="34154" y="7959"/>
                  </a:lnTo>
                  <a:lnTo>
                    <a:pt x="34012" y="7913"/>
                  </a:lnTo>
                  <a:lnTo>
                    <a:pt x="33869" y="7868"/>
                  </a:lnTo>
                  <a:lnTo>
                    <a:pt x="33717" y="7829"/>
                  </a:lnTo>
                  <a:lnTo>
                    <a:pt x="33564" y="7799"/>
                  </a:lnTo>
                  <a:lnTo>
                    <a:pt x="27490" y="6570"/>
                  </a:lnTo>
                  <a:lnTo>
                    <a:pt x="27490" y="5273"/>
                  </a:lnTo>
                  <a:lnTo>
                    <a:pt x="27490" y="5151"/>
                  </a:lnTo>
                  <a:lnTo>
                    <a:pt x="27480" y="5037"/>
                  </a:lnTo>
                  <a:lnTo>
                    <a:pt x="27460" y="4922"/>
                  </a:lnTo>
                  <a:lnTo>
                    <a:pt x="27429" y="4808"/>
                  </a:lnTo>
                  <a:lnTo>
                    <a:pt x="27399" y="4693"/>
                  </a:lnTo>
                  <a:lnTo>
                    <a:pt x="27358" y="4587"/>
                  </a:lnTo>
                  <a:lnTo>
                    <a:pt x="27307" y="4480"/>
                  </a:lnTo>
                  <a:lnTo>
                    <a:pt x="27246" y="4373"/>
                  </a:lnTo>
                  <a:lnTo>
                    <a:pt x="27185" y="4274"/>
                  </a:lnTo>
                  <a:lnTo>
                    <a:pt x="27124" y="4175"/>
                  </a:lnTo>
                  <a:lnTo>
                    <a:pt x="27043" y="4075"/>
                  </a:lnTo>
                  <a:lnTo>
                    <a:pt x="26971" y="3984"/>
                  </a:lnTo>
                  <a:lnTo>
                    <a:pt x="26880" y="3892"/>
                  </a:lnTo>
                  <a:lnTo>
                    <a:pt x="26788" y="3808"/>
                  </a:lnTo>
                  <a:lnTo>
                    <a:pt x="26697" y="3724"/>
                  </a:lnTo>
                  <a:lnTo>
                    <a:pt x="26595" y="3648"/>
                  </a:lnTo>
                  <a:lnTo>
                    <a:pt x="26483" y="3572"/>
                  </a:lnTo>
                  <a:lnTo>
                    <a:pt x="26371" y="3495"/>
                  </a:lnTo>
                  <a:lnTo>
                    <a:pt x="26259" y="3427"/>
                  </a:lnTo>
                  <a:lnTo>
                    <a:pt x="26137" y="3366"/>
                  </a:lnTo>
                  <a:lnTo>
                    <a:pt x="26015" y="3305"/>
                  </a:lnTo>
                  <a:lnTo>
                    <a:pt x="25883" y="3251"/>
                  </a:lnTo>
                  <a:lnTo>
                    <a:pt x="25751" y="3198"/>
                  </a:lnTo>
                  <a:lnTo>
                    <a:pt x="25618" y="3152"/>
                  </a:lnTo>
                  <a:lnTo>
                    <a:pt x="25476" y="3106"/>
                  </a:lnTo>
                  <a:lnTo>
                    <a:pt x="25333" y="3076"/>
                  </a:lnTo>
                  <a:lnTo>
                    <a:pt x="25191" y="3045"/>
                  </a:lnTo>
                  <a:lnTo>
                    <a:pt x="25038" y="3015"/>
                  </a:lnTo>
                  <a:lnTo>
                    <a:pt x="24886" y="2999"/>
                  </a:lnTo>
                  <a:lnTo>
                    <a:pt x="24733" y="2984"/>
                  </a:lnTo>
                  <a:lnTo>
                    <a:pt x="24581" y="2969"/>
                  </a:lnTo>
                  <a:lnTo>
                    <a:pt x="18171" y="2969"/>
                  </a:lnTo>
                  <a:lnTo>
                    <a:pt x="17713" y="1702"/>
                  </a:lnTo>
                  <a:lnTo>
                    <a:pt x="17673" y="1588"/>
                  </a:lnTo>
                  <a:lnTo>
                    <a:pt x="17622" y="1481"/>
                  </a:lnTo>
                  <a:lnTo>
                    <a:pt x="17561" y="1374"/>
                  </a:lnTo>
                  <a:lnTo>
                    <a:pt x="17500" y="1267"/>
                  </a:lnTo>
                  <a:lnTo>
                    <a:pt x="17428" y="1168"/>
                  </a:lnTo>
                  <a:lnTo>
                    <a:pt x="17347" y="1069"/>
                  </a:lnTo>
                  <a:lnTo>
                    <a:pt x="17266" y="977"/>
                  </a:lnTo>
                  <a:lnTo>
                    <a:pt x="17174" y="886"/>
                  </a:lnTo>
                  <a:lnTo>
                    <a:pt x="17083" y="802"/>
                  </a:lnTo>
                  <a:lnTo>
                    <a:pt x="16981" y="718"/>
                  </a:lnTo>
                  <a:lnTo>
                    <a:pt x="16879" y="642"/>
                  </a:lnTo>
                  <a:lnTo>
                    <a:pt x="16767" y="565"/>
                  </a:lnTo>
                  <a:lnTo>
                    <a:pt x="16655" y="497"/>
                  </a:lnTo>
                  <a:lnTo>
                    <a:pt x="16533" y="428"/>
                  </a:lnTo>
                  <a:lnTo>
                    <a:pt x="16411" y="367"/>
                  </a:lnTo>
                  <a:lnTo>
                    <a:pt x="16289" y="306"/>
                  </a:lnTo>
                  <a:lnTo>
                    <a:pt x="16157" y="253"/>
                  </a:lnTo>
                  <a:lnTo>
                    <a:pt x="16025" y="207"/>
                  </a:lnTo>
                  <a:lnTo>
                    <a:pt x="15892" y="161"/>
                  </a:lnTo>
                  <a:lnTo>
                    <a:pt x="15750" y="123"/>
                  </a:lnTo>
                  <a:lnTo>
                    <a:pt x="15607" y="92"/>
                  </a:lnTo>
                  <a:lnTo>
                    <a:pt x="15465" y="62"/>
                  </a:lnTo>
                  <a:lnTo>
                    <a:pt x="15323" y="39"/>
                  </a:lnTo>
                  <a:lnTo>
                    <a:pt x="15170" y="16"/>
                  </a:lnTo>
                  <a:lnTo>
                    <a:pt x="15027" y="8"/>
                  </a:lnTo>
                  <a:lnTo>
                    <a:pt x="148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6" name="Google Shape;1376;p43"/>
          <p:cNvSpPr/>
          <p:nvPr/>
        </p:nvSpPr>
        <p:spPr>
          <a:xfrm flipH="1">
            <a:off x="4410011" y="3058794"/>
            <a:ext cx="323983" cy="365750"/>
          </a:xfrm>
          <a:custGeom>
            <a:rect b="b" l="l" r="r" t="t"/>
            <a:pathLst>
              <a:path extrusionOk="0" h="26928" w="30166">
                <a:moveTo>
                  <a:pt x="9126" y="5098"/>
                </a:moveTo>
                <a:lnTo>
                  <a:pt x="9126" y="7204"/>
                </a:lnTo>
                <a:lnTo>
                  <a:pt x="6318" y="7204"/>
                </a:lnTo>
                <a:lnTo>
                  <a:pt x="6318" y="5098"/>
                </a:lnTo>
                <a:close/>
                <a:moveTo>
                  <a:pt x="18944" y="1573"/>
                </a:moveTo>
                <a:lnTo>
                  <a:pt x="18944" y="7204"/>
                </a:lnTo>
                <a:lnTo>
                  <a:pt x="11222" y="7204"/>
                </a:lnTo>
                <a:lnTo>
                  <a:pt x="11222" y="1573"/>
                </a:lnTo>
                <a:close/>
                <a:moveTo>
                  <a:pt x="23847" y="5098"/>
                </a:moveTo>
                <a:lnTo>
                  <a:pt x="23847" y="7204"/>
                </a:lnTo>
                <a:lnTo>
                  <a:pt x="21050" y="7204"/>
                </a:lnTo>
                <a:lnTo>
                  <a:pt x="21050" y="5098"/>
                </a:lnTo>
                <a:close/>
                <a:moveTo>
                  <a:pt x="9126" y="8783"/>
                </a:moveTo>
                <a:lnTo>
                  <a:pt x="9126" y="10889"/>
                </a:lnTo>
                <a:lnTo>
                  <a:pt x="6318" y="10889"/>
                </a:lnTo>
                <a:lnTo>
                  <a:pt x="6318" y="8783"/>
                </a:lnTo>
                <a:close/>
                <a:moveTo>
                  <a:pt x="23847" y="8783"/>
                </a:moveTo>
                <a:lnTo>
                  <a:pt x="23847" y="10889"/>
                </a:lnTo>
                <a:lnTo>
                  <a:pt x="21050" y="10889"/>
                </a:lnTo>
                <a:lnTo>
                  <a:pt x="21050" y="8783"/>
                </a:lnTo>
                <a:close/>
                <a:moveTo>
                  <a:pt x="9126" y="12461"/>
                </a:moveTo>
                <a:lnTo>
                  <a:pt x="9126" y="14567"/>
                </a:lnTo>
                <a:lnTo>
                  <a:pt x="6318" y="14567"/>
                </a:lnTo>
                <a:lnTo>
                  <a:pt x="6318" y="12461"/>
                </a:lnTo>
                <a:close/>
                <a:moveTo>
                  <a:pt x="23847" y="12461"/>
                </a:moveTo>
                <a:lnTo>
                  <a:pt x="23847" y="14567"/>
                </a:lnTo>
                <a:lnTo>
                  <a:pt x="21050" y="14567"/>
                </a:lnTo>
                <a:lnTo>
                  <a:pt x="21050" y="12461"/>
                </a:lnTo>
                <a:close/>
                <a:moveTo>
                  <a:pt x="9126" y="16146"/>
                </a:moveTo>
                <a:lnTo>
                  <a:pt x="9126" y="18252"/>
                </a:lnTo>
                <a:lnTo>
                  <a:pt x="6318" y="18252"/>
                </a:lnTo>
                <a:lnTo>
                  <a:pt x="6318" y="16146"/>
                </a:lnTo>
                <a:close/>
                <a:moveTo>
                  <a:pt x="18944" y="8783"/>
                </a:moveTo>
                <a:lnTo>
                  <a:pt x="18944" y="18252"/>
                </a:lnTo>
                <a:lnTo>
                  <a:pt x="11222" y="18252"/>
                </a:lnTo>
                <a:lnTo>
                  <a:pt x="11222" y="8783"/>
                </a:lnTo>
                <a:close/>
                <a:moveTo>
                  <a:pt x="23847" y="16146"/>
                </a:moveTo>
                <a:lnTo>
                  <a:pt x="23847" y="18252"/>
                </a:lnTo>
                <a:lnTo>
                  <a:pt x="21050" y="18252"/>
                </a:lnTo>
                <a:lnTo>
                  <a:pt x="21050" y="16146"/>
                </a:lnTo>
                <a:close/>
                <a:moveTo>
                  <a:pt x="9126" y="19832"/>
                </a:moveTo>
                <a:lnTo>
                  <a:pt x="9126" y="21930"/>
                </a:lnTo>
                <a:lnTo>
                  <a:pt x="6318" y="21930"/>
                </a:lnTo>
                <a:lnTo>
                  <a:pt x="6318" y="19832"/>
                </a:lnTo>
                <a:close/>
                <a:moveTo>
                  <a:pt x="14030" y="19832"/>
                </a:moveTo>
                <a:lnTo>
                  <a:pt x="14030" y="21930"/>
                </a:lnTo>
                <a:lnTo>
                  <a:pt x="11222" y="21930"/>
                </a:lnTo>
                <a:lnTo>
                  <a:pt x="11222" y="19832"/>
                </a:lnTo>
                <a:close/>
                <a:moveTo>
                  <a:pt x="18944" y="19832"/>
                </a:moveTo>
                <a:lnTo>
                  <a:pt x="18944" y="21930"/>
                </a:lnTo>
                <a:lnTo>
                  <a:pt x="16136" y="21930"/>
                </a:lnTo>
                <a:lnTo>
                  <a:pt x="16136" y="19832"/>
                </a:lnTo>
                <a:close/>
                <a:moveTo>
                  <a:pt x="23847" y="19832"/>
                </a:moveTo>
                <a:lnTo>
                  <a:pt x="23847" y="21930"/>
                </a:lnTo>
                <a:lnTo>
                  <a:pt x="21050" y="21930"/>
                </a:lnTo>
                <a:lnTo>
                  <a:pt x="21050" y="19832"/>
                </a:lnTo>
                <a:close/>
                <a:moveTo>
                  <a:pt x="27011" y="1573"/>
                </a:moveTo>
                <a:lnTo>
                  <a:pt x="27113" y="1580"/>
                </a:lnTo>
                <a:lnTo>
                  <a:pt x="27215" y="1595"/>
                </a:lnTo>
                <a:lnTo>
                  <a:pt x="27317" y="1611"/>
                </a:lnTo>
                <a:lnTo>
                  <a:pt x="27418" y="1641"/>
                </a:lnTo>
                <a:lnTo>
                  <a:pt x="27510" y="1672"/>
                </a:lnTo>
                <a:lnTo>
                  <a:pt x="27591" y="1710"/>
                </a:lnTo>
                <a:lnTo>
                  <a:pt x="27673" y="1756"/>
                </a:lnTo>
                <a:lnTo>
                  <a:pt x="27754" y="1809"/>
                </a:lnTo>
                <a:lnTo>
                  <a:pt x="27815" y="1863"/>
                </a:lnTo>
                <a:lnTo>
                  <a:pt x="27876" y="1924"/>
                </a:lnTo>
                <a:lnTo>
                  <a:pt x="27927" y="1992"/>
                </a:lnTo>
                <a:lnTo>
                  <a:pt x="27978" y="2061"/>
                </a:lnTo>
                <a:lnTo>
                  <a:pt x="28008" y="2130"/>
                </a:lnTo>
                <a:lnTo>
                  <a:pt x="28039" y="2206"/>
                </a:lnTo>
                <a:lnTo>
                  <a:pt x="28049" y="2282"/>
                </a:lnTo>
                <a:lnTo>
                  <a:pt x="28059" y="2366"/>
                </a:lnTo>
                <a:lnTo>
                  <a:pt x="28059" y="24563"/>
                </a:lnTo>
                <a:lnTo>
                  <a:pt x="28049" y="24647"/>
                </a:lnTo>
                <a:lnTo>
                  <a:pt x="28039" y="24723"/>
                </a:lnTo>
                <a:lnTo>
                  <a:pt x="28008" y="24799"/>
                </a:lnTo>
                <a:lnTo>
                  <a:pt x="27978" y="24868"/>
                </a:lnTo>
                <a:lnTo>
                  <a:pt x="27927" y="24937"/>
                </a:lnTo>
                <a:lnTo>
                  <a:pt x="27876" y="25005"/>
                </a:lnTo>
                <a:lnTo>
                  <a:pt x="27815" y="25066"/>
                </a:lnTo>
                <a:lnTo>
                  <a:pt x="27754" y="25120"/>
                </a:lnTo>
                <a:lnTo>
                  <a:pt x="27673" y="25173"/>
                </a:lnTo>
                <a:lnTo>
                  <a:pt x="27591" y="25219"/>
                </a:lnTo>
                <a:lnTo>
                  <a:pt x="27510" y="25257"/>
                </a:lnTo>
                <a:lnTo>
                  <a:pt x="27418" y="25287"/>
                </a:lnTo>
                <a:lnTo>
                  <a:pt x="27317" y="25318"/>
                </a:lnTo>
                <a:lnTo>
                  <a:pt x="27215" y="25333"/>
                </a:lnTo>
                <a:lnTo>
                  <a:pt x="27113" y="25349"/>
                </a:lnTo>
                <a:lnTo>
                  <a:pt x="27011" y="25356"/>
                </a:lnTo>
                <a:lnTo>
                  <a:pt x="3164" y="25356"/>
                </a:lnTo>
                <a:lnTo>
                  <a:pt x="3052" y="25349"/>
                </a:lnTo>
                <a:lnTo>
                  <a:pt x="2950" y="25333"/>
                </a:lnTo>
                <a:lnTo>
                  <a:pt x="2849" y="25318"/>
                </a:lnTo>
                <a:lnTo>
                  <a:pt x="2747" y="25287"/>
                </a:lnTo>
                <a:lnTo>
                  <a:pt x="2655" y="25257"/>
                </a:lnTo>
                <a:lnTo>
                  <a:pt x="2574" y="25219"/>
                </a:lnTo>
                <a:lnTo>
                  <a:pt x="2493" y="25173"/>
                </a:lnTo>
                <a:lnTo>
                  <a:pt x="2421" y="25120"/>
                </a:lnTo>
                <a:lnTo>
                  <a:pt x="2350" y="25066"/>
                </a:lnTo>
                <a:lnTo>
                  <a:pt x="2289" y="25005"/>
                </a:lnTo>
                <a:lnTo>
                  <a:pt x="2238" y="24937"/>
                </a:lnTo>
                <a:lnTo>
                  <a:pt x="2187" y="24868"/>
                </a:lnTo>
                <a:lnTo>
                  <a:pt x="2157" y="24799"/>
                </a:lnTo>
                <a:lnTo>
                  <a:pt x="2126" y="24723"/>
                </a:lnTo>
                <a:lnTo>
                  <a:pt x="2116" y="24647"/>
                </a:lnTo>
                <a:lnTo>
                  <a:pt x="2106" y="24563"/>
                </a:lnTo>
                <a:lnTo>
                  <a:pt x="2106" y="2366"/>
                </a:lnTo>
                <a:lnTo>
                  <a:pt x="2116" y="2282"/>
                </a:lnTo>
                <a:lnTo>
                  <a:pt x="2126" y="2206"/>
                </a:lnTo>
                <a:lnTo>
                  <a:pt x="2157" y="2130"/>
                </a:lnTo>
                <a:lnTo>
                  <a:pt x="2187" y="2061"/>
                </a:lnTo>
                <a:lnTo>
                  <a:pt x="2238" y="1992"/>
                </a:lnTo>
                <a:lnTo>
                  <a:pt x="2289" y="1924"/>
                </a:lnTo>
                <a:lnTo>
                  <a:pt x="2350" y="1863"/>
                </a:lnTo>
                <a:lnTo>
                  <a:pt x="2421" y="1809"/>
                </a:lnTo>
                <a:lnTo>
                  <a:pt x="2493" y="1756"/>
                </a:lnTo>
                <a:lnTo>
                  <a:pt x="2574" y="1710"/>
                </a:lnTo>
                <a:lnTo>
                  <a:pt x="2655" y="1672"/>
                </a:lnTo>
                <a:lnTo>
                  <a:pt x="2747" y="1641"/>
                </a:lnTo>
                <a:lnTo>
                  <a:pt x="2849" y="1611"/>
                </a:lnTo>
                <a:lnTo>
                  <a:pt x="2950" y="1595"/>
                </a:lnTo>
                <a:lnTo>
                  <a:pt x="3052" y="1580"/>
                </a:lnTo>
                <a:lnTo>
                  <a:pt x="3164" y="1573"/>
                </a:lnTo>
                <a:lnTo>
                  <a:pt x="9126" y="1573"/>
                </a:lnTo>
                <a:lnTo>
                  <a:pt x="9126" y="3526"/>
                </a:lnTo>
                <a:lnTo>
                  <a:pt x="5158" y="3526"/>
                </a:lnTo>
                <a:lnTo>
                  <a:pt x="5056" y="3541"/>
                </a:lnTo>
                <a:lnTo>
                  <a:pt x="4955" y="3556"/>
                </a:lnTo>
                <a:lnTo>
                  <a:pt x="4853" y="3587"/>
                </a:lnTo>
                <a:lnTo>
                  <a:pt x="4761" y="3618"/>
                </a:lnTo>
                <a:lnTo>
                  <a:pt x="4680" y="3656"/>
                </a:lnTo>
                <a:lnTo>
                  <a:pt x="4599" y="3701"/>
                </a:lnTo>
                <a:lnTo>
                  <a:pt x="4517" y="3755"/>
                </a:lnTo>
                <a:lnTo>
                  <a:pt x="4456" y="3808"/>
                </a:lnTo>
                <a:lnTo>
                  <a:pt x="4395" y="3869"/>
                </a:lnTo>
                <a:lnTo>
                  <a:pt x="4344" y="3938"/>
                </a:lnTo>
                <a:lnTo>
                  <a:pt x="4293" y="4007"/>
                </a:lnTo>
                <a:lnTo>
                  <a:pt x="4263" y="4075"/>
                </a:lnTo>
                <a:lnTo>
                  <a:pt x="4232" y="4152"/>
                </a:lnTo>
                <a:lnTo>
                  <a:pt x="4222" y="4228"/>
                </a:lnTo>
                <a:lnTo>
                  <a:pt x="4212" y="4312"/>
                </a:lnTo>
                <a:lnTo>
                  <a:pt x="4212" y="22724"/>
                </a:lnTo>
                <a:lnTo>
                  <a:pt x="4222" y="22800"/>
                </a:lnTo>
                <a:lnTo>
                  <a:pt x="4232" y="22884"/>
                </a:lnTo>
                <a:lnTo>
                  <a:pt x="4263" y="22960"/>
                </a:lnTo>
                <a:lnTo>
                  <a:pt x="4293" y="23029"/>
                </a:lnTo>
                <a:lnTo>
                  <a:pt x="4344" y="23098"/>
                </a:lnTo>
                <a:lnTo>
                  <a:pt x="4395" y="23166"/>
                </a:lnTo>
                <a:lnTo>
                  <a:pt x="4456" y="23227"/>
                </a:lnTo>
                <a:lnTo>
                  <a:pt x="4517" y="23281"/>
                </a:lnTo>
                <a:lnTo>
                  <a:pt x="4599" y="23334"/>
                </a:lnTo>
                <a:lnTo>
                  <a:pt x="4680" y="23380"/>
                </a:lnTo>
                <a:lnTo>
                  <a:pt x="4761" y="23418"/>
                </a:lnTo>
                <a:lnTo>
                  <a:pt x="4853" y="23449"/>
                </a:lnTo>
                <a:lnTo>
                  <a:pt x="4955" y="23479"/>
                </a:lnTo>
                <a:lnTo>
                  <a:pt x="5056" y="23494"/>
                </a:lnTo>
                <a:lnTo>
                  <a:pt x="5158" y="23510"/>
                </a:lnTo>
                <a:lnTo>
                  <a:pt x="25007" y="23510"/>
                </a:lnTo>
                <a:lnTo>
                  <a:pt x="25119" y="23494"/>
                </a:lnTo>
                <a:lnTo>
                  <a:pt x="25221" y="23479"/>
                </a:lnTo>
                <a:lnTo>
                  <a:pt x="25312" y="23449"/>
                </a:lnTo>
                <a:lnTo>
                  <a:pt x="25404" y="23418"/>
                </a:lnTo>
                <a:lnTo>
                  <a:pt x="25495" y="23380"/>
                </a:lnTo>
                <a:lnTo>
                  <a:pt x="25577" y="23334"/>
                </a:lnTo>
                <a:lnTo>
                  <a:pt x="25648" y="23281"/>
                </a:lnTo>
                <a:lnTo>
                  <a:pt x="25719" y="23227"/>
                </a:lnTo>
                <a:lnTo>
                  <a:pt x="25780" y="23166"/>
                </a:lnTo>
                <a:lnTo>
                  <a:pt x="25831" y="23098"/>
                </a:lnTo>
                <a:lnTo>
                  <a:pt x="25872" y="23029"/>
                </a:lnTo>
                <a:lnTo>
                  <a:pt x="25913" y="22960"/>
                </a:lnTo>
                <a:lnTo>
                  <a:pt x="25933" y="22884"/>
                </a:lnTo>
                <a:lnTo>
                  <a:pt x="25953" y="22800"/>
                </a:lnTo>
                <a:lnTo>
                  <a:pt x="25953" y="22724"/>
                </a:lnTo>
                <a:lnTo>
                  <a:pt x="25953" y="4312"/>
                </a:lnTo>
                <a:lnTo>
                  <a:pt x="25953" y="4228"/>
                </a:lnTo>
                <a:lnTo>
                  <a:pt x="25933" y="4152"/>
                </a:lnTo>
                <a:lnTo>
                  <a:pt x="25913" y="4075"/>
                </a:lnTo>
                <a:lnTo>
                  <a:pt x="25872" y="4007"/>
                </a:lnTo>
                <a:lnTo>
                  <a:pt x="25831" y="3938"/>
                </a:lnTo>
                <a:lnTo>
                  <a:pt x="25780" y="3869"/>
                </a:lnTo>
                <a:lnTo>
                  <a:pt x="25719" y="3808"/>
                </a:lnTo>
                <a:lnTo>
                  <a:pt x="25648" y="3755"/>
                </a:lnTo>
                <a:lnTo>
                  <a:pt x="25577" y="3701"/>
                </a:lnTo>
                <a:lnTo>
                  <a:pt x="25495" y="3656"/>
                </a:lnTo>
                <a:lnTo>
                  <a:pt x="25404" y="3618"/>
                </a:lnTo>
                <a:lnTo>
                  <a:pt x="25312" y="3587"/>
                </a:lnTo>
                <a:lnTo>
                  <a:pt x="25221" y="3556"/>
                </a:lnTo>
                <a:lnTo>
                  <a:pt x="25119" y="3541"/>
                </a:lnTo>
                <a:lnTo>
                  <a:pt x="25007" y="3526"/>
                </a:lnTo>
                <a:lnTo>
                  <a:pt x="21050" y="3526"/>
                </a:lnTo>
                <a:lnTo>
                  <a:pt x="21050" y="1573"/>
                </a:lnTo>
                <a:close/>
                <a:moveTo>
                  <a:pt x="3001" y="1"/>
                </a:moveTo>
                <a:lnTo>
                  <a:pt x="2839" y="8"/>
                </a:lnTo>
                <a:lnTo>
                  <a:pt x="2676" y="24"/>
                </a:lnTo>
                <a:lnTo>
                  <a:pt x="2523" y="47"/>
                </a:lnTo>
                <a:lnTo>
                  <a:pt x="2371" y="69"/>
                </a:lnTo>
                <a:lnTo>
                  <a:pt x="2218" y="108"/>
                </a:lnTo>
                <a:lnTo>
                  <a:pt x="2076" y="138"/>
                </a:lnTo>
                <a:lnTo>
                  <a:pt x="1933" y="184"/>
                </a:lnTo>
                <a:lnTo>
                  <a:pt x="1791" y="230"/>
                </a:lnTo>
                <a:lnTo>
                  <a:pt x="1658" y="283"/>
                </a:lnTo>
                <a:lnTo>
                  <a:pt x="1526" y="344"/>
                </a:lnTo>
                <a:lnTo>
                  <a:pt x="1394" y="405"/>
                </a:lnTo>
                <a:lnTo>
                  <a:pt x="1272" y="466"/>
                </a:lnTo>
                <a:lnTo>
                  <a:pt x="1150" y="543"/>
                </a:lnTo>
                <a:lnTo>
                  <a:pt x="1038" y="611"/>
                </a:lnTo>
                <a:lnTo>
                  <a:pt x="926" y="695"/>
                </a:lnTo>
                <a:lnTo>
                  <a:pt x="824" y="771"/>
                </a:lnTo>
                <a:lnTo>
                  <a:pt x="722" y="863"/>
                </a:lnTo>
                <a:lnTo>
                  <a:pt x="631" y="947"/>
                </a:lnTo>
                <a:lnTo>
                  <a:pt x="539" y="1046"/>
                </a:lnTo>
                <a:lnTo>
                  <a:pt x="458" y="1138"/>
                </a:lnTo>
                <a:lnTo>
                  <a:pt x="387" y="1237"/>
                </a:lnTo>
                <a:lnTo>
                  <a:pt x="315" y="1336"/>
                </a:lnTo>
                <a:lnTo>
                  <a:pt x="254" y="1443"/>
                </a:lnTo>
                <a:lnTo>
                  <a:pt x="193" y="1550"/>
                </a:lnTo>
                <a:lnTo>
                  <a:pt x="143" y="1664"/>
                </a:lnTo>
                <a:lnTo>
                  <a:pt x="102" y="1771"/>
                </a:lnTo>
                <a:lnTo>
                  <a:pt x="71" y="1885"/>
                </a:lnTo>
                <a:lnTo>
                  <a:pt x="41" y="2008"/>
                </a:lnTo>
                <a:lnTo>
                  <a:pt x="20" y="2122"/>
                </a:lnTo>
                <a:lnTo>
                  <a:pt x="10" y="2244"/>
                </a:lnTo>
                <a:lnTo>
                  <a:pt x="0" y="2366"/>
                </a:lnTo>
                <a:lnTo>
                  <a:pt x="0" y="24563"/>
                </a:lnTo>
                <a:lnTo>
                  <a:pt x="10" y="24685"/>
                </a:lnTo>
                <a:lnTo>
                  <a:pt x="20" y="24807"/>
                </a:lnTo>
                <a:lnTo>
                  <a:pt x="41" y="24921"/>
                </a:lnTo>
                <a:lnTo>
                  <a:pt x="71" y="25043"/>
                </a:lnTo>
                <a:lnTo>
                  <a:pt x="102" y="25158"/>
                </a:lnTo>
                <a:lnTo>
                  <a:pt x="143" y="25265"/>
                </a:lnTo>
                <a:lnTo>
                  <a:pt x="193" y="25379"/>
                </a:lnTo>
                <a:lnTo>
                  <a:pt x="254" y="25486"/>
                </a:lnTo>
                <a:lnTo>
                  <a:pt x="315" y="25585"/>
                </a:lnTo>
                <a:lnTo>
                  <a:pt x="387" y="25692"/>
                </a:lnTo>
                <a:lnTo>
                  <a:pt x="458" y="25791"/>
                </a:lnTo>
                <a:lnTo>
                  <a:pt x="539" y="25883"/>
                </a:lnTo>
                <a:lnTo>
                  <a:pt x="631" y="25982"/>
                </a:lnTo>
                <a:lnTo>
                  <a:pt x="722" y="26066"/>
                </a:lnTo>
                <a:lnTo>
                  <a:pt x="824" y="26157"/>
                </a:lnTo>
                <a:lnTo>
                  <a:pt x="926" y="26234"/>
                </a:lnTo>
                <a:lnTo>
                  <a:pt x="1038" y="26318"/>
                </a:lnTo>
                <a:lnTo>
                  <a:pt x="1150" y="26386"/>
                </a:lnTo>
                <a:lnTo>
                  <a:pt x="1272" y="26463"/>
                </a:lnTo>
                <a:lnTo>
                  <a:pt x="1394" y="26524"/>
                </a:lnTo>
                <a:lnTo>
                  <a:pt x="1526" y="26585"/>
                </a:lnTo>
                <a:lnTo>
                  <a:pt x="1658" y="26646"/>
                </a:lnTo>
                <a:lnTo>
                  <a:pt x="1791" y="26699"/>
                </a:lnTo>
                <a:lnTo>
                  <a:pt x="1933" y="26745"/>
                </a:lnTo>
                <a:lnTo>
                  <a:pt x="2076" y="26783"/>
                </a:lnTo>
                <a:lnTo>
                  <a:pt x="2218" y="26821"/>
                </a:lnTo>
                <a:lnTo>
                  <a:pt x="2371" y="26859"/>
                </a:lnTo>
                <a:lnTo>
                  <a:pt x="2523" y="26882"/>
                </a:lnTo>
                <a:lnTo>
                  <a:pt x="2676" y="26905"/>
                </a:lnTo>
                <a:lnTo>
                  <a:pt x="2839" y="26920"/>
                </a:lnTo>
                <a:lnTo>
                  <a:pt x="3001" y="26928"/>
                </a:lnTo>
                <a:lnTo>
                  <a:pt x="27174" y="26928"/>
                </a:lnTo>
                <a:lnTo>
                  <a:pt x="27327" y="26920"/>
                </a:lnTo>
                <a:lnTo>
                  <a:pt x="27490" y="26905"/>
                </a:lnTo>
                <a:lnTo>
                  <a:pt x="27642" y="26882"/>
                </a:lnTo>
                <a:lnTo>
                  <a:pt x="27795" y="26859"/>
                </a:lnTo>
                <a:lnTo>
                  <a:pt x="27947" y="26821"/>
                </a:lnTo>
                <a:lnTo>
                  <a:pt x="28090" y="26783"/>
                </a:lnTo>
                <a:lnTo>
                  <a:pt x="28232" y="26745"/>
                </a:lnTo>
                <a:lnTo>
                  <a:pt x="28375" y="26699"/>
                </a:lnTo>
                <a:lnTo>
                  <a:pt x="28507" y="26646"/>
                </a:lnTo>
                <a:lnTo>
                  <a:pt x="28639" y="26585"/>
                </a:lnTo>
                <a:lnTo>
                  <a:pt x="28771" y="26524"/>
                </a:lnTo>
                <a:lnTo>
                  <a:pt x="28894" y="26463"/>
                </a:lnTo>
                <a:lnTo>
                  <a:pt x="29016" y="26386"/>
                </a:lnTo>
                <a:lnTo>
                  <a:pt x="29128" y="26318"/>
                </a:lnTo>
                <a:lnTo>
                  <a:pt x="29239" y="26234"/>
                </a:lnTo>
                <a:lnTo>
                  <a:pt x="29341" y="26157"/>
                </a:lnTo>
                <a:lnTo>
                  <a:pt x="29443" y="26066"/>
                </a:lnTo>
                <a:lnTo>
                  <a:pt x="29534" y="25982"/>
                </a:lnTo>
                <a:lnTo>
                  <a:pt x="29626" y="25883"/>
                </a:lnTo>
                <a:lnTo>
                  <a:pt x="29707" y="25791"/>
                </a:lnTo>
                <a:lnTo>
                  <a:pt x="29779" y="25692"/>
                </a:lnTo>
                <a:lnTo>
                  <a:pt x="29850" y="25585"/>
                </a:lnTo>
                <a:lnTo>
                  <a:pt x="29911" y="25486"/>
                </a:lnTo>
                <a:lnTo>
                  <a:pt x="29972" y="25379"/>
                </a:lnTo>
                <a:lnTo>
                  <a:pt x="30023" y="25265"/>
                </a:lnTo>
                <a:lnTo>
                  <a:pt x="30063" y="25158"/>
                </a:lnTo>
                <a:lnTo>
                  <a:pt x="30094" y="25043"/>
                </a:lnTo>
                <a:lnTo>
                  <a:pt x="30125" y="24921"/>
                </a:lnTo>
                <a:lnTo>
                  <a:pt x="30145" y="24807"/>
                </a:lnTo>
                <a:lnTo>
                  <a:pt x="30155" y="24685"/>
                </a:lnTo>
                <a:lnTo>
                  <a:pt x="30165" y="24563"/>
                </a:lnTo>
                <a:lnTo>
                  <a:pt x="30165" y="2366"/>
                </a:lnTo>
                <a:lnTo>
                  <a:pt x="30155" y="2244"/>
                </a:lnTo>
                <a:lnTo>
                  <a:pt x="30145" y="2122"/>
                </a:lnTo>
                <a:lnTo>
                  <a:pt x="30125" y="2008"/>
                </a:lnTo>
                <a:lnTo>
                  <a:pt x="30094" y="1885"/>
                </a:lnTo>
                <a:lnTo>
                  <a:pt x="30063" y="1771"/>
                </a:lnTo>
                <a:lnTo>
                  <a:pt x="30023" y="1664"/>
                </a:lnTo>
                <a:lnTo>
                  <a:pt x="29972" y="1550"/>
                </a:lnTo>
                <a:lnTo>
                  <a:pt x="29911" y="1443"/>
                </a:lnTo>
                <a:lnTo>
                  <a:pt x="29850" y="1336"/>
                </a:lnTo>
                <a:lnTo>
                  <a:pt x="29779" y="1237"/>
                </a:lnTo>
                <a:lnTo>
                  <a:pt x="29707" y="1138"/>
                </a:lnTo>
                <a:lnTo>
                  <a:pt x="29626" y="1046"/>
                </a:lnTo>
                <a:lnTo>
                  <a:pt x="29534" y="947"/>
                </a:lnTo>
                <a:lnTo>
                  <a:pt x="29443" y="863"/>
                </a:lnTo>
                <a:lnTo>
                  <a:pt x="29341" y="771"/>
                </a:lnTo>
                <a:lnTo>
                  <a:pt x="29239" y="695"/>
                </a:lnTo>
                <a:lnTo>
                  <a:pt x="29128" y="611"/>
                </a:lnTo>
                <a:lnTo>
                  <a:pt x="29016" y="543"/>
                </a:lnTo>
                <a:lnTo>
                  <a:pt x="28894" y="466"/>
                </a:lnTo>
                <a:lnTo>
                  <a:pt x="28771" y="405"/>
                </a:lnTo>
                <a:lnTo>
                  <a:pt x="28639" y="344"/>
                </a:lnTo>
                <a:lnTo>
                  <a:pt x="28507" y="283"/>
                </a:lnTo>
                <a:lnTo>
                  <a:pt x="28375" y="230"/>
                </a:lnTo>
                <a:lnTo>
                  <a:pt x="28232" y="184"/>
                </a:lnTo>
                <a:lnTo>
                  <a:pt x="28090" y="138"/>
                </a:lnTo>
                <a:lnTo>
                  <a:pt x="27947" y="108"/>
                </a:lnTo>
                <a:lnTo>
                  <a:pt x="27795" y="69"/>
                </a:lnTo>
                <a:lnTo>
                  <a:pt x="27642" y="47"/>
                </a:lnTo>
                <a:lnTo>
                  <a:pt x="27490" y="24"/>
                </a:lnTo>
                <a:lnTo>
                  <a:pt x="27327" y="8"/>
                </a:lnTo>
                <a:lnTo>
                  <a:pt x="2717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7" name="Google Shape;1377;p43"/>
          <p:cNvGrpSpPr/>
          <p:nvPr/>
        </p:nvGrpSpPr>
        <p:grpSpPr>
          <a:xfrm>
            <a:off x="7172450" y="1381622"/>
            <a:ext cx="313504" cy="365750"/>
            <a:chOff x="2876953" y="2980800"/>
            <a:chExt cx="578100" cy="673200"/>
          </a:xfrm>
        </p:grpSpPr>
        <p:sp>
          <p:nvSpPr>
            <p:cNvPr id="1378" name="Google Shape;1378;p43"/>
            <p:cNvSpPr/>
            <p:nvPr/>
          </p:nvSpPr>
          <p:spPr>
            <a:xfrm flipH="1">
              <a:off x="2876953" y="2980800"/>
              <a:ext cx="263120" cy="315550"/>
            </a:xfrm>
            <a:custGeom>
              <a:rect b="b" l="l" r="r" t="t"/>
              <a:pathLst>
                <a:path extrusionOk="0" h="12622" w="13156">
                  <a:moveTo>
                    <a:pt x="10693" y="1573"/>
                  </a:moveTo>
                  <a:lnTo>
                    <a:pt x="10765" y="1580"/>
                  </a:lnTo>
                  <a:lnTo>
                    <a:pt x="10836" y="1595"/>
                  </a:lnTo>
                  <a:lnTo>
                    <a:pt x="10897" y="1618"/>
                  </a:lnTo>
                  <a:lnTo>
                    <a:pt x="10948" y="1657"/>
                  </a:lnTo>
                  <a:lnTo>
                    <a:pt x="10988" y="1695"/>
                  </a:lnTo>
                  <a:lnTo>
                    <a:pt x="11019" y="1733"/>
                  </a:lnTo>
                  <a:lnTo>
                    <a:pt x="11039" y="1786"/>
                  </a:lnTo>
                  <a:lnTo>
                    <a:pt x="11049" y="1840"/>
                  </a:lnTo>
                  <a:lnTo>
                    <a:pt x="11049" y="10782"/>
                  </a:lnTo>
                  <a:lnTo>
                    <a:pt x="11039" y="10836"/>
                  </a:lnTo>
                  <a:lnTo>
                    <a:pt x="11019" y="10882"/>
                  </a:lnTo>
                  <a:lnTo>
                    <a:pt x="10988" y="10927"/>
                  </a:lnTo>
                  <a:lnTo>
                    <a:pt x="10948" y="10965"/>
                  </a:lnTo>
                  <a:lnTo>
                    <a:pt x="10897" y="10996"/>
                  </a:lnTo>
                  <a:lnTo>
                    <a:pt x="10836" y="11027"/>
                  </a:lnTo>
                  <a:lnTo>
                    <a:pt x="10765" y="11042"/>
                  </a:lnTo>
                  <a:lnTo>
                    <a:pt x="2392" y="11042"/>
                  </a:lnTo>
                  <a:lnTo>
                    <a:pt x="2320" y="11027"/>
                  </a:lnTo>
                  <a:lnTo>
                    <a:pt x="2259" y="10996"/>
                  </a:lnTo>
                  <a:lnTo>
                    <a:pt x="2208" y="10965"/>
                  </a:lnTo>
                  <a:lnTo>
                    <a:pt x="2168" y="10927"/>
                  </a:lnTo>
                  <a:lnTo>
                    <a:pt x="2137" y="10882"/>
                  </a:lnTo>
                  <a:lnTo>
                    <a:pt x="2117" y="10836"/>
                  </a:lnTo>
                  <a:lnTo>
                    <a:pt x="2107" y="10782"/>
                  </a:lnTo>
                  <a:lnTo>
                    <a:pt x="2107" y="1840"/>
                  </a:lnTo>
                  <a:lnTo>
                    <a:pt x="2117" y="1786"/>
                  </a:lnTo>
                  <a:lnTo>
                    <a:pt x="2137" y="1733"/>
                  </a:lnTo>
                  <a:lnTo>
                    <a:pt x="2168" y="1695"/>
                  </a:lnTo>
                  <a:lnTo>
                    <a:pt x="2208" y="1657"/>
                  </a:lnTo>
                  <a:lnTo>
                    <a:pt x="2259" y="1618"/>
                  </a:lnTo>
                  <a:lnTo>
                    <a:pt x="2320" y="1595"/>
                  </a:lnTo>
                  <a:lnTo>
                    <a:pt x="2392" y="1580"/>
                  </a:lnTo>
                  <a:lnTo>
                    <a:pt x="2453" y="1573"/>
                  </a:lnTo>
                  <a:close/>
                  <a:moveTo>
                    <a:pt x="2331" y="1"/>
                  </a:moveTo>
                  <a:lnTo>
                    <a:pt x="2208" y="8"/>
                  </a:lnTo>
                  <a:lnTo>
                    <a:pt x="2086" y="16"/>
                  </a:lnTo>
                  <a:lnTo>
                    <a:pt x="1964" y="39"/>
                  </a:lnTo>
                  <a:lnTo>
                    <a:pt x="1730" y="77"/>
                  </a:lnTo>
                  <a:lnTo>
                    <a:pt x="1506" y="146"/>
                  </a:lnTo>
                  <a:lnTo>
                    <a:pt x="1293" y="222"/>
                  </a:lnTo>
                  <a:lnTo>
                    <a:pt x="1089" y="314"/>
                  </a:lnTo>
                  <a:lnTo>
                    <a:pt x="896" y="420"/>
                  </a:lnTo>
                  <a:lnTo>
                    <a:pt x="723" y="535"/>
                  </a:lnTo>
                  <a:lnTo>
                    <a:pt x="560" y="665"/>
                  </a:lnTo>
                  <a:lnTo>
                    <a:pt x="418" y="810"/>
                  </a:lnTo>
                  <a:lnTo>
                    <a:pt x="296" y="962"/>
                  </a:lnTo>
                  <a:lnTo>
                    <a:pt x="194" y="1122"/>
                  </a:lnTo>
                  <a:lnTo>
                    <a:pt x="113" y="1290"/>
                  </a:lnTo>
                  <a:lnTo>
                    <a:pt x="52" y="1466"/>
                  </a:lnTo>
                  <a:lnTo>
                    <a:pt x="31" y="1557"/>
                  </a:lnTo>
                  <a:lnTo>
                    <a:pt x="11" y="1649"/>
                  </a:lnTo>
                  <a:lnTo>
                    <a:pt x="1" y="1740"/>
                  </a:lnTo>
                  <a:lnTo>
                    <a:pt x="1" y="1840"/>
                  </a:lnTo>
                  <a:lnTo>
                    <a:pt x="1" y="10782"/>
                  </a:lnTo>
                  <a:lnTo>
                    <a:pt x="1" y="10874"/>
                  </a:lnTo>
                  <a:lnTo>
                    <a:pt x="11" y="10973"/>
                  </a:lnTo>
                  <a:lnTo>
                    <a:pt x="31" y="11065"/>
                  </a:lnTo>
                  <a:lnTo>
                    <a:pt x="52" y="11149"/>
                  </a:lnTo>
                  <a:lnTo>
                    <a:pt x="113" y="11332"/>
                  </a:lnTo>
                  <a:lnTo>
                    <a:pt x="194" y="11500"/>
                  </a:lnTo>
                  <a:lnTo>
                    <a:pt x="296" y="11660"/>
                  </a:lnTo>
                  <a:lnTo>
                    <a:pt x="418" y="11812"/>
                  </a:lnTo>
                  <a:lnTo>
                    <a:pt x="560" y="11950"/>
                  </a:lnTo>
                  <a:lnTo>
                    <a:pt x="723" y="12079"/>
                  </a:lnTo>
                  <a:lnTo>
                    <a:pt x="896" y="12202"/>
                  </a:lnTo>
                  <a:lnTo>
                    <a:pt x="1089" y="12308"/>
                  </a:lnTo>
                  <a:lnTo>
                    <a:pt x="1293" y="12400"/>
                  </a:lnTo>
                  <a:lnTo>
                    <a:pt x="1506" y="12476"/>
                  </a:lnTo>
                  <a:lnTo>
                    <a:pt x="1730" y="12537"/>
                  </a:lnTo>
                  <a:lnTo>
                    <a:pt x="1964" y="12583"/>
                  </a:lnTo>
                  <a:lnTo>
                    <a:pt x="2086" y="12598"/>
                  </a:lnTo>
                  <a:lnTo>
                    <a:pt x="2208" y="12614"/>
                  </a:lnTo>
                  <a:lnTo>
                    <a:pt x="2331" y="12621"/>
                  </a:lnTo>
                  <a:lnTo>
                    <a:pt x="10826" y="12621"/>
                  </a:lnTo>
                  <a:lnTo>
                    <a:pt x="10948" y="12614"/>
                  </a:lnTo>
                  <a:lnTo>
                    <a:pt x="11070" y="12598"/>
                  </a:lnTo>
                  <a:lnTo>
                    <a:pt x="11192" y="12583"/>
                  </a:lnTo>
                  <a:lnTo>
                    <a:pt x="11426" y="12537"/>
                  </a:lnTo>
                  <a:lnTo>
                    <a:pt x="11650" y="12476"/>
                  </a:lnTo>
                  <a:lnTo>
                    <a:pt x="11863" y="12400"/>
                  </a:lnTo>
                  <a:lnTo>
                    <a:pt x="12067" y="12308"/>
                  </a:lnTo>
                  <a:lnTo>
                    <a:pt x="12260" y="12202"/>
                  </a:lnTo>
                  <a:lnTo>
                    <a:pt x="12433" y="12079"/>
                  </a:lnTo>
                  <a:lnTo>
                    <a:pt x="12596" y="11950"/>
                  </a:lnTo>
                  <a:lnTo>
                    <a:pt x="12738" y="11812"/>
                  </a:lnTo>
                  <a:lnTo>
                    <a:pt x="12860" y="11660"/>
                  </a:lnTo>
                  <a:lnTo>
                    <a:pt x="12962" y="11500"/>
                  </a:lnTo>
                  <a:lnTo>
                    <a:pt x="13044" y="11332"/>
                  </a:lnTo>
                  <a:lnTo>
                    <a:pt x="13105" y="11149"/>
                  </a:lnTo>
                  <a:lnTo>
                    <a:pt x="13125" y="11065"/>
                  </a:lnTo>
                  <a:lnTo>
                    <a:pt x="13145" y="10973"/>
                  </a:lnTo>
                  <a:lnTo>
                    <a:pt x="13145" y="10874"/>
                  </a:lnTo>
                  <a:lnTo>
                    <a:pt x="13155" y="10782"/>
                  </a:lnTo>
                  <a:lnTo>
                    <a:pt x="13155" y="1840"/>
                  </a:lnTo>
                  <a:lnTo>
                    <a:pt x="13145" y="1740"/>
                  </a:lnTo>
                  <a:lnTo>
                    <a:pt x="13145" y="1649"/>
                  </a:lnTo>
                  <a:lnTo>
                    <a:pt x="13125" y="1557"/>
                  </a:lnTo>
                  <a:lnTo>
                    <a:pt x="13105" y="1466"/>
                  </a:lnTo>
                  <a:lnTo>
                    <a:pt x="13044" y="1290"/>
                  </a:lnTo>
                  <a:lnTo>
                    <a:pt x="12962" y="1122"/>
                  </a:lnTo>
                  <a:lnTo>
                    <a:pt x="12860" y="962"/>
                  </a:lnTo>
                  <a:lnTo>
                    <a:pt x="12738" y="810"/>
                  </a:lnTo>
                  <a:lnTo>
                    <a:pt x="12596" y="665"/>
                  </a:lnTo>
                  <a:lnTo>
                    <a:pt x="12433" y="535"/>
                  </a:lnTo>
                  <a:lnTo>
                    <a:pt x="12260" y="420"/>
                  </a:lnTo>
                  <a:lnTo>
                    <a:pt x="12067" y="314"/>
                  </a:lnTo>
                  <a:lnTo>
                    <a:pt x="11863" y="222"/>
                  </a:lnTo>
                  <a:lnTo>
                    <a:pt x="11650" y="146"/>
                  </a:lnTo>
                  <a:lnTo>
                    <a:pt x="11426" y="77"/>
                  </a:lnTo>
                  <a:lnTo>
                    <a:pt x="11192" y="39"/>
                  </a:lnTo>
                  <a:lnTo>
                    <a:pt x="11070" y="16"/>
                  </a:lnTo>
                  <a:lnTo>
                    <a:pt x="10948" y="8"/>
                  </a:lnTo>
                  <a:lnTo>
                    <a:pt x="10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 flipH="1">
              <a:off x="2876953" y="3338475"/>
              <a:ext cx="263120" cy="315525"/>
            </a:xfrm>
            <a:custGeom>
              <a:rect b="b" l="l" r="r" t="t"/>
              <a:pathLst>
                <a:path extrusionOk="0" h="12621" w="13156">
                  <a:moveTo>
                    <a:pt x="10765" y="1580"/>
                  </a:moveTo>
                  <a:lnTo>
                    <a:pt x="10836" y="1595"/>
                  </a:lnTo>
                  <a:lnTo>
                    <a:pt x="10897" y="1618"/>
                  </a:lnTo>
                  <a:lnTo>
                    <a:pt x="10948" y="1656"/>
                  </a:lnTo>
                  <a:lnTo>
                    <a:pt x="10988" y="1694"/>
                  </a:lnTo>
                  <a:lnTo>
                    <a:pt x="11019" y="1740"/>
                  </a:lnTo>
                  <a:lnTo>
                    <a:pt x="11039" y="1786"/>
                  </a:lnTo>
                  <a:lnTo>
                    <a:pt x="11049" y="1839"/>
                  </a:lnTo>
                  <a:lnTo>
                    <a:pt x="11049" y="10782"/>
                  </a:lnTo>
                  <a:lnTo>
                    <a:pt x="11039" y="10836"/>
                  </a:lnTo>
                  <a:lnTo>
                    <a:pt x="11019" y="10881"/>
                  </a:lnTo>
                  <a:lnTo>
                    <a:pt x="10988" y="10927"/>
                  </a:lnTo>
                  <a:lnTo>
                    <a:pt x="10948" y="10965"/>
                  </a:lnTo>
                  <a:lnTo>
                    <a:pt x="10897" y="11003"/>
                  </a:lnTo>
                  <a:lnTo>
                    <a:pt x="10836" y="11026"/>
                  </a:lnTo>
                  <a:lnTo>
                    <a:pt x="10765" y="11042"/>
                  </a:lnTo>
                  <a:lnTo>
                    <a:pt x="10693" y="11049"/>
                  </a:lnTo>
                  <a:lnTo>
                    <a:pt x="2453" y="11049"/>
                  </a:lnTo>
                  <a:lnTo>
                    <a:pt x="2392" y="11042"/>
                  </a:lnTo>
                  <a:lnTo>
                    <a:pt x="2320" y="11026"/>
                  </a:lnTo>
                  <a:lnTo>
                    <a:pt x="2259" y="11003"/>
                  </a:lnTo>
                  <a:lnTo>
                    <a:pt x="2208" y="10965"/>
                  </a:lnTo>
                  <a:lnTo>
                    <a:pt x="2168" y="10927"/>
                  </a:lnTo>
                  <a:lnTo>
                    <a:pt x="2137" y="10881"/>
                  </a:lnTo>
                  <a:lnTo>
                    <a:pt x="2117" y="10836"/>
                  </a:lnTo>
                  <a:lnTo>
                    <a:pt x="2107" y="10782"/>
                  </a:lnTo>
                  <a:lnTo>
                    <a:pt x="2107" y="1839"/>
                  </a:lnTo>
                  <a:lnTo>
                    <a:pt x="2117" y="1786"/>
                  </a:lnTo>
                  <a:lnTo>
                    <a:pt x="2137" y="1740"/>
                  </a:lnTo>
                  <a:lnTo>
                    <a:pt x="2168" y="1694"/>
                  </a:lnTo>
                  <a:lnTo>
                    <a:pt x="2208" y="1656"/>
                  </a:lnTo>
                  <a:lnTo>
                    <a:pt x="2259" y="1618"/>
                  </a:lnTo>
                  <a:lnTo>
                    <a:pt x="2320" y="1595"/>
                  </a:lnTo>
                  <a:lnTo>
                    <a:pt x="2392" y="1580"/>
                  </a:lnTo>
                  <a:close/>
                  <a:moveTo>
                    <a:pt x="2331" y="1"/>
                  </a:moveTo>
                  <a:lnTo>
                    <a:pt x="2208" y="8"/>
                  </a:lnTo>
                  <a:lnTo>
                    <a:pt x="2086" y="23"/>
                  </a:lnTo>
                  <a:lnTo>
                    <a:pt x="1964" y="39"/>
                  </a:lnTo>
                  <a:lnTo>
                    <a:pt x="1730" y="84"/>
                  </a:lnTo>
                  <a:lnTo>
                    <a:pt x="1506" y="146"/>
                  </a:lnTo>
                  <a:lnTo>
                    <a:pt x="1293" y="222"/>
                  </a:lnTo>
                  <a:lnTo>
                    <a:pt x="1089" y="313"/>
                  </a:lnTo>
                  <a:lnTo>
                    <a:pt x="896" y="420"/>
                  </a:lnTo>
                  <a:lnTo>
                    <a:pt x="723" y="542"/>
                  </a:lnTo>
                  <a:lnTo>
                    <a:pt x="560" y="672"/>
                  </a:lnTo>
                  <a:lnTo>
                    <a:pt x="418" y="809"/>
                  </a:lnTo>
                  <a:lnTo>
                    <a:pt x="296" y="962"/>
                  </a:lnTo>
                  <a:lnTo>
                    <a:pt x="194" y="1122"/>
                  </a:lnTo>
                  <a:lnTo>
                    <a:pt x="113" y="1290"/>
                  </a:lnTo>
                  <a:lnTo>
                    <a:pt x="52" y="1466"/>
                  </a:lnTo>
                  <a:lnTo>
                    <a:pt x="31" y="1557"/>
                  </a:lnTo>
                  <a:lnTo>
                    <a:pt x="11" y="1649"/>
                  </a:lnTo>
                  <a:lnTo>
                    <a:pt x="1" y="1748"/>
                  </a:lnTo>
                  <a:lnTo>
                    <a:pt x="1" y="1839"/>
                  </a:lnTo>
                  <a:lnTo>
                    <a:pt x="1" y="10782"/>
                  </a:lnTo>
                  <a:lnTo>
                    <a:pt x="1" y="10874"/>
                  </a:lnTo>
                  <a:lnTo>
                    <a:pt x="11" y="10973"/>
                  </a:lnTo>
                  <a:lnTo>
                    <a:pt x="31" y="11064"/>
                  </a:lnTo>
                  <a:lnTo>
                    <a:pt x="52" y="11156"/>
                  </a:lnTo>
                  <a:lnTo>
                    <a:pt x="113" y="11331"/>
                  </a:lnTo>
                  <a:lnTo>
                    <a:pt x="194" y="11499"/>
                  </a:lnTo>
                  <a:lnTo>
                    <a:pt x="296" y="11660"/>
                  </a:lnTo>
                  <a:lnTo>
                    <a:pt x="418" y="11812"/>
                  </a:lnTo>
                  <a:lnTo>
                    <a:pt x="560" y="11950"/>
                  </a:lnTo>
                  <a:lnTo>
                    <a:pt x="723" y="12087"/>
                  </a:lnTo>
                  <a:lnTo>
                    <a:pt x="896" y="12201"/>
                  </a:lnTo>
                  <a:lnTo>
                    <a:pt x="1089" y="12308"/>
                  </a:lnTo>
                  <a:lnTo>
                    <a:pt x="1293" y="12400"/>
                  </a:lnTo>
                  <a:lnTo>
                    <a:pt x="1506" y="12476"/>
                  </a:lnTo>
                  <a:lnTo>
                    <a:pt x="1730" y="12537"/>
                  </a:lnTo>
                  <a:lnTo>
                    <a:pt x="1964" y="12583"/>
                  </a:lnTo>
                  <a:lnTo>
                    <a:pt x="2086" y="12606"/>
                  </a:lnTo>
                  <a:lnTo>
                    <a:pt x="2208" y="12613"/>
                  </a:lnTo>
                  <a:lnTo>
                    <a:pt x="2331" y="12621"/>
                  </a:lnTo>
                  <a:lnTo>
                    <a:pt x="10826" y="12621"/>
                  </a:lnTo>
                  <a:lnTo>
                    <a:pt x="10948" y="12613"/>
                  </a:lnTo>
                  <a:lnTo>
                    <a:pt x="11070" y="12606"/>
                  </a:lnTo>
                  <a:lnTo>
                    <a:pt x="11192" y="12583"/>
                  </a:lnTo>
                  <a:lnTo>
                    <a:pt x="11426" y="12537"/>
                  </a:lnTo>
                  <a:lnTo>
                    <a:pt x="11650" y="12476"/>
                  </a:lnTo>
                  <a:lnTo>
                    <a:pt x="11863" y="12400"/>
                  </a:lnTo>
                  <a:lnTo>
                    <a:pt x="12067" y="12308"/>
                  </a:lnTo>
                  <a:lnTo>
                    <a:pt x="12260" y="12201"/>
                  </a:lnTo>
                  <a:lnTo>
                    <a:pt x="12433" y="12087"/>
                  </a:lnTo>
                  <a:lnTo>
                    <a:pt x="12596" y="11950"/>
                  </a:lnTo>
                  <a:lnTo>
                    <a:pt x="12738" y="11812"/>
                  </a:lnTo>
                  <a:lnTo>
                    <a:pt x="12860" y="11660"/>
                  </a:lnTo>
                  <a:lnTo>
                    <a:pt x="12962" y="11499"/>
                  </a:lnTo>
                  <a:lnTo>
                    <a:pt x="13044" y="11331"/>
                  </a:lnTo>
                  <a:lnTo>
                    <a:pt x="13105" y="11156"/>
                  </a:lnTo>
                  <a:lnTo>
                    <a:pt x="13125" y="11064"/>
                  </a:lnTo>
                  <a:lnTo>
                    <a:pt x="13145" y="10973"/>
                  </a:lnTo>
                  <a:lnTo>
                    <a:pt x="13145" y="10874"/>
                  </a:lnTo>
                  <a:lnTo>
                    <a:pt x="13155" y="10782"/>
                  </a:lnTo>
                  <a:lnTo>
                    <a:pt x="13155" y="1839"/>
                  </a:lnTo>
                  <a:lnTo>
                    <a:pt x="13145" y="1748"/>
                  </a:lnTo>
                  <a:lnTo>
                    <a:pt x="13145" y="1649"/>
                  </a:lnTo>
                  <a:lnTo>
                    <a:pt x="13125" y="1557"/>
                  </a:lnTo>
                  <a:lnTo>
                    <a:pt x="13105" y="1466"/>
                  </a:lnTo>
                  <a:lnTo>
                    <a:pt x="13044" y="1290"/>
                  </a:lnTo>
                  <a:lnTo>
                    <a:pt x="12962" y="1122"/>
                  </a:lnTo>
                  <a:lnTo>
                    <a:pt x="12860" y="962"/>
                  </a:lnTo>
                  <a:lnTo>
                    <a:pt x="12738" y="809"/>
                  </a:lnTo>
                  <a:lnTo>
                    <a:pt x="12596" y="672"/>
                  </a:lnTo>
                  <a:lnTo>
                    <a:pt x="12433" y="542"/>
                  </a:lnTo>
                  <a:lnTo>
                    <a:pt x="12260" y="420"/>
                  </a:lnTo>
                  <a:lnTo>
                    <a:pt x="12067" y="313"/>
                  </a:lnTo>
                  <a:lnTo>
                    <a:pt x="11863" y="222"/>
                  </a:lnTo>
                  <a:lnTo>
                    <a:pt x="11650" y="146"/>
                  </a:lnTo>
                  <a:lnTo>
                    <a:pt x="11426" y="84"/>
                  </a:lnTo>
                  <a:lnTo>
                    <a:pt x="11192" y="39"/>
                  </a:lnTo>
                  <a:lnTo>
                    <a:pt x="11070" y="23"/>
                  </a:lnTo>
                  <a:lnTo>
                    <a:pt x="10948" y="8"/>
                  </a:lnTo>
                  <a:lnTo>
                    <a:pt x="10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 flipH="1">
              <a:off x="3191933" y="3338475"/>
              <a:ext cx="263120" cy="315525"/>
            </a:xfrm>
            <a:custGeom>
              <a:rect b="b" l="l" r="r" t="t"/>
              <a:pathLst>
                <a:path extrusionOk="0" h="12621" w="13156">
                  <a:moveTo>
                    <a:pt x="10775" y="1580"/>
                  </a:moveTo>
                  <a:lnTo>
                    <a:pt x="10836" y="1595"/>
                  </a:lnTo>
                  <a:lnTo>
                    <a:pt x="10897" y="1618"/>
                  </a:lnTo>
                  <a:lnTo>
                    <a:pt x="10948" y="1656"/>
                  </a:lnTo>
                  <a:lnTo>
                    <a:pt x="10988" y="1694"/>
                  </a:lnTo>
                  <a:lnTo>
                    <a:pt x="11029" y="1740"/>
                  </a:lnTo>
                  <a:lnTo>
                    <a:pt x="11049" y="1786"/>
                  </a:lnTo>
                  <a:lnTo>
                    <a:pt x="11049" y="1839"/>
                  </a:lnTo>
                  <a:lnTo>
                    <a:pt x="11049" y="10782"/>
                  </a:lnTo>
                  <a:lnTo>
                    <a:pt x="11049" y="10836"/>
                  </a:lnTo>
                  <a:lnTo>
                    <a:pt x="11029" y="10881"/>
                  </a:lnTo>
                  <a:lnTo>
                    <a:pt x="10988" y="10927"/>
                  </a:lnTo>
                  <a:lnTo>
                    <a:pt x="10948" y="10965"/>
                  </a:lnTo>
                  <a:lnTo>
                    <a:pt x="10897" y="11003"/>
                  </a:lnTo>
                  <a:lnTo>
                    <a:pt x="10836" y="11026"/>
                  </a:lnTo>
                  <a:lnTo>
                    <a:pt x="10775" y="11042"/>
                  </a:lnTo>
                  <a:lnTo>
                    <a:pt x="10704" y="11049"/>
                  </a:lnTo>
                  <a:lnTo>
                    <a:pt x="2463" y="11049"/>
                  </a:lnTo>
                  <a:lnTo>
                    <a:pt x="2392" y="11042"/>
                  </a:lnTo>
                  <a:lnTo>
                    <a:pt x="2320" y="11026"/>
                  </a:lnTo>
                  <a:lnTo>
                    <a:pt x="2259" y="11003"/>
                  </a:lnTo>
                  <a:lnTo>
                    <a:pt x="2209" y="10965"/>
                  </a:lnTo>
                  <a:lnTo>
                    <a:pt x="2168" y="10927"/>
                  </a:lnTo>
                  <a:lnTo>
                    <a:pt x="2137" y="10881"/>
                  </a:lnTo>
                  <a:lnTo>
                    <a:pt x="2117" y="10836"/>
                  </a:lnTo>
                  <a:lnTo>
                    <a:pt x="2107" y="10782"/>
                  </a:lnTo>
                  <a:lnTo>
                    <a:pt x="2107" y="1839"/>
                  </a:lnTo>
                  <a:lnTo>
                    <a:pt x="2117" y="1786"/>
                  </a:lnTo>
                  <a:lnTo>
                    <a:pt x="2137" y="1740"/>
                  </a:lnTo>
                  <a:lnTo>
                    <a:pt x="2168" y="1694"/>
                  </a:lnTo>
                  <a:lnTo>
                    <a:pt x="2209" y="1656"/>
                  </a:lnTo>
                  <a:lnTo>
                    <a:pt x="2259" y="1618"/>
                  </a:lnTo>
                  <a:lnTo>
                    <a:pt x="2320" y="1595"/>
                  </a:lnTo>
                  <a:lnTo>
                    <a:pt x="2392" y="1580"/>
                  </a:lnTo>
                  <a:close/>
                  <a:moveTo>
                    <a:pt x="2331" y="1"/>
                  </a:moveTo>
                  <a:lnTo>
                    <a:pt x="2209" y="8"/>
                  </a:lnTo>
                  <a:lnTo>
                    <a:pt x="2086" y="23"/>
                  </a:lnTo>
                  <a:lnTo>
                    <a:pt x="1964" y="39"/>
                  </a:lnTo>
                  <a:lnTo>
                    <a:pt x="1730" y="84"/>
                  </a:lnTo>
                  <a:lnTo>
                    <a:pt x="1507" y="146"/>
                  </a:lnTo>
                  <a:lnTo>
                    <a:pt x="1293" y="222"/>
                  </a:lnTo>
                  <a:lnTo>
                    <a:pt x="1089" y="313"/>
                  </a:lnTo>
                  <a:lnTo>
                    <a:pt x="896" y="420"/>
                  </a:lnTo>
                  <a:lnTo>
                    <a:pt x="723" y="542"/>
                  </a:lnTo>
                  <a:lnTo>
                    <a:pt x="571" y="672"/>
                  </a:lnTo>
                  <a:lnTo>
                    <a:pt x="428" y="809"/>
                  </a:lnTo>
                  <a:lnTo>
                    <a:pt x="306" y="962"/>
                  </a:lnTo>
                  <a:lnTo>
                    <a:pt x="194" y="1122"/>
                  </a:lnTo>
                  <a:lnTo>
                    <a:pt x="113" y="1290"/>
                  </a:lnTo>
                  <a:lnTo>
                    <a:pt x="52" y="1466"/>
                  </a:lnTo>
                  <a:lnTo>
                    <a:pt x="31" y="1557"/>
                  </a:lnTo>
                  <a:lnTo>
                    <a:pt x="21" y="1649"/>
                  </a:lnTo>
                  <a:lnTo>
                    <a:pt x="11" y="1748"/>
                  </a:lnTo>
                  <a:lnTo>
                    <a:pt x="1" y="1839"/>
                  </a:lnTo>
                  <a:lnTo>
                    <a:pt x="1" y="10782"/>
                  </a:lnTo>
                  <a:lnTo>
                    <a:pt x="11" y="10874"/>
                  </a:lnTo>
                  <a:lnTo>
                    <a:pt x="21" y="10973"/>
                  </a:lnTo>
                  <a:lnTo>
                    <a:pt x="31" y="11064"/>
                  </a:lnTo>
                  <a:lnTo>
                    <a:pt x="52" y="11156"/>
                  </a:lnTo>
                  <a:lnTo>
                    <a:pt x="113" y="11331"/>
                  </a:lnTo>
                  <a:lnTo>
                    <a:pt x="194" y="11499"/>
                  </a:lnTo>
                  <a:lnTo>
                    <a:pt x="306" y="11660"/>
                  </a:lnTo>
                  <a:lnTo>
                    <a:pt x="428" y="11812"/>
                  </a:lnTo>
                  <a:lnTo>
                    <a:pt x="571" y="11950"/>
                  </a:lnTo>
                  <a:lnTo>
                    <a:pt x="723" y="12087"/>
                  </a:lnTo>
                  <a:lnTo>
                    <a:pt x="896" y="12201"/>
                  </a:lnTo>
                  <a:lnTo>
                    <a:pt x="1089" y="12308"/>
                  </a:lnTo>
                  <a:lnTo>
                    <a:pt x="1293" y="12400"/>
                  </a:lnTo>
                  <a:lnTo>
                    <a:pt x="1507" y="12476"/>
                  </a:lnTo>
                  <a:lnTo>
                    <a:pt x="1730" y="12537"/>
                  </a:lnTo>
                  <a:lnTo>
                    <a:pt x="1964" y="12583"/>
                  </a:lnTo>
                  <a:lnTo>
                    <a:pt x="2086" y="12606"/>
                  </a:lnTo>
                  <a:lnTo>
                    <a:pt x="2209" y="12613"/>
                  </a:lnTo>
                  <a:lnTo>
                    <a:pt x="2331" y="12621"/>
                  </a:lnTo>
                  <a:lnTo>
                    <a:pt x="10826" y="12621"/>
                  </a:lnTo>
                  <a:lnTo>
                    <a:pt x="10948" y="12613"/>
                  </a:lnTo>
                  <a:lnTo>
                    <a:pt x="11070" y="12606"/>
                  </a:lnTo>
                  <a:lnTo>
                    <a:pt x="11192" y="12583"/>
                  </a:lnTo>
                  <a:lnTo>
                    <a:pt x="11426" y="12537"/>
                  </a:lnTo>
                  <a:lnTo>
                    <a:pt x="11660" y="12476"/>
                  </a:lnTo>
                  <a:lnTo>
                    <a:pt x="11874" y="12400"/>
                  </a:lnTo>
                  <a:lnTo>
                    <a:pt x="12077" y="12308"/>
                  </a:lnTo>
                  <a:lnTo>
                    <a:pt x="12260" y="12201"/>
                  </a:lnTo>
                  <a:lnTo>
                    <a:pt x="12433" y="12087"/>
                  </a:lnTo>
                  <a:lnTo>
                    <a:pt x="12596" y="11950"/>
                  </a:lnTo>
                  <a:lnTo>
                    <a:pt x="12738" y="11812"/>
                  </a:lnTo>
                  <a:lnTo>
                    <a:pt x="12860" y="11660"/>
                  </a:lnTo>
                  <a:lnTo>
                    <a:pt x="12962" y="11499"/>
                  </a:lnTo>
                  <a:lnTo>
                    <a:pt x="13044" y="11331"/>
                  </a:lnTo>
                  <a:lnTo>
                    <a:pt x="13105" y="11156"/>
                  </a:lnTo>
                  <a:lnTo>
                    <a:pt x="13125" y="11064"/>
                  </a:lnTo>
                  <a:lnTo>
                    <a:pt x="13145" y="10973"/>
                  </a:lnTo>
                  <a:lnTo>
                    <a:pt x="13155" y="10874"/>
                  </a:lnTo>
                  <a:lnTo>
                    <a:pt x="13155" y="10782"/>
                  </a:lnTo>
                  <a:lnTo>
                    <a:pt x="13155" y="1839"/>
                  </a:lnTo>
                  <a:lnTo>
                    <a:pt x="13155" y="1748"/>
                  </a:lnTo>
                  <a:lnTo>
                    <a:pt x="13145" y="1649"/>
                  </a:lnTo>
                  <a:lnTo>
                    <a:pt x="13125" y="1557"/>
                  </a:lnTo>
                  <a:lnTo>
                    <a:pt x="13105" y="1466"/>
                  </a:lnTo>
                  <a:lnTo>
                    <a:pt x="13044" y="1290"/>
                  </a:lnTo>
                  <a:lnTo>
                    <a:pt x="12962" y="1122"/>
                  </a:lnTo>
                  <a:lnTo>
                    <a:pt x="12860" y="962"/>
                  </a:lnTo>
                  <a:lnTo>
                    <a:pt x="12738" y="809"/>
                  </a:lnTo>
                  <a:lnTo>
                    <a:pt x="12596" y="672"/>
                  </a:lnTo>
                  <a:lnTo>
                    <a:pt x="12433" y="542"/>
                  </a:lnTo>
                  <a:lnTo>
                    <a:pt x="12260" y="420"/>
                  </a:lnTo>
                  <a:lnTo>
                    <a:pt x="12077" y="313"/>
                  </a:lnTo>
                  <a:lnTo>
                    <a:pt x="11874" y="222"/>
                  </a:lnTo>
                  <a:lnTo>
                    <a:pt x="11660" y="146"/>
                  </a:lnTo>
                  <a:lnTo>
                    <a:pt x="11426" y="84"/>
                  </a:lnTo>
                  <a:lnTo>
                    <a:pt x="11192" y="39"/>
                  </a:lnTo>
                  <a:lnTo>
                    <a:pt x="11070" y="23"/>
                  </a:lnTo>
                  <a:lnTo>
                    <a:pt x="10948" y="8"/>
                  </a:lnTo>
                  <a:lnTo>
                    <a:pt x="10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 flipH="1">
              <a:off x="3191933" y="2980800"/>
              <a:ext cx="263120" cy="315550"/>
            </a:xfrm>
            <a:custGeom>
              <a:rect b="b" l="l" r="r" t="t"/>
              <a:pathLst>
                <a:path extrusionOk="0" h="12622" w="13156">
                  <a:moveTo>
                    <a:pt x="10704" y="1573"/>
                  </a:moveTo>
                  <a:lnTo>
                    <a:pt x="10775" y="1580"/>
                  </a:lnTo>
                  <a:lnTo>
                    <a:pt x="10836" y="1595"/>
                  </a:lnTo>
                  <a:lnTo>
                    <a:pt x="10897" y="1618"/>
                  </a:lnTo>
                  <a:lnTo>
                    <a:pt x="10948" y="1657"/>
                  </a:lnTo>
                  <a:lnTo>
                    <a:pt x="10988" y="1695"/>
                  </a:lnTo>
                  <a:lnTo>
                    <a:pt x="11029" y="1733"/>
                  </a:lnTo>
                  <a:lnTo>
                    <a:pt x="11049" y="1786"/>
                  </a:lnTo>
                  <a:lnTo>
                    <a:pt x="11049" y="1840"/>
                  </a:lnTo>
                  <a:lnTo>
                    <a:pt x="11049" y="10782"/>
                  </a:lnTo>
                  <a:lnTo>
                    <a:pt x="11049" y="10836"/>
                  </a:lnTo>
                  <a:lnTo>
                    <a:pt x="11029" y="10882"/>
                  </a:lnTo>
                  <a:lnTo>
                    <a:pt x="10988" y="10927"/>
                  </a:lnTo>
                  <a:lnTo>
                    <a:pt x="10948" y="10965"/>
                  </a:lnTo>
                  <a:lnTo>
                    <a:pt x="10897" y="10996"/>
                  </a:lnTo>
                  <a:lnTo>
                    <a:pt x="10836" y="11027"/>
                  </a:lnTo>
                  <a:lnTo>
                    <a:pt x="10775" y="11042"/>
                  </a:lnTo>
                  <a:lnTo>
                    <a:pt x="2392" y="11042"/>
                  </a:lnTo>
                  <a:lnTo>
                    <a:pt x="2320" y="11027"/>
                  </a:lnTo>
                  <a:lnTo>
                    <a:pt x="2259" y="10996"/>
                  </a:lnTo>
                  <a:lnTo>
                    <a:pt x="2209" y="10965"/>
                  </a:lnTo>
                  <a:lnTo>
                    <a:pt x="2168" y="10927"/>
                  </a:lnTo>
                  <a:lnTo>
                    <a:pt x="2137" y="10882"/>
                  </a:lnTo>
                  <a:lnTo>
                    <a:pt x="2117" y="10836"/>
                  </a:lnTo>
                  <a:lnTo>
                    <a:pt x="2107" y="10782"/>
                  </a:lnTo>
                  <a:lnTo>
                    <a:pt x="2107" y="1840"/>
                  </a:lnTo>
                  <a:lnTo>
                    <a:pt x="2117" y="1786"/>
                  </a:lnTo>
                  <a:lnTo>
                    <a:pt x="2137" y="1733"/>
                  </a:lnTo>
                  <a:lnTo>
                    <a:pt x="2168" y="1695"/>
                  </a:lnTo>
                  <a:lnTo>
                    <a:pt x="2209" y="1657"/>
                  </a:lnTo>
                  <a:lnTo>
                    <a:pt x="2259" y="1618"/>
                  </a:lnTo>
                  <a:lnTo>
                    <a:pt x="2320" y="1595"/>
                  </a:lnTo>
                  <a:lnTo>
                    <a:pt x="2392" y="1580"/>
                  </a:lnTo>
                  <a:lnTo>
                    <a:pt x="2463" y="1573"/>
                  </a:lnTo>
                  <a:close/>
                  <a:moveTo>
                    <a:pt x="2331" y="1"/>
                  </a:moveTo>
                  <a:lnTo>
                    <a:pt x="2209" y="8"/>
                  </a:lnTo>
                  <a:lnTo>
                    <a:pt x="2086" y="16"/>
                  </a:lnTo>
                  <a:lnTo>
                    <a:pt x="1964" y="39"/>
                  </a:lnTo>
                  <a:lnTo>
                    <a:pt x="1730" y="77"/>
                  </a:lnTo>
                  <a:lnTo>
                    <a:pt x="1507" y="146"/>
                  </a:lnTo>
                  <a:lnTo>
                    <a:pt x="1293" y="222"/>
                  </a:lnTo>
                  <a:lnTo>
                    <a:pt x="1089" y="314"/>
                  </a:lnTo>
                  <a:lnTo>
                    <a:pt x="896" y="420"/>
                  </a:lnTo>
                  <a:lnTo>
                    <a:pt x="723" y="535"/>
                  </a:lnTo>
                  <a:lnTo>
                    <a:pt x="571" y="665"/>
                  </a:lnTo>
                  <a:lnTo>
                    <a:pt x="428" y="810"/>
                  </a:lnTo>
                  <a:lnTo>
                    <a:pt x="306" y="962"/>
                  </a:lnTo>
                  <a:lnTo>
                    <a:pt x="194" y="1122"/>
                  </a:lnTo>
                  <a:lnTo>
                    <a:pt x="113" y="1290"/>
                  </a:lnTo>
                  <a:lnTo>
                    <a:pt x="52" y="1466"/>
                  </a:lnTo>
                  <a:lnTo>
                    <a:pt x="31" y="1557"/>
                  </a:lnTo>
                  <a:lnTo>
                    <a:pt x="21" y="1649"/>
                  </a:lnTo>
                  <a:lnTo>
                    <a:pt x="11" y="1740"/>
                  </a:lnTo>
                  <a:lnTo>
                    <a:pt x="1" y="1840"/>
                  </a:lnTo>
                  <a:lnTo>
                    <a:pt x="1" y="10782"/>
                  </a:lnTo>
                  <a:lnTo>
                    <a:pt x="11" y="10874"/>
                  </a:lnTo>
                  <a:lnTo>
                    <a:pt x="21" y="10973"/>
                  </a:lnTo>
                  <a:lnTo>
                    <a:pt x="31" y="11065"/>
                  </a:lnTo>
                  <a:lnTo>
                    <a:pt x="52" y="11149"/>
                  </a:lnTo>
                  <a:lnTo>
                    <a:pt x="113" y="11332"/>
                  </a:lnTo>
                  <a:lnTo>
                    <a:pt x="194" y="11500"/>
                  </a:lnTo>
                  <a:lnTo>
                    <a:pt x="306" y="11660"/>
                  </a:lnTo>
                  <a:lnTo>
                    <a:pt x="428" y="11812"/>
                  </a:lnTo>
                  <a:lnTo>
                    <a:pt x="571" y="11950"/>
                  </a:lnTo>
                  <a:lnTo>
                    <a:pt x="723" y="12079"/>
                  </a:lnTo>
                  <a:lnTo>
                    <a:pt x="896" y="12202"/>
                  </a:lnTo>
                  <a:lnTo>
                    <a:pt x="1089" y="12308"/>
                  </a:lnTo>
                  <a:lnTo>
                    <a:pt x="1293" y="12400"/>
                  </a:lnTo>
                  <a:lnTo>
                    <a:pt x="1507" y="12476"/>
                  </a:lnTo>
                  <a:lnTo>
                    <a:pt x="1730" y="12537"/>
                  </a:lnTo>
                  <a:lnTo>
                    <a:pt x="1964" y="12583"/>
                  </a:lnTo>
                  <a:lnTo>
                    <a:pt x="2086" y="12598"/>
                  </a:lnTo>
                  <a:lnTo>
                    <a:pt x="2209" y="12614"/>
                  </a:lnTo>
                  <a:lnTo>
                    <a:pt x="2331" y="12621"/>
                  </a:lnTo>
                  <a:lnTo>
                    <a:pt x="10826" y="12621"/>
                  </a:lnTo>
                  <a:lnTo>
                    <a:pt x="10948" y="12614"/>
                  </a:lnTo>
                  <a:lnTo>
                    <a:pt x="11070" y="12598"/>
                  </a:lnTo>
                  <a:lnTo>
                    <a:pt x="11192" y="12583"/>
                  </a:lnTo>
                  <a:lnTo>
                    <a:pt x="11426" y="12537"/>
                  </a:lnTo>
                  <a:lnTo>
                    <a:pt x="11660" y="12476"/>
                  </a:lnTo>
                  <a:lnTo>
                    <a:pt x="11874" y="12400"/>
                  </a:lnTo>
                  <a:lnTo>
                    <a:pt x="12077" y="12308"/>
                  </a:lnTo>
                  <a:lnTo>
                    <a:pt x="12260" y="12202"/>
                  </a:lnTo>
                  <a:lnTo>
                    <a:pt x="12433" y="12079"/>
                  </a:lnTo>
                  <a:lnTo>
                    <a:pt x="12596" y="11950"/>
                  </a:lnTo>
                  <a:lnTo>
                    <a:pt x="12738" y="11812"/>
                  </a:lnTo>
                  <a:lnTo>
                    <a:pt x="12860" y="11660"/>
                  </a:lnTo>
                  <a:lnTo>
                    <a:pt x="12962" y="11500"/>
                  </a:lnTo>
                  <a:lnTo>
                    <a:pt x="13044" y="11332"/>
                  </a:lnTo>
                  <a:lnTo>
                    <a:pt x="13105" y="11149"/>
                  </a:lnTo>
                  <a:lnTo>
                    <a:pt x="13125" y="11065"/>
                  </a:lnTo>
                  <a:lnTo>
                    <a:pt x="13145" y="10973"/>
                  </a:lnTo>
                  <a:lnTo>
                    <a:pt x="13155" y="10874"/>
                  </a:lnTo>
                  <a:lnTo>
                    <a:pt x="13155" y="10782"/>
                  </a:lnTo>
                  <a:lnTo>
                    <a:pt x="13155" y="1840"/>
                  </a:lnTo>
                  <a:lnTo>
                    <a:pt x="13155" y="1740"/>
                  </a:lnTo>
                  <a:lnTo>
                    <a:pt x="13145" y="1649"/>
                  </a:lnTo>
                  <a:lnTo>
                    <a:pt x="13125" y="1557"/>
                  </a:lnTo>
                  <a:lnTo>
                    <a:pt x="13105" y="1466"/>
                  </a:lnTo>
                  <a:lnTo>
                    <a:pt x="13044" y="1290"/>
                  </a:lnTo>
                  <a:lnTo>
                    <a:pt x="12962" y="1122"/>
                  </a:lnTo>
                  <a:lnTo>
                    <a:pt x="12860" y="962"/>
                  </a:lnTo>
                  <a:lnTo>
                    <a:pt x="12738" y="810"/>
                  </a:lnTo>
                  <a:lnTo>
                    <a:pt x="12596" y="665"/>
                  </a:lnTo>
                  <a:lnTo>
                    <a:pt x="12433" y="535"/>
                  </a:lnTo>
                  <a:lnTo>
                    <a:pt x="12260" y="420"/>
                  </a:lnTo>
                  <a:lnTo>
                    <a:pt x="12077" y="314"/>
                  </a:lnTo>
                  <a:lnTo>
                    <a:pt x="11874" y="222"/>
                  </a:lnTo>
                  <a:lnTo>
                    <a:pt x="11660" y="146"/>
                  </a:lnTo>
                  <a:lnTo>
                    <a:pt x="11426" y="77"/>
                  </a:lnTo>
                  <a:lnTo>
                    <a:pt x="11192" y="39"/>
                  </a:lnTo>
                  <a:lnTo>
                    <a:pt x="11070" y="16"/>
                  </a:lnTo>
                  <a:lnTo>
                    <a:pt x="10948" y="8"/>
                  </a:lnTo>
                  <a:lnTo>
                    <a:pt x="108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3"/>
            <p:cNvSpPr/>
            <p:nvPr/>
          </p:nvSpPr>
          <p:spPr>
            <a:xfrm flipH="1">
              <a:off x="2971973" y="3069500"/>
              <a:ext cx="59040" cy="138150"/>
            </a:xfrm>
            <a:custGeom>
              <a:rect b="b" l="l" r="r" t="t"/>
              <a:pathLst>
                <a:path extrusionOk="0" h="5526" w="2952">
                  <a:moveTo>
                    <a:pt x="784" y="1"/>
                  </a:moveTo>
                  <a:lnTo>
                    <a:pt x="703" y="16"/>
                  </a:lnTo>
                  <a:lnTo>
                    <a:pt x="611" y="31"/>
                  </a:lnTo>
                  <a:lnTo>
                    <a:pt x="530" y="54"/>
                  </a:lnTo>
                  <a:lnTo>
                    <a:pt x="459" y="77"/>
                  </a:lnTo>
                  <a:lnTo>
                    <a:pt x="387" y="115"/>
                  </a:lnTo>
                  <a:lnTo>
                    <a:pt x="316" y="153"/>
                  </a:lnTo>
                  <a:lnTo>
                    <a:pt x="255" y="192"/>
                  </a:lnTo>
                  <a:lnTo>
                    <a:pt x="204" y="237"/>
                  </a:lnTo>
                  <a:lnTo>
                    <a:pt x="153" y="291"/>
                  </a:lnTo>
                  <a:lnTo>
                    <a:pt x="103" y="344"/>
                  </a:lnTo>
                  <a:lnTo>
                    <a:pt x="72" y="405"/>
                  </a:lnTo>
                  <a:lnTo>
                    <a:pt x="42" y="459"/>
                  </a:lnTo>
                  <a:lnTo>
                    <a:pt x="21" y="527"/>
                  </a:lnTo>
                  <a:lnTo>
                    <a:pt x="1" y="588"/>
                  </a:lnTo>
                  <a:lnTo>
                    <a:pt x="1" y="657"/>
                  </a:lnTo>
                  <a:lnTo>
                    <a:pt x="1" y="4869"/>
                  </a:lnTo>
                  <a:lnTo>
                    <a:pt x="1" y="4930"/>
                  </a:lnTo>
                  <a:lnTo>
                    <a:pt x="21" y="4999"/>
                  </a:lnTo>
                  <a:lnTo>
                    <a:pt x="42" y="5060"/>
                  </a:lnTo>
                  <a:lnTo>
                    <a:pt x="72" y="5121"/>
                  </a:lnTo>
                  <a:lnTo>
                    <a:pt x="103" y="5182"/>
                  </a:lnTo>
                  <a:lnTo>
                    <a:pt x="153" y="5235"/>
                  </a:lnTo>
                  <a:lnTo>
                    <a:pt x="204" y="5281"/>
                  </a:lnTo>
                  <a:lnTo>
                    <a:pt x="255" y="5334"/>
                  </a:lnTo>
                  <a:lnTo>
                    <a:pt x="316" y="5373"/>
                  </a:lnTo>
                  <a:lnTo>
                    <a:pt x="387" y="5411"/>
                  </a:lnTo>
                  <a:lnTo>
                    <a:pt x="459" y="5441"/>
                  </a:lnTo>
                  <a:lnTo>
                    <a:pt x="530" y="5472"/>
                  </a:lnTo>
                  <a:lnTo>
                    <a:pt x="611" y="5495"/>
                  </a:lnTo>
                  <a:lnTo>
                    <a:pt x="703" y="5510"/>
                  </a:lnTo>
                  <a:lnTo>
                    <a:pt x="784" y="5518"/>
                  </a:lnTo>
                  <a:lnTo>
                    <a:pt x="876" y="5525"/>
                  </a:lnTo>
                  <a:lnTo>
                    <a:pt x="967" y="5518"/>
                  </a:lnTo>
                  <a:lnTo>
                    <a:pt x="1049" y="5510"/>
                  </a:lnTo>
                  <a:lnTo>
                    <a:pt x="1140" y="5495"/>
                  </a:lnTo>
                  <a:lnTo>
                    <a:pt x="1222" y="5472"/>
                  </a:lnTo>
                  <a:lnTo>
                    <a:pt x="1293" y="5441"/>
                  </a:lnTo>
                  <a:lnTo>
                    <a:pt x="1364" y="5411"/>
                  </a:lnTo>
                  <a:lnTo>
                    <a:pt x="1435" y="5373"/>
                  </a:lnTo>
                  <a:lnTo>
                    <a:pt x="1496" y="5334"/>
                  </a:lnTo>
                  <a:lnTo>
                    <a:pt x="1547" y="5281"/>
                  </a:lnTo>
                  <a:lnTo>
                    <a:pt x="1598" y="5235"/>
                  </a:lnTo>
                  <a:lnTo>
                    <a:pt x="1649" y="5182"/>
                  </a:lnTo>
                  <a:lnTo>
                    <a:pt x="1680" y="5121"/>
                  </a:lnTo>
                  <a:lnTo>
                    <a:pt x="1710" y="5060"/>
                  </a:lnTo>
                  <a:lnTo>
                    <a:pt x="1730" y="4999"/>
                  </a:lnTo>
                  <a:lnTo>
                    <a:pt x="1751" y="4930"/>
                  </a:lnTo>
                  <a:lnTo>
                    <a:pt x="1751" y="4869"/>
                  </a:lnTo>
                  <a:lnTo>
                    <a:pt x="1751" y="1313"/>
                  </a:lnTo>
                  <a:lnTo>
                    <a:pt x="2168" y="1313"/>
                  </a:lnTo>
                  <a:lnTo>
                    <a:pt x="2249" y="1306"/>
                  </a:lnTo>
                  <a:lnTo>
                    <a:pt x="2341" y="1283"/>
                  </a:lnTo>
                  <a:lnTo>
                    <a:pt x="2412" y="1267"/>
                  </a:lnTo>
                  <a:lnTo>
                    <a:pt x="2493" y="1237"/>
                  </a:lnTo>
                  <a:lnTo>
                    <a:pt x="2565" y="1206"/>
                  </a:lnTo>
                  <a:lnTo>
                    <a:pt x="2636" y="1168"/>
                  </a:lnTo>
                  <a:lnTo>
                    <a:pt x="2697" y="1122"/>
                  </a:lnTo>
                  <a:lnTo>
                    <a:pt x="2748" y="1077"/>
                  </a:lnTo>
                  <a:lnTo>
                    <a:pt x="2799" y="1023"/>
                  </a:lnTo>
                  <a:lnTo>
                    <a:pt x="2850" y="970"/>
                  </a:lnTo>
                  <a:lnTo>
                    <a:pt x="2880" y="916"/>
                  </a:lnTo>
                  <a:lnTo>
                    <a:pt x="2911" y="855"/>
                  </a:lnTo>
                  <a:lnTo>
                    <a:pt x="2931" y="787"/>
                  </a:lnTo>
                  <a:lnTo>
                    <a:pt x="2951" y="726"/>
                  </a:lnTo>
                  <a:lnTo>
                    <a:pt x="2951" y="657"/>
                  </a:lnTo>
                  <a:lnTo>
                    <a:pt x="2951" y="588"/>
                  </a:lnTo>
                  <a:lnTo>
                    <a:pt x="2931" y="527"/>
                  </a:lnTo>
                  <a:lnTo>
                    <a:pt x="2911" y="459"/>
                  </a:lnTo>
                  <a:lnTo>
                    <a:pt x="2880" y="405"/>
                  </a:lnTo>
                  <a:lnTo>
                    <a:pt x="2850" y="344"/>
                  </a:lnTo>
                  <a:lnTo>
                    <a:pt x="2799" y="291"/>
                  </a:lnTo>
                  <a:lnTo>
                    <a:pt x="2748" y="237"/>
                  </a:lnTo>
                  <a:lnTo>
                    <a:pt x="2697" y="192"/>
                  </a:lnTo>
                  <a:lnTo>
                    <a:pt x="2636" y="153"/>
                  </a:lnTo>
                  <a:lnTo>
                    <a:pt x="2565" y="115"/>
                  </a:lnTo>
                  <a:lnTo>
                    <a:pt x="2493" y="77"/>
                  </a:lnTo>
                  <a:lnTo>
                    <a:pt x="2412" y="54"/>
                  </a:lnTo>
                  <a:lnTo>
                    <a:pt x="2341" y="31"/>
                  </a:lnTo>
                  <a:lnTo>
                    <a:pt x="2249" y="16"/>
                  </a:lnTo>
                  <a:lnTo>
                    <a:pt x="2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3"/>
            <p:cNvSpPr/>
            <p:nvPr/>
          </p:nvSpPr>
          <p:spPr>
            <a:xfrm flipH="1">
              <a:off x="2955693" y="3427175"/>
              <a:ext cx="105620" cy="138125"/>
            </a:xfrm>
            <a:custGeom>
              <a:rect b="b" l="l" r="r" t="t"/>
              <a:pathLst>
                <a:path extrusionOk="0" h="5525" w="5281">
                  <a:moveTo>
                    <a:pt x="2462" y="2374"/>
                  </a:moveTo>
                  <a:lnTo>
                    <a:pt x="2910" y="2969"/>
                  </a:lnTo>
                  <a:lnTo>
                    <a:pt x="2462" y="2969"/>
                  </a:lnTo>
                  <a:lnTo>
                    <a:pt x="2462" y="2374"/>
                  </a:lnTo>
                  <a:close/>
                  <a:moveTo>
                    <a:pt x="1841" y="1"/>
                  </a:moveTo>
                  <a:lnTo>
                    <a:pt x="1760" y="8"/>
                  </a:lnTo>
                  <a:lnTo>
                    <a:pt x="1668" y="24"/>
                  </a:lnTo>
                  <a:lnTo>
                    <a:pt x="1577" y="39"/>
                  </a:lnTo>
                  <a:lnTo>
                    <a:pt x="1485" y="62"/>
                  </a:lnTo>
                  <a:lnTo>
                    <a:pt x="1404" y="92"/>
                  </a:lnTo>
                  <a:lnTo>
                    <a:pt x="1323" y="123"/>
                  </a:lnTo>
                  <a:lnTo>
                    <a:pt x="1251" y="161"/>
                  </a:lnTo>
                  <a:lnTo>
                    <a:pt x="1180" y="207"/>
                  </a:lnTo>
                  <a:lnTo>
                    <a:pt x="1109" y="252"/>
                  </a:lnTo>
                  <a:lnTo>
                    <a:pt x="1048" y="298"/>
                  </a:lnTo>
                  <a:lnTo>
                    <a:pt x="987" y="352"/>
                  </a:lnTo>
                  <a:lnTo>
                    <a:pt x="936" y="413"/>
                  </a:lnTo>
                  <a:lnTo>
                    <a:pt x="885" y="474"/>
                  </a:lnTo>
                  <a:lnTo>
                    <a:pt x="844" y="535"/>
                  </a:lnTo>
                  <a:lnTo>
                    <a:pt x="804" y="603"/>
                  </a:lnTo>
                  <a:lnTo>
                    <a:pt x="773" y="672"/>
                  </a:lnTo>
                  <a:lnTo>
                    <a:pt x="753" y="748"/>
                  </a:lnTo>
                  <a:lnTo>
                    <a:pt x="733" y="817"/>
                  </a:lnTo>
                  <a:lnTo>
                    <a:pt x="722" y="893"/>
                  </a:lnTo>
                  <a:lnTo>
                    <a:pt x="712" y="1145"/>
                  </a:lnTo>
                  <a:lnTo>
                    <a:pt x="712" y="1626"/>
                  </a:lnTo>
                  <a:lnTo>
                    <a:pt x="712" y="2976"/>
                  </a:lnTo>
                  <a:lnTo>
                    <a:pt x="641" y="2992"/>
                  </a:lnTo>
                  <a:lnTo>
                    <a:pt x="570" y="3007"/>
                  </a:lnTo>
                  <a:lnTo>
                    <a:pt x="499" y="3030"/>
                  </a:lnTo>
                  <a:lnTo>
                    <a:pt x="427" y="3060"/>
                  </a:lnTo>
                  <a:lnTo>
                    <a:pt x="366" y="3091"/>
                  </a:lnTo>
                  <a:lnTo>
                    <a:pt x="305" y="3121"/>
                  </a:lnTo>
                  <a:lnTo>
                    <a:pt x="254" y="3160"/>
                  </a:lnTo>
                  <a:lnTo>
                    <a:pt x="203" y="3205"/>
                  </a:lnTo>
                  <a:lnTo>
                    <a:pt x="163" y="3251"/>
                  </a:lnTo>
                  <a:lnTo>
                    <a:pt x="122" y="3297"/>
                  </a:lnTo>
                  <a:lnTo>
                    <a:pt x="81" y="3343"/>
                  </a:lnTo>
                  <a:lnTo>
                    <a:pt x="51" y="3396"/>
                  </a:lnTo>
                  <a:lnTo>
                    <a:pt x="31" y="3449"/>
                  </a:lnTo>
                  <a:lnTo>
                    <a:pt x="20" y="3511"/>
                  </a:lnTo>
                  <a:lnTo>
                    <a:pt x="0" y="3564"/>
                  </a:lnTo>
                  <a:lnTo>
                    <a:pt x="0" y="3625"/>
                  </a:lnTo>
                  <a:lnTo>
                    <a:pt x="0" y="3686"/>
                  </a:lnTo>
                  <a:lnTo>
                    <a:pt x="20" y="3747"/>
                  </a:lnTo>
                  <a:lnTo>
                    <a:pt x="31" y="3800"/>
                  </a:lnTo>
                  <a:lnTo>
                    <a:pt x="61" y="3854"/>
                  </a:lnTo>
                  <a:lnTo>
                    <a:pt x="81" y="3907"/>
                  </a:lnTo>
                  <a:lnTo>
                    <a:pt x="122" y="3961"/>
                  </a:lnTo>
                  <a:lnTo>
                    <a:pt x="163" y="4007"/>
                  </a:lnTo>
                  <a:lnTo>
                    <a:pt x="214" y="4052"/>
                  </a:lnTo>
                  <a:lnTo>
                    <a:pt x="265" y="4090"/>
                  </a:lnTo>
                  <a:lnTo>
                    <a:pt x="315" y="4129"/>
                  </a:lnTo>
                  <a:lnTo>
                    <a:pt x="376" y="4167"/>
                  </a:lnTo>
                  <a:lnTo>
                    <a:pt x="437" y="4197"/>
                  </a:lnTo>
                  <a:lnTo>
                    <a:pt x="509" y="4220"/>
                  </a:lnTo>
                  <a:lnTo>
                    <a:pt x="580" y="4243"/>
                  </a:lnTo>
                  <a:lnTo>
                    <a:pt x="651" y="4258"/>
                  </a:lnTo>
                  <a:lnTo>
                    <a:pt x="722" y="4274"/>
                  </a:lnTo>
                  <a:lnTo>
                    <a:pt x="733" y="4876"/>
                  </a:lnTo>
                  <a:lnTo>
                    <a:pt x="733" y="4937"/>
                  </a:lnTo>
                  <a:lnTo>
                    <a:pt x="753" y="5006"/>
                  </a:lnTo>
                  <a:lnTo>
                    <a:pt x="773" y="5067"/>
                  </a:lnTo>
                  <a:lnTo>
                    <a:pt x="804" y="5128"/>
                  </a:lnTo>
                  <a:lnTo>
                    <a:pt x="844" y="5182"/>
                  </a:lnTo>
                  <a:lnTo>
                    <a:pt x="885" y="5235"/>
                  </a:lnTo>
                  <a:lnTo>
                    <a:pt x="936" y="5288"/>
                  </a:lnTo>
                  <a:lnTo>
                    <a:pt x="987" y="5334"/>
                  </a:lnTo>
                  <a:lnTo>
                    <a:pt x="1058" y="5380"/>
                  </a:lnTo>
                  <a:lnTo>
                    <a:pt x="1119" y="5410"/>
                  </a:lnTo>
                  <a:lnTo>
                    <a:pt x="1190" y="5449"/>
                  </a:lnTo>
                  <a:lnTo>
                    <a:pt x="1272" y="5472"/>
                  </a:lnTo>
                  <a:lnTo>
                    <a:pt x="1353" y="5494"/>
                  </a:lnTo>
                  <a:lnTo>
                    <a:pt x="1434" y="5510"/>
                  </a:lnTo>
                  <a:lnTo>
                    <a:pt x="1516" y="5525"/>
                  </a:lnTo>
                  <a:lnTo>
                    <a:pt x="1618" y="5525"/>
                  </a:lnTo>
                  <a:lnTo>
                    <a:pt x="1709" y="5517"/>
                  </a:lnTo>
                  <a:lnTo>
                    <a:pt x="1791" y="5510"/>
                  </a:lnTo>
                  <a:lnTo>
                    <a:pt x="1872" y="5494"/>
                  </a:lnTo>
                  <a:lnTo>
                    <a:pt x="1953" y="5472"/>
                  </a:lnTo>
                  <a:lnTo>
                    <a:pt x="2035" y="5441"/>
                  </a:lnTo>
                  <a:lnTo>
                    <a:pt x="2106" y="5410"/>
                  </a:lnTo>
                  <a:lnTo>
                    <a:pt x="2167" y="5372"/>
                  </a:lnTo>
                  <a:lnTo>
                    <a:pt x="2238" y="5327"/>
                  </a:lnTo>
                  <a:lnTo>
                    <a:pt x="2289" y="5281"/>
                  </a:lnTo>
                  <a:lnTo>
                    <a:pt x="2340" y="5227"/>
                  </a:lnTo>
                  <a:lnTo>
                    <a:pt x="2381" y="5174"/>
                  </a:lnTo>
                  <a:lnTo>
                    <a:pt x="2421" y="5121"/>
                  </a:lnTo>
                  <a:lnTo>
                    <a:pt x="2452" y="5059"/>
                  </a:lnTo>
                  <a:lnTo>
                    <a:pt x="2472" y="4991"/>
                  </a:lnTo>
                  <a:lnTo>
                    <a:pt x="2482" y="4930"/>
                  </a:lnTo>
                  <a:lnTo>
                    <a:pt x="2482" y="4861"/>
                  </a:lnTo>
                  <a:lnTo>
                    <a:pt x="2482" y="4281"/>
                  </a:lnTo>
                  <a:lnTo>
                    <a:pt x="4405" y="4281"/>
                  </a:lnTo>
                  <a:lnTo>
                    <a:pt x="4517" y="4274"/>
                  </a:lnTo>
                  <a:lnTo>
                    <a:pt x="4629" y="4258"/>
                  </a:lnTo>
                  <a:lnTo>
                    <a:pt x="4731" y="4235"/>
                  </a:lnTo>
                  <a:lnTo>
                    <a:pt x="4833" y="4197"/>
                  </a:lnTo>
                  <a:lnTo>
                    <a:pt x="4934" y="4151"/>
                  </a:lnTo>
                  <a:lnTo>
                    <a:pt x="5016" y="4098"/>
                  </a:lnTo>
                  <a:lnTo>
                    <a:pt x="5087" y="4029"/>
                  </a:lnTo>
                  <a:lnTo>
                    <a:pt x="5158" y="3961"/>
                  </a:lnTo>
                  <a:lnTo>
                    <a:pt x="5209" y="3884"/>
                  </a:lnTo>
                  <a:lnTo>
                    <a:pt x="5250" y="3800"/>
                  </a:lnTo>
                  <a:lnTo>
                    <a:pt x="5270" y="3717"/>
                  </a:lnTo>
                  <a:lnTo>
                    <a:pt x="5280" y="3633"/>
                  </a:lnTo>
                  <a:lnTo>
                    <a:pt x="5270" y="3549"/>
                  </a:lnTo>
                  <a:lnTo>
                    <a:pt x="5250" y="3465"/>
                  </a:lnTo>
                  <a:lnTo>
                    <a:pt x="5219" y="3388"/>
                  </a:lnTo>
                  <a:lnTo>
                    <a:pt x="5168" y="3305"/>
                  </a:lnTo>
                  <a:lnTo>
                    <a:pt x="4619" y="2564"/>
                  </a:lnTo>
                  <a:lnTo>
                    <a:pt x="3947" y="1672"/>
                  </a:lnTo>
                  <a:lnTo>
                    <a:pt x="3612" y="1237"/>
                  </a:lnTo>
                  <a:lnTo>
                    <a:pt x="3317" y="863"/>
                  </a:lnTo>
                  <a:lnTo>
                    <a:pt x="3072" y="565"/>
                  </a:lnTo>
                  <a:lnTo>
                    <a:pt x="2981" y="466"/>
                  </a:lnTo>
                  <a:lnTo>
                    <a:pt x="2910" y="390"/>
                  </a:lnTo>
                  <a:lnTo>
                    <a:pt x="2838" y="329"/>
                  </a:lnTo>
                  <a:lnTo>
                    <a:pt x="2767" y="275"/>
                  </a:lnTo>
                  <a:lnTo>
                    <a:pt x="2696" y="230"/>
                  </a:lnTo>
                  <a:lnTo>
                    <a:pt x="2615" y="184"/>
                  </a:lnTo>
                  <a:lnTo>
                    <a:pt x="2533" y="138"/>
                  </a:lnTo>
                  <a:lnTo>
                    <a:pt x="2452" y="107"/>
                  </a:lnTo>
                  <a:lnTo>
                    <a:pt x="2370" y="77"/>
                  </a:lnTo>
                  <a:lnTo>
                    <a:pt x="2289" y="46"/>
                  </a:lnTo>
                  <a:lnTo>
                    <a:pt x="2198" y="31"/>
                  </a:lnTo>
                  <a:lnTo>
                    <a:pt x="2116" y="16"/>
                  </a:lnTo>
                  <a:lnTo>
                    <a:pt x="2025" y="8"/>
                  </a:lnTo>
                  <a:lnTo>
                    <a:pt x="19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 flipH="1">
              <a:off x="3275553" y="3069500"/>
              <a:ext cx="95660" cy="138150"/>
            </a:xfrm>
            <a:custGeom>
              <a:rect b="b" l="l" r="r" t="t"/>
              <a:pathLst>
                <a:path extrusionOk="0" h="5526" w="4783">
                  <a:moveTo>
                    <a:pt x="2523" y="1"/>
                  </a:moveTo>
                  <a:lnTo>
                    <a:pt x="2289" y="8"/>
                  </a:lnTo>
                  <a:lnTo>
                    <a:pt x="2055" y="39"/>
                  </a:lnTo>
                  <a:lnTo>
                    <a:pt x="1842" y="77"/>
                  </a:lnTo>
                  <a:lnTo>
                    <a:pt x="1628" y="138"/>
                  </a:lnTo>
                  <a:lnTo>
                    <a:pt x="1435" y="207"/>
                  </a:lnTo>
                  <a:lnTo>
                    <a:pt x="1242" y="291"/>
                  </a:lnTo>
                  <a:lnTo>
                    <a:pt x="1069" y="390"/>
                  </a:lnTo>
                  <a:lnTo>
                    <a:pt x="906" y="504"/>
                  </a:lnTo>
                  <a:lnTo>
                    <a:pt x="753" y="627"/>
                  </a:lnTo>
                  <a:lnTo>
                    <a:pt x="621" y="756"/>
                  </a:lnTo>
                  <a:lnTo>
                    <a:pt x="509" y="901"/>
                  </a:lnTo>
                  <a:lnTo>
                    <a:pt x="418" y="1046"/>
                  </a:lnTo>
                  <a:lnTo>
                    <a:pt x="336" y="1206"/>
                  </a:lnTo>
                  <a:lnTo>
                    <a:pt x="285" y="1367"/>
                  </a:lnTo>
                  <a:lnTo>
                    <a:pt x="245" y="1542"/>
                  </a:lnTo>
                  <a:lnTo>
                    <a:pt x="234" y="1718"/>
                  </a:lnTo>
                  <a:lnTo>
                    <a:pt x="245" y="1847"/>
                  </a:lnTo>
                  <a:lnTo>
                    <a:pt x="275" y="1977"/>
                  </a:lnTo>
                  <a:lnTo>
                    <a:pt x="285" y="2023"/>
                  </a:lnTo>
                  <a:lnTo>
                    <a:pt x="326" y="2153"/>
                  </a:lnTo>
                  <a:lnTo>
                    <a:pt x="387" y="2290"/>
                  </a:lnTo>
                  <a:lnTo>
                    <a:pt x="458" y="2427"/>
                  </a:lnTo>
                  <a:lnTo>
                    <a:pt x="550" y="2565"/>
                  </a:lnTo>
                  <a:lnTo>
                    <a:pt x="641" y="2710"/>
                  </a:lnTo>
                  <a:lnTo>
                    <a:pt x="753" y="2855"/>
                  </a:lnTo>
                  <a:lnTo>
                    <a:pt x="875" y="3000"/>
                  </a:lnTo>
                  <a:lnTo>
                    <a:pt x="1008" y="3145"/>
                  </a:lnTo>
                  <a:lnTo>
                    <a:pt x="1567" y="3740"/>
                  </a:lnTo>
                  <a:lnTo>
                    <a:pt x="2015" y="4205"/>
                  </a:lnTo>
                  <a:lnTo>
                    <a:pt x="2015" y="4205"/>
                  </a:lnTo>
                  <a:lnTo>
                    <a:pt x="886" y="4197"/>
                  </a:lnTo>
                  <a:lnTo>
                    <a:pt x="875" y="4197"/>
                  </a:lnTo>
                  <a:lnTo>
                    <a:pt x="784" y="4205"/>
                  </a:lnTo>
                  <a:lnTo>
                    <a:pt x="702" y="4213"/>
                  </a:lnTo>
                  <a:lnTo>
                    <a:pt x="611" y="4228"/>
                  </a:lnTo>
                  <a:lnTo>
                    <a:pt x="529" y="4251"/>
                  </a:lnTo>
                  <a:lnTo>
                    <a:pt x="458" y="4281"/>
                  </a:lnTo>
                  <a:lnTo>
                    <a:pt x="387" y="4312"/>
                  </a:lnTo>
                  <a:lnTo>
                    <a:pt x="316" y="4350"/>
                  </a:lnTo>
                  <a:lnTo>
                    <a:pt x="255" y="4396"/>
                  </a:lnTo>
                  <a:lnTo>
                    <a:pt x="194" y="4442"/>
                  </a:lnTo>
                  <a:lnTo>
                    <a:pt x="143" y="4495"/>
                  </a:lnTo>
                  <a:lnTo>
                    <a:pt x="102" y="4548"/>
                  </a:lnTo>
                  <a:lnTo>
                    <a:pt x="72" y="4602"/>
                  </a:lnTo>
                  <a:lnTo>
                    <a:pt x="41" y="4663"/>
                  </a:lnTo>
                  <a:lnTo>
                    <a:pt x="21" y="4732"/>
                  </a:lnTo>
                  <a:lnTo>
                    <a:pt x="0" y="4793"/>
                  </a:lnTo>
                  <a:lnTo>
                    <a:pt x="0" y="4861"/>
                  </a:lnTo>
                  <a:lnTo>
                    <a:pt x="11" y="4930"/>
                  </a:lnTo>
                  <a:lnTo>
                    <a:pt x="21" y="4999"/>
                  </a:lnTo>
                  <a:lnTo>
                    <a:pt x="41" y="5060"/>
                  </a:lnTo>
                  <a:lnTo>
                    <a:pt x="72" y="5121"/>
                  </a:lnTo>
                  <a:lnTo>
                    <a:pt x="112" y="5174"/>
                  </a:lnTo>
                  <a:lnTo>
                    <a:pt x="163" y="5228"/>
                  </a:lnTo>
                  <a:lnTo>
                    <a:pt x="214" y="5273"/>
                  </a:lnTo>
                  <a:lnTo>
                    <a:pt x="265" y="5319"/>
                  </a:lnTo>
                  <a:lnTo>
                    <a:pt x="336" y="5365"/>
                  </a:lnTo>
                  <a:lnTo>
                    <a:pt x="397" y="5403"/>
                  </a:lnTo>
                  <a:lnTo>
                    <a:pt x="479" y="5434"/>
                  </a:lnTo>
                  <a:lnTo>
                    <a:pt x="550" y="5464"/>
                  </a:lnTo>
                  <a:lnTo>
                    <a:pt x="631" y="5487"/>
                  </a:lnTo>
                  <a:lnTo>
                    <a:pt x="723" y="5502"/>
                  </a:lnTo>
                  <a:lnTo>
                    <a:pt x="804" y="5510"/>
                  </a:lnTo>
                  <a:lnTo>
                    <a:pt x="896" y="5518"/>
                  </a:lnTo>
                  <a:lnTo>
                    <a:pt x="2656" y="5525"/>
                  </a:lnTo>
                  <a:lnTo>
                    <a:pt x="3307" y="5518"/>
                  </a:lnTo>
                  <a:lnTo>
                    <a:pt x="3673" y="5510"/>
                  </a:lnTo>
                  <a:lnTo>
                    <a:pt x="3856" y="5495"/>
                  </a:lnTo>
                  <a:lnTo>
                    <a:pt x="3958" y="5472"/>
                  </a:lnTo>
                  <a:lnTo>
                    <a:pt x="4060" y="5441"/>
                  </a:lnTo>
                  <a:lnTo>
                    <a:pt x="4151" y="5403"/>
                  </a:lnTo>
                  <a:lnTo>
                    <a:pt x="4243" y="5357"/>
                  </a:lnTo>
                  <a:lnTo>
                    <a:pt x="4324" y="5304"/>
                  </a:lnTo>
                  <a:lnTo>
                    <a:pt x="4395" y="5243"/>
                  </a:lnTo>
                  <a:lnTo>
                    <a:pt x="4456" y="5174"/>
                  </a:lnTo>
                  <a:lnTo>
                    <a:pt x="4507" y="5105"/>
                  </a:lnTo>
                  <a:lnTo>
                    <a:pt x="4538" y="5029"/>
                  </a:lnTo>
                  <a:lnTo>
                    <a:pt x="4568" y="4968"/>
                  </a:lnTo>
                  <a:lnTo>
                    <a:pt x="4579" y="4899"/>
                  </a:lnTo>
                  <a:lnTo>
                    <a:pt x="4589" y="4846"/>
                  </a:lnTo>
                  <a:lnTo>
                    <a:pt x="4589" y="4785"/>
                  </a:lnTo>
                  <a:lnTo>
                    <a:pt x="4579" y="4732"/>
                  </a:lnTo>
                  <a:lnTo>
                    <a:pt x="4558" y="4671"/>
                  </a:lnTo>
                  <a:lnTo>
                    <a:pt x="4538" y="4617"/>
                  </a:lnTo>
                  <a:lnTo>
                    <a:pt x="4507" y="4564"/>
                  </a:lnTo>
                  <a:lnTo>
                    <a:pt x="4436" y="4457"/>
                  </a:lnTo>
                  <a:lnTo>
                    <a:pt x="4345" y="4342"/>
                  </a:lnTo>
                  <a:lnTo>
                    <a:pt x="4233" y="4228"/>
                  </a:lnTo>
                  <a:lnTo>
                    <a:pt x="4111" y="4106"/>
                  </a:lnTo>
                  <a:lnTo>
                    <a:pt x="3846" y="3854"/>
                  </a:lnTo>
                  <a:lnTo>
                    <a:pt x="3490" y="3496"/>
                  </a:lnTo>
                  <a:lnTo>
                    <a:pt x="3032" y="3015"/>
                  </a:lnTo>
                  <a:lnTo>
                    <a:pt x="2442" y="2389"/>
                  </a:lnTo>
                  <a:lnTo>
                    <a:pt x="2340" y="2282"/>
                  </a:lnTo>
                  <a:lnTo>
                    <a:pt x="2259" y="2183"/>
                  </a:lnTo>
                  <a:lnTo>
                    <a:pt x="2137" y="2008"/>
                  </a:lnTo>
                  <a:lnTo>
                    <a:pt x="2045" y="1863"/>
                  </a:lnTo>
                  <a:lnTo>
                    <a:pt x="2005" y="1756"/>
                  </a:lnTo>
                  <a:lnTo>
                    <a:pt x="1984" y="1680"/>
                  </a:lnTo>
                  <a:lnTo>
                    <a:pt x="2005" y="1611"/>
                  </a:lnTo>
                  <a:lnTo>
                    <a:pt x="2045" y="1542"/>
                  </a:lnTo>
                  <a:lnTo>
                    <a:pt x="2096" y="1473"/>
                  </a:lnTo>
                  <a:lnTo>
                    <a:pt x="2157" y="1420"/>
                  </a:lnTo>
                  <a:lnTo>
                    <a:pt x="2239" y="1374"/>
                  </a:lnTo>
                  <a:lnTo>
                    <a:pt x="2320" y="1344"/>
                  </a:lnTo>
                  <a:lnTo>
                    <a:pt x="2422" y="1321"/>
                  </a:lnTo>
                  <a:lnTo>
                    <a:pt x="2523" y="1313"/>
                  </a:lnTo>
                  <a:lnTo>
                    <a:pt x="2615" y="1321"/>
                  </a:lnTo>
                  <a:lnTo>
                    <a:pt x="2696" y="1336"/>
                  </a:lnTo>
                  <a:lnTo>
                    <a:pt x="2778" y="1367"/>
                  </a:lnTo>
                  <a:lnTo>
                    <a:pt x="2859" y="1405"/>
                  </a:lnTo>
                  <a:lnTo>
                    <a:pt x="2920" y="1451"/>
                  </a:lnTo>
                  <a:lnTo>
                    <a:pt x="2971" y="1504"/>
                  </a:lnTo>
                  <a:lnTo>
                    <a:pt x="3012" y="1573"/>
                  </a:lnTo>
                  <a:lnTo>
                    <a:pt x="3042" y="1634"/>
                  </a:lnTo>
                  <a:lnTo>
                    <a:pt x="3063" y="1702"/>
                  </a:lnTo>
                  <a:lnTo>
                    <a:pt x="3093" y="1763"/>
                  </a:lnTo>
                  <a:lnTo>
                    <a:pt x="3134" y="1824"/>
                  </a:lnTo>
                  <a:lnTo>
                    <a:pt x="3175" y="1878"/>
                  </a:lnTo>
                  <a:lnTo>
                    <a:pt x="3225" y="1931"/>
                  </a:lnTo>
                  <a:lnTo>
                    <a:pt x="3287" y="1977"/>
                  </a:lnTo>
                  <a:lnTo>
                    <a:pt x="3348" y="2015"/>
                  </a:lnTo>
                  <a:lnTo>
                    <a:pt x="3409" y="2053"/>
                  </a:lnTo>
                  <a:lnTo>
                    <a:pt x="3480" y="2092"/>
                  </a:lnTo>
                  <a:lnTo>
                    <a:pt x="3561" y="2114"/>
                  </a:lnTo>
                  <a:lnTo>
                    <a:pt x="3643" y="2137"/>
                  </a:lnTo>
                  <a:lnTo>
                    <a:pt x="3724" y="2153"/>
                  </a:lnTo>
                  <a:lnTo>
                    <a:pt x="3805" y="2160"/>
                  </a:lnTo>
                  <a:lnTo>
                    <a:pt x="3897" y="2168"/>
                  </a:lnTo>
                  <a:lnTo>
                    <a:pt x="3978" y="2168"/>
                  </a:lnTo>
                  <a:lnTo>
                    <a:pt x="4070" y="2153"/>
                  </a:lnTo>
                  <a:lnTo>
                    <a:pt x="4161" y="2137"/>
                  </a:lnTo>
                  <a:lnTo>
                    <a:pt x="4243" y="2114"/>
                  </a:lnTo>
                  <a:lnTo>
                    <a:pt x="4314" y="2092"/>
                  </a:lnTo>
                  <a:lnTo>
                    <a:pt x="4395" y="2053"/>
                  </a:lnTo>
                  <a:lnTo>
                    <a:pt x="4456" y="2015"/>
                  </a:lnTo>
                  <a:lnTo>
                    <a:pt x="4518" y="1977"/>
                  </a:lnTo>
                  <a:lnTo>
                    <a:pt x="4579" y="1924"/>
                  </a:lnTo>
                  <a:lnTo>
                    <a:pt x="4629" y="1878"/>
                  </a:lnTo>
                  <a:lnTo>
                    <a:pt x="4670" y="1824"/>
                  </a:lnTo>
                  <a:lnTo>
                    <a:pt x="4711" y="1763"/>
                  </a:lnTo>
                  <a:lnTo>
                    <a:pt x="4741" y="1702"/>
                  </a:lnTo>
                  <a:lnTo>
                    <a:pt x="4762" y="1641"/>
                  </a:lnTo>
                  <a:lnTo>
                    <a:pt x="4772" y="1580"/>
                  </a:lnTo>
                  <a:lnTo>
                    <a:pt x="4782" y="1512"/>
                  </a:lnTo>
                  <a:lnTo>
                    <a:pt x="4772" y="1451"/>
                  </a:lnTo>
                  <a:lnTo>
                    <a:pt x="4762" y="1382"/>
                  </a:lnTo>
                  <a:lnTo>
                    <a:pt x="4711" y="1237"/>
                  </a:lnTo>
                  <a:lnTo>
                    <a:pt x="4650" y="1092"/>
                  </a:lnTo>
                  <a:lnTo>
                    <a:pt x="4568" y="955"/>
                  </a:lnTo>
                  <a:lnTo>
                    <a:pt x="4477" y="833"/>
                  </a:lnTo>
                  <a:lnTo>
                    <a:pt x="4365" y="710"/>
                  </a:lnTo>
                  <a:lnTo>
                    <a:pt x="4243" y="596"/>
                  </a:lnTo>
                  <a:lnTo>
                    <a:pt x="4111" y="489"/>
                  </a:lnTo>
                  <a:lnTo>
                    <a:pt x="3968" y="390"/>
                  </a:lnTo>
                  <a:lnTo>
                    <a:pt x="3816" y="306"/>
                  </a:lnTo>
                  <a:lnTo>
                    <a:pt x="3653" y="230"/>
                  </a:lnTo>
                  <a:lnTo>
                    <a:pt x="3480" y="161"/>
                  </a:lnTo>
                  <a:lnTo>
                    <a:pt x="3297" y="100"/>
                  </a:lnTo>
                  <a:lnTo>
                    <a:pt x="3114" y="62"/>
                  </a:lnTo>
                  <a:lnTo>
                    <a:pt x="2920" y="24"/>
                  </a:lnTo>
                  <a:lnTo>
                    <a:pt x="2717" y="8"/>
                  </a:lnTo>
                  <a:lnTo>
                    <a:pt x="25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 flipH="1">
              <a:off x="3277793" y="3427175"/>
              <a:ext cx="91180" cy="138125"/>
            </a:xfrm>
            <a:custGeom>
              <a:rect b="b" l="l" r="r" t="t"/>
              <a:pathLst>
                <a:path extrusionOk="0" h="5525" w="4559">
                  <a:moveTo>
                    <a:pt x="2279" y="1"/>
                  </a:moveTo>
                  <a:lnTo>
                    <a:pt x="2045" y="8"/>
                  </a:lnTo>
                  <a:lnTo>
                    <a:pt x="1821" y="39"/>
                  </a:lnTo>
                  <a:lnTo>
                    <a:pt x="1598" y="77"/>
                  </a:lnTo>
                  <a:lnTo>
                    <a:pt x="1394" y="138"/>
                  </a:lnTo>
                  <a:lnTo>
                    <a:pt x="1191" y="207"/>
                  </a:lnTo>
                  <a:lnTo>
                    <a:pt x="1007" y="291"/>
                  </a:lnTo>
                  <a:lnTo>
                    <a:pt x="824" y="390"/>
                  </a:lnTo>
                  <a:lnTo>
                    <a:pt x="662" y="504"/>
                  </a:lnTo>
                  <a:lnTo>
                    <a:pt x="519" y="626"/>
                  </a:lnTo>
                  <a:lnTo>
                    <a:pt x="387" y="756"/>
                  </a:lnTo>
                  <a:lnTo>
                    <a:pt x="275" y="893"/>
                  </a:lnTo>
                  <a:lnTo>
                    <a:pt x="173" y="1046"/>
                  </a:lnTo>
                  <a:lnTo>
                    <a:pt x="102" y="1206"/>
                  </a:lnTo>
                  <a:lnTo>
                    <a:pt x="41" y="1366"/>
                  </a:lnTo>
                  <a:lnTo>
                    <a:pt x="10" y="1534"/>
                  </a:lnTo>
                  <a:lnTo>
                    <a:pt x="0" y="1710"/>
                  </a:lnTo>
                  <a:lnTo>
                    <a:pt x="10" y="1855"/>
                  </a:lnTo>
                  <a:lnTo>
                    <a:pt x="31" y="2000"/>
                  </a:lnTo>
                  <a:lnTo>
                    <a:pt x="72" y="2145"/>
                  </a:lnTo>
                  <a:lnTo>
                    <a:pt x="122" y="2274"/>
                  </a:lnTo>
                  <a:lnTo>
                    <a:pt x="194" y="2404"/>
                  </a:lnTo>
                  <a:lnTo>
                    <a:pt x="275" y="2534"/>
                  </a:lnTo>
                  <a:lnTo>
                    <a:pt x="377" y="2648"/>
                  </a:lnTo>
                  <a:lnTo>
                    <a:pt x="478" y="2763"/>
                  </a:lnTo>
                  <a:lnTo>
                    <a:pt x="377" y="2877"/>
                  </a:lnTo>
                  <a:lnTo>
                    <a:pt x="275" y="2992"/>
                  </a:lnTo>
                  <a:lnTo>
                    <a:pt x="194" y="3121"/>
                  </a:lnTo>
                  <a:lnTo>
                    <a:pt x="122" y="3251"/>
                  </a:lnTo>
                  <a:lnTo>
                    <a:pt x="72" y="3381"/>
                  </a:lnTo>
                  <a:lnTo>
                    <a:pt x="31" y="3526"/>
                  </a:lnTo>
                  <a:lnTo>
                    <a:pt x="10" y="3671"/>
                  </a:lnTo>
                  <a:lnTo>
                    <a:pt x="0" y="3816"/>
                  </a:lnTo>
                  <a:lnTo>
                    <a:pt x="10" y="3991"/>
                  </a:lnTo>
                  <a:lnTo>
                    <a:pt x="41" y="4159"/>
                  </a:lnTo>
                  <a:lnTo>
                    <a:pt x="102" y="4319"/>
                  </a:lnTo>
                  <a:lnTo>
                    <a:pt x="173" y="4480"/>
                  </a:lnTo>
                  <a:lnTo>
                    <a:pt x="275" y="4632"/>
                  </a:lnTo>
                  <a:lnTo>
                    <a:pt x="387" y="4770"/>
                  </a:lnTo>
                  <a:lnTo>
                    <a:pt x="519" y="4899"/>
                  </a:lnTo>
                  <a:lnTo>
                    <a:pt x="662" y="5021"/>
                  </a:lnTo>
                  <a:lnTo>
                    <a:pt x="824" y="5136"/>
                  </a:lnTo>
                  <a:lnTo>
                    <a:pt x="1007" y="5235"/>
                  </a:lnTo>
                  <a:lnTo>
                    <a:pt x="1191" y="5319"/>
                  </a:lnTo>
                  <a:lnTo>
                    <a:pt x="1394" y="5388"/>
                  </a:lnTo>
                  <a:lnTo>
                    <a:pt x="1598" y="5449"/>
                  </a:lnTo>
                  <a:lnTo>
                    <a:pt x="1821" y="5487"/>
                  </a:lnTo>
                  <a:lnTo>
                    <a:pt x="2045" y="5517"/>
                  </a:lnTo>
                  <a:lnTo>
                    <a:pt x="2279" y="5525"/>
                  </a:lnTo>
                  <a:lnTo>
                    <a:pt x="2483" y="5517"/>
                  </a:lnTo>
                  <a:lnTo>
                    <a:pt x="2696" y="5494"/>
                  </a:lnTo>
                  <a:lnTo>
                    <a:pt x="2890" y="5464"/>
                  </a:lnTo>
                  <a:lnTo>
                    <a:pt x="3083" y="5410"/>
                  </a:lnTo>
                  <a:lnTo>
                    <a:pt x="3266" y="5349"/>
                  </a:lnTo>
                  <a:lnTo>
                    <a:pt x="3449" y="5281"/>
                  </a:lnTo>
                  <a:lnTo>
                    <a:pt x="3612" y="5197"/>
                  </a:lnTo>
                  <a:lnTo>
                    <a:pt x="3775" y="5105"/>
                  </a:lnTo>
                  <a:lnTo>
                    <a:pt x="3917" y="4998"/>
                  </a:lnTo>
                  <a:lnTo>
                    <a:pt x="4049" y="4884"/>
                  </a:lnTo>
                  <a:lnTo>
                    <a:pt x="4172" y="4770"/>
                  </a:lnTo>
                  <a:lnTo>
                    <a:pt x="4273" y="4640"/>
                  </a:lnTo>
                  <a:lnTo>
                    <a:pt x="4365" y="4502"/>
                  </a:lnTo>
                  <a:lnTo>
                    <a:pt x="4436" y="4357"/>
                  </a:lnTo>
                  <a:lnTo>
                    <a:pt x="4497" y="4205"/>
                  </a:lnTo>
                  <a:lnTo>
                    <a:pt x="4538" y="4052"/>
                  </a:lnTo>
                  <a:lnTo>
                    <a:pt x="4548" y="3938"/>
                  </a:lnTo>
                  <a:lnTo>
                    <a:pt x="4558" y="3816"/>
                  </a:lnTo>
                  <a:lnTo>
                    <a:pt x="4548" y="3747"/>
                  </a:lnTo>
                  <a:lnTo>
                    <a:pt x="4538" y="3686"/>
                  </a:lnTo>
                  <a:lnTo>
                    <a:pt x="4517" y="3617"/>
                  </a:lnTo>
                  <a:lnTo>
                    <a:pt x="4487" y="3556"/>
                  </a:lnTo>
                  <a:lnTo>
                    <a:pt x="4446" y="3503"/>
                  </a:lnTo>
                  <a:lnTo>
                    <a:pt x="4406" y="3449"/>
                  </a:lnTo>
                  <a:lnTo>
                    <a:pt x="4355" y="3396"/>
                  </a:lnTo>
                  <a:lnTo>
                    <a:pt x="4304" y="3350"/>
                  </a:lnTo>
                  <a:lnTo>
                    <a:pt x="4233" y="3305"/>
                  </a:lnTo>
                  <a:lnTo>
                    <a:pt x="4172" y="3266"/>
                  </a:lnTo>
                  <a:lnTo>
                    <a:pt x="4100" y="3236"/>
                  </a:lnTo>
                  <a:lnTo>
                    <a:pt x="4019" y="3213"/>
                  </a:lnTo>
                  <a:lnTo>
                    <a:pt x="3938" y="3190"/>
                  </a:lnTo>
                  <a:lnTo>
                    <a:pt x="3856" y="3175"/>
                  </a:lnTo>
                  <a:lnTo>
                    <a:pt x="3765" y="3160"/>
                  </a:lnTo>
                  <a:lnTo>
                    <a:pt x="3592" y="3160"/>
                  </a:lnTo>
                  <a:lnTo>
                    <a:pt x="3500" y="3175"/>
                  </a:lnTo>
                  <a:lnTo>
                    <a:pt x="3419" y="3190"/>
                  </a:lnTo>
                  <a:lnTo>
                    <a:pt x="3337" y="3213"/>
                  </a:lnTo>
                  <a:lnTo>
                    <a:pt x="3266" y="3236"/>
                  </a:lnTo>
                  <a:lnTo>
                    <a:pt x="3185" y="3266"/>
                  </a:lnTo>
                  <a:lnTo>
                    <a:pt x="3124" y="3305"/>
                  </a:lnTo>
                  <a:lnTo>
                    <a:pt x="3063" y="3350"/>
                  </a:lnTo>
                  <a:lnTo>
                    <a:pt x="3002" y="3396"/>
                  </a:lnTo>
                  <a:lnTo>
                    <a:pt x="2951" y="3449"/>
                  </a:lnTo>
                  <a:lnTo>
                    <a:pt x="2910" y="3503"/>
                  </a:lnTo>
                  <a:lnTo>
                    <a:pt x="2869" y="3556"/>
                  </a:lnTo>
                  <a:lnTo>
                    <a:pt x="2839" y="3617"/>
                  </a:lnTo>
                  <a:lnTo>
                    <a:pt x="2818" y="3686"/>
                  </a:lnTo>
                  <a:lnTo>
                    <a:pt x="2808" y="3747"/>
                  </a:lnTo>
                  <a:lnTo>
                    <a:pt x="2798" y="3816"/>
                  </a:lnTo>
                  <a:lnTo>
                    <a:pt x="2798" y="3869"/>
                  </a:lnTo>
                  <a:lnTo>
                    <a:pt x="2778" y="3938"/>
                  </a:lnTo>
                  <a:lnTo>
                    <a:pt x="2737" y="4007"/>
                  </a:lnTo>
                  <a:lnTo>
                    <a:pt x="2686" y="4060"/>
                  </a:lnTo>
                  <a:lnTo>
                    <a:pt x="2625" y="4113"/>
                  </a:lnTo>
                  <a:lnTo>
                    <a:pt x="2544" y="4151"/>
                  </a:lnTo>
                  <a:lnTo>
                    <a:pt x="2462" y="4182"/>
                  </a:lnTo>
                  <a:lnTo>
                    <a:pt x="2371" y="4205"/>
                  </a:lnTo>
                  <a:lnTo>
                    <a:pt x="2279" y="4213"/>
                  </a:lnTo>
                  <a:lnTo>
                    <a:pt x="2167" y="4205"/>
                  </a:lnTo>
                  <a:lnTo>
                    <a:pt x="2076" y="4182"/>
                  </a:lnTo>
                  <a:lnTo>
                    <a:pt x="1984" y="4144"/>
                  </a:lnTo>
                  <a:lnTo>
                    <a:pt x="1903" y="4090"/>
                  </a:lnTo>
                  <a:lnTo>
                    <a:pt x="1842" y="4037"/>
                  </a:lnTo>
                  <a:lnTo>
                    <a:pt x="1791" y="3968"/>
                  </a:lnTo>
                  <a:lnTo>
                    <a:pt x="1760" y="3892"/>
                  </a:lnTo>
                  <a:lnTo>
                    <a:pt x="1750" y="3816"/>
                  </a:lnTo>
                  <a:lnTo>
                    <a:pt x="1760" y="3739"/>
                  </a:lnTo>
                  <a:lnTo>
                    <a:pt x="1791" y="3663"/>
                  </a:lnTo>
                  <a:lnTo>
                    <a:pt x="1842" y="3594"/>
                  </a:lnTo>
                  <a:lnTo>
                    <a:pt x="1903" y="3533"/>
                  </a:lnTo>
                  <a:lnTo>
                    <a:pt x="1984" y="3488"/>
                  </a:lnTo>
                  <a:lnTo>
                    <a:pt x="2076" y="3449"/>
                  </a:lnTo>
                  <a:lnTo>
                    <a:pt x="2167" y="3427"/>
                  </a:lnTo>
                  <a:lnTo>
                    <a:pt x="2279" y="3419"/>
                  </a:lnTo>
                  <a:lnTo>
                    <a:pt x="2371" y="3419"/>
                  </a:lnTo>
                  <a:lnTo>
                    <a:pt x="2452" y="3404"/>
                  </a:lnTo>
                  <a:lnTo>
                    <a:pt x="2534" y="3388"/>
                  </a:lnTo>
                  <a:lnTo>
                    <a:pt x="2615" y="3366"/>
                  </a:lnTo>
                  <a:lnTo>
                    <a:pt x="2696" y="3343"/>
                  </a:lnTo>
                  <a:lnTo>
                    <a:pt x="2768" y="3312"/>
                  </a:lnTo>
                  <a:lnTo>
                    <a:pt x="2839" y="3274"/>
                  </a:lnTo>
                  <a:lnTo>
                    <a:pt x="2900" y="3228"/>
                  </a:lnTo>
                  <a:lnTo>
                    <a:pt x="2951" y="3182"/>
                  </a:lnTo>
                  <a:lnTo>
                    <a:pt x="3002" y="3129"/>
                  </a:lnTo>
                  <a:lnTo>
                    <a:pt x="3052" y="3076"/>
                  </a:lnTo>
                  <a:lnTo>
                    <a:pt x="3083" y="3022"/>
                  </a:lnTo>
                  <a:lnTo>
                    <a:pt x="3113" y="2961"/>
                  </a:lnTo>
                  <a:lnTo>
                    <a:pt x="3134" y="2892"/>
                  </a:lnTo>
                  <a:lnTo>
                    <a:pt x="3154" y="2831"/>
                  </a:lnTo>
                  <a:lnTo>
                    <a:pt x="3154" y="2763"/>
                  </a:lnTo>
                  <a:lnTo>
                    <a:pt x="3154" y="2694"/>
                  </a:lnTo>
                  <a:lnTo>
                    <a:pt x="3134" y="2633"/>
                  </a:lnTo>
                  <a:lnTo>
                    <a:pt x="3113" y="2564"/>
                  </a:lnTo>
                  <a:lnTo>
                    <a:pt x="3083" y="2511"/>
                  </a:lnTo>
                  <a:lnTo>
                    <a:pt x="3052" y="2450"/>
                  </a:lnTo>
                  <a:lnTo>
                    <a:pt x="3002" y="2397"/>
                  </a:lnTo>
                  <a:lnTo>
                    <a:pt x="2951" y="2343"/>
                  </a:lnTo>
                  <a:lnTo>
                    <a:pt x="2900" y="2297"/>
                  </a:lnTo>
                  <a:lnTo>
                    <a:pt x="2839" y="2259"/>
                  </a:lnTo>
                  <a:lnTo>
                    <a:pt x="2768" y="2221"/>
                  </a:lnTo>
                  <a:lnTo>
                    <a:pt x="2696" y="2183"/>
                  </a:lnTo>
                  <a:lnTo>
                    <a:pt x="2615" y="2160"/>
                  </a:lnTo>
                  <a:lnTo>
                    <a:pt x="2534" y="2137"/>
                  </a:lnTo>
                  <a:lnTo>
                    <a:pt x="2452" y="2122"/>
                  </a:lnTo>
                  <a:lnTo>
                    <a:pt x="2371" y="2107"/>
                  </a:lnTo>
                  <a:lnTo>
                    <a:pt x="2279" y="2107"/>
                  </a:lnTo>
                  <a:lnTo>
                    <a:pt x="2167" y="2099"/>
                  </a:lnTo>
                  <a:lnTo>
                    <a:pt x="2076" y="2076"/>
                  </a:lnTo>
                  <a:lnTo>
                    <a:pt x="1984" y="2038"/>
                  </a:lnTo>
                  <a:lnTo>
                    <a:pt x="1903" y="1992"/>
                  </a:lnTo>
                  <a:lnTo>
                    <a:pt x="1842" y="1931"/>
                  </a:lnTo>
                  <a:lnTo>
                    <a:pt x="1791" y="1862"/>
                  </a:lnTo>
                  <a:lnTo>
                    <a:pt x="1760" y="1794"/>
                  </a:lnTo>
                  <a:lnTo>
                    <a:pt x="1750" y="1710"/>
                  </a:lnTo>
                  <a:lnTo>
                    <a:pt x="1760" y="1633"/>
                  </a:lnTo>
                  <a:lnTo>
                    <a:pt x="1791" y="1557"/>
                  </a:lnTo>
                  <a:lnTo>
                    <a:pt x="1842" y="1489"/>
                  </a:lnTo>
                  <a:lnTo>
                    <a:pt x="1903" y="1435"/>
                  </a:lnTo>
                  <a:lnTo>
                    <a:pt x="1984" y="1382"/>
                  </a:lnTo>
                  <a:lnTo>
                    <a:pt x="2076" y="1351"/>
                  </a:lnTo>
                  <a:lnTo>
                    <a:pt x="2167" y="1328"/>
                  </a:lnTo>
                  <a:lnTo>
                    <a:pt x="2279" y="1313"/>
                  </a:lnTo>
                  <a:lnTo>
                    <a:pt x="2371" y="1321"/>
                  </a:lnTo>
                  <a:lnTo>
                    <a:pt x="2452" y="1344"/>
                  </a:lnTo>
                  <a:lnTo>
                    <a:pt x="2534" y="1366"/>
                  </a:lnTo>
                  <a:lnTo>
                    <a:pt x="2615" y="1405"/>
                  </a:lnTo>
                  <a:lnTo>
                    <a:pt x="2676" y="1450"/>
                  </a:lnTo>
                  <a:lnTo>
                    <a:pt x="2727" y="1504"/>
                  </a:lnTo>
                  <a:lnTo>
                    <a:pt x="2768" y="1565"/>
                  </a:lnTo>
                  <a:lnTo>
                    <a:pt x="2798" y="1633"/>
                  </a:lnTo>
                  <a:lnTo>
                    <a:pt x="2818" y="1702"/>
                  </a:lnTo>
                  <a:lnTo>
                    <a:pt x="2849" y="1763"/>
                  </a:lnTo>
                  <a:lnTo>
                    <a:pt x="2879" y="1817"/>
                  </a:lnTo>
                  <a:lnTo>
                    <a:pt x="2930" y="1878"/>
                  </a:lnTo>
                  <a:lnTo>
                    <a:pt x="2981" y="1923"/>
                  </a:lnTo>
                  <a:lnTo>
                    <a:pt x="3032" y="1969"/>
                  </a:lnTo>
                  <a:lnTo>
                    <a:pt x="3093" y="2015"/>
                  </a:lnTo>
                  <a:lnTo>
                    <a:pt x="3164" y="2053"/>
                  </a:lnTo>
                  <a:lnTo>
                    <a:pt x="3236" y="2084"/>
                  </a:lnTo>
                  <a:lnTo>
                    <a:pt x="3317" y="2114"/>
                  </a:lnTo>
                  <a:lnTo>
                    <a:pt x="3388" y="2137"/>
                  </a:lnTo>
                  <a:lnTo>
                    <a:pt x="3470" y="2152"/>
                  </a:lnTo>
                  <a:lnTo>
                    <a:pt x="3561" y="2160"/>
                  </a:lnTo>
                  <a:lnTo>
                    <a:pt x="3642" y="2168"/>
                  </a:lnTo>
                  <a:lnTo>
                    <a:pt x="3734" y="2160"/>
                  </a:lnTo>
                  <a:lnTo>
                    <a:pt x="3826" y="2152"/>
                  </a:lnTo>
                  <a:lnTo>
                    <a:pt x="3907" y="2137"/>
                  </a:lnTo>
                  <a:lnTo>
                    <a:pt x="3988" y="2114"/>
                  </a:lnTo>
                  <a:lnTo>
                    <a:pt x="4070" y="2084"/>
                  </a:lnTo>
                  <a:lnTo>
                    <a:pt x="4141" y="2053"/>
                  </a:lnTo>
                  <a:lnTo>
                    <a:pt x="4212" y="2015"/>
                  </a:lnTo>
                  <a:lnTo>
                    <a:pt x="4273" y="1969"/>
                  </a:lnTo>
                  <a:lnTo>
                    <a:pt x="4334" y="1923"/>
                  </a:lnTo>
                  <a:lnTo>
                    <a:pt x="4385" y="1870"/>
                  </a:lnTo>
                  <a:lnTo>
                    <a:pt x="4426" y="1817"/>
                  </a:lnTo>
                  <a:lnTo>
                    <a:pt x="4456" y="1763"/>
                  </a:lnTo>
                  <a:lnTo>
                    <a:pt x="4487" y="1702"/>
                  </a:lnTo>
                  <a:lnTo>
                    <a:pt x="4507" y="1641"/>
                  </a:lnTo>
                  <a:lnTo>
                    <a:pt x="4528" y="1580"/>
                  </a:lnTo>
                  <a:lnTo>
                    <a:pt x="4528" y="1511"/>
                  </a:lnTo>
                  <a:lnTo>
                    <a:pt x="4528" y="1450"/>
                  </a:lnTo>
                  <a:lnTo>
                    <a:pt x="4517" y="1382"/>
                  </a:lnTo>
                  <a:lnTo>
                    <a:pt x="4467" y="1237"/>
                  </a:lnTo>
                  <a:lnTo>
                    <a:pt x="4406" y="1092"/>
                  </a:lnTo>
                  <a:lnTo>
                    <a:pt x="4324" y="954"/>
                  </a:lnTo>
                  <a:lnTo>
                    <a:pt x="4233" y="825"/>
                  </a:lnTo>
                  <a:lnTo>
                    <a:pt x="4121" y="710"/>
                  </a:lnTo>
                  <a:lnTo>
                    <a:pt x="3999" y="596"/>
                  </a:lnTo>
                  <a:lnTo>
                    <a:pt x="3866" y="489"/>
                  </a:lnTo>
                  <a:lnTo>
                    <a:pt x="3724" y="390"/>
                  </a:lnTo>
                  <a:lnTo>
                    <a:pt x="3571" y="306"/>
                  </a:lnTo>
                  <a:lnTo>
                    <a:pt x="3409" y="230"/>
                  </a:lnTo>
                  <a:lnTo>
                    <a:pt x="3236" y="161"/>
                  </a:lnTo>
                  <a:lnTo>
                    <a:pt x="3052" y="107"/>
                  </a:lnTo>
                  <a:lnTo>
                    <a:pt x="2869" y="62"/>
                  </a:lnTo>
                  <a:lnTo>
                    <a:pt x="2676" y="31"/>
                  </a:lnTo>
                  <a:lnTo>
                    <a:pt x="2483" y="8"/>
                  </a:lnTo>
                  <a:lnTo>
                    <a:pt x="2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44"/>
          <p:cNvSpPr txBox="1"/>
          <p:nvPr>
            <p:ph type="title"/>
          </p:nvPr>
        </p:nvSpPr>
        <p:spPr>
          <a:xfrm>
            <a:off x="2012132" y="820675"/>
            <a:ext cx="51198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8,483,943,671</a:t>
            </a:r>
            <a:endParaRPr/>
          </a:p>
        </p:txBody>
      </p:sp>
      <p:sp>
        <p:nvSpPr>
          <p:cNvPr id="1391" name="Google Shape;1391;p44"/>
          <p:cNvSpPr txBox="1"/>
          <p:nvPr>
            <p:ph idx="1" type="subTitle"/>
          </p:nvPr>
        </p:nvSpPr>
        <p:spPr>
          <a:xfrm>
            <a:off x="2012000" y="1572472"/>
            <a:ext cx="51198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is a big number to highlight an important data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44"/>
          <p:cNvSpPr txBox="1"/>
          <p:nvPr>
            <p:ph idx="2" type="title"/>
          </p:nvPr>
        </p:nvSpPr>
        <p:spPr>
          <a:xfrm>
            <a:off x="2012069" y="2031441"/>
            <a:ext cx="51198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5,685,953,333</a:t>
            </a:r>
            <a:endParaRPr/>
          </a:p>
        </p:txBody>
      </p:sp>
      <p:sp>
        <p:nvSpPr>
          <p:cNvPr id="1393" name="Google Shape;1393;p44"/>
          <p:cNvSpPr txBox="1"/>
          <p:nvPr>
            <p:ph idx="3" type="subTitle"/>
          </p:nvPr>
        </p:nvSpPr>
        <p:spPr>
          <a:xfrm>
            <a:off x="2011938" y="2782048"/>
            <a:ext cx="51198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is a big number to highlight an important data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94" name="Google Shape;1394;p44"/>
          <p:cNvSpPr txBox="1"/>
          <p:nvPr>
            <p:ph idx="4" type="title"/>
          </p:nvPr>
        </p:nvSpPr>
        <p:spPr>
          <a:xfrm>
            <a:off x="2012042" y="3241031"/>
            <a:ext cx="5119800" cy="75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7,858,124,377</a:t>
            </a:r>
            <a:endParaRPr/>
          </a:p>
        </p:txBody>
      </p:sp>
      <p:sp>
        <p:nvSpPr>
          <p:cNvPr id="1395" name="Google Shape;1395;p44"/>
          <p:cNvSpPr txBox="1"/>
          <p:nvPr>
            <p:ph idx="5" type="subTitle"/>
          </p:nvPr>
        </p:nvSpPr>
        <p:spPr>
          <a:xfrm>
            <a:off x="2012000" y="3992825"/>
            <a:ext cx="51198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 is a big number to highlight an important data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HOW TO PLAY!</a:t>
            </a:r>
            <a:endParaRPr i="1"/>
          </a:p>
        </p:txBody>
      </p:sp>
      <p:sp>
        <p:nvSpPr>
          <p:cNvPr id="161" name="Google Shape;161;p27"/>
          <p:cNvSpPr txBox="1"/>
          <p:nvPr/>
        </p:nvSpPr>
        <p:spPr>
          <a:xfrm>
            <a:off x="44975" y="1345075"/>
            <a:ext cx="4650900" cy="3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 Medium"/>
              <a:buChar char="●"/>
            </a:pPr>
            <a:r>
              <a:rPr i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CHASE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is a reimagined electronic version of the popular board game “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Trouble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Players take turns “rolling” a die and moving their piece around the board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Need a 6 to get on the board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Once a player rolls a number that lets them land exactly in their home base, they win!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If a player over-rolls, they are sent to the spot before their home base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But b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 careful, if another player lands on you, you get sent all the way back to the beginning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2" name="Google Shape;162;p27"/>
          <p:cNvPicPr preferRelativeResize="0"/>
          <p:nvPr/>
        </p:nvPicPr>
        <p:blipFill rotWithShape="1">
          <a:blip r:embed="rId3">
            <a:alphaModFix/>
          </a:blip>
          <a:srcRect b="6731" l="10081" r="12066" t="7298"/>
          <a:stretch/>
        </p:blipFill>
        <p:spPr>
          <a:xfrm>
            <a:off x="4695875" y="1369900"/>
            <a:ext cx="4222152" cy="3496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45"/>
          <p:cNvSpPr txBox="1"/>
          <p:nvPr>
            <p:ph type="ctrTitle"/>
          </p:nvPr>
        </p:nvSpPr>
        <p:spPr>
          <a:xfrm>
            <a:off x="713250" y="881375"/>
            <a:ext cx="4562100" cy="16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PLAY A GAME!</a:t>
            </a:r>
            <a:endParaRPr/>
          </a:p>
        </p:txBody>
      </p:sp>
      <p:grpSp>
        <p:nvGrpSpPr>
          <p:cNvPr id="1401" name="Google Shape;1401;p45"/>
          <p:cNvGrpSpPr/>
          <p:nvPr/>
        </p:nvGrpSpPr>
        <p:grpSpPr>
          <a:xfrm>
            <a:off x="2910328" y="1170099"/>
            <a:ext cx="7230064" cy="4488820"/>
            <a:chOff x="-8167972" y="1170099"/>
            <a:chExt cx="7230064" cy="4488820"/>
          </a:xfrm>
        </p:grpSpPr>
        <p:sp>
          <p:nvSpPr>
            <p:cNvPr id="1402" name="Google Shape;1402;p45"/>
            <p:cNvSpPr/>
            <p:nvPr/>
          </p:nvSpPr>
          <p:spPr>
            <a:xfrm>
              <a:off x="-8167972" y="1170099"/>
              <a:ext cx="7230064" cy="4218230"/>
            </a:xfrm>
            <a:custGeom>
              <a:rect b="b" l="l" r="r" t="t"/>
              <a:pathLst>
                <a:path extrusionOk="0" h="71008" w="121708">
                  <a:moveTo>
                    <a:pt x="60610" y="0"/>
                  </a:moveTo>
                  <a:lnTo>
                    <a:pt x="0" y="35504"/>
                  </a:lnTo>
                  <a:lnTo>
                    <a:pt x="60610" y="71008"/>
                  </a:lnTo>
                  <a:lnTo>
                    <a:pt x="121708" y="35864"/>
                  </a:lnTo>
                  <a:lnTo>
                    <a:pt x="6061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5"/>
            <p:cNvSpPr/>
            <p:nvPr/>
          </p:nvSpPr>
          <p:spPr>
            <a:xfrm>
              <a:off x="-8167972" y="3279155"/>
              <a:ext cx="3600537" cy="2379764"/>
            </a:xfrm>
            <a:custGeom>
              <a:rect b="b" l="l" r="r" t="t"/>
              <a:pathLst>
                <a:path extrusionOk="0" h="40060" w="60610">
                  <a:moveTo>
                    <a:pt x="0" y="1"/>
                  </a:moveTo>
                  <a:lnTo>
                    <a:pt x="0" y="4567"/>
                  </a:lnTo>
                  <a:lnTo>
                    <a:pt x="60610" y="40059"/>
                  </a:lnTo>
                  <a:lnTo>
                    <a:pt x="60610" y="355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5"/>
            <p:cNvSpPr/>
            <p:nvPr/>
          </p:nvSpPr>
          <p:spPr>
            <a:xfrm>
              <a:off x="-4567494" y="3300600"/>
              <a:ext cx="3629586" cy="2358319"/>
            </a:xfrm>
            <a:custGeom>
              <a:rect b="b" l="l" r="r" t="t"/>
              <a:pathLst>
                <a:path extrusionOk="0" h="39699" w="61099">
                  <a:moveTo>
                    <a:pt x="61099" y="0"/>
                  </a:moveTo>
                  <a:lnTo>
                    <a:pt x="1" y="35144"/>
                  </a:lnTo>
                  <a:lnTo>
                    <a:pt x="1" y="39698"/>
                  </a:lnTo>
                  <a:lnTo>
                    <a:pt x="61099" y="4554"/>
                  </a:lnTo>
                  <a:lnTo>
                    <a:pt x="6109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5"/>
            <p:cNvSpPr/>
            <p:nvPr/>
          </p:nvSpPr>
          <p:spPr>
            <a:xfrm>
              <a:off x="-2895243" y="3675327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72"/>
                  </a:lnTo>
                  <a:lnTo>
                    <a:pt x="11119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5"/>
            <p:cNvSpPr/>
            <p:nvPr/>
          </p:nvSpPr>
          <p:spPr>
            <a:xfrm>
              <a:off x="-2895956" y="3290204"/>
              <a:ext cx="660584" cy="384469"/>
            </a:xfrm>
            <a:custGeom>
              <a:rect b="b" l="l" r="r" t="t"/>
              <a:pathLst>
                <a:path extrusionOk="0" h="6472" w="11120">
                  <a:moveTo>
                    <a:pt x="5554" y="1"/>
                  </a:moveTo>
                  <a:lnTo>
                    <a:pt x="1" y="3219"/>
                  </a:lnTo>
                  <a:lnTo>
                    <a:pt x="5566" y="6472"/>
                  </a:lnTo>
                  <a:lnTo>
                    <a:pt x="11119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5"/>
            <p:cNvSpPr/>
            <p:nvPr/>
          </p:nvSpPr>
          <p:spPr>
            <a:xfrm>
              <a:off x="-2896609" y="2905141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0"/>
                  </a:moveTo>
                  <a:lnTo>
                    <a:pt x="0" y="3218"/>
                  </a:lnTo>
                  <a:lnTo>
                    <a:pt x="35" y="3241"/>
                  </a:lnTo>
                  <a:lnTo>
                    <a:pt x="5565" y="6471"/>
                  </a:lnTo>
                  <a:lnTo>
                    <a:pt x="11119" y="3253"/>
                  </a:lnTo>
                  <a:lnTo>
                    <a:pt x="11084" y="3241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5"/>
            <p:cNvSpPr/>
            <p:nvPr/>
          </p:nvSpPr>
          <p:spPr>
            <a:xfrm>
              <a:off x="-2566021" y="3099039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1"/>
                  </a:moveTo>
                  <a:lnTo>
                    <a:pt x="0" y="3219"/>
                  </a:lnTo>
                  <a:lnTo>
                    <a:pt x="5565" y="6472"/>
                  </a:lnTo>
                  <a:lnTo>
                    <a:pt x="11118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5"/>
            <p:cNvSpPr/>
            <p:nvPr/>
          </p:nvSpPr>
          <p:spPr>
            <a:xfrm>
              <a:off x="-2235432" y="3292283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3" y="1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5"/>
            <p:cNvSpPr/>
            <p:nvPr/>
          </p:nvSpPr>
          <p:spPr>
            <a:xfrm>
              <a:off x="-2897322" y="2520018"/>
              <a:ext cx="660524" cy="383756"/>
            </a:xfrm>
            <a:custGeom>
              <a:rect b="b" l="l" r="r" t="t"/>
              <a:pathLst>
                <a:path extrusionOk="0" h="6460" w="11119">
                  <a:moveTo>
                    <a:pt x="5554" y="0"/>
                  </a:moveTo>
                  <a:lnTo>
                    <a:pt x="1" y="3219"/>
                  </a:lnTo>
                  <a:lnTo>
                    <a:pt x="5542" y="6460"/>
                  </a:lnTo>
                  <a:lnTo>
                    <a:pt x="5601" y="6460"/>
                  </a:lnTo>
                  <a:lnTo>
                    <a:pt x="11119" y="3253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5"/>
            <p:cNvSpPr/>
            <p:nvPr/>
          </p:nvSpPr>
          <p:spPr>
            <a:xfrm>
              <a:off x="-2566734" y="2713916"/>
              <a:ext cx="660524" cy="383816"/>
            </a:xfrm>
            <a:custGeom>
              <a:rect b="b" l="l" r="r" t="t"/>
              <a:pathLst>
                <a:path extrusionOk="0" h="6461" w="11119">
                  <a:moveTo>
                    <a:pt x="5554" y="1"/>
                  </a:moveTo>
                  <a:lnTo>
                    <a:pt x="36" y="3196"/>
                  </a:lnTo>
                  <a:lnTo>
                    <a:pt x="1" y="3219"/>
                  </a:lnTo>
                  <a:lnTo>
                    <a:pt x="5531" y="6460"/>
                  </a:lnTo>
                  <a:lnTo>
                    <a:pt x="5600" y="6460"/>
                  </a:lnTo>
                  <a:lnTo>
                    <a:pt x="11119" y="3254"/>
                  </a:lnTo>
                  <a:lnTo>
                    <a:pt x="11014" y="3196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5"/>
            <p:cNvSpPr/>
            <p:nvPr/>
          </p:nvSpPr>
          <p:spPr>
            <a:xfrm>
              <a:off x="-1905556" y="3101118"/>
              <a:ext cx="659871" cy="385182"/>
            </a:xfrm>
            <a:custGeom>
              <a:rect b="b" l="l" r="r" t="t"/>
              <a:pathLst>
                <a:path extrusionOk="0" h="6484" w="11108">
                  <a:moveTo>
                    <a:pt x="5554" y="1"/>
                  </a:moveTo>
                  <a:lnTo>
                    <a:pt x="0" y="3219"/>
                  </a:lnTo>
                  <a:lnTo>
                    <a:pt x="5577" y="6483"/>
                  </a:lnTo>
                  <a:lnTo>
                    <a:pt x="11107" y="3277"/>
                  </a:lnTo>
                  <a:lnTo>
                    <a:pt x="9330" y="2220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5"/>
            <p:cNvSpPr/>
            <p:nvPr/>
          </p:nvSpPr>
          <p:spPr>
            <a:xfrm>
              <a:off x="-2236145" y="2907161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47" y="3207"/>
                  </a:lnTo>
                  <a:lnTo>
                    <a:pt x="1" y="3219"/>
                  </a:lnTo>
                  <a:lnTo>
                    <a:pt x="5565" y="6484"/>
                  </a:lnTo>
                  <a:lnTo>
                    <a:pt x="11119" y="3266"/>
                  </a:lnTo>
                  <a:lnTo>
                    <a:pt x="11014" y="3207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5"/>
            <p:cNvSpPr/>
            <p:nvPr/>
          </p:nvSpPr>
          <p:spPr>
            <a:xfrm>
              <a:off x="-3225119" y="3866492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5"/>
            <p:cNvSpPr/>
            <p:nvPr/>
          </p:nvSpPr>
          <p:spPr>
            <a:xfrm>
              <a:off x="-3225832" y="3481369"/>
              <a:ext cx="660524" cy="384529"/>
            </a:xfrm>
            <a:custGeom>
              <a:rect b="b" l="l" r="r" t="t"/>
              <a:pathLst>
                <a:path extrusionOk="0" h="6473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72"/>
                  </a:lnTo>
                  <a:lnTo>
                    <a:pt x="11119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5"/>
            <p:cNvSpPr/>
            <p:nvPr/>
          </p:nvSpPr>
          <p:spPr>
            <a:xfrm>
              <a:off x="-3226485" y="3097672"/>
              <a:ext cx="660524" cy="383756"/>
            </a:xfrm>
            <a:custGeom>
              <a:rect b="b" l="l" r="r" t="t"/>
              <a:pathLst>
                <a:path extrusionOk="0" h="6460" w="11119">
                  <a:moveTo>
                    <a:pt x="5519" y="0"/>
                  </a:moveTo>
                  <a:lnTo>
                    <a:pt x="0" y="3195"/>
                  </a:lnTo>
                  <a:lnTo>
                    <a:pt x="5565" y="6460"/>
                  </a:lnTo>
                  <a:lnTo>
                    <a:pt x="11118" y="3230"/>
                  </a:lnTo>
                  <a:lnTo>
                    <a:pt x="5588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5"/>
            <p:cNvSpPr/>
            <p:nvPr/>
          </p:nvSpPr>
          <p:spPr>
            <a:xfrm>
              <a:off x="-3227198" y="2711184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0" y="3219"/>
                  </a:lnTo>
                  <a:lnTo>
                    <a:pt x="47" y="3242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11095" y="3242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5"/>
            <p:cNvSpPr/>
            <p:nvPr/>
          </p:nvSpPr>
          <p:spPr>
            <a:xfrm>
              <a:off x="-3554995" y="4057657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3" y="1"/>
                  </a:moveTo>
                  <a:lnTo>
                    <a:pt x="0" y="3219"/>
                  </a:lnTo>
                  <a:lnTo>
                    <a:pt x="5565" y="6484"/>
                  </a:lnTo>
                  <a:lnTo>
                    <a:pt x="11118" y="3265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5"/>
            <p:cNvSpPr/>
            <p:nvPr/>
          </p:nvSpPr>
          <p:spPr>
            <a:xfrm>
              <a:off x="-3555708" y="3672594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0" y="3218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5"/>
            <p:cNvSpPr/>
            <p:nvPr/>
          </p:nvSpPr>
          <p:spPr>
            <a:xfrm>
              <a:off x="-3556421" y="3287471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0"/>
                  </a:moveTo>
                  <a:lnTo>
                    <a:pt x="1" y="3218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5"/>
            <p:cNvSpPr/>
            <p:nvPr/>
          </p:nvSpPr>
          <p:spPr>
            <a:xfrm>
              <a:off x="-3557074" y="2903715"/>
              <a:ext cx="660524" cy="383816"/>
            </a:xfrm>
            <a:custGeom>
              <a:rect b="b" l="l" r="r" t="t"/>
              <a:pathLst>
                <a:path extrusionOk="0" h="6461" w="11119">
                  <a:moveTo>
                    <a:pt x="5519" y="1"/>
                  </a:moveTo>
                  <a:lnTo>
                    <a:pt x="0" y="3196"/>
                  </a:lnTo>
                  <a:lnTo>
                    <a:pt x="105" y="3265"/>
                  </a:lnTo>
                  <a:lnTo>
                    <a:pt x="5565" y="6460"/>
                  </a:lnTo>
                  <a:lnTo>
                    <a:pt x="11084" y="3265"/>
                  </a:lnTo>
                  <a:lnTo>
                    <a:pt x="11118" y="3242"/>
                  </a:lnTo>
                  <a:lnTo>
                    <a:pt x="5600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5"/>
            <p:cNvSpPr/>
            <p:nvPr/>
          </p:nvSpPr>
          <p:spPr>
            <a:xfrm>
              <a:off x="-3557787" y="2517226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19"/>
                  </a:lnTo>
                  <a:lnTo>
                    <a:pt x="5565" y="6484"/>
                  </a:lnTo>
                  <a:lnTo>
                    <a:pt x="11119" y="3266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5"/>
            <p:cNvSpPr/>
            <p:nvPr/>
          </p:nvSpPr>
          <p:spPr>
            <a:xfrm>
              <a:off x="-3558500" y="2132163"/>
              <a:ext cx="660584" cy="385123"/>
            </a:xfrm>
            <a:custGeom>
              <a:rect b="b" l="l" r="r" t="t"/>
              <a:pathLst>
                <a:path extrusionOk="0" h="6483" w="11120">
                  <a:moveTo>
                    <a:pt x="5554" y="0"/>
                  </a:moveTo>
                  <a:lnTo>
                    <a:pt x="1" y="3218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5"/>
            <p:cNvSpPr/>
            <p:nvPr/>
          </p:nvSpPr>
          <p:spPr>
            <a:xfrm>
              <a:off x="-3888376" y="2323328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0"/>
                  </a:moveTo>
                  <a:lnTo>
                    <a:pt x="1" y="3218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5"/>
            <p:cNvSpPr/>
            <p:nvPr/>
          </p:nvSpPr>
          <p:spPr>
            <a:xfrm>
              <a:off x="-3889029" y="1938206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3" y="1"/>
                  </a:moveTo>
                  <a:lnTo>
                    <a:pt x="0" y="3230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5"/>
            <p:cNvSpPr/>
            <p:nvPr/>
          </p:nvSpPr>
          <p:spPr>
            <a:xfrm>
              <a:off x="-4216886" y="3284679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84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5"/>
            <p:cNvSpPr/>
            <p:nvPr/>
          </p:nvSpPr>
          <p:spPr>
            <a:xfrm>
              <a:off x="-4217598" y="2899616"/>
              <a:ext cx="660584" cy="385123"/>
            </a:xfrm>
            <a:custGeom>
              <a:rect b="b" l="l" r="r" t="t"/>
              <a:pathLst>
                <a:path extrusionOk="0" h="6483" w="11120">
                  <a:moveTo>
                    <a:pt x="5554" y="0"/>
                  </a:moveTo>
                  <a:lnTo>
                    <a:pt x="5438" y="70"/>
                  </a:lnTo>
                  <a:lnTo>
                    <a:pt x="1" y="3218"/>
                  </a:lnTo>
                  <a:lnTo>
                    <a:pt x="187" y="3334"/>
                  </a:lnTo>
                  <a:lnTo>
                    <a:pt x="5566" y="6483"/>
                  </a:lnTo>
                  <a:lnTo>
                    <a:pt x="11003" y="3334"/>
                  </a:lnTo>
                  <a:lnTo>
                    <a:pt x="11119" y="3265"/>
                  </a:lnTo>
                  <a:lnTo>
                    <a:pt x="5670" y="70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5"/>
            <p:cNvSpPr/>
            <p:nvPr/>
          </p:nvSpPr>
          <p:spPr>
            <a:xfrm>
              <a:off x="-4218252" y="2514494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0"/>
                  </a:moveTo>
                  <a:lnTo>
                    <a:pt x="0" y="3230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5"/>
            <p:cNvSpPr/>
            <p:nvPr/>
          </p:nvSpPr>
          <p:spPr>
            <a:xfrm>
              <a:off x="-4218965" y="2130084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0"/>
                  </a:moveTo>
                  <a:lnTo>
                    <a:pt x="1" y="3218"/>
                  </a:lnTo>
                  <a:lnTo>
                    <a:pt x="5566" y="6471"/>
                  </a:lnTo>
                  <a:lnTo>
                    <a:pt x="11119" y="3253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7C5B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5"/>
            <p:cNvSpPr/>
            <p:nvPr/>
          </p:nvSpPr>
          <p:spPr>
            <a:xfrm>
              <a:off x="-4219618" y="1744961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3" y="1"/>
                  </a:moveTo>
                  <a:lnTo>
                    <a:pt x="0" y="3219"/>
                  </a:lnTo>
                  <a:lnTo>
                    <a:pt x="5565" y="6472"/>
                  </a:lnTo>
                  <a:lnTo>
                    <a:pt x="11118" y="3254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5"/>
            <p:cNvSpPr/>
            <p:nvPr/>
          </p:nvSpPr>
          <p:spPr>
            <a:xfrm>
              <a:off x="-4548128" y="2706372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3" y="0"/>
                  </a:moveTo>
                  <a:lnTo>
                    <a:pt x="0" y="3218"/>
                  </a:lnTo>
                  <a:lnTo>
                    <a:pt x="186" y="3323"/>
                  </a:lnTo>
                  <a:lnTo>
                    <a:pt x="5565" y="6471"/>
                  </a:lnTo>
                  <a:lnTo>
                    <a:pt x="11002" y="3323"/>
                  </a:lnTo>
                  <a:lnTo>
                    <a:pt x="11118" y="325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5"/>
            <p:cNvSpPr/>
            <p:nvPr/>
          </p:nvSpPr>
          <p:spPr>
            <a:xfrm>
              <a:off x="-4548841" y="2321249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0"/>
                  </a:moveTo>
                  <a:lnTo>
                    <a:pt x="0" y="3219"/>
                  </a:lnTo>
                  <a:lnTo>
                    <a:pt x="5565" y="6472"/>
                  </a:lnTo>
                  <a:lnTo>
                    <a:pt x="11119" y="3253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5"/>
            <p:cNvSpPr/>
            <p:nvPr/>
          </p:nvSpPr>
          <p:spPr>
            <a:xfrm>
              <a:off x="-4549554" y="1936127"/>
              <a:ext cx="660584" cy="384469"/>
            </a:xfrm>
            <a:custGeom>
              <a:rect b="b" l="l" r="r" t="t"/>
              <a:pathLst>
                <a:path extrusionOk="0" h="6472" w="11120">
                  <a:moveTo>
                    <a:pt x="5554" y="1"/>
                  </a:moveTo>
                  <a:lnTo>
                    <a:pt x="1" y="3219"/>
                  </a:lnTo>
                  <a:lnTo>
                    <a:pt x="5566" y="6472"/>
                  </a:lnTo>
                  <a:lnTo>
                    <a:pt x="11119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5"/>
            <p:cNvSpPr/>
            <p:nvPr/>
          </p:nvSpPr>
          <p:spPr>
            <a:xfrm>
              <a:off x="-4550207" y="1551063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0" y="3218"/>
                  </a:lnTo>
                  <a:lnTo>
                    <a:pt x="5565" y="6483"/>
                  </a:lnTo>
                  <a:lnTo>
                    <a:pt x="11118" y="3253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5"/>
            <p:cNvSpPr/>
            <p:nvPr/>
          </p:nvSpPr>
          <p:spPr>
            <a:xfrm>
              <a:off x="-2565367" y="3483449"/>
              <a:ext cx="660584" cy="385182"/>
            </a:xfrm>
            <a:custGeom>
              <a:rect b="b" l="l" r="r" t="t"/>
              <a:pathLst>
                <a:path extrusionOk="0" h="6484" w="11120">
                  <a:moveTo>
                    <a:pt x="5554" y="1"/>
                  </a:moveTo>
                  <a:lnTo>
                    <a:pt x="1" y="3231"/>
                  </a:lnTo>
                  <a:lnTo>
                    <a:pt x="5566" y="6484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5"/>
            <p:cNvSpPr/>
            <p:nvPr/>
          </p:nvSpPr>
          <p:spPr>
            <a:xfrm>
              <a:off x="-3884930" y="4248823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84"/>
                  </a:lnTo>
                  <a:lnTo>
                    <a:pt x="11119" y="3266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5"/>
            <p:cNvSpPr/>
            <p:nvPr/>
          </p:nvSpPr>
          <p:spPr>
            <a:xfrm>
              <a:off x="-3885584" y="3863759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3" y="0"/>
                  </a:moveTo>
                  <a:lnTo>
                    <a:pt x="0" y="3218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5"/>
            <p:cNvSpPr/>
            <p:nvPr/>
          </p:nvSpPr>
          <p:spPr>
            <a:xfrm>
              <a:off x="-3886297" y="3478637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0"/>
                  </a:moveTo>
                  <a:lnTo>
                    <a:pt x="1" y="3219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5"/>
            <p:cNvSpPr/>
            <p:nvPr/>
          </p:nvSpPr>
          <p:spPr>
            <a:xfrm>
              <a:off x="-3887010" y="3093514"/>
              <a:ext cx="660584" cy="385182"/>
            </a:xfrm>
            <a:custGeom>
              <a:rect b="b" l="l" r="r" t="t"/>
              <a:pathLst>
                <a:path extrusionOk="0" h="6484" w="11120">
                  <a:moveTo>
                    <a:pt x="5554" y="1"/>
                  </a:moveTo>
                  <a:lnTo>
                    <a:pt x="5450" y="70"/>
                  </a:lnTo>
                  <a:lnTo>
                    <a:pt x="1" y="3219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659" y="70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5"/>
            <p:cNvSpPr/>
            <p:nvPr/>
          </p:nvSpPr>
          <p:spPr>
            <a:xfrm>
              <a:off x="-3887663" y="2708451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0" y="3218"/>
                  </a:lnTo>
                  <a:lnTo>
                    <a:pt x="116" y="3288"/>
                  </a:lnTo>
                  <a:lnTo>
                    <a:pt x="5565" y="6483"/>
                  </a:lnTo>
                  <a:lnTo>
                    <a:pt x="11072" y="3288"/>
                  </a:lnTo>
                  <a:lnTo>
                    <a:pt x="11118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5"/>
            <p:cNvSpPr/>
            <p:nvPr/>
          </p:nvSpPr>
          <p:spPr>
            <a:xfrm>
              <a:off x="-3227911" y="2326061"/>
              <a:ext cx="660584" cy="385182"/>
            </a:xfrm>
            <a:custGeom>
              <a:rect b="b" l="l" r="r" t="t"/>
              <a:pathLst>
                <a:path extrusionOk="0" h="6484" w="11120">
                  <a:moveTo>
                    <a:pt x="5554" y="1"/>
                  </a:moveTo>
                  <a:lnTo>
                    <a:pt x="1" y="3219"/>
                  </a:lnTo>
                  <a:lnTo>
                    <a:pt x="5566" y="6484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-4214806" y="4440047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0" y="3218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-4215519" y="4054925"/>
              <a:ext cx="660584" cy="385182"/>
            </a:xfrm>
            <a:custGeom>
              <a:rect b="b" l="l" r="r" t="t"/>
              <a:pathLst>
                <a:path extrusionOk="0" h="6484" w="11120">
                  <a:moveTo>
                    <a:pt x="5554" y="0"/>
                  </a:moveTo>
                  <a:lnTo>
                    <a:pt x="1" y="3218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-4216173" y="3669802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-4875271" y="4437255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0" y="3230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-4858044" y="4822378"/>
              <a:ext cx="644010" cy="374786"/>
            </a:xfrm>
            <a:custGeom>
              <a:rect b="b" l="l" r="r" t="t"/>
              <a:pathLst>
                <a:path extrusionOk="0" h="6309" w="10841">
                  <a:moveTo>
                    <a:pt x="5275" y="0"/>
                  </a:moveTo>
                  <a:lnTo>
                    <a:pt x="1" y="3067"/>
                  </a:lnTo>
                  <a:lnTo>
                    <a:pt x="5600" y="6309"/>
                  </a:lnTo>
                  <a:lnTo>
                    <a:pt x="10840" y="3265"/>
                  </a:lnTo>
                  <a:lnTo>
                    <a:pt x="527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-4875984" y="4052845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0"/>
                  </a:moveTo>
                  <a:lnTo>
                    <a:pt x="1" y="3219"/>
                  </a:lnTo>
                  <a:lnTo>
                    <a:pt x="5566" y="6472"/>
                  </a:lnTo>
                  <a:lnTo>
                    <a:pt x="11119" y="3253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-4876638" y="3667723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3" y="1"/>
                  </a:moveTo>
                  <a:lnTo>
                    <a:pt x="0" y="3219"/>
                  </a:lnTo>
                  <a:lnTo>
                    <a:pt x="5565" y="6472"/>
                  </a:lnTo>
                  <a:lnTo>
                    <a:pt x="11118" y="3254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5"/>
            <p:cNvSpPr/>
            <p:nvPr/>
          </p:nvSpPr>
          <p:spPr>
            <a:xfrm>
              <a:off x="-4877350" y="3282660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0"/>
                  </a:moveTo>
                  <a:lnTo>
                    <a:pt x="0" y="3218"/>
                  </a:lnTo>
                  <a:lnTo>
                    <a:pt x="5565" y="6471"/>
                  </a:lnTo>
                  <a:lnTo>
                    <a:pt x="11119" y="3253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5"/>
            <p:cNvSpPr/>
            <p:nvPr/>
          </p:nvSpPr>
          <p:spPr>
            <a:xfrm>
              <a:off x="-4878063" y="2897537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0"/>
                  </a:moveTo>
                  <a:lnTo>
                    <a:pt x="5368" y="105"/>
                  </a:lnTo>
                  <a:lnTo>
                    <a:pt x="1" y="3218"/>
                  </a:lnTo>
                  <a:lnTo>
                    <a:pt x="256" y="3369"/>
                  </a:lnTo>
                  <a:lnTo>
                    <a:pt x="5566" y="6471"/>
                  </a:lnTo>
                  <a:lnTo>
                    <a:pt x="10933" y="3369"/>
                  </a:lnTo>
                  <a:lnTo>
                    <a:pt x="11119" y="3253"/>
                  </a:lnTo>
                  <a:lnTo>
                    <a:pt x="5740" y="10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-4878717" y="2512414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3" y="1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8" y="3254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-4879430" y="2127292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19"/>
                  </a:lnTo>
                  <a:lnTo>
                    <a:pt x="5565" y="6484"/>
                  </a:lnTo>
                  <a:lnTo>
                    <a:pt x="11119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5"/>
            <p:cNvSpPr/>
            <p:nvPr/>
          </p:nvSpPr>
          <p:spPr>
            <a:xfrm>
              <a:off x="-4880142" y="1742229"/>
              <a:ext cx="660584" cy="385123"/>
            </a:xfrm>
            <a:custGeom>
              <a:rect b="b" l="l" r="r" t="t"/>
              <a:pathLst>
                <a:path extrusionOk="0" h="6483" w="11120">
                  <a:moveTo>
                    <a:pt x="5554" y="0"/>
                  </a:moveTo>
                  <a:lnTo>
                    <a:pt x="1" y="3218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5"/>
            <p:cNvSpPr/>
            <p:nvPr/>
          </p:nvSpPr>
          <p:spPr>
            <a:xfrm>
              <a:off x="-4880796" y="1357106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0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5"/>
            <p:cNvSpPr/>
            <p:nvPr/>
          </p:nvSpPr>
          <p:spPr>
            <a:xfrm>
              <a:off x="-5190712" y="4629133"/>
              <a:ext cx="646089" cy="374786"/>
            </a:xfrm>
            <a:custGeom>
              <a:rect b="b" l="l" r="r" t="t"/>
              <a:pathLst>
                <a:path extrusionOk="0" h="6309" w="10876">
                  <a:moveTo>
                    <a:pt x="5310" y="0"/>
                  </a:moveTo>
                  <a:lnTo>
                    <a:pt x="1" y="3067"/>
                  </a:lnTo>
                  <a:lnTo>
                    <a:pt x="5601" y="6309"/>
                  </a:lnTo>
                  <a:lnTo>
                    <a:pt x="10875" y="3253"/>
                  </a:lnTo>
                  <a:lnTo>
                    <a:pt x="531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5"/>
            <p:cNvSpPr/>
            <p:nvPr/>
          </p:nvSpPr>
          <p:spPr>
            <a:xfrm>
              <a:off x="-5205860" y="4244011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1"/>
                  </a:moveTo>
                  <a:lnTo>
                    <a:pt x="0" y="3219"/>
                  </a:lnTo>
                  <a:lnTo>
                    <a:pt x="5565" y="6472"/>
                  </a:lnTo>
                  <a:lnTo>
                    <a:pt x="11119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-4544682" y="4631213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3" y="0"/>
                  </a:moveTo>
                  <a:lnTo>
                    <a:pt x="0" y="3218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-4545395" y="4246090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0"/>
                  </a:moveTo>
                  <a:lnTo>
                    <a:pt x="1" y="3219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5"/>
            <p:cNvSpPr/>
            <p:nvPr/>
          </p:nvSpPr>
          <p:spPr>
            <a:xfrm>
              <a:off x="-4546108" y="3860967"/>
              <a:ext cx="660584" cy="385182"/>
            </a:xfrm>
            <a:custGeom>
              <a:rect b="b" l="l" r="r" t="t"/>
              <a:pathLst>
                <a:path extrusionOk="0" h="6484" w="11120">
                  <a:moveTo>
                    <a:pt x="5554" y="1"/>
                  </a:moveTo>
                  <a:lnTo>
                    <a:pt x="1" y="3219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-4546762" y="3475904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0" y="3230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-4547474" y="3091435"/>
              <a:ext cx="660524" cy="384529"/>
            </a:xfrm>
            <a:custGeom>
              <a:rect b="b" l="l" r="r" t="t"/>
              <a:pathLst>
                <a:path extrusionOk="0" h="6473" w="11119">
                  <a:moveTo>
                    <a:pt x="5554" y="1"/>
                  </a:moveTo>
                  <a:lnTo>
                    <a:pt x="5380" y="105"/>
                  </a:lnTo>
                  <a:lnTo>
                    <a:pt x="1" y="3219"/>
                  </a:lnTo>
                  <a:lnTo>
                    <a:pt x="5566" y="6472"/>
                  </a:lnTo>
                  <a:lnTo>
                    <a:pt x="11119" y="3254"/>
                  </a:lnTo>
                  <a:lnTo>
                    <a:pt x="5728" y="10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-5206573" y="3858888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72"/>
                  </a:lnTo>
                  <a:lnTo>
                    <a:pt x="11119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-5207226" y="3473825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3" y="0"/>
                  </a:moveTo>
                  <a:lnTo>
                    <a:pt x="0" y="3218"/>
                  </a:lnTo>
                  <a:lnTo>
                    <a:pt x="5565" y="6483"/>
                  </a:lnTo>
                  <a:lnTo>
                    <a:pt x="11118" y="3253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5"/>
            <p:cNvSpPr/>
            <p:nvPr/>
          </p:nvSpPr>
          <p:spPr>
            <a:xfrm>
              <a:off x="-5207939" y="3088702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0"/>
                  </a:moveTo>
                  <a:lnTo>
                    <a:pt x="5298" y="151"/>
                  </a:lnTo>
                  <a:lnTo>
                    <a:pt x="1" y="3219"/>
                  </a:lnTo>
                  <a:lnTo>
                    <a:pt x="5565" y="6483"/>
                  </a:lnTo>
                  <a:lnTo>
                    <a:pt x="11119" y="3253"/>
                  </a:lnTo>
                  <a:lnTo>
                    <a:pt x="5809" y="151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5"/>
            <p:cNvSpPr/>
            <p:nvPr/>
          </p:nvSpPr>
          <p:spPr>
            <a:xfrm>
              <a:off x="-5208652" y="2703580"/>
              <a:ext cx="660584" cy="385182"/>
            </a:xfrm>
            <a:custGeom>
              <a:rect b="b" l="l" r="r" t="t"/>
              <a:pathLst>
                <a:path extrusionOk="0" h="6484" w="11120">
                  <a:moveTo>
                    <a:pt x="5554" y="1"/>
                  </a:moveTo>
                  <a:lnTo>
                    <a:pt x="1" y="3219"/>
                  </a:lnTo>
                  <a:lnTo>
                    <a:pt x="257" y="3370"/>
                  </a:lnTo>
                  <a:lnTo>
                    <a:pt x="5566" y="6483"/>
                  </a:lnTo>
                  <a:lnTo>
                    <a:pt x="10922" y="3370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5"/>
            <p:cNvSpPr/>
            <p:nvPr/>
          </p:nvSpPr>
          <p:spPr>
            <a:xfrm>
              <a:off x="-5209306" y="2318457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0" y="3219"/>
                  </a:lnTo>
                  <a:lnTo>
                    <a:pt x="5565" y="6484"/>
                  </a:lnTo>
                  <a:lnTo>
                    <a:pt x="11118" y="3266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-5210018" y="1933394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1" y="3218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-5210672" y="1548271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3" y="1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-5539894" y="2124559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0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-5540607" y="1739437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-5523320" y="4435176"/>
              <a:ext cx="648109" cy="376212"/>
            </a:xfrm>
            <a:custGeom>
              <a:rect b="b" l="l" r="r" t="t"/>
              <a:pathLst>
                <a:path extrusionOk="0" h="6333" w="10910">
                  <a:moveTo>
                    <a:pt x="5344" y="1"/>
                  </a:moveTo>
                  <a:lnTo>
                    <a:pt x="0" y="3091"/>
                  </a:lnTo>
                  <a:lnTo>
                    <a:pt x="5600" y="6332"/>
                  </a:lnTo>
                  <a:lnTo>
                    <a:pt x="10909" y="3254"/>
                  </a:lnTo>
                  <a:lnTo>
                    <a:pt x="534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5"/>
            <p:cNvSpPr/>
            <p:nvPr/>
          </p:nvSpPr>
          <p:spPr>
            <a:xfrm>
              <a:off x="-5536449" y="4050113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0" y="3218"/>
                  </a:lnTo>
                  <a:lnTo>
                    <a:pt x="5565" y="6483"/>
                  </a:lnTo>
                  <a:lnTo>
                    <a:pt x="11119" y="3253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-5537162" y="3664990"/>
              <a:ext cx="660584" cy="385182"/>
            </a:xfrm>
            <a:custGeom>
              <a:rect b="b" l="l" r="r" t="t"/>
              <a:pathLst>
                <a:path extrusionOk="0" h="6484" w="11120">
                  <a:moveTo>
                    <a:pt x="5554" y="0"/>
                  </a:moveTo>
                  <a:lnTo>
                    <a:pt x="1" y="3218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-5537815" y="3279868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-5538528" y="2894745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5298" y="152"/>
                  </a:lnTo>
                  <a:lnTo>
                    <a:pt x="1" y="3219"/>
                  </a:lnTo>
                  <a:lnTo>
                    <a:pt x="326" y="3416"/>
                  </a:lnTo>
                  <a:lnTo>
                    <a:pt x="5566" y="6484"/>
                  </a:lnTo>
                  <a:lnTo>
                    <a:pt x="10863" y="3416"/>
                  </a:lnTo>
                  <a:lnTo>
                    <a:pt x="11119" y="3265"/>
                  </a:lnTo>
                  <a:lnTo>
                    <a:pt x="5810" y="152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-5539182" y="2509682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3" y="0"/>
                  </a:moveTo>
                  <a:lnTo>
                    <a:pt x="0" y="3218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-5855276" y="4241278"/>
              <a:ext cx="649475" cy="377578"/>
            </a:xfrm>
            <a:custGeom>
              <a:rect b="b" l="l" r="r" t="t"/>
              <a:pathLst>
                <a:path extrusionOk="0" h="6356" w="10933">
                  <a:moveTo>
                    <a:pt x="5367" y="0"/>
                  </a:moveTo>
                  <a:lnTo>
                    <a:pt x="0" y="3114"/>
                  </a:lnTo>
                  <a:lnTo>
                    <a:pt x="5588" y="6355"/>
                  </a:lnTo>
                  <a:lnTo>
                    <a:pt x="10932" y="3265"/>
                  </a:lnTo>
                  <a:lnTo>
                    <a:pt x="536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>
              <a:off x="-5867038" y="3856156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0"/>
                  </a:moveTo>
                  <a:lnTo>
                    <a:pt x="1" y="3219"/>
                  </a:lnTo>
                  <a:lnTo>
                    <a:pt x="5565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-5867751" y="3471033"/>
              <a:ext cx="660584" cy="385182"/>
            </a:xfrm>
            <a:custGeom>
              <a:rect b="b" l="l" r="r" t="t"/>
              <a:pathLst>
                <a:path extrusionOk="0" h="6484" w="11120">
                  <a:moveTo>
                    <a:pt x="5554" y="1"/>
                  </a:moveTo>
                  <a:lnTo>
                    <a:pt x="1" y="3219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>
              <a:off x="-5868404" y="3085910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5228" y="198"/>
                  </a:lnTo>
                  <a:lnTo>
                    <a:pt x="0" y="3219"/>
                  </a:lnTo>
                  <a:lnTo>
                    <a:pt x="5565" y="6484"/>
                  </a:lnTo>
                  <a:lnTo>
                    <a:pt x="11119" y="3266"/>
                  </a:lnTo>
                  <a:lnTo>
                    <a:pt x="5879" y="198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-5869117" y="2700847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1" y="3218"/>
                  </a:lnTo>
                  <a:lnTo>
                    <a:pt x="338" y="3416"/>
                  </a:lnTo>
                  <a:lnTo>
                    <a:pt x="5566" y="6483"/>
                  </a:lnTo>
                  <a:lnTo>
                    <a:pt x="10852" y="3416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-5869770" y="2315724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3" y="1"/>
                  </a:moveTo>
                  <a:lnTo>
                    <a:pt x="0" y="3219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-5870483" y="1930602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0" y="3219"/>
                  </a:lnTo>
                  <a:lnTo>
                    <a:pt x="5565" y="6484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-6187944" y="4047321"/>
              <a:ext cx="651554" cy="378944"/>
            </a:xfrm>
            <a:custGeom>
              <a:rect b="b" l="l" r="r" t="t"/>
              <a:pathLst>
                <a:path extrusionOk="0" h="6379" w="10968">
                  <a:moveTo>
                    <a:pt x="5403" y="1"/>
                  </a:moveTo>
                  <a:lnTo>
                    <a:pt x="0" y="3137"/>
                  </a:lnTo>
                  <a:lnTo>
                    <a:pt x="5588" y="6379"/>
                  </a:lnTo>
                  <a:lnTo>
                    <a:pt x="10967" y="3265"/>
                  </a:lnTo>
                  <a:lnTo>
                    <a:pt x="540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-6197627" y="3662198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84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5"/>
            <p:cNvSpPr/>
            <p:nvPr/>
          </p:nvSpPr>
          <p:spPr>
            <a:xfrm>
              <a:off x="-6198280" y="3277135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3" y="0"/>
                  </a:moveTo>
                  <a:lnTo>
                    <a:pt x="0" y="3218"/>
                  </a:lnTo>
                  <a:lnTo>
                    <a:pt x="5565" y="6483"/>
                  </a:lnTo>
                  <a:lnTo>
                    <a:pt x="11118" y="3265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5"/>
            <p:cNvSpPr/>
            <p:nvPr/>
          </p:nvSpPr>
          <p:spPr>
            <a:xfrm>
              <a:off x="-6198993" y="2892012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0"/>
                  </a:moveTo>
                  <a:lnTo>
                    <a:pt x="5217" y="198"/>
                  </a:lnTo>
                  <a:lnTo>
                    <a:pt x="0" y="3230"/>
                  </a:lnTo>
                  <a:lnTo>
                    <a:pt x="395" y="3462"/>
                  </a:lnTo>
                  <a:lnTo>
                    <a:pt x="5565" y="6483"/>
                  </a:lnTo>
                  <a:lnTo>
                    <a:pt x="10782" y="3462"/>
                  </a:lnTo>
                  <a:lnTo>
                    <a:pt x="11119" y="3265"/>
                  </a:lnTo>
                  <a:lnTo>
                    <a:pt x="5891" y="198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5"/>
            <p:cNvSpPr/>
            <p:nvPr/>
          </p:nvSpPr>
          <p:spPr>
            <a:xfrm>
              <a:off x="-6199706" y="2506890"/>
              <a:ext cx="660584" cy="385182"/>
            </a:xfrm>
            <a:custGeom>
              <a:rect b="b" l="l" r="r" t="t"/>
              <a:pathLst>
                <a:path extrusionOk="0" h="6484" w="11120">
                  <a:moveTo>
                    <a:pt x="5554" y="1"/>
                  </a:moveTo>
                  <a:lnTo>
                    <a:pt x="1" y="3230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5"/>
            <p:cNvSpPr/>
            <p:nvPr/>
          </p:nvSpPr>
          <p:spPr>
            <a:xfrm>
              <a:off x="-6200359" y="2121767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3" y="1"/>
                  </a:moveTo>
                  <a:lnTo>
                    <a:pt x="0" y="3219"/>
                  </a:lnTo>
                  <a:lnTo>
                    <a:pt x="5565" y="6484"/>
                  </a:lnTo>
                  <a:lnTo>
                    <a:pt x="11118" y="3266"/>
                  </a:lnTo>
                  <a:lnTo>
                    <a:pt x="555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5"/>
            <p:cNvSpPr/>
            <p:nvPr/>
          </p:nvSpPr>
          <p:spPr>
            <a:xfrm>
              <a:off x="-6520612" y="3853363"/>
              <a:ext cx="653633" cy="380370"/>
            </a:xfrm>
            <a:custGeom>
              <a:rect b="b" l="l" r="r" t="t"/>
              <a:pathLst>
                <a:path extrusionOk="0" h="6403" w="11003">
                  <a:moveTo>
                    <a:pt x="5438" y="1"/>
                  </a:moveTo>
                  <a:lnTo>
                    <a:pt x="1" y="3161"/>
                  </a:lnTo>
                  <a:lnTo>
                    <a:pt x="5600" y="6402"/>
                  </a:lnTo>
                  <a:lnTo>
                    <a:pt x="11003" y="3266"/>
                  </a:lnTo>
                  <a:lnTo>
                    <a:pt x="5438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5"/>
            <p:cNvSpPr/>
            <p:nvPr/>
          </p:nvSpPr>
          <p:spPr>
            <a:xfrm>
              <a:off x="-6528215" y="3468300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4" y="0"/>
                  </a:moveTo>
                  <a:lnTo>
                    <a:pt x="1" y="3230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5"/>
            <p:cNvSpPr/>
            <p:nvPr/>
          </p:nvSpPr>
          <p:spPr>
            <a:xfrm>
              <a:off x="-6528869" y="3083891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3" y="0"/>
                  </a:moveTo>
                  <a:lnTo>
                    <a:pt x="5158" y="232"/>
                  </a:lnTo>
                  <a:lnTo>
                    <a:pt x="0" y="3218"/>
                  </a:lnTo>
                  <a:lnTo>
                    <a:pt x="5565" y="6471"/>
                  </a:lnTo>
                  <a:lnTo>
                    <a:pt x="11118" y="3253"/>
                  </a:lnTo>
                  <a:lnTo>
                    <a:pt x="5948" y="232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5"/>
            <p:cNvSpPr/>
            <p:nvPr/>
          </p:nvSpPr>
          <p:spPr>
            <a:xfrm>
              <a:off x="-6529582" y="2698768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0"/>
                  </a:moveTo>
                  <a:lnTo>
                    <a:pt x="1" y="3219"/>
                  </a:lnTo>
                  <a:lnTo>
                    <a:pt x="407" y="3451"/>
                  </a:lnTo>
                  <a:lnTo>
                    <a:pt x="5565" y="6472"/>
                  </a:lnTo>
                  <a:lnTo>
                    <a:pt x="10782" y="3451"/>
                  </a:lnTo>
                  <a:lnTo>
                    <a:pt x="11119" y="3253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5"/>
            <p:cNvSpPr/>
            <p:nvPr/>
          </p:nvSpPr>
          <p:spPr>
            <a:xfrm>
              <a:off x="-6530295" y="2312992"/>
              <a:ext cx="660584" cy="385123"/>
            </a:xfrm>
            <a:custGeom>
              <a:rect b="b" l="l" r="r" t="t"/>
              <a:pathLst>
                <a:path extrusionOk="0" h="6483" w="11120">
                  <a:moveTo>
                    <a:pt x="5554" y="0"/>
                  </a:moveTo>
                  <a:lnTo>
                    <a:pt x="1" y="3230"/>
                  </a:lnTo>
                  <a:lnTo>
                    <a:pt x="5566" y="6483"/>
                  </a:lnTo>
                  <a:lnTo>
                    <a:pt x="11119" y="326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5"/>
            <p:cNvSpPr/>
            <p:nvPr/>
          </p:nvSpPr>
          <p:spPr>
            <a:xfrm>
              <a:off x="-6853280" y="3660119"/>
              <a:ext cx="655712" cy="380370"/>
            </a:xfrm>
            <a:custGeom>
              <a:rect b="b" l="l" r="r" t="t"/>
              <a:pathLst>
                <a:path extrusionOk="0" h="6403" w="11038">
                  <a:moveTo>
                    <a:pt x="5473" y="1"/>
                  </a:moveTo>
                  <a:lnTo>
                    <a:pt x="1" y="3161"/>
                  </a:lnTo>
                  <a:lnTo>
                    <a:pt x="5601" y="6402"/>
                  </a:lnTo>
                  <a:lnTo>
                    <a:pt x="11038" y="3254"/>
                  </a:lnTo>
                  <a:lnTo>
                    <a:pt x="547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5"/>
            <p:cNvSpPr/>
            <p:nvPr/>
          </p:nvSpPr>
          <p:spPr>
            <a:xfrm>
              <a:off x="-6858804" y="3275056"/>
              <a:ext cx="660584" cy="384469"/>
            </a:xfrm>
            <a:custGeom>
              <a:rect b="b" l="l" r="r" t="t"/>
              <a:pathLst>
                <a:path extrusionOk="0" h="6472" w="11120">
                  <a:moveTo>
                    <a:pt x="5554" y="0"/>
                  </a:moveTo>
                  <a:lnTo>
                    <a:pt x="1" y="3218"/>
                  </a:lnTo>
                  <a:lnTo>
                    <a:pt x="5566" y="6471"/>
                  </a:lnTo>
                  <a:lnTo>
                    <a:pt x="11119" y="3253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5"/>
            <p:cNvSpPr/>
            <p:nvPr/>
          </p:nvSpPr>
          <p:spPr>
            <a:xfrm>
              <a:off x="-6859458" y="2889933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1"/>
                  </a:moveTo>
                  <a:lnTo>
                    <a:pt x="5147" y="233"/>
                  </a:lnTo>
                  <a:lnTo>
                    <a:pt x="0" y="3219"/>
                  </a:lnTo>
                  <a:lnTo>
                    <a:pt x="465" y="3497"/>
                  </a:lnTo>
                  <a:lnTo>
                    <a:pt x="5565" y="6472"/>
                  </a:lnTo>
                  <a:lnTo>
                    <a:pt x="10712" y="3497"/>
                  </a:lnTo>
                  <a:lnTo>
                    <a:pt x="11118" y="3254"/>
                  </a:lnTo>
                  <a:lnTo>
                    <a:pt x="5960" y="233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5"/>
            <p:cNvSpPr/>
            <p:nvPr/>
          </p:nvSpPr>
          <p:spPr>
            <a:xfrm>
              <a:off x="-6860171" y="2504811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1" y="3219"/>
                  </a:lnTo>
                  <a:lnTo>
                    <a:pt x="5566" y="6484"/>
                  </a:lnTo>
                  <a:lnTo>
                    <a:pt x="11119" y="3254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5"/>
            <p:cNvSpPr/>
            <p:nvPr/>
          </p:nvSpPr>
          <p:spPr>
            <a:xfrm>
              <a:off x="-7185235" y="3466221"/>
              <a:ext cx="657079" cy="381737"/>
            </a:xfrm>
            <a:custGeom>
              <a:rect b="b" l="l" r="r" t="t"/>
              <a:pathLst>
                <a:path extrusionOk="0" h="6426" w="11061">
                  <a:moveTo>
                    <a:pt x="5496" y="0"/>
                  </a:moveTo>
                  <a:lnTo>
                    <a:pt x="1" y="3184"/>
                  </a:lnTo>
                  <a:lnTo>
                    <a:pt x="5589" y="6425"/>
                  </a:lnTo>
                  <a:lnTo>
                    <a:pt x="11061" y="3253"/>
                  </a:lnTo>
                  <a:lnTo>
                    <a:pt x="549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5"/>
            <p:cNvSpPr/>
            <p:nvPr/>
          </p:nvSpPr>
          <p:spPr>
            <a:xfrm>
              <a:off x="-7189393" y="3081098"/>
              <a:ext cx="660584" cy="385182"/>
            </a:xfrm>
            <a:custGeom>
              <a:rect b="b" l="l" r="r" t="t"/>
              <a:pathLst>
                <a:path extrusionOk="0" h="6484" w="11120">
                  <a:moveTo>
                    <a:pt x="5554" y="1"/>
                  </a:moveTo>
                  <a:lnTo>
                    <a:pt x="5078" y="279"/>
                  </a:lnTo>
                  <a:lnTo>
                    <a:pt x="1" y="3219"/>
                  </a:lnTo>
                  <a:lnTo>
                    <a:pt x="5566" y="6483"/>
                  </a:lnTo>
                  <a:lnTo>
                    <a:pt x="11119" y="3254"/>
                  </a:lnTo>
                  <a:lnTo>
                    <a:pt x="6019" y="279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5"/>
            <p:cNvSpPr/>
            <p:nvPr/>
          </p:nvSpPr>
          <p:spPr>
            <a:xfrm>
              <a:off x="-7190046" y="2695976"/>
              <a:ext cx="660524" cy="385182"/>
            </a:xfrm>
            <a:custGeom>
              <a:rect b="b" l="l" r="r" t="t"/>
              <a:pathLst>
                <a:path extrusionOk="0" h="6484" w="11119">
                  <a:moveTo>
                    <a:pt x="5554" y="1"/>
                  </a:moveTo>
                  <a:lnTo>
                    <a:pt x="0" y="3219"/>
                  </a:lnTo>
                  <a:lnTo>
                    <a:pt x="477" y="3498"/>
                  </a:lnTo>
                  <a:lnTo>
                    <a:pt x="5565" y="6484"/>
                  </a:lnTo>
                  <a:lnTo>
                    <a:pt x="10700" y="3498"/>
                  </a:lnTo>
                  <a:lnTo>
                    <a:pt x="11119" y="3266"/>
                  </a:lnTo>
                  <a:lnTo>
                    <a:pt x="555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5"/>
            <p:cNvSpPr/>
            <p:nvPr/>
          </p:nvSpPr>
          <p:spPr>
            <a:xfrm>
              <a:off x="-7517903" y="3272264"/>
              <a:ext cx="659158" cy="383103"/>
            </a:xfrm>
            <a:custGeom>
              <a:rect b="b" l="l" r="r" t="t"/>
              <a:pathLst>
                <a:path extrusionOk="0" h="6449" w="11096">
                  <a:moveTo>
                    <a:pt x="5531" y="1"/>
                  </a:moveTo>
                  <a:lnTo>
                    <a:pt x="1" y="3207"/>
                  </a:lnTo>
                  <a:lnTo>
                    <a:pt x="5589" y="6449"/>
                  </a:lnTo>
                  <a:lnTo>
                    <a:pt x="11096" y="3265"/>
                  </a:lnTo>
                  <a:lnTo>
                    <a:pt x="5531" y="1"/>
                  </a:lnTo>
                  <a:close/>
                </a:path>
              </a:pathLst>
            </a:custGeom>
            <a:solidFill>
              <a:srgbClr val="7C5B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5"/>
            <p:cNvSpPr/>
            <p:nvPr/>
          </p:nvSpPr>
          <p:spPr>
            <a:xfrm>
              <a:off x="-7519922" y="2887201"/>
              <a:ext cx="660524" cy="385123"/>
            </a:xfrm>
            <a:custGeom>
              <a:rect b="b" l="l" r="r" t="t"/>
              <a:pathLst>
                <a:path extrusionOk="0" h="6483" w="11119">
                  <a:moveTo>
                    <a:pt x="5553" y="0"/>
                  </a:moveTo>
                  <a:lnTo>
                    <a:pt x="5065" y="279"/>
                  </a:lnTo>
                  <a:lnTo>
                    <a:pt x="0" y="3218"/>
                  </a:lnTo>
                  <a:lnTo>
                    <a:pt x="546" y="3543"/>
                  </a:lnTo>
                  <a:lnTo>
                    <a:pt x="5565" y="6483"/>
                  </a:lnTo>
                  <a:lnTo>
                    <a:pt x="10630" y="3543"/>
                  </a:lnTo>
                  <a:lnTo>
                    <a:pt x="11118" y="3265"/>
                  </a:lnTo>
                  <a:lnTo>
                    <a:pt x="6030" y="279"/>
                  </a:lnTo>
                  <a:lnTo>
                    <a:pt x="5553" y="0"/>
                  </a:lnTo>
                  <a:close/>
                </a:path>
              </a:pathLst>
            </a:custGeom>
            <a:solidFill>
              <a:srgbClr val="7C5B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5"/>
            <p:cNvSpPr/>
            <p:nvPr/>
          </p:nvSpPr>
          <p:spPr>
            <a:xfrm>
              <a:off x="-7849858" y="3078366"/>
              <a:ext cx="660524" cy="384469"/>
            </a:xfrm>
            <a:custGeom>
              <a:rect b="b" l="l" r="r" t="t"/>
              <a:pathLst>
                <a:path extrusionOk="0" h="6472" w="11119">
                  <a:moveTo>
                    <a:pt x="5554" y="0"/>
                  </a:moveTo>
                  <a:lnTo>
                    <a:pt x="4996" y="325"/>
                  </a:lnTo>
                  <a:lnTo>
                    <a:pt x="1" y="3218"/>
                  </a:lnTo>
                  <a:lnTo>
                    <a:pt x="1674" y="4206"/>
                  </a:lnTo>
                  <a:lnTo>
                    <a:pt x="5577" y="6471"/>
                  </a:lnTo>
                  <a:lnTo>
                    <a:pt x="11119" y="3265"/>
                  </a:lnTo>
                  <a:lnTo>
                    <a:pt x="6088" y="325"/>
                  </a:lnTo>
                  <a:lnTo>
                    <a:pt x="5554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5" name="Google Shape;1505;p45"/>
            <p:cNvGrpSpPr/>
            <p:nvPr/>
          </p:nvGrpSpPr>
          <p:grpSpPr>
            <a:xfrm>
              <a:off x="-7343965" y="2941021"/>
              <a:ext cx="289956" cy="256095"/>
              <a:chOff x="-7343965" y="2941021"/>
              <a:chExt cx="289956" cy="256095"/>
            </a:xfrm>
          </p:grpSpPr>
          <p:sp>
            <p:nvSpPr>
              <p:cNvPr id="1506" name="Google Shape;1506;p45"/>
              <p:cNvSpPr/>
              <p:nvPr/>
            </p:nvSpPr>
            <p:spPr>
              <a:xfrm>
                <a:off x="-7343965" y="3027278"/>
                <a:ext cx="289956" cy="84949"/>
              </a:xfrm>
              <a:custGeom>
                <a:rect b="b" l="l" r="r" t="t"/>
                <a:pathLst>
                  <a:path extrusionOk="0" h="1430" w="4881">
                    <a:moveTo>
                      <a:pt x="1" y="0"/>
                    </a:moveTo>
                    <a:lnTo>
                      <a:pt x="1" y="1429"/>
                    </a:lnTo>
                    <a:lnTo>
                      <a:pt x="4880" y="1429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45"/>
              <p:cNvSpPr/>
              <p:nvPr/>
            </p:nvSpPr>
            <p:spPr>
              <a:xfrm>
                <a:off x="-7343965" y="3030010"/>
                <a:ext cx="289956" cy="167106"/>
              </a:xfrm>
              <a:custGeom>
                <a:rect b="b" l="l" r="r" t="t"/>
                <a:pathLst>
                  <a:path extrusionOk="0" h="2813" w="4881">
                    <a:moveTo>
                      <a:pt x="2440" y="1"/>
                    </a:moveTo>
                    <a:lnTo>
                      <a:pt x="2196" y="13"/>
                    </a:lnTo>
                    <a:lnTo>
                      <a:pt x="1952" y="36"/>
                    </a:lnTo>
                    <a:lnTo>
                      <a:pt x="1720" y="71"/>
                    </a:lnTo>
                    <a:lnTo>
                      <a:pt x="1488" y="117"/>
                    </a:lnTo>
                    <a:lnTo>
                      <a:pt x="1279" y="175"/>
                    </a:lnTo>
                    <a:lnTo>
                      <a:pt x="1081" y="245"/>
                    </a:lnTo>
                    <a:lnTo>
                      <a:pt x="895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303" y="733"/>
                    </a:lnTo>
                    <a:lnTo>
                      <a:pt x="198" y="861"/>
                    </a:lnTo>
                    <a:lnTo>
                      <a:pt x="117" y="988"/>
                    </a:lnTo>
                    <a:lnTo>
                      <a:pt x="47" y="1128"/>
                    </a:lnTo>
                    <a:lnTo>
                      <a:pt x="12" y="1267"/>
                    </a:lnTo>
                    <a:lnTo>
                      <a:pt x="1" y="1407"/>
                    </a:lnTo>
                    <a:lnTo>
                      <a:pt x="12" y="1558"/>
                    </a:lnTo>
                    <a:lnTo>
                      <a:pt x="47" y="1697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3" y="2081"/>
                    </a:lnTo>
                    <a:lnTo>
                      <a:pt x="419" y="2197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9" y="2650"/>
                    </a:lnTo>
                    <a:lnTo>
                      <a:pt x="1488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00" y="2580"/>
                    </a:lnTo>
                    <a:lnTo>
                      <a:pt x="3997" y="2499"/>
                    </a:lnTo>
                    <a:lnTo>
                      <a:pt x="4160" y="2406"/>
                    </a:lnTo>
                    <a:lnTo>
                      <a:pt x="4322" y="2301"/>
                    </a:lnTo>
                    <a:lnTo>
                      <a:pt x="4462" y="2197"/>
                    </a:lnTo>
                    <a:lnTo>
                      <a:pt x="4590" y="2081"/>
                    </a:lnTo>
                    <a:lnTo>
                      <a:pt x="4683" y="1953"/>
                    </a:lnTo>
                    <a:lnTo>
                      <a:pt x="4764" y="1825"/>
                    </a:lnTo>
                    <a:lnTo>
                      <a:pt x="4834" y="1697"/>
                    </a:lnTo>
                    <a:lnTo>
                      <a:pt x="4868" y="1558"/>
                    </a:lnTo>
                    <a:lnTo>
                      <a:pt x="4880" y="1407"/>
                    </a:lnTo>
                    <a:lnTo>
                      <a:pt x="4868" y="1267"/>
                    </a:lnTo>
                    <a:lnTo>
                      <a:pt x="4834" y="1128"/>
                    </a:lnTo>
                    <a:lnTo>
                      <a:pt x="4764" y="988"/>
                    </a:lnTo>
                    <a:lnTo>
                      <a:pt x="4683" y="861"/>
                    </a:lnTo>
                    <a:lnTo>
                      <a:pt x="4590" y="733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97" y="326"/>
                    </a:lnTo>
                    <a:lnTo>
                      <a:pt x="3800" y="245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1" y="71"/>
                    </a:lnTo>
                    <a:lnTo>
                      <a:pt x="2928" y="36"/>
                    </a:lnTo>
                    <a:lnTo>
                      <a:pt x="2696" y="13"/>
                    </a:lnTo>
                    <a:lnTo>
                      <a:pt x="2440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45"/>
              <p:cNvSpPr/>
              <p:nvPr/>
            </p:nvSpPr>
            <p:spPr>
              <a:xfrm>
                <a:off x="-7343965" y="2941021"/>
                <a:ext cx="289243" cy="167047"/>
              </a:xfrm>
              <a:custGeom>
                <a:rect b="b" l="l" r="r" t="t"/>
                <a:pathLst>
                  <a:path extrusionOk="0" h="2812" w="4869">
                    <a:moveTo>
                      <a:pt x="2185" y="0"/>
                    </a:moveTo>
                    <a:lnTo>
                      <a:pt x="1941" y="23"/>
                    </a:lnTo>
                    <a:lnTo>
                      <a:pt x="1708" y="58"/>
                    </a:lnTo>
                    <a:lnTo>
                      <a:pt x="1488" y="105"/>
                    </a:lnTo>
                    <a:lnTo>
                      <a:pt x="1279" y="163"/>
                    </a:lnTo>
                    <a:lnTo>
                      <a:pt x="1069" y="233"/>
                    </a:lnTo>
                    <a:lnTo>
                      <a:pt x="884" y="314"/>
                    </a:lnTo>
                    <a:lnTo>
                      <a:pt x="709" y="407"/>
                    </a:lnTo>
                    <a:lnTo>
                      <a:pt x="558" y="511"/>
                    </a:lnTo>
                    <a:lnTo>
                      <a:pt x="419" y="616"/>
                    </a:lnTo>
                    <a:lnTo>
                      <a:pt x="291" y="732"/>
                    </a:lnTo>
                    <a:lnTo>
                      <a:pt x="186" y="860"/>
                    </a:lnTo>
                    <a:lnTo>
                      <a:pt x="105" y="988"/>
                    </a:lnTo>
                    <a:lnTo>
                      <a:pt x="47" y="1116"/>
                    </a:lnTo>
                    <a:lnTo>
                      <a:pt x="12" y="1255"/>
                    </a:lnTo>
                    <a:lnTo>
                      <a:pt x="1" y="1406"/>
                    </a:lnTo>
                    <a:lnTo>
                      <a:pt x="12" y="1545"/>
                    </a:lnTo>
                    <a:lnTo>
                      <a:pt x="47" y="1685"/>
                    </a:lnTo>
                    <a:lnTo>
                      <a:pt x="105" y="1824"/>
                    </a:lnTo>
                    <a:lnTo>
                      <a:pt x="186" y="1952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09" y="2405"/>
                    </a:lnTo>
                    <a:lnTo>
                      <a:pt x="884" y="2486"/>
                    </a:lnTo>
                    <a:lnTo>
                      <a:pt x="1069" y="2568"/>
                    </a:lnTo>
                    <a:lnTo>
                      <a:pt x="1279" y="2637"/>
                    </a:lnTo>
                    <a:lnTo>
                      <a:pt x="1488" y="2696"/>
                    </a:lnTo>
                    <a:lnTo>
                      <a:pt x="1708" y="2754"/>
                    </a:lnTo>
                    <a:lnTo>
                      <a:pt x="1941" y="2789"/>
                    </a:lnTo>
                    <a:lnTo>
                      <a:pt x="2185" y="2800"/>
                    </a:lnTo>
                    <a:lnTo>
                      <a:pt x="2440" y="2812"/>
                    </a:lnTo>
                    <a:lnTo>
                      <a:pt x="2684" y="2800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81" y="2696"/>
                    </a:lnTo>
                    <a:lnTo>
                      <a:pt x="3602" y="2637"/>
                    </a:lnTo>
                    <a:lnTo>
                      <a:pt x="3800" y="2568"/>
                    </a:lnTo>
                    <a:lnTo>
                      <a:pt x="3985" y="2486"/>
                    </a:lnTo>
                    <a:lnTo>
                      <a:pt x="4160" y="2405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3" y="1952"/>
                    </a:lnTo>
                    <a:lnTo>
                      <a:pt x="4764" y="1824"/>
                    </a:lnTo>
                    <a:lnTo>
                      <a:pt x="4822" y="1685"/>
                    </a:lnTo>
                    <a:lnTo>
                      <a:pt x="4857" y="1545"/>
                    </a:lnTo>
                    <a:lnTo>
                      <a:pt x="4868" y="1406"/>
                    </a:lnTo>
                    <a:lnTo>
                      <a:pt x="4857" y="1255"/>
                    </a:lnTo>
                    <a:lnTo>
                      <a:pt x="4822" y="1116"/>
                    </a:lnTo>
                    <a:lnTo>
                      <a:pt x="4764" y="988"/>
                    </a:lnTo>
                    <a:lnTo>
                      <a:pt x="4683" y="860"/>
                    </a:lnTo>
                    <a:lnTo>
                      <a:pt x="4578" y="732"/>
                    </a:lnTo>
                    <a:lnTo>
                      <a:pt x="4462" y="616"/>
                    </a:lnTo>
                    <a:lnTo>
                      <a:pt x="4322" y="511"/>
                    </a:lnTo>
                    <a:lnTo>
                      <a:pt x="4160" y="407"/>
                    </a:lnTo>
                    <a:lnTo>
                      <a:pt x="3985" y="314"/>
                    </a:lnTo>
                    <a:lnTo>
                      <a:pt x="3800" y="233"/>
                    </a:lnTo>
                    <a:lnTo>
                      <a:pt x="3602" y="163"/>
                    </a:lnTo>
                    <a:lnTo>
                      <a:pt x="3381" y="105"/>
                    </a:lnTo>
                    <a:lnTo>
                      <a:pt x="3161" y="58"/>
                    </a:lnTo>
                    <a:lnTo>
                      <a:pt x="2928" y="23"/>
                    </a:lnTo>
                    <a:lnTo>
                      <a:pt x="26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45"/>
              <p:cNvSpPr/>
              <p:nvPr/>
            </p:nvSpPr>
            <p:spPr>
              <a:xfrm>
                <a:off x="-7297035" y="2965140"/>
                <a:ext cx="198116" cy="76692"/>
              </a:xfrm>
              <a:custGeom>
                <a:rect b="b" l="l" r="r" t="t"/>
                <a:pathLst>
                  <a:path extrusionOk="0" h="1291" w="3335">
                    <a:moveTo>
                      <a:pt x="1499" y="1"/>
                    </a:moveTo>
                    <a:lnTo>
                      <a:pt x="1337" y="24"/>
                    </a:lnTo>
                    <a:lnTo>
                      <a:pt x="1174" y="47"/>
                    </a:lnTo>
                    <a:lnTo>
                      <a:pt x="1023" y="71"/>
                    </a:lnTo>
                    <a:lnTo>
                      <a:pt x="872" y="117"/>
                    </a:lnTo>
                    <a:lnTo>
                      <a:pt x="733" y="164"/>
                    </a:lnTo>
                    <a:lnTo>
                      <a:pt x="605" y="222"/>
                    </a:lnTo>
                    <a:lnTo>
                      <a:pt x="489" y="280"/>
                    </a:lnTo>
                    <a:lnTo>
                      <a:pt x="384" y="349"/>
                    </a:lnTo>
                    <a:lnTo>
                      <a:pt x="291" y="419"/>
                    </a:lnTo>
                    <a:lnTo>
                      <a:pt x="210" y="500"/>
                    </a:lnTo>
                    <a:lnTo>
                      <a:pt x="128" y="593"/>
                    </a:lnTo>
                    <a:lnTo>
                      <a:pt x="82" y="675"/>
                    </a:lnTo>
                    <a:lnTo>
                      <a:pt x="35" y="768"/>
                    </a:lnTo>
                    <a:lnTo>
                      <a:pt x="12" y="861"/>
                    </a:lnTo>
                    <a:lnTo>
                      <a:pt x="1" y="965"/>
                    </a:lnTo>
                    <a:lnTo>
                      <a:pt x="12" y="1035"/>
                    </a:lnTo>
                    <a:lnTo>
                      <a:pt x="24" y="1116"/>
                    </a:lnTo>
                    <a:lnTo>
                      <a:pt x="47" y="1197"/>
                    </a:lnTo>
                    <a:lnTo>
                      <a:pt x="94" y="1267"/>
                    </a:lnTo>
                    <a:lnTo>
                      <a:pt x="140" y="1197"/>
                    </a:lnTo>
                    <a:lnTo>
                      <a:pt x="198" y="1128"/>
                    </a:lnTo>
                    <a:lnTo>
                      <a:pt x="256" y="1070"/>
                    </a:lnTo>
                    <a:lnTo>
                      <a:pt x="326" y="1012"/>
                    </a:lnTo>
                    <a:lnTo>
                      <a:pt x="500" y="907"/>
                    </a:lnTo>
                    <a:lnTo>
                      <a:pt x="686" y="814"/>
                    </a:lnTo>
                    <a:lnTo>
                      <a:pt x="907" y="733"/>
                    </a:lnTo>
                    <a:lnTo>
                      <a:pt x="1139" y="675"/>
                    </a:lnTo>
                    <a:lnTo>
                      <a:pt x="1383" y="640"/>
                    </a:lnTo>
                    <a:lnTo>
                      <a:pt x="1650" y="628"/>
                    </a:lnTo>
                    <a:lnTo>
                      <a:pt x="1918" y="640"/>
                    </a:lnTo>
                    <a:lnTo>
                      <a:pt x="2173" y="675"/>
                    </a:lnTo>
                    <a:lnTo>
                      <a:pt x="2417" y="744"/>
                    </a:lnTo>
                    <a:lnTo>
                      <a:pt x="2638" y="814"/>
                    </a:lnTo>
                    <a:lnTo>
                      <a:pt x="2824" y="919"/>
                    </a:lnTo>
                    <a:lnTo>
                      <a:pt x="2917" y="965"/>
                    </a:lnTo>
                    <a:lnTo>
                      <a:pt x="2998" y="1023"/>
                    </a:lnTo>
                    <a:lnTo>
                      <a:pt x="3068" y="1081"/>
                    </a:lnTo>
                    <a:lnTo>
                      <a:pt x="3126" y="1151"/>
                    </a:lnTo>
                    <a:lnTo>
                      <a:pt x="3184" y="1221"/>
                    </a:lnTo>
                    <a:lnTo>
                      <a:pt x="3230" y="1290"/>
                    </a:lnTo>
                    <a:lnTo>
                      <a:pt x="3277" y="1209"/>
                    </a:lnTo>
                    <a:lnTo>
                      <a:pt x="3300" y="1128"/>
                    </a:lnTo>
                    <a:lnTo>
                      <a:pt x="3323" y="1046"/>
                    </a:lnTo>
                    <a:lnTo>
                      <a:pt x="3335" y="965"/>
                    </a:lnTo>
                    <a:lnTo>
                      <a:pt x="3323" y="861"/>
                    </a:lnTo>
                    <a:lnTo>
                      <a:pt x="3300" y="768"/>
                    </a:lnTo>
                    <a:lnTo>
                      <a:pt x="3254" y="675"/>
                    </a:lnTo>
                    <a:lnTo>
                      <a:pt x="3195" y="593"/>
                    </a:lnTo>
                    <a:lnTo>
                      <a:pt x="3126" y="500"/>
                    </a:lnTo>
                    <a:lnTo>
                      <a:pt x="3044" y="419"/>
                    </a:lnTo>
                    <a:lnTo>
                      <a:pt x="2952" y="349"/>
                    </a:lnTo>
                    <a:lnTo>
                      <a:pt x="2847" y="280"/>
                    </a:lnTo>
                    <a:lnTo>
                      <a:pt x="2731" y="222"/>
                    </a:lnTo>
                    <a:lnTo>
                      <a:pt x="2591" y="164"/>
                    </a:lnTo>
                    <a:lnTo>
                      <a:pt x="2464" y="117"/>
                    </a:lnTo>
                    <a:lnTo>
                      <a:pt x="2313" y="71"/>
                    </a:lnTo>
                    <a:lnTo>
                      <a:pt x="2162" y="47"/>
                    </a:lnTo>
                    <a:lnTo>
                      <a:pt x="1999" y="24"/>
                    </a:lnTo>
                    <a:lnTo>
                      <a:pt x="1836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10" name="Google Shape;1510;p45"/>
            <p:cNvGrpSpPr/>
            <p:nvPr/>
          </p:nvGrpSpPr>
          <p:grpSpPr>
            <a:xfrm>
              <a:off x="-4684106" y="4872753"/>
              <a:ext cx="289896" cy="256808"/>
              <a:chOff x="-4684106" y="4872753"/>
              <a:chExt cx="289896" cy="256808"/>
            </a:xfrm>
          </p:grpSpPr>
          <p:sp>
            <p:nvSpPr>
              <p:cNvPr id="1511" name="Google Shape;1511;p45"/>
              <p:cNvSpPr/>
              <p:nvPr/>
            </p:nvSpPr>
            <p:spPr>
              <a:xfrm>
                <a:off x="-4684106" y="4959722"/>
                <a:ext cx="289896" cy="84236"/>
              </a:xfrm>
              <a:custGeom>
                <a:rect b="b" l="l" r="r" t="t"/>
                <a:pathLst>
                  <a:path extrusionOk="0" h="1418" w="4880">
                    <a:moveTo>
                      <a:pt x="0" y="0"/>
                    </a:moveTo>
                    <a:lnTo>
                      <a:pt x="0" y="1418"/>
                    </a:lnTo>
                    <a:lnTo>
                      <a:pt x="4880" y="1418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45"/>
              <p:cNvSpPr/>
              <p:nvPr/>
            </p:nvSpPr>
            <p:spPr>
              <a:xfrm>
                <a:off x="-4684106" y="4962455"/>
                <a:ext cx="289896" cy="167106"/>
              </a:xfrm>
              <a:custGeom>
                <a:rect b="b" l="l" r="r" t="t"/>
                <a:pathLst>
                  <a:path extrusionOk="0" h="2813" w="4880">
                    <a:moveTo>
                      <a:pt x="2196" y="1"/>
                    </a:moveTo>
                    <a:lnTo>
                      <a:pt x="1952" y="24"/>
                    </a:lnTo>
                    <a:lnTo>
                      <a:pt x="1720" y="59"/>
                    </a:lnTo>
                    <a:lnTo>
                      <a:pt x="1499" y="105"/>
                    </a:lnTo>
                    <a:lnTo>
                      <a:pt x="1278" y="163"/>
                    </a:lnTo>
                    <a:lnTo>
                      <a:pt x="1081" y="245"/>
                    </a:lnTo>
                    <a:lnTo>
                      <a:pt x="895" y="314"/>
                    </a:lnTo>
                    <a:lnTo>
                      <a:pt x="721" y="407"/>
                    </a:lnTo>
                    <a:lnTo>
                      <a:pt x="558" y="512"/>
                    </a:lnTo>
                    <a:lnTo>
                      <a:pt x="419" y="616"/>
                    </a:lnTo>
                    <a:lnTo>
                      <a:pt x="302" y="733"/>
                    </a:lnTo>
                    <a:lnTo>
                      <a:pt x="198" y="860"/>
                    </a:lnTo>
                    <a:lnTo>
                      <a:pt x="117" y="988"/>
                    </a:lnTo>
                    <a:lnTo>
                      <a:pt x="58" y="1128"/>
                    </a:lnTo>
                    <a:lnTo>
                      <a:pt x="24" y="1267"/>
                    </a:lnTo>
                    <a:lnTo>
                      <a:pt x="0" y="1406"/>
                    </a:lnTo>
                    <a:lnTo>
                      <a:pt x="24" y="1546"/>
                    </a:lnTo>
                    <a:lnTo>
                      <a:pt x="58" y="1685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2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8" y="2650"/>
                    </a:lnTo>
                    <a:lnTo>
                      <a:pt x="1499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40" y="2789"/>
                    </a:lnTo>
                    <a:lnTo>
                      <a:pt x="3172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11" y="2580"/>
                    </a:lnTo>
                    <a:lnTo>
                      <a:pt x="3997" y="2499"/>
                    </a:lnTo>
                    <a:lnTo>
                      <a:pt x="4171" y="2406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89" y="2080"/>
                    </a:lnTo>
                    <a:lnTo>
                      <a:pt x="4694" y="1953"/>
                    </a:lnTo>
                    <a:lnTo>
                      <a:pt x="4775" y="1825"/>
                    </a:lnTo>
                    <a:lnTo>
                      <a:pt x="4833" y="1685"/>
                    </a:lnTo>
                    <a:lnTo>
                      <a:pt x="4868" y="1546"/>
                    </a:lnTo>
                    <a:lnTo>
                      <a:pt x="4880" y="1406"/>
                    </a:lnTo>
                    <a:lnTo>
                      <a:pt x="4868" y="1267"/>
                    </a:lnTo>
                    <a:lnTo>
                      <a:pt x="4833" y="1128"/>
                    </a:lnTo>
                    <a:lnTo>
                      <a:pt x="4775" y="988"/>
                    </a:lnTo>
                    <a:lnTo>
                      <a:pt x="4694" y="860"/>
                    </a:lnTo>
                    <a:lnTo>
                      <a:pt x="4589" y="733"/>
                    </a:lnTo>
                    <a:lnTo>
                      <a:pt x="4462" y="616"/>
                    </a:lnTo>
                    <a:lnTo>
                      <a:pt x="4322" y="512"/>
                    </a:lnTo>
                    <a:lnTo>
                      <a:pt x="4171" y="407"/>
                    </a:lnTo>
                    <a:lnTo>
                      <a:pt x="3997" y="314"/>
                    </a:lnTo>
                    <a:lnTo>
                      <a:pt x="3811" y="245"/>
                    </a:lnTo>
                    <a:lnTo>
                      <a:pt x="3602" y="163"/>
                    </a:lnTo>
                    <a:lnTo>
                      <a:pt x="3393" y="105"/>
                    </a:lnTo>
                    <a:lnTo>
                      <a:pt x="3172" y="59"/>
                    </a:lnTo>
                    <a:lnTo>
                      <a:pt x="2940" y="24"/>
                    </a:lnTo>
                    <a:lnTo>
                      <a:pt x="2696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45"/>
              <p:cNvSpPr/>
              <p:nvPr/>
            </p:nvSpPr>
            <p:spPr>
              <a:xfrm>
                <a:off x="-4684106" y="4872753"/>
                <a:ext cx="289896" cy="167760"/>
              </a:xfrm>
              <a:custGeom>
                <a:rect b="b" l="l" r="r" t="t"/>
                <a:pathLst>
                  <a:path extrusionOk="0" h="2824" w="4880">
                    <a:moveTo>
                      <a:pt x="2440" y="0"/>
                    </a:moveTo>
                    <a:lnTo>
                      <a:pt x="2185" y="12"/>
                    </a:lnTo>
                    <a:lnTo>
                      <a:pt x="1952" y="35"/>
                    </a:lnTo>
                    <a:lnTo>
                      <a:pt x="1708" y="70"/>
                    </a:lnTo>
                    <a:lnTo>
                      <a:pt x="1487" y="117"/>
                    </a:lnTo>
                    <a:lnTo>
                      <a:pt x="1278" y="175"/>
                    </a:lnTo>
                    <a:lnTo>
                      <a:pt x="1081" y="244"/>
                    </a:lnTo>
                    <a:lnTo>
                      <a:pt x="883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291" y="744"/>
                    </a:lnTo>
                    <a:lnTo>
                      <a:pt x="198" y="860"/>
                    </a:lnTo>
                    <a:lnTo>
                      <a:pt x="105" y="1000"/>
                    </a:lnTo>
                    <a:lnTo>
                      <a:pt x="47" y="1127"/>
                    </a:lnTo>
                    <a:lnTo>
                      <a:pt x="12" y="1267"/>
                    </a:lnTo>
                    <a:lnTo>
                      <a:pt x="0" y="1418"/>
                    </a:lnTo>
                    <a:lnTo>
                      <a:pt x="12" y="1557"/>
                    </a:lnTo>
                    <a:lnTo>
                      <a:pt x="47" y="1697"/>
                    </a:lnTo>
                    <a:lnTo>
                      <a:pt x="105" y="1836"/>
                    </a:lnTo>
                    <a:lnTo>
                      <a:pt x="198" y="1964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12"/>
                    </a:lnTo>
                    <a:lnTo>
                      <a:pt x="721" y="2405"/>
                    </a:lnTo>
                    <a:lnTo>
                      <a:pt x="883" y="2498"/>
                    </a:lnTo>
                    <a:lnTo>
                      <a:pt x="1081" y="2580"/>
                    </a:lnTo>
                    <a:lnTo>
                      <a:pt x="1278" y="2649"/>
                    </a:lnTo>
                    <a:lnTo>
                      <a:pt x="1487" y="2707"/>
                    </a:lnTo>
                    <a:lnTo>
                      <a:pt x="1708" y="2754"/>
                    </a:lnTo>
                    <a:lnTo>
                      <a:pt x="1952" y="2789"/>
                    </a:lnTo>
                    <a:lnTo>
                      <a:pt x="2185" y="2812"/>
                    </a:lnTo>
                    <a:lnTo>
                      <a:pt x="2440" y="2824"/>
                    </a:lnTo>
                    <a:lnTo>
                      <a:pt x="2684" y="2812"/>
                    </a:lnTo>
                    <a:lnTo>
                      <a:pt x="2928" y="2789"/>
                    </a:lnTo>
                    <a:lnTo>
                      <a:pt x="3160" y="2754"/>
                    </a:lnTo>
                    <a:lnTo>
                      <a:pt x="3393" y="2707"/>
                    </a:lnTo>
                    <a:lnTo>
                      <a:pt x="3602" y="2649"/>
                    </a:lnTo>
                    <a:lnTo>
                      <a:pt x="3799" y="2580"/>
                    </a:lnTo>
                    <a:lnTo>
                      <a:pt x="3985" y="2498"/>
                    </a:lnTo>
                    <a:lnTo>
                      <a:pt x="4160" y="2405"/>
                    </a:lnTo>
                    <a:lnTo>
                      <a:pt x="4322" y="2312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2" y="1964"/>
                    </a:lnTo>
                    <a:lnTo>
                      <a:pt x="4764" y="1836"/>
                    </a:lnTo>
                    <a:lnTo>
                      <a:pt x="4822" y="1697"/>
                    </a:lnTo>
                    <a:lnTo>
                      <a:pt x="4868" y="1557"/>
                    </a:lnTo>
                    <a:lnTo>
                      <a:pt x="4880" y="1418"/>
                    </a:lnTo>
                    <a:lnTo>
                      <a:pt x="4868" y="1267"/>
                    </a:lnTo>
                    <a:lnTo>
                      <a:pt x="4822" y="1127"/>
                    </a:lnTo>
                    <a:lnTo>
                      <a:pt x="4764" y="1000"/>
                    </a:lnTo>
                    <a:lnTo>
                      <a:pt x="4682" y="860"/>
                    </a:lnTo>
                    <a:lnTo>
                      <a:pt x="4578" y="744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85" y="326"/>
                    </a:lnTo>
                    <a:lnTo>
                      <a:pt x="3799" y="244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0" y="70"/>
                    </a:lnTo>
                    <a:lnTo>
                      <a:pt x="2928" y="35"/>
                    </a:lnTo>
                    <a:lnTo>
                      <a:pt x="2684" y="12"/>
                    </a:lnTo>
                    <a:lnTo>
                      <a:pt x="2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45"/>
              <p:cNvSpPr/>
              <p:nvPr/>
            </p:nvSpPr>
            <p:spPr>
              <a:xfrm>
                <a:off x="-4636463" y="4897585"/>
                <a:ext cx="197403" cy="76692"/>
              </a:xfrm>
              <a:custGeom>
                <a:rect b="b" l="l" r="r" t="t"/>
                <a:pathLst>
                  <a:path extrusionOk="0" h="1291" w="3323">
                    <a:moveTo>
                      <a:pt x="1487" y="1"/>
                    </a:moveTo>
                    <a:lnTo>
                      <a:pt x="1324" y="12"/>
                    </a:lnTo>
                    <a:lnTo>
                      <a:pt x="1162" y="36"/>
                    </a:lnTo>
                    <a:lnTo>
                      <a:pt x="1011" y="70"/>
                    </a:lnTo>
                    <a:lnTo>
                      <a:pt x="860" y="117"/>
                    </a:lnTo>
                    <a:lnTo>
                      <a:pt x="732" y="163"/>
                    </a:lnTo>
                    <a:lnTo>
                      <a:pt x="604" y="221"/>
                    </a:lnTo>
                    <a:lnTo>
                      <a:pt x="476" y="279"/>
                    </a:lnTo>
                    <a:lnTo>
                      <a:pt x="372" y="349"/>
                    </a:lnTo>
                    <a:lnTo>
                      <a:pt x="279" y="419"/>
                    </a:lnTo>
                    <a:lnTo>
                      <a:pt x="198" y="500"/>
                    </a:lnTo>
                    <a:lnTo>
                      <a:pt x="128" y="582"/>
                    </a:lnTo>
                    <a:lnTo>
                      <a:pt x="70" y="674"/>
                    </a:lnTo>
                    <a:lnTo>
                      <a:pt x="23" y="767"/>
                    </a:lnTo>
                    <a:lnTo>
                      <a:pt x="0" y="860"/>
                    </a:lnTo>
                    <a:lnTo>
                      <a:pt x="0" y="953"/>
                    </a:lnTo>
                    <a:lnTo>
                      <a:pt x="0" y="1035"/>
                    </a:lnTo>
                    <a:lnTo>
                      <a:pt x="12" y="1116"/>
                    </a:lnTo>
                    <a:lnTo>
                      <a:pt x="46" y="1186"/>
                    </a:lnTo>
                    <a:lnTo>
                      <a:pt x="81" y="1267"/>
                    </a:lnTo>
                    <a:lnTo>
                      <a:pt x="128" y="1197"/>
                    </a:lnTo>
                    <a:lnTo>
                      <a:pt x="186" y="1128"/>
                    </a:lnTo>
                    <a:lnTo>
                      <a:pt x="244" y="1070"/>
                    </a:lnTo>
                    <a:lnTo>
                      <a:pt x="325" y="1011"/>
                    </a:lnTo>
                    <a:lnTo>
                      <a:pt x="488" y="895"/>
                    </a:lnTo>
                    <a:lnTo>
                      <a:pt x="674" y="802"/>
                    </a:lnTo>
                    <a:lnTo>
                      <a:pt x="895" y="733"/>
                    </a:lnTo>
                    <a:lnTo>
                      <a:pt x="1127" y="674"/>
                    </a:lnTo>
                    <a:lnTo>
                      <a:pt x="1383" y="640"/>
                    </a:lnTo>
                    <a:lnTo>
                      <a:pt x="1638" y="628"/>
                    </a:lnTo>
                    <a:lnTo>
                      <a:pt x="1917" y="640"/>
                    </a:lnTo>
                    <a:lnTo>
                      <a:pt x="2173" y="674"/>
                    </a:lnTo>
                    <a:lnTo>
                      <a:pt x="2405" y="733"/>
                    </a:lnTo>
                    <a:lnTo>
                      <a:pt x="2626" y="814"/>
                    </a:lnTo>
                    <a:lnTo>
                      <a:pt x="2823" y="907"/>
                    </a:lnTo>
                    <a:lnTo>
                      <a:pt x="2904" y="965"/>
                    </a:lnTo>
                    <a:lnTo>
                      <a:pt x="2986" y="1023"/>
                    </a:lnTo>
                    <a:lnTo>
                      <a:pt x="3055" y="1081"/>
                    </a:lnTo>
                    <a:lnTo>
                      <a:pt x="3125" y="1151"/>
                    </a:lnTo>
                    <a:lnTo>
                      <a:pt x="3172" y="1221"/>
                    </a:lnTo>
                    <a:lnTo>
                      <a:pt x="3218" y="1290"/>
                    </a:lnTo>
                    <a:lnTo>
                      <a:pt x="3265" y="1209"/>
                    </a:lnTo>
                    <a:lnTo>
                      <a:pt x="3299" y="1128"/>
                    </a:lnTo>
                    <a:lnTo>
                      <a:pt x="3311" y="1046"/>
                    </a:lnTo>
                    <a:lnTo>
                      <a:pt x="3323" y="953"/>
                    </a:lnTo>
                    <a:lnTo>
                      <a:pt x="3311" y="860"/>
                    </a:lnTo>
                    <a:lnTo>
                      <a:pt x="3288" y="767"/>
                    </a:lnTo>
                    <a:lnTo>
                      <a:pt x="3241" y="674"/>
                    </a:lnTo>
                    <a:lnTo>
                      <a:pt x="3195" y="582"/>
                    </a:lnTo>
                    <a:lnTo>
                      <a:pt x="3125" y="500"/>
                    </a:lnTo>
                    <a:lnTo>
                      <a:pt x="3032" y="419"/>
                    </a:lnTo>
                    <a:lnTo>
                      <a:pt x="2939" y="349"/>
                    </a:lnTo>
                    <a:lnTo>
                      <a:pt x="2835" y="279"/>
                    </a:lnTo>
                    <a:lnTo>
                      <a:pt x="2719" y="221"/>
                    </a:lnTo>
                    <a:lnTo>
                      <a:pt x="2591" y="163"/>
                    </a:lnTo>
                    <a:lnTo>
                      <a:pt x="2451" y="117"/>
                    </a:lnTo>
                    <a:lnTo>
                      <a:pt x="2300" y="70"/>
                    </a:lnTo>
                    <a:lnTo>
                      <a:pt x="2149" y="36"/>
                    </a:lnTo>
                    <a:lnTo>
                      <a:pt x="1998" y="12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15" name="Google Shape;1515;p45"/>
            <p:cNvGrpSpPr/>
            <p:nvPr/>
          </p:nvGrpSpPr>
          <p:grpSpPr>
            <a:xfrm>
              <a:off x="-7343965" y="3331984"/>
              <a:ext cx="289956" cy="256095"/>
              <a:chOff x="-7343965" y="2941021"/>
              <a:chExt cx="289956" cy="256095"/>
            </a:xfrm>
          </p:grpSpPr>
          <p:sp>
            <p:nvSpPr>
              <p:cNvPr id="1516" name="Google Shape;1516;p45"/>
              <p:cNvSpPr/>
              <p:nvPr/>
            </p:nvSpPr>
            <p:spPr>
              <a:xfrm>
                <a:off x="-7343965" y="3027278"/>
                <a:ext cx="289956" cy="84949"/>
              </a:xfrm>
              <a:custGeom>
                <a:rect b="b" l="l" r="r" t="t"/>
                <a:pathLst>
                  <a:path extrusionOk="0" h="1430" w="4881">
                    <a:moveTo>
                      <a:pt x="1" y="0"/>
                    </a:moveTo>
                    <a:lnTo>
                      <a:pt x="1" y="1429"/>
                    </a:lnTo>
                    <a:lnTo>
                      <a:pt x="4880" y="1429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45"/>
              <p:cNvSpPr/>
              <p:nvPr/>
            </p:nvSpPr>
            <p:spPr>
              <a:xfrm>
                <a:off x="-7343965" y="3030010"/>
                <a:ext cx="289956" cy="167106"/>
              </a:xfrm>
              <a:custGeom>
                <a:rect b="b" l="l" r="r" t="t"/>
                <a:pathLst>
                  <a:path extrusionOk="0" h="2813" w="4881">
                    <a:moveTo>
                      <a:pt x="2440" y="1"/>
                    </a:moveTo>
                    <a:lnTo>
                      <a:pt x="2196" y="13"/>
                    </a:lnTo>
                    <a:lnTo>
                      <a:pt x="1952" y="36"/>
                    </a:lnTo>
                    <a:lnTo>
                      <a:pt x="1720" y="71"/>
                    </a:lnTo>
                    <a:lnTo>
                      <a:pt x="1488" y="117"/>
                    </a:lnTo>
                    <a:lnTo>
                      <a:pt x="1279" y="175"/>
                    </a:lnTo>
                    <a:lnTo>
                      <a:pt x="1081" y="245"/>
                    </a:lnTo>
                    <a:lnTo>
                      <a:pt x="895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303" y="733"/>
                    </a:lnTo>
                    <a:lnTo>
                      <a:pt x="198" y="861"/>
                    </a:lnTo>
                    <a:lnTo>
                      <a:pt x="117" y="988"/>
                    </a:lnTo>
                    <a:lnTo>
                      <a:pt x="47" y="1128"/>
                    </a:lnTo>
                    <a:lnTo>
                      <a:pt x="12" y="1267"/>
                    </a:lnTo>
                    <a:lnTo>
                      <a:pt x="1" y="1407"/>
                    </a:lnTo>
                    <a:lnTo>
                      <a:pt x="12" y="1558"/>
                    </a:lnTo>
                    <a:lnTo>
                      <a:pt x="47" y="1697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3" y="2081"/>
                    </a:lnTo>
                    <a:lnTo>
                      <a:pt x="419" y="2197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9" y="2650"/>
                    </a:lnTo>
                    <a:lnTo>
                      <a:pt x="1488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00" y="2580"/>
                    </a:lnTo>
                    <a:lnTo>
                      <a:pt x="3997" y="2499"/>
                    </a:lnTo>
                    <a:lnTo>
                      <a:pt x="4160" y="2406"/>
                    </a:lnTo>
                    <a:lnTo>
                      <a:pt x="4322" y="2301"/>
                    </a:lnTo>
                    <a:lnTo>
                      <a:pt x="4462" y="2197"/>
                    </a:lnTo>
                    <a:lnTo>
                      <a:pt x="4590" y="2081"/>
                    </a:lnTo>
                    <a:lnTo>
                      <a:pt x="4683" y="1953"/>
                    </a:lnTo>
                    <a:lnTo>
                      <a:pt x="4764" y="1825"/>
                    </a:lnTo>
                    <a:lnTo>
                      <a:pt x="4834" y="1697"/>
                    </a:lnTo>
                    <a:lnTo>
                      <a:pt x="4868" y="1558"/>
                    </a:lnTo>
                    <a:lnTo>
                      <a:pt x="4880" y="1407"/>
                    </a:lnTo>
                    <a:lnTo>
                      <a:pt x="4868" y="1267"/>
                    </a:lnTo>
                    <a:lnTo>
                      <a:pt x="4834" y="1128"/>
                    </a:lnTo>
                    <a:lnTo>
                      <a:pt x="4764" y="988"/>
                    </a:lnTo>
                    <a:lnTo>
                      <a:pt x="4683" y="861"/>
                    </a:lnTo>
                    <a:lnTo>
                      <a:pt x="4590" y="733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97" y="326"/>
                    </a:lnTo>
                    <a:lnTo>
                      <a:pt x="3800" y="245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1" y="71"/>
                    </a:lnTo>
                    <a:lnTo>
                      <a:pt x="2928" y="36"/>
                    </a:lnTo>
                    <a:lnTo>
                      <a:pt x="2696" y="13"/>
                    </a:lnTo>
                    <a:lnTo>
                      <a:pt x="2440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45"/>
              <p:cNvSpPr/>
              <p:nvPr/>
            </p:nvSpPr>
            <p:spPr>
              <a:xfrm>
                <a:off x="-7343965" y="2941021"/>
                <a:ext cx="289243" cy="167047"/>
              </a:xfrm>
              <a:custGeom>
                <a:rect b="b" l="l" r="r" t="t"/>
                <a:pathLst>
                  <a:path extrusionOk="0" h="2812" w="4869">
                    <a:moveTo>
                      <a:pt x="2185" y="0"/>
                    </a:moveTo>
                    <a:lnTo>
                      <a:pt x="1941" y="23"/>
                    </a:lnTo>
                    <a:lnTo>
                      <a:pt x="1708" y="58"/>
                    </a:lnTo>
                    <a:lnTo>
                      <a:pt x="1488" y="105"/>
                    </a:lnTo>
                    <a:lnTo>
                      <a:pt x="1279" y="163"/>
                    </a:lnTo>
                    <a:lnTo>
                      <a:pt x="1069" y="233"/>
                    </a:lnTo>
                    <a:lnTo>
                      <a:pt x="884" y="314"/>
                    </a:lnTo>
                    <a:lnTo>
                      <a:pt x="709" y="407"/>
                    </a:lnTo>
                    <a:lnTo>
                      <a:pt x="558" y="511"/>
                    </a:lnTo>
                    <a:lnTo>
                      <a:pt x="419" y="616"/>
                    </a:lnTo>
                    <a:lnTo>
                      <a:pt x="291" y="732"/>
                    </a:lnTo>
                    <a:lnTo>
                      <a:pt x="186" y="860"/>
                    </a:lnTo>
                    <a:lnTo>
                      <a:pt x="105" y="988"/>
                    </a:lnTo>
                    <a:lnTo>
                      <a:pt x="47" y="1116"/>
                    </a:lnTo>
                    <a:lnTo>
                      <a:pt x="12" y="1255"/>
                    </a:lnTo>
                    <a:lnTo>
                      <a:pt x="1" y="1406"/>
                    </a:lnTo>
                    <a:lnTo>
                      <a:pt x="12" y="1545"/>
                    </a:lnTo>
                    <a:lnTo>
                      <a:pt x="47" y="1685"/>
                    </a:lnTo>
                    <a:lnTo>
                      <a:pt x="105" y="1824"/>
                    </a:lnTo>
                    <a:lnTo>
                      <a:pt x="186" y="1952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09" y="2405"/>
                    </a:lnTo>
                    <a:lnTo>
                      <a:pt x="884" y="2486"/>
                    </a:lnTo>
                    <a:lnTo>
                      <a:pt x="1069" y="2568"/>
                    </a:lnTo>
                    <a:lnTo>
                      <a:pt x="1279" y="2637"/>
                    </a:lnTo>
                    <a:lnTo>
                      <a:pt x="1488" y="2696"/>
                    </a:lnTo>
                    <a:lnTo>
                      <a:pt x="1708" y="2754"/>
                    </a:lnTo>
                    <a:lnTo>
                      <a:pt x="1941" y="2789"/>
                    </a:lnTo>
                    <a:lnTo>
                      <a:pt x="2185" y="2800"/>
                    </a:lnTo>
                    <a:lnTo>
                      <a:pt x="2440" y="2812"/>
                    </a:lnTo>
                    <a:lnTo>
                      <a:pt x="2684" y="2800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81" y="2696"/>
                    </a:lnTo>
                    <a:lnTo>
                      <a:pt x="3602" y="2637"/>
                    </a:lnTo>
                    <a:lnTo>
                      <a:pt x="3800" y="2568"/>
                    </a:lnTo>
                    <a:lnTo>
                      <a:pt x="3985" y="2486"/>
                    </a:lnTo>
                    <a:lnTo>
                      <a:pt x="4160" y="2405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3" y="1952"/>
                    </a:lnTo>
                    <a:lnTo>
                      <a:pt x="4764" y="1824"/>
                    </a:lnTo>
                    <a:lnTo>
                      <a:pt x="4822" y="1685"/>
                    </a:lnTo>
                    <a:lnTo>
                      <a:pt x="4857" y="1545"/>
                    </a:lnTo>
                    <a:lnTo>
                      <a:pt x="4868" y="1406"/>
                    </a:lnTo>
                    <a:lnTo>
                      <a:pt x="4857" y="1255"/>
                    </a:lnTo>
                    <a:lnTo>
                      <a:pt x="4822" y="1116"/>
                    </a:lnTo>
                    <a:lnTo>
                      <a:pt x="4764" y="988"/>
                    </a:lnTo>
                    <a:lnTo>
                      <a:pt x="4683" y="860"/>
                    </a:lnTo>
                    <a:lnTo>
                      <a:pt x="4578" y="732"/>
                    </a:lnTo>
                    <a:lnTo>
                      <a:pt x="4462" y="616"/>
                    </a:lnTo>
                    <a:lnTo>
                      <a:pt x="4322" y="511"/>
                    </a:lnTo>
                    <a:lnTo>
                      <a:pt x="4160" y="407"/>
                    </a:lnTo>
                    <a:lnTo>
                      <a:pt x="3985" y="314"/>
                    </a:lnTo>
                    <a:lnTo>
                      <a:pt x="3800" y="233"/>
                    </a:lnTo>
                    <a:lnTo>
                      <a:pt x="3602" y="163"/>
                    </a:lnTo>
                    <a:lnTo>
                      <a:pt x="3381" y="105"/>
                    </a:lnTo>
                    <a:lnTo>
                      <a:pt x="3161" y="58"/>
                    </a:lnTo>
                    <a:lnTo>
                      <a:pt x="2928" y="23"/>
                    </a:lnTo>
                    <a:lnTo>
                      <a:pt x="26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45"/>
              <p:cNvSpPr/>
              <p:nvPr/>
            </p:nvSpPr>
            <p:spPr>
              <a:xfrm>
                <a:off x="-7297035" y="2965140"/>
                <a:ext cx="198116" cy="76692"/>
              </a:xfrm>
              <a:custGeom>
                <a:rect b="b" l="l" r="r" t="t"/>
                <a:pathLst>
                  <a:path extrusionOk="0" h="1291" w="3335">
                    <a:moveTo>
                      <a:pt x="1499" y="1"/>
                    </a:moveTo>
                    <a:lnTo>
                      <a:pt x="1337" y="24"/>
                    </a:lnTo>
                    <a:lnTo>
                      <a:pt x="1174" y="47"/>
                    </a:lnTo>
                    <a:lnTo>
                      <a:pt x="1023" y="71"/>
                    </a:lnTo>
                    <a:lnTo>
                      <a:pt x="872" y="117"/>
                    </a:lnTo>
                    <a:lnTo>
                      <a:pt x="733" y="164"/>
                    </a:lnTo>
                    <a:lnTo>
                      <a:pt x="605" y="222"/>
                    </a:lnTo>
                    <a:lnTo>
                      <a:pt x="489" y="280"/>
                    </a:lnTo>
                    <a:lnTo>
                      <a:pt x="384" y="349"/>
                    </a:lnTo>
                    <a:lnTo>
                      <a:pt x="291" y="419"/>
                    </a:lnTo>
                    <a:lnTo>
                      <a:pt x="210" y="500"/>
                    </a:lnTo>
                    <a:lnTo>
                      <a:pt x="128" y="593"/>
                    </a:lnTo>
                    <a:lnTo>
                      <a:pt x="82" y="675"/>
                    </a:lnTo>
                    <a:lnTo>
                      <a:pt x="35" y="768"/>
                    </a:lnTo>
                    <a:lnTo>
                      <a:pt x="12" y="861"/>
                    </a:lnTo>
                    <a:lnTo>
                      <a:pt x="1" y="965"/>
                    </a:lnTo>
                    <a:lnTo>
                      <a:pt x="12" y="1035"/>
                    </a:lnTo>
                    <a:lnTo>
                      <a:pt x="24" y="1116"/>
                    </a:lnTo>
                    <a:lnTo>
                      <a:pt x="47" y="1197"/>
                    </a:lnTo>
                    <a:lnTo>
                      <a:pt x="94" y="1267"/>
                    </a:lnTo>
                    <a:lnTo>
                      <a:pt x="140" y="1197"/>
                    </a:lnTo>
                    <a:lnTo>
                      <a:pt x="198" y="1128"/>
                    </a:lnTo>
                    <a:lnTo>
                      <a:pt x="256" y="1070"/>
                    </a:lnTo>
                    <a:lnTo>
                      <a:pt x="326" y="1012"/>
                    </a:lnTo>
                    <a:lnTo>
                      <a:pt x="500" y="907"/>
                    </a:lnTo>
                    <a:lnTo>
                      <a:pt x="686" y="814"/>
                    </a:lnTo>
                    <a:lnTo>
                      <a:pt x="907" y="733"/>
                    </a:lnTo>
                    <a:lnTo>
                      <a:pt x="1139" y="675"/>
                    </a:lnTo>
                    <a:lnTo>
                      <a:pt x="1383" y="640"/>
                    </a:lnTo>
                    <a:lnTo>
                      <a:pt x="1650" y="628"/>
                    </a:lnTo>
                    <a:lnTo>
                      <a:pt x="1918" y="640"/>
                    </a:lnTo>
                    <a:lnTo>
                      <a:pt x="2173" y="675"/>
                    </a:lnTo>
                    <a:lnTo>
                      <a:pt x="2417" y="744"/>
                    </a:lnTo>
                    <a:lnTo>
                      <a:pt x="2638" y="814"/>
                    </a:lnTo>
                    <a:lnTo>
                      <a:pt x="2824" y="919"/>
                    </a:lnTo>
                    <a:lnTo>
                      <a:pt x="2917" y="965"/>
                    </a:lnTo>
                    <a:lnTo>
                      <a:pt x="2998" y="1023"/>
                    </a:lnTo>
                    <a:lnTo>
                      <a:pt x="3068" y="1081"/>
                    </a:lnTo>
                    <a:lnTo>
                      <a:pt x="3126" y="1151"/>
                    </a:lnTo>
                    <a:lnTo>
                      <a:pt x="3184" y="1221"/>
                    </a:lnTo>
                    <a:lnTo>
                      <a:pt x="3230" y="1290"/>
                    </a:lnTo>
                    <a:lnTo>
                      <a:pt x="3277" y="1209"/>
                    </a:lnTo>
                    <a:lnTo>
                      <a:pt x="3300" y="1128"/>
                    </a:lnTo>
                    <a:lnTo>
                      <a:pt x="3323" y="1046"/>
                    </a:lnTo>
                    <a:lnTo>
                      <a:pt x="3335" y="965"/>
                    </a:lnTo>
                    <a:lnTo>
                      <a:pt x="3323" y="861"/>
                    </a:lnTo>
                    <a:lnTo>
                      <a:pt x="3300" y="768"/>
                    </a:lnTo>
                    <a:lnTo>
                      <a:pt x="3254" y="675"/>
                    </a:lnTo>
                    <a:lnTo>
                      <a:pt x="3195" y="593"/>
                    </a:lnTo>
                    <a:lnTo>
                      <a:pt x="3126" y="500"/>
                    </a:lnTo>
                    <a:lnTo>
                      <a:pt x="3044" y="419"/>
                    </a:lnTo>
                    <a:lnTo>
                      <a:pt x="2952" y="349"/>
                    </a:lnTo>
                    <a:lnTo>
                      <a:pt x="2847" y="280"/>
                    </a:lnTo>
                    <a:lnTo>
                      <a:pt x="2731" y="222"/>
                    </a:lnTo>
                    <a:lnTo>
                      <a:pt x="2591" y="164"/>
                    </a:lnTo>
                    <a:lnTo>
                      <a:pt x="2464" y="117"/>
                    </a:lnTo>
                    <a:lnTo>
                      <a:pt x="2313" y="71"/>
                    </a:lnTo>
                    <a:lnTo>
                      <a:pt x="2162" y="47"/>
                    </a:lnTo>
                    <a:lnTo>
                      <a:pt x="1999" y="24"/>
                    </a:lnTo>
                    <a:lnTo>
                      <a:pt x="1836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0" name="Google Shape;1520;p45"/>
            <p:cNvGrpSpPr/>
            <p:nvPr/>
          </p:nvGrpSpPr>
          <p:grpSpPr>
            <a:xfrm>
              <a:off x="-6673490" y="3331984"/>
              <a:ext cx="289956" cy="256095"/>
              <a:chOff x="-7343965" y="2941021"/>
              <a:chExt cx="289956" cy="256095"/>
            </a:xfrm>
          </p:grpSpPr>
          <p:sp>
            <p:nvSpPr>
              <p:cNvPr id="1521" name="Google Shape;1521;p45"/>
              <p:cNvSpPr/>
              <p:nvPr/>
            </p:nvSpPr>
            <p:spPr>
              <a:xfrm>
                <a:off x="-7343965" y="3027278"/>
                <a:ext cx="289956" cy="84949"/>
              </a:xfrm>
              <a:custGeom>
                <a:rect b="b" l="l" r="r" t="t"/>
                <a:pathLst>
                  <a:path extrusionOk="0" h="1430" w="4881">
                    <a:moveTo>
                      <a:pt x="1" y="0"/>
                    </a:moveTo>
                    <a:lnTo>
                      <a:pt x="1" y="1429"/>
                    </a:lnTo>
                    <a:lnTo>
                      <a:pt x="4880" y="1429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45"/>
              <p:cNvSpPr/>
              <p:nvPr/>
            </p:nvSpPr>
            <p:spPr>
              <a:xfrm>
                <a:off x="-7343965" y="3030010"/>
                <a:ext cx="289956" cy="167106"/>
              </a:xfrm>
              <a:custGeom>
                <a:rect b="b" l="l" r="r" t="t"/>
                <a:pathLst>
                  <a:path extrusionOk="0" h="2813" w="4881">
                    <a:moveTo>
                      <a:pt x="2440" y="1"/>
                    </a:moveTo>
                    <a:lnTo>
                      <a:pt x="2196" y="13"/>
                    </a:lnTo>
                    <a:lnTo>
                      <a:pt x="1952" y="36"/>
                    </a:lnTo>
                    <a:lnTo>
                      <a:pt x="1720" y="71"/>
                    </a:lnTo>
                    <a:lnTo>
                      <a:pt x="1488" y="117"/>
                    </a:lnTo>
                    <a:lnTo>
                      <a:pt x="1279" y="175"/>
                    </a:lnTo>
                    <a:lnTo>
                      <a:pt x="1081" y="245"/>
                    </a:lnTo>
                    <a:lnTo>
                      <a:pt x="895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303" y="733"/>
                    </a:lnTo>
                    <a:lnTo>
                      <a:pt x="198" y="861"/>
                    </a:lnTo>
                    <a:lnTo>
                      <a:pt x="117" y="988"/>
                    </a:lnTo>
                    <a:lnTo>
                      <a:pt x="47" y="1128"/>
                    </a:lnTo>
                    <a:lnTo>
                      <a:pt x="12" y="1267"/>
                    </a:lnTo>
                    <a:lnTo>
                      <a:pt x="1" y="1407"/>
                    </a:lnTo>
                    <a:lnTo>
                      <a:pt x="12" y="1558"/>
                    </a:lnTo>
                    <a:lnTo>
                      <a:pt x="47" y="1697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3" y="2081"/>
                    </a:lnTo>
                    <a:lnTo>
                      <a:pt x="419" y="2197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9" y="2650"/>
                    </a:lnTo>
                    <a:lnTo>
                      <a:pt x="1488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00" y="2580"/>
                    </a:lnTo>
                    <a:lnTo>
                      <a:pt x="3997" y="2499"/>
                    </a:lnTo>
                    <a:lnTo>
                      <a:pt x="4160" y="2406"/>
                    </a:lnTo>
                    <a:lnTo>
                      <a:pt x="4322" y="2301"/>
                    </a:lnTo>
                    <a:lnTo>
                      <a:pt x="4462" y="2197"/>
                    </a:lnTo>
                    <a:lnTo>
                      <a:pt x="4590" y="2081"/>
                    </a:lnTo>
                    <a:lnTo>
                      <a:pt x="4683" y="1953"/>
                    </a:lnTo>
                    <a:lnTo>
                      <a:pt x="4764" y="1825"/>
                    </a:lnTo>
                    <a:lnTo>
                      <a:pt x="4834" y="1697"/>
                    </a:lnTo>
                    <a:lnTo>
                      <a:pt x="4868" y="1558"/>
                    </a:lnTo>
                    <a:lnTo>
                      <a:pt x="4880" y="1407"/>
                    </a:lnTo>
                    <a:lnTo>
                      <a:pt x="4868" y="1267"/>
                    </a:lnTo>
                    <a:lnTo>
                      <a:pt x="4834" y="1128"/>
                    </a:lnTo>
                    <a:lnTo>
                      <a:pt x="4764" y="988"/>
                    </a:lnTo>
                    <a:lnTo>
                      <a:pt x="4683" y="861"/>
                    </a:lnTo>
                    <a:lnTo>
                      <a:pt x="4590" y="733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97" y="326"/>
                    </a:lnTo>
                    <a:lnTo>
                      <a:pt x="3800" y="245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1" y="71"/>
                    </a:lnTo>
                    <a:lnTo>
                      <a:pt x="2928" y="36"/>
                    </a:lnTo>
                    <a:lnTo>
                      <a:pt x="2696" y="13"/>
                    </a:lnTo>
                    <a:lnTo>
                      <a:pt x="2440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45"/>
              <p:cNvSpPr/>
              <p:nvPr/>
            </p:nvSpPr>
            <p:spPr>
              <a:xfrm>
                <a:off x="-7343965" y="2941021"/>
                <a:ext cx="289243" cy="167047"/>
              </a:xfrm>
              <a:custGeom>
                <a:rect b="b" l="l" r="r" t="t"/>
                <a:pathLst>
                  <a:path extrusionOk="0" h="2812" w="4869">
                    <a:moveTo>
                      <a:pt x="2185" y="0"/>
                    </a:moveTo>
                    <a:lnTo>
                      <a:pt x="1941" y="23"/>
                    </a:lnTo>
                    <a:lnTo>
                      <a:pt x="1708" y="58"/>
                    </a:lnTo>
                    <a:lnTo>
                      <a:pt x="1488" y="105"/>
                    </a:lnTo>
                    <a:lnTo>
                      <a:pt x="1279" y="163"/>
                    </a:lnTo>
                    <a:lnTo>
                      <a:pt x="1069" y="233"/>
                    </a:lnTo>
                    <a:lnTo>
                      <a:pt x="884" y="314"/>
                    </a:lnTo>
                    <a:lnTo>
                      <a:pt x="709" y="407"/>
                    </a:lnTo>
                    <a:lnTo>
                      <a:pt x="558" y="511"/>
                    </a:lnTo>
                    <a:lnTo>
                      <a:pt x="419" y="616"/>
                    </a:lnTo>
                    <a:lnTo>
                      <a:pt x="291" y="732"/>
                    </a:lnTo>
                    <a:lnTo>
                      <a:pt x="186" y="860"/>
                    </a:lnTo>
                    <a:lnTo>
                      <a:pt x="105" y="988"/>
                    </a:lnTo>
                    <a:lnTo>
                      <a:pt x="47" y="1116"/>
                    </a:lnTo>
                    <a:lnTo>
                      <a:pt x="12" y="1255"/>
                    </a:lnTo>
                    <a:lnTo>
                      <a:pt x="1" y="1406"/>
                    </a:lnTo>
                    <a:lnTo>
                      <a:pt x="12" y="1545"/>
                    </a:lnTo>
                    <a:lnTo>
                      <a:pt x="47" y="1685"/>
                    </a:lnTo>
                    <a:lnTo>
                      <a:pt x="105" y="1824"/>
                    </a:lnTo>
                    <a:lnTo>
                      <a:pt x="186" y="1952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09" y="2405"/>
                    </a:lnTo>
                    <a:lnTo>
                      <a:pt x="884" y="2486"/>
                    </a:lnTo>
                    <a:lnTo>
                      <a:pt x="1069" y="2568"/>
                    </a:lnTo>
                    <a:lnTo>
                      <a:pt x="1279" y="2637"/>
                    </a:lnTo>
                    <a:lnTo>
                      <a:pt x="1488" y="2696"/>
                    </a:lnTo>
                    <a:lnTo>
                      <a:pt x="1708" y="2754"/>
                    </a:lnTo>
                    <a:lnTo>
                      <a:pt x="1941" y="2789"/>
                    </a:lnTo>
                    <a:lnTo>
                      <a:pt x="2185" y="2800"/>
                    </a:lnTo>
                    <a:lnTo>
                      <a:pt x="2440" y="2812"/>
                    </a:lnTo>
                    <a:lnTo>
                      <a:pt x="2684" y="2800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81" y="2696"/>
                    </a:lnTo>
                    <a:lnTo>
                      <a:pt x="3602" y="2637"/>
                    </a:lnTo>
                    <a:lnTo>
                      <a:pt x="3800" y="2568"/>
                    </a:lnTo>
                    <a:lnTo>
                      <a:pt x="3985" y="2486"/>
                    </a:lnTo>
                    <a:lnTo>
                      <a:pt x="4160" y="2405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3" y="1952"/>
                    </a:lnTo>
                    <a:lnTo>
                      <a:pt x="4764" y="1824"/>
                    </a:lnTo>
                    <a:lnTo>
                      <a:pt x="4822" y="1685"/>
                    </a:lnTo>
                    <a:lnTo>
                      <a:pt x="4857" y="1545"/>
                    </a:lnTo>
                    <a:lnTo>
                      <a:pt x="4868" y="1406"/>
                    </a:lnTo>
                    <a:lnTo>
                      <a:pt x="4857" y="1255"/>
                    </a:lnTo>
                    <a:lnTo>
                      <a:pt x="4822" y="1116"/>
                    </a:lnTo>
                    <a:lnTo>
                      <a:pt x="4764" y="988"/>
                    </a:lnTo>
                    <a:lnTo>
                      <a:pt x="4683" y="860"/>
                    </a:lnTo>
                    <a:lnTo>
                      <a:pt x="4578" y="732"/>
                    </a:lnTo>
                    <a:lnTo>
                      <a:pt x="4462" y="616"/>
                    </a:lnTo>
                    <a:lnTo>
                      <a:pt x="4322" y="511"/>
                    </a:lnTo>
                    <a:lnTo>
                      <a:pt x="4160" y="407"/>
                    </a:lnTo>
                    <a:lnTo>
                      <a:pt x="3985" y="314"/>
                    </a:lnTo>
                    <a:lnTo>
                      <a:pt x="3800" y="233"/>
                    </a:lnTo>
                    <a:lnTo>
                      <a:pt x="3602" y="163"/>
                    </a:lnTo>
                    <a:lnTo>
                      <a:pt x="3381" y="105"/>
                    </a:lnTo>
                    <a:lnTo>
                      <a:pt x="3161" y="58"/>
                    </a:lnTo>
                    <a:lnTo>
                      <a:pt x="2928" y="23"/>
                    </a:lnTo>
                    <a:lnTo>
                      <a:pt x="26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45"/>
              <p:cNvSpPr/>
              <p:nvPr/>
            </p:nvSpPr>
            <p:spPr>
              <a:xfrm>
                <a:off x="-7297035" y="2965140"/>
                <a:ext cx="198116" cy="76692"/>
              </a:xfrm>
              <a:custGeom>
                <a:rect b="b" l="l" r="r" t="t"/>
                <a:pathLst>
                  <a:path extrusionOk="0" h="1291" w="3335">
                    <a:moveTo>
                      <a:pt x="1499" y="1"/>
                    </a:moveTo>
                    <a:lnTo>
                      <a:pt x="1337" y="24"/>
                    </a:lnTo>
                    <a:lnTo>
                      <a:pt x="1174" y="47"/>
                    </a:lnTo>
                    <a:lnTo>
                      <a:pt x="1023" y="71"/>
                    </a:lnTo>
                    <a:lnTo>
                      <a:pt x="872" y="117"/>
                    </a:lnTo>
                    <a:lnTo>
                      <a:pt x="733" y="164"/>
                    </a:lnTo>
                    <a:lnTo>
                      <a:pt x="605" y="222"/>
                    </a:lnTo>
                    <a:lnTo>
                      <a:pt x="489" y="280"/>
                    </a:lnTo>
                    <a:lnTo>
                      <a:pt x="384" y="349"/>
                    </a:lnTo>
                    <a:lnTo>
                      <a:pt x="291" y="419"/>
                    </a:lnTo>
                    <a:lnTo>
                      <a:pt x="210" y="500"/>
                    </a:lnTo>
                    <a:lnTo>
                      <a:pt x="128" y="593"/>
                    </a:lnTo>
                    <a:lnTo>
                      <a:pt x="82" y="675"/>
                    </a:lnTo>
                    <a:lnTo>
                      <a:pt x="35" y="768"/>
                    </a:lnTo>
                    <a:lnTo>
                      <a:pt x="12" y="861"/>
                    </a:lnTo>
                    <a:lnTo>
                      <a:pt x="1" y="965"/>
                    </a:lnTo>
                    <a:lnTo>
                      <a:pt x="12" y="1035"/>
                    </a:lnTo>
                    <a:lnTo>
                      <a:pt x="24" y="1116"/>
                    </a:lnTo>
                    <a:lnTo>
                      <a:pt x="47" y="1197"/>
                    </a:lnTo>
                    <a:lnTo>
                      <a:pt x="94" y="1267"/>
                    </a:lnTo>
                    <a:lnTo>
                      <a:pt x="140" y="1197"/>
                    </a:lnTo>
                    <a:lnTo>
                      <a:pt x="198" y="1128"/>
                    </a:lnTo>
                    <a:lnTo>
                      <a:pt x="256" y="1070"/>
                    </a:lnTo>
                    <a:lnTo>
                      <a:pt x="326" y="1012"/>
                    </a:lnTo>
                    <a:lnTo>
                      <a:pt x="500" y="907"/>
                    </a:lnTo>
                    <a:lnTo>
                      <a:pt x="686" y="814"/>
                    </a:lnTo>
                    <a:lnTo>
                      <a:pt x="907" y="733"/>
                    </a:lnTo>
                    <a:lnTo>
                      <a:pt x="1139" y="675"/>
                    </a:lnTo>
                    <a:lnTo>
                      <a:pt x="1383" y="640"/>
                    </a:lnTo>
                    <a:lnTo>
                      <a:pt x="1650" y="628"/>
                    </a:lnTo>
                    <a:lnTo>
                      <a:pt x="1918" y="640"/>
                    </a:lnTo>
                    <a:lnTo>
                      <a:pt x="2173" y="675"/>
                    </a:lnTo>
                    <a:lnTo>
                      <a:pt x="2417" y="744"/>
                    </a:lnTo>
                    <a:lnTo>
                      <a:pt x="2638" y="814"/>
                    </a:lnTo>
                    <a:lnTo>
                      <a:pt x="2824" y="919"/>
                    </a:lnTo>
                    <a:lnTo>
                      <a:pt x="2917" y="965"/>
                    </a:lnTo>
                    <a:lnTo>
                      <a:pt x="2998" y="1023"/>
                    </a:lnTo>
                    <a:lnTo>
                      <a:pt x="3068" y="1081"/>
                    </a:lnTo>
                    <a:lnTo>
                      <a:pt x="3126" y="1151"/>
                    </a:lnTo>
                    <a:lnTo>
                      <a:pt x="3184" y="1221"/>
                    </a:lnTo>
                    <a:lnTo>
                      <a:pt x="3230" y="1290"/>
                    </a:lnTo>
                    <a:lnTo>
                      <a:pt x="3277" y="1209"/>
                    </a:lnTo>
                    <a:lnTo>
                      <a:pt x="3300" y="1128"/>
                    </a:lnTo>
                    <a:lnTo>
                      <a:pt x="3323" y="1046"/>
                    </a:lnTo>
                    <a:lnTo>
                      <a:pt x="3335" y="965"/>
                    </a:lnTo>
                    <a:lnTo>
                      <a:pt x="3323" y="861"/>
                    </a:lnTo>
                    <a:lnTo>
                      <a:pt x="3300" y="768"/>
                    </a:lnTo>
                    <a:lnTo>
                      <a:pt x="3254" y="675"/>
                    </a:lnTo>
                    <a:lnTo>
                      <a:pt x="3195" y="593"/>
                    </a:lnTo>
                    <a:lnTo>
                      <a:pt x="3126" y="500"/>
                    </a:lnTo>
                    <a:lnTo>
                      <a:pt x="3044" y="419"/>
                    </a:lnTo>
                    <a:lnTo>
                      <a:pt x="2952" y="349"/>
                    </a:lnTo>
                    <a:lnTo>
                      <a:pt x="2847" y="280"/>
                    </a:lnTo>
                    <a:lnTo>
                      <a:pt x="2731" y="222"/>
                    </a:lnTo>
                    <a:lnTo>
                      <a:pt x="2591" y="164"/>
                    </a:lnTo>
                    <a:lnTo>
                      <a:pt x="2464" y="117"/>
                    </a:lnTo>
                    <a:lnTo>
                      <a:pt x="2313" y="71"/>
                    </a:lnTo>
                    <a:lnTo>
                      <a:pt x="2162" y="47"/>
                    </a:lnTo>
                    <a:lnTo>
                      <a:pt x="1999" y="24"/>
                    </a:lnTo>
                    <a:lnTo>
                      <a:pt x="1836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5" name="Google Shape;1525;p45"/>
            <p:cNvGrpSpPr/>
            <p:nvPr/>
          </p:nvGrpSpPr>
          <p:grpSpPr>
            <a:xfrm>
              <a:off x="-6673490" y="2576259"/>
              <a:ext cx="289956" cy="256095"/>
              <a:chOff x="-7343965" y="2941021"/>
              <a:chExt cx="289956" cy="256095"/>
            </a:xfrm>
          </p:grpSpPr>
          <p:sp>
            <p:nvSpPr>
              <p:cNvPr id="1526" name="Google Shape;1526;p45"/>
              <p:cNvSpPr/>
              <p:nvPr/>
            </p:nvSpPr>
            <p:spPr>
              <a:xfrm>
                <a:off x="-7343965" y="3027278"/>
                <a:ext cx="289956" cy="84949"/>
              </a:xfrm>
              <a:custGeom>
                <a:rect b="b" l="l" r="r" t="t"/>
                <a:pathLst>
                  <a:path extrusionOk="0" h="1430" w="4881">
                    <a:moveTo>
                      <a:pt x="1" y="0"/>
                    </a:moveTo>
                    <a:lnTo>
                      <a:pt x="1" y="1429"/>
                    </a:lnTo>
                    <a:lnTo>
                      <a:pt x="4880" y="1429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45"/>
              <p:cNvSpPr/>
              <p:nvPr/>
            </p:nvSpPr>
            <p:spPr>
              <a:xfrm>
                <a:off x="-7343965" y="3030010"/>
                <a:ext cx="289956" cy="167106"/>
              </a:xfrm>
              <a:custGeom>
                <a:rect b="b" l="l" r="r" t="t"/>
                <a:pathLst>
                  <a:path extrusionOk="0" h="2813" w="4881">
                    <a:moveTo>
                      <a:pt x="2440" y="1"/>
                    </a:moveTo>
                    <a:lnTo>
                      <a:pt x="2196" y="13"/>
                    </a:lnTo>
                    <a:lnTo>
                      <a:pt x="1952" y="36"/>
                    </a:lnTo>
                    <a:lnTo>
                      <a:pt x="1720" y="71"/>
                    </a:lnTo>
                    <a:lnTo>
                      <a:pt x="1488" y="117"/>
                    </a:lnTo>
                    <a:lnTo>
                      <a:pt x="1279" y="175"/>
                    </a:lnTo>
                    <a:lnTo>
                      <a:pt x="1081" y="245"/>
                    </a:lnTo>
                    <a:lnTo>
                      <a:pt x="895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303" y="733"/>
                    </a:lnTo>
                    <a:lnTo>
                      <a:pt x="198" y="861"/>
                    </a:lnTo>
                    <a:lnTo>
                      <a:pt x="117" y="988"/>
                    </a:lnTo>
                    <a:lnTo>
                      <a:pt x="47" y="1128"/>
                    </a:lnTo>
                    <a:lnTo>
                      <a:pt x="12" y="1267"/>
                    </a:lnTo>
                    <a:lnTo>
                      <a:pt x="1" y="1407"/>
                    </a:lnTo>
                    <a:lnTo>
                      <a:pt x="12" y="1558"/>
                    </a:lnTo>
                    <a:lnTo>
                      <a:pt x="47" y="1697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3" y="2081"/>
                    </a:lnTo>
                    <a:lnTo>
                      <a:pt x="419" y="2197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9" y="2650"/>
                    </a:lnTo>
                    <a:lnTo>
                      <a:pt x="1488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00" y="2580"/>
                    </a:lnTo>
                    <a:lnTo>
                      <a:pt x="3997" y="2499"/>
                    </a:lnTo>
                    <a:lnTo>
                      <a:pt x="4160" y="2406"/>
                    </a:lnTo>
                    <a:lnTo>
                      <a:pt x="4322" y="2301"/>
                    </a:lnTo>
                    <a:lnTo>
                      <a:pt x="4462" y="2197"/>
                    </a:lnTo>
                    <a:lnTo>
                      <a:pt x="4590" y="2081"/>
                    </a:lnTo>
                    <a:lnTo>
                      <a:pt x="4683" y="1953"/>
                    </a:lnTo>
                    <a:lnTo>
                      <a:pt x="4764" y="1825"/>
                    </a:lnTo>
                    <a:lnTo>
                      <a:pt x="4834" y="1697"/>
                    </a:lnTo>
                    <a:lnTo>
                      <a:pt x="4868" y="1558"/>
                    </a:lnTo>
                    <a:lnTo>
                      <a:pt x="4880" y="1407"/>
                    </a:lnTo>
                    <a:lnTo>
                      <a:pt x="4868" y="1267"/>
                    </a:lnTo>
                    <a:lnTo>
                      <a:pt x="4834" y="1128"/>
                    </a:lnTo>
                    <a:lnTo>
                      <a:pt x="4764" y="988"/>
                    </a:lnTo>
                    <a:lnTo>
                      <a:pt x="4683" y="861"/>
                    </a:lnTo>
                    <a:lnTo>
                      <a:pt x="4590" y="733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97" y="326"/>
                    </a:lnTo>
                    <a:lnTo>
                      <a:pt x="3800" y="245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1" y="71"/>
                    </a:lnTo>
                    <a:lnTo>
                      <a:pt x="2928" y="36"/>
                    </a:lnTo>
                    <a:lnTo>
                      <a:pt x="2696" y="13"/>
                    </a:lnTo>
                    <a:lnTo>
                      <a:pt x="2440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45"/>
              <p:cNvSpPr/>
              <p:nvPr/>
            </p:nvSpPr>
            <p:spPr>
              <a:xfrm>
                <a:off x="-7343965" y="2941021"/>
                <a:ext cx="289243" cy="167047"/>
              </a:xfrm>
              <a:custGeom>
                <a:rect b="b" l="l" r="r" t="t"/>
                <a:pathLst>
                  <a:path extrusionOk="0" h="2812" w="4869">
                    <a:moveTo>
                      <a:pt x="2185" y="0"/>
                    </a:moveTo>
                    <a:lnTo>
                      <a:pt x="1941" y="23"/>
                    </a:lnTo>
                    <a:lnTo>
                      <a:pt x="1708" y="58"/>
                    </a:lnTo>
                    <a:lnTo>
                      <a:pt x="1488" y="105"/>
                    </a:lnTo>
                    <a:lnTo>
                      <a:pt x="1279" y="163"/>
                    </a:lnTo>
                    <a:lnTo>
                      <a:pt x="1069" y="233"/>
                    </a:lnTo>
                    <a:lnTo>
                      <a:pt x="884" y="314"/>
                    </a:lnTo>
                    <a:lnTo>
                      <a:pt x="709" y="407"/>
                    </a:lnTo>
                    <a:lnTo>
                      <a:pt x="558" y="511"/>
                    </a:lnTo>
                    <a:lnTo>
                      <a:pt x="419" y="616"/>
                    </a:lnTo>
                    <a:lnTo>
                      <a:pt x="291" y="732"/>
                    </a:lnTo>
                    <a:lnTo>
                      <a:pt x="186" y="860"/>
                    </a:lnTo>
                    <a:lnTo>
                      <a:pt x="105" y="988"/>
                    </a:lnTo>
                    <a:lnTo>
                      <a:pt x="47" y="1116"/>
                    </a:lnTo>
                    <a:lnTo>
                      <a:pt x="12" y="1255"/>
                    </a:lnTo>
                    <a:lnTo>
                      <a:pt x="1" y="1406"/>
                    </a:lnTo>
                    <a:lnTo>
                      <a:pt x="12" y="1545"/>
                    </a:lnTo>
                    <a:lnTo>
                      <a:pt x="47" y="1685"/>
                    </a:lnTo>
                    <a:lnTo>
                      <a:pt x="105" y="1824"/>
                    </a:lnTo>
                    <a:lnTo>
                      <a:pt x="186" y="1952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09" y="2405"/>
                    </a:lnTo>
                    <a:lnTo>
                      <a:pt x="884" y="2486"/>
                    </a:lnTo>
                    <a:lnTo>
                      <a:pt x="1069" y="2568"/>
                    </a:lnTo>
                    <a:lnTo>
                      <a:pt x="1279" y="2637"/>
                    </a:lnTo>
                    <a:lnTo>
                      <a:pt x="1488" y="2696"/>
                    </a:lnTo>
                    <a:lnTo>
                      <a:pt x="1708" y="2754"/>
                    </a:lnTo>
                    <a:lnTo>
                      <a:pt x="1941" y="2789"/>
                    </a:lnTo>
                    <a:lnTo>
                      <a:pt x="2185" y="2800"/>
                    </a:lnTo>
                    <a:lnTo>
                      <a:pt x="2440" y="2812"/>
                    </a:lnTo>
                    <a:lnTo>
                      <a:pt x="2684" y="2800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81" y="2696"/>
                    </a:lnTo>
                    <a:lnTo>
                      <a:pt x="3602" y="2637"/>
                    </a:lnTo>
                    <a:lnTo>
                      <a:pt x="3800" y="2568"/>
                    </a:lnTo>
                    <a:lnTo>
                      <a:pt x="3985" y="2486"/>
                    </a:lnTo>
                    <a:lnTo>
                      <a:pt x="4160" y="2405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3" y="1952"/>
                    </a:lnTo>
                    <a:lnTo>
                      <a:pt x="4764" y="1824"/>
                    </a:lnTo>
                    <a:lnTo>
                      <a:pt x="4822" y="1685"/>
                    </a:lnTo>
                    <a:lnTo>
                      <a:pt x="4857" y="1545"/>
                    </a:lnTo>
                    <a:lnTo>
                      <a:pt x="4868" y="1406"/>
                    </a:lnTo>
                    <a:lnTo>
                      <a:pt x="4857" y="1255"/>
                    </a:lnTo>
                    <a:lnTo>
                      <a:pt x="4822" y="1116"/>
                    </a:lnTo>
                    <a:lnTo>
                      <a:pt x="4764" y="988"/>
                    </a:lnTo>
                    <a:lnTo>
                      <a:pt x="4683" y="860"/>
                    </a:lnTo>
                    <a:lnTo>
                      <a:pt x="4578" y="732"/>
                    </a:lnTo>
                    <a:lnTo>
                      <a:pt x="4462" y="616"/>
                    </a:lnTo>
                    <a:lnTo>
                      <a:pt x="4322" y="511"/>
                    </a:lnTo>
                    <a:lnTo>
                      <a:pt x="4160" y="407"/>
                    </a:lnTo>
                    <a:lnTo>
                      <a:pt x="3985" y="314"/>
                    </a:lnTo>
                    <a:lnTo>
                      <a:pt x="3800" y="233"/>
                    </a:lnTo>
                    <a:lnTo>
                      <a:pt x="3602" y="163"/>
                    </a:lnTo>
                    <a:lnTo>
                      <a:pt x="3381" y="105"/>
                    </a:lnTo>
                    <a:lnTo>
                      <a:pt x="3161" y="58"/>
                    </a:lnTo>
                    <a:lnTo>
                      <a:pt x="2928" y="23"/>
                    </a:lnTo>
                    <a:lnTo>
                      <a:pt x="26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45"/>
              <p:cNvSpPr/>
              <p:nvPr/>
            </p:nvSpPr>
            <p:spPr>
              <a:xfrm>
                <a:off x="-7297035" y="2965140"/>
                <a:ext cx="198116" cy="76692"/>
              </a:xfrm>
              <a:custGeom>
                <a:rect b="b" l="l" r="r" t="t"/>
                <a:pathLst>
                  <a:path extrusionOk="0" h="1291" w="3335">
                    <a:moveTo>
                      <a:pt x="1499" y="1"/>
                    </a:moveTo>
                    <a:lnTo>
                      <a:pt x="1337" y="24"/>
                    </a:lnTo>
                    <a:lnTo>
                      <a:pt x="1174" y="47"/>
                    </a:lnTo>
                    <a:lnTo>
                      <a:pt x="1023" y="71"/>
                    </a:lnTo>
                    <a:lnTo>
                      <a:pt x="872" y="117"/>
                    </a:lnTo>
                    <a:lnTo>
                      <a:pt x="733" y="164"/>
                    </a:lnTo>
                    <a:lnTo>
                      <a:pt x="605" y="222"/>
                    </a:lnTo>
                    <a:lnTo>
                      <a:pt x="489" y="280"/>
                    </a:lnTo>
                    <a:lnTo>
                      <a:pt x="384" y="349"/>
                    </a:lnTo>
                    <a:lnTo>
                      <a:pt x="291" y="419"/>
                    </a:lnTo>
                    <a:lnTo>
                      <a:pt x="210" y="500"/>
                    </a:lnTo>
                    <a:lnTo>
                      <a:pt x="128" y="593"/>
                    </a:lnTo>
                    <a:lnTo>
                      <a:pt x="82" y="675"/>
                    </a:lnTo>
                    <a:lnTo>
                      <a:pt x="35" y="768"/>
                    </a:lnTo>
                    <a:lnTo>
                      <a:pt x="12" y="861"/>
                    </a:lnTo>
                    <a:lnTo>
                      <a:pt x="1" y="965"/>
                    </a:lnTo>
                    <a:lnTo>
                      <a:pt x="12" y="1035"/>
                    </a:lnTo>
                    <a:lnTo>
                      <a:pt x="24" y="1116"/>
                    </a:lnTo>
                    <a:lnTo>
                      <a:pt x="47" y="1197"/>
                    </a:lnTo>
                    <a:lnTo>
                      <a:pt x="94" y="1267"/>
                    </a:lnTo>
                    <a:lnTo>
                      <a:pt x="140" y="1197"/>
                    </a:lnTo>
                    <a:lnTo>
                      <a:pt x="198" y="1128"/>
                    </a:lnTo>
                    <a:lnTo>
                      <a:pt x="256" y="1070"/>
                    </a:lnTo>
                    <a:lnTo>
                      <a:pt x="326" y="1012"/>
                    </a:lnTo>
                    <a:lnTo>
                      <a:pt x="500" y="907"/>
                    </a:lnTo>
                    <a:lnTo>
                      <a:pt x="686" y="814"/>
                    </a:lnTo>
                    <a:lnTo>
                      <a:pt x="907" y="733"/>
                    </a:lnTo>
                    <a:lnTo>
                      <a:pt x="1139" y="675"/>
                    </a:lnTo>
                    <a:lnTo>
                      <a:pt x="1383" y="640"/>
                    </a:lnTo>
                    <a:lnTo>
                      <a:pt x="1650" y="628"/>
                    </a:lnTo>
                    <a:lnTo>
                      <a:pt x="1918" y="640"/>
                    </a:lnTo>
                    <a:lnTo>
                      <a:pt x="2173" y="675"/>
                    </a:lnTo>
                    <a:lnTo>
                      <a:pt x="2417" y="744"/>
                    </a:lnTo>
                    <a:lnTo>
                      <a:pt x="2638" y="814"/>
                    </a:lnTo>
                    <a:lnTo>
                      <a:pt x="2824" y="919"/>
                    </a:lnTo>
                    <a:lnTo>
                      <a:pt x="2917" y="965"/>
                    </a:lnTo>
                    <a:lnTo>
                      <a:pt x="2998" y="1023"/>
                    </a:lnTo>
                    <a:lnTo>
                      <a:pt x="3068" y="1081"/>
                    </a:lnTo>
                    <a:lnTo>
                      <a:pt x="3126" y="1151"/>
                    </a:lnTo>
                    <a:lnTo>
                      <a:pt x="3184" y="1221"/>
                    </a:lnTo>
                    <a:lnTo>
                      <a:pt x="3230" y="1290"/>
                    </a:lnTo>
                    <a:lnTo>
                      <a:pt x="3277" y="1209"/>
                    </a:lnTo>
                    <a:lnTo>
                      <a:pt x="3300" y="1128"/>
                    </a:lnTo>
                    <a:lnTo>
                      <a:pt x="3323" y="1046"/>
                    </a:lnTo>
                    <a:lnTo>
                      <a:pt x="3335" y="965"/>
                    </a:lnTo>
                    <a:lnTo>
                      <a:pt x="3323" y="861"/>
                    </a:lnTo>
                    <a:lnTo>
                      <a:pt x="3300" y="768"/>
                    </a:lnTo>
                    <a:lnTo>
                      <a:pt x="3254" y="675"/>
                    </a:lnTo>
                    <a:lnTo>
                      <a:pt x="3195" y="593"/>
                    </a:lnTo>
                    <a:lnTo>
                      <a:pt x="3126" y="500"/>
                    </a:lnTo>
                    <a:lnTo>
                      <a:pt x="3044" y="419"/>
                    </a:lnTo>
                    <a:lnTo>
                      <a:pt x="2952" y="349"/>
                    </a:lnTo>
                    <a:lnTo>
                      <a:pt x="2847" y="280"/>
                    </a:lnTo>
                    <a:lnTo>
                      <a:pt x="2731" y="222"/>
                    </a:lnTo>
                    <a:lnTo>
                      <a:pt x="2591" y="164"/>
                    </a:lnTo>
                    <a:lnTo>
                      <a:pt x="2464" y="117"/>
                    </a:lnTo>
                    <a:lnTo>
                      <a:pt x="2313" y="71"/>
                    </a:lnTo>
                    <a:lnTo>
                      <a:pt x="2162" y="47"/>
                    </a:lnTo>
                    <a:lnTo>
                      <a:pt x="1999" y="24"/>
                    </a:lnTo>
                    <a:lnTo>
                      <a:pt x="1836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0" name="Google Shape;1530;p45"/>
            <p:cNvGrpSpPr/>
            <p:nvPr/>
          </p:nvGrpSpPr>
          <p:grpSpPr>
            <a:xfrm>
              <a:off x="-6007915" y="2172884"/>
              <a:ext cx="289956" cy="256095"/>
              <a:chOff x="-7343965" y="2941021"/>
              <a:chExt cx="289956" cy="256095"/>
            </a:xfrm>
          </p:grpSpPr>
          <p:sp>
            <p:nvSpPr>
              <p:cNvPr id="1531" name="Google Shape;1531;p45"/>
              <p:cNvSpPr/>
              <p:nvPr/>
            </p:nvSpPr>
            <p:spPr>
              <a:xfrm>
                <a:off x="-7343965" y="3027278"/>
                <a:ext cx="289956" cy="84949"/>
              </a:xfrm>
              <a:custGeom>
                <a:rect b="b" l="l" r="r" t="t"/>
                <a:pathLst>
                  <a:path extrusionOk="0" h="1430" w="4881">
                    <a:moveTo>
                      <a:pt x="1" y="0"/>
                    </a:moveTo>
                    <a:lnTo>
                      <a:pt x="1" y="1429"/>
                    </a:lnTo>
                    <a:lnTo>
                      <a:pt x="4880" y="1429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45"/>
              <p:cNvSpPr/>
              <p:nvPr/>
            </p:nvSpPr>
            <p:spPr>
              <a:xfrm>
                <a:off x="-7343965" y="3030010"/>
                <a:ext cx="289956" cy="167106"/>
              </a:xfrm>
              <a:custGeom>
                <a:rect b="b" l="l" r="r" t="t"/>
                <a:pathLst>
                  <a:path extrusionOk="0" h="2813" w="4881">
                    <a:moveTo>
                      <a:pt x="2440" y="1"/>
                    </a:moveTo>
                    <a:lnTo>
                      <a:pt x="2196" y="13"/>
                    </a:lnTo>
                    <a:lnTo>
                      <a:pt x="1952" y="36"/>
                    </a:lnTo>
                    <a:lnTo>
                      <a:pt x="1720" y="71"/>
                    </a:lnTo>
                    <a:lnTo>
                      <a:pt x="1488" y="117"/>
                    </a:lnTo>
                    <a:lnTo>
                      <a:pt x="1279" y="175"/>
                    </a:lnTo>
                    <a:lnTo>
                      <a:pt x="1081" y="245"/>
                    </a:lnTo>
                    <a:lnTo>
                      <a:pt x="895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303" y="733"/>
                    </a:lnTo>
                    <a:lnTo>
                      <a:pt x="198" y="861"/>
                    </a:lnTo>
                    <a:lnTo>
                      <a:pt x="117" y="988"/>
                    </a:lnTo>
                    <a:lnTo>
                      <a:pt x="47" y="1128"/>
                    </a:lnTo>
                    <a:lnTo>
                      <a:pt x="12" y="1267"/>
                    </a:lnTo>
                    <a:lnTo>
                      <a:pt x="1" y="1407"/>
                    </a:lnTo>
                    <a:lnTo>
                      <a:pt x="12" y="1558"/>
                    </a:lnTo>
                    <a:lnTo>
                      <a:pt x="47" y="1697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3" y="2081"/>
                    </a:lnTo>
                    <a:lnTo>
                      <a:pt x="419" y="2197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9" y="2650"/>
                    </a:lnTo>
                    <a:lnTo>
                      <a:pt x="1488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00" y="2580"/>
                    </a:lnTo>
                    <a:lnTo>
                      <a:pt x="3997" y="2499"/>
                    </a:lnTo>
                    <a:lnTo>
                      <a:pt x="4160" y="2406"/>
                    </a:lnTo>
                    <a:lnTo>
                      <a:pt x="4322" y="2301"/>
                    </a:lnTo>
                    <a:lnTo>
                      <a:pt x="4462" y="2197"/>
                    </a:lnTo>
                    <a:lnTo>
                      <a:pt x="4590" y="2081"/>
                    </a:lnTo>
                    <a:lnTo>
                      <a:pt x="4683" y="1953"/>
                    </a:lnTo>
                    <a:lnTo>
                      <a:pt x="4764" y="1825"/>
                    </a:lnTo>
                    <a:lnTo>
                      <a:pt x="4834" y="1697"/>
                    </a:lnTo>
                    <a:lnTo>
                      <a:pt x="4868" y="1558"/>
                    </a:lnTo>
                    <a:lnTo>
                      <a:pt x="4880" y="1407"/>
                    </a:lnTo>
                    <a:lnTo>
                      <a:pt x="4868" y="1267"/>
                    </a:lnTo>
                    <a:lnTo>
                      <a:pt x="4834" y="1128"/>
                    </a:lnTo>
                    <a:lnTo>
                      <a:pt x="4764" y="988"/>
                    </a:lnTo>
                    <a:lnTo>
                      <a:pt x="4683" y="861"/>
                    </a:lnTo>
                    <a:lnTo>
                      <a:pt x="4590" y="733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97" y="326"/>
                    </a:lnTo>
                    <a:lnTo>
                      <a:pt x="3800" y="245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1" y="71"/>
                    </a:lnTo>
                    <a:lnTo>
                      <a:pt x="2928" y="36"/>
                    </a:lnTo>
                    <a:lnTo>
                      <a:pt x="2696" y="13"/>
                    </a:lnTo>
                    <a:lnTo>
                      <a:pt x="2440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45"/>
              <p:cNvSpPr/>
              <p:nvPr/>
            </p:nvSpPr>
            <p:spPr>
              <a:xfrm>
                <a:off x="-7343965" y="2941021"/>
                <a:ext cx="289243" cy="167047"/>
              </a:xfrm>
              <a:custGeom>
                <a:rect b="b" l="l" r="r" t="t"/>
                <a:pathLst>
                  <a:path extrusionOk="0" h="2812" w="4869">
                    <a:moveTo>
                      <a:pt x="2185" y="0"/>
                    </a:moveTo>
                    <a:lnTo>
                      <a:pt x="1941" y="23"/>
                    </a:lnTo>
                    <a:lnTo>
                      <a:pt x="1708" y="58"/>
                    </a:lnTo>
                    <a:lnTo>
                      <a:pt x="1488" y="105"/>
                    </a:lnTo>
                    <a:lnTo>
                      <a:pt x="1279" y="163"/>
                    </a:lnTo>
                    <a:lnTo>
                      <a:pt x="1069" y="233"/>
                    </a:lnTo>
                    <a:lnTo>
                      <a:pt x="884" y="314"/>
                    </a:lnTo>
                    <a:lnTo>
                      <a:pt x="709" y="407"/>
                    </a:lnTo>
                    <a:lnTo>
                      <a:pt x="558" y="511"/>
                    </a:lnTo>
                    <a:lnTo>
                      <a:pt x="419" y="616"/>
                    </a:lnTo>
                    <a:lnTo>
                      <a:pt x="291" y="732"/>
                    </a:lnTo>
                    <a:lnTo>
                      <a:pt x="186" y="860"/>
                    </a:lnTo>
                    <a:lnTo>
                      <a:pt x="105" y="988"/>
                    </a:lnTo>
                    <a:lnTo>
                      <a:pt x="47" y="1116"/>
                    </a:lnTo>
                    <a:lnTo>
                      <a:pt x="12" y="1255"/>
                    </a:lnTo>
                    <a:lnTo>
                      <a:pt x="1" y="1406"/>
                    </a:lnTo>
                    <a:lnTo>
                      <a:pt x="12" y="1545"/>
                    </a:lnTo>
                    <a:lnTo>
                      <a:pt x="47" y="1685"/>
                    </a:lnTo>
                    <a:lnTo>
                      <a:pt x="105" y="1824"/>
                    </a:lnTo>
                    <a:lnTo>
                      <a:pt x="186" y="1952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09" y="2405"/>
                    </a:lnTo>
                    <a:lnTo>
                      <a:pt x="884" y="2486"/>
                    </a:lnTo>
                    <a:lnTo>
                      <a:pt x="1069" y="2568"/>
                    </a:lnTo>
                    <a:lnTo>
                      <a:pt x="1279" y="2637"/>
                    </a:lnTo>
                    <a:lnTo>
                      <a:pt x="1488" y="2696"/>
                    </a:lnTo>
                    <a:lnTo>
                      <a:pt x="1708" y="2754"/>
                    </a:lnTo>
                    <a:lnTo>
                      <a:pt x="1941" y="2789"/>
                    </a:lnTo>
                    <a:lnTo>
                      <a:pt x="2185" y="2800"/>
                    </a:lnTo>
                    <a:lnTo>
                      <a:pt x="2440" y="2812"/>
                    </a:lnTo>
                    <a:lnTo>
                      <a:pt x="2684" y="2800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81" y="2696"/>
                    </a:lnTo>
                    <a:lnTo>
                      <a:pt x="3602" y="2637"/>
                    </a:lnTo>
                    <a:lnTo>
                      <a:pt x="3800" y="2568"/>
                    </a:lnTo>
                    <a:lnTo>
                      <a:pt x="3985" y="2486"/>
                    </a:lnTo>
                    <a:lnTo>
                      <a:pt x="4160" y="2405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3" y="1952"/>
                    </a:lnTo>
                    <a:lnTo>
                      <a:pt x="4764" y="1824"/>
                    </a:lnTo>
                    <a:lnTo>
                      <a:pt x="4822" y="1685"/>
                    </a:lnTo>
                    <a:lnTo>
                      <a:pt x="4857" y="1545"/>
                    </a:lnTo>
                    <a:lnTo>
                      <a:pt x="4868" y="1406"/>
                    </a:lnTo>
                    <a:lnTo>
                      <a:pt x="4857" y="1255"/>
                    </a:lnTo>
                    <a:lnTo>
                      <a:pt x="4822" y="1116"/>
                    </a:lnTo>
                    <a:lnTo>
                      <a:pt x="4764" y="988"/>
                    </a:lnTo>
                    <a:lnTo>
                      <a:pt x="4683" y="860"/>
                    </a:lnTo>
                    <a:lnTo>
                      <a:pt x="4578" y="732"/>
                    </a:lnTo>
                    <a:lnTo>
                      <a:pt x="4462" y="616"/>
                    </a:lnTo>
                    <a:lnTo>
                      <a:pt x="4322" y="511"/>
                    </a:lnTo>
                    <a:lnTo>
                      <a:pt x="4160" y="407"/>
                    </a:lnTo>
                    <a:lnTo>
                      <a:pt x="3985" y="314"/>
                    </a:lnTo>
                    <a:lnTo>
                      <a:pt x="3800" y="233"/>
                    </a:lnTo>
                    <a:lnTo>
                      <a:pt x="3602" y="163"/>
                    </a:lnTo>
                    <a:lnTo>
                      <a:pt x="3381" y="105"/>
                    </a:lnTo>
                    <a:lnTo>
                      <a:pt x="3161" y="58"/>
                    </a:lnTo>
                    <a:lnTo>
                      <a:pt x="2928" y="23"/>
                    </a:lnTo>
                    <a:lnTo>
                      <a:pt x="26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45"/>
              <p:cNvSpPr/>
              <p:nvPr/>
            </p:nvSpPr>
            <p:spPr>
              <a:xfrm>
                <a:off x="-7297035" y="2965140"/>
                <a:ext cx="198116" cy="76692"/>
              </a:xfrm>
              <a:custGeom>
                <a:rect b="b" l="l" r="r" t="t"/>
                <a:pathLst>
                  <a:path extrusionOk="0" h="1291" w="3335">
                    <a:moveTo>
                      <a:pt x="1499" y="1"/>
                    </a:moveTo>
                    <a:lnTo>
                      <a:pt x="1337" y="24"/>
                    </a:lnTo>
                    <a:lnTo>
                      <a:pt x="1174" y="47"/>
                    </a:lnTo>
                    <a:lnTo>
                      <a:pt x="1023" y="71"/>
                    </a:lnTo>
                    <a:lnTo>
                      <a:pt x="872" y="117"/>
                    </a:lnTo>
                    <a:lnTo>
                      <a:pt x="733" y="164"/>
                    </a:lnTo>
                    <a:lnTo>
                      <a:pt x="605" y="222"/>
                    </a:lnTo>
                    <a:lnTo>
                      <a:pt x="489" y="280"/>
                    </a:lnTo>
                    <a:lnTo>
                      <a:pt x="384" y="349"/>
                    </a:lnTo>
                    <a:lnTo>
                      <a:pt x="291" y="419"/>
                    </a:lnTo>
                    <a:lnTo>
                      <a:pt x="210" y="500"/>
                    </a:lnTo>
                    <a:lnTo>
                      <a:pt x="128" y="593"/>
                    </a:lnTo>
                    <a:lnTo>
                      <a:pt x="82" y="675"/>
                    </a:lnTo>
                    <a:lnTo>
                      <a:pt x="35" y="768"/>
                    </a:lnTo>
                    <a:lnTo>
                      <a:pt x="12" y="861"/>
                    </a:lnTo>
                    <a:lnTo>
                      <a:pt x="1" y="965"/>
                    </a:lnTo>
                    <a:lnTo>
                      <a:pt x="12" y="1035"/>
                    </a:lnTo>
                    <a:lnTo>
                      <a:pt x="24" y="1116"/>
                    </a:lnTo>
                    <a:lnTo>
                      <a:pt x="47" y="1197"/>
                    </a:lnTo>
                    <a:lnTo>
                      <a:pt x="94" y="1267"/>
                    </a:lnTo>
                    <a:lnTo>
                      <a:pt x="140" y="1197"/>
                    </a:lnTo>
                    <a:lnTo>
                      <a:pt x="198" y="1128"/>
                    </a:lnTo>
                    <a:lnTo>
                      <a:pt x="256" y="1070"/>
                    </a:lnTo>
                    <a:lnTo>
                      <a:pt x="326" y="1012"/>
                    </a:lnTo>
                    <a:lnTo>
                      <a:pt x="500" y="907"/>
                    </a:lnTo>
                    <a:lnTo>
                      <a:pt x="686" y="814"/>
                    </a:lnTo>
                    <a:lnTo>
                      <a:pt x="907" y="733"/>
                    </a:lnTo>
                    <a:lnTo>
                      <a:pt x="1139" y="675"/>
                    </a:lnTo>
                    <a:lnTo>
                      <a:pt x="1383" y="640"/>
                    </a:lnTo>
                    <a:lnTo>
                      <a:pt x="1650" y="628"/>
                    </a:lnTo>
                    <a:lnTo>
                      <a:pt x="1918" y="640"/>
                    </a:lnTo>
                    <a:lnTo>
                      <a:pt x="2173" y="675"/>
                    </a:lnTo>
                    <a:lnTo>
                      <a:pt x="2417" y="744"/>
                    </a:lnTo>
                    <a:lnTo>
                      <a:pt x="2638" y="814"/>
                    </a:lnTo>
                    <a:lnTo>
                      <a:pt x="2824" y="919"/>
                    </a:lnTo>
                    <a:lnTo>
                      <a:pt x="2917" y="965"/>
                    </a:lnTo>
                    <a:lnTo>
                      <a:pt x="2998" y="1023"/>
                    </a:lnTo>
                    <a:lnTo>
                      <a:pt x="3068" y="1081"/>
                    </a:lnTo>
                    <a:lnTo>
                      <a:pt x="3126" y="1151"/>
                    </a:lnTo>
                    <a:lnTo>
                      <a:pt x="3184" y="1221"/>
                    </a:lnTo>
                    <a:lnTo>
                      <a:pt x="3230" y="1290"/>
                    </a:lnTo>
                    <a:lnTo>
                      <a:pt x="3277" y="1209"/>
                    </a:lnTo>
                    <a:lnTo>
                      <a:pt x="3300" y="1128"/>
                    </a:lnTo>
                    <a:lnTo>
                      <a:pt x="3323" y="1046"/>
                    </a:lnTo>
                    <a:lnTo>
                      <a:pt x="3335" y="965"/>
                    </a:lnTo>
                    <a:lnTo>
                      <a:pt x="3323" y="861"/>
                    </a:lnTo>
                    <a:lnTo>
                      <a:pt x="3300" y="768"/>
                    </a:lnTo>
                    <a:lnTo>
                      <a:pt x="3254" y="675"/>
                    </a:lnTo>
                    <a:lnTo>
                      <a:pt x="3195" y="593"/>
                    </a:lnTo>
                    <a:lnTo>
                      <a:pt x="3126" y="500"/>
                    </a:lnTo>
                    <a:lnTo>
                      <a:pt x="3044" y="419"/>
                    </a:lnTo>
                    <a:lnTo>
                      <a:pt x="2952" y="349"/>
                    </a:lnTo>
                    <a:lnTo>
                      <a:pt x="2847" y="280"/>
                    </a:lnTo>
                    <a:lnTo>
                      <a:pt x="2731" y="222"/>
                    </a:lnTo>
                    <a:lnTo>
                      <a:pt x="2591" y="164"/>
                    </a:lnTo>
                    <a:lnTo>
                      <a:pt x="2464" y="117"/>
                    </a:lnTo>
                    <a:lnTo>
                      <a:pt x="2313" y="71"/>
                    </a:lnTo>
                    <a:lnTo>
                      <a:pt x="2162" y="47"/>
                    </a:lnTo>
                    <a:lnTo>
                      <a:pt x="1999" y="24"/>
                    </a:lnTo>
                    <a:lnTo>
                      <a:pt x="1836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5" name="Google Shape;1535;p45"/>
            <p:cNvGrpSpPr/>
            <p:nvPr/>
          </p:nvGrpSpPr>
          <p:grpSpPr>
            <a:xfrm>
              <a:off x="-6013702" y="2956559"/>
              <a:ext cx="289956" cy="256095"/>
              <a:chOff x="-7343965" y="2941021"/>
              <a:chExt cx="289956" cy="256095"/>
            </a:xfrm>
          </p:grpSpPr>
          <p:sp>
            <p:nvSpPr>
              <p:cNvPr id="1536" name="Google Shape;1536;p45"/>
              <p:cNvSpPr/>
              <p:nvPr/>
            </p:nvSpPr>
            <p:spPr>
              <a:xfrm>
                <a:off x="-7343965" y="3027278"/>
                <a:ext cx="289956" cy="84949"/>
              </a:xfrm>
              <a:custGeom>
                <a:rect b="b" l="l" r="r" t="t"/>
                <a:pathLst>
                  <a:path extrusionOk="0" h="1430" w="4881">
                    <a:moveTo>
                      <a:pt x="1" y="0"/>
                    </a:moveTo>
                    <a:lnTo>
                      <a:pt x="1" y="1429"/>
                    </a:lnTo>
                    <a:lnTo>
                      <a:pt x="4880" y="1429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45"/>
              <p:cNvSpPr/>
              <p:nvPr/>
            </p:nvSpPr>
            <p:spPr>
              <a:xfrm>
                <a:off x="-7343965" y="3030010"/>
                <a:ext cx="289956" cy="167106"/>
              </a:xfrm>
              <a:custGeom>
                <a:rect b="b" l="l" r="r" t="t"/>
                <a:pathLst>
                  <a:path extrusionOk="0" h="2813" w="4881">
                    <a:moveTo>
                      <a:pt x="2440" y="1"/>
                    </a:moveTo>
                    <a:lnTo>
                      <a:pt x="2196" y="13"/>
                    </a:lnTo>
                    <a:lnTo>
                      <a:pt x="1952" y="36"/>
                    </a:lnTo>
                    <a:lnTo>
                      <a:pt x="1720" y="71"/>
                    </a:lnTo>
                    <a:lnTo>
                      <a:pt x="1488" y="117"/>
                    </a:lnTo>
                    <a:lnTo>
                      <a:pt x="1279" y="175"/>
                    </a:lnTo>
                    <a:lnTo>
                      <a:pt x="1081" y="245"/>
                    </a:lnTo>
                    <a:lnTo>
                      <a:pt x="895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303" y="733"/>
                    </a:lnTo>
                    <a:lnTo>
                      <a:pt x="198" y="861"/>
                    </a:lnTo>
                    <a:lnTo>
                      <a:pt x="117" y="988"/>
                    </a:lnTo>
                    <a:lnTo>
                      <a:pt x="47" y="1128"/>
                    </a:lnTo>
                    <a:lnTo>
                      <a:pt x="12" y="1267"/>
                    </a:lnTo>
                    <a:lnTo>
                      <a:pt x="1" y="1407"/>
                    </a:lnTo>
                    <a:lnTo>
                      <a:pt x="12" y="1558"/>
                    </a:lnTo>
                    <a:lnTo>
                      <a:pt x="47" y="1697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3" y="2081"/>
                    </a:lnTo>
                    <a:lnTo>
                      <a:pt x="419" y="2197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9" y="2650"/>
                    </a:lnTo>
                    <a:lnTo>
                      <a:pt x="1488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00" y="2580"/>
                    </a:lnTo>
                    <a:lnTo>
                      <a:pt x="3997" y="2499"/>
                    </a:lnTo>
                    <a:lnTo>
                      <a:pt x="4160" y="2406"/>
                    </a:lnTo>
                    <a:lnTo>
                      <a:pt x="4322" y="2301"/>
                    </a:lnTo>
                    <a:lnTo>
                      <a:pt x="4462" y="2197"/>
                    </a:lnTo>
                    <a:lnTo>
                      <a:pt x="4590" y="2081"/>
                    </a:lnTo>
                    <a:lnTo>
                      <a:pt x="4683" y="1953"/>
                    </a:lnTo>
                    <a:lnTo>
                      <a:pt x="4764" y="1825"/>
                    </a:lnTo>
                    <a:lnTo>
                      <a:pt x="4834" y="1697"/>
                    </a:lnTo>
                    <a:lnTo>
                      <a:pt x="4868" y="1558"/>
                    </a:lnTo>
                    <a:lnTo>
                      <a:pt x="4880" y="1407"/>
                    </a:lnTo>
                    <a:lnTo>
                      <a:pt x="4868" y="1267"/>
                    </a:lnTo>
                    <a:lnTo>
                      <a:pt x="4834" y="1128"/>
                    </a:lnTo>
                    <a:lnTo>
                      <a:pt x="4764" y="988"/>
                    </a:lnTo>
                    <a:lnTo>
                      <a:pt x="4683" y="861"/>
                    </a:lnTo>
                    <a:lnTo>
                      <a:pt x="4590" y="733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97" y="326"/>
                    </a:lnTo>
                    <a:lnTo>
                      <a:pt x="3800" y="245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1" y="71"/>
                    </a:lnTo>
                    <a:lnTo>
                      <a:pt x="2928" y="36"/>
                    </a:lnTo>
                    <a:lnTo>
                      <a:pt x="2696" y="13"/>
                    </a:lnTo>
                    <a:lnTo>
                      <a:pt x="2440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45"/>
              <p:cNvSpPr/>
              <p:nvPr/>
            </p:nvSpPr>
            <p:spPr>
              <a:xfrm>
                <a:off x="-7343965" y="2941021"/>
                <a:ext cx="289243" cy="167047"/>
              </a:xfrm>
              <a:custGeom>
                <a:rect b="b" l="l" r="r" t="t"/>
                <a:pathLst>
                  <a:path extrusionOk="0" h="2812" w="4869">
                    <a:moveTo>
                      <a:pt x="2185" y="0"/>
                    </a:moveTo>
                    <a:lnTo>
                      <a:pt x="1941" y="23"/>
                    </a:lnTo>
                    <a:lnTo>
                      <a:pt x="1708" y="58"/>
                    </a:lnTo>
                    <a:lnTo>
                      <a:pt x="1488" y="105"/>
                    </a:lnTo>
                    <a:lnTo>
                      <a:pt x="1279" y="163"/>
                    </a:lnTo>
                    <a:lnTo>
                      <a:pt x="1069" y="233"/>
                    </a:lnTo>
                    <a:lnTo>
                      <a:pt x="884" y="314"/>
                    </a:lnTo>
                    <a:lnTo>
                      <a:pt x="709" y="407"/>
                    </a:lnTo>
                    <a:lnTo>
                      <a:pt x="558" y="511"/>
                    </a:lnTo>
                    <a:lnTo>
                      <a:pt x="419" y="616"/>
                    </a:lnTo>
                    <a:lnTo>
                      <a:pt x="291" y="732"/>
                    </a:lnTo>
                    <a:lnTo>
                      <a:pt x="186" y="860"/>
                    </a:lnTo>
                    <a:lnTo>
                      <a:pt x="105" y="988"/>
                    </a:lnTo>
                    <a:lnTo>
                      <a:pt x="47" y="1116"/>
                    </a:lnTo>
                    <a:lnTo>
                      <a:pt x="12" y="1255"/>
                    </a:lnTo>
                    <a:lnTo>
                      <a:pt x="1" y="1406"/>
                    </a:lnTo>
                    <a:lnTo>
                      <a:pt x="12" y="1545"/>
                    </a:lnTo>
                    <a:lnTo>
                      <a:pt x="47" y="1685"/>
                    </a:lnTo>
                    <a:lnTo>
                      <a:pt x="105" y="1824"/>
                    </a:lnTo>
                    <a:lnTo>
                      <a:pt x="186" y="1952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09" y="2405"/>
                    </a:lnTo>
                    <a:lnTo>
                      <a:pt x="884" y="2486"/>
                    </a:lnTo>
                    <a:lnTo>
                      <a:pt x="1069" y="2568"/>
                    </a:lnTo>
                    <a:lnTo>
                      <a:pt x="1279" y="2637"/>
                    </a:lnTo>
                    <a:lnTo>
                      <a:pt x="1488" y="2696"/>
                    </a:lnTo>
                    <a:lnTo>
                      <a:pt x="1708" y="2754"/>
                    </a:lnTo>
                    <a:lnTo>
                      <a:pt x="1941" y="2789"/>
                    </a:lnTo>
                    <a:lnTo>
                      <a:pt x="2185" y="2800"/>
                    </a:lnTo>
                    <a:lnTo>
                      <a:pt x="2440" y="2812"/>
                    </a:lnTo>
                    <a:lnTo>
                      <a:pt x="2684" y="2800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81" y="2696"/>
                    </a:lnTo>
                    <a:lnTo>
                      <a:pt x="3602" y="2637"/>
                    </a:lnTo>
                    <a:lnTo>
                      <a:pt x="3800" y="2568"/>
                    </a:lnTo>
                    <a:lnTo>
                      <a:pt x="3985" y="2486"/>
                    </a:lnTo>
                    <a:lnTo>
                      <a:pt x="4160" y="2405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3" y="1952"/>
                    </a:lnTo>
                    <a:lnTo>
                      <a:pt x="4764" y="1824"/>
                    </a:lnTo>
                    <a:lnTo>
                      <a:pt x="4822" y="1685"/>
                    </a:lnTo>
                    <a:lnTo>
                      <a:pt x="4857" y="1545"/>
                    </a:lnTo>
                    <a:lnTo>
                      <a:pt x="4868" y="1406"/>
                    </a:lnTo>
                    <a:lnTo>
                      <a:pt x="4857" y="1255"/>
                    </a:lnTo>
                    <a:lnTo>
                      <a:pt x="4822" y="1116"/>
                    </a:lnTo>
                    <a:lnTo>
                      <a:pt x="4764" y="988"/>
                    </a:lnTo>
                    <a:lnTo>
                      <a:pt x="4683" y="860"/>
                    </a:lnTo>
                    <a:lnTo>
                      <a:pt x="4578" y="732"/>
                    </a:lnTo>
                    <a:lnTo>
                      <a:pt x="4462" y="616"/>
                    </a:lnTo>
                    <a:lnTo>
                      <a:pt x="4322" y="511"/>
                    </a:lnTo>
                    <a:lnTo>
                      <a:pt x="4160" y="407"/>
                    </a:lnTo>
                    <a:lnTo>
                      <a:pt x="3985" y="314"/>
                    </a:lnTo>
                    <a:lnTo>
                      <a:pt x="3800" y="233"/>
                    </a:lnTo>
                    <a:lnTo>
                      <a:pt x="3602" y="163"/>
                    </a:lnTo>
                    <a:lnTo>
                      <a:pt x="3381" y="105"/>
                    </a:lnTo>
                    <a:lnTo>
                      <a:pt x="3161" y="58"/>
                    </a:lnTo>
                    <a:lnTo>
                      <a:pt x="2928" y="23"/>
                    </a:lnTo>
                    <a:lnTo>
                      <a:pt x="26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45"/>
              <p:cNvSpPr/>
              <p:nvPr/>
            </p:nvSpPr>
            <p:spPr>
              <a:xfrm>
                <a:off x="-7297035" y="2965140"/>
                <a:ext cx="198116" cy="76692"/>
              </a:xfrm>
              <a:custGeom>
                <a:rect b="b" l="l" r="r" t="t"/>
                <a:pathLst>
                  <a:path extrusionOk="0" h="1291" w="3335">
                    <a:moveTo>
                      <a:pt x="1499" y="1"/>
                    </a:moveTo>
                    <a:lnTo>
                      <a:pt x="1337" y="24"/>
                    </a:lnTo>
                    <a:lnTo>
                      <a:pt x="1174" y="47"/>
                    </a:lnTo>
                    <a:lnTo>
                      <a:pt x="1023" y="71"/>
                    </a:lnTo>
                    <a:lnTo>
                      <a:pt x="872" y="117"/>
                    </a:lnTo>
                    <a:lnTo>
                      <a:pt x="733" y="164"/>
                    </a:lnTo>
                    <a:lnTo>
                      <a:pt x="605" y="222"/>
                    </a:lnTo>
                    <a:lnTo>
                      <a:pt x="489" y="280"/>
                    </a:lnTo>
                    <a:lnTo>
                      <a:pt x="384" y="349"/>
                    </a:lnTo>
                    <a:lnTo>
                      <a:pt x="291" y="419"/>
                    </a:lnTo>
                    <a:lnTo>
                      <a:pt x="210" y="500"/>
                    </a:lnTo>
                    <a:lnTo>
                      <a:pt x="128" y="593"/>
                    </a:lnTo>
                    <a:lnTo>
                      <a:pt x="82" y="675"/>
                    </a:lnTo>
                    <a:lnTo>
                      <a:pt x="35" y="768"/>
                    </a:lnTo>
                    <a:lnTo>
                      <a:pt x="12" y="861"/>
                    </a:lnTo>
                    <a:lnTo>
                      <a:pt x="1" y="965"/>
                    </a:lnTo>
                    <a:lnTo>
                      <a:pt x="12" y="1035"/>
                    </a:lnTo>
                    <a:lnTo>
                      <a:pt x="24" y="1116"/>
                    </a:lnTo>
                    <a:lnTo>
                      <a:pt x="47" y="1197"/>
                    </a:lnTo>
                    <a:lnTo>
                      <a:pt x="94" y="1267"/>
                    </a:lnTo>
                    <a:lnTo>
                      <a:pt x="140" y="1197"/>
                    </a:lnTo>
                    <a:lnTo>
                      <a:pt x="198" y="1128"/>
                    </a:lnTo>
                    <a:lnTo>
                      <a:pt x="256" y="1070"/>
                    </a:lnTo>
                    <a:lnTo>
                      <a:pt x="326" y="1012"/>
                    </a:lnTo>
                    <a:lnTo>
                      <a:pt x="500" y="907"/>
                    </a:lnTo>
                    <a:lnTo>
                      <a:pt x="686" y="814"/>
                    </a:lnTo>
                    <a:lnTo>
                      <a:pt x="907" y="733"/>
                    </a:lnTo>
                    <a:lnTo>
                      <a:pt x="1139" y="675"/>
                    </a:lnTo>
                    <a:lnTo>
                      <a:pt x="1383" y="640"/>
                    </a:lnTo>
                    <a:lnTo>
                      <a:pt x="1650" y="628"/>
                    </a:lnTo>
                    <a:lnTo>
                      <a:pt x="1918" y="640"/>
                    </a:lnTo>
                    <a:lnTo>
                      <a:pt x="2173" y="675"/>
                    </a:lnTo>
                    <a:lnTo>
                      <a:pt x="2417" y="744"/>
                    </a:lnTo>
                    <a:lnTo>
                      <a:pt x="2638" y="814"/>
                    </a:lnTo>
                    <a:lnTo>
                      <a:pt x="2824" y="919"/>
                    </a:lnTo>
                    <a:lnTo>
                      <a:pt x="2917" y="965"/>
                    </a:lnTo>
                    <a:lnTo>
                      <a:pt x="2998" y="1023"/>
                    </a:lnTo>
                    <a:lnTo>
                      <a:pt x="3068" y="1081"/>
                    </a:lnTo>
                    <a:lnTo>
                      <a:pt x="3126" y="1151"/>
                    </a:lnTo>
                    <a:lnTo>
                      <a:pt x="3184" y="1221"/>
                    </a:lnTo>
                    <a:lnTo>
                      <a:pt x="3230" y="1290"/>
                    </a:lnTo>
                    <a:lnTo>
                      <a:pt x="3277" y="1209"/>
                    </a:lnTo>
                    <a:lnTo>
                      <a:pt x="3300" y="1128"/>
                    </a:lnTo>
                    <a:lnTo>
                      <a:pt x="3323" y="1046"/>
                    </a:lnTo>
                    <a:lnTo>
                      <a:pt x="3335" y="965"/>
                    </a:lnTo>
                    <a:lnTo>
                      <a:pt x="3323" y="861"/>
                    </a:lnTo>
                    <a:lnTo>
                      <a:pt x="3300" y="768"/>
                    </a:lnTo>
                    <a:lnTo>
                      <a:pt x="3254" y="675"/>
                    </a:lnTo>
                    <a:lnTo>
                      <a:pt x="3195" y="593"/>
                    </a:lnTo>
                    <a:lnTo>
                      <a:pt x="3126" y="500"/>
                    </a:lnTo>
                    <a:lnTo>
                      <a:pt x="3044" y="419"/>
                    </a:lnTo>
                    <a:lnTo>
                      <a:pt x="2952" y="349"/>
                    </a:lnTo>
                    <a:lnTo>
                      <a:pt x="2847" y="280"/>
                    </a:lnTo>
                    <a:lnTo>
                      <a:pt x="2731" y="222"/>
                    </a:lnTo>
                    <a:lnTo>
                      <a:pt x="2591" y="164"/>
                    </a:lnTo>
                    <a:lnTo>
                      <a:pt x="2464" y="117"/>
                    </a:lnTo>
                    <a:lnTo>
                      <a:pt x="2313" y="71"/>
                    </a:lnTo>
                    <a:lnTo>
                      <a:pt x="2162" y="47"/>
                    </a:lnTo>
                    <a:lnTo>
                      <a:pt x="1999" y="24"/>
                    </a:lnTo>
                    <a:lnTo>
                      <a:pt x="1836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0" name="Google Shape;1540;p45"/>
            <p:cNvGrpSpPr/>
            <p:nvPr/>
          </p:nvGrpSpPr>
          <p:grpSpPr>
            <a:xfrm>
              <a:off x="-5354602" y="2189109"/>
              <a:ext cx="289956" cy="256095"/>
              <a:chOff x="-7343965" y="2941021"/>
              <a:chExt cx="289956" cy="256095"/>
            </a:xfrm>
          </p:grpSpPr>
          <p:sp>
            <p:nvSpPr>
              <p:cNvPr id="1541" name="Google Shape;1541;p45"/>
              <p:cNvSpPr/>
              <p:nvPr/>
            </p:nvSpPr>
            <p:spPr>
              <a:xfrm>
                <a:off x="-7343965" y="3027278"/>
                <a:ext cx="289956" cy="84949"/>
              </a:xfrm>
              <a:custGeom>
                <a:rect b="b" l="l" r="r" t="t"/>
                <a:pathLst>
                  <a:path extrusionOk="0" h="1430" w="4881">
                    <a:moveTo>
                      <a:pt x="1" y="0"/>
                    </a:moveTo>
                    <a:lnTo>
                      <a:pt x="1" y="1429"/>
                    </a:lnTo>
                    <a:lnTo>
                      <a:pt x="4880" y="1429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45"/>
              <p:cNvSpPr/>
              <p:nvPr/>
            </p:nvSpPr>
            <p:spPr>
              <a:xfrm>
                <a:off x="-7343965" y="3030010"/>
                <a:ext cx="289956" cy="167106"/>
              </a:xfrm>
              <a:custGeom>
                <a:rect b="b" l="l" r="r" t="t"/>
                <a:pathLst>
                  <a:path extrusionOk="0" h="2813" w="4881">
                    <a:moveTo>
                      <a:pt x="2440" y="1"/>
                    </a:moveTo>
                    <a:lnTo>
                      <a:pt x="2196" y="13"/>
                    </a:lnTo>
                    <a:lnTo>
                      <a:pt x="1952" y="36"/>
                    </a:lnTo>
                    <a:lnTo>
                      <a:pt x="1720" y="71"/>
                    </a:lnTo>
                    <a:lnTo>
                      <a:pt x="1488" y="117"/>
                    </a:lnTo>
                    <a:lnTo>
                      <a:pt x="1279" y="175"/>
                    </a:lnTo>
                    <a:lnTo>
                      <a:pt x="1081" y="245"/>
                    </a:lnTo>
                    <a:lnTo>
                      <a:pt x="895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303" y="733"/>
                    </a:lnTo>
                    <a:lnTo>
                      <a:pt x="198" y="861"/>
                    </a:lnTo>
                    <a:lnTo>
                      <a:pt x="117" y="988"/>
                    </a:lnTo>
                    <a:lnTo>
                      <a:pt x="47" y="1128"/>
                    </a:lnTo>
                    <a:lnTo>
                      <a:pt x="12" y="1267"/>
                    </a:lnTo>
                    <a:lnTo>
                      <a:pt x="1" y="1407"/>
                    </a:lnTo>
                    <a:lnTo>
                      <a:pt x="12" y="1558"/>
                    </a:lnTo>
                    <a:lnTo>
                      <a:pt x="47" y="1697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3" y="2081"/>
                    </a:lnTo>
                    <a:lnTo>
                      <a:pt x="419" y="2197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9" y="2650"/>
                    </a:lnTo>
                    <a:lnTo>
                      <a:pt x="1488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00" y="2580"/>
                    </a:lnTo>
                    <a:lnTo>
                      <a:pt x="3997" y="2499"/>
                    </a:lnTo>
                    <a:lnTo>
                      <a:pt x="4160" y="2406"/>
                    </a:lnTo>
                    <a:lnTo>
                      <a:pt x="4322" y="2301"/>
                    </a:lnTo>
                    <a:lnTo>
                      <a:pt x="4462" y="2197"/>
                    </a:lnTo>
                    <a:lnTo>
                      <a:pt x="4590" y="2081"/>
                    </a:lnTo>
                    <a:lnTo>
                      <a:pt x="4683" y="1953"/>
                    </a:lnTo>
                    <a:lnTo>
                      <a:pt x="4764" y="1825"/>
                    </a:lnTo>
                    <a:lnTo>
                      <a:pt x="4834" y="1697"/>
                    </a:lnTo>
                    <a:lnTo>
                      <a:pt x="4868" y="1558"/>
                    </a:lnTo>
                    <a:lnTo>
                      <a:pt x="4880" y="1407"/>
                    </a:lnTo>
                    <a:lnTo>
                      <a:pt x="4868" y="1267"/>
                    </a:lnTo>
                    <a:lnTo>
                      <a:pt x="4834" y="1128"/>
                    </a:lnTo>
                    <a:lnTo>
                      <a:pt x="4764" y="988"/>
                    </a:lnTo>
                    <a:lnTo>
                      <a:pt x="4683" y="861"/>
                    </a:lnTo>
                    <a:lnTo>
                      <a:pt x="4590" y="733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97" y="326"/>
                    </a:lnTo>
                    <a:lnTo>
                      <a:pt x="3800" y="245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1" y="71"/>
                    </a:lnTo>
                    <a:lnTo>
                      <a:pt x="2928" y="36"/>
                    </a:lnTo>
                    <a:lnTo>
                      <a:pt x="2696" y="13"/>
                    </a:lnTo>
                    <a:lnTo>
                      <a:pt x="2440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45"/>
              <p:cNvSpPr/>
              <p:nvPr/>
            </p:nvSpPr>
            <p:spPr>
              <a:xfrm>
                <a:off x="-7343965" y="2941021"/>
                <a:ext cx="289243" cy="167047"/>
              </a:xfrm>
              <a:custGeom>
                <a:rect b="b" l="l" r="r" t="t"/>
                <a:pathLst>
                  <a:path extrusionOk="0" h="2812" w="4869">
                    <a:moveTo>
                      <a:pt x="2185" y="0"/>
                    </a:moveTo>
                    <a:lnTo>
                      <a:pt x="1941" y="23"/>
                    </a:lnTo>
                    <a:lnTo>
                      <a:pt x="1708" y="58"/>
                    </a:lnTo>
                    <a:lnTo>
                      <a:pt x="1488" y="105"/>
                    </a:lnTo>
                    <a:lnTo>
                      <a:pt x="1279" y="163"/>
                    </a:lnTo>
                    <a:lnTo>
                      <a:pt x="1069" y="233"/>
                    </a:lnTo>
                    <a:lnTo>
                      <a:pt x="884" y="314"/>
                    </a:lnTo>
                    <a:lnTo>
                      <a:pt x="709" y="407"/>
                    </a:lnTo>
                    <a:lnTo>
                      <a:pt x="558" y="511"/>
                    </a:lnTo>
                    <a:lnTo>
                      <a:pt x="419" y="616"/>
                    </a:lnTo>
                    <a:lnTo>
                      <a:pt x="291" y="732"/>
                    </a:lnTo>
                    <a:lnTo>
                      <a:pt x="186" y="860"/>
                    </a:lnTo>
                    <a:lnTo>
                      <a:pt x="105" y="988"/>
                    </a:lnTo>
                    <a:lnTo>
                      <a:pt x="47" y="1116"/>
                    </a:lnTo>
                    <a:lnTo>
                      <a:pt x="12" y="1255"/>
                    </a:lnTo>
                    <a:lnTo>
                      <a:pt x="1" y="1406"/>
                    </a:lnTo>
                    <a:lnTo>
                      <a:pt x="12" y="1545"/>
                    </a:lnTo>
                    <a:lnTo>
                      <a:pt x="47" y="1685"/>
                    </a:lnTo>
                    <a:lnTo>
                      <a:pt x="105" y="1824"/>
                    </a:lnTo>
                    <a:lnTo>
                      <a:pt x="186" y="1952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09" y="2405"/>
                    </a:lnTo>
                    <a:lnTo>
                      <a:pt x="884" y="2486"/>
                    </a:lnTo>
                    <a:lnTo>
                      <a:pt x="1069" y="2568"/>
                    </a:lnTo>
                    <a:lnTo>
                      <a:pt x="1279" y="2637"/>
                    </a:lnTo>
                    <a:lnTo>
                      <a:pt x="1488" y="2696"/>
                    </a:lnTo>
                    <a:lnTo>
                      <a:pt x="1708" y="2754"/>
                    </a:lnTo>
                    <a:lnTo>
                      <a:pt x="1941" y="2789"/>
                    </a:lnTo>
                    <a:lnTo>
                      <a:pt x="2185" y="2800"/>
                    </a:lnTo>
                    <a:lnTo>
                      <a:pt x="2440" y="2812"/>
                    </a:lnTo>
                    <a:lnTo>
                      <a:pt x="2684" y="2800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81" y="2696"/>
                    </a:lnTo>
                    <a:lnTo>
                      <a:pt x="3602" y="2637"/>
                    </a:lnTo>
                    <a:lnTo>
                      <a:pt x="3800" y="2568"/>
                    </a:lnTo>
                    <a:lnTo>
                      <a:pt x="3985" y="2486"/>
                    </a:lnTo>
                    <a:lnTo>
                      <a:pt x="4160" y="2405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3" y="1952"/>
                    </a:lnTo>
                    <a:lnTo>
                      <a:pt x="4764" y="1824"/>
                    </a:lnTo>
                    <a:lnTo>
                      <a:pt x="4822" y="1685"/>
                    </a:lnTo>
                    <a:lnTo>
                      <a:pt x="4857" y="1545"/>
                    </a:lnTo>
                    <a:lnTo>
                      <a:pt x="4868" y="1406"/>
                    </a:lnTo>
                    <a:lnTo>
                      <a:pt x="4857" y="1255"/>
                    </a:lnTo>
                    <a:lnTo>
                      <a:pt x="4822" y="1116"/>
                    </a:lnTo>
                    <a:lnTo>
                      <a:pt x="4764" y="988"/>
                    </a:lnTo>
                    <a:lnTo>
                      <a:pt x="4683" y="860"/>
                    </a:lnTo>
                    <a:lnTo>
                      <a:pt x="4578" y="732"/>
                    </a:lnTo>
                    <a:lnTo>
                      <a:pt x="4462" y="616"/>
                    </a:lnTo>
                    <a:lnTo>
                      <a:pt x="4322" y="511"/>
                    </a:lnTo>
                    <a:lnTo>
                      <a:pt x="4160" y="407"/>
                    </a:lnTo>
                    <a:lnTo>
                      <a:pt x="3985" y="314"/>
                    </a:lnTo>
                    <a:lnTo>
                      <a:pt x="3800" y="233"/>
                    </a:lnTo>
                    <a:lnTo>
                      <a:pt x="3602" y="163"/>
                    </a:lnTo>
                    <a:lnTo>
                      <a:pt x="3381" y="105"/>
                    </a:lnTo>
                    <a:lnTo>
                      <a:pt x="3161" y="58"/>
                    </a:lnTo>
                    <a:lnTo>
                      <a:pt x="2928" y="23"/>
                    </a:lnTo>
                    <a:lnTo>
                      <a:pt x="26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45"/>
              <p:cNvSpPr/>
              <p:nvPr/>
            </p:nvSpPr>
            <p:spPr>
              <a:xfrm>
                <a:off x="-7297035" y="2965140"/>
                <a:ext cx="198116" cy="76692"/>
              </a:xfrm>
              <a:custGeom>
                <a:rect b="b" l="l" r="r" t="t"/>
                <a:pathLst>
                  <a:path extrusionOk="0" h="1291" w="3335">
                    <a:moveTo>
                      <a:pt x="1499" y="1"/>
                    </a:moveTo>
                    <a:lnTo>
                      <a:pt x="1337" y="24"/>
                    </a:lnTo>
                    <a:lnTo>
                      <a:pt x="1174" y="47"/>
                    </a:lnTo>
                    <a:lnTo>
                      <a:pt x="1023" y="71"/>
                    </a:lnTo>
                    <a:lnTo>
                      <a:pt x="872" y="117"/>
                    </a:lnTo>
                    <a:lnTo>
                      <a:pt x="733" y="164"/>
                    </a:lnTo>
                    <a:lnTo>
                      <a:pt x="605" y="222"/>
                    </a:lnTo>
                    <a:lnTo>
                      <a:pt x="489" y="280"/>
                    </a:lnTo>
                    <a:lnTo>
                      <a:pt x="384" y="349"/>
                    </a:lnTo>
                    <a:lnTo>
                      <a:pt x="291" y="419"/>
                    </a:lnTo>
                    <a:lnTo>
                      <a:pt x="210" y="500"/>
                    </a:lnTo>
                    <a:lnTo>
                      <a:pt x="128" y="593"/>
                    </a:lnTo>
                    <a:lnTo>
                      <a:pt x="82" y="675"/>
                    </a:lnTo>
                    <a:lnTo>
                      <a:pt x="35" y="768"/>
                    </a:lnTo>
                    <a:lnTo>
                      <a:pt x="12" y="861"/>
                    </a:lnTo>
                    <a:lnTo>
                      <a:pt x="1" y="965"/>
                    </a:lnTo>
                    <a:lnTo>
                      <a:pt x="12" y="1035"/>
                    </a:lnTo>
                    <a:lnTo>
                      <a:pt x="24" y="1116"/>
                    </a:lnTo>
                    <a:lnTo>
                      <a:pt x="47" y="1197"/>
                    </a:lnTo>
                    <a:lnTo>
                      <a:pt x="94" y="1267"/>
                    </a:lnTo>
                    <a:lnTo>
                      <a:pt x="140" y="1197"/>
                    </a:lnTo>
                    <a:lnTo>
                      <a:pt x="198" y="1128"/>
                    </a:lnTo>
                    <a:lnTo>
                      <a:pt x="256" y="1070"/>
                    </a:lnTo>
                    <a:lnTo>
                      <a:pt x="326" y="1012"/>
                    </a:lnTo>
                    <a:lnTo>
                      <a:pt x="500" y="907"/>
                    </a:lnTo>
                    <a:lnTo>
                      <a:pt x="686" y="814"/>
                    </a:lnTo>
                    <a:lnTo>
                      <a:pt x="907" y="733"/>
                    </a:lnTo>
                    <a:lnTo>
                      <a:pt x="1139" y="675"/>
                    </a:lnTo>
                    <a:lnTo>
                      <a:pt x="1383" y="640"/>
                    </a:lnTo>
                    <a:lnTo>
                      <a:pt x="1650" y="628"/>
                    </a:lnTo>
                    <a:lnTo>
                      <a:pt x="1918" y="640"/>
                    </a:lnTo>
                    <a:lnTo>
                      <a:pt x="2173" y="675"/>
                    </a:lnTo>
                    <a:lnTo>
                      <a:pt x="2417" y="744"/>
                    </a:lnTo>
                    <a:lnTo>
                      <a:pt x="2638" y="814"/>
                    </a:lnTo>
                    <a:lnTo>
                      <a:pt x="2824" y="919"/>
                    </a:lnTo>
                    <a:lnTo>
                      <a:pt x="2917" y="965"/>
                    </a:lnTo>
                    <a:lnTo>
                      <a:pt x="2998" y="1023"/>
                    </a:lnTo>
                    <a:lnTo>
                      <a:pt x="3068" y="1081"/>
                    </a:lnTo>
                    <a:lnTo>
                      <a:pt x="3126" y="1151"/>
                    </a:lnTo>
                    <a:lnTo>
                      <a:pt x="3184" y="1221"/>
                    </a:lnTo>
                    <a:lnTo>
                      <a:pt x="3230" y="1290"/>
                    </a:lnTo>
                    <a:lnTo>
                      <a:pt x="3277" y="1209"/>
                    </a:lnTo>
                    <a:lnTo>
                      <a:pt x="3300" y="1128"/>
                    </a:lnTo>
                    <a:lnTo>
                      <a:pt x="3323" y="1046"/>
                    </a:lnTo>
                    <a:lnTo>
                      <a:pt x="3335" y="965"/>
                    </a:lnTo>
                    <a:lnTo>
                      <a:pt x="3323" y="861"/>
                    </a:lnTo>
                    <a:lnTo>
                      <a:pt x="3300" y="768"/>
                    </a:lnTo>
                    <a:lnTo>
                      <a:pt x="3254" y="675"/>
                    </a:lnTo>
                    <a:lnTo>
                      <a:pt x="3195" y="593"/>
                    </a:lnTo>
                    <a:lnTo>
                      <a:pt x="3126" y="500"/>
                    </a:lnTo>
                    <a:lnTo>
                      <a:pt x="3044" y="419"/>
                    </a:lnTo>
                    <a:lnTo>
                      <a:pt x="2952" y="349"/>
                    </a:lnTo>
                    <a:lnTo>
                      <a:pt x="2847" y="280"/>
                    </a:lnTo>
                    <a:lnTo>
                      <a:pt x="2731" y="222"/>
                    </a:lnTo>
                    <a:lnTo>
                      <a:pt x="2591" y="164"/>
                    </a:lnTo>
                    <a:lnTo>
                      <a:pt x="2464" y="117"/>
                    </a:lnTo>
                    <a:lnTo>
                      <a:pt x="2313" y="71"/>
                    </a:lnTo>
                    <a:lnTo>
                      <a:pt x="2162" y="47"/>
                    </a:lnTo>
                    <a:lnTo>
                      <a:pt x="1999" y="24"/>
                    </a:lnTo>
                    <a:lnTo>
                      <a:pt x="1836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5" name="Google Shape;1545;p45"/>
            <p:cNvGrpSpPr/>
            <p:nvPr/>
          </p:nvGrpSpPr>
          <p:grpSpPr>
            <a:xfrm>
              <a:off x="-4706202" y="1424084"/>
              <a:ext cx="289956" cy="256095"/>
              <a:chOff x="-7343965" y="2941021"/>
              <a:chExt cx="289956" cy="256095"/>
            </a:xfrm>
          </p:grpSpPr>
          <p:sp>
            <p:nvSpPr>
              <p:cNvPr id="1546" name="Google Shape;1546;p45"/>
              <p:cNvSpPr/>
              <p:nvPr/>
            </p:nvSpPr>
            <p:spPr>
              <a:xfrm>
                <a:off x="-7343965" y="3027278"/>
                <a:ext cx="289956" cy="84949"/>
              </a:xfrm>
              <a:custGeom>
                <a:rect b="b" l="l" r="r" t="t"/>
                <a:pathLst>
                  <a:path extrusionOk="0" h="1430" w="4881">
                    <a:moveTo>
                      <a:pt x="1" y="0"/>
                    </a:moveTo>
                    <a:lnTo>
                      <a:pt x="1" y="1429"/>
                    </a:lnTo>
                    <a:lnTo>
                      <a:pt x="4880" y="1429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45"/>
              <p:cNvSpPr/>
              <p:nvPr/>
            </p:nvSpPr>
            <p:spPr>
              <a:xfrm>
                <a:off x="-7343965" y="3030010"/>
                <a:ext cx="289956" cy="167106"/>
              </a:xfrm>
              <a:custGeom>
                <a:rect b="b" l="l" r="r" t="t"/>
                <a:pathLst>
                  <a:path extrusionOk="0" h="2813" w="4881">
                    <a:moveTo>
                      <a:pt x="2440" y="1"/>
                    </a:moveTo>
                    <a:lnTo>
                      <a:pt x="2196" y="13"/>
                    </a:lnTo>
                    <a:lnTo>
                      <a:pt x="1952" y="36"/>
                    </a:lnTo>
                    <a:lnTo>
                      <a:pt x="1720" y="71"/>
                    </a:lnTo>
                    <a:lnTo>
                      <a:pt x="1488" y="117"/>
                    </a:lnTo>
                    <a:lnTo>
                      <a:pt x="1279" y="175"/>
                    </a:lnTo>
                    <a:lnTo>
                      <a:pt x="1081" y="245"/>
                    </a:lnTo>
                    <a:lnTo>
                      <a:pt x="895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303" y="733"/>
                    </a:lnTo>
                    <a:lnTo>
                      <a:pt x="198" y="861"/>
                    </a:lnTo>
                    <a:lnTo>
                      <a:pt x="117" y="988"/>
                    </a:lnTo>
                    <a:lnTo>
                      <a:pt x="47" y="1128"/>
                    </a:lnTo>
                    <a:lnTo>
                      <a:pt x="12" y="1267"/>
                    </a:lnTo>
                    <a:lnTo>
                      <a:pt x="1" y="1407"/>
                    </a:lnTo>
                    <a:lnTo>
                      <a:pt x="12" y="1558"/>
                    </a:lnTo>
                    <a:lnTo>
                      <a:pt x="47" y="1697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3" y="2081"/>
                    </a:lnTo>
                    <a:lnTo>
                      <a:pt x="419" y="2197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9" y="2650"/>
                    </a:lnTo>
                    <a:lnTo>
                      <a:pt x="1488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00" y="2580"/>
                    </a:lnTo>
                    <a:lnTo>
                      <a:pt x="3997" y="2499"/>
                    </a:lnTo>
                    <a:lnTo>
                      <a:pt x="4160" y="2406"/>
                    </a:lnTo>
                    <a:lnTo>
                      <a:pt x="4322" y="2301"/>
                    </a:lnTo>
                    <a:lnTo>
                      <a:pt x="4462" y="2197"/>
                    </a:lnTo>
                    <a:lnTo>
                      <a:pt x="4590" y="2081"/>
                    </a:lnTo>
                    <a:lnTo>
                      <a:pt x="4683" y="1953"/>
                    </a:lnTo>
                    <a:lnTo>
                      <a:pt x="4764" y="1825"/>
                    </a:lnTo>
                    <a:lnTo>
                      <a:pt x="4834" y="1697"/>
                    </a:lnTo>
                    <a:lnTo>
                      <a:pt x="4868" y="1558"/>
                    </a:lnTo>
                    <a:lnTo>
                      <a:pt x="4880" y="1407"/>
                    </a:lnTo>
                    <a:lnTo>
                      <a:pt x="4868" y="1267"/>
                    </a:lnTo>
                    <a:lnTo>
                      <a:pt x="4834" y="1128"/>
                    </a:lnTo>
                    <a:lnTo>
                      <a:pt x="4764" y="988"/>
                    </a:lnTo>
                    <a:lnTo>
                      <a:pt x="4683" y="861"/>
                    </a:lnTo>
                    <a:lnTo>
                      <a:pt x="4590" y="733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97" y="326"/>
                    </a:lnTo>
                    <a:lnTo>
                      <a:pt x="3800" y="245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1" y="71"/>
                    </a:lnTo>
                    <a:lnTo>
                      <a:pt x="2928" y="36"/>
                    </a:lnTo>
                    <a:lnTo>
                      <a:pt x="2696" y="13"/>
                    </a:lnTo>
                    <a:lnTo>
                      <a:pt x="2440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45"/>
              <p:cNvSpPr/>
              <p:nvPr/>
            </p:nvSpPr>
            <p:spPr>
              <a:xfrm>
                <a:off x="-7343965" y="2941021"/>
                <a:ext cx="289243" cy="167047"/>
              </a:xfrm>
              <a:custGeom>
                <a:rect b="b" l="l" r="r" t="t"/>
                <a:pathLst>
                  <a:path extrusionOk="0" h="2812" w="4869">
                    <a:moveTo>
                      <a:pt x="2185" y="0"/>
                    </a:moveTo>
                    <a:lnTo>
                      <a:pt x="1941" y="23"/>
                    </a:lnTo>
                    <a:lnTo>
                      <a:pt x="1708" y="58"/>
                    </a:lnTo>
                    <a:lnTo>
                      <a:pt x="1488" y="105"/>
                    </a:lnTo>
                    <a:lnTo>
                      <a:pt x="1279" y="163"/>
                    </a:lnTo>
                    <a:lnTo>
                      <a:pt x="1069" y="233"/>
                    </a:lnTo>
                    <a:lnTo>
                      <a:pt x="884" y="314"/>
                    </a:lnTo>
                    <a:lnTo>
                      <a:pt x="709" y="407"/>
                    </a:lnTo>
                    <a:lnTo>
                      <a:pt x="558" y="511"/>
                    </a:lnTo>
                    <a:lnTo>
                      <a:pt x="419" y="616"/>
                    </a:lnTo>
                    <a:lnTo>
                      <a:pt x="291" y="732"/>
                    </a:lnTo>
                    <a:lnTo>
                      <a:pt x="186" y="860"/>
                    </a:lnTo>
                    <a:lnTo>
                      <a:pt x="105" y="988"/>
                    </a:lnTo>
                    <a:lnTo>
                      <a:pt x="47" y="1116"/>
                    </a:lnTo>
                    <a:lnTo>
                      <a:pt x="12" y="1255"/>
                    </a:lnTo>
                    <a:lnTo>
                      <a:pt x="1" y="1406"/>
                    </a:lnTo>
                    <a:lnTo>
                      <a:pt x="12" y="1545"/>
                    </a:lnTo>
                    <a:lnTo>
                      <a:pt x="47" y="1685"/>
                    </a:lnTo>
                    <a:lnTo>
                      <a:pt x="105" y="1824"/>
                    </a:lnTo>
                    <a:lnTo>
                      <a:pt x="186" y="1952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09" y="2405"/>
                    </a:lnTo>
                    <a:lnTo>
                      <a:pt x="884" y="2486"/>
                    </a:lnTo>
                    <a:lnTo>
                      <a:pt x="1069" y="2568"/>
                    </a:lnTo>
                    <a:lnTo>
                      <a:pt x="1279" y="2637"/>
                    </a:lnTo>
                    <a:lnTo>
                      <a:pt x="1488" y="2696"/>
                    </a:lnTo>
                    <a:lnTo>
                      <a:pt x="1708" y="2754"/>
                    </a:lnTo>
                    <a:lnTo>
                      <a:pt x="1941" y="2789"/>
                    </a:lnTo>
                    <a:lnTo>
                      <a:pt x="2185" y="2800"/>
                    </a:lnTo>
                    <a:lnTo>
                      <a:pt x="2440" y="2812"/>
                    </a:lnTo>
                    <a:lnTo>
                      <a:pt x="2684" y="2800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81" y="2696"/>
                    </a:lnTo>
                    <a:lnTo>
                      <a:pt x="3602" y="2637"/>
                    </a:lnTo>
                    <a:lnTo>
                      <a:pt x="3800" y="2568"/>
                    </a:lnTo>
                    <a:lnTo>
                      <a:pt x="3985" y="2486"/>
                    </a:lnTo>
                    <a:lnTo>
                      <a:pt x="4160" y="2405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3" y="1952"/>
                    </a:lnTo>
                    <a:lnTo>
                      <a:pt x="4764" y="1824"/>
                    </a:lnTo>
                    <a:lnTo>
                      <a:pt x="4822" y="1685"/>
                    </a:lnTo>
                    <a:lnTo>
                      <a:pt x="4857" y="1545"/>
                    </a:lnTo>
                    <a:lnTo>
                      <a:pt x="4868" y="1406"/>
                    </a:lnTo>
                    <a:lnTo>
                      <a:pt x="4857" y="1255"/>
                    </a:lnTo>
                    <a:lnTo>
                      <a:pt x="4822" y="1116"/>
                    </a:lnTo>
                    <a:lnTo>
                      <a:pt x="4764" y="988"/>
                    </a:lnTo>
                    <a:lnTo>
                      <a:pt x="4683" y="860"/>
                    </a:lnTo>
                    <a:lnTo>
                      <a:pt x="4578" y="732"/>
                    </a:lnTo>
                    <a:lnTo>
                      <a:pt x="4462" y="616"/>
                    </a:lnTo>
                    <a:lnTo>
                      <a:pt x="4322" y="511"/>
                    </a:lnTo>
                    <a:lnTo>
                      <a:pt x="4160" y="407"/>
                    </a:lnTo>
                    <a:lnTo>
                      <a:pt x="3985" y="314"/>
                    </a:lnTo>
                    <a:lnTo>
                      <a:pt x="3800" y="233"/>
                    </a:lnTo>
                    <a:lnTo>
                      <a:pt x="3602" y="163"/>
                    </a:lnTo>
                    <a:lnTo>
                      <a:pt x="3381" y="105"/>
                    </a:lnTo>
                    <a:lnTo>
                      <a:pt x="3161" y="58"/>
                    </a:lnTo>
                    <a:lnTo>
                      <a:pt x="2928" y="23"/>
                    </a:lnTo>
                    <a:lnTo>
                      <a:pt x="26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45"/>
              <p:cNvSpPr/>
              <p:nvPr/>
            </p:nvSpPr>
            <p:spPr>
              <a:xfrm>
                <a:off x="-7297035" y="2965140"/>
                <a:ext cx="198116" cy="76692"/>
              </a:xfrm>
              <a:custGeom>
                <a:rect b="b" l="l" r="r" t="t"/>
                <a:pathLst>
                  <a:path extrusionOk="0" h="1291" w="3335">
                    <a:moveTo>
                      <a:pt x="1499" y="1"/>
                    </a:moveTo>
                    <a:lnTo>
                      <a:pt x="1337" y="24"/>
                    </a:lnTo>
                    <a:lnTo>
                      <a:pt x="1174" y="47"/>
                    </a:lnTo>
                    <a:lnTo>
                      <a:pt x="1023" y="71"/>
                    </a:lnTo>
                    <a:lnTo>
                      <a:pt x="872" y="117"/>
                    </a:lnTo>
                    <a:lnTo>
                      <a:pt x="733" y="164"/>
                    </a:lnTo>
                    <a:lnTo>
                      <a:pt x="605" y="222"/>
                    </a:lnTo>
                    <a:lnTo>
                      <a:pt x="489" y="280"/>
                    </a:lnTo>
                    <a:lnTo>
                      <a:pt x="384" y="349"/>
                    </a:lnTo>
                    <a:lnTo>
                      <a:pt x="291" y="419"/>
                    </a:lnTo>
                    <a:lnTo>
                      <a:pt x="210" y="500"/>
                    </a:lnTo>
                    <a:lnTo>
                      <a:pt x="128" y="593"/>
                    </a:lnTo>
                    <a:lnTo>
                      <a:pt x="82" y="675"/>
                    </a:lnTo>
                    <a:lnTo>
                      <a:pt x="35" y="768"/>
                    </a:lnTo>
                    <a:lnTo>
                      <a:pt x="12" y="861"/>
                    </a:lnTo>
                    <a:lnTo>
                      <a:pt x="1" y="965"/>
                    </a:lnTo>
                    <a:lnTo>
                      <a:pt x="12" y="1035"/>
                    </a:lnTo>
                    <a:lnTo>
                      <a:pt x="24" y="1116"/>
                    </a:lnTo>
                    <a:lnTo>
                      <a:pt x="47" y="1197"/>
                    </a:lnTo>
                    <a:lnTo>
                      <a:pt x="94" y="1267"/>
                    </a:lnTo>
                    <a:lnTo>
                      <a:pt x="140" y="1197"/>
                    </a:lnTo>
                    <a:lnTo>
                      <a:pt x="198" y="1128"/>
                    </a:lnTo>
                    <a:lnTo>
                      <a:pt x="256" y="1070"/>
                    </a:lnTo>
                    <a:lnTo>
                      <a:pt x="326" y="1012"/>
                    </a:lnTo>
                    <a:lnTo>
                      <a:pt x="500" y="907"/>
                    </a:lnTo>
                    <a:lnTo>
                      <a:pt x="686" y="814"/>
                    </a:lnTo>
                    <a:lnTo>
                      <a:pt x="907" y="733"/>
                    </a:lnTo>
                    <a:lnTo>
                      <a:pt x="1139" y="675"/>
                    </a:lnTo>
                    <a:lnTo>
                      <a:pt x="1383" y="640"/>
                    </a:lnTo>
                    <a:lnTo>
                      <a:pt x="1650" y="628"/>
                    </a:lnTo>
                    <a:lnTo>
                      <a:pt x="1918" y="640"/>
                    </a:lnTo>
                    <a:lnTo>
                      <a:pt x="2173" y="675"/>
                    </a:lnTo>
                    <a:lnTo>
                      <a:pt x="2417" y="744"/>
                    </a:lnTo>
                    <a:lnTo>
                      <a:pt x="2638" y="814"/>
                    </a:lnTo>
                    <a:lnTo>
                      <a:pt x="2824" y="919"/>
                    </a:lnTo>
                    <a:lnTo>
                      <a:pt x="2917" y="965"/>
                    </a:lnTo>
                    <a:lnTo>
                      <a:pt x="2998" y="1023"/>
                    </a:lnTo>
                    <a:lnTo>
                      <a:pt x="3068" y="1081"/>
                    </a:lnTo>
                    <a:lnTo>
                      <a:pt x="3126" y="1151"/>
                    </a:lnTo>
                    <a:lnTo>
                      <a:pt x="3184" y="1221"/>
                    </a:lnTo>
                    <a:lnTo>
                      <a:pt x="3230" y="1290"/>
                    </a:lnTo>
                    <a:lnTo>
                      <a:pt x="3277" y="1209"/>
                    </a:lnTo>
                    <a:lnTo>
                      <a:pt x="3300" y="1128"/>
                    </a:lnTo>
                    <a:lnTo>
                      <a:pt x="3323" y="1046"/>
                    </a:lnTo>
                    <a:lnTo>
                      <a:pt x="3335" y="965"/>
                    </a:lnTo>
                    <a:lnTo>
                      <a:pt x="3323" y="861"/>
                    </a:lnTo>
                    <a:lnTo>
                      <a:pt x="3300" y="768"/>
                    </a:lnTo>
                    <a:lnTo>
                      <a:pt x="3254" y="675"/>
                    </a:lnTo>
                    <a:lnTo>
                      <a:pt x="3195" y="593"/>
                    </a:lnTo>
                    <a:lnTo>
                      <a:pt x="3126" y="500"/>
                    </a:lnTo>
                    <a:lnTo>
                      <a:pt x="3044" y="419"/>
                    </a:lnTo>
                    <a:lnTo>
                      <a:pt x="2952" y="349"/>
                    </a:lnTo>
                    <a:lnTo>
                      <a:pt x="2847" y="280"/>
                    </a:lnTo>
                    <a:lnTo>
                      <a:pt x="2731" y="222"/>
                    </a:lnTo>
                    <a:lnTo>
                      <a:pt x="2591" y="164"/>
                    </a:lnTo>
                    <a:lnTo>
                      <a:pt x="2464" y="117"/>
                    </a:lnTo>
                    <a:lnTo>
                      <a:pt x="2313" y="71"/>
                    </a:lnTo>
                    <a:lnTo>
                      <a:pt x="2162" y="47"/>
                    </a:lnTo>
                    <a:lnTo>
                      <a:pt x="1999" y="24"/>
                    </a:lnTo>
                    <a:lnTo>
                      <a:pt x="1836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0" name="Google Shape;1550;p45"/>
            <p:cNvGrpSpPr/>
            <p:nvPr/>
          </p:nvGrpSpPr>
          <p:grpSpPr>
            <a:xfrm>
              <a:off x="-4033677" y="2189109"/>
              <a:ext cx="289956" cy="256095"/>
              <a:chOff x="-7343965" y="2941021"/>
              <a:chExt cx="289956" cy="256095"/>
            </a:xfrm>
          </p:grpSpPr>
          <p:sp>
            <p:nvSpPr>
              <p:cNvPr id="1551" name="Google Shape;1551;p45"/>
              <p:cNvSpPr/>
              <p:nvPr/>
            </p:nvSpPr>
            <p:spPr>
              <a:xfrm>
                <a:off x="-7343965" y="3027278"/>
                <a:ext cx="289956" cy="84949"/>
              </a:xfrm>
              <a:custGeom>
                <a:rect b="b" l="l" r="r" t="t"/>
                <a:pathLst>
                  <a:path extrusionOk="0" h="1430" w="4881">
                    <a:moveTo>
                      <a:pt x="1" y="0"/>
                    </a:moveTo>
                    <a:lnTo>
                      <a:pt x="1" y="1429"/>
                    </a:lnTo>
                    <a:lnTo>
                      <a:pt x="4880" y="1429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45"/>
              <p:cNvSpPr/>
              <p:nvPr/>
            </p:nvSpPr>
            <p:spPr>
              <a:xfrm>
                <a:off x="-7343965" y="3030010"/>
                <a:ext cx="289956" cy="167106"/>
              </a:xfrm>
              <a:custGeom>
                <a:rect b="b" l="l" r="r" t="t"/>
                <a:pathLst>
                  <a:path extrusionOk="0" h="2813" w="4881">
                    <a:moveTo>
                      <a:pt x="2440" y="1"/>
                    </a:moveTo>
                    <a:lnTo>
                      <a:pt x="2196" y="13"/>
                    </a:lnTo>
                    <a:lnTo>
                      <a:pt x="1952" y="36"/>
                    </a:lnTo>
                    <a:lnTo>
                      <a:pt x="1720" y="71"/>
                    </a:lnTo>
                    <a:lnTo>
                      <a:pt x="1488" y="117"/>
                    </a:lnTo>
                    <a:lnTo>
                      <a:pt x="1279" y="175"/>
                    </a:lnTo>
                    <a:lnTo>
                      <a:pt x="1081" y="245"/>
                    </a:lnTo>
                    <a:lnTo>
                      <a:pt x="895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303" y="733"/>
                    </a:lnTo>
                    <a:lnTo>
                      <a:pt x="198" y="861"/>
                    </a:lnTo>
                    <a:lnTo>
                      <a:pt x="117" y="988"/>
                    </a:lnTo>
                    <a:lnTo>
                      <a:pt x="47" y="1128"/>
                    </a:lnTo>
                    <a:lnTo>
                      <a:pt x="12" y="1267"/>
                    </a:lnTo>
                    <a:lnTo>
                      <a:pt x="1" y="1407"/>
                    </a:lnTo>
                    <a:lnTo>
                      <a:pt x="12" y="1558"/>
                    </a:lnTo>
                    <a:lnTo>
                      <a:pt x="47" y="1697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3" y="2081"/>
                    </a:lnTo>
                    <a:lnTo>
                      <a:pt x="419" y="2197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9" y="2650"/>
                    </a:lnTo>
                    <a:lnTo>
                      <a:pt x="1488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00" y="2580"/>
                    </a:lnTo>
                    <a:lnTo>
                      <a:pt x="3997" y="2499"/>
                    </a:lnTo>
                    <a:lnTo>
                      <a:pt x="4160" y="2406"/>
                    </a:lnTo>
                    <a:lnTo>
                      <a:pt x="4322" y="2301"/>
                    </a:lnTo>
                    <a:lnTo>
                      <a:pt x="4462" y="2197"/>
                    </a:lnTo>
                    <a:lnTo>
                      <a:pt x="4590" y="2081"/>
                    </a:lnTo>
                    <a:lnTo>
                      <a:pt x="4683" y="1953"/>
                    </a:lnTo>
                    <a:lnTo>
                      <a:pt x="4764" y="1825"/>
                    </a:lnTo>
                    <a:lnTo>
                      <a:pt x="4834" y="1697"/>
                    </a:lnTo>
                    <a:lnTo>
                      <a:pt x="4868" y="1558"/>
                    </a:lnTo>
                    <a:lnTo>
                      <a:pt x="4880" y="1407"/>
                    </a:lnTo>
                    <a:lnTo>
                      <a:pt x="4868" y="1267"/>
                    </a:lnTo>
                    <a:lnTo>
                      <a:pt x="4834" y="1128"/>
                    </a:lnTo>
                    <a:lnTo>
                      <a:pt x="4764" y="988"/>
                    </a:lnTo>
                    <a:lnTo>
                      <a:pt x="4683" y="861"/>
                    </a:lnTo>
                    <a:lnTo>
                      <a:pt x="4590" y="733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97" y="326"/>
                    </a:lnTo>
                    <a:lnTo>
                      <a:pt x="3800" y="245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1" y="71"/>
                    </a:lnTo>
                    <a:lnTo>
                      <a:pt x="2928" y="36"/>
                    </a:lnTo>
                    <a:lnTo>
                      <a:pt x="2696" y="13"/>
                    </a:lnTo>
                    <a:lnTo>
                      <a:pt x="2440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45"/>
              <p:cNvSpPr/>
              <p:nvPr/>
            </p:nvSpPr>
            <p:spPr>
              <a:xfrm>
                <a:off x="-7343965" y="2941021"/>
                <a:ext cx="289243" cy="167047"/>
              </a:xfrm>
              <a:custGeom>
                <a:rect b="b" l="l" r="r" t="t"/>
                <a:pathLst>
                  <a:path extrusionOk="0" h="2812" w="4869">
                    <a:moveTo>
                      <a:pt x="2185" y="0"/>
                    </a:moveTo>
                    <a:lnTo>
                      <a:pt x="1941" y="23"/>
                    </a:lnTo>
                    <a:lnTo>
                      <a:pt x="1708" y="58"/>
                    </a:lnTo>
                    <a:lnTo>
                      <a:pt x="1488" y="105"/>
                    </a:lnTo>
                    <a:lnTo>
                      <a:pt x="1279" y="163"/>
                    </a:lnTo>
                    <a:lnTo>
                      <a:pt x="1069" y="233"/>
                    </a:lnTo>
                    <a:lnTo>
                      <a:pt x="884" y="314"/>
                    </a:lnTo>
                    <a:lnTo>
                      <a:pt x="709" y="407"/>
                    </a:lnTo>
                    <a:lnTo>
                      <a:pt x="558" y="511"/>
                    </a:lnTo>
                    <a:lnTo>
                      <a:pt x="419" y="616"/>
                    </a:lnTo>
                    <a:lnTo>
                      <a:pt x="291" y="732"/>
                    </a:lnTo>
                    <a:lnTo>
                      <a:pt x="186" y="860"/>
                    </a:lnTo>
                    <a:lnTo>
                      <a:pt x="105" y="988"/>
                    </a:lnTo>
                    <a:lnTo>
                      <a:pt x="47" y="1116"/>
                    </a:lnTo>
                    <a:lnTo>
                      <a:pt x="12" y="1255"/>
                    </a:lnTo>
                    <a:lnTo>
                      <a:pt x="1" y="1406"/>
                    </a:lnTo>
                    <a:lnTo>
                      <a:pt x="12" y="1545"/>
                    </a:lnTo>
                    <a:lnTo>
                      <a:pt x="47" y="1685"/>
                    </a:lnTo>
                    <a:lnTo>
                      <a:pt x="105" y="1824"/>
                    </a:lnTo>
                    <a:lnTo>
                      <a:pt x="186" y="1952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09" y="2405"/>
                    </a:lnTo>
                    <a:lnTo>
                      <a:pt x="884" y="2486"/>
                    </a:lnTo>
                    <a:lnTo>
                      <a:pt x="1069" y="2568"/>
                    </a:lnTo>
                    <a:lnTo>
                      <a:pt x="1279" y="2637"/>
                    </a:lnTo>
                    <a:lnTo>
                      <a:pt x="1488" y="2696"/>
                    </a:lnTo>
                    <a:lnTo>
                      <a:pt x="1708" y="2754"/>
                    </a:lnTo>
                    <a:lnTo>
                      <a:pt x="1941" y="2789"/>
                    </a:lnTo>
                    <a:lnTo>
                      <a:pt x="2185" y="2800"/>
                    </a:lnTo>
                    <a:lnTo>
                      <a:pt x="2440" y="2812"/>
                    </a:lnTo>
                    <a:lnTo>
                      <a:pt x="2684" y="2800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81" y="2696"/>
                    </a:lnTo>
                    <a:lnTo>
                      <a:pt x="3602" y="2637"/>
                    </a:lnTo>
                    <a:lnTo>
                      <a:pt x="3800" y="2568"/>
                    </a:lnTo>
                    <a:lnTo>
                      <a:pt x="3985" y="2486"/>
                    </a:lnTo>
                    <a:lnTo>
                      <a:pt x="4160" y="2405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3" y="1952"/>
                    </a:lnTo>
                    <a:lnTo>
                      <a:pt x="4764" y="1824"/>
                    </a:lnTo>
                    <a:lnTo>
                      <a:pt x="4822" y="1685"/>
                    </a:lnTo>
                    <a:lnTo>
                      <a:pt x="4857" y="1545"/>
                    </a:lnTo>
                    <a:lnTo>
                      <a:pt x="4868" y="1406"/>
                    </a:lnTo>
                    <a:lnTo>
                      <a:pt x="4857" y="1255"/>
                    </a:lnTo>
                    <a:lnTo>
                      <a:pt x="4822" y="1116"/>
                    </a:lnTo>
                    <a:lnTo>
                      <a:pt x="4764" y="988"/>
                    </a:lnTo>
                    <a:lnTo>
                      <a:pt x="4683" y="860"/>
                    </a:lnTo>
                    <a:lnTo>
                      <a:pt x="4578" y="732"/>
                    </a:lnTo>
                    <a:lnTo>
                      <a:pt x="4462" y="616"/>
                    </a:lnTo>
                    <a:lnTo>
                      <a:pt x="4322" y="511"/>
                    </a:lnTo>
                    <a:lnTo>
                      <a:pt x="4160" y="407"/>
                    </a:lnTo>
                    <a:lnTo>
                      <a:pt x="3985" y="314"/>
                    </a:lnTo>
                    <a:lnTo>
                      <a:pt x="3800" y="233"/>
                    </a:lnTo>
                    <a:lnTo>
                      <a:pt x="3602" y="163"/>
                    </a:lnTo>
                    <a:lnTo>
                      <a:pt x="3381" y="105"/>
                    </a:lnTo>
                    <a:lnTo>
                      <a:pt x="3161" y="58"/>
                    </a:lnTo>
                    <a:lnTo>
                      <a:pt x="2928" y="23"/>
                    </a:lnTo>
                    <a:lnTo>
                      <a:pt x="26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45"/>
              <p:cNvSpPr/>
              <p:nvPr/>
            </p:nvSpPr>
            <p:spPr>
              <a:xfrm>
                <a:off x="-7297035" y="2965140"/>
                <a:ext cx="198116" cy="76692"/>
              </a:xfrm>
              <a:custGeom>
                <a:rect b="b" l="l" r="r" t="t"/>
                <a:pathLst>
                  <a:path extrusionOk="0" h="1291" w="3335">
                    <a:moveTo>
                      <a:pt x="1499" y="1"/>
                    </a:moveTo>
                    <a:lnTo>
                      <a:pt x="1337" y="24"/>
                    </a:lnTo>
                    <a:lnTo>
                      <a:pt x="1174" y="47"/>
                    </a:lnTo>
                    <a:lnTo>
                      <a:pt x="1023" y="71"/>
                    </a:lnTo>
                    <a:lnTo>
                      <a:pt x="872" y="117"/>
                    </a:lnTo>
                    <a:lnTo>
                      <a:pt x="733" y="164"/>
                    </a:lnTo>
                    <a:lnTo>
                      <a:pt x="605" y="222"/>
                    </a:lnTo>
                    <a:lnTo>
                      <a:pt x="489" y="280"/>
                    </a:lnTo>
                    <a:lnTo>
                      <a:pt x="384" y="349"/>
                    </a:lnTo>
                    <a:lnTo>
                      <a:pt x="291" y="419"/>
                    </a:lnTo>
                    <a:lnTo>
                      <a:pt x="210" y="500"/>
                    </a:lnTo>
                    <a:lnTo>
                      <a:pt x="128" y="593"/>
                    </a:lnTo>
                    <a:lnTo>
                      <a:pt x="82" y="675"/>
                    </a:lnTo>
                    <a:lnTo>
                      <a:pt x="35" y="768"/>
                    </a:lnTo>
                    <a:lnTo>
                      <a:pt x="12" y="861"/>
                    </a:lnTo>
                    <a:lnTo>
                      <a:pt x="1" y="965"/>
                    </a:lnTo>
                    <a:lnTo>
                      <a:pt x="12" y="1035"/>
                    </a:lnTo>
                    <a:lnTo>
                      <a:pt x="24" y="1116"/>
                    </a:lnTo>
                    <a:lnTo>
                      <a:pt x="47" y="1197"/>
                    </a:lnTo>
                    <a:lnTo>
                      <a:pt x="94" y="1267"/>
                    </a:lnTo>
                    <a:lnTo>
                      <a:pt x="140" y="1197"/>
                    </a:lnTo>
                    <a:lnTo>
                      <a:pt x="198" y="1128"/>
                    </a:lnTo>
                    <a:lnTo>
                      <a:pt x="256" y="1070"/>
                    </a:lnTo>
                    <a:lnTo>
                      <a:pt x="326" y="1012"/>
                    </a:lnTo>
                    <a:lnTo>
                      <a:pt x="500" y="907"/>
                    </a:lnTo>
                    <a:lnTo>
                      <a:pt x="686" y="814"/>
                    </a:lnTo>
                    <a:lnTo>
                      <a:pt x="907" y="733"/>
                    </a:lnTo>
                    <a:lnTo>
                      <a:pt x="1139" y="675"/>
                    </a:lnTo>
                    <a:lnTo>
                      <a:pt x="1383" y="640"/>
                    </a:lnTo>
                    <a:lnTo>
                      <a:pt x="1650" y="628"/>
                    </a:lnTo>
                    <a:lnTo>
                      <a:pt x="1918" y="640"/>
                    </a:lnTo>
                    <a:lnTo>
                      <a:pt x="2173" y="675"/>
                    </a:lnTo>
                    <a:lnTo>
                      <a:pt x="2417" y="744"/>
                    </a:lnTo>
                    <a:lnTo>
                      <a:pt x="2638" y="814"/>
                    </a:lnTo>
                    <a:lnTo>
                      <a:pt x="2824" y="919"/>
                    </a:lnTo>
                    <a:lnTo>
                      <a:pt x="2917" y="965"/>
                    </a:lnTo>
                    <a:lnTo>
                      <a:pt x="2998" y="1023"/>
                    </a:lnTo>
                    <a:lnTo>
                      <a:pt x="3068" y="1081"/>
                    </a:lnTo>
                    <a:lnTo>
                      <a:pt x="3126" y="1151"/>
                    </a:lnTo>
                    <a:lnTo>
                      <a:pt x="3184" y="1221"/>
                    </a:lnTo>
                    <a:lnTo>
                      <a:pt x="3230" y="1290"/>
                    </a:lnTo>
                    <a:lnTo>
                      <a:pt x="3277" y="1209"/>
                    </a:lnTo>
                    <a:lnTo>
                      <a:pt x="3300" y="1128"/>
                    </a:lnTo>
                    <a:lnTo>
                      <a:pt x="3323" y="1046"/>
                    </a:lnTo>
                    <a:lnTo>
                      <a:pt x="3335" y="965"/>
                    </a:lnTo>
                    <a:lnTo>
                      <a:pt x="3323" y="861"/>
                    </a:lnTo>
                    <a:lnTo>
                      <a:pt x="3300" y="768"/>
                    </a:lnTo>
                    <a:lnTo>
                      <a:pt x="3254" y="675"/>
                    </a:lnTo>
                    <a:lnTo>
                      <a:pt x="3195" y="593"/>
                    </a:lnTo>
                    <a:lnTo>
                      <a:pt x="3126" y="500"/>
                    </a:lnTo>
                    <a:lnTo>
                      <a:pt x="3044" y="419"/>
                    </a:lnTo>
                    <a:lnTo>
                      <a:pt x="2952" y="349"/>
                    </a:lnTo>
                    <a:lnTo>
                      <a:pt x="2847" y="280"/>
                    </a:lnTo>
                    <a:lnTo>
                      <a:pt x="2731" y="222"/>
                    </a:lnTo>
                    <a:lnTo>
                      <a:pt x="2591" y="164"/>
                    </a:lnTo>
                    <a:lnTo>
                      <a:pt x="2464" y="117"/>
                    </a:lnTo>
                    <a:lnTo>
                      <a:pt x="2313" y="71"/>
                    </a:lnTo>
                    <a:lnTo>
                      <a:pt x="2162" y="47"/>
                    </a:lnTo>
                    <a:lnTo>
                      <a:pt x="1999" y="24"/>
                    </a:lnTo>
                    <a:lnTo>
                      <a:pt x="1836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5" name="Google Shape;1555;p45"/>
            <p:cNvGrpSpPr/>
            <p:nvPr/>
          </p:nvGrpSpPr>
          <p:grpSpPr>
            <a:xfrm>
              <a:off x="-4706202" y="2576959"/>
              <a:ext cx="289956" cy="256095"/>
              <a:chOff x="-7343965" y="2941021"/>
              <a:chExt cx="289956" cy="256095"/>
            </a:xfrm>
          </p:grpSpPr>
          <p:sp>
            <p:nvSpPr>
              <p:cNvPr id="1556" name="Google Shape;1556;p45"/>
              <p:cNvSpPr/>
              <p:nvPr/>
            </p:nvSpPr>
            <p:spPr>
              <a:xfrm>
                <a:off x="-7343965" y="3027278"/>
                <a:ext cx="289956" cy="84949"/>
              </a:xfrm>
              <a:custGeom>
                <a:rect b="b" l="l" r="r" t="t"/>
                <a:pathLst>
                  <a:path extrusionOk="0" h="1430" w="4881">
                    <a:moveTo>
                      <a:pt x="1" y="0"/>
                    </a:moveTo>
                    <a:lnTo>
                      <a:pt x="1" y="1429"/>
                    </a:lnTo>
                    <a:lnTo>
                      <a:pt x="4880" y="1429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45"/>
              <p:cNvSpPr/>
              <p:nvPr/>
            </p:nvSpPr>
            <p:spPr>
              <a:xfrm>
                <a:off x="-7343965" y="3030010"/>
                <a:ext cx="289956" cy="167106"/>
              </a:xfrm>
              <a:custGeom>
                <a:rect b="b" l="l" r="r" t="t"/>
                <a:pathLst>
                  <a:path extrusionOk="0" h="2813" w="4881">
                    <a:moveTo>
                      <a:pt x="2440" y="1"/>
                    </a:moveTo>
                    <a:lnTo>
                      <a:pt x="2196" y="13"/>
                    </a:lnTo>
                    <a:lnTo>
                      <a:pt x="1952" y="36"/>
                    </a:lnTo>
                    <a:lnTo>
                      <a:pt x="1720" y="71"/>
                    </a:lnTo>
                    <a:lnTo>
                      <a:pt x="1488" y="117"/>
                    </a:lnTo>
                    <a:lnTo>
                      <a:pt x="1279" y="175"/>
                    </a:lnTo>
                    <a:lnTo>
                      <a:pt x="1081" y="245"/>
                    </a:lnTo>
                    <a:lnTo>
                      <a:pt x="895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303" y="733"/>
                    </a:lnTo>
                    <a:lnTo>
                      <a:pt x="198" y="861"/>
                    </a:lnTo>
                    <a:lnTo>
                      <a:pt x="117" y="988"/>
                    </a:lnTo>
                    <a:lnTo>
                      <a:pt x="47" y="1128"/>
                    </a:lnTo>
                    <a:lnTo>
                      <a:pt x="12" y="1267"/>
                    </a:lnTo>
                    <a:lnTo>
                      <a:pt x="1" y="1407"/>
                    </a:lnTo>
                    <a:lnTo>
                      <a:pt x="12" y="1558"/>
                    </a:lnTo>
                    <a:lnTo>
                      <a:pt x="47" y="1697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3" y="2081"/>
                    </a:lnTo>
                    <a:lnTo>
                      <a:pt x="419" y="2197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9" y="2650"/>
                    </a:lnTo>
                    <a:lnTo>
                      <a:pt x="1488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00" y="2580"/>
                    </a:lnTo>
                    <a:lnTo>
                      <a:pt x="3997" y="2499"/>
                    </a:lnTo>
                    <a:lnTo>
                      <a:pt x="4160" y="2406"/>
                    </a:lnTo>
                    <a:lnTo>
                      <a:pt x="4322" y="2301"/>
                    </a:lnTo>
                    <a:lnTo>
                      <a:pt x="4462" y="2197"/>
                    </a:lnTo>
                    <a:lnTo>
                      <a:pt x="4590" y="2081"/>
                    </a:lnTo>
                    <a:lnTo>
                      <a:pt x="4683" y="1953"/>
                    </a:lnTo>
                    <a:lnTo>
                      <a:pt x="4764" y="1825"/>
                    </a:lnTo>
                    <a:lnTo>
                      <a:pt x="4834" y="1697"/>
                    </a:lnTo>
                    <a:lnTo>
                      <a:pt x="4868" y="1558"/>
                    </a:lnTo>
                    <a:lnTo>
                      <a:pt x="4880" y="1407"/>
                    </a:lnTo>
                    <a:lnTo>
                      <a:pt x="4868" y="1267"/>
                    </a:lnTo>
                    <a:lnTo>
                      <a:pt x="4834" y="1128"/>
                    </a:lnTo>
                    <a:lnTo>
                      <a:pt x="4764" y="988"/>
                    </a:lnTo>
                    <a:lnTo>
                      <a:pt x="4683" y="861"/>
                    </a:lnTo>
                    <a:lnTo>
                      <a:pt x="4590" y="733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97" y="326"/>
                    </a:lnTo>
                    <a:lnTo>
                      <a:pt x="3800" y="245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1" y="71"/>
                    </a:lnTo>
                    <a:lnTo>
                      <a:pt x="2928" y="36"/>
                    </a:lnTo>
                    <a:lnTo>
                      <a:pt x="2696" y="13"/>
                    </a:lnTo>
                    <a:lnTo>
                      <a:pt x="2440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45"/>
              <p:cNvSpPr/>
              <p:nvPr/>
            </p:nvSpPr>
            <p:spPr>
              <a:xfrm>
                <a:off x="-7343965" y="2941021"/>
                <a:ext cx="289243" cy="167047"/>
              </a:xfrm>
              <a:custGeom>
                <a:rect b="b" l="l" r="r" t="t"/>
                <a:pathLst>
                  <a:path extrusionOk="0" h="2812" w="4869">
                    <a:moveTo>
                      <a:pt x="2185" y="0"/>
                    </a:moveTo>
                    <a:lnTo>
                      <a:pt x="1941" y="23"/>
                    </a:lnTo>
                    <a:lnTo>
                      <a:pt x="1708" y="58"/>
                    </a:lnTo>
                    <a:lnTo>
                      <a:pt x="1488" y="105"/>
                    </a:lnTo>
                    <a:lnTo>
                      <a:pt x="1279" y="163"/>
                    </a:lnTo>
                    <a:lnTo>
                      <a:pt x="1069" y="233"/>
                    </a:lnTo>
                    <a:lnTo>
                      <a:pt x="884" y="314"/>
                    </a:lnTo>
                    <a:lnTo>
                      <a:pt x="709" y="407"/>
                    </a:lnTo>
                    <a:lnTo>
                      <a:pt x="558" y="511"/>
                    </a:lnTo>
                    <a:lnTo>
                      <a:pt x="419" y="616"/>
                    </a:lnTo>
                    <a:lnTo>
                      <a:pt x="291" y="732"/>
                    </a:lnTo>
                    <a:lnTo>
                      <a:pt x="186" y="860"/>
                    </a:lnTo>
                    <a:lnTo>
                      <a:pt x="105" y="988"/>
                    </a:lnTo>
                    <a:lnTo>
                      <a:pt x="47" y="1116"/>
                    </a:lnTo>
                    <a:lnTo>
                      <a:pt x="12" y="1255"/>
                    </a:lnTo>
                    <a:lnTo>
                      <a:pt x="1" y="1406"/>
                    </a:lnTo>
                    <a:lnTo>
                      <a:pt x="12" y="1545"/>
                    </a:lnTo>
                    <a:lnTo>
                      <a:pt x="47" y="1685"/>
                    </a:lnTo>
                    <a:lnTo>
                      <a:pt x="105" y="1824"/>
                    </a:lnTo>
                    <a:lnTo>
                      <a:pt x="186" y="1952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09" y="2405"/>
                    </a:lnTo>
                    <a:lnTo>
                      <a:pt x="884" y="2486"/>
                    </a:lnTo>
                    <a:lnTo>
                      <a:pt x="1069" y="2568"/>
                    </a:lnTo>
                    <a:lnTo>
                      <a:pt x="1279" y="2637"/>
                    </a:lnTo>
                    <a:lnTo>
                      <a:pt x="1488" y="2696"/>
                    </a:lnTo>
                    <a:lnTo>
                      <a:pt x="1708" y="2754"/>
                    </a:lnTo>
                    <a:lnTo>
                      <a:pt x="1941" y="2789"/>
                    </a:lnTo>
                    <a:lnTo>
                      <a:pt x="2185" y="2800"/>
                    </a:lnTo>
                    <a:lnTo>
                      <a:pt x="2440" y="2812"/>
                    </a:lnTo>
                    <a:lnTo>
                      <a:pt x="2684" y="2800"/>
                    </a:lnTo>
                    <a:lnTo>
                      <a:pt x="2928" y="2789"/>
                    </a:lnTo>
                    <a:lnTo>
                      <a:pt x="3161" y="2754"/>
                    </a:lnTo>
                    <a:lnTo>
                      <a:pt x="3381" y="2696"/>
                    </a:lnTo>
                    <a:lnTo>
                      <a:pt x="3602" y="2637"/>
                    </a:lnTo>
                    <a:lnTo>
                      <a:pt x="3800" y="2568"/>
                    </a:lnTo>
                    <a:lnTo>
                      <a:pt x="3985" y="2486"/>
                    </a:lnTo>
                    <a:lnTo>
                      <a:pt x="4160" y="2405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3" y="1952"/>
                    </a:lnTo>
                    <a:lnTo>
                      <a:pt x="4764" y="1824"/>
                    </a:lnTo>
                    <a:lnTo>
                      <a:pt x="4822" y="1685"/>
                    </a:lnTo>
                    <a:lnTo>
                      <a:pt x="4857" y="1545"/>
                    </a:lnTo>
                    <a:lnTo>
                      <a:pt x="4868" y="1406"/>
                    </a:lnTo>
                    <a:lnTo>
                      <a:pt x="4857" y="1255"/>
                    </a:lnTo>
                    <a:lnTo>
                      <a:pt x="4822" y="1116"/>
                    </a:lnTo>
                    <a:lnTo>
                      <a:pt x="4764" y="988"/>
                    </a:lnTo>
                    <a:lnTo>
                      <a:pt x="4683" y="860"/>
                    </a:lnTo>
                    <a:lnTo>
                      <a:pt x="4578" y="732"/>
                    </a:lnTo>
                    <a:lnTo>
                      <a:pt x="4462" y="616"/>
                    </a:lnTo>
                    <a:lnTo>
                      <a:pt x="4322" y="511"/>
                    </a:lnTo>
                    <a:lnTo>
                      <a:pt x="4160" y="407"/>
                    </a:lnTo>
                    <a:lnTo>
                      <a:pt x="3985" y="314"/>
                    </a:lnTo>
                    <a:lnTo>
                      <a:pt x="3800" y="233"/>
                    </a:lnTo>
                    <a:lnTo>
                      <a:pt x="3602" y="163"/>
                    </a:lnTo>
                    <a:lnTo>
                      <a:pt x="3381" y="105"/>
                    </a:lnTo>
                    <a:lnTo>
                      <a:pt x="3161" y="58"/>
                    </a:lnTo>
                    <a:lnTo>
                      <a:pt x="2928" y="23"/>
                    </a:lnTo>
                    <a:lnTo>
                      <a:pt x="26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45"/>
              <p:cNvSpPr/>
              <p:nvPr/>
            </p:nvSpPr>
            <p:spPr>
              <a:xfrm>
                <a:off x="-7297035" y="2965140"/>
                <a:ext cx="198116" cy="76692"/>
              </a:xfrm>
              <a:custGeom>
                <a:rect b="b" l="l" r="r" t="t"/>
                <a:pathLst>
                  <a:path extrusionOk="0" h="1291" w="3335">
                    <a:moveTo>
                      <a:pt x="1499" y="1"/>
                    </a:moveTo>
                    <a:lnTo>
                      <a:pt x="1337" y="24"/>
                    </a:lnTo>
                    <a:lnTo>
                      <a:pt x="1174" y="47"/>
                    </a:lnTo>
                    <a:lnTo>
                      <a:pt x="1023" y="71"/>
                    </a:lnTo>
                    <a:lnTo>
                      <a:pt x="872" y="117"/>
                    </a:lnTo>
                    <a:lnTo>
                      <a:pt x="733" y="164"/>
                    </a:lnTo>
                    <a:lnTo>
                      <a:pt x="605" y="222"/>
                    </a:lnTo>
                    <a:lnTo>
                      <a:pt x="489" y="280"/>
                    </a:lnTo>
                    <a:lnTo>
                      <a:pt x="384" y="349"/>
                    </a:lnTo>
                    <a:lnTo>
                      <a:pt x="291" y="419"/>
                    </a:lnTo>
                    <a:lnTo>
                      <a:pt x="210" y="500"/>
                    </a:lnTo>
                    <a:lnTo>
                      <a:pt x="128" y="593"/>
                    </a:lnTo>
                    <a:lnTo>
                      <a:pt x="82" y="675"/>
                    </a:lnTo>
                    <a:lnTo>
                      <a:pt x="35" y="768"/>
                    </a:lnTo>
                    <a:lnTo>
                      <a:pt x="12" y="861"/>
                    </a:lnTo>
                    <a:lnTo>
                      <a:pt x="1" y="965"/>
                    </a:lnTo>
                    <a:lnTo>
                      <a:pt x="12" y="1035"/>
                    </a:lnTo>
                    <a:lnTo>
                      <a:pt x="24" y="1116"/>
                    </a:lnTo>
                    <a:lnTo>
                      <a:pt x="47" y="1197"/>
                    </a:lnTo>
                    <a:lnTo>
                      <a:pt x="94" y="1267"/>
                    </a:lnTo>
                    <a:lnTo>
                      <a:pt x="140" y="1197"/>
                    </a:lnTo>
                    <a:lnTo>
                      <a:pt x="198" y="1128"/>
                    </a:lnTo>
                    <a:lnTo>
                      <a:pt x="256" y="1070"/>
                    </a:lnTo>
                    <a:lnTo>
                      <a:pt x="326" y="1012"/>
                    </a:lnTo>
                    <a:lnTo>
                      <a:pt x="500" y="907"/>
                    </a:lnTo>
                    <a:lnTo>
                      <a:pt x="686" y="814"/>
                    </a:lnTo>
                    <a:lnTo>
                      <a:pt x="907" y="733"/>
                    </a:lnTo>
                    <a:lnTo>
                      <a:pt x="1139" y="675"/>
                    </a:lnTo>
                    <a:lnTo>
                      <a:pt x="1383" y="640"/>
                    </a:lnTo>
                    <a:lnTo>
                      <a:pt x="1650" y="628"/>
                    </a:lnTo>
                    <a:lnTo>
                      <a:pt x="1918" y="640"/>
                    </a:lnTo>
                    <a:lnTo>
                      <a:pt x="2173" y="675"/>
                    </a:lnTo>
                    <a:lnTo>
                      <a:pt x="2417" y="744"/>
                    </a:lnTo>
                    <a:lnTo>
                      <a:pt x="2638" y="814"/>
                    </a:lnTo>
                    <a:lnTo>
                      <a:pt x="2824" y="919"/>
                    </a:lnTo>
                    <a:lnTo>
                      <a:pt x="2917" y="965"/>
                    </a:lnTo>
                    <a:lnTo>
                      <a:pt x="2998" y="1023"/>
                    </a:lnTo>
                    <a:lnTo>
                      <a:pt x="3068" y="1081"/>
                    </a:lnTo>
                    <a:lnTo>
                      <a:pt x="3126" y="1151"/>
                    </a:lnTo>
                    <a:lnTo>
                      <a:pt x="3184" y="1221"/>
                    </a:lnTo>
                    <a:lnTo>
                      <a:pt x="3230" y="1290"/>
                    </a:lnTo>
                    <a:lnTo>
                      <a:pt x="3277" y="1209"/>
                    </a:lnTo>
                    <a:lnTo>
                      <a:pt x="3300" y="1128"/>
                    </a:lnTo>
                    <a:lnTo>
                      <a:pt x="3323" y="1046"/>
                    </a:lnTo>
                    <a:lnTo>
                      <a:pt x="3335" y="965"/>
                    </a:lnTo>
                    <a:lnTo>
                      <a:pt x="3323" y="861"/>
                    </a:lnTo>
                    <a:lnTo>
                      <a:pt x="3300" y="768"/>
                    </a:lnTo>
                    <a:lnTo>
                      <a:pt x="3254" y="675"/>
                    </a:lnTo>
                    <a:lnTo>
                      <a:pt x="3195" y="593"/>
                    </a:lnTo>
                    <a:lnTo>
                      <a:pt x="3126" y="500"/>
                    </a:lnTo>
                    <a:lnTo>
                      <a:pt x="3044" y="419"/>
                    </a:lnTo>
                    <a:lnTo>
                      <a:pt x="2952" y="349"/>
                    </a:lnTo>
                    <a:lnTo>
                      <a:pt x="2847" y="280"/>
                    </a:lnTo>
                    <a:lnTo>
                      <a:pt x="2731" y="222"/>
                    </a:lnTo>
                    <a:lnTo>
                      <a:pt x="2591" y="164"/>
                    </a:lnTo>
                    <a:lnTo>
                      <a:pt x="2464" y="117"/>
                    </a:lnTo>
                    <a:lnTo>
                      <a:pt x="2313" y="71"/>
                    </a:lnTo>
                    <a:lnTo>
                      <a:pt x="2162" y="47"/>
                    </a:lnTo>
                    <a:lnTo>
                      <a:pt x="1999" y="24"/>
                    </a:lnTo>
                    <a:lnTo>
                      <a:pt x="1836" y="1"/>
                    </a:lnTo>
                    <a:close/>
                  </a:path>
                </a:pathLst>
              </a:custGeom>
              <a:solidFill>
                <a:srgbClr val="E362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0" name="Google Shape;1560;p45"/>
            <p:cNvGrpSpPr/>
            <p:nvPr/>
          </p:nvGrpSpPr>
          <p:grpSpPr>
            <a:xfrm>
              <a:off x="-4684106" y="4501453"/>
              <a:ext cx="289896" cy="256808"/>
              <a:chOff x="-4684106" y="4872753"/>
              <a:chExt cx="289896" cy="256808"/>
            </a:xfrm>
          </p:grpSpPr>
          <p:sp>
            <p:nvSpPr>
              <p:cNvPr id="1561" name="Google Shape;1561;p45"/>
              <p:cNvSpPr/>
              <p:nvPr/>
            </p:nvSpPr>
            <p:spPr>
              <a:xfrm>
                <a:off x="-4684106" y="4959722"/>
                <a:ext cx="289896" cy="84236"/>
              </a:xfrm>
              <a:custGeom>
                <a:rect b="b" l="l" r="r" t="t"/>
                <a:pathLst>
                  <a:path extrusionOk="0" h="1418" w="4880">
                    <a:moveTo>
                      <a:pt x="0" y="0"/>
                    </a:moveTo>
                    <a:lnTo>
                      <a:pt x="0" y="1418"/>
                    </a:lnTo>
                    <a:lnTo>
                      <a:pt x="4880" y="1418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45"/>
              <p:cNvSpPr/>
              <p:nvPr/>
            </p:nvSpPr>
            <p:spPr>
              <a:xfrm>
                <a:off x="-4684106" y="4962455"/>
                <a:ext cx="289896" cy="167106"/>
              </a:xfrm>
              <a:custGeom>
                <a:rect b="b" l="l" r="r" t="t"/>
                <a:pathLst>
                  <a:path extrusionOk="0" h="2813" w="4880">
                    <a:moveTo>
                      <a:pt x="2196" y="1"/>
                    </a:moveTo>
                    <a:lnTo>
                      <a:pt x="1952" y="24"/>
                    </a:lnTo>
                    <a:lnTo>
                      <a:pt x="1720" y="59"/>
                    </a:lnTo>
                    <a:lnTo>
                      <a:pt x="1499" y="105"/>
                    </a:lnTo>
                    <a:lnTo>
                      <a:pt x="1278" y="163"/>
                    </a:lnTo>
                    <a:lnTo>
                      <a:pt x="1081" y="245"/>
                    </a:lnTo>
                    <a:lnTo>
                      <a:pt x="895" y="314"/>
                    </a:lnTo>
                    <a:lnTo>
                      <a:pt x="721" y="407"/>
                    </a:lnTo>
                    <a:lnTo>
                      <a:pt x="558" y="512"/>
                    </a:lnTo>
                    <a:lnTo>
                      <a:pt x="419" y="616"/>
                    </a:lnTo>
                    <a:lnTo>
                      <a:pt x="302" y="733"/>
                    </a:lnTo>
                    <a:lnTo>
                      <a:pt x="198" y="860"/>
                    </a:lnTo>
                    <a:lnTo>
                      <a:pt x="117" y="988"/>
                    </a:lnTo>
                    <a:lnTo>
                      <a:pt x="58" y="1128"/>
                    </a:lnTo>
                    <a:lnTo>
                      <a:pt x="24" y="1267"/>
                    </a:lnTo>
                    <a:lnTo>
                      <a:pt x="0" y="1406"/>
                    </a:lnTo>
                    <a:lnTo>
                      <a:pt x="24" y="1546"/>
                    </a:lnTo>
                    <a:lnTo>
                      <a:pt x="58" y="1685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2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8" y="2650"/>
                    </a:lnTo>
                    <a:lnTo>
                      <a:pt x="1499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40" y="2789"/>
                    </a:lnTo>
                    <a:lnTo>
                      <a:pt x="3172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11" y="2580"/>
                    </a:lnTo>
                    <a:lnTo>
                      <a:pt x="3997" y="2499"/>
                    </a:lnTo>
                    <a:lnTo>
                      <a:pt x="4171" y="2406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89" y="2080"/>
                    </a:lnTo>
                    <a:lnTo>
                      <a:pt x="4694" y="1953"/>
                    </a:lnTo>
                    <a:lnTo>
                      <a:pt x="4775" y="1825"/>
                    </a:lnTo>
                    <a:lnTo>
                      <a:pt x="4833" y="1685"/>
                    </a:lnTo>
                    <a:lnTo>
                      <a:pt x="4868" y="1546"/>
                    </a:lnTo>
                    <a:lnTo>
                      <a:pt x="4880" y="1406"/>
                    </a:lnTo>
                    <a:lnTo>
                      <a:pt x="4868" y="1267"/>
                    </a:lnTo>
                    <a:lnTo>
                      <a:pt x="4833" y="1128"/>
                    </a:lnTo>
                    <a:lnTo>
                      <a:pt x="4775" y="988"/>
                    </a:lnTo>
                    <a:lnTo>
                      <a:pt x="4694" y="860"/>
                    </a:lnTo>
                    <a:lnTo>
                      <a:pt x="4589" y="733"/>
                    </a:lnTo>
                    <a:lnTo>
                      <a:pt x="4462" y="616"/>
                    </a:lnTo>
                    <a:lnTo>
                      <a:pt x="4322" y="512"/>
                    </a:lnTo>
                    <a:lnTo>
                      <a:pt x="4171" y="407"/>
                    </a:lnTo>
                    <a:lnTo>
                      <a:pt x="3997" y="314"/>
                    </a:lnTo>
                    <a:lnTo>
                      <a:pt x="3811" y="245"/>
                    </a:lnTo>
                    <a:lnTo>
                      <a:pt x="3602" y="163"/>
                    </a:lnTo>
                    <a:lnTo>
                      <a:pt x="3393" y="105"/>
                    </a:lnTo>
                    <a:lnTo>
                      <a:pt x="3172" y="59"/>
                    </a:lnTo>
                    <a:lnTo>
                      <a:pt x="2940" y="24"/>
                    </a:lnTo>
                    <a:lnTo>
                      <a:pt x="2696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45"/>
              <p:cNvSpPr/>
              <p:nvPr/>
            </p:nvSpPr>
            <p:spPr>
              <a:xfrm>
                <a:off x="-4684106" y="4872753"/>
                <a:ext cx="289896" cy="167760"/>
              </a:xfrm>
              <a:custGeom>
                <a:rect b="b" l="l" r="r" t="t"/>
                <a:pathLst>
                  <a:path extrusionOk="0" h="2824" w="4880">
                    <a:moveTo>
                      <a:pt x="2440" y="0"/>
                    </a:moveTo>
                    <a:lnTo>
                      <a:pt x="2185" y="12"/>
                    </a:lnTo>
                    <a:lnTo>
                      <a:pt x="1952" y="35"/>
                    </a:lnTo>
                    <a:lnTo>
                      <a:pt x="1708" y="70"/>
                    </a:lnTo>
                    <a:lnTo>
                      <a:pt x="1487" y="117"/>
                    </a:lnTo>
                    <a:lnTo>
                      <a:pt x="1278" y="175"/>
                    </a:lnTo>
                    <a:lnTo>
                      <a:pt x="1081" y="244"/>
                    </a:lnTo>
                    <a:lnTo>
                      <a:pt x="883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291" y="744"/>
                    </a:lnTo>
                    <a:lnTo>
                      <a:pt x="198" y="860"/>
                    </a:lnTo>
                    <a:lnTo>
                      <a:pt x="105" y="1000"/>
                    </a:lnTo>
                    <a:lnTo>
                      <a:pt x="47" y="1127"/>
                    </a:lnTo>
                    <a:lnTo>
                      <a:pt x="12" y="1267"/>
                    </a:lnTo>
                    <a:lnTo>
                      <a:pt x="0" y="1418"/>
                    </a:lnTo>
                    <a:lnTo>
                      <a:pt x="12" y="1557"/>
                    </a:lnTo>
                    <a:lnTo>
                      <a:pt x="47" y="1697"/>
                    </a:lnTo>
                    <a:lnTo>
                      <a:pt x="105" y="1836"/>
                    </a:lnTo>
                    <a:lnTo>
                      <a:pt x="198" y="1964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12"/>
                    </a:lnTo>
                    <a:lnTo>
                      <a:pt x="721" y="2405"/>
                    </a:lnTo>
                    <a:lnTo>
                      <a:pt x="883" y="2498"/>
                    </a:lnTo>
                    <a:lnTo>
                      <a:pt x="1081" y="2580"/>
                    </a:lnTo>
                    <a:lnTo>
                      <a:pt x="1278" y="2649"/>
                    </a:lnTo>
                    <a:lnTo>
                      <a:pt x="1487" y="2707"/>
                    </a:lnTo>
                    <a:lnTo>
                      <a:pt x="1708" y="2754"/>
                    </a:lnTo>
                    <a:lnTo>
                      <a:pt x="1952" y="2789"/>
                    </a:lnTo>
                    <a:lnTo>
                      <a:pt x="2185" y="2812"/>
                    </a:lnTo>
                    <a:lnTo>
                      <a:pt x="2440" y="2824"/>
                    </a:lnTo>
                    <a:lnTo>
                      <a:pt x="2684" y="2812"/>
                    </a:lnTo>
                    <a:lnTo>
                      <a:pt x="2928" y="2789"/>
                    </a:lnTo>
                    <a:lnTo>
                      <a:pt x="3160" y="2754"/>
                    </a:lnTo>
                    <a:lnTo>
                      <a:pt x="3393" y="2707"/>
                    </a:lnTo>
                    <a:lnTo>
                      <a:pt x="3602" y="2649"/>
                    </a:lnTo>
                    <a:lnTo>
                      <a:pt x="3799" y="2580"/>
                    </a:lnTo>
                    <a:lnTo>
                      <a:pt x="3985" y="2498"/>
                    </a:lnTo>
                    <a:lnTo>
                      <a:pt x="4160" y="2405"/>
                    </a:lnTo>
                    <a:lnTo>
                      <a:pt x="4322" y="2312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2" y="1964"/>
                    </a:lnTo>
                    <a:lnTo>
                      <a:pt x="4764" y="1836"/>
                    </a:lnTo>
                    <a:lnTo>
                      <a:pt x="4822" y="1697"/>
                    </a:lnTo>
                    <a:lnTo>
                      <a:pt x="4868" y="1557"/>
                    </a:lnTo>
                    <a:lnTo>
                      <a:pt x="4880" y="1418"/>
                    </a:lnTo>
                    <a:lnTo>
                      <a:pt x="4868" y="1267"/>
                    </a:lnTo>
                    <a:lnTo>
                      <a:pt x="4822" y="1127"/>
                    </a:lnTo>
                    <a:lnTo>
                      <a:pt x="4764" y="1000"/>
                    </a:lnTo>
                    <a:lnTo>
                      <a:pt x="4682" y="860"/>
                    </a:lnTo>
                    <a:lnTo>
                      <a:pt x="4578" y="744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85" y="326"/>
                    </a:lnTo>
                    <a:lnTo>
                      <a:pt x="3799" y="244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0" y="70"/>
                    </a:lnTo>
                    <a:lnTo>
                      <a:pt x="2928" y="35"/>
                    </a:lnTo>
                    <a:lnTo>
                      <a:pt x="2684" y="12"/>
                    </a:lnTo>
                    <a:lnTo>
                      <a:pt x="2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45"/>
              <p:cNvSpPr/>
              <p:nvPr/>
            </p:nvSpPr>
            <p:spPr>
              <a:xfrm>
                <a:off x="-4636463" y="4897585"/>
                <a:ext cx="197403" cy="76692"/>
              </a:xfrm>
              <a:custGeom>
                <a:rect b="b" l="l" r="r" t="t"/>
                <a:pathLst>
                  <a:path extrusionOk="0" h="1291" w="3323">
                    <a:moveTo>
                      <a:pt x="1487" y="1"/>
                    </a:moveTo>
                    <a:lnTo>
                      <a:pt x="1324" y="12"/>
                    </a:lnTo>
                    <a:lnTo>
                      <a:pt x="1162" y="36"/>
                    </a:lnTo>
                    <a:lnTo>
                      <a:pt x="1011" y="70"/>
                    </a:lnTo>
                    <a:lnTo>
                      <a:pt x="860" y="117"/>
                    </a:lnTo>
                    <a:lnTo>
                      <a:pt x="732" y="163"/>
                    </a:lnTo>
                    <a:lnTo>
                      <a:pt x="604" y="221"/>
                    </a:lnTo>
                    <a:lnTo>
                      <a:pt x="476" y="279"/>
                    </a:lnTo>
                    <a:lnTo>
                      <a:pt x="372" y="349"/>
                    </a:lnTo>
                    <a:lnTo>
                      <a:pt x="279" y="419"/>
                    </a:lnTo>
                    <a:lnTo>
                      <a:pt x="198" y="500"/>
                    </a:lnTo>
                    <a:lnTo>
                      <a:pt x="128" y="582"/>
                    </a:lnTo>
                    <a:lnTo>
                      <a:pt x="70" y="674"/>
                    </a:lnTo>
                    <a:lnTo>
                      <a:pt x="23" y="767"/>
                    </a:lnTo>
                    <a:lnTo>
                      <a:pt x="0" y="860"/>
                    </a:lnTo>
                    <a:lnTo>
                      <a:pt x="0" y="953"/>
                    </a:lnTo>
                    <a:lnTo>
                      <a:pt x="0" y="1035"/>
                    </a:lnTo>
                    <a:lnTo>
                      <a:pt x="12" y="1116"/>
                    </a:lnTo>
                    <a:lnTo>
                      <a:pt x="46" y="1186"/>
                    </a:lnTo>
                    <a:lnTo>
                      <a:pt x="81" y="1267"/>
                    </a:lnTo>
                    <a:lnTo>
                      <a:pt x="128" y="1197"/>
                    </a:lnTo>
                    <a:lnTo>
                      <a:pt x="186" y="1128"/>
                    </a:lnTo>
                    <a:lnTo>
                      <a:pt x="244" y="1070"/>
                    </a:lnTo>
                    <a:lnTo>
                      <a:pt x="325" y="1011"/>
                    </a:lnTo>
                    <a:lnTo>
                      <a:pt x="488" y="895"/>
                    </a:lnTo>
                    <a:lnTo>
                      <a:pt x="674" y="802"/>
                    </a:lnTo>
                    <a:lnTo>
                      <a:pt x="895" y="733"/>
                    </a:lnTo>
                    <a:lnTo>
                      <a:pt x="1127" y="674"/>
                    </a:lnTo>
                    <a:lnTo>
                      <a:pt x="1383" y="640"/>
                    </a:lnTo>
                    <a:lnTo>
                      <a:pt x="1638" y="628"/>
                    </a:lnTo>
                    <a:lnTo>
                      <a:pt x="1917" y="640"/>
                    </a:lnTo>
                    <a:lnTo>
                      <a:pt x="2173" y="674"/>
                    </a:lnTo>
                    <a:lnTo>
                      <a:pt x="2405" y="733"/>
                    </a:lnTo>
                    <a:lnTo>
                      <a:pt x="2626" y="814"/>
                    </a:lnTo>
                    <a:lnTo>
                      <a:pt x="2823" y="907"/>
                    </a:lnTo>
                    <a:lnTo>
                      <a:pt x="2904" y="965"/>
                    </a:lnTo>
                    <a:lnTo>
                      <a:pt x="2986" y="1023"/>
                    </a:lnTo>
                    <a:lnTo>
                      <a:pt x="3055" y="1081"/>
                    </a:lnTo>
                    <a:lnTo>
                      <a:pt x="3125" y="1151"/>
                    </a:lnTo>
                    <a:lnTo>
                      <a:pt x="3172" y="1221"/>
                    </a:lnTo>
                    <a:lnTo>
                      <a:pt x="3218" y="1290"/>
                    </a:lnTo>
                    <a:lnTo>
                      <a:pt x="3265" y="1209"/>
                    </a:lnTo>
                    <a:lnTo>
                      <a:pt x="3299" y="1128"/>
                    </a:lnTo>
                    <a:lnTo>
                      <a:pt x="3311" y="1046"/>
                    </a:lnTo>
                    <a:lnTo>
                      <a:pt x="3323" y="953"/>
                    </a:lnTo>
                    <a:lnTo>
                      <a:pt x="3311" y="860"/>
                    </a:lnTo>
                    <a:lnTo>
                      <a:pt x="3288" y="767"/>
                    </a:lnTo>
                    <a:lnTo>
                      <a:pt x="3241" y="674"/>
                    </a:lnTo>
                    <a:lnTo>
                      <a:pt x="3195" y="582"/>
                    </a:lnTo>
                    <a:lnTo>
                      <a:pt x="3125" y="500"/>
                    </a:lnTo>
                    <a:lnTo>
                      <a:pt x="3032" y="419"/>
                    </a:lnTo>
                    <a:lnTo>
                      <a:pt x="2939" y="349"/>
                    </a:lnTo>
                    <a:lnTo>
                      <a:pt x="2835" y="279"/>
                    </a:lnTo>
                    <a:lnTo>
                      <a:pt x="2719" y="221"/>
                    </a:lnTo>
                    <a:lnTo>
                      <a:pt x="2591" y="163"/>
                    </a:lnTo>
                    <a:lnTo>
                      <a:pt x="2451" y="117"/>
                    </a:lnTo>
                    <a:lnTo>
                      <a:pt x="2300" y="70"/>
                    </a:lnTo>
                    <a:lnTo>
                      <a:pt x="2149" y="36"/>
                    </a:lnTo>
                    <a:lnTo>
                      <a:pt x="1998" y="12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5" name="Google Shape;1565;p45"/>
            <p:cNvGrpSpPr/>
            <p:nvPr/>
          </p:nvGrpSpPr>
          <p:grpSpPr>
            <a:xfrm>
              <a:off x="-4034318" y="4501453"/>
              <a:ext cx="289896" cy="256808"/>
              <a:chOff x="-4684106" y="4872753"/>
              <a:chExt cx="289896" cy="256808"/>
            </a:xfrm>
          </p:grpSpPr>
          <p:sp>
            <p:nvSpPr>
              <p:cNvPr id="1566" name="Google Shape;1566;p45"/>
              <p:cNvSpPr/>
              <p:nvPr/>
            </p:nvSpPr>
            <p:spPr>
              <a:xfrm>
                <a:off x="-4684106" y="4959722"/>
                <a:ext cx="289896" cy="84236"/>
              </a:xfrm>
              <a:custGeom>
                <a:rect b="b" l="l" r="r" t="t"/>
                <a:pathLst>
                  <a:path extrusionOk="0" h="1418" w="4880">
                    <a:moveTo>
                      <a:pt x="0" y="0"/>
                    </a:moveTo>
                    <a:lnTo>
                      <a:pt x="0" y="1418"/>
                    </a:lnTo>
                    <a:lnTo>
                      <a:pt x="4880" y="1418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45"/>
              <p:cNvSpPr/>
              <p:nvPr/>
            </p:nvSpPr>
            <p:spPr>
              <a:xfrm>
                <a:off x="-4684106" y="4962455"/>
                <a:ext cx="289896" cy="167106"/>
              </a:xfrm>
              <a:custGeom>
                <a:rect b="b" l="l" r="r" t="t"/>
                <a:pathLst>
                  <a:path extrusionOk="0" h="2813" w="4880">
                    <a:moveTo>
                      <a:pt x="2196" y="1"/>
                    </a:moveTo>
                    <a:lnTo>
                      <a:pt x="1952" y="24"/>
                    </a:lnTo>
                    <a:lnTo>
                      <a:pt x="1720" y="59"/>
                    </a:lnTo>
                    <a:lnTo>
                      <a:pt x="1499" y="105"/>
                    </a:lnTo>
                    <a:lnTo>
                      <a:pt x="1278" y="163"/>
                    </a:lnTo>
                    <a:lnTo>
                      <a:pt x="1081" y="245"/>
                    </a:lnTo>
                    <a:lnTo>
                      <a:pt x="895" y="314"/>
                    </a:lnTo>
                    <a:lnTo>
                      <a:pt x="721" y="407"/>
                    </a:lnTo>
                    <a:lnTo>
                      <a:pt x="558" y="512"/>
                    </a:lnTo>
                    <a:lnTo>
                      <a:pt x="419" y="616"/>
                    </a:lnTo>
                    <a:lnTo>
                      <a:pt x="302" y="733"/>
                    </a:lnTo>
                    <a:lnTo>
                      <a:pt x="198" y="860"/>
                    </a:lnTo>
                    <a:lnTo>
                      <a:pt x="117" y="988"/>
                    </a:lnTo>
                    <a:lnTo>
                      <a:pt x="58" y="1128"/>
                    </a:lnTo>
                    <a:lnTo>
                      <a:pt x="24" y="1267"/>
                    </a:lnTo>
                    <a:lnTo>
                      <a:pt x="0" y="1406"/>
                    </a:lnTo>
                    <a:lnTo>
                      <a:pt x="24" y="1546"/>
                    </a:lnTo>
                    <a:lnTo>
                      <a:pt x="58" y="1685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2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8" y="2650"/>
                    </a:lnTo>
                    <a:lnTo>
                      <a:pt x="1499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40" y="2789"/>
                    </a:lnTo>
                    <a:lnTo>
                      <a:pt x="3172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11" y="2580"/>
                    </a:lnTo>
                    <a:lnTo>
                      <a:pt x="3997" y="2499"/>
                    </a:lnTo>
                    <a:lnTo>
                      <a:pt x="4171" y="2406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89" y="2080"/>
                    </a:lnTo>
                    <a:lnTo>
                      <a:pt x="4694" y="1953"/>
                    </a:lnTo>
                    <a:lnTo>
                      <a:pt x="4775" y="1825"/>
                    </a:lnTo>
                    <a:lnTo>
                      <a:pt x="4833" y="1685"/>
                    </a:lnTo>
                    <a:lnTo>
                      <a:pt x="4868" y="1546"/>
                    </a:lnTo>
                    <a:lnTo>
                      <a:pt x="4880" y="1406"/>
                    </a:lnTo>
                    <a:lnTo>
                      <a:pt x="4868" y="1267"/>
                    </a:lnTo>
                    <a:lnTo>
                      <a:pt x="4833" y="1128"/>
                    </a:lnTo>
                    <a:lnTo>
                      <a:pt x="4775" y="988"/>
                    </a:lnTo>
                    <a:lnTo>
                      <a:pt x="4694" y="860"/>
                    </a:lnTo>
                    <a:lnTo>
                      <a:pt x="4589" y="733"/>
                    </a:lnTo>
                    <a:lnTo>
                      <a:pt x="4462" y="616"/>
                    </a:lnTo>
                    <a:lnTo>
                      <a:pt x="4322" y="512"/>
                    </a:lnTo>
                    <a:lnTo>
                      <a:pt x="4171" y="407"/>
                    </a:lnTo>
                    <a:lnTo>
                      <a:pt x="3997" y="314"/>
                    </a:lnTo>
                    <a:lnTo>
                      <a:pt x="3811" y="245"/>
                    </a:lnTo>
                    <a:lnTo>
                      <a:pt x="3602" y="163"/>
                    </a:lnTo>
                    <a:lnTo>
                      <a:pt x="3393" y="105"/>
                    </a:lnTo>
                    <a:lnTo>
                      <a:pt x="3172" y="59"/>
                    </a:lnTo>
                    <a:lnTo>
                      <a:pt x="2940" y="24"/>
                    </a:lnTo>
                    <a:lnTo>
                      <a:pt x="2696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45"/>
              <p:cNvSpPr/>
              <p:nvPr/>
            </p:nvSpPr>
            <p:spPr>
              <a:xfrm>
                <a:off x="-4684106" y="4872753"/>
                <a:ext cx="289896" cy="167760"/>
              </a:xfrm>
              <a:custGeom>
                <a:rect b="b" l="l" r="r" t="t"/>
                <a:pathLst>
                  <a:path extrusionOk="0" h="2824" w="4880">
                    <a:moveTo>
                      <a:pt x="2440" y="0"/>
                    </a:moveTo>
                    <a:lnTo>
                      <a:pt x="2185" y="12"/>
                    </a:lnTo>
                    <a:lnTo>
                      <a:pt x="1952" y="35"/>
                    </a:lnTo>
                    <a:lnTo>
                      <a:pt x="1708" y="70"/>
                    </a:lnTo>
                    <a:lnTo>
                      <a:pt x="1487" y="117"/>
                    </a:lnTo>
                    <a:lnTo>
                      <a:pt x="1278" y="175"/>
                    </a:lnTo>
                    <a:lnTo>
                      <a:pt x="1081" y="244"/>
                    </a:lnTo>
                    <a:lnTo>
                      <a:pt x="883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291" y="744"/>
                    </a:lnTo>
                    <a:lnTo>
                      <a:pt x="198" y="860"/>
                    </a:lnTo>
                    <a:lnTo>
                      <a:pt x="105" y="1000"/>
                    </a:lnTo>
                    <a:lnTo>
                      <a:pt x="47" y="1127"/>
                    </a:lnTo>
                    <a:lnTo>
                      <a:pt x="12" y="1267"/>
                    </a:lnTo>
                    <a:lnTo>
                      <a:pt x="0" y="1418"/>
                    </a:lnTo>
                    <a:lnTo>
                      <a:pt x="12" y="1557"/>
                    </a:lnTo>
                    <a:lnTo>
                      <a:pt x="47" y="1697"/>
                    </a:lnTo>
                    <a:lnTo>
                      <a:pt x="105" y="1836"/>
                    </a:lnTo>
                    <a:lnTo>
                      <a:pt x="198" y="1964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12"/>
                    </a:lnTo>
                    <a:lnTo>
                      <a:pt x="721" y="2405"/>
                    </a:lnTo>
                    <a:lnTo>
                      <a:pt x="883" y="2498"/>
                    </a:lnTo>
                    <a:lnTo>
                      <a:pt x="1081" y="2580"/>
                    </a:lnTo>
                    <a:lnTo>
                      <a:pt x="1278" y="2649"/>
                    </a:lnTo>
                    <a:lnTo>
                      <a:pt x="1487" y="2707"/>
                    </a:lnTo>
                    <a:lnTo>
                      <a:pt x="1708" y="2754"/>
                    </a:lnTo>
                    <a:lnTo>
                      <a:pt x="1952" y="2789"/>
                    </a:lnTo>
                    <a:lnTo>
                      <a:pt x="2185" y="2812"/>
                    </a:lnTo>
                    <a:lnTo>
                      <a:pt x="2440" y="2824"/>
                    </a:lnTo>
                    <a:lnTo>
                      <a:pt x="2684" y="2812"/>
                    </a:lnTo>
                    <a:lnTo>
                      <a:pt x="2928" y="2789"/>
                    </a:lnTo>
                    <a:lnTo>
                      <a:pt x="3160" y="2754"/>
                    </a:lnTo>
                    <a:lnTo>
                      <a:pt x="3393" y="2707"/>
                    </a:lnTo>
                    <a:lnTo>
                      <a:pt x="3602" y="2649"/>
                    </a:lnTo>
                    <a:lnTo>
                      <a:pt x="3799" y="2580"/>
                    </a:lnTo>
                    <a:lnTo>
                      <a:pt x="3985" y="2498"/>
                    </a:lnTo>
                    <a:lnTo>
                      <a:pt x="4160" y="2405"/>
                    </a:lnTo>
                    <a:lnTo>
                      <a:pt x="4322" y="2312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2" y="1964"/>
                    </a:lnTo>
                    <a:lnTo>
                      <a:pt x="4764" y="1836"/>
                    </a:lnTo>
                    <a:lnTo>
                      <a:pt x="4822" y="1697"/>
                    </a:lnTo>
                    <a:lnTo>
                      <a:pt x="4868" y="1557"/>
                    </a:lnTo>
                    <a:lnTo>
                      <a:pt x="4880" y="1418"/>
                    </a:lnTo>
                    <a:lnTo>
                      <a:pt x="4868" y="1267"/>
                    </a:lnTo>
                    <a:lnTo>
                      <a:pt x="4822" y="1127"/>
                    </a:lnTo>
                    <a:lnTo>
                      <a:pt x="4764" y="1000"/>
                    </a:lnTo>
                    <a:lnTo>
                      <a:pt x="4682" y="860"/>
                    </a:lnTo>
                    <a:lnTo>
                      <a:pt x="4578" y="744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85" y="326"/>
                    </a:lnTo>
                    <a:lnTo>
                      <a:pt x="3799" y="244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0" y="70"/>
                    </a:lnTo>
                    <a:lnTo>
                      <a:pt x="2928" y="35"/>
                    </a:lnTo>
                    <a:lnTo>
                      <a:pt x="2684" y="12"/>
                    </a:lnTo>
                    <a:lnTo>
                      <a:pt x="2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45"/>
              <p:cNvSpPr/>
              <p:nvPr/>
            </p:nvSpPr>
            <p:spPr>
              <a:xfrm>
                <a:off x="-4636463" y="4897585"/>
                <a:ext cx="197403" cy="76692"/>
              </a:xfrm>
              <a:custGeom>
                <a:rect b="b" l="l" r="r" t="t"/>
                <a:pathLst>
                  <a:path extrusionOk="0" h="1291" w="3323">
                    <a:moveTo>
                      <a:pt x="1487" y="1"/>
                    </a:moveTo>
                    <a:lnTo>
                      <a:pt x="1324" y="12"/>
                    </a:lnTo>
                    <a:lnTo>
                      <a:pt x="1162" y="36"/>
                    </a:lnTo>
                    <a:lnTo>
                      <a:pt x="1011" y="70"/>
                    </a:lnTo>
                    <a:lnTo>
                      <a:pt x="860" y="117"/>
                    </a:lnTo>
                    <a:lnTo>
                      <a:pt x="732" y="163"/>
                    </a:lnTo>
                    <a:lnTo>
                      <a:pt x="604" y="221"/>
                    </a:lnTo>
                    <a:lnTo>
                      <a:pt x="476" y="279"/>
                    </a:lnTo>
                    <a:lnTo>
                      <a:pt x="372" y="349"/>
                    </a:lnTo>
                    <a:lnTo>
                      <a:pt x="279" y="419"/>
                    </a:lnTo>
                    <a:lnTo>
                      <a:pt x="198" y="500"/>
                    </a:lnTo>
                    <a:lnTo>
                      <a:pt x="128" y="582"/>
                    </a:lnTo>
                    <a:lnTo>
                      <a:pt x="70" y="674"/>
                    </a:lnTo>
                    <a:lnTo>
                      <a:pt x="23" y="767"/>
                    </a:lnTo>
                    <a:lnTo>
                      <a:pt x="0" y="860"/>
                    </a:lnTo>
                    <a:lnTo>
                      <a:pt x="0" y="953"/>
                    </a:lnTo>
                    <a:lnTo>
                      <a:pt x="0" y="1035"/>
                    </a:lnTo>
                    <a:lnTo>
                      <a:pt x="12" y="1116"/>
                    </a:lnTo>
                    <a:lnTo>
                      <a:pt x="46" y="1186"/>
                    </a:lnTo>
                    <a:lnTo>
                      <a:pt x="81" y="1267"/>
                    </a:lnTo>
                    <a:lnTo>
                      <a:pt x="128" y="1197"/>
                    </a:lnTo>
                    <a:lnTo>
                      <a:pt x="186" y="1128"/>
                    </a:lnTo>
                    <a:lnTo>
                      <a:pt x="244" y="1070"/>
                    </a:lnTo>
                    <a:lnTo>
                      <a:pt x="325" y="1011"/>
                    </a:lnTo>
                    <a:lnTo>
                      <a:pt x="488" y="895"/>
                    </a:lnTo>
                    <a:lnTo>
                      <a:pt x="674" y="802"/>
                    </a:lnTo>
                    <a:lnTo>
                      <a:pt x="895" y="733"/>
                    </a:lnTo>
                    <a:lnTo>
                      <a:pt x="1127" y="674"/>
                    </a:lnTo>
                    <a:lnTo>
                      <a:pt x="1383" y="640"/>
                    </a:lnTo>
                    <a:lnTo>
                      <a:pt x="1638" y="628"/>
                    </a:lnTo>
                    <a:lnTo>
                      <a:pt x="1917" y="640"/>
                    </a:lnTo>
                    <a:lnTo>
                      <a:pt x="2173" y="674"/>
                    </a:lnTo>
                    <a:lnTo>
                      <a:pt x="2405" y="733"/>
                    </a:lnTo>
                    <a:lnTo>
                      <a:pt x="2626" y="814"/>
                    </a:lnTo>
                    <a:lnTo>
                      <a:pt x="2823" y="907"/>
                    </a:lnTo>
                    <a:lnTo>
                      <a:pt x="2904" y="965"/>
                    </a:lnTo>
                    <a:lnTo>
                      <a:pt x="2986" y="1023"/>
                    </a:lnTo>
                    <a:lnTo>
                      <a:pt x="3055" y="1081"/>
                    </a:lnTo>
                    <a:lnTo>
                      <a:pt x="3125" y="1151"/>
                    </a:lnTo>
                    <a:lnTo>
                      <a:pt x="3172" y="1221"/>
                    </a:lnTo>
                    <a:lnTo>
                      <a:pt x="3218" y="1290"/>
                    </a:lnTo>
                    <a:lnTo>
                      <a:pt x="3265" y="1209"/>
                    </a:lnTo>
                    <a:lnTo>
                      <a:pt x="3299" y="1128"/>
                    </a:lnTo>
                    <a:lnTo>
                      <a:pt x="3311" y="1046"/>
                    </a:lnTo>
                    <a:lnTo>
                      <a:pt x="3323" y="953"/>
                    </a:lnTo>
                    <a:lnTo>
                      <a:pt x="3311" y="860"/>
                    </a:lnTo>
                    <a:lnTo>
                      <a:pt x="3288" y="767"/>
                    </a:lnTo>
                    <a:lnTo>
                      <a:pt x="3241" y="674"/>
                    </a:lnTo>
                    <a:lnTo>
                      <a:pt x="3195" y="582"/>
                    </a:lnTo>
                    <a:lnTo>
                      <a:pt x="3125" y="500"/>
                    </a:lnTo>
                    <a:lnTo>
                      <a:pt x="3032" y="419"/>
                    </a:lnTo>
                    <a:lnTo>
                      <a:pt x="2939" y="349"/>
                    </a:lnTo>
                    <a:lnTo>
                      <a:pt x="2835" y="279"/>
                    </a:lnTo>
                    <a:lnTo>
                      <a:pt x="2719" y="221"/>
                    </a:lnTo>
                    <a:lnTo>
                      <a:pt x="2591" y="163"/>
                    </a:lnTo>
                    <a:lnTo>
                      <a:pt x="2451" y="117"/>
                    </a:lnTo>
                    <a:lnTo>
                      <a:pt x="2300" y="70"/>
                    </a:lnTo>
                    <a:lnTo>
                      <a:pt x="2149" y="36"/>
                    </a:lnTo>
                    <a:lnTo>
                      <a:pt x="1998" y="12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0" name="Google Shape;1570;p45"/>
            <p:cNvGrpSpPr/>
            <p:nvPr/>
          </p:nvGrpSpPr>
          <p:grpSpPr>
            <a:xfrm>
              <a:off x="-4034318" y="4119116"/>
              <a:ext cx="289896" cy="256808"/>
              <a:chOff x="-4684106" y="4872753"/>
              <a:chExt cx="289896" cy="256808"/>
            </a:xfrm>
          </p:grpSpPr>
          <p:sp>
            <p:nvSpPr>
              <p:cNvPr id="1571" name="Google Shape;1571;p45"/>
              <p:cNvSpPr/>
              <p:nvPr/>
            </p:nvSpPr>
            <p:spPr>
              <a:xfrm>
                <a:off x="-4684106" y="4959722"/>
                <a:ext cx="289896" cy="84236"/>
              </a:xfrm>
              <a:custGeom>
                <a:rect b="b" l="l" r="r" t="t"/>
                <a:pathLst>
                  <a:path extrusionOk="0" h="1418" w="4880">
                    <a:moveTo>
                      <a:pt x="0" y="0"/>
                    </a:moveTo>
                    <a:lnTo>
                      <a:pt x="0" y="1418"/>
                    </a:lnTo>
                    <a:lnTo>
                      <a:pt x="4880" y="1418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45"/>
              <p:cNvSpPr/>
              <p:nvPr/>
            </p:nvSpPr>
            <p:spPr>
              <a:xfrm>
                <a:off x="-4684106" y="4962455"/>
                <a:ext cx="289896" cy="167106"/>
              </a:xfrm>
              <a:custGeom>
                <a:rect b="b" l="l" r="r" t="t"/>
                <a:pathLst>
                  <a:path extrusionOk="0" h="2813" w="4880">
                    <a:moveTo>
                      <a:pt x="2196" y="1"/>
                    </a:moveTo>
                    <a:lnTo>
                      <a:pt x="1952" y="24"/>
                    </a:lnTo>
                    <a:lnTo>
                      <a:pt x="1720" y="59"/>
                    </a:lnTo>
                    <a:lnTo>
                      <a:pt x="1499" y="105"/>
                    </a:lnTo>
                    <a:lnTo>
                      <a:pt x="1278" y="163"/>
                    </a:lnTo>
                    <a:lnTo>
                      <a:pt x="1081" y="245"/>
                    </a:lnTo>
                    <a:lnTo>
                      <a:pt x="895" y="314"/>
                    </a:lnTo>
                    <a:lnTo>
                      <a:pt x="721" y="407"/>
                    </a:lnTo>
                    <a:lnTo>
                      <a:pt x="558" y="512"/>
                    </a:lnTo>
                    <a:lnTo>
                      <a:pt x="419" y="616"/>
                    </a:lnTo>
                    <a:lnTo>
                      <a:pt x="302" y="733"/>
                    </a:lnTo>
                    <a:lnTo>
                      <a:pt x="198" y="860"/>
                    </a:lnTo>
                    <a:lnTo>
                      <a:pt x="117" y="988"/>
                    </a:lnTo>
                    <a:lnTo>
                      <a:pt x="58" y="1128"/>
                    </a:lnTo>
                    <a:lnTo>
                      <a:pt x="24" y="1267"/>
                    </a:lnTo>
                    <a:lnTo>
                      <a:pt x="0" y="1406"/>
                    </a:lnTo>
                    <a:lnTo>
                      <a:pt x="24" y="1546"/>
                    </a:lnTo>
                    <a:lnTo>
                      <a:pt x="58" y="1685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2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8" y="2650"/>
                    </a:lnTo>
                    <a:lnTo>
                      <a:pt x="1499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40" y="2789"/>
                    </a:lnTo>
                    <a:lnTo>
                      <a:pt x="3172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11" y="2580"/>
                    </a:lnTo>
                    <a:lnTo>
                      <a:pt x="3997" y="2499"/>
                    </a:lnTo>
                    <a:lnTo>
                      <a:pt x="4171" y="2406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89" y="2080"/>
                    </a:lnTo>
                    <a:lnTo>
                      <a:pt x="4694" y="1953"/>
                    </a:lnTo>
                    <a:lnTo>
                      <a:pt x="4775" y="1825"/>
                    </a:lnTo>
                    <a:lnTo>
                      <a:pt x="4833" y="1685"/>
                    </a:lnTo>
                    <a:lnTo>
                      <a:pt x="4868" y="1546"/>
                    </a:lnTo>
                    <a:lnTo>
                      <a:pt x="4880" y="1406"/>
                    </a:lnTo>
                    <a:lnTo>
                      <a:pt x="4868" y="1267"/>
                    </a:lnTo>
                    <a:lnTo>
                      <a:pt x="4833" y="1128"/>
                    </a:lnTo>
                    <a:lnTo>
                      <a:pt x="4775" y="988"/>
                    </a:lnTo>
                    <a:lnTo>
                      <a:pt x="4694" y="860"/>
                    </a:lnTo>
                    <a:lnTo>
                      <a:pt x="4589" y="733"/>
                    </a:lnTo>
                    <a:lnTo>
                      <a:pt x="4462" y="616"/>
                    </a:lnTo>
                    <a:lnTo>
                      <a:pt x="4322" y="512"/>
                    </a:lnTo>
                    <a:lnTo>
                      <a:pt x="4171" y="407"/>
                    </a:lnTo>
                    <a:lnTo>
                      <a:pt x="3997" y="314"/>
                    </a:lnTo>
                    <a:lnTo>
                      <a:pt x="3811" y="245"/>
                    </a:lnTo>
                    <a:lnTo>
                      <a:pt x="3602" y="163"/>
                    </a:lnTo>
                    <a:lnTo>
                      <a:pt x="3393" y="105"/>
                    </a:lnTo>
                    <a:lnTo>
                      <a:pt x="3172" y="59"/>
                    </a:lnTo>
                    <a:lnTo>
                      <a:pt x="2940" y="24"/>
                    </a:lnTo>
                    <a:lnTo>
                      <a:pt x="2696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45"/>
              <p:cNvSpPr/>
              <p:nvPr/>
            </p:nvSpPr>
            <p:spPr>
              <a:xfrm>
                <a:off x="-4684106" y="4872753"/>
                <a:ext cx="289896" cy="167760"/>
              </a:xfrm>
              <a:custGeom>
                <a:rect b="b" l="l" r="r" t="t"/>
                <a:pathLst>
                  <a:path extrusionOk="0" h="2824" w="4880">
                    <a:moveTo>
                      <a:pt x="2440" y="0"/>
                    </a:moveTo>
                    <a:lnTo>
                      <a:pt x="2185" y="12"/>
                    </a:lnTo>
                    <a:lnTo>
                      <a:pt x="1952" y="35"/>
                    </a:lnTo>
                    <a:lnTo>
                      <a:pt x="1708" y="70"/>
                    </a:lnTo>
                    <a:lnTo>
                      <a:pt x="1487" y="117"/>
                    </a:lnTo>
                    <a:lnTo>
                      <a:pt x="1278" y="175"/>
                    </a:lnTo>
                    <a:lnTo>
                      <a:pt x="1081" y="244"/>
                    </a:lnTo>
                    <a:lnTo>
                      <a:pt x="883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291" y="744"/>
                    </a:lnTo>
                    <a:lnTo>
                      <a:pt x="198" y="860"/>
                    </a:lnTo>
                    <a:lnTo>
                      <a:pt x="105" y="1000"/>
                    </a:lnTo>
                    <a:lnTo>
                      <a:pt x="47" y="1127"/>
                    </a:lnTo>
                    <a:lnTo>
                      <a:pt x="12" y="1267"/>
                    </a:lnTo>
                    <a:lnTo>
                      <a:pt x="0" y="1418"/>
                    </a:lnTo>
                    <a:lnTo>
                      <a:pt x="12" y="1557"/>
                    </a:lnTo>
                    <a:lnTo>
                      <a:pt x="47" y="1697"/>
                    </a:lnTo>
                    <a:lnTo>
                      <a:pt x="105" y="1836"/>
                    </a:lnTo>
                    <a:lnTo>
                      <a:pt x="198" y="1964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12"/>
                    </a:lnTo>
                    <a:lnTo>
                      <a:pt x="721" y="2405"/>
                    </a:lnTo>
                    <a:lnTo>
                      <a:pt x="883" y="2498"/>
                    </a:lnTo>
                    <a:lnTo>
                      <a:pt x="1081" y="2580"/>
                    </a:lnTo>
                    <a:lnTo>
                      <a:pt x="1278" y="2649"/>
                    </a:lnTo>
                    <a:lnTo>
                      <a:pt x="1487" y="2707"/>
                    </a:lnTo>
                    <a:lnTo>
                      <a:pt x="1708" y="2754"/>
                    </a:lnTo>
                    <a:lnTo>
                      <a:pt x="1952" y="2789"/>
                    </a:lnTo>
                    <a:lnTo>
                      <a:pt x="2185" y="2812"/>
                    </a:lnTo>
                    <a:lnTo>
                      <a:pt x="2440" y="2824"/>
                    </a:lnTo>
                    <a:lnTo>
                      <a:pt x="2684" y="2812"/>
                    </a:lnTo>
                    <a:lnTo>
                      <a:pt x="2928" y="2789"/>
                    </a:lnTo>
                    <a:lnTo>
                      <a:pt x="3160" y="2754"/>
                    </a:lnTo>
                    <a:lnTo>
                      <a:pt x="3393" y="2707"/>
                    </a:lnTo>
                    <a:lnTo>
                      <a:pt x="3602" y="2649"/>
                    </a:lnTo>
                    <a:lnTo>
                      <a:pt x="3799" y="2580"/>
                    </a:lnTo>
                    <a:lnTo>
                      <a:pt x="3985" y="2498"/>
                    </a:lnTo>
                    <a:lnTo>
                      <a:pt x="4160" y="2405"/>
                    </a:lnTo>
                    <a:lnTo>
                      <a:pt x="4322" y="2312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2" y="1964"/>
                    </a:lnTo>
                    <a:lnTo>
                      <a:pt x="4764" y="1836"/>
                    </a:lnTo>
                    <a:lnTo>
                      <a:pt x="4822" y="1697"/>
                    </a:lnTo>
                    <a:lnTo>
                      <a:pt x="4868" y="1557"/>
                    </a:lnTo>
                    <a:lnTo>
                      <a:pt x="4880" y="1418"/>
                    </a:lnTo>
                    <a:lnTo>
                      <a:pt x="4868" y="1267"/>
                    </a:lnTo>
                    <a:lnTo>
                      <a:pt x="4822" y="1127"/>
                    </a:lnTo>
                    <a:lnTo>
                      <a:pt x="4764" y="1000"/>
                    </a:lnTo>
                    <a:lnTo>
                      <a:pt x="4682" y="860"/>
                    </a:lnTo>
                    <a:lnTo>
                      <a:pt x="4578" y="744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85" y="326"/>
                    </a:lnTo>
                    <a:lnTo>
                      <a:pt x="3799" y="244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0" y="70"/>
                    </a:lnTo>
                    <a:lnTo>
                      <a:pt x="2928" y="35"/>
                    </a:lnTo>
                    <a:lnTo>
                      <a:pt x="2684" y="12"/>
                    </a:lnTo>
                    <a:lnTo>
                      <a:pt x="2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45"/>
              <p:cNvSpPr/>
              <p:nvPr/>
            </p:nvSpPr>
            <p:spPr>
              <a:xfrm>
                <a:off x="-4636463" y="4897585"/>
                <a:ext cx="197403" cy="76692"/>
              </a:xfrm>
              <a:custGeom>
                <a:rect b="b" l="l" r="r" t="t"/>
                <a:pathLst>
                  <a:path extrusionOk="0" h="1291" w="3323">
                    <a:moveTo>
                      <a:pt x="1487" y="1"/>
                    </a:moveTo>
                    <a:lnTo>
                      <a:pt x="1324" y="12"/>
                    </a:lnTo>
                    <a:lnTo>
                      <a:pt x="1162" y="36"/>
                    </a:lnTo>
                    <a:lnTo>
                      <a:pt x="1011" y="70"/>
                    </a:lnTo>
                    <a:lnTo>
                      <a:pt x="860" y="117"/>
                    </a:lnTo>
                    <a:lnTo>
                      <a:pt x="732" y="163"/>
                    </a:lnTo>
                    <a:lnTo>
                      <a:pt x="604" y="221"/>
                    </a:lnTo>
                    <a:lnTo>
                      <a:pt x="476" y="279"/>
                    </a:lnTo>
                    <a:lnTo>
                      <a:pt x="372" y="349"/>
                    </a:lnTo>
                    <a:lnTo>
                      <a:pt x="279" y="419"/>
                    </a:lnTo>
                    <a:lnTo>
                      <a:pt x="198" y="500"/>
                    </a:lnTo>
                    <a:lnTo>
                      <a:pt x="128" y="582"/>
                    </a:lnTo>
                    <a:lnTo>
                      <a:pt x="70" y="674"/>
                    </a:lnTo>
                    <a:lnTo>
                      <a:pt x="23" y="767"/>
                    </a:lnTo>
                    <a:lnTo>
                      <a:pt x="0" y="860"/>
                    </a:lnTo>
                    <a:lnTo>
                      <a:pt x="0" y="953"/>
                    </a:lnTo>
                    <a:lnTo>
                      <a:pt x="0" y="1035"/>
                    </a:lnTo>
                    <a:lnTo>
                      <a:pt x="12" y="1116"/>
                    </a:lnTo>
                    <a:lnTo>
                      <a:pt x="46" y="1186"/>
                    </a:lnTo>
                    <a:lnTo>
                      <a:pt x="81" y="1267"/>
                    </a:lnTo>
                    <a:lnTo>
                      <a:pt x="128" y="1197"/>
                    </a:lnTo>
                    <a:lnTo>
                      <a:pt x="186" y="1128"/>
                    </a:lnTo>
                    <a:lnTo>
                      <a:pt x="244" y="1070"/>
                    </a:lnTo>
                    <a:lnTo>
                      <a:pt x="325" y="1011"/>
                    </a:lnTo>
                    <a:lnTo>
                      <a:pt x="488" y="895"/>
                    </a:lnTo>
                    <a:lnTo>
                      <a:pt x="674" y="802"/>
                    </a:lnTo>
                    <a:lnTo>
                      <a:pt x="895" y="733"/>
                    </a:lnTo>
                    <a:lnTo>
                      <a:pt x="1127" y="674"/>
                    </a:lnTo>
                    <a:lnTo>
                      <a:pt x="1383" y="640"/>
                    </a:lnTo>
                    <a:lnTo>
                      <a:pt x="1638" y="628"/>
                    </a:lnTo>
                    <a:lnTo>
                      <a:pt x="1917" y="640"/>
                    </a:lnTo>
                    <a:lnTo>
                      <a:pt x="2173" y="674"/>
                    </a:lnTo>
                    <a:lnTo>
                      <a:pt x="2405" y="733"/>
                    </a:lnTo>
                    <a:lnTo>
                      <a:pt x="2626" y="814"/>
                    </a:lnTo>
                    <a:lnTo>
                      <a:pt x="2823" y="907"/>
                    </a:lnTo>
                    <a:lnTo>
                      <a:pt x="2904" y="965"/>
                    </a:lnTo>
                    <a:lnTo>
                      <a:pt x="2986" y="1023"/>
                    </a:lnTo>
                    <a:lnTo>
                      <a:pt x="3055" y="1081"/>
                    </a:lnTo>
                    <a:lnTo>
                      <a:pt x="3125" y="1151"/>
                    </a:lnTo>
                    <a:lnTo>
                      <a:pt x="3172" y="1221"/>
                    </a:lnTo>
                    <a:lnTo>
                      <a:pt x="3218" y="1290"/>
                    </a:lnTo>
                    <a:lnTo>
                      <a:pt x="3265" y="1209"/>
                    </a:lnTo>
                    <a:lnTo>
                      <a:pt x="3299" y="1128"/>
                    </a:lnTo>
                    <a:lnTo>
                      <a:pt x="3311" y="1046"/>
                    </a:lnTo>
                    <a:lnTo>
                      <a:pt x="3323" y="953"/>
                    </a:lnTo>
                    <a:lnTo>
                      <a:pt x="3311" y="860"/>
                    </a:lnTo>
                    <a:lnTo>
                      <a:pt x="3288" y="767"/>
                    </a:lnTo>
                    <a:lnTo>
                      <a:pt x="3241" y="674"/>
                    </a:lnTo>
                    <a:lnTo>
                      <a:pt x="3195" y="582"/>
                    </a:lnTo>
                    <a:lnTo>
                      <a:pt x="3125" y="500"/>
                    </a:lnTo>
                    <a:lnTo>
                      <a:pt x="3032" y="419"/>
                    </a:lnTo>
                    <a:lnTo>
                      <a:pt x="2939" y="349"/>
                    </a:lnTo>
                    <a:lnTo>
                      <a:pt x="2835" y="279"/>
                    </a:lnTo>
                    <a:lnTo>
                      <a:pt x="2719" y="221"/>
                    </a:lnTo>
                    <a:lnTo>
                      <a:pt x="2591" y="163"/>
                    </a:lnTo>
                    <a:lnTo>
                      <a:pt x="2451" y="117"/>
                    </a:lnTo>
                    <a:lnTo>
                      <a:pt x="2300" y="70"/>
                    </a:lnTo>
                    <a:lnTo>
                      <a:pt x="2149" y="36"/>
                    </a:lnTo>
                    <a:lnTo>
                      <a:pt x="1998" y="12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5" name="Google Shape;1575;p45"/>
            <p:cNvGrpSpPr/>
            <p:nvPr/>
          </p:nvGrpSpPr>
          <p:grpSpPr>
            <a:xfrm>
              <a:off x="-3373156" y="4119116"/>
              <a:ext cx="289896" cy="256808"/>
              <a:chOff x="-4684106" y="4872753"/>
              <a:chExt cx="289896" cy="256808"/>
            </a:xfrm>
          </p:grpSpPr>
          <p:sp>
            <p:nvSpPr>
              <p:cNvPr id="1576" name="Google Shape;1576;p45"/>
              <p:cNvSpPr/>
              <p:nvPr/>
            </p:nvSpPr>
            <p:spPr>
              <a:xfrm>
                <a:off x="-4684106" y="4959722"/>
                <a:ext cx="289896" cy="84236"/>
              </a:xfrm>
              <a:custGeom>
                <a:rect b="b" l="l" r="r" t="t"/>
                <a:pathLst>
                  <a:path extrusionOk="0" h="1418" w="4880">
                    <a:moveTo>
                      <a:pt x="0" y="0"/>
                    </a:moveTo>
                    <a:lnTo>
                      <a:pt x="0" y="1418"/>
                    </a:lnTo>
                    <a:lnTo>
                      <a:pt x="4880" y="1418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45"/>
              <p:cNvSpPr/>
              <p:nvPr/>
            </p:nvSpPr>
            <p:spPr>
              <a:xfrm>
                <a:off x="-4684106" y="4962455"/>
                <a:ext cx="289896" cy="167106"/>
              </a:xfrm>
              <a:custGeom>
                <a:rect b="b" l="l" r="r" t="t"/>
                <a:pathLst>
                  <a:path extrusionOk="0" h="2813" w="4880">
                    <a:moveTo>
                      <a:pt x="2196" y="1"/>
                    </a:moveTo>
                    <a:lnTo>
                      <a:pt x="1952" y="24"/>
                    </a:lnTo>
                    <a:lnTo>
                      <a:pt x="1720" y="59"/>
                    </a:lnTo>
                    <a:lnTo>
                      <a:pt x="1499" y="105"/>
                    </a:lnTo>
                    <a:lnTo>
                      <a:pt x="1278" y="163"/>
                    </a:lnTo>
                    <a:lnTo>
                      <a:pt x="1081" y="245"/>
                    </a:lnTo>
                    <a:lnTo>
                      <a:pt x="895" y="314"/>
                    </a:lnTo>
                    <a:lnTo>
                      <a:pt x="721" y="407"/>
                    </a:lnTo>
                    <a:lnTo>
                      <a:pt x="558" y="512"/>
                    </a:lnTo>
                    <a:lnTo>
                      <a:pt x="419" y="616"/>
                    </a:lnTo>
                    <a:lnTo>
                      <a:pt x="302" y="733"/>
                    </a:lnTo>
                    <a:lnTo>
                      <a:pt x="198" y="860"/>
                    </a:lnTo>
                    <a:lnTo>
                      <a:pt x="117" y="988"/>
                    </a:lnTo>
                    <a:lnTo>
                      <a:pt x="58" y="1128"/>
                    </a:lnTo>
                    <a:lnTo>
                      <a:pt x="24" y="1267"/>
                    </a:lnTo>
                    <a:lnTo>
                      <a:pt x="0" y="1406"/>
                    </a:lnTo>
                    <a:lnTo>
                      <a:pt x="24" y="1546"/>
                    </a:lnTo>
                    <a:lnTo>
                      <a:pt x="58" y="1685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2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8" y="2650"/>
                    </a:lnTo>
                    <a:lnTo>
                      <a:pt x="1499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40" y="2789"/>
                    </a:lnTo>
                    <a:lnTo>
                      <a:pt x="3172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11" y="2580"/>
                    </a:lnTo>
                    <a:lnTo>
                      <a:pt x="3997" y="2499"/>
                    </a:lnTo>
                    <a:lnTo>
                      <a:pt x="4171" y="2406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89" y="2080"/>
                    </a:lnTo>
                    <a:lnTo>
                      <a:pt x="4694" y="1953"/>
                    </a:lnTo>
                    <a:lnTo>
                      <a:pt x="4775" y="1825"/>
                    </a:lnTo>
                    <a:lnTo>
                      <a:pt x="4833" y="1685"/>
                    </a:lnTo>
                    <a:lnTo>
                      <a:pt x="4868" y="1546"/>
                    </a:lnTo>
                    <a:lnTo>
                      <a:pt x="4880" y="1406"/>
                    </a:lnTo>
                    <a:lnTo>
                      <a:pt x="4868" y="1267"/>
                    </a:lnTo>
                    <a:lnTo>
                      <a:pt x="4833" y="1128"/>
                    </a:lnTo>
                    <a:lnTo>
                      <a:pt x="4775" y="988"/>
                    </a:lnTo>
                    <a:lnTo>
                      <a:pt x="4694" y="860"/>
                    </a:lnTo>
                    <a:lnTo>
                      <a:pt x="4589" y="733"/>
                    </a:lnTo>
                    <a:lnTo>
                      <a:pt x="4462" y="616"/>
                    </a:lnTo>
                    <a:lnTo>
                      <a:pt x="4322" y="512"/>
                    </a:lnTo>
                    <a:lnTo>
                      <a:pt x="4171" y="407"/>
                    </a:lnTo>
                    <a:lnTo>
                      <a:pt x="3997" y="314"/>
                    </a:lnTo>
                    <a:lnTo>
                      <a:pt x="3811" y="245"/>
                    </a:lnTo>
                    <a:lnTo>
                      <a:pt x="3602" y="163"/>
                    </a:lnTo>
                    <a:lnTo>
                      <a:pt x="3393" y="105"/>
                    </a:lnTo>
                    <a:lnTo>
                      <a:pt x="3172" y="59"/>
                    </a:lnTo>
                    <a:lnTo>
                      <a:pt x="2940" y="24"/>
                    </a:lnTo>
                    <a:lnTo>
                      <a:pt x="2696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45"/>
              <p:cNvSpPr/>
              <p:nvPr/>
            </p:nvSpPr>
            <p:spPr>
              <a:xfrm>
                <a:off x="-4684106" y="4872753"/>
                <a:ext cx="289896" cy="167760"/>
              </a:xfrm>
              <a:custGeom>
                <a:rect b="b" l="l" r="r" t="t"/>
                <a:pathLst>
                  <a:path extrusionOk="0" h="2824" w="4880">
                    <a:moveTo>
                      <a:pt x="2440" y="0"/>
                    </a:moveTo>
                    <a:lnTo>
                      <a:pt x="2185" y="12"/>
                    </a:lnTo>
                    <a:lnTo>
                      <a:pt x="1952" y="35"/>
                    </a:lnTo>
                    <a:lnTo>
                      <a:pt x="1708" y="70"/>
                    </a:lnTo>
                    <a:lnTo>
                      <a:pt x="1487" y="117"/>
                    </a:lnTo>
                    <a:lnTo>
                      <a:pt x="1278" y="175"/>
                    </a:lnTo>
                    <a:lnTo>
                      <a:pt x="1081" y="244"/>
                    </a:lnTo>
                    <a:lnTo>
                      <a:pt x="883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291" y="744"/>
                    </a:lnTo>
                    <a:lnTo>
                      <a:pt x="198" y="860"/>
                    </a:lnTo>
                    <a:lnTo>
                      <a:pt x="105" y="1000"/>
                    </a:lnTo>
                    <a:lnTo>
                      <a:pt x="47" y="1127"/>
                    </a:lnTo>
                    <a:lnTo>
                      <a:pt x="12" y="1267"/>
                    </a:lnTo>
                    <a:lnTo>
                      <a:pt x="0" y="1418"/>
                    </a:lnTo>
                    <a:lnTo>
                      <a:pt x="12" y="1557"/>
                    </a:lnTo>
                    <a:lnTo>
                      <a:pt x="47" y="1697"/>
                    </a:lnTo>
                    <a:lnTo>
                      <a:pt x="105" y="1836"/>
                    </a:lnTo>
                    <a:lnTo>
                      <a:pt x="198" y="1964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12"/>
                    </a:lnTo>
                    <a:lnTo>
                      <a:pt x="721" y="2405"/>
                    </a:lnTo>
                    <a:lnTo>
                      <a:pt x="883" y="2498"/>
                    </a:lnTo>
                    <a:lnTo>
                      <a:pt x="1081" y="2580"/>
                    </a:lnTo>
                    <a:lnTo>
                      <a:pt x="1278" y="2649"/>
                    </a:lnTo>
                    <a:lnTo>
                      <a:pt x="1487" y="2707"/>
                    </a:lnTo>
                    <a:lnTo>
                      <a:pt x="1708" y="2754"/>
                    </a:lnTo>
                    <a:lnTo>
                      <a:pt x="1952" y="2789"/>
                    </a:lnTo>
                    <a:lnTo>
                      <a:pt x="2185" y="2812"/>
                    </a:lnTo>
                    <a:lnTo>
                      <a:pt x="2440" y="2824"/>
                    </a:lnTo>
                    <a:lnTo>
                      <a:pt x="2684" y="2812"/>
                    </a:lnTo>
                    <a:lnTo>
                      <a:pt x="2928" y="2789"/>
                    </a:lnTo>
                    <a:lnTo>
                      <a:pt x="3160" y="2754"/>
                    </a:lnTo>
                    <a:lnTo>
                      <a:pt x="3393" y="2707"/>
                    </a:lnTo>
                    <a:lnTo>
                      <a:pt x="3602" y="2649"/>
                    </a:lnTo>
                    <a:lnTo>
                      <a:pt x="3799" y="2580"/>
                    </a:lnTo>
                    <a:lnTo>
                      <a:pt x="3985" y="2498"/>
                    </a:lnTo>
                    <a:lnTo>
                      <a:pt x="4160" y="2405"/>
                    </a:lnTo>
                    <a:lnTo>
                      <a:pt x="4322" y="2312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2" y="1964"/>
                    </a:lnTo>
                    <a:lnTo>
                      <a:pt x="4764" y="1836"/>
                    </a:lnTo>
                    <a:lnTo>
                      <a:pt x="4822" y="1697"/>
                    </a:lnTo>
                    <a:lnTo>
                      <a:pt x="4868" y="1557"/>
                    </a:lnTo>
                    <a:lnTo>
                      <a:pt x="4880" y="1418"/>
                    </a:lnTo>
                    <a:lnTo>
                      <a:pt x="4868" y="1267"/>
                    </a:lnTo>
                    <a:lnTo>
                      <a:pt x="4822" y="1127"/>
                    </a:lnTo>
                    <a:lnTo>
                      <a:pt x="4764" y="1000"/>
                    </a:lnTo>
                    <a:lnTo>
                      <a:pt x="4682" y="860"/>
                    </a:lnTo>
                    <a:lnTo>
                      <a:pt x="4578" y="744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85" y="326"/>
                    </a:lnTo>
                    <a:lnTo>
                      <a:pt x="3799" y="244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0" y="70"/>
                    </a:lnTo>
                    <a:lnTo>
                      <a:pt x="2928" y="35"/>
                    </a:lnTo>
                    <a:lnTo>
                      <a:pt x="2684" y="12"/>
                    </a:lnTo>
                    <a:lnTo>
                      <a:pt x="2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45"/>
              <p:cNvSpPr/>
              <p:nvPr/>
            </p:nvSpPr>
            <p:spPr>
              <a:xfrm>
                <a:off x="-4636463" y="4897585"/>
                <a:ext cx="197403" cy="76692"/>
              </a:xfrm>
              <a:custGeom>
                <a:rect b="b" l="l" r="r" t="t"/>
                <a:pathLst>
                  <a:path extrusionOk="0" h="1291" w="3323">
                    <a:moveTo>
                      <a:pt x="1487" y="1"/>
                    </a:moveTo>
                    <a:lnTo>
                      <a:pt x="1324" y="12"/>
                    </a:lnTo>
                    <a:lnTo>
                      <a:pt x="1162" y="36"/>
                    </a:lnTo>
                    <a:lnTo>
                      <a:pt x="1011" y="70"/>
                    </a:lnTo>
                    <a:lnTo>
                      <a:pt x="860" y="117"/>
                    </a:lnTo>
                    <a:lnTo>
                      <a:pt x="732" y="163"/>
                    </a:lnTo>
                    <a:lnTo>
                      <a:pt x="604" y="221"/>
                    </a:lnTo>
                    <a:lnTo>
                      <a:pt x="476" y="279"/>
                    </a:lnTo>
                    <a:lnTo>
                      <a:pt x="372" y="349"/>
                    </a:lnTo>
                    <a:lnTo>
                      <a:pt x="279" y="419"/>
                    </a:lnTo>
                    <a:lnTo>
                      <a:pt x="198" y="500"/>
                    </a:lnTo>
                    <a:lnTo>
                      <a:pt x="128" y="582"/>
                    </a:lnTo>
                    <a:lnTo>
                      <a:pt x="70" y="674"/>
                    </a:lnTo>
                    <a:lnTo>
                      <a:pt x="23" y="767"/>
                    </a:lnTo>
                    <a:lnTo>
                      <a:pt x="0" y="860"/>
                    </a:lnTo>
                    <a:lnTo>
                      <a:pt x="0" y="953"/>
                    </a:lnTo>
                    <a:lnTo>
                      <a:pt x="0" y="1035"/>
                    </a:lnTo>
                    <a:lnTo>
                      <a:pt x="12" y="1116"/>
                    </a:lnTo>
                    <a:lnTo>
                      <a:pt x="46" y="1186"/>
                    </a:lnTo>
                    <a:lnTo>
                      <a:pt x="81" y="1267"/>
                    </a:lnTo>
                    <a:lnTo>
                      <a:pt x="128" y="1197"/>
                    </a:lnTo>
                    <a:lnTo>
                      <a:pt x="186" y="1128"/>
                    </a:lnTo>
                    <a:lnTo>
                      <a:pt x="244" y="1070"/>
                    </a:lnTo>
                    <a:lnTo>
                      <a:pt x="325" y="1011"/>
                    </a:lnTo>
                    <a:lnTo>
                      <a:pt x="488" y="895"/>
                    </a:lnTo>
                    <a:lnTo>
                      <a:pt x="674" y="802"/>
                    </a:lnTo>
                    <a:lnTo>
                      <a:pt x="895" y="733"/>
                    </a:lnTo>
                    <a:lnTo>
                      <a:pt x="1127" y="674"/>
                    </a:lnTo>
                    <a:lnTo>
                      <a:pt x="1383" y="640"/>
                    </a:lnTo>
                    <a:lnTo>
                      <a:pt x="1638" y="628"/>
                    </a:lnTo>
                    <a:lnTo>
                      <a:pt x="1917" y="640"/>
                    </a:lnTo>
                    <a:lnTo>
                      <a:pt x="2173" y="674"/>
                    </a:lnTo>
                    <a:lnTo>
                      <a:pt x="2405" y="733"/>
                    </a:lnTo>
                    <a:lnTo>
                      <a:pt x="2626" y="814"/>
                    </a:lnTo>
                    <a:lnTo>
                      <a:pt x="2823" y="907"/>
                    </a:lnTo>
                    <a:lnTo>
                      <a:pt x="2904" y="965"/>
                    </a:lnTo>
                    <a:lnTo>
                      <a:pt x="2986" y="1023"/>
                    </a:lnTo>
                    <a:lnTo>
                      <a:pt x="3055" y="1081"/>
                    </a:lnTo>
                    <a:lnTo>
                      <a:pt x="3125" y="1151"/>
                    </a:lnTo>
                    <a:lnTo>
                      <a:pt x="3172" y="1221"/>
                    </a:lnTo>
                    <a:lnTo>
                      <a:pt x="3218" y="1290"/>
                    </a:lnTo>
                    <a:lnTo>
                      <a:pt x="3265" y="1209"/>
                    </a:lnTo>
                    <a:lnTo>
                      <a:pt x="3299" y="1128"/>
                    </a:lnTo>
                    <a:lnTo>
                      <a:pt x="3311" y="1046"/>
                    </a:lnTo>
                    <a:lnTo>
                      <a:pt x="3323" y="953"/>
                    </a:lnTo>
                    <a:lnTo>
                      <a:pt x="3311" y="860"/>
                    </a:lnTo>
                    <a:lnTo>
                      <a:pt x="3288" y="767"/>
                    </a:lnTo>
                    <a:lnTo>
                      <a:pt x="3241" y="674"/>
                    </a:lnTo>
                    <a:lnTo>
                      <a:pt x="3195" y="582"/>
                    </a:lnTo>
                    <a:lnTo>
                      <a:pt x="3125" y="500"/>
                    </a:lnTo>
                    <a:lnTo>
                      <a:pt x="3032" y="419"/>
                    </a:lnTo>
                    <a:lnTo>
                      <a:pt x="2939" y="349"/>
                    </a:lnTo>
                    <a:lnTo>
                      <a:pt x="2835" y="279"/>
                    </a:lnTo>
                    <a:lnTo>
                      <a:pt x="2719" y="221"/>
                    </a:lnTo>
                    <a:lnTo>
                      <a:pt x="2591" y="163"/>
                    </a:lnTo>
                    <a:lnTo>
                      <a:pt x="2451" y="117"/>
                    </a:lnTo>
                    <a:lnTo>
                      <a:pt x="2300" y="70"/>
                    </a:lnTo>
                    <a:lnTo>
                      <a:pt x="2149" y="36"/>
                    </a:lnTo>
                    <a:lnTo>
                      <a:pt x="1998" y="12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0" name="Google Shape;1580;p45"/>
            <p:cNvGrpSpPr/>
            <p:nvPr/>
          </p:nvGrpSpPr>
          <p:grpSpPr>
            <a:xfrm>
              <a:off x="-4034318" y="3348866"/>
              <a:ext cx="289896" cy="256808"/>
              <a:chOff x="-4684106" y="4872753"/>
              <a:chExt cx="289896" cy="256808"/>
            </a:xfrm>
          </p:grpSpPr>
          <p:sp>
            <p:nvSpPr>
              <p:cNvPr id="1581" name="Google Shape;1581;p45"/>
              <p:cNvSpPr/>
              <p:nvPr/>
            </p:nvSpPr>
            <p:spPr>
              <a:xfrm>
                <a:off x="-4684106" y="4959722"/>
                <a:ext cx="289896" cy="84236"/>
              </a:xfrm>
              <a:custGeom>
                <a:rect b="b" l="l" r="r" t="t"/>
                <a:pathLst>
                  <a:path extrusionOk="0" h="1418" w="4880">
                    <a:moveTo>
                      <a:pt x="0" y="0"/>
                    </a:moveTo>
                    <a:lnTo>
                      <a:pt x="0" y="1418"/>
                    </a:lnTo>
                    <a:lnTo>
                      <a:pt x="4880" y="1418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45"/>
              <p:cNvSpPr/>
              <p:nvPr/>
            </p:nvSpPr>
            <p:spPr>
              <a:xfrm>
                <a:off x="-4684106" y="4962455"/>
                <a:ext cx="289896" cy="167106"/>
              </a:xfrm>
              <a:custGeom>
                <a:rect b="b" l="l" r="r" t="t"/>
                <a:pathLst>
                  <a:path extrusionOk="0" h="2813" w="4880">
                    <a:moveTo>
                      <a:pt x="2196" y="1"/>
                    </a:moveTo>
                    <a:lnTo>
                      <a:pt x="1952" y="24"/>
                    </a:lnTo>
                    <a:lnTo>
                      <a:pt x="1720" y="59"/>
                    </a:lnTo>
                    <a:lnTo>
                      <a:pt x="1499" y="105"/>
                    </a:lnTo>
                    <a:lnTo>
                      <a:pt x="1278" y="163"/>
                    </a:lnTo>
                    <a:lnTo>
                      <a:pt x="1081" y="245"/>
                    </a:lnTo>
                    <a:lnTo>
                      <a:pt x="895" y="314"/>
                    </a:lnTo>
                    <a:lnTo>
                      <a:pt x="721" y="407"/>
                    </a:lnTo>
                    <a:lnTo>
                      <a:pt x="558" y="512"/>
                    </a:lnTo>
                    <a:lnTo>
                      <a:pt x="419" y="616"/>
                    </a:lnTo>
                    <a:lnTo>
                      <a:pt x="302" y="733"/>
                    </a:lnTo>
                    <a:lnTo>
                      <a:pt x="198" y="860"/>
                    </a:lnTo>
                    <a:lnTo>
                      <a:pt x="117" y="988"/>
                    </a:lnTo>
                    <a:lnTo>
                      <a:pt x="58" y="1128"/>
                    </a:lnTo>
                    <a:lnTo>
                      <a:pt x="24" y="1267"/>
                    </a:lnTo>
                    <a:lnTo>
                      <a:pt x="0" y="1406"/>
                    </a:lnTo>
                    <a:lnTo>
                      <a:pt x="24" y="1546"/>
                    </a:lnTo>
                    <a:lnTo>
                      <a:pt x="58" y="1685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2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8" y="2650"/>
                    </a:lnTo>
                    <a:lnTo>
                      <a:pt x="1499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40" y="2789"/>
                    </a:lnTo>
                    <a:lnTo>
                      <a:pt x="3172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11" y="2580"/>
                    </a:lnTo>
                    <a:lnTo>
                      <a:pt x="3997" y="2499"/>
                    </a:lnTo>
                    <a:lnTo>
                      <a:pt x="4171" y="2406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89" y="2080"/>
                    </a:lnTo>
                    <a:lnTo>
                      <a:pt x="4694" y="1953"/>
                    </a:lnTo>
                    <a:lnTo>
                      <a:pt x="4775" y="1825"/>
                    </a:lnTo>
                    <a:lnTo>
                      <a:pt x="4833" y="1685"/>
                    </a:lnTo>
                    <a:lnTo>
                      <a:pt x="4868" y="1546"/>
                    </a:lnTo>
                    <a:lnTo>
                      <a:pt x="4880" y="1406"/>
                    </a:lnTo>
                    <a:lnTo>
                      <a:pt x="4868" y="1267"/>
                    </a:lnTo>
                    <a:lnTo>
                      <a:pt x="4833" y="1128"/>
                    </a:lnTo>
                    <a:lnTo>
                      <a:pt x="4775" y="988"/>
                    </a:lnTo>
                    <a:lnTo>
                      <a:pt x="4694" y="860"/>
                    </a:lnTo>
                    <a:lnTo>
                      <a:pt x="4589" y="733"/>
                    </a:lnTo>
                    <a:lnTo>
                      <a:pt x="4462" y="616"/>
                    </a:lnTo>
                    <a:lnTo>
                      <a:pt x="4322" y="512"/>
                    </a:lnTo>
                    <a:lnTo>
                      <a:pt x="4171" y="407"/>
                    </a:lnTo>
                    <a:lnTo>
                      <a:pt x="3997" y="314"/>
                    </a:lnTo>
                    <a:lnTo>
                      <a:pt x="3811" y="245"/>
                    </a:lnTo>
                    <a:lnTo>
                      <a:pt x="3602" y="163"/>
                    </a:lnTo>
                    <a:lnTo>
                      <a:pt x="3393" y="105"/>
                    </a:lnTo>
                    <a:lnTo>
                      <a:pt x="3172" y="59"/>
                    </a:lnTo>
                    <a:lnTo>
                      <a:pt x="2940" y="24"/>
                    </a:lnTo>
                    <a:lnTo>
                      <a:pt x="2696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45"/>
              <p:cNvSpPr/>
              <p:nvPr/>
            </p:nvSpPr>
            <p:spPr>
              <a:xfrm>
                <a:off x="-4684106" y="4872753"/>
                <a:ext cx="289896" cy="167760"/>
              </a:xfrm>
              <a:custGeom>
                <a:rect b="b" l="l" r="r" t="t"/>
                <a:pathLst>
                  <a:path extrusionOk="0" h="2824" w="4880">
                    <a:moveTo>
                      <a:pt x="2440" y="0"/>
                    </a:moveTo>
                    <a:lnTo>
                      <a:pt x="2185" y="12"/>
                    </a:lnTo>
                    <a:lnTo>
                      <a:pt x="1952" y="35"/>
                    </a:lnTo>
                    <a:lnTo>
                      <a:pt x="1708" y="70"/>
                    </a:lnTo>
                    <a:lnTo>
                      <a:pt x="1487" y="117"/>
                    </a:lnTo>
                    <a:lnTo>
                      <a:pt x="1278" y="175"/>
                    </a:lnTo>
                    <a:lnTo>
                      <a:pt x="1081" y="244"/>
                    </a:lnTo>
                    <a:lnTo>
                      <a:pt x="883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291" y="744"/>
                    </a:lnTo>
                    <a:lnTo>
                      <a:pt x="198" y="860"/>
                    </a:lnTo>
                    <a:lnTo>
                      <a:pt x="105" y="1000"/>
                    </a:lnTo>
                    <a:lnTo>
                      <a:pt x="47" y="1127"/>
                    </a:lnTo>
                    <a:lnTo>
                      <a:pt x="12" y="1267"/>
                    </a:lnTo>
                    <a:lnTo>
                      <a:pt x="0" y="1418"/>
                    </a:lnTo>
                    <a:lnTo>
                      <a:pt x="12" y="1557"/>
                    </a:lnTo>
                    <a:lnTo>
                      <a:pt x="47" y="1697"/>
                    </a:lnTo>
                    <a:lnTo>
                      <a:pt x="105" y="1836"/>
                    </a:lnTo>
                    <a:lnTo>
                      <a:pt x="198" y="1964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12"/>
                    </a:lnTo>
                    <a:lnTo>
                      <a:pt x="721" y="2405"/>
                    </a:lnTo>
                    <a:lnTo>
                      <a:pt x="883" y="2498"/>
                    </a:lnTo>
                    <a:lnTo>
                      <a:pt x="1081" y="2580"/>
                    </a:lnTo>
                    <a:lnTo>
                      <a:pt x="1278" y="2649"/>
                    </a:lnTo>
                    <a:lnTo>
                      <a:pt x="1487" y="2707"/>
                    </a:lnTo>
                    <a:lnTo>
                      <a:pt x="1708" y="2754"/>
                    </a:lnTo>
                    <a:lnTo>
                      <a:pt x="1952" y="2789"/>
                    </a:lnTo>
                    <a:lnTo>
                      <a:pt x="2185" y="2812"/>
                    </a:lnTo>
                    <a:lnTo>
                      <a:pt x="2440" y="2824"/>
                    </a:lnTo>
                    <a:lnTo>
                      <a:pt x="2684" y="2812"/>
                    </a:lnTo>
                    <a:lnTo>
                      <a:pt x="2928" y="2789"/>
                    </a:lnTo>
                    <a:lnTo>
                      <a:pt x="3160" y="2754"/>
                    </a:lnTo>
                    <a:lnTo>
                      <a:pt x="3393" y="2707"/>
                    </a:lnTo>
                    <a:lnTo>
                      <a:pt x="3602" y="2649"/>
                    </a:lnTo>
                    <a:lnTo>
                      <a:pt x="3799" y="2580"/>
                    </a:lnTo>
                    <a:lnTo>
                      <a:pt x="3985" y="2498"/>
                    </a:lnTo>
                    <a:lnTo>
                      <a:pt x="4160" y="2405"/>
                    </a:lnTo>
                    <a:lnTo>
                      <a:pt x="4322" y="2312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2" y="1964"/>
                    </a:lnTo>
                    <a:lnTo>
                      <a:pt x="4764" y="1836"/>
                    </a:lnTo>
                    <a:lnTo>
                      <a:pt x="4822" y="1697"/>
                    </a:lnTo>
                    <a:lnTo>
                      <a:pt x="4868" y="1557"/>
                    </a:lnTo>
                    <a:lnTo>
                      <a:pt x="4880" y="1418"/>
                    </a:lnTo>
                    <a:lnTo>
                      <a:pt x="4868" y="1267"/>
                    </a:lnTo>
                    <a:lnTo>
                      <a:pt x="4822" y="1127"/>
                    </a:lnTo>
                    <a:lnTo>
                      <a:pt x="4764" y="1000"/>
                    </a:lnTo>
                    <a:lnTo>
                      <a:pt x="4682" y="860"/>
                    </a:lnTo>
                    <a:lnTo>
                      <a:pt x="4578" y="744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85" y="326"/>
                    </a:lnTo>
                    <a:lnTo>
                      <a:pt x="3799" y="244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0" y="70"/>
                    </a:lnTo>
                    <a:lnTo>
                      <a:pt x="2928" y="35"/>
                    </a:lnTo>
                    <a:lnTo>
                      <a:pt x="2684" y="12"/>
                    </a:lnTo>
                    <a:lnTo>
                      <a:pt x="2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45"/>
              <p:cNvSpPr/>
              <p:nvPr/>
            </p:nvSpPr>
            <p:spPr>
              <a:xfrm>
                <a:off x="-4636463" y="4897585"/>
                <a:ext cx="197403" cy="76692"/>
              </a:xfrm>
              <a:custGeom>
                <a:rect b="b" l="l" r="r" t="t"/>
                <a:pathLst>
                  <a:path extrusionOk="0" h="1291" w="3323">
                    <a:moveTo>
                      <a:pt x="1487" y="1"/>
                    </a:moveTo>
                    <a:lnTo>
                      <a:pt x="1324" y="12"/>
                    </a:lnTo>
                    <a:lnTo>
                      <a:pt x="1162" y="36"/>
                    </a:lnTo>
                    <a:lnTo>
                      <a:pt x="1011" y="70"/>
                    </a:lnTo>
                    <a:lnTo>
                      <a:pt x="860" y="117"/>
                    </a:lnTo>
                    <a:lnTo>
                      <a:pt x="732" y="163"/>
                    </a:lnTo>
                    <a:lnTo>
                      <a:pt x="604" y="221"/>
                    </a:lnTo>
                    <a:lnTo>
                      <a:pt x="476" y="279"/>
                    </a:lnTo>
                    <a:lnTo>
                      <a:pt x="372" y="349"/>
                    </a:lnTo>
                    <a:lnTo>
                      <a:pt x="279" y="419"/>
                    </a:lnTo>
                    <a:lnTo>
                      <a:pt x="198" y="500"/>
                    </a:lnTo>
                    <a:lnTo>
                      <a:pt x="128" y="582"/>
                    </a:lnTo>
                    <a:lnTo>
                      <a:pt x="70" y="674"/>
                    </a:lnTo>
                    <a:lnTo>
                      <a:pt x="23" y="767"/>
                    </a:lnTo>
                    <a:lnTo>
                      <a:pt x="0" y="860"/>
                    </a:lnTo>
                    <a:lnTo>
                      <a:pt x="0" y="953"/>
                    </a:lnTo>
                    <a:lnTo>
                      <a:pt x="0" y="1035"/>
                    </a:lnTo>
                    <a:lnTo>
                      <a:pt x="12" y="1116"/>
                    </a:lnTo>
                    <a:lnTo>
                      <a:pt x="46" y="1186"/>
                    </a:lnTo>
                    <a:lnTo>
                      <a:pt x="81" y="1267"/>
                    </a:lnTo>
                    <a:lnTo>
                      <a:pt x="128" y="1197"/>
                    </a:lnTo>
                    <a:lnTo>
                      <a:pt x="186" y="1128"/>
                    </a:lnTo>
                    <a:lnTo>
                      <a:pt x="244" y="1070"/>
                    </a:lnTo>
                    <a:lnTo>
                      <a:pt x="325" y="1011"/>
                    </a:lnTo>
                    <a:lnTo>
                      <a:pt x="488" y="895"/>
                    </a:lnTo>
                    <a:lnTo>
                      <a:pt x="674" y="802"/>
                    </a:lnTo>
                    <a:lnTo>
                      <a:pt x="895" y="733"/>
                    </a:lnTo>
                    <a:lnTo>
                      <a:pt x="1127" y="674"/>
                    </a:lnTo>
                    <a:lnTo>
                      <a:pt x="1383" y="640"/>
                    </a:lnTo>
                    <a:lnTo>
                      <a:pt x="1638" y="628"/>
                    </a:lnTo>
                    <a:lnTo>
                      <a:pt x="1917" y="640"/>
                    </a:lnTo>
                    <a:lnTo>
                      <a:pt x="2173" y="674"/>
                    </a:lnTo>
                    <a:lnTo>
                      <a:pt x="2405" y="733"/>
                    </a:lnTo>
                    <a:lnTo>
                      <a:pt x="2626" y="814"/>
                    </a:lnTo>
                    <a:lnTo>
                      <a:pt x="2823" y="907"/>
                    </a:lnTo>
                    <a:lnTo>
                      <a:pt x="2904" y="965"/>
                    </a:lnTo>
                    <a:lnTo>
                      <a:pt x="2986" y="1023"/>
                    </a:lnTo>
                    <a:lnTo>
                      <a:pt x="3055" y="1081"/>
                    </a:lnTo>
                    <a:lnTo>
                      <a:pt x="3125" y="1151"/>
                    </a:lnTo>
                    <a:lnTo>
                      <a:pt x="3172" y="1221"/>
                    </a:lnTo>
                    <a:lnTo>
                      <a:pt x="3218" y="1290"/>
                    </a:lnTo>
                    <a:lnTo>
                      <a:pt x="3265" y="1209"/>
                    </a:lnTo>
                    <a:lnTo>
                      <a:pt x="3299" y="1128"/>
                    </a:lnTo>
                    <a:lnTo>
                      <a:pt x="3311" y="1046"/>
                    </a:lnTo>
                    <a:lnTo>
                      <a:pt x="3323" y="953"/>
                    </a:lnTo>
                    <a:lnTo>
                      <a:pt x="3311" y="860"/>
                    </a:lnTo>
                    <a:lnTo>
                      <a:pt x="3288" y="767"/>
                    </a:lnTo>
                    <a:lnTo>
                      <a:pt x="3241" y="674"/>
                    </a:lnTo>
                    <a:lnTo>
                      <a:pt x="3195" y="582"/>
                    </a:lnTo>
                    <a:lnTo>
                      <a:pt x="3125" y="500"/>
                    </a:lnTo>
                    <a:lnTo>
                      <a:pt x="3032" y="419"/>
                    </a:lnTo>
                    <a:lnTo>
                      <a:pt x="2939" y="349"/>
                    </a:lnTo>
                    <a:lnTo>
                      <a:pt x="2835" y="279"/>
                    </a:lnTo>
                    <a:lnTo>
                      <a:pt x="2719" y="221"/>
                    </a:lnTo>
                    <a:lnTo>
                      <a:pt x="2591" y="163"/>
                    </a:lnTo>
                    <a:lnTo>
                      <a:pt x="2451" y="117"/>
                    </a:lnTo>
                    <a:lnTo>
                      <a:pt x="2300" y="70"/>
                    </a:lnTo>
                    <a:lnTo>
                      <a:pt x="2149" y="36"/>
                    </a:lnTo>
                    <a:lnTo>
                      <a:pt x="1998" y="12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5" name="Google Shape;1585;p45"/>
            <p:cNvGrpSpPr/>
            <p:nvPr/>
          </p:nvGrpSpPr>
          <p:grpSpPr>
            <a:xfrm>
              <a:off x="-3371093" y="3348866"/>
              <a:ext cx="289896" cy="256808"/>
              <a:chOff x="-4684106" y="4872753"/>
              <a:chExt cx="289896" cy="256808"/>
            </a:xfrm>
          </p:grpSpPr>
          <p:sp>
            <p:nvSpPr>
              <p:cNvPr id="1586" name="Google Shape;1586;p45"/>
              <p:cNvSpPr/>
              <p:nvPr/>
            </p:nvSpPr>
            <p:spPr>
              <a:xfrm>
                <a:off x="-4684106" y="4959722"/>
                <a:ext cx="289896" cy="84236"/>
              </a:xfrm>
              <a:custGeom>
                <a:rect b="b" l="l" r="r" t="t"/>
                <a:pathLst>
                  <a:path extrusionOk="0" h="1418" w="4880">
                    <a:moveTo>
                      <a:pt x="0" y="0"/>
                    </a:moveTo>
                    <a:lnTo>
                      <a:pt x="0" y="1418"/>
                    </a:lnTo>
                    <a:lnTo>
                      <a:pt x="4880" y="1418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45"/>
              <p:cNvSpPr/>
              <p:nvPr/>
            </p:nvSpPr>
            <p:spPr>
              <a:xfrm>
                <a:off x="-4684106" y="4962455"/>
                <a:ext cx="289896" cy="167106"/>
              </a:xfrm>
              <a:custGeom>
                <a:rect b="b" l="l" r="r" t="t"/>
                <a:pathLst>
                  <a:path extrusionOk="0" h="2813" w="4880">
                    <a:moveTo>
                      <a:pt x="2196" y="1"/>
                    </a:moveTo>
                    <a:lnTo>
                      <a:pt x="1952" y="24"/>
                    </a:lnTo>
                    <a:lnTo>
                      <a:pt x="1720" y="59"/>
                    </a:lnTo>
                    <a:lnTo>
                      <a:pt x="1499" y="105"/>
                    </a:lnTo>
                    <a:lnTo>
                      <a:pt x="1278" y="163"/>
                    </a:lnTo>
                    <a:lnTo>
                      <a:pt x="1081" y="245"/>
                    </a:lnTo>
                    <a:lnTo>
                      <a:pt x="895" y="314"/>
                    </a:lnTo>
                    <a:lnTo>
                      <a:pt x="721" y="407"/>
                    </a:lnTo>
                    <a:lnTo>
                      <a:pt x="558" y="512"/>
                    </a:lnTo>
                    <a:lnTo>
                      <a:pt x="419" y="616"/>
                    </a:lnTo>
                    <a:lnTo>
                      <a:pt x="302" y="733"/>
                    </a:lnTo>
                    <a:lnTo>
                      <a:pt x="198" y="860"/>
                    </a:lnTo>
                    <a:lnTo>
                      <a:pt x="117" y="988"/>
                    </a:lnTo>
                    <a:lnTo>
                      <a:pt x="58" y="1128"/>
                    </a:lnTo>
                    <a:lnTo>
                      <a:pt x="24" y="1267"/>
                    </a:lnTo>
                    <a:lnTo>
                      <a:pt x="0" y="1406"/>
                    </a:lnTo>
                    <a:lnTo>
                      <a:pt x="24" y="1546"/>
                    </a:lnTo>
                    <a:lnTo>
                      <a:pt x="58" y="1685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2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8" y="2650"/>
                    </a:lnTo>
                    <a:lnTo>
                      <a:pt x="1499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40" y="2789"/>
                    </a:lnTo>
                    <a:lnTo>
                      <a:pt x="3172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11" y="2580"/>
                    </a:lnTo>
                    <a:lnTo>
                      <a:pt x="3997" y="2499"/>
                    </a:lnTo>
                    <a:lnTo>
                      <a:pt x="4171" y="2406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89" y="2080"/>
                    </a:lnTo>
                    <a:lnTo>
                      <a:pt x="4694" y="1953"/>
                    </a:lnTo>
                    <a:lnTo>
                      <a:pt x="4775" y="1825"/>
                    </a:lnTo>
                    <a:lnTo>
                      <a:pt x="4833" y="1685"/>
                    </a:lnTo>
                    <a:lnTo>
                      <a:pt x="4868" y="1546"/>
                    </a:lnTo>
                    <a:lnTo>
                      <a:pt x="4880" y="1406"/>
                    </a:lnTo>
                    <a:lnTo>
                      <a:pt x="4868" y="1267"/>
                    </a:lnTo>
                    <a:lnTo>
                      <a:pt x="4833" y="1128"/>
                    </a:lnTo>
                    <a:lnTo>
                      <a:pt x="4775" y="988"/>
                    </a:lnTo>
                    <a:lnTo>
                      <a:pt x="4694" y="860"/>
                    </a:lnTo>
                    <a:lnTo>
                      <a:pt x="4589" y="733"/>
                    </a:lnTo>
                    <a:lnTo>
                      <a:pt x="4462" y="616"/>
                    </a:lnTo>
                    <a:lnTo>
                      <a:pt x="4322" y="512"/>
                    </a:lnTo>
                    <a:lnTo>
                      <a:pt x="4171" y="407"/>
                    </a:lnTo>
                    <a:lnTo>
                      <a:pt x="3997" y="314"/>
                    </a:lnTo>
                    <a:lnTo>
                      <a:pt x="3811" y="245"/>
                    </a:lnTo>
                    <a:lnTo>
                      <a:pt x="3602" y="163"/>
                    </a:lnTo>
                    <a:lnTo>
                      <a:pt x="3393" y="105"/>
                    </a:lnTo>
                    <a:lnTo>
                      <a:pt x="3172" y="59"/>
                    </a:lnTo>
                    <a:lnTo>
                      <a:pt x="2940" y="24"/>
                    </a:lnTo>
                    <a:lnTo>
                      <a:pt x="2696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45"/>
              <p:cNvSpPr/>
              <p:nvPr/>
            </p:nvSpPr>
            <p:spPr>
              <a:xfrm>
                <a:off x="-4684106" y="4872753"/>
                <a:ext cx="289896" cy="167760"/>
              </a:xfrm>
              <a:custGeom>
                <a:rect b="b" l="l" r="r" t="t"/>
                <a:pathLst>
                  <a:path extrusionOk="0" h="2824" w="4880">
                    <a:moveTo>
                      <a:pt x="2440" y="0"/>
                    </a:moveTo>
                    <a:lnTo>
                      <a:pt x="2185" y="12"/>
                    </a:lnTo>
                    <a:lnTo>
                      <a:pt x="1952" y="35"/>
                    </a:lnTo>
                    <a:lnTo>
                      <a:pt x="1708" y="70"/>
                    </a:lnTo>
                    <a:lnTo>
                      <a:pt x="1487" y="117"/>
                    </a:lnTo>
                    <a:lnTo>
                      <a:pt x="1278" y="175"/>
                    </a:lnTo>
                    <a:lnTo>
                      <a:pt x="1081" y="244"/>
                    </a:lnTo>
                    <a:lnTo>
                      <a:pt x="883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291" y="744"/>
                    </a:lnTo>
                    <a:lnTo>
                      <a:pt x="198" y="860"/>
                    </a:lnTo>
                    <a:lnTo>
                      <a:pt x="105" y="1000"/>
                    </a:lnTo>
                    <a:lnTo>
                      <a:pt x="47" y="1127"/>
                    </a:lnTo>
                    <a:lnTo>
                      <a:pt x="12" y="1267"/>
                    </a:lnTo>
                    <a:lnTo>
                      <a:pt x="0" y="1418"/>
                    </a:lnTo>
                    <a:lnTo>
                      <a:pt x="12" y="1557"/>
                    </a:lnTo>
                    <a:lnTo>
                      <a:pt x="47" y="1697"/>
                    </a:lnTo>
                    <a:lnTo>
                      <a:pt x="105" y="1836"/>
                    </a:lnTo>
                    <a:lnTo>
                      <a:pt x="198" y="1964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12"/>
                    </a:lnTo>
                    <a:lnTo>
                      <a:pt x="721" y="2405"/>
                    </a:lnTo>
                    <a:lnTo>
                      <a:pt x="883" y="2498"/>
                    </a:lnTo>
                    <a:lnTo>
                      <a:pt x="1081" y="2580"/>
                    </a:lnTo>
                    <a:lnTo>
                      <a:pt x="1278" y="2649"/>
                    </a:lnTo>
                    <a:lnTo>
                      <a:pt x="1487" y="2707"/>
                    </a:lnTo>
                    <a:lnTo>
                      <a:pt x="1708" y="2754"/>
                    </a:lnTo>
                    <a:lnTo>
                      <a:pt x="1952" y="2789"/>
                    </a:lnTo>
                    <a:lnTo>
                      <a:pt x="2185" y="2812"/>
                    </a:lnTo>
                    <a:lnTo>
                      <a:pt x="2440" y="2824"/>
                    </a:lnTo>
                    <a:lnTo>
                      <a:pt x="2684" y="2812"/>
                    </a:lnTo>
                    <a:lnTo>
                      <a:pt x="2928" y="2789"/>
                    </a:lnTo>
                    <a:lnTo>
                      <a:pt x="3160" y="2754"/>
                    </a:lnTo>
                    <a:lnTo>
                      <a:pt x="3393" y="2707"/>
                    </a:lnTo>
                    <a:lnTo>
                      <a:pt x="3602" y="2649"/>
                    </a:lnTo>
                    <a:lnTo>
                      <a:pt x="3799" y="2580"/>
                    </a:lnTo>
                    <a:lnTo>
                      <a:pt x="3985" y="2498"/>
                    </a:lnTo>
                    <a:lnTo>
                      <a:pt x="4160" y="2405"/>
                    </a:lnTo>
                    <a:lnTo>
                      <a:pt x="4322" y="2312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2" y="1964"/>
                    </a:lnTo>
                    <a:lnTo>
                      <a:pt x="4764" y="1836"/>
                    </a:lnTo>
                    <a:lnTo>
                      <a:pt x="4822" y="1697"/>
                    </a:lnTo>
                    <a:lnTo>
                      <a:pt x="4868" y="1557"/>
                    </a:lnTo>
                    <a:lnTo>
                      <a:pt x="4880" y="1418"/>
                    </a:lnTo>
                    <a:lnTo>
                      <a:pt x="4868" y="1267"/>
                    </a:lnTo>
                    <a:lnTo>
                      <a:pt x="4822" y="1127"/>
                    </a:lnTo>
                    <a:lnTo>
                      <a:pt x="4764" y="1000"/>
                    </a:lnTo>
                    <a:lnTo>
                      <a:pt x="4682" y="860"/>
                    </a:lnTo>
                    <a:lnTo>
                      <a:pt x="4578" y="744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85" y="326"/>
                    </a:lnTo>
                    <a:lnTo>
                      <a:pt x="3799" y="244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0" y="70"/>
                    </a:lnTo>
                    <a:lnTo>
                      <a:pt x="2928" y="35"/>
                    </a:lnTo>
                    <a:lnTo>
                      <a:pt x="2684" y="12"/>
                    </a:lnTo>
                    <a:lnTo>
                      <a:pt x="2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45"/>
              <p:cNvSpPr/>
              <p:nvPr/>
            </p:nvSpPr>
            <p:spPr>
              <a:xfrm>
                <a:off x="-4636463" y="4897585"/>
                <a:ext cx="197403" cy="76692"/>
              </a:xfrm>
              <a:custGeom>
                <a:rect b="b" l="l" r="r" t="t"/>
                <a:pathLst>
                  <a:path extrusionOk="0" h="1291" w="3323">
                    <a:moveTo>
                      <a:pt x="1487" y="1"/>
                    </a:moveTo>
                    <a:lnTo>
                      <a:pt x="1324" y="12"/>
                    </a:lnTo>
                    <a:lnTo>
                      <a:pt x="1162" y="36"/>
                    </a:lnTo>
                    <a:lnTo>
                      <a:pt x="1011" y="70"/>
                    </a:lnTo>
                    <a:lnTo>
                      <a:pt x="860" y="117"/>
                    </a:lnTo>
                    <a:lnTo>
                      <a:pt x="732" y="163"/>
                    </a:lnTo>
                    <a:lnTo>
                      <a:pt x="604" y="221"/>
                    </a:lnTo>
                    <a:lnTo>
                      <a:pt x="476" y="279"/>
                    </a:lnTo>
                    <a:lnTo>
                      <a:pt x="372" y="349"/>
                    </a:lnTo>
                    <a:lnTo>
                      <a:pt x="279" y="419"/>
                    </a:lnTo>
                    <a:lnTo>
                      <a:pt x="198" y="500"/>
                    </a:lnTo>
                    <a:lnTo>
                      <a:pt x="128" y="582"/>
                    </a:lnTo>
                    <a:lnTo>
                      <a:pt x="70" y="674"/>
                    </a:lnTo>
                    <a:lnTo>
                      <a:pt x="23" y="767"/>
                    </a:lnTo>
                    <a:lnTo>
                      <a:pt x="0" y="860"/>
                    </a:lnTo>
                    <a:lnTo>
                      <a:pt x="0" y="953"/>
                    </a:lnTo>
                    <a:lnTo>
                      <a:pt x="0" y="1035"/>
                    </a:lnTo>
                    <a:lnTo>
                      <a:pt x="12" y="1116"/>
                    </a:lnTo>
                    <a:lnTo>
                      <a:pt x="46" y="1186"/>
                    </a:lnTo>
                    <a:lnTo>
                      <a:pt x="81" y="1267"/>
                    </a:lnTo>
                    <a:lnTo>
                      <a:pt x="128" y="1197"/>
                    </a:lnTo>
                    <a:lnTo>
                      <a:pt x="186" y="1128"/>
                    </a:lnTo>
                    <a:lnTo>
                      <a:pt x="244" y="1070"/>
                    </a:lnTo>
                    <a:lnTo>
                      <a:pt x="325" y="1011"/>
                    </a:lnTo>
                    <a:lnTo>
                      <a:pt x="488" y="895"/>
                    </a:lnTo>
                    <a:lnTo>
                      <a:pt x="674" y="802"/>
                    </a:lnTo>
                    <a:lnTo>
                      <a:pt x="895" y="733"/>
                    </a:lnTo>
                    <a:lnTo>
                      <a:pt x="1127" y="674"/>
                    </a:lnTo>
                    <a:lnTo>
                      <a:pt x="1383" y="640"/>
                    </a:lnTo>
                    <a:lnTo>
                      <a:pt x="1638" y="628"/>
                    </a:lnTo>
                    <a:lnTo>
                      <a:pt x="1917" y="640"/>
                    </a:lnTo>
                    <a:lnTo>
                      <a:pt x="2173" y="674"/>
                    </a:lnTo>
                    <a:lnTo>
                      <a:pt x="2405" y="733"/>
                    </a:lnTo>
                    <a:lnTo>
                      <a:pt x="2626" y="814"/>
                    </a:lnTo>
                    <a:lnTo>
                      <a:pt x="2823" y="907"/>
                    </a:lnTo>
                    <a:lnTo>
                      <a:pt x="2904" y="965"/>
                    </a:lnTo>
                    <a:lnTo>
                      <a:pt x="2986" y="1023"/>
                    </a:lnTo>
                    <a:lnTo>
                      <a:pt x="3055" y="1081"/>
                    </a:lnTo>
                    <a:lnTo>
                      <a:pt x="3125" y="1151"/>
                    </a:lnTo>
                    <a:lnTo>
                      <a:pt x="3172" y="1221"/>
                    </a:lnTo>
                    <a:lnTo>
                      <a:pt x="3218" y="1290"/>
                    </a:lnTo>
                    <a:lnTo>
                      <a:pt x="3265" y="1209"/>
                    </a:lnTo>
                    <a:lnTo>
                      <a:pt x="3299" y="1128"/>
                    </a:lnTo>
                    <a:lnTo>
                      <a:pt x="3311" y="1046"/>
                    </a:lnTo>
                    <a:lnTo>
                      <a:pt x="3323" y="953"/>
                    </a:lnTo>
                    <a:lnTo>
                      <a:pt x="3311" y="860"/>
                    </a:lnTo>
                    <a:lnTo>
                      <a:pt x="3288" y="767"/>
                    </a:lnTo>
                    <a:lnTo>
                      <a:pt x="3241" y="674"/>
                    </a:lnTo>
                    <a:lnTo>
                      <a:pt x="3195" y="582"/>
                    </a:lnTo>
                    <a:lnTo>
                      <a:pt x="3125" y="500"/>
                    </a:lnTo>
                    <a:lnTo>
                      <a:pt x="3032" y="419"/>
                    </a:lnTo>
                    <a:lnTo>
                      <a:pt x="2939" y="349"/>
                    </a:lnTo>
                    <a:lnTo>
                      <a:pt x="2835" y="279"/>
                    </a:lnTo>
                    <a:lnTo>
                      <a:pt x="2719" y="221"/>
                    </a:lnTo>
                    <a:lnTo>
                      <a:pt x="2591" y="163"/>
                    </a:lnTo>
                    <a:lnTo>
                      <a:pt x="2451" y="117"/>
                    </a:lnTo>
                    <a:lnTo>
                      <a:pt x="2300" y="70"/>
                    </a:lnTo>
                    <a:lnTo>
                      <a:pt x="2149" y="36"/>
                    </a:lnTo>
                    <a:lnTo>
                      <a:pt x="1998" y="12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0" name="Google Shape;1590;p45"/>
            <p:cNvGrpSpPr/>
            <p:nvPr/>
          </p:nvGrpSpPr>
          <p:grpSpPr>
            <a:xfrm>
              <a:off x="-3371093" y="2940666"/>
              <a:ext cx="289896" cy="256808"/>
              <a:chOff x="-4684106" y="4872753"/>
              <a:chExt cx="289896" cy="256808"/>
            </a:xfrm>
          </p:grpSpPr>
          <p:sp>
            <p:nvSpPr>
              <p:cNvPr id="1591" name="Google Shape;1591;p45"/>
              <p:cNvSpPr/>
              <p:nvPr/>
            </p:nvSpPr>
            <p:spPr>
              <a:xfrm>
                <a:off x="-4684106" y="4959722"/>
                <a:ext cx="289896" cy="84236"/>
              </a:xfrm>
              <a:custGeom>
                <a:rect b="b" l="l" r="r" t="t"/>
                <a:pathLst>
                  <a:path extrusionOk="0" h="1418" w="4880">
                    <a:moveTo>
                      <a:pt x="0" y="0"/>
                    </a:moveTo>
                    <a:lnTo>
                      <a:pt x="0" y="1418"/>
                    </a:lnTo>
                    <a:lnTo>
                      <a:pt x="4880" y="1418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45"/>
              <p:cNvSpPr/>
              <p:nvPr/>
            </p:nvSpPr>
            <p:spPr>
              <a:xfrm>
                <a:off x="-4684106" y="4962455"/>
                <a:ext cx="289896" cy="167106"/>
              </a:xfrm>
              <a:custGeom>
                <a:rect b="b" l="l" r="r" t="t"/>
                <a:pathLst>
                  <a:path extrusionOk="0" h="2813" w="4880">
                    <a:moveTo>
                      <a:pt x="2196" y="1"/>
                    </a:moveTo>
                    <a:lnTo>
                      <a:pt x="1952" y="24"/>
                    </a:lnTo>
                    <a:lnTo>
                      <a:pt x="1720" y="59"/>
                    </a:lnTo>
                    <a:lnTo>
                      <a:pt x="1499" y="105"/>
                    </a:lnTo>
                    <a:lnTo>
                      <a:pt x="1278" y="163"/>
                    </a:lnTo>
                    <a:lnTo>
                      <a:pt x="1081" y="245"/>
                    </a:lnTo>
                    <a:lnTo>
                      <a:pt x="895" y="314"/>
                    </a:lnTo>
                    <a:lnTo>
                      <a:pt x="721" y="407"/>
                    </a:lnTo>
                    <a:lnTo>
                      <a:pt x="558" y="512"/>
                    </a:lnTo>
                    <a:lnTo>
                      <a:pt x="419" y="616"/>
                    </a:lnTo>
                    <a:lnTo>
                      <a:pt x="302" y="733"/>
                    </a:lnTo>
                    <a:lnTo>
                      <a:pt x="198" y="860"/>
                    </a:lnTo>
                    <a:lnTo>
                      <a:pt x="117" y="988"/>
                    </a:lnTo>
                    <a:lnTo>
                      <a:pt x="58" y="1128"/>
                    </a:lnTo>
                    <a:lnTo>
                      <a:pt x="24" y="1267"/>
                    </a:lnTo>
                    <a:lnTo>
                      <a:pt x="0" y="1406"/>
                    </a:lnTo>
                    <a:lnTo>
                      <a:pt x="24" y="1546"/>
                    </a:lnTo>
                    <a:lnTo>
                      <a:pt x="58" y="1685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2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8" y="2650"/>
                    </a:lnTo>
                    <a:lnTo>
                      <a:pt x="1499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40" y="2789"/>
                    </a:lnTo>
                    <a:lnTo>
                      <a:pt x="3172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11" y="2580"/>
                    </a:lnTo>
                    <a:lnTo>
                      <a:pt x="3997" y="2499"/>
                    </a:lnTo>
                    <a:lnTo>
                      <a:pt x="4171" y="2406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89" y="2080"/>
                    </a:lnTo>
                    <a:lnTo>
                      <a:pt x="4694" y="1953"/>
                    </a:lnTo>
                    <a:lnTo>
                      <a:pt x="4775" y="1825"/>
                    </a:lnTo>
                    <a:lnTo>
                      <a:pt x="4833" y="1685"/>
                    </a:lnTo>
                    <a:lnTo>
                      <a:pt x="4868" y="1546"/>
                    </a:lnTo>
                    <a:lnTo>
                      <a:pt x="4880" y="1406"/>
                    </a:lnTo>
                    <a:lnTo>
                      <a:pt x="4868" y="1267"/>
                    </a:lnTo>
                    <a:lnTo>
                      <a:pt x="4833" y="1128"/>
                    </a:lnTo>
                    <a:lnTo>
                      <a:pt x="4775" y="988"/>
                    </a:lnTo>
                    <a:lnTo>
                      <a:pt x="4694" y="860"/>
                    </a:lnTo>
                    <a:lnTo>
                      <a:pt x="4589" y="733"/>
                    </a:lnTo>
                    <a:lnTo>
                      <a:pt x="4462" y="616"/>
                    </a:lnTo>
                    <a:lnTo>
                      <a:pt x="4322" y="512"/>
                    </a:lnTo>
                    <a:lnTo>
                      <a:pt x="4171" y="407"/>
                    </a:lnTo>
                    <a:lnTo>
                      <a:pt x="3997" y="314"/>
                    </a:lnTo>
                    <a:lnTo>
                      <a:pt x="3811" y="245"/>
                    </a:lnTo>
                    <a:lnTo>
                      <a:pt x="3602" y="163"/>
                    </a:lnTo>
                    <a:lnTo>
                      <a:pt x="3393" y="105"/>
                    </a:lnTo>
                    <a:lnTo>
                      <a:pt x="3172" y="59"/>
                    </a:lnTo>
                    <a:lnTo>
                      <a:pt x="2940" y="24"/>
                    </a:lnTo>
                    <a:lnTo>
                      <a:pt x="2696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45"/>
              <p:cNvSpPr/>
              <p:nvPr/>
            </p:nvSpPr>
            <p:spPr>
              <a:xfrm>
                <a:off x="-4684106" y="4872753"/>
                <a:ext cx="289896" cy="167760"/>
              </a:xfrm>
              <a:custGeom>
                <a:rect b="b" l="l" r="r" t="t"/>
                <a:pathLst>
                  <a:path extrusionOk="0" h="2824" w="4880">
                    <a:moveTo>
                      <a:pt x="2440" y="0"/>
                    </a:moveTo>
                    <a:lnTo>
                      <a:pt x="2185" y="12"/>
                    </a:lnTo>
                    <a:lnTo>
                      <a:pt x="1952" y="35"/>
                    </a:lnTo>
                    <a:lnTo>
                      <a:pt x="1708" y="70"/>
                    </a:lnTo>
                    <a:lnTo>
                      <a:pt x="1487" y="117"/>
                    </a:lnTo>
                    <a:lnTo>
                      <a:pt x="1278" y="175"/>
                    </a:lnTo>
                    <a:lnTo>
                      <a:pt x="1081" y="244"/>
                    </a:lnTo>
                    <a:lnTo>
                      <a:pt x="883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291" y="744"/>
                    </a:lnTo>
                    <a:lnTo>
                      <a:pt x="198" y="860"/>
                    </a:lnTo>
                    <a:lnTo>
                      <a:pt x="105" y="1000"/>
                    </a:lnTo>
                    <a:lnTo>
                      <a:pt x="47" y="1127"/>
                    </a:lnTo>
                    <a:lnTo>
                      <a:pt x="12" y="1267"/>
                    </a:lnTo>
                    <a:lnTo>
                      <a:pt x="0" y="1418"/>
                    </a:lnTo>
                    <a:lnTo>
                      <a:pt x="12" y="1557"/>
                    </a:lnTo>
                    <a:lnTo>
                      <a:pt x="47" y="1697"/>
                    </a:lnTo>
                    <a:lnTo>
                      <a:pt x="105" y="1836"/>
                    </a:lnTo>
                    <a:lnTo>
                      <a:pt x="198" y="1964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12"/>
                    </a:lnTo>
                    <a:lnTo>
                      <a:pt x="721" y="2405"/>
                    </a:lnTo>
                    <a:lnTo>
                      <a:pt x="883" y="2498"/>
                    </a:lnTo>
                    <a:lnTo>
                      <a:pt x="1081" y="2580"/>
                    </a:lnTo>
                    <a:lnTo>
                      <a:pt x="1278" y="2649"/>
                    </a:lnTo>
                    <a:lnTo>
                      <a:pt x="1487" y="2707"/>
                    </a:lnTo>
                    <a:lnTo>
                      <a:pt x="1708" y="2754"/>
                    </a:lnTo>
                    <a:lnTo>
                      <a:pt x="1952" y="2789"/>
                    </a:lnTo>
                    <a:lnTo>
                      <a:pt x="2185" y="2812"/>
                    </a:lnTo>
                    <a:lnTo>
                      <a:pt x="2440" y="2824"/>
                    </a:lnTo>
                    <a:lnTo>
                      <a:pt x="2684" y="2812"/>
                    </a:lnTo>
                    <a:lnTo>
                      <a:pt x="2928" y="2789"/>
                    </a:lnTo>
                    <a:lnTo>
                      <a:pt x="3160" y="2754"/>
                    </a:lnTo>
                    <a:lnTo>
                      <a:pt x="3393" y="2707"/>
                    </a:lnTo>
                    <a:lnTo>
                      <a:pt x="3602" y="2649"/>
                    </a:lnTo>
                    <a:lnTo>
                      <a:pt x="3799" y="2580"/>
                    </a:lnTo>
                    <a:lnTo>
                      <a:pt x="3985" y="2498"/>
                    </a:lnTo>
                    <a:lnTo>
                      <a:pt x="4160" y="2405"/>
                    </a:lnTo>
                    <a:lnTo>
                      <a:pt x="4322" y="2312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2" y="1964"/>
                    </a:lnTo>
                    <a:lnTo>
                      <a:pt x="4764" y="1836"/>
                    </a:lnTo>
                    <a:lnTo>
                      <a:pt x="4822" y="1697"/>
                    </a:lnTo>
                    <a:lnTo>
                      <a:pt x="4868" y="1557"/>
                    </a:lnTo>
                    <a:lnTo>
                      <a:pt x="4880" y="1418"/>
                    </a:lnTo>
                    <a:lnTo>
                      <a:pt x="4868" y="1267"/>
                    </a:lnTo>
                    <a:lnTo>
                      <a:pt x="4822" y="1127"/>
                    </a:lnTo>
                    <a:lnTo>
                      <a:pt x="4764" y="1000"/>
                    </a:lnTo>
                    <a:lnTo>
                      <a:pt x="4682" y="860"/>
                    </a:lnTo>
                    <a:lnTo>
                      <a:pt x="4578" y="744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85" y="326"/>
                    </a:lnTo>
                    <a:lnTo>
                      <a:pt x="3799" y="244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0" y="70"/>
                    </a:lnTo>
                    <a:lnTo>
                      <a:pt x="2928" y="35"/>
                    </a:lnTo>
                    <a:lnTo>
                      <a:pt x="2684" y="12"/>
                    </a:lnTo>
                    <a:lnTo>
                      <a:pt x="2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45"/>
              <p:cNvSpPr/>
              <p:nvPr/>
            </p:nvSpPr>
            <p:spPr>
              <a:xfrm>
                <a:off x="-4636463" y="4897585"/>
                <a:ext cx="197403" cy="76692"/>
              </a:xfrm>
              <a:custGeom>
                <a:rect b="b" l="l" r="r" t="t"/>
                <a:pathLst>
                  <a:path extrusionOk="0" h="1291" w="3323">
                    <a:moveTo>
                      <a:pt x="1487" y="1"/>
                    </a:moveTo>
                    <a:lnTo>
                      <a:pt x="1324" y="12"/>
                    </a:lnTo>
                    <a:lnTo>
                      <a:pt x="1162" y="36"/>
                    </a:lnTo>
                    <a:lnTo>
                      <a:pt x="1011" y="70"/>
                    </a:lnTo>
                    <a:lnTo>
                      <a:pt x="860" y="117"/>
                    </a:lnTo>
                    <a:lnTo>
                      <a:pt x="732" y="163"/>
                    </a:lnTo>
                    <a:lnTo>
                      <a:pt x="604" y="221"/>
                    </a:lnTo>
                    <a:lnTo>
                      <a:pt x="476" y="279"/>
                    </a:lnTo>
                    <a:lnTo>
                      <a:pt x="372" y="349"/>
                    </a:lnTo>
                    <a:lnTo>
                      <a:pt x="279" y="419"/>
                    </a:lnTo>
                    <a:lnTo>
                      <a:pt x="198" y="500"/>
                    </a:lnTo>
                    <a:lnTo>
                      <a:pt x="128" y="582"/>
                    </a:lnTo>
                    <a:lnTo>
                      <a:pt x="70" y="674"/>
                    </a:lnTo>
                    <a:lnTo>
                      <a:pt x="23" y="767"/>
                    </a:lnTo>
                    <a:lnTo>
                      <a:pt x="0" y="860"/>
                    </a:lnTo>
                    <a:lnTo>
                      <a:pt x="0" y="953"/>
                    </a:lnTo>
                    <a:lnTo>
                      <a:pt x="0" y="1035"/>
                    </a:lnTo>
                    <a:lnTo>
                      <a:pt x="12" y="1116"/>
                    </a:lnTo>
                    <a:lnTo>
                      <a:pt x="46" y="1186"/>
                    </a:lnTo>
                    <a:lnTo>
                      <a:pt x="81" y="1267"/>
                    </a:lnTo>
                    <a:lnTo>
                      <a:pt x="128" y="1197"/>
                    </a:lnTo>
                    <a:lnTo>
                      <a:pt x="186" y="1128"/>
                    </a:lnTo>
                    <a:lnTo>
                      <a:pt x="244" y="1070"/>
                    </a:lnTo>
                    <a:lnTo>
                      <a:pt x="325" y="1011"/>
                    </a:lnTo>
                    <a:lnTo>
                      <a:pt x="488" y="895"/>
                    </a:lnTo>
                    <a:lnTo>
                      <a:pt x="674" y="802"/>
                    </a:lnTo>
                    <a:lnTo>
                      <a:pt x="895" y="733"/>
                    </a:lnTo>
                    <a:lnTo>
                      <a:pt x="1127" y="674"/>
                    </a:lnTo>
                    <a:lnTo>
                      <a:pt x="1383" y="640"/>
                    </a:lnTo>
                    <a:lnTo>
                      <a:pt x="1638" y="628"/>
                    </a:lnTo>
                    <a:lnTo>
                      <a:pt x="1917" y="640"/>
                    </a:lnTo>
                    <a:lnTo>
                      <a:pt x="2173" y="674"/>
                    </a:lnTo>
                    <a:lnTo>
                      <a:pt x="2405" y="733"/>
                    </a:lnTo>
                    <a:lnTo>
                      <a:pt x="2626" y="814"/>
                    </a:lnTo>
                    <a:lnTo>
                      <a:pt x="2823" y="907"/>
                    </a:lnTo>
                    <a:lnTo>
                      <a:pt x="2904" y="965"/>
                    </a:lnTo>
                    <a:lnTo>
                      <a:pt x="2986" y="1023"/>
                    </a:lnTo>
                    <a:lnTo>
                      <a:pt x="3055" y="1081"/>
                    </a:lnTo>
                    <a:lnTo>
                      <a:pt x="3125" y="1151"/>
                    </a:lnTo>
                    <a:lnTo>
                      <a:pt x="3172" y="1221"/>
                    </a:lnTo>
                    <a:lnTo>
                      <a:pt x="3218" y="1290"/>
                    </a:lnTo>
                    <a:lnTo>
                      <a:pt x="3265" y="1209"/>
                    </a:lnTo>
                    <a:lnTo>
                      <a:pt x="3299" y="1128"/>
                    </a:lnTo>
                    <a:lnTo>
                      <a:pt x="3311" y="1046"/>
                    </a:lnTo>
                    <a:lnTo>
                      <a:pt x="3323" y="953"/>
                    </a:lnTo>
                    <a:lnTo>
                      <a:pt x="3311" y="860"/>
                    </a:lnTo>
                    <a:lnTo>
                      <a:pt x="3288" y="767"/>
                    </a:lnTo>
                    <a:lnTo>
                      <a:pt x="3241" y="674"/>
                    </a:lnTo>
                    <a:lnTo>
                      <a:pt x="3195" y="582"/>
                    </a:lnTo>
                    <a:lnTo>
                      <a:pt x="3125" y="500"/>
                    </a:lnTo>
                    <a:lnTo>
                      <a:pt x="3032" y="419"/>
                    </a:lnTo>
                    <a:lnTo>
                      <a:pt x="2939" y="349"/>
                    </a:lnTo>
                    <a:lnTo>
                      <a:pt x="2835" y="279"/>
                    </a:lnTo>
                    <a:lnTo>
                      <a:pt x="2719" y="221"/>
                    </a:lnTo>
                    <a:lnTo>
                      <a:pt x="2591" y="163"/>
                    </a:lnTo>
                    <a:lnTo>
                      <a:pt x="2451" y="117"/>
                    </a:lnTo>
                    <a:lnTo>
                      <a:pt x="2300" y="70"/>
                    </a:lnTo>
                    <a:lnTo>
                      <a:pt x="2149" y="36"/>
                    </a:lnTo>
                    <a:lnTo>
                      <a:pt x="1998" y="12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5" name="Google Shape;1595;p45"/>
            <p:cNvGrpSpPr/>
            <p:nvPr/>
          </p:nvGrpSpPr>
          <p:grpSpPr>
            <a:xfrm>
              <a:off x="-2711293" y="3348866"/>
              <a:ext cx="289896" cy="256808"/>
              <a:chOff x="-4684106" y="4872753"/>
              <a:chExt cx="289896" cy="256808"/>
            </a:xfrm>
          </p:grpSpPr>
          <p:sp>
            <p:nvSpPr>
              <p:cNvPr id="1596" name="Google Shape;1596;p45"/>
              <p:cNvSpPr/>
              <p:nvPr/>
            </p:nvSpPr>
            <p:spPr>
              <a:xfrm>
                <a:off x="-4684106" y="4959722"/>
                <a:ext cx="289896" cy="84236"/>
              </a:xfrm>
              <a:custGeom>
                <a:rect b="b" l="l" r="r" t="t"/>
                <a:pathLst>
                  <a:path extrusionOk="0" h="1418" w="4880">
                    <a:moveTo>
                      <a:pt x="0" y="0"/>
                    </a:moveTo>
                    <a:lnTo>
                      <a:pt x="0" y="1418"/>
                    </a:lnTo>
                    <a:lnTo>
                      <a:pt x="4880" y="1418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45"/>
              <p:cNvSpPr/>
              <p:nvPr/>
            </p:nvSpPr>
            <p:spPr>
              <a:xfrm>
                <a:off x="-4684106" y="4962455"/>
                <a:ext cx="289896" cy="167106"/>
              </a:xfrm>
              <a:custGeom>
                <a:rect b="b" l="l" r="r" t="t"/>
                <a:pathLst>
                  <a:path extrusionOk="0" h="2813" w="4880">
                    <a:moveTo>
                      <a:pt x="2196" y="1"/>
                    </a:moveTo>
                    <a:lnTo>
                      <a:pt x="1952" y="24"/>
                    </a:lnTo>
                    <a:lnTo>
                      <a:pt x="1720" y="59"/>
                    </a:lnTo>
                    <a:lnTo>
                      <a:pt x="1499" y="105"/>
                    </a:lnTo>
                    <a:lnTo>
                      <a:pt x="1278" y="163"/>
                    </a:lnTo>
                    <a:lnTo>
                      <a:pt x="1081" y="245"/>
                    </a:lnTo>
                    <a:lnTo>
                      <a:pt x="895" y="314"/>
                    </a:lnTo>
                    <a:lnTo>
                      <a:pt x="721" y="407"/>
                    </a:lnTo>
                    <a:lnTo>
                      <a:pt x="558" y="512"/>
                    </a:lnTo>
                    <a:lnTo>
                      <a:pt x="419" y="616"/>
                    </a:lnTo>
                    <a:lnTo>
                      <a:pt x="302" y="733"/>
                    </a:lnTo>
                    <a:lnTo>
                      <a:pt x="198" y="860"/>
                    </a:lnTo>
                    <a:lnTo>
                      <a:pt x="117" y="988"/>
                    </a:lnTo>
                    <a:lnTo>
                      <a:pt x="58" y="1128"/>
                    </a:lnTo>
                    <a:lnTo>
                      <a:pt x="24" y="1267"/>
                    </a:lnTo>
                    <a:lnTo>
                      <a:pt x="0" y="1406"/>
                    </a:lnTo>
                    <a:lnTo>
                      <a:pt x="24" y="1546"/>
                    </a:lnTo>
                    <a:lnTo>
                      <a:pt x="58" y="1685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2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8" y="2650"/>
                    </a:lnTo>
                    <a:lnTo>
                      <a:pt x="1499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40" y="2789"/>
                    </a:lnTo>
                    <a:lnTo>
                      <a:pt x="3172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11" y="2580"/>
                    </a:lnTo>
                    <a:lnTo>
                      <a:pt x="3997" y="2499"/>
                    </a:lnTo>
                    <a:lnTo>
                      <a:pt x="4171" y="2406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89" y="2080"/>
                    </a:lnTo>
                    <a:lnTo>
                      <a:pt x="4694" y="1953"/>
                    </a:lnTo>
                    <a:lnTo>
                      <a:pt x="4775" y="1825"/>
                    </a:lnTo>
                    <a:lnTo>
                      <a:pt x="4833" y="1685"/>
                    </a:lnTo>
                    <a:lnTo>
                      <a:pt x="4868" y="1546"/>
                    </a:lnTo>
                    <a:lnTo>
                      <a:pt x="4880" y="1406"/>
                    </a:lnTo>
                    <a:lnTo>
                      <a:pt x="4868" y="1267"/>
                    </a:lnTo>
                    <a:lnTo>
                      <a:pt x="4833" y="1128"/>
                    </a:lnTo>
                    <a:lnTo>
                      <a:pt x="4775" y="988"/>
                    </a:lnTo>
                    <a:lnTo>
                      <a:pt x="4694" y="860"/>
                    </a:lnTo>
                    <a:lnTo>
                      <a:pt x="4589" y="733"/>
                    </a:lnTo>
                    <a:lnTo>
                      <a:pt x="4462" y="616"/>
                    </a:lnTo>
                    <a:lnTo>
                      <a:pt x="4322" y="512"/>
                    </a:lnTo>
                    <a:lnTo>
                      <a:pt x="4171" y="407"/>
                    </a:lnTo>
                    <a:lnTo>
                      <a:pt x="3997" y="314"/>
                    </a:lnTo>
                    <a:lnTo>
                      <a:pt x="3811" y="245"/>
                    </a:lnTo>
                    <a:lnTo>
                      <a:pt x="3602" y="163"/>
                    </a:lnTo>
                    <a:lnTo>
                      <a:pt x="3393" y="105"/>
                    </a:lnTo>
                    <a:lnTo>
                      <a:pt x="3172" y="59"/>
                    </a:lnTo>
                    <a:lnTo>
                      <a:pt x="2940" y="24"/>
                    </a:lnTo>
                    <a:lnTo>
                      <a:pt x="2696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45"/>
              <p:cNvSpPr/>
              <p:nvPr/>
            </p:nvSpPr>
            <p:spPr>
              <a:xfrm>
                <a:off x="-4684106" y="4872753"/>
                <a:ext cx="289896" cy="167760"/>
              </a:xfrm>
              <a:custGeom>
                <a:rect b="b" l="l" r="r" t="t"/>
                <a:pathLst>
                  <a:path extrusionOk="0" h="2824" w="4880">
                    <a:moveTo>
                      <a:pt x="2440" y="0"/>
                    </a:moveTo>
                    <a:lnTo>
                      <a:pt x="2185" y="12"/>
                    </a:lnTo>
                    <a:lnTo>
                      <a:pt x="1952" y="35"/>
                    </a:lnTo>
                    <a:lnTo>
                      <a:pt x="1708" y="70"/>
                    </a:lnTo>
                    <a:lnTo>
                      <a:pt x="1487" y="117"/>
                    </a:lnTo>
                    <a:lnTo>
                      <a:pt x="1278" y="175"/>
                    </a:lnTo>
                    <a:lnTo>
                      <a:pt x="1081" y="244"/>
                    </a:lnTo>
                    <a:lnTo>
                      <a:pt x="883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291" y="744"/>
                    </a:lnTo>
                    <a:lnTo>
                      <a:pt x="198" y="860"/>
                    </a:lnTo>
                    <a:lnTo>
                      <a:pt x="105" y="1000"/>
                    </a:lnTo>
                    <a:lnTo>
                      <a:pt x="47" y="1127"/>
                    </a:lnTo>
                    <a:lnTo>
                      <a:pt x="12" y="1267"/>
                    </a:lnTo>
                    <a:lnTo>
                      <a:pt x="0" y="1418"/>
                    </a:lnTo>
                    <a:lnTo>
                      <a:pt x="12" y="1557"/>
                    </a:lnTo>
                    <a:lnTo>
                      <a:pt x="47" y="1697"/>
                    </a:lnTo>
                    <a:lnTo>
                      <a:pt x="105" y="1836"/>
                    </a:lnTo>
                    <a:lnTo>
                      <a:pt x="198" y="1964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12"/>
                    </a:lnTo>
                    <a:lnTo>
                      <a:pt x="721" y="2405"/>
                    </a:lnTo>
                    <a:lnTo>
                      <a:pt x="883" y="2498"/>
                    </a:lnTo>
                    <a:lnTo>
                      <a:pt x="1081" y="2580"/>
                    </a:lnTo>
                    <a:lnTo>
                      <a:pt x="1278" y="2649"/>
                    </a:lnTo>
                    <a:lnTo>
                      <a:pt x="1487" y="2707"/>
                    </a:lnTo>
                    <a:lnTo>
                      <a:pt x="1708" y="2754"/>
                    </a:lnTo>
                    <a:lnTo>
                      <a:pt x="1952" y="2789"/>
                    </a:lnTo>
                    <a:lnTo>
                      <a:pt x="2185" y="2812"/>
                    </a:lnTo>
                    <a:lnTo>
                      <a:pt x="2440" y="2824"/>
                    </a:lnTo>
                    <a:lnTo>
                      <a:pt x="2684" y="2812"/>
                    </a:lnTo>
                    <a:lnTo>
                      <a:pt x="2928" y="2789"/>
                    </a:lnTo>
                    <a:lnTo>
                      <a:pt x="3160" y="2754"/>
                    </a:lnTo>
                    <a:lnTo>
                      <a:pt x="3393" y="2707"/>
                    </a:lnTo>
                    <a:lnTo>
                      <a:pt x="3602" y="2649"/>
                    </a:lnTo>
                    <a:lnTo>
                      <a:pt x="3799" y="2580"/>
                    </a:lnTo>
                    <a:lnTo>
                      <a:pt x="3985" y="2498"/>
                    </a:lnTo>
                    <a:lnTo>
                      <a:pt x="4160" y="2405"/>
                    </a:lnTo>
                    <a:lnTo>
                      <a:pt x="4322" y="2312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2" y="1964"/>
                    </a:lnTo>
                    <a:lnTo>
                      <a:pt x="4764" y="1836"/>
                    </a:lnTo>
                    <a:lnTo>
                      <a:pt x="4822" y="1697"/>
                    </a:lnTo>
                    <a:lnTo>
                      <a:pt x="4868" y="1557"/>
                    </a:lnTo>
                    <a:lnTo>
                      <a:pt x="4880" y="1418"/>
                    </a:lnTo>
                    <a:lnTo>
                      <a:pt x="4868" y="1267"/>
                    </a:lnTo>
                    <a:lnTo>
                      <a:pt x="4822" y="1127"/>
                    </a:lnTo>
                    <a:lnTo>
                      <a:pt x="4764" y="1000"/>
                    </a:lnTo>
                    <a:lnTo>
                      <a:pt x="4682" y="860"/>
                    </a:lnTo>
                    <a:lnTo>
                      <a:pt x="4578" y="744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85" y="326"/>
                    </a:lnTo>
                    <a:lnTo>
                      <a:pt x="3799" y="244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0" y="70"/>
                    </a:lnTo>
                    <a:lnTo>
                      <a:pt x="2928" y="35"/>
                    </a:lnTo>
                    <a:lnTo>
                      <a:pt x="2684" y="12"/>
                    </a:lnTo>
                    <a:lnTo>
                      <a:pt x="2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45"/>
              <p:cNvSpPr/>
              <p:nvPr/>
            </p:nvSpPr>
            <p:spPr>
              <a:xfrm>
                <a:off x="-4636463" y="4897585"/>
                <a:ext cx="197403" cy="76692"/>
              </a:xfrm>
              <a:custGeom>
                <a:rect b="b" l="l" r="r" t="t"/>
                <a:pathLst>
                  <a:path extrusionOk="0" h="1291" w="3323">
                    <a:moveTo>
                      <a:pt x="1487" y="1"/>
                    </a:moveTo>
                    <a:lnTo>
                      <a:pt x="1324" y="12"/>
                    </a:lnTo>
                    <a:lnTo>
                      <a:pt x="1162" y="36"/>
                    </a:lnTo>
                    <a:lnTo>
                      <a:pt x="1011" y="70"/>
                    </a:lnTo>
                    <a:lnTo>
                      <a:pt x="860" y="117"/>
                    </a:lnTo>
                    <a:lnTo>
                      <a:pt x="732" y="163"/>
                    </a:lnTo>
                    <a:lnTo>
                      <a:pt x="604" y="221"/>
                    </a:lnTo>
                    <a:lnTo>
                      <a:pt x="476" y="279"/>
                    </a:lnTo>
                    <a:lnTo>
                      <a:pt x="372" y="349"/>
                    </a:lnTo>
                    <a:lnTo>
                      <a:pt x="279" y="419"/>
                    </a:lnTo>
                    <a:lnTo>
                      <a:pt x="198" y="500"/>
                    </a:lnTo>
                    <a:lnTo>
                      <a:pt x="128" y="582"/>
                    </a:lnTo>
                    <a:lnTo>
                      <a:pt x="70" y="674"/>
                    </a:lnTo>
                    <a:lnTo>
                      <a:pt x="23" y="767"/>
                    </a:lnTo>
                    <a:lnTo>
                      <a:pt x="0" y="860"/>
                    </a:lnTo>
                    <a:lnTo>
                      <a:pt x="0" y="953"/>
                    </a:lnTo>
                    <a:lnTo>
                      <a:pt x="0" y="1035"/>
                    </a:lnTo>
                    <a:lnTo>
                      <a:pt x="12" y="1116"/>
                    </a:lnTo>
                    <a:lnTo>
                      <a:pt x="46" y="1186"/>
                    </a:lnTo>
                    <a:lnTo>
                      <a:pt x="81" y="1267"/>
                    </a:lnTo>
                    <a:lnTo>
                      <a:pt x="128" y="1197"/>
                    </a:lnTo>
                    <a:lnTo>
                      <a:pt x="186" y="1128"/>
                    </a:lnTo>
                    <a:lnTo>
                      <a:pt x="244" y="1070"/>
                    </a:lnTo>
                    <a:lnTo>
                      <a:pt x="325" y="1011"/>
                    </a:lnTo>
                    <a:lnTo>
                      <a:pt x="488" y="895"/>
                    </a:lnTo>
                    <a:lnTo>
                      <a:pt x="674" y="802"/>
                    </a:lnTo>
                    <a:lnTo>
                      <a:pt x="895" y="733"/>
                    </a:lnTo>
                    <a:lnTo>
                      <a:pt x="1127" y="674"/>
                    </a:lnTo>
                    <a:lnTo>
                      <a:pt x="1383" y="640"/>
                    </a:lnTo>
                    <a:lnTo>
                      <a:pt x="1638" y="628"/>
                    </a:lnTo>
                    <a:lnTo>
                      <a:pt x="1917" y="640"/>
                    </a:lnTo>
                    <a:lnTo>
                      <a:pt x="2173" y="674"/>
                    </a:lnTo>
                    <a:lnTo>
                      <a:pt x="2405" y="733"/>
                    </a:lnTo>
                    <a:lnTo>
                      <a:pt x="2626" y="814"/>
                    </a:lnTo>
                    <a:lnTo>
                      <a:pt x="2823" y="907"/>
                    </a:lnTo>
                    <a:lnTo>
                      <a:pt x="2904" y="965"/>
                    </a:lnTo>
                    <a:lnTo>
                      <a:pt x="2986" y="1023"/>
                    </a:lnTo>
                    <a:lnTo>
                      <a:pt x="3055" y="1081"/>
                    </a:lnTo>
                    <a:lnTo>
                      <a:pt x="3125" y="1151"/>
                    </a:lnTo>
                    <a:lnTo>
                      <a:pt x="3172" y="1221"/>
                    </a:lnTo>
                    <a:lnTo>
                      <a:pt x="3218" y="1290"/>
                    </a:lnTo>
                    <a:lnTo>
                      <a:pt x="3265" y="1209"/>
                    </a:lnTo>
                    <a:lnTo>
                      <a:pt x="3299" y="1128"/>
                    </a:lnTo>
                    <a:lnTo>
                      <a:pt x="3311" y="1046"/>
                    </a:lnTo>
                    <a:lnTo>
                      <a:pt x="3323" y="953"/>
                    </a:lnTo>
                    <a:lnTo>
                      <a:pt x="3311" y="860"/>
                    </a:lnTo>
                    <a:lnTo>
                      <a:pt x="3288" y="767"/>
                    </a:lnTo>
                    <a:lnTo>
                      <a:pt x="3241" y="674"/>
                    </a:lnTo>
                    <a:lnTo>
                      <a:pt x="3195" y="582"/>
                    </a:lnTo>
                    <a:lnTo>
                      <a:pt x="3125" y="500"/>
                    </a:lnTo>
                    <a:lnTo>
                      <a:pt x="3032" y="419"/>
                    </a:lnTo>
                    <a:lnTo>
                      <a:pt x="2939" y="349"/>
                    </a:lnTo>
                    <a:lnTo>
                      <a:pt x="2835" y="279"/>
                    </a:lnTo>
                    <a:lnTo>
                      <a:pt x="2719" y="221"/>
                    </a:lnTo>
                    <a:lnTo>
                      <a:pt x="2591" y="163"/>
                    </a:lnTo>
                    <a:lnTo>
                      <a:pt x="2451" y="117"/>
                    </a:lnTo>
                    <a:lnTo>
                      <a:pt x="2300" y="70"/>
                    </a:lnTo>
                    <a:lnTo>
                      <a:pt x="2149" y="36"/>
                    </a:lnTo>
                    <a:lnTo>
                      <a:pt x="1998" y="12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0" name="Google Shape;1600;p45"/>
            <p:cNvGrpSpPr/>
            <p:nvPr/>
          </p:nvGrpSpPr>
          <p:grpSpPr>
            <a:xfrm>
              <a:off x="-2711293" y="2940666"/>
              <a:ext cx="289896" cy="256808"/>
              <a:chOff x="-4684106" y="4872753"/>
              <a:chExt cx="289896" cy="256808"/>
            </a:xfrm>
          </p:grpSpPr>
          <p:sp>
            <p:nvSpPr>
              <p:cNvPr id="1601" name="Google Shape;1601;p45"/>
              <p:cNvSpPr/>
              <p:nvPr/>
            </p:nvSpPr>
            <p:spPr>
              <a:xfrm>
                <a:off x="-4684106" y="4959722"/>
                <a:ext cx="289896" cy="84236"/>
              </a:xfrm>
              <a:custGeom>
                <a:rect b="b" l="l" r="r" t="t"/>
                <a:pathLst>
                  <a:path extrusionOk="0" h="1418" w="4880">
                    <a:moveTo>
                      <a:pt x="0" y="0"/>
                    </a:moveTo>
                    <a:lnTo>
                      <a:pt x="0" y="1418"/>
                    </a:lnTo>
                    <a:lnTo>
                      <a:pt x="4880" y="1418"/>
                    </a:lnTo>
                    <a:lnTo>
                      <a:pt x="4880" y="0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45"/>
              <p:cNvSpPr/>
              <p:nvPr/>
            </p:nvSpPr>
            <p:spPr>
              <a:xfrm>
                <a:off x="-4684106" y="4962455"/>
                <a:ext cx="289896" cy="167106"/>
              </a:xfrm>
              <a:custGeom>
                <a:rect b="b" l="l" r="r" t="t"/>
                <a:pathLst>
                  <a:path extrusionOk="0" h="2813" w="4880">
                    <a:moveTo>
                      <a:pt x="2196" y="1"/>
                    </a:moveTo>
                    <a:lnTo>
                      <a:pt x="1952" y="24"/>
                    </a:lnTo>
                    <a:lnTo>
                      <a:pt x="1720" y="59"/>
                    </a:lnTo>
                    <a:lnTo>
                      <a:pt x="1499" y="105"/>
                    </a:lnTo>
                    <a:lnTo>
                      <a:pt x="1278" y="163"/>
                    </a:lnTo>
                    <a:lnTo>
                      <a:pt x="1081" y="245"/>
                    </a:lnTo>
                    <a:lnTo>
                      <a:pt x="895" y="314"/>
                    </a:lnTo>
                    <a:lnTo>
                      <a:pt x="721" y="407"/>
                    </a:lnTo>
                    <a:lnTo>
                      <a:pt x="558" y="512"/>
                    </a:lnTo>
                    <a:lnTo>
                      <a:pt x="419" y="616"/>
                    </a:lnTo>
                    <a:lnTo>
                      <a:pt x="302" y="733"/>
                    </a:lnTo>
                    <a:lnTo>
                      <a:pt x="198" y="860"/>
                    </a:lnTo>
                    <a:lnTo>
                      <a:pt x="117" y="988"/>
                    </a:lnTo>
                    <a:lnTo>
                      <a:pt x="58" y="1128"/>
                    </a:lnTo>
                    <a:lnTo>
                      <a:pt x="24" y="1267"/>
                    </a:lnTo>
                    <a:lnTo>
                      <a:pt x="0" y="1406"/>
                    </a:lnTo>
                    <a:lnTo>
                      <a:pt x="24" y="1546"/>
                    </a:lnTo>
                    <a:lnTo>
                      <a:pt x="58" y="1685"/>
                    </a:lnTo>
                    <a:lnTo>
                      <a:pt x="117" y="1825"/>
                    </a:lnTo>
                    <a:lnTo>
                      <a:pt x="198" y="1953"/>
                    </a:lnTo>
                    <a:lnTo>
                      <a:pt x="302" y="2080"/>
                    </a:lnTo>
                    <a:lnTo>
                      <a:pt x="419" y="2196"/>
                    </a:lnTo>
                    <a:lnTo>
                      <a:pt x="558" y="2301"/>
                    </a:lnTo>
                    <a:lnTo>
                      <a:pt x="721" y="2406"/>
                    </a:lnTo>
                    <a:lnTo>
                      <a:pt x="895" y="2499"/>
                    </a:lnTo>
                    <a:lnTo>
                      <a:pt x="1081" y="2580"/>
                    </a:lnTo>
                    <a:lnTo>
                      <a:pt x="1278" y="2650"/>
                    </a:lnTo>
                    <a:lnTo>
                      <a:pt x="1499" y="2708"/>
                    </a:lnTo>
                    <a:lnTo>
                      <a:pt x="1720" y="2754"/>
                    </a:lnTo>
                    <a:lnTo>
                      <a:pt x="1952" y="2789"/>
                    </a:lnTo>
                    <a:lnTo>
                      <a:pt x="2196" y="2812"/>
                    </a:lnTo>
                    <a:lnTo>
                      <a:pt x="2696" y="2812"/>
                    </a:lnTo>
                    <a:lnTo>
                      <a:pt x="2940" y="2789"/>
                    </a:lnTo>
                    <a:lnTo>
                      <a:pt x="3172" y="2754"/>
                    </a:lnTo>
                    <a:lnTo>
                      <a:pt x="3393" y="2708"/>
                    </a:lnTo>
                    <a:lnTo>
                      <a:pt x="3602" y="2650"/>
                    </a:lnTo>
                    <a:lnTo>
                      <a:pt x="3811" y="2580"/>
                    </a:lnTo>
                    <a:lnTo>
                      <a:pt x="3997" y="2499"/>
                    </a:lnTo>
                    <a:lnTo>
                      <a:pt x="4171" y="2406"/>
                    </a:lnTo>
                    <a:lnTo>
                      <a:pt x="4322" y="2301"/>
                    </a:lnTo>
                    <a:lnTo>
                      <a:pt x="4462" y="2196"/>
                    </a:lnTo>
                    <a:lnTo>
                      <a:pt x="4589" y="2080"/>
                    </a:lnTo>
                    <a:lnTo>
                      <a:pt x="4694" y="1953"/>
                    </a:lnTo>
                    <a:lnTo>
                      <a:pt x="4775" y="1825"/>
                    </a:lnTo>
                    <a:lnTo>
                      <a:pt x="4833" y="1685"/>
                    </a:lnTo>
                    <a:lnTo>
                      <a:pt x="4868" y="1546"/>
                    </a:lnTo>
                    <a:lnTo>
                      <a:pt x="4880" y="1406"/>
                    </a:lnTo>
                    <a:lnTo>
                      <a:pt x="4868" y="1267"/>
                    </a:lnTo>
                    <a:lnTo>
                      <a:pt x="4833" y="1128"/>
                    </a:lnTo>
                    <a:lnTo>
                      <a:pt x="4775" y="988"/>
                    </a:lnTo>
                    <a:lnTo>
                      <a:pt x="4694" y="860"/>
                    </a:lnTo>
                    <a:lnTo>
                      <a:pt x="4589" y="733"/>
                    </a:lnTo>
                    <a:lnTo>
                      <a:pt x="4462" y="616"/>
                    </a:lnTo>
                    <a:lnTo>
                      <a:pt x="4322" y="512"/>
                    </a:lnTo>
                    <a:lnTo>
                      <a:pt x="4171" y="407"/>
                    </a:lnTo>
                    <a:lnTo>
                      <a:pt x="3997" y="314"/>
                    </a:lnTo>
                    <a:lnTo>
                      <a:pt x="3811" y="245"/>
                    </a:lnTo>
                    <a:lnTo>
                      <a:pt x="3602" y="163"/>
                    </a:lnTo>
                    <a:lnTo>
                      <a:pt x="3393" y="105"/>
                    </a:lnTo>
                    <a:lnTo>
                      <a:pt x="3172" y="59"/>
                    </a:lnTo>
                    <a:lnTo>
                      <a:pt x="2940" y="24"/>
                    </a:lnTo>
                    <a:lnTo>
                      <a:pt x="2696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45"/>
              <p:cNvSpPr/>
              <p:nvPr/>
            </p:nvSpPr>
            <p:spPr>
              <a:xfrm>
                <a:off x="-4684106" y="4872753"/>
                <a:ext cx="289896" cy="167760"/>
              </a:xfrm>
              <a:custGeom>
                <a:rect b="b" l="l" r="r" t="t"/>
                <a:pathLst>
                  <a:path extrusionOk="0" h="2824" w="4880">
                    <a:moveTo>
                      <a:pt x="2440" y="0"/>
                    </a:moveTo>
                    <a:lnTo>
                      <a:pt x="2185" y="12"/>
                    </a:lnTo>
                    <a:lnTo>
                      <a:pt x="1952" y="35"/>
                    </a:lnTo>
                    <a:lnTo>
                      <a:pt x="1708" y="70"/>
                    </a:lnTo>
                    <a:lnTo>
                      <a:pt x="1487" y="117"/>
                    </a:lnTo>
                    <a:lnTo>
                      <a:pt x="1278" y="175"/>
                    </a:lnTo>
                    <a:lnTo>
                      <a:pt x="1081" y="244"/>
                    </a:lnTo>
                    <a:lnTo>
                      <a:pt x="883" y="326"/>
                    </a:lnTo>
                    <a:lnTo>
                      <a:pt x="721" y="419"/>
                    </a:lnTo>
                    <a:lnTo>
                      <a:pt x="558" y="512"/>
                    </a:lnTo>
                    <a:lnTo>
                      <a:pt x="419" y="628"/>
                    </a:lnTo>
                    <a:lnTo>
                      <a:pt x="291" y="744"/>
                    </a:lnTo>
                    <a:lnTo>
                      <a:pt x="198" y="860"/>
                    </a:lnTo>
                    <a:lnTo>
                      <a:pt x="105" y="1000"/>
                    </a:lnTo>
                    <a:lnTo>
                      <a:pt x="47" y="1127"/>
                    </a:lnTo>
                    <a:lnTo>
                      <a:pt x="12" y="1267"/>
                    </a:lnTo>
                    <a:lnTo>
                      <a:pt x="0" y="1418"/>
                    </a:lnTo>
                    <a:lnTo>
                      <a:pt x="12" y="1557"/>
                    </a:lnTo>
                    <a:lnTo>
                      <a:pt x="47" y="1697"/>
                    </a:lnTo>
                    <a:lnTo>
                      <a:pt x="105" y="1836"/>
                    </a:lnTo>
                    <a:lnTo>
                      <a:pt x="198" y="1964"/>
                    </a:lnTo>
                    <a:lnTo>
                      <a:pt x="291" y="2080"/>
                    </a:lnTo>
                    <a:lnTo>
                      <a:pt x="419" y="2196"/>
                    </a:lnTo>
                    <a:lnTo>
                      <a:pt x="558" y="2312"/>
                    </a:lnTo>
                    <a:lnTo>
                      <a:pt x="721" y="2405"/>
                    </a:lnTo>
                    <a:lnTo>
                      <a:pt x="883" y="2498"/>
                    </a:lnTo>
                    <a:lnTo>
                      <a:pt x="1081" y="2580"/>
                    </a:lnTo>
                    <a:lnTo>
                      <a:pt x="1278" y="2649"/>
                    </a:lnTo>
                    <a:lnTo>
                      <a:pt x="1487" y="2707"/>
                    </a:lnTo>
                    <a:lnTo>
                      <a:pt x="1708" y="2754"/>
                    </a:lnTo>
                    <a:lnTo>
                      <a:pt x="1952" y="2789"/>
                    </a:lnTo>
                    <a:lnTo>
                      <a:pt x="2185" y="2812"/>
                    </a:lnTo>
                    <a:lnTo>
                      <a:pt x="2440" y="2824"/>
                    </a:lnTo>
                    <a:lnTo>
                      <a:pt x="2684" y="2812"/>
                    </a:lnTo>
                    <a:lnTo>
                      <a:pt x="2928" y="2789"/>
                    </a:lnTo>
                    <a:lnTo>
                      <a:pt x="3160" y="2754"/>
                    </a:lnTo>
                    <a:lnTo>
                      <a:pt x="3393" y="2707"/>
                    </a:lnTo>
                    <a:lnTo>
                      <a:pt x="3602" y="2649"/>
                    </a:lnTo>
                    <a:lnTo>
                      <a:pt x="3799" y="2580"/>
                    </a:lnTo>
                    <a:lnTo>
                      <a:pt x="3985" y="2498"/>
                    </a:lnTo>
                    <a:lnTo>
                      <a:pt x="4160" y="2405"/>
                    </a:lnTo>
                    <a:lnTo>
                      <a:pt x="4322" y="2312"/>
                    </a:lnTo>
                    <a:lnTo>
                      <a:pt x="4462" y="2196"/>
                    </a:lnTo>
                    <a:lnTo>
                      <a:pt x="4578" y="2080"/>
                    </a:lnTo>
                    <a:lnTo>
                      <a:pt x="4682" y="1964"/>
                    </a:lnTo>
                    <a:lnTo>
                      <a:pt x="4764" y="1836"/>
                    </a:lnTo>
                    <a:lnTo>
                      <a:pt x="4822" y="1697"/>
                    </a:lnTo>
                    <a:lnTo>
                      <a:pt x="4868" y="1557"/>
                    </a:lnTo>
                    <a:lnTo>
                      <a:pt x="4880" y="1418"/>
                    </a:lnTo>
                    <a:lnTo>
                      <a:pt x="4868" y="1267"/>
                    </a:lnTo>
                    <a:lnTo>
                      <a:pt x="4822" y="1127"/>
                    </a:lnTo>
                    <a:lnTo>
                      <a:pt x="4764" y="1000"/>
                    </a:lnTo>
                    <a:lnTo>
                      <a:pt x="4682" y="860"/>
                    </a:lnTo>
                    <a:lnTo>
                      <a:pt x="4578" y="744"/>
                    </a:lnTo>
                    <a:lnTo>
                      <a:pt x="4462" y="628"/>
                    </a:lnTo>
                    <a:lnTo>
                      <a:pt x="4322" y="512"/>
                    </a:lnTo>
                    <a:lnTo>
                      <a:pt x="4160" y="419"/>
                    </a:lnTo>
                    <a:lnTo>
                      <a:pt x="3985" y="326"/>
                    </a:lnTo>
                    <a:lnTo>
                      <a:pt x="3799" y="244"/>
                    </a:lnTo>
                    <a:lnTo>
                      <a:pt x="3602" y="175"/>
                    </a:lnTo>
                    <a:lnTo>
                      <a:pt x="3393" y="117"/>
                    </a:lnTo>
                    <a:lnTo>
                      <a:pt x="3160" y="70"/>
                    </a:lnTo>
                    <a:lnTo>
                      <a:pt x="2928" y="35"/>
                    </a:lnTo>
                    <a:lnTo>
                      <a:pt x="2684" y="12"/>
                    </a:lnTo>
                    <a:lnTo>
                      <a:pt x="244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45"/>
              <p:cNvSpPr/>
              <p:nvPr/>
            </p:nvSpPr>
            <p:spPr>
              <a:xfrm>
                <a:off x="-4636463" y="4897585"/>
                <a:ext cx="197403" cy="76692"/>
              </a:xfrm>
              <a:custGeom>
                <a:rect b="b" l="l" r="r" t="t"/>
                <a:pathLst>
                  <a:path extrusionOk="0" h="1291" w="3323">
                    <a:moveTo>
                      <a:pt x="1487" y="1"/>
                    </a:moveTo>
                    <a:lnTo>
                      <a:pt x="1324" y="12"/>
                    </a:lnTo>
                    <a:lnTo>
                      <a:pt x="1162" y="36"/>
                    </a:lnTo>
                    <a:lnTo>
                      <a:pt x="1011" y="70"/>
                    </a:lnTo>
                    <a:lnTo>
                      <a:pt x="860" y="117"/>
                    </a:lnTo>
                    <a:lnTo>
                      <a:pt x="732" y="163"/>
                    </a:lnTo>
                    <a:lnTo>
                      <a:pt x="604" y="221"/>
                    </a:lnTo>
                    <a:lnTo>
                      <a:pt x="476" y="279"/>
                    </a:lnTo>
                    <a:lnTo>
                      <a:pt x="372" y="349"/>
                    </a:lnTo>
                    <a:lnTo>
                      <a:pt x="279" y="419"/>
                    </a:lnTo>
                    <a:lnTo>
                      <a:pt x="198" y="500"/>
                    </a:lnTo>
                    <a:lnTo>
                      <a:pt x="128" y="582"/>
                    </a:lnTo>
                    <a:lnTo>
                      <a:pt x="70" y="674"/>
                    </a:lnTo>
                    <a:lnTo>
                      <a:pt x="23" y="767"/>
                    </a:lnTo>
                    <a:lnTo>
                      <a:pt x="0" y="860"/>
                    </a:lnTo>
                    <a:lnTo>
                      <a:pt x="0" y="953"/>
                    </a:lnTo>
                    <a:lnTo>
                      <a:pt x="0" y="1035"/>
                    </a:lnTo>
                    <a:lnTo>
                      <a:pt x="12" y="1116"/>
                    </a:lnTo>
                    <a:lnTo>
                      <a:pt x="46" y="1186"/>
                    </a:lnTo>
                    <a:lnTo>
                      <a:pt x="81" y="1267"/>
                    </a:lnTo>
                    <a:lnTo>
                      <a:pt x="128" y="1197"/>
                    </a:lnTo>
                    <a:lnTo>
                      <a:pt x="186" y="1128"/>
                    </a:lnTo>
                    <a:lnTo>
                      <a:pt x="244" y="1070"/>
                    </a:lnTo>
                    <a:lnTo>
                      <a:pt x="325" y="1011"/>
                    </a:lnTo>
                    <a:lnTo>
                      <a:pt x="488" y="895"/>
                    </a:lnTo>
                    <a:lnTo>
                      <a:pt x="674" y="802"/>
                    </a:lnTo>
                    <a:lnTo>
                      <a:pt x="895" y="733"/>
                    </a:lnTo>
                    <a:lnTo>
                      <a:pt x="1127" y="674"/>
                    </a:lnTo>
                    <a:lnTo>
                      <a:pt x="1383" y="640"/>
                    </a:lnTo>
                    <a:lnTo>
                      <a:pt x="1638" y="628"/>
                    </a:lnTo>
                    <a:lnTo>
                      <a:pt x="1917" y="640"/>
                    </a:lnTo>
                    <a:lnTo>
                      <a:pt x="2173" y="674"/>
                    </a:lnTo>
                    <a:lnTo>
                      <a:pt x="2405" y="733"/>
                    </a:lnTo>
                    <a:lnTo>
                      <a:pt x="2626" y="814"/>
                    </a:lnTo>
                    <a:lnTo>
                      <a:pt x="2823" y="907"/>
                    </a:lnTo>
                    <a:lnTo>
                      <a:pt x="2904" y="965"/>
                    </a:lnTo>
                    <a:lnTo>
                      <a:pt x="2986" y="1023"/>
                    </a:lnTo>
                    <a:lnTo>
                      <a:pt x="3055" y="1081"/>
                    </a:lnTo>
                    <a:lnTo>
                      <a:pt x="3125" y="1151"/>
                    </a:lnTo>
                    <a:lnTo>
                      <a:pt x="3172" y="1221"/>
                    </a:lnTo>
                    <a:lnTo>
                      <a:pt x="3218" y="1290"/>
                    </a:lnTo>
                    <a:lnTo>
                      <a:pt x="3265" y="1209"/>
                    </a:lnTo>
                    <a:lnTo>
                      <a:pt x="3299" y="1128"/>
                    </a:lnTo>
                    <a:lnTo>
                      <a:pt x="3311" y="1046"/>
                    </a:lnTo>
                    <a:lnTo>
                      <a:pt x="3323" y="953"/>
                    </a:lnTo>
                    <a:lnTo>
                      <a:pt x="3311" y="860"/>
                    </a:lnTo>
                    <a:lnTo>
                      <a:pt x="3288" y="767"/>
                    </a:lnTo>
                    <a:lnTo>
                      <a:pt x="3241" y="674"/>
                    </a:lnTo>
                    <a:lnTo>
                      <a:pt x="3195" y="582"/>
                    </a:lnTo>
                    <a:lnTo>
                      <a:pt x="3125" y="500"/>
                    </a:lnTo>
                    <a:lnTo>
                      <a:pt x="3032" y="419"/>
                    </a:lnTo>
                    <a:lnTo>
                      <a:pt x="2939" y="349"/>
                    </a:lnTo>
                    <a:lnTo>
                      <a:pt x="2835" y="279"/>
                    </a:lnTo>
                    <a:lnTo>
                      <a:pt x="2719" y="221"/>
                    </a:lnTo>
                    <a:lnTo>
                      <a:pt x="2591" y="163"/>
                    </a:lnTo>
                    <a:lnTo>
                      <a:pt x="2451" y="117"/>
                    </a:lnTo>
                    <a:lnTo>
                      <a:pt x="2300" y="70"/>
                    </a:lnTo>
                    <a:lnTo>
                      <a:pt x="2149" y="36"/>
                    </a:lnTo>
                    <a:lnTo>
                      <a:pt x="1998" y="12"/>
                    </a:lnTo>
                    <a:lnTo>
                      <a:pt x="1824" y="1"/>
                    </a:lnTo>
                    <a:close/>
                  </a:path>
                </a:pathLst>
              </a:custGeom>
              <a:solidFill>
                <a:srgbClr val="27A1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9" name="Google Shape;1609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64702" y="0"/>
            <a:ext cx="56792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0" name="Google Shape;1610;p46"/>
          <p:cNvSpPr/>
          <p:nvPr/>
        </p:nvSpPr>
        <p:spPr>
          <a:xfrm>
            <a:off x="-273502" y="2296040"/>
            <a:ext cx="4939845" cy="3455126"/>
          </a:xfrm>
          <a:custGeom>
            <a:rect b="b" l="l" r="r" t="t"/>
            <a:pathLst>
              <a:path extrusionOk="0" h="38479" w="55014">
                <a:moveTo>
                  <a:pt x="0" y="1"/>
                </a:moveTo>
                <a:lnTo>
                  <a:pt x="0" y="38479"/>
                </a:lnTo>
                <a:lnTo>
                  <a:pt x="54155" y="38479"/>
                </a:lnTo>
                <a:lnTo>
                  <a:pt x="54267" y="37997"/>
                </a:lnTo>
                <a:lnTo>
                  <a:pt x="54371" y="37508"/>
                </a:lnTo>
                <a:lnTo>
                  <a:pt x="54476" y="37027"/>
                </a:lnTo>
                <a:lnTo>
                  <a:pt x="54564" y="36537"/>
                </a:lnTo>
                <a:lnTo>
                  <a:pt x="54652" y="36048"/>
                </a:lnTo>
                <a:lnTo>
                  <a:pt x="54724" y="35558"/>
                </a:lnTo>
                <a:lnTo>
                  <a:pt x="54797" y="35069"/>
                </a:lnTo>
                <a:lnTo>
                  <a:pt x="54853" y="34580"/>
                </a:lnTo>
                <a:lnTo>
                  <a:pt x="54901" y="34090"/>
                </a:lnTo>
                <a:lnTo>
                  <a:pt x="54941" y="33601"/>
                </a:lnTo>
                <a:lnTo>
                  <a:pt x="54973" y="33111"/>
                </a:lnTo>
                <a:lnTo>
                  <a:pt x="54997" y="32614"/>
                </a:lnTo>
                <a:lnTo>
                  <a:pt x="55013" y="32125"/>
                </a:lnTo>
                <a:lnTo>
                  <a:pt x="55013" y="31635"/>
                </a:lnTo>
                <a:lnTo>
                  <a:pt x="55005" y="31154"/>
                </a:lnTo>
                <a:lnTo>
                  <a:pt x="54989" y="30664"/>
                </a:lnTo>
                <a:lnTo>
                  <a:pt x="54965" y="30175"/>
                </a:lnTo>
                <a:lnTo>
                  <a:pt x="54925" y="29694"/>
                </a:lnTo>
                <a:lnTo>
                  <a:pt x="54877" y="29212"/>
                </a:lnTo>
                <a:lnTo>
                  <a:pt x="54813" y="28731"/>
                </a:lnTo>
                <a:lnTo>
                  <a:pt x="54740" y="28250"/>
                </a:lnTo>
                <a:lnTo>
                  <a:pt x="54660" y="27776"/>
                </a:lnTo>
                <a:lnTo>
                  <a:pt x="54564" y="27303"/>
                </a:lnTo>
                <a:lnTo>
                  <a:pt x="54460" y="26829"/>
                </a:lnTo>
                <a:lnTo>
                  <a:pt x="54339" y="26364"/>
                </a:lnTo>
                <a:lnTo>
                  <a:pt x="54203" y="25899"/>
                </a:lnTo>
                <a:lnTo>
                  <a:pt x="54058" y="25434"/>
                </a:lnTo>
                <a:lnTo>
                  <a:pt x="53906" y="24976"/>
                </a:lnTo>
                <a:lnTo>
                  <a:pt x="53737" y="24527"/>
                </a:lnTo>
                <a:lnTo>
                  <a:pt x="53553" y="24078"/>
                </a:lnTo>
                <a:lnTo>
                  <a:pt x="53352" y="23628"/>
                </a:lnTo>
                <a:lnTo>
                  <a:pt x="53144" y="23187"/>
                </a:lnTo>
                <a:lnTo>
                  <a:pt x="52903" y="22722"/>
                </a:lnTo>
                <a:lnTo>
                  <a:pt x="52646" y="22264"/>
                </a:lnTo>
                <a:lnTo>
                  <a:pt x="52374" y="21815"/>
                </a:lnTo>
                <a:lnTo>
                  <a:pt x="52093" y="21374"/>
                </a:lnTo>
                <a:lnTo>
                  <a:pt x="51788" y="20949"/>
                </a:lnTo>
                <a:lnTo>
                  <a:pt x="51475" y="20523"/>
                </a:lnTo>
                <a:lnTo>
                  <a:pt x="51154" y="20114"/>
                </a:lnTo>
                <a:lnTo>
                  <a:pt x="50809" y="19721"/>
                </a:lnTo>
                <a:lnTo>
                  <a:pt x="50464" y="19328"/>
                </a:lnTo>
                <a:lnTo>
                  <a:pt x="50095" y="18951"/>
                </a:lnTo>
                <a:lnTo>
                  <a:pt x="49718" y="18590"/>
                </a:lnTo>
                <a:lnTo>
                  <a:pt x="49333" y="18229"/>
                </a:lnTo>
                <a:lnTo>
                  <a:pt x="48940" y="17892"/>
                </a:lnTo>
                <a:lnTo>
                  <a:pt x="48531" y="17563"/>
                </a:lnTo>
                <a:lnTo>
                  <a:pt x="48113" y="17242"/>
                </a:lnTo>
                <a:lnTo>
                  <a:pt x="47688" y="16937"/>
                </a:lnTo>
                <a:lnTo>
                  <a:pt x="47247" y="16648"/>
                </a:lnTo>
                <a:lnTo>
                  <a:pt x="46806" y="16368"/>
                </a:lnTo>
                <a:lnTo>
                  <a:pt x="46356" y="16103"/>
                </a:lnTo>
                <a:lnTo>
                  <a:pt x="45891" y="15854"/>
                </a:lnTo>
                <a:lnTo>
                  <a:pt x="45426" y="15613"/>
                </a:lnTo>
                <a:lnTo>
                  <a:pt x="44952" y="15397"/>
                </a:lnTo>
                <a:lnTo>
                  <a:pt x="44471" y="15188"/>
                </a:lnTo>
                <a:lnTo>
                  <a:pt x="43982" y="14996"/>
                </a:lnTo>
                <a:lnTo>
                  <a:pt x="43484" y="14819"/>
                </a:lnTo>
                <a:lnTo>
                  <a:pt x="42987" y="14659"/>
                </a:lnTo>
                <a:lnTo>
                  <a:pt x="42489" y="14514"/>
                </a:lnTo>
                <a:lnTo>
                  <a:pt x="41976" y="14386"/>
                </a:lnTo>
                <a:lnTo>
                  <a:pt x="41462" y="14274"/>
                </a:lnTo>
                <a:lnTo>
                  <a:pt x="40949" y="14177"/>
                </a:lnTo>
                <a:lnTo>
                  <a:pt x="40436" y="14097"/>
                </a:lnTo>
                <a:lnTo>
                  <a:pt x="39914" y="14041"/>
                </a:lnTo>
                <a:lnTo>
                  <a:pt x="39617" y="14009"/>
                </a:lnTo>
                <a:lnTo>
                  <a:pt x="39320" y="13985"/>
                </a:lnTo>
                <a:lnTo>
                  <a:pt x="39023" y="13969"/>
                </a:lnTo>
                <a:lnTo>
                  <a:pt x="38727" y="13961"/>
                </a:lnTo>
                <a:lnTo>
                  <a:pt x="38430" y="13953"/>
                </a:lnTo>
                <a:lnTo>
                  <a:pt x="38133" y="13953"/>
                </a:lnTo>
                <a:lnTo>
                  <a:pt x="37539" y="13961"/>
                </a:lnTo>
                <a:lnTo>
                  <a:pt x="36954" y="13993"/>
                </a:lnTo>
                <a:lnTo>
                  <a:pt x="36368" y="14041"/>
                </a:lnTo>
                <a:lnTo>
                  <a:pt x="35782" y="14097"/>
                </a:lnTo>
                <a:lnTo>
                  <a:pt x="35197" y="14177"/>
                </a:lnTo>
                <a:lnTo>
                  <a:pt x="34611" y="14266"/>
                </a:lnTo>
                <a:lnTo>
                  <a:pt x="34033" y="14378"/>
                </a:lnTo>
                <a:lnTo>
                  <a:pt x="33456" y="14490"/>
                </a:lnTo>
                <a:lnTo>
                  <a:pt x="32870" y="14627"/>
                </a:lnTo>
                <a:lnTo>
                  <a:pt x="32292" y="14763"/>
                </a:lnTo>
                <a:lnTo>
                  <a:pt x="31715" y="14915"/>
                </a:lnTo>
                <a:lnTo>
                  <a:pt x="31145" y="15076"/>
                </a:lnTo>
                <a:lnTo>
                  <a:pt x="30567" y="15252"/>
                </a:lnTo>
                <a:lnTo>
                  <a:pt x="29990" y="15429"/>
                </a:lnTo>
                <a:lnTo>
                  <a:pt x="29420" y="15613"/>
                </a:lnTo>
                <a:lnTo>
                  <a:pt x="28850" y="15806"/>
                </a:lnTo>
                <a:lnTo>
                  <a:pt x="28273" y="15999"/>
                </a:lnTo>
                <a:lnTo>
                  <a:pt x="27134" y="16408"/>
                </a:lnTo>
                <a:lnTo>
                  <a:pt x="25994" y="16825"/>
                </a:lnTo>
                <a:lnTo>
                  <a:pt x="23724" y="17667"/>
                </a:lnTo>
                <a:lnTo>
                  <a:pt x="22585" y="18077"/>
                </a:lnTo>
                <a:lnTo>
                  <a:pt x="22015" y="18277"/>
                </a:lnTo>
                <a:lnTo>
                  <a:pt x="21453" y="18470"/>
                </a:lnTo>
                <a:lnTo>
                  <a:pt x="20667" y="18726"/>
                </a:lnTo>
                <a:lnTo>
                  <a:pt x="20266" y="18847"/>
                </a:lnTo>
                <a:lnTo>
                  <a:pt x="19873" y="18959"/>
                </a:lnTo>
                <a:lnTo>
                  <a:pt x="19472" y="19071"/>
                </a:lnTo>
                <a:lnTo>
                  <a:pt x="19071" y="19168"/>
                </a:lnTo>
                <a:lnTo>
                  <a:pt x="18661" y="19256"/>
                </a:lnTo>
                <a:lnTo>
                  <a:pt x="18260" y="19336"/>
                </a:lnTo>
                <a:lnTo>
                  <a:pt x="17851" y="19400"/>
                </a:lnTo>
                <a:lnTo>
                  <a:pt x="17442" y="19448"/>
                </a:lnTo>
                <a:lnTo>
                  <a:pt x="17041" y="19489"/>
                </a:lnTo>
                <a:lnTo>
                  <a:pt x="16632" y="19505"/>
                </a:lnTo>
                <a:lnTo>
                  <a:pt x="16222" y="19513"/>
                </a:lnTo>
                <a:lnTo>
                  <a:pt x="16022" y="19505"/>
                </a:lnTo>
                <a:lnTo>
                  <a:pt x="15813" y="19497"/>
                </a:lnTo>
                <a:lnTo>
                  <a:pt x="15613" y="19481"/>
                </a:lnTo>
                <a:lnTo>
                  <a:pt x="15412" y="19456"/>
                </a:lnTo>
                <a:lnTo>
                  <a:pt x="15204" y="19432"/>
                </a:lnTo>
                <a:lnTo>
                  <a:pt x="15003" y="19400"/>
                </a:lnTo>
                <a:lnTo>
                  <a:pt x="14682" y="19336"/>
                </a:lnTo>
                <a:lnTo>
                  <a:pt x="14361" y="19264"/>
                </a:lnTo>
                <a:lnTo>
                  <a:pt x="14056" y="19168"/>
                </a:lnTo>
                <a:lnTo>
                  <a:pt x="13743" y="19071"/>
                </a:lnTo>
                <a:lnTo>
                  <a:pt x="13446" y="18959"/>
                </a:lnTo>
                <a:lnTo>
                  <a:pt x="13150" y="18831"/>
                </a:lnTo>
                <a:lnTo>
                  <a:pt x="12861" y="18694"/>
                </a:lnTo>
                <a:lnTo>
                  <a:pt x="12572" y="18550"/>
                </a:lnTo>
                <a:lnTo>
                  <a:pt x="12291" y="18389"/>
                </a:lnTo>
                <a:lnTo>
                  <a:pt x="12018" y="18221"/>
                </a:lnTo>
                <a:lnTo>
                  <a:pt x="11746" y="18044"/>
                </a:lnTo>
                <a:lnTo>
                  <a:pt x="11481" y="17852"/>
                </a:lnTo>
                <a:lnTo>
                  <a:pt x="11224" y="17659"/>
                </a:lnTo>
                <a:lnTo>
                  <a:pt x="10967" y="17451"/>
                </a:lnTo>
                <a:lnTo>
                  <a:pt x="10719" y="17242"/>
                </a:lnTo>
                <a:lnTo>
                  <a:pt x="10478" y="17017"/>
                </a:lnTo>
                <a:lnTo>
                  <a:pt x="10237" y="16793"/>
                </a:lnTo>
                <a:lnTo>
                  <a:pt x="10005" y="16560"/>
                </a:lnTo>
                <a:lnTo>
                  <a:pt x="9780" y="16311"/>
                </a:lnTo>
                <a:lnTo>
                  <a:pt x="9555" y="16071"/>
                </a:lnTo>
                <a:lnTo>
                  <a:pt x="9339" y="15814"/>
                </a:lnTo>
                <a:lnTo>
                  <a:pt x="9130" y="15557"/>
                </a:lnTo>
                <a:lnTo>
                  <a:pt x="8922" y="15293"/>
                </a:lnTo>
                <a:lnTo>
                  <a:pt x="8721" y="15020"/>
                </a:lnTo>
                <a:lnTo>
                  <a:pt x="8528" y="14747"/>
                </a:lnTo>
                <a:lnTo>
                  <a:pt x="8336" y="14474"/>
                </a:lnTo>
                <a:lnTo>
                  <a:pt x="8159" y="14193"/>
                </a:lnTo>
                <a:lnTo>
                  <a:pt x="7975" y="13905"/>
                </a:lnTo>
                <a:lnTo>
                  <a:pt x="7806" y="13624"/>
                </a:lnTo>
                <a:lnTo>
                  <a:pt x="7638" y="13335"/>
                </a:lnTo>
                <a:lnTo>
                  <a:pt x="7477" y="13046"/>
                </a:lnTo>
                <a:lnTo>
                  <a:pt x="7325" y="12757"/>
                </a:lnTo>
                <a:lnTo>
                  <a:pt x="7028" y="12172"/>
                </a:lnTo>
                <a:lnTo>
                  <a:pt x="6739" y="11578"/>
                </a:lnTo>
                <a:lnTo>
                  <a:pt x="6467" y="10976"/>
                </a:lnTo>
                <a:lnTo>
                  <a:pt x="6202" y="10375"/>
                </a:lnTo>
                <a:lnTo>
                  <a:pt x="5945" y="9765"/>
                </a:lnTo>
                <a:lnTo>
                  <a:pt x="5688" y="9155"/>
                </a:lnTo>
                <a:lnTo>
                  <a:pt x="5183" y="7944"/>
                </a:lnTo>
                <a:lnTo>
                  <a:pt x="4926" y="7334"/>
                </a:lnTo>
                <a:lnTo>
                  <a:pt x="4669" y="6732"/>
                </a:lnTo>
                <a:lnTo>
                  <a:pt x="4405" y="6130"/>
                </a:lnTo>
                <a:lnTo>
                  <a:pt x="4124" y="5529"/>
                </a:lnTo>
                <a:lnTo>
                  <a:pt x="3835" y="4943"/>
                </a:lnTo>
                <a:lnTo>
                  <a:pt x="3530" y="4357"/>
                </a:lnTo>
                <a:lnTo>
                  <a:pt x="3378" y="4069"/>
                </a:lnTo>
                <a:lnTo>
                  <a:pt x="3209" y="3788"/>
                </a:lnTo>
                <a:lnTo>
                  <a:pt x="3049" y="3507"/>
                </a:lnTo>
                <a:lnTo>
                  <a:pt x="2872" y="3226"/>
                </a:lnTo>
                <a:lnTo>
                  <a:pt x="2728" y="2993"/>
                </a:lnTo>
                <a:lnTo>
                  <a:pt x="2583" y="2769"/>
                </a:lnTo>
                <a:lnTo>
                  <a:pt x="2431" y="2544"/>
                </a:lnTo>
                <a:lnTo>
                  <a:pt x="2271" y="2328"/>
                </a:lnTo>
                <a:lnTo>
                  <a:pt x="2102" y="2111"/>
                </a:lnTo>
                <a:lnTo>
                  <a:pt x="1934" y="1894"/>
                </a:lnTo>
                <a:lnTo>
                  <a:pt x="1765" y="1686"/>
                </a:lnTo>
                <a:lnTo>
                  <a:pt x="1581" y="1477"/>
                </a:lnTo>
                <a:lnTo>
                  <a:pt x="1404" y="1269"/>
                </a:lnTo>
                <a:lnTo>
                  <a:pt x="1212" y="1076"/>
                </a:lnTo>
                <a:lnTo>
                  <a:pt x="1019" y="883"/>
                </a:lnTo>
                <a:lnTo>
                  <a:pt x="826" y="691"/>
                </a:lnTo>
                <a:lnTo>
                  <a:pt x="626" y="506"/>
                </a:lnTo>
                <a:lnTo>
                  <a:pt x="417" y="330"/>
                </a:lnTo>
                <a:lnTo>
                  <a:pt x="209" y="161"/>
                </a:lnTo>
                <a:lnTo>
                  <a:pt x="0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46"/>
          <p:cNvSpPr txBox="1"/>
          <p:nvPr>
            <p:ph type="title"/>
          </p:nvPr>
        </p:nvSpPr>
        <p:spPr>
          <a:xfrm>
            <a:off x="709625" y="1100025"/>
            <a:ext cx="3852600" cy="13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THE CONCEPT</a:t>
            </a:r>
            <a:endParaRPr/>
          </a:p>
        </p:txBody>
      </p:sp>
      <p:sp>
        <p:nvSpPr>
          <p:cNvPr id="1612" name="Google Shape;1612;p46"/>
          <p:cNvSpPr txBox="1"/>
          <p:nvPr>
            <p:ph idx="1" type="subTitle"/>
          </p:nvPr>
        </p:nvSpPr>
        <p:spPr>
          <a:xfrm>
            <a:off x="713225" y="2471625"/>
            <a:ext cx="3076200" cy="9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Image reveals large amounts of data, so remember, use an image instead of a long text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47"/>
          <p:cNvSpPr txBox="1"/>
          <p:nvPr>
            <p:ph type="title"/>
          </p:nvPr>
        </p:nvSpPr>
        <p:spPr>
          <a:xfrm>
            <a:off x="2019300" y="539500"/>
            <a:ext cx="51054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</a:t>
            </a:r>
            <a:endParaRPr/>
          </a:p>
        </p:txBody>
      </p:sp>
      <p:sp>
        <p:nvSpPr>
          <p:cNvPr id="1618" name="Google Shape;1618;p47"/>
          <p:cNvSpPr txBox="1"/>
          <p:nvPr/>
        </p:nvSpPr>
        <p:spPr>
          <a:xfrm flipH="1">
            <a:off x="2412150" y="4211240"/>
            <a:ext cx="4319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modify this graph, click on it, follow the link, change the data and paste the new graph here, replacing this one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9" name="Google Shape;1619;p47"/>
          <p:cNvSpPr txBox="1"/>
          <p:nvPr/>
        </p:nvSpPr>
        <p:spPr>
          <a:xfrm>
            <a:off x="7340850" y="2735200"/>
            <a:ext cx="1074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0" name="Google Shape;1620;p47"/>
          <p:cNvSpPr/>
          <p:nvPr/>
        </p:nvSpPr>
        <p:spPr>
          <a:xfrm>
            <a:off x="7168950" y="2826250"/>
            <a:ext cx="171900" cy="171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47"/>
          <p:cNvSpPr txBox="1"/>
          <p:nvPr/>
        </p:nvSpPr>
        <p:spPr>
          <a:xfrm>
            <a:off x="7340850" y="3089200"/>
            <a:ext cx="1074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Venus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2" name="Google Shape;1622;p47"/>
          <p:cNvSpPr/>
          <p:nvPr/>
        </p:nvSpPr>
        <p:spPr>
          <a:xfrm>
            <a:off x="7168950" y="3180250"/>
            <a:ext cx="171900" cy="17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47"/>
          <p:cNvSpPr txBox="1"/>
          <p:nvPr/>
        </p:nvSpPr>
        <p:spPr>
          <a:xfrm>
            <a:off x="7340850" y="3443200"/>
            <a:ext cx="1074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Jupiter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4" name="Google Shape;1624;p47"/>
          <p:cNvSpPr/>
          <p:nvPr/>
        </p:nvSpPr>
        <p:spPr>
          <a:xfrm>
            <a:off x="7168950" y="3534250"/>
            <a:ext cx="171900" cy="1719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47"/>
          <p:cNvSpPr/>
          <p:nvPr/>
        </p:nvSpPr>
        <p:spPr>
          <a:xfrm flipH="1" rot="10526703">
            <a:off x="7056387" y="-574633"/>
            <a:ext cx="3570223" cy="2228274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47"/>
          <p:cNvSpPr/>
          <p:nvPr/>
        </p:nvSpPr>
        <p:spPr>
          <a:xfrm flipH="1" rot="-290029">
            <a:off x="-1245636" y="3589652"/>
            <a:ext cx="3570260" cy="2228297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7" name="Google Shape;1627;p47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2267" y="1147648"/>
            <a:ext cx="4959458" cy="306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3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48"/>
          <p:cNvSpPr txBox="1"/>
          <p:nvPr>
            <p:ph type="title"/>
          </p:nvPr>
        </p:nvSpPr>
        <p:spPr>
          <a:xfrm>
            <a:off x="2019300" y="539500"/>
            <a:ext cx="51054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</p:txBody>
      </p:sp>
      <p:grpSp>
        <p:nvGrpSpPr>
          <p:cNvPr id="1633" name="Google Shape;1633;p48"/>
          <p:cNvGrpSpPr/>
          <p:nvPr/>
        </p:nvGrpSpPr>
        <p:grpSpPr>
          <a:xfrm>
            <a:off x="3476529" y="1319265"/>
            <a:ext cx="4993779" cy="3285612"/>
            <a:chOff x="235800" y="830650"/>
            <a:chExt cx="6978450" cy="4588844"/>
          </a:xfrm>
        </p:grpSpPr>
        <p:sp>
          <p:nvSpPr>
            <p:cNvPr id="1634" name="Google Shape;1634;p48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640" name="Google Shape;1640;p48"/>
          <p:cNvCxnSpPr>
            <a:stCxn id="1641" idx="3"/>
          </p:cNvCxnSpPr>
          <p:nvPr/>
        </p:nvCxnSpPr>
        <p:spPr>
          <a:xfrm>
            <a:off x="2019450" y="1776900"/>
            <a:ext cx="2234100" cy="174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642" name="Google Shape;1642;p48"/>
          <p:cNvCxnSpPr>
            <a:stCxn id="1643" idx="3"/>
          </p:cNvCxnSpPr>
          <p:nvPr/>
        </p:nvCxnSpPr>
        <p:spPr>
          <a:xfrm>
            <a:off x="1865850" y="3851800"/>
            <a:ext cx="6432600" cy="285000"/>
          </a:xfrm>
          <a:prstGeom prst="bentConnector3">
            <a:avLst>
              <a:gd fmla="val 80724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644" name="Google Shape;1644;p48"/>
          <p:cNvSpPr/>
          <p:nvPr/>
        </p:nvSpPr>
        <p:spPr>
          <a:xfrm rot="273297">
            <a:off x="7056387" y="3597892"/>
            <a:ext cx="3570223" cy="2228274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48"/>
          <p:cNvSpPr/>
          <p:nvPr/>
        </p:nvSpPr>
        <p:spPr>
          <a:xfrm rot="-10509971">
            <a:off x="-1245636" y="-566415"/>
            <a:ext cx="3570260" cy="2228297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" name="Google Shape;1641;p48"/>
          <p:cNvSpPr txBox="1"/>
          <p:nvPr/>
        </p:nvSpPr>
        <p:spPr>
          <a:xfrm>
            <a:off x="729150" y="1599900"/>
            <a:ext cx="1290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ugaz One"/>
                <a:ea typeface="Fugaz One"/>
                <a:cs typeface="Fugaz One"/>
                <a:sym typeface="Fugaz One"/>
              </a:rPr>
              <a:t>Mercury</a:t>
            </a:r>
            <a:endParaRPr b="1" sz="1800">
              <a:solidFill>
                <a:srgbClr val="000000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646" name="Google Shape;1646;p48"/>
          <p:cNvSpPr txBox="1"/>
          <p:nvPr/>
        </p:nvSpPr>
        <p:spPr>
          <a:xfrm>
            <a:off x="729325" y="1953900"/>
            <a:ext cx="1975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Mercury is the closest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planet to the Sun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7" name="Google Shape;1647;p48"/>
          <p:cNvSpPr txBox="1"/>
          <p:nvPr/>
        </p:nvSpPr>
        <p:spPr>
          <a:xfrm>
            <a:off x="729150" y="2637350"/>
            <a:ext cx="1136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ugaz One"/>
                <a:ea typeface="Fugaz One"/>
                <a:cs typeface="Fugaz One"/>
                <a:sym typeface="Fugaz One"/>
              </a:rPr>
              <a:t>Jupiter</a:t>
            </a:r>
            <a:endParaRPr b="1" sz="1800">
              <a:solidFill>
                <a:srgbClr val="000000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648" name="Google Shape;1648;p48"/>
          <p:cNvSpPr txBox="1"/>
          <p:nvPr/>
        </p:nvSpPr>
        <p:spPr>
          <a:xfrm>
            <a:off x="729325" y="2991350"/>
            <a:ext cx="1975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3" name="Google Shape;1643;p48"/>
          <p:cNvSpPr txBox="1"/>
          <p:nvPr/>
        </p:nvSpPr>
        <p:spPr>
          <a:xfrm>
            <a:off x="729150" y="3674800"/>
            <a:ext cx="1136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ugaz One"/>
                <a:ea typeface="Fugaz One"/>
                <a:cs typeface="Fugaz One"/>
                <a:sym typeface="Fugaz One"/>
              </a:rPr>
              <a:t>Venus</a:t>
            </a:r>
            <a:endParaRPr b="1" sz="1800">
              <a:solidFill>
                <a:srgbClr val="000000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649" name="Google Shape;1649;p48"/>
          <p:cNvSpPr txBox="1"/>
          <p:nvPr/>
        </p:nvSpPr>
        <p:spPr>
          <a:xfrm>
            <a:off x="729325" y="4028800"/>
            <a:ext cx="1975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Venus is the second planet from the Sun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50" name="Google Shape;1650;p48"/>
          <p:cNvCxnSpPr>
            <a:stCxn id="1647" idx="3"/>
          </p:cNvCxnSpPr>
          <p:nvPr/>
        </p:nvCxnSpPr>
        <p:spPr>
          <a:xfrm>
            <a:off x="1865850" y="2814350"/>
            <a:ext cx="3965100" cy="279000"/>
          </a:xfrm>
          <a:prstGeom prst="bentConnector3">
            <a:avLst>
              <a:gd fmla="val 42725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54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Google Shape;1655;p49"/>
          <p:cNvSpPr txBox="1"/>
          <p:nvPr>
            <p:ph type="title"/>
          </p:nvPr>
        </p:nvSpPr>
        <p:spPr>
          <a:xfrm>
            <a:off x="2019300" y="539500"/>
            <a:ext cx="51054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TABLE</a:t>
            </a:r>
            <a:endParaRPr/>
          </a:p>
        </p:txBody>
      </p:sp>
      <p:sp>
        <p:nvSpPr>
          <p:cNvPr id="1656" name="Google Shape;1656;p49"/>
          <p:cNvSpPr/>
          <p:nvPr/>
        </p:nvSpPr>
        <p:spPr>
          <a:xfrm flipH="1" rot="10526703">
            <a:off x="7056387" y="-574633"/>
            <a:ext cx="3570223" cy="2228274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49"/>
          <p:cNvSpPr/>
          <p:nvPr/>
        </p:nvSpPr>
        <p:spPr>
          <a:xfrm flipH="1" rot="-290029">
            <a:off x="-1245636" y="3589652"/>
            <a:ext cx="3570260" cy="2228297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658" name="Google Shape;1658;p49"/>
          <p:cNvGraphicFramePr/>
          <p:nvPr/>
        </p:nvGraphicFramePr>
        <p:xfrm>
          <a:off x="952500" y="16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{B36CDAA9-9649-4FB7-9991-E1EB7FFC893B}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538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Fugaz One"/>
                        <a:ea typeface="Fugaz One"/>
                        <a:cs typeface="Fugaz One"/>
                        <a:sym typeface="Fugaz One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ugaz One"/>
                          <a:ea typeface="Fugaz One"/>
                          <a:cs typeface="Fugaz One"/>
                          <a:sym typeface="Fugaz One"/>
                        </a:rPr>
                        <a:t>Mercury</a:t>
                      </a:r>
                      <a:endParaRPr sz="1800">
                        <a:solidFill>
                          <a:schemeClr val="lt1"/>
                        </a:solidFill>
                        <a:latin typeface="Fugaz One"/>
                        <a:ea typeface="Fugaz One"/>
                        <a:cs typeface="Fugaz One"/>
                        <a:sym typeface="Fugaz On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ugaz One"/>
                          <a:ea typeface="Fugaz One"/>
                          <a:cs typeface="Fugaz One"/>
                          <a:sym typeface="Fugaz One"/>
                        </a:rPr>
                        <a:t>Mars</a:t>
                      </a:r>
                      <a:endParaRPr sz="1800">
                        <a:solidFill>
                          <a:schemeClr val="lt1"/>
                        </a:solidFill>
                        <a:latin typeface="Fugaz One"/>
                        <a:ea typeface="Fugaz One"/>
                        <a:cs typeface="Fugaz One"/>
                        <a:sym typeface="Fugaz On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ugaz One"/>
                          <a:ea typeface="Fugaz One"/>
                          <a:cs typeface="Fugaz One"/>
                          <a:sym typeface="Fugaz One"/>
                        </a:rPr>
                        <a:t>Jupiter</a:t>
                      </a:r>
                      <a:endParaRPr sz="1800">
                        <a:solidFill>
                          <a:schemeClr val="lt1"/>
                        </a:solidFill>
                        <a:latin typeface="Fugaz One"/>
                        <a:ea typeface="Fugaz One"/>
                        <a:cs typeface="Fugaz One"/>
                        <a:sym typeface="Fugaz One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53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ugaz One"/>
                          <a:ea typeface="Fugaz One"/>
                          <a:cs typeface="Fugaz One"/>
                          <a:sym typeface="Fugaz One"/>
                        </a:rPr>
                        <a:t>2020</a:t>
                      </a:r>
                      <a:endParaRPr sz="1800">
                        <a:solidFill>
                          <a:schemeClr val="lt1"/>
                        </a:solidFill>
                        <a:latin typeface="Fugaz One"/>
                        <a:ea typeface="Fugaz One"/>
                        <a:cs typeface="Fugaz One"/>
                        <a:sym typeface="Fugaz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566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345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179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ugaz One"/>
                          <a:ea typeface="Fugaz One"/>
                          <a:cs typeface="Fugaz One"/>
                          <a:sym typeface="Fugaz One"/>
                        </a:rPr>
                        <a:t>2021</a:t>
                      </a:r>
                      <a:endParaRPr sz="1800">
                        <a:solidFill>
                          <a:schemeClr val="lt1"/>
                        </a:solidFill>
                        <a:latin typeface="Fugaz One"/>
                        <a:ea typeface="Fugaz One"/>
                        <a:cs typeface="Fugaz One"/>
                        <a:sym typeface="Fugaz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968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258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977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8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Fugaz One"/>
                          <a:ea typeface="Fugaz One"/>
                          <a:cs typeface="Fugaz One"/>
                          <a:sym typeface="Fugaz One"/>
                        </a:rPr>
                        <a:t>2022</a:t>
                      </a:r>
                      <a:endParaRPr sz="1800">
                        <a:solidFill>
                          <a:schemeClr val="lt1"/>
                        </a:solidFill>
                        <a:latin typeface="Fugaz One"/>
                        <a:ea typeface="Fugaz One"/>
                        <a:cs typeface="Fugaz One"/>
                        <a:sym typeface="Fugaz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387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629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498</a:t>
                      </a:r>
                      <a:endParaRPr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p50"/>
          <p:cNvSpPr txBox="1"/>
          <p:nvPr>
            <p:ph type="title"/>
          </p:nvPr>
        </p:nvSpPr>
        <p:spPr>
          <a:xfrm>
            <a:off x="2019300" y="539500"/>
            <a:ext cx="51054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TIMELINE ALWAYS WORKS</a:t>
            </a:r>
            <a:endParaRPr/>
          </a:p>
        </p:txBody>
      </p:sp>
      <p:sp>
        <p:nvSpPr>
          <p:cNvPr id="1664" name="Google Shape;1664;p50"/>
          <p:cNvSpPr/>
          <p:nvPr/>
        </p:nvSpPr>
        <p:spPr>
          <a:xfrm rot="273297">
            <a:off x="7056387" y="3597892"/>
            <a:ext cx="3570223" cy="2228274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50"/>
          <p:cNvSpPr/>
          <p:nvPr/>
        </p:nvSpPr>
        <p:spPr>
          <a:xfrm rot="-10509971">
            <a:off x="-1245636" y="-566415"/>
            <a:ext cx="3570260" cy="2228297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6" name="Google Shape;1666;p50"/>
          <p:cNvGrpSpPr/>
          <p:nvPr/>
        </p:nvGrpSpPr>
        <p:grpSpPr>
          <a:xfrm>
            <a:off x="870000" y="3326567"/>
            <a:ext cx="374928" cy="752915"/>
            <a:chOff x="730063" y="3221792"/>
            <a:chExt cx="374928" cy="752915"/>
          </a:xfrm>
        </p:grpSpPr>
        <p:sp>
          <p:nvSpPr>
            <p:cNvPr id="1667" name="Google Shape;1667;p50"/>
            <p:cNvSpPr/>
            <p:nvPr/>
          </p:nvSpPr>
          <p:spPr>
            <a:xfrm>
              <a:off x="730063" y="3221792"/>
              <a:ext cx="374928" cy="752915"/>
            </a:xfrm>
            <a:custGeom>
              <a:rect b="b" l="l" r="r" t="t"/>
              <a:pathLst>
                <a:path extrusionOk="0" h="31506" w="15689">
                  <a:moveTo>
                    <a:pt x="1" y="1"/>
                  </a:moveTo>
                  <a:lnTo>
                    <a:pt x="1" y="31505"/>
                  </a:lnTo>
                  <a:lnTo>
                    <a:pt x="15689" y="31505"/>
                  </a:lnTo>
                  <a:lnTo>
                    <a:pt x="15689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0"/>
            <p:cNvSpPr/>
            <p:nvPr/>
          </p:nvSpPr>
          <p:spPr>
            <a:xfrm>
              <a:off x="754343" y="3609601"/>
              <a:ext cx="326607" cy="335354"/>
            </a:xfrm>
            <a:custGeom>
              <a:rect b="b" l="l" r="r" t="t"/>
              <a:pathLst>
                <a:path extrusionOk="0" h="14033" w="13667">
                  <a:moveTo>
                    <a:pt x="1" y="1"/>
                  </a:moveTo>
                  <a:lnTo>
                    <a:pt x="1" y="14033"/>
                  </a:lnTo>
                  <a:lnTo>
                    <a:pt x="13666" y="14033"/>
                  </a:lnTo>
                  <a:lnTo>
                    <a:pt x="1366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0"/>
            <p:cNvSpPr/>
            <p:nvPr/>
          </p:nvSpPr>
          <p:spPr>
            <a:xfrm>
              <a:off x="881860" y="3741515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0"/>
                  </a:moveTo>
                  <a:lnTo>
                    <a:pt x="1346" y="9"/>
                  </a:lnTo>
                  <a:lnTo>
                    <a:pt x="1191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79" y="183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40" y="440"/>
                  </a:lnTo>
                  <a:lnTo>
                    <a:pt x="340" y="549"/>
                  </a:lnTo>
                  <a:lnTo>
                    <a:pt x="257" y="659"/>
                  </a:lnTo>
                  <a:lnTo>
                    <a:pt x="184" y="787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190"/>
                  </a:lnTo>
                  <a:lnTo>
                    <a:pt x="10" y="1346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40" y="2444"/>
                  </a:lnTo>
                  <a:lnTo>
                    <a:pt x="440" y="2554"/>
                  </a:lnTo>
                  <a:lnTo>
                    <a:pt x="541" y="2645"/>
                  </a:lnTo>
                  <a:lnTo>
                    <a:pt x="660" y="2737"/>
                  </a:lnTo>
                  <a:lnTo>
                    <a:pt x="779" y="2810"/>
                  </a:lnTo>
                  <a:lnTo>
                    <a:pt x="916" y="2874"/>
                  </a:lnTo>
                  <a:lnTo>
                    <a:pt x="1053" y="2920"/>
                  </a:lnTo>
                  <a:lnTo>
                    <a:pt x="1191" y="2957"/>
                  </a:lnTo>
                  <a:lnTo>
                    <a:pt x="1346" y="2984"/>
                  </a:lnTo>
                  <a:lnTo>
                    <a:pt x="1493" y="2993"/>
                  </a:lnTo>
                  <a:lnTo>
                    <a:pt x="1648" y="2984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74"/>
                  </a:lnTo>
                  <a:lnTo>
                    <a:pt x="2207" y="2810"/>
                  </a:lnTo>
                  <a:lnTo>
                    <a:pt x="2326" y="2737"/>
                  </a:lnTo>
                  <a:lnTo>
                    <a:pt x="2445" y="2645"/>
                  </a:lnTo>
                  <a:lnTo>
                    <a:pt x="2555" y="2554"/>
                  </a:lnTo>
                  <a:lnTo>
                    <a:pt x="2646" y="2444"/>
                  </a:lnTo>
                  <a:lnTo>
                    <a:pt x="2738" y="2334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1" y="1941"/>
                  </a:lnTo>
                  <a:lnTo>
                    <a:pt x="2957" y="1794"/>
                  </a:lnTo>
                  <a:lnTo>
                    <a:pt x="2985" y="1648"/>
                  </a:lnTo>
                  <a:lnTo>
                    <a:pt x="2985" y="1492"/>
                  </a:lnTo>
                  <a:lnTo>
                    <a:pt x="2985" y="1346"/>
                  </a:lnTo>
                  <a:lnTo>
                    <a:pt x="2957" y="1190"/>
                  </a:lnTo>
                  <a:lnTo>
                    <a:pt x="2921" y="1053"/>
                  </a:lnTo>
                  <a:lnTo>
                    <a:pt x="2875" y="916"/>
                  </a:lnTo>
                  <a:lnTo>
                    <a:pt x="2811" y="787"/>
                  </a:lnTo>
                  <a:lnTo>
                    <a:pt x="2738" y="659"/>
                  </a:lnTo>
                  <a:lnTo>
                    <a:pt x="2646" y="549"/>
                  </a:lnTo>
                  <a:lnTo>
                    <a:pt x="2555" y="440"/>
                  </a:lnTo>
                  <a:lnTo>
                    <a:pt x="2445" y="339"/>
                  </a:lnTo>
                  <a:lnTo>
                    <a:pt x="2326" y="257"/>
                  </a:lnTo>
                  <a:lnTo>
                    <a:pt x="2207" y="183"/>
                  </a:lnTo>
                  <a:lnTo>
                    <a:pt x="2079" y="119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9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0"/>
            <p:cNvSpPr/>
            <p:nvPr/>
          </p:nvSpPr>
          <p:spPr>
            <a:xfrm>
              <a:off x="754343" y="3246741"/>
              <a:ext cx="326607" cy="335115"/>
            </a:xfrm>
            <a:custGeom>
              <a:rect b="b" l="l" r="r" t="t"/>
              <a:pathLst>
                <a:path extrusionOk="0" h="14023" w="13667">
                  <a:moveTo>
                    <a:pt x="1" y="0"/>
                  </a:moveTo>
                  <a:lnTo>
                    <a:pt x="1" y="14023"/>
                  </a:lnTo>
                  <a:lnTo>
                    <a:pt x="13666" y="14023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0"/>
            <p:cNvSpPr/>
            <p:nvPr/>
          </p:nvSpPr>
          <p:spPr>
            <a:xfrm>
              <a:off x="791097" y="3485143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492" y="1"/>
                  </a:moveTo>
                  <a:lnTo>
                    <a:pt x="1346" y="10"/>
                  </a:lnTo>
                  <a:lnTo>
                    <a:pt x="119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7" y="184"/>
                  </a:lnTo>
                  <a:lnTo>
                    <a:pt x="659" y="257"/>
                  </a:lnTo>
                  <a:lnTo>
                    <a:pt x="540" y="340"/>
                  </a:lnTo>
                  <a:lnTo>
                    <a:pt x="440" y="440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83" y="779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191"/>
                  </a:lnTo>
                  <a:lnTo>
                    <a:pt x="9" y="1346"/>
                  </a:lnTo>
                  <a:lnTo>
                    <a:pt x="0" y="1493"/>
                  </a:lnTo>
                  <a:lnTo>
                    <a:pt x="9" y="1648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9"/>
                  </a:lnTo>
                  <a:lnTo>
                    <a:pt x="183" y="2207"/>
                  </a:lnTo>
                  <a:lnTo>
                    <a:pt x="257" y="2335"/>
                  </a:lnTo>
                  <a:lnTo>
                    <a:pt x="339" y="2445"/>
                  </a:lnTo>
                  <a:lnTo>
                    <a:pt x="440" y="2555"/>
                  </a:lnTo>
                  <a:lnTo>
                    <a:pt x="540" y="2646"/>
                  </a:lnTo>
                  <a:lnTo>
                    <a:pt x="659" y="2738"/>
                  </a:lnTo>
                  <a:lnTo>
                    <a:pt x="787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190" y="2957"/>
                  </a:lnTo>
                  <a:lnTo>
                    <a:pt x="1346" y="2985"/>
                  </a:lnTo>
                  <a:lnTo>
                    <a:pt x="1492" y="2994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4" y="2738"/>
                  </a:lnTo>
                  <a:lnTo>
                    <a:pt x="2444" y="2646"/>
                  </a:lnTo>
                  <a:lnTo>
                    <a:pt x="2554" y="2555"/>
                  </a:lnTo>
                  <a:lnTo>
                    <a:pt x="2646" y="2445"/>
                  </a:lnTo>
                  <a:lnTo>
                    <a:pt x="2737" y="2335"/>
                  </a:lnTo>
                  <a:lnTo>
                    <a:pt x="2810" y="2207"/>
                  </a:lnTo>
                  <a:lnTo>
                    <a:pt x="2874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93" y="1493"/>
                  </a:lnTo>
                  <a:lnTo>
                    <a:pt x="2984" y="1346"/>
                  </a:lnTo>
                  <a:lnTo>
                    <a:pt x="2957" y="1191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46" y="541"/>
                  </a:lnTo>
                  <a:lnTo>
                    <a:pt x="2554" y="440"/>
                  </a:lnTo>
                  <a:lnTo>
                    <a:pt x="2444" y="340"/>
                  </a:lnTo>
                  <a:lnTo>
                    <a:pt x="2334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0"/>
            <p:cNvSpPr/>
            <p:nvPr/>
          </p:nvSpPr>
          <p:spPr>
            <a:xfrm>
              <a:off x="791097" y="3378632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0"/>
                  </a:moveTo>
                  <a:lnTo>
                    <a:pt x="1190" y="28"/>
                  </a:lnTo>
                  <a:lnTo>
                    <a:pt x="1053" y="64"/>
                  </a:lnTo>
                  <a:lnTo>
                    <a:pt x="916" y="110"/>
                  </a:lnTo>
                  <a:lnTo>
                    <a:pt x="787" y="17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31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3" y="778"/>
                  </a:lnTo>
                  <a:lnTo>
                    <a:pt x="119" y="907"/>
                  </a:lnTo>
                  <a:lnTo>
                    <a:pt x="64" y="1044"/>
                  </a:lnTo>
                  <a:lnTo>
                    <a:pt x="28" y="1190"/>
                  </a:lnTo>
                  <a:lnTo>
                    <a:pt x="9" y="1337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28" y="1794"/>
                  </a:lnTo>
                  <a:lnTo>
                    <a:pt x="64" y="1932"/>
                  </a:lnTo>
                  <a:lnTo>
                    <a:pt x="119" y="2069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45"/>
                  </a:lnTo>
                  <a:lnTo>
                    <a:pt x="540" y="2646"/>
                  </a:lnTo>
                  <a:lnTo>
                    <a:pt x="659" y="2728"/>
                  </a:lnTo>
                  <a:lnTo>
                    <a:pt x="787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46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34" y="2728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46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4" y="2069"/>
                  </a:lnTo>
                  <a:lnTo>
                    <a:pt x="2920" y="1932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93" y="1492"/>
                  </a:lnTo>
                  <a:lnTo>
                    <a:pt x="2984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74" y="907"/>
                  </a:lnTo>
                  <a:lnTo>
                    <a:pt x="2810" y="778"/>
                  </a:lnTo>
                  <a:lnTo>
                    <a:pt x="2737" y="659"/>
                  </a:lnTo>
                  <a:lnTo>
                    <a:pt x="2646" y="540"/>
                  </a:lnTo>
                  <a:lnTo>
                    <a:pt x="2554" y="431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74"/>
                  </a:lnTo>
                  <a:lnTo>
                    <a:pt x="2078" y="110"/>
                  </a:lnTo>
                  <a:lnTo>
                    <a:pt x="1941" y="64"/>
                  </a:lnTo>
                  <a:lnTo>
                    <a:pt x="1794" y="28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0"/>
            <p:cNvSpPr/>
            <p:nvPr/>
          </p:nvSpPr>
          <p:spPr>
            <a:xfrm>
              <a:off x="791097" y="3271881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492" y="1"/>
                  </a:moveTo>
                  <a:lnTo>
                    <a:pt x="1346" y="10"/>
                  </a:lnTo>
                  <a:lnTo>
                    <a:pt x="1190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87" y="18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3" y="788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200"/>
                  </a:lnTo>
                  <a:lnTo>
                    <a:pt x="9" y="1346"/>
                  </a:lnTo>
                  <a:lnTo>
                    <a:pt x="0" y="1493"/>
                  </a:lnTo>
                  <a:lnTo>
                    <a:pt x="9" y="1648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7"/>
                  </a:lnTo>
                  <a:lnTo>
                    <a:pt x="257" y="2335"/>
                  </a:lnTo>
                  <a:lnTo>
                    <a:pt x="339" y="2445"/>
                  </a:lnTo>
                  <a:lnTo>
                    <a:pt x="440" y="2554"/>
                  </a:lnTo>
                  <a:lnTo>
                    <a:pt x="540" y="2646"/>
                  </a:lnTo>
                  <a:lnTo>
                    <a:pt x="659" y="2737"/>
                  </a:lnTo>
                  <a:lnTo>
                    <a:pt x="787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190" y="2957"/>
                  </a:lnTo>
                  <a:lnTo>
                    <a:pt x="1346" y="2985"/>
                  </a:lnTo>
                  <a:lnTo>
                    <a:pt x="1492" y="2994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4" y="2737"/>
                  </a:lnTo>
                  <a:lnTo>
                    <a:pt x="2444" y="2646"/>
                  </a:lnTo>
                  <a:lnTo>
                    <a:pt x="2554" y="2554"/>
                  </a:lnTo>
                  <a:lnTo>
                    <a:pt x="2646" y="2445"/>
                  </a:lnTo>
                  <a:lnTo>
                    <a:pt x="2737" y="2335"/>
                  </a:lnTo>
                  <a:lnTo>
                    <a:pt x="2810" y="2207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93" y="1493"/>
                  </a:lnTo>
                  <a:lnTo>
                    <a:pt x="2984" y="1346"/>
                  </a:lnTo>
                  <a:lnTo>
                    <a:pt x="2957" y="1200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88"/>
                  </a:lnTo>
                  <a:lnTo>
                    <a:pt x="2737" y="660"/>
                  </a:lnTo>
                  <a:lnTo>
                    <a:pt x="2646" y="55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4" y="37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0"/>
            <p:cNvSpPr/>
            <p:nvPr/>
          </p:nvSpPr>
          <p:spPr>
            <a:xfrm>
              <a:off x="972646" y="3485143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1"/>
                  </a:moveTo>
                  <a:lnTo>
                    <a:pt x="1337" y="10"/>
                  </a:lnTo>
                  <a:lnTo>
                    <a:pt x="119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40"/>
                  </a:lnTo>
                  <a:lnTo>
                    <a:pt x="440" y="440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83" y="779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191"/>
                  </a:lnTo>
                  <a:lnTo>
                    <a:pt x="10" y="1346"/>
                  </a:lnTo>
                  <a:lnTo>
                    <a:pt x="0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9"/>
                  </a:lnTo>
                  <a:lnTo>
                    <a:pt x="183" y="2207"/>
                  </a:lnTo>
                  <a:lnTo>
                    <a:pt x="257" y="2335"/>
                  </a:lnTo>
                  <a:lnTo>
                    <a:pt x="339" y="2445"/>
                  </a:lnTo>
                  <a:lnTo>
                    <a:pt x="440" y="2555"/>
                  </a:lnTo>
                  <a:lnTo>
                    <a:pt x="540" y="2646"/>
                  </a:lnTo>
                  <a:lnTo>
                    <a:pt x="659" y="2738"/>
                  </a:lnTo>
                  <a:lnTo>
                    <a:pt x="778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190" y="2957"/>
                  </a:lnTo>
                  <a:lnTo>
                    <a:pt x="1337" y="2985"/>
                  </a:lnTo>
                  <a:lnTo>
                    <a:pt x="1492" y="2994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25" y="2738"/>
                  </a:lnTo>
                  <a:lnTo>
                    <a:pt x="2444" y="2646"/>
                  </a:lnTo>
                  <a:lnTo>
                    <a:pt x="2545" y="2555"/>
                  </a:lnTo>
                  <a:lnTo>
                    <a:pt x="2646" y="2445"/>
                  </a:lnTo>
                  <a:lnTo>
                    <a:pt x="2728" y="2335"/>
                  </a:lnTo>
                  <a:lnTo>
                    <a:pt x="2810" y="2207"/>
                  </a:lnTo>
                  <a:lnTo>
                    <a:pt x="2865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4" y="1493"/>
                  </a:lnTo>
                  <a:lnTo>
                    <a:pt x="2975" y="1346"/>
                  </a:lnTo>
                  <a:lnTo>
                    <a:pt x="2957" y="1191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10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40"/>
                  </a:lnTo>
                  <a:lnTo>
                    <a:pt x="2444" y="340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0"/>
            <p:cNvSpPr/>
            <p:nvPr/>
          </p:nvSpPr>
          <p:spPr>
            <a:xfrm>
              <a:off x="972646" y="3378632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337" y="0"/>
                  </a:moveTo>
                  <a:lnTo>
                    <a:pt x="1190" y="28"/>
                  </a:lnTo>
                  <a:lnTo>
                    <a:pt x="1053" y="64"/>
                  </a:lnTo>
                  <a:lnTo>
                    <a:pt x="916" y="110"/>
                  </a:lnTo>
                  <a:lnTo>
                    <a:pt x="778" y="17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31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3" y="778"/>
                  </a:lnTo>
                  <a:lnTo>
                    <a:pt x="119" y="907"/>
                  </a:lnTo>
                  <a:lnTo>
                    <a:pt x="64" y="1044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0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4" y="1932"/>
                  </a:lnTo>
                  <a:lnTo>
                    <a:pt x="119" y="2069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45"/>
                  </a:lnTo>
                  <a:lnTo>
                    <a:pt x="540" y="2646"/>
                  </a:lnTo>
                  <a:lnTo>
                    <a:pt x="659" y="2728"/>
                  </a:lnTo>
                  <a:lnTo>
                    <a:pt x="778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37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25" y="2728"/>
                  </a:lnTo>
                  <a:lnTo>
                    <a:pt x="2444" y="2646"/>
                  </a:lnTo>
                  <a:lnTo>
                    <a:pt x="2545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10" y="2206"/>
                  </a:lnTo>
                  <a:lnTo>
                    <a:pt x="2865" y="2069"/>
                  </a:lnTo>
                  <a:lnTo>
                    <a:pt x="2920" y="1932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4" y="1492"/>
                  </a:lnTo>
                  <a:lnTo>
                    <a:pt x="2975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65" y="907"/>
                  </a:lnTo>
                  <a:lnTo>
                    <a:pt x="2810" y="77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45" y="431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74"/>
                  </a:lnTo>
                  <a:lnTo>
                    <a:pt x="2078" y="110"/>
                  </a:lnTo>
                  <a:lnTo>
                    <a:pt x="1941" y="64"/>
                  </a:lnTo>
                  <a:lnTo>
                    <a:pt x="1794" y="28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0"/>
            <p:cNvSpPr/>
            <p:nvPr/>
          </p:nvSpPr>
          <p:spPr>
            <a:xfrm>
              <a:off x="972646" y="3271881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1"/>
                  </a:moveTo>
                  <a:lnTo>
                    <a:pt x="1337" y="10"/>
                  </a:lnTo>
                  <a:lnTo>
                    <a:pt x="1190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3" y="788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200"/>
                  </a:lnTo>
                  <a:lnTo>
                    <a:pt x="10" y="1346"/>
                  </a:lnTo>
                  <a:lnTo>
                    <a:pt x="0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7"/>
                  </a:lnTo>
                  <a:lnTo>
                    <a:pt x="257" y="2335"/>
                  </a:lnTo>
                  <a:lnTo>
                    <a:pt x="339" y="2445"/>
                  </a:lnTo>
                  <a:lnTo>
                    <a:pt x="440" y="2554"/>
                  </a:lnTo>
                  <a:lnTo>
                    <a:pt x="540" y="2646"/>
                  </a:lnTo>
                  <a:lnTo>
                    <a:pt x="659" y="2737"/>
                  </a:lnTo>
                  <a:lnTo>
                    <a:pt x="778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190" y="2957"/>
                  </a:lnTo>
                  <a:lnTo>
                    <a:pt x="1337" y="2985"/>
                  </a:lnTo>
                  <a:lnTo>
                    <a:pt x="1492" y="2994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25" y="2737"/>
                  </a:lnTo>
                  <a:lnTo>
                    <a:pt x="2444" y="2646"/>
                  </a:lnTo>
                  <a:lnTo>
                    <a:pt x="2545" y="2554"/>
                  </a:lnTo>
                  <a:lnTo>
                    <a:pt x="2646" y="2445"/>
                  </a:lnTo>
                  <a:lnTo>
                    <a:pt x="2728" y="2335"/>
                  </a:lnTo>
                  <a:lnTo>
                    <a:pt x="2810" y="2207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4" y="1493"/>
                  </a:lnTo>
                  <a:lnTo>
                    <a:pt x="2975" y="1346"/>
                  </a:lnTo>
                  <a:lnTo>
                    <a:pt x="2957" y="1200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10" y="788"/>
                  </a:lnTo>
                  <a:lnTo>
                    <a:pt x="2728" y="660"/>
                  </a:lnTo>
                  <a:lnTo>
                    <a:pt x="2646" y="550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4" y="37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7" name="Google Shape;1677;p50"/>
          <p:cNvGrpSpPr/>
          <p:nvPr/>
        </p:nvGrpSpPr>
        <p:grpSpPr>
          <a:xfrm>
            <a:off x="870000" y="2546123"/>
            <a:ext cx="374928" cy="752700"/>
            <a:chOff x="730063" y="2441348"/>
            <a:chExt cx="374928" cy="752700"/>
          </a:xfrm>
        </p:grpSpPr>
        <p:sp>
          <p:nvSpPr>
            <p:cNvPr id="1678" name="Google Shape;1678;p50"/>
            <p:cNvSpPr/>
            <p:nvPr/>
          </p:nvSpPr>
          <p:spPr>
            <a:xfrm>
              <a:off x="730063" y="2441348"/>
              <a:ext cx="374928" cy="752700"/>
            </a:xfrm>
            <a:custGeom>
              <a:rect b="b" l="l" r="r" t="t"/>
              <a:pathLst>
                <a:path extrusionOk="0" h="31497" w="15689">
                  <a:moveTo>
                    <a:pt x="1" y="1"/>
                  </a:moveTo>
                  <a:lnTo>
                    <a:pt x="1" y="31496"/>
                  </a:lnTo>
                  <a:lnTo>
                    <a:pt x="15689" y="31496"/>
                  </a:lnTo>
                  <a:lnTo>
                    <a:pt x="156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0"/>
            <p:cNvSpPr/>
            <p:nvPr/>
          </p:nvSpPr>
          <p:spPr>
            <a:xfrm>
              <a:off x="754343" y="2471100"/>
              <a:ext cx="326607" cy="335115"/>
            </a:xfrm>
            <a:custGeom>
              <a:rect b="b" l="l" r="r" t="t"/>
              <a:pathLst>
                <a:path extrusionOk="0" h="14023" w="13667">
                  <a:moveTo>
                    <a:pt x="1" y="1"/>
                  </a:moveTo>
                  <a:lnTo>
                    <a:pt x="1" y="14023"/>
                  </a:lnTo>
                  <a:lnTo>
                    <a:pt x="13666" y="14023"/>
                  </a:lnTo>
                  <a:lnTo>
                    <a:pt x="1366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0"/>
            <p:cNvSpPr/>
            <p:nvPr/>
          </p:nvSpPr>
          <p:spPr>
            <a:xfrm>
              <a:off x="789567" y="2695307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0"/>
                  </a:moveTo>
                  <a:lnTo>
                    <a:pt x="1199" y="28"/>
                  </a:lnTo>
                  <a:lnTo>
                    <a:pt x="1053" y="64"/>
                  </a:lnTo>
                  <a:lnTo>
                    <a:pt x="916" y="110"/>
                  </a:lnTo>
                  <a:lnTo>
                    <a:pt x="787" y="174"/>
                  </a:lnTo>
                  <a:lnTo>
                    <a:pt x="659" y="257"/>
                  </a:lnTo>
                  <a:lnTo>
                    <a:pt x="549" y="339"/>
                  </a:lnTo>
                  <a:lnTo>
                    <a:pt x="440" y="431"/>
                  </a:lnTo>
                  <a:lnTo>
                    <a:pt x="348" y="540"/>
                  </a:lnTo>
                  <a:lnTo>
                    <a:pt x="257" y="659"/>
                  </a:lnTo>
                  <a:lnTo>
                    <a:pt x="183" y="778"/>
                  </a:lnTo>
                  <a:lnTo>
                    <a:pt x="119" y="907"/>
                  </a:lnTo>
                  <a:lnTo>
                    <a:pt x="73" y="1044"/>
                  </a:lnTo>
                  <a:lnTo>
                    <a:pt x="37" y="1190"/>
                  </a:lnTo>
                  <a:lnTo>
                    <a:pt x="9" y="1337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37" y="1794"/>
                  </a:lnTo>
                  <a:lnTo>
                    <a:pt x="73" y="1932"/>
                  </a:lnTo>
                  <a:lnTo>
                    <a:pt x="119" y="2069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45"/>
                  </a:lnTo>
                  <a:lnTo>
                    <a:pt x="549" y="2646"/>
                  </a:lnTo>
                  <a:lnTo>
                    <a:pt x="659" y="2728"/>
                  </a:lnTo>
                  <a:lnTo>
                    <a:pt x="787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9" y="2957"/>
                  </a:lnTo>
                  <a:lnTo>
                    <a:pt x="1346" y="2975"/>
                  </a:lnTo>
                  <a:lnTo>
                    <a:pt x="1501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34" y="2728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45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4" y="2069"/>
                  </a:lnTo>
                  <a:lnTo>
                    <a:pt x="2920" y="1932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93" y="1492"/>
                  </a:lnTo>
                  <a:lnTo>
                    <a:pt x="2984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74" y="907"/>
                  </a:lnTo>
                  <a:lnTo>
                    <a:pt x="2810" y="778"/>
                  </a:lnTo>
                  <a:lnTo>
                    <a:pt x="2737" y="659"/>
                  </a:lnTo>
                  <a:lnTo>
                    <a:pt x="2645" y="540"/>
                  </a:lnTo>
                  <a:lnTo>
                    <a:pt x="2554" y="431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74"/>
                  </a:lnTo>
                  <a:lnTo>
                    <a:pt x="2078" y="110"/>
                  </a:lnTo>
                  <a:lnTo>
                    <a:pt x="1941" y="64"/>
                  </a:lnTo>
                  <a:lnTo>
                    <a:pt x="1794" y="28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0"/>
            <p:cNvSpPr/>
            <p:nvPr/>
          </p:nvSpPr>
          <p:spPr>
            <a:xfrm>
              <a:off x="971117" y="2509814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2" y="1"/>
                  </a:moveTo>
                  <a:lnTo>
                    <a:pt x="1346" y="10"/>
                  </a:lnTo>
                  <a:lnTo>
                    <a:pt x="119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78" y="175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83" y="779"/>
                  </a:lnTo>
                  <a:lnTo>
                    <a:pt x="119" y="907"/>
                  </a:lnTo>
                  <a:lnTo>
                    <a:pt x="64" y="1044"/>
                  </a:lnTo>
                  <a:lnTo>
                    <a:pt x="28" y="1191"/>
                  </a:lnTo>
                  <a:lnTo>
                    <a:pt x="9" y="1337"/>
                  </a:lnTo>
                  <a:lnTo>
                    <a:pt x="0" y="1493"/>
                  </a:lnTo>
                  <a:lnTo>
                    <a:pt x="9" y="1648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7"/>
                  </a:lnTo>
                  <a:lnTo>
                    <a:pt x="257" y="2326"/>
                  </a:lnTo>
                  <a:lnTo>
                    <a:pt x="339" y="2445"/>
                  </a:lnTo>
                  <a:lnTo>
                    <a:pt x="440" y="2545"/>
                  </a:lnTo>
                  <a:lnTo>
                    <a:pt x="540" y="2646"/>
                  </a:lnTo>
                  <a:lnTo>
                    <a:pt x="659" y="2728"/>
                  </a:lnTo>
                  <a:lnTo>
                    <a:pt x="778" y="2811"/>
                  </a:lnTo>
                  <a:lnTo>
                    <a:pt x="916" y="2866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46" y="2975"/>
                  </a:lnTo>
                  <a:lnTo>
                    <a:pt x="1492" y="2985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6"/>
                  </a:lnTo>
                  <a:lnTo>
                    <a:pt x="2206" y="2811"/>
                  </a:lnTo>
                  <a:lnTo>
                    <a:pt x="2334" y="2728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46" y="2445"/>
                  </a:lnTo>
                  <a:lnTo>
                    <a:pt x="2737" y="2326"/>
                  </a:lnTo>
                  <a:lnTo>
                    <a:pt x="2810" y="2207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84" y="1493"/>
                  </a:lnTo>
                  <a:lnTo>
                    <a:pt x="2984" y="1337"/>
                  </a:lnTo>
                  <a:lnTo>
                    <a:pt x="2957" y="1191"/>
                  </a:lnTo>
                  <a:lnTo>
                    <a:pt x="2920" y="1044"/>
                  </a:lnTo>
                  <a:lnTo>
                    <a:pt x="2874" y="907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46" y="541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75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0"/>
            <p:cNvSpPr/>
            <p:nvPr/>
          </p:nvSpPr>
          <p:spPr>
            <a:xfrm>
              <a:off x="754343" y="2833984"/>
              <a:ext cx="326607" cy="335330"/>
            </a:xfrm>
            <a:custGeom>
              <a:rect b="b" l="l" r="r" t="t"/>
              <a:pathLst>
                <a:path extrusionOk="0" h="14032" w="13667">
                  <a:moveTo>
                    <a:pt x="1" y="0"/>
                  </a:moveTo>
                  <a:lnTo>
                    <a:pt x="1" y="14032"/>
                  </a:lnTo>
                  <a:lnTo>
                    <a:pt x="13666" y="14032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0"/>
            <p:cNvSpPr/>
            <p:nvPr/>
          </p:nvSpPr>
          <p:spPr>
            <a:xfrm>
              <a:off x="972646" y="2859363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2" y="0"/>
                  </a:moveTo>
                  <a:lnTo>
                    <a:pt x="1337" y="9"/>
                  </a:lnTo>
                  <a:lnTo>
                    <a:pt x="119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78" y="183"/>
                  </a:lnTo>
                  <a:lnTo>
                    <a:pt x="659" y="256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3" y="778"/>
                  </a:lnTo>
                  <a:lnTo>
                    <a:pt x="119" y="915"/>
                  </a:lnTo>
                  <a:lnTo>
                    <a:pt x="64" y="1053"/>
                  </a:lnTo>
                  <a:lnTo>
                    <a:pt x="28" y="1190"/>
                  </a:lnTo>
                  <a:lnTo>
                    <a:pt x="10" y="1346"/>
                  </a:lnTo>
                  <a:lnTo>
                    <a:pt x="0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7" y="2334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0" y="2645"/>
                  </a:lnTo>
                  <a:lnTo>
                    <a:pt x="659" y="2737"/>
                  </a:lnTo>
                  <a:lnTo>
                    <a:pt x="778" y="2810"/>
                  </a:lnTo>
                  <a:lnTo>
                    <a:pt x="916" y="2874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37" y="2984"/>
                  </a:lnTo>
                  <a:lnTo>
                    <a:pt x="1648" y="2984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25" y="2737"/>
                  </a:lnTo>
                  <a:lnTo>
                    <a:pt x="2444" y="2645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34"/>
                  </a:lnTo>
                  <a:lnTo>
                    <a:pt x="2810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4" y="1492"/>
                  </a:lnTo>
                  <a:lnTo>
                    <a:pt x="2975" y="1346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65" y="915"/>
                  </a:lnTo>
                  <a:lnTo>
                    <a:pt x="2810" y="77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5" y="256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4" y="28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0"/>
            <p:cNvSpPr/>
            <p:nvPr/>
          </p:nvSpPr>
          <p:spPr>
            <a:xfrm>
              <a:off x="972646" y="2965874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1"/>
                  </a:moveTo>
                  <a:lnTo>
                    <a:pt x="1337" y="10"/>
                  </a:lnTo>
                  <a:lnTo>
                    <a:pt x="1190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48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3" y="788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200"/>
                  </a:lnTo>
                  <a:lnTo>
                    <a:pt x="10" y="1346"/>
                  </a:lnTo>
                  <a:lnTo>
                    <a:pt x="0" y="1502"/>
                  </a:lnTo>
                  <a:lnTo>
                    <a:pt x="10" y="1648"/>
                  </a:lnTo>
                  <a:lnTo>
                    <a:pt x="28" y="1804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7"/>
                  </a:lnTo>
                  <a:lnTo>
                    <a:pt x="257" y="2335"/>
                  </a:lnTo>
                  <a:lnTo>
                    <a:pt x="339" y="2454"/>
                  </a:lnTo>
                  <a:lnTo>
                    <a:pt x="440" y="2554"/>
                  </a:lnTo>
                  <a:lnTo>
                    <a:pt x="540" y="2655"/>
                  </a:lnTo>
                  <a:lnTo>
                    <a:pt x="659" y="2737"/>
                  </a:lnTo>
                  <a:lnTo>
                    <a:pt x="778" y="2811"/>
                  </a:lnTo>
                  <a:lnTo>
                    <a:pt x="916" y="2875"/>
                  </a:lnTo>
                  <a:lnTo>
                    <a:pt x="1053" y="2930"/>
                  </a:lnTo>
                  <a:lnTo>
                    <a:pt x="1190" y="2966"/>
                  </a:lnTo>
                  <a:lnTo>
                    <a:pt x="1337" y="2985"/>
                  </a:lnTo>
                  <a:lnTo>
                    <a:pt x="1492" y="2994"/>
                  </a:lnTo>
                  <a:lnTo>
                    <a:pt x="1648" y="2985"/>
                  </a:lnTo>
                  <a:lnTo>
                    <a:pt x="1794" y="2966"/>
                  </a:lnTo>
                  <a:lnTo>
                    <a:pt x="1941" y="2930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25" y="2737"/>
                  </a:lnTo>
                  <a:lnTo>
                    <a:pt x="2444" y="2655"/>
                  </a:lnTo>
                  <a:lnTo>
                    <a:pt x="2545" y="2554"/>
                  </a:lnTo>
                  <a:lnTo>
                    <a:pt x="2646" y="2454"/>
                  </a:lnTo>
                  <a:lnTo>
                    <a:pt x="2728" y="2335"/>
                  </a:lnTo>
                  <a:lnTo>
                    <a:pt x="2810" y="2207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804"/>
                  </a:lnTo>
                  <a:lnTo>
                    <a:pt x="2975" y="1648"/>
                  </a:lnTo>
                  <a:lnTo>
                    <a:pt x="2984" y="1502"/>
                  </a:lnTo>
                  <a:lnTo>
                    <a:pt x="2975" y="1346"/>
                  </a:lnTo>
                  <a:lnTo>
                    <a:pt x="2957" y="1200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10" y="788"/>
                  </a:lnTo>
                  <a:lnTo>
                    <a:pt x="2728" y="660"/>
                  </a:lnTo>
                  <a:lnTo>
                    <a:pt x="2646" y="550"/>
                  </a:lnTo>
                  <a:lnTo>
                    <a:pt x="2545" y="440"/>
                  </a:lnTo>
                  <a:lnTo>
                    <a:pt x="2444" y="348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4" y="37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0"/>
            <p:cNvSpPr/>
            <p:nvPr/>
          </p:nvSpPr>
          <p:spPr>
            <a:xfrm>
              <a:off x="972646" y="3072624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2" y="0"/>
                  </a:moveTo>
                  <a:lnTo>
                    <a:pt x="1337" y="9"/>
                  </a:lnTo>
                  <a:lnTo>
                    <a:pt x="119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78" y="183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3" y="778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0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0" y="2646"/>
                  </a:lnTo>
                  <a:lnTo>
                    <a:pt x="659" y="2728"/>
                  </a:lnTo>
                  <a:lnTo>
                    <a:pt x="778" y="2810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37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10"/>
                  </a:lnTo>
                  <a:lnTo>
                    <a:pt x="2325" y="2728"/>
                  </a:lnTo>
                  <a:lnTo>
                    <a:pt x="2444" y="2646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10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4" y="1492"/>
                  </a:lnTo>
                  <a:lnTo>
                    <a:pt x="2975" y="1337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10" y="77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4" y="28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0"/>
            <p:cNvSpPr/>
            <p:nvPr/>
          </p:nvSpPr>
          <p:spPr>
            <a:xfrm>
              <a:off x="791097" y="2859363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492" y="0"/>
                  </a:moveTo>
                  <a:lnTo>
                    <a:pt x="1346" y="9"/>
                  </a:lnTo>
                  <a:lnTo>
                    <a:pt x="119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87" y="183"/>
                  </a:lnTo>
                  <a:lnTo>
                    <a:pt x="659" y="256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3" y="778"/>
                  </a:lnTo>
                  <a:lnTo>
                    <a:pt x="119" y="915"/>
                  </a:lnTo>
                  <a:lnTo>
                    <a:pt x="64" y="1053"/>
                  </a:lnTo>
                  <a:lnTo>
                    <a:pt x="28" y="1190"/>
                  </a:lnTo>
                  <a:lnTo>
                    <a:pt x="9" y="1346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28" y="1794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7" y="2334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0" y="2645"/>
                  </a:lnTo>
                  <a:lnTo>
                    <a:pt x="659" y="2737"/>
                  </a:lnTo>
                  <a:lnTo>
                    <a:pt x="787" y="2810"/>
                  </a:lnTo>
                  <a:lnTo>
                    <a:pt x="916" y="2874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46" y="2984"/>
                  </a:lnTo>
                  <a:lnTo>
                    <a:pt x="1648" y="2984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34" y="2737"/>
                  </a:lnTo>
                  <a:lnTo>
                    <a:pt x="2444" y="2645"/>
                  </a:lnTo>
                  <a:lnTo>
                    <a:pt x="2554" y="2554"/>
                  </a:lnTo>
                  <a:lnTo>
                    <a:pt x="2646" y="2444"/>
                  </a:lnTo>
                  <a:lnTo>
                    <a:pt x="2737" y="2334"/>
                  </a:lnTo>
                  <a:lnTo>
                    <a:pt x="2810" y="2206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93" y="1492"/>
                  </a:lnTo>
                  <a:lnTo>
                    <a:pt x="2984" y="1346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74" y="915"/>
                  </a:lnTo>
                  <a:lnTo>
                    <a:pt x="2810" y="778"/>
                  </a:lnTo>
                  <a:lnTo>
                    <a:pt x="2737" y="659"/>
                  </a:lnTo>
                  <a:lnTo>
                    <a:pt x="2646" y="54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6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4" y="28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0"/>
            <p:cNvSpPr/>
            <p:nvPr/>
          </p:nvSpPr>
          <p:spPr>
            <a:xfrm>
              <a:off x="791097" y="2965874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492" y="1"/>
                  </a:moveTo>
                  <a:lnTo>
                    <a:pt x="1346" y="10"/>
                  </a:lnTo>
                  <a:lnTo>
                    <a:pt x="1190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87" y="184"/>
                  </a:lnTo>
                  <a:lnTo>
                    <a:pt x="659" y="257"/>
                  </a:lnTo>
                  <a:lnTo>
                    <a:pt x="540" y="348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3" y="788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200"/>
                  </a:lnTo>
                  <a:lnTo>
                    <a:pt x="9" y="1346"/>
                  </a:lnTo>
                  <a:lnTo>
                    <a:pt x="0" y="1502"/>
                  </a:lnTo>
                  <a:lnTo>
                    <a:pt x="9" y="1648"/>
                  </a:lnTo>
                  <a:lnTo>
                    <a:pt x="28" y="1804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7"/>
                  </a:lnTo>
                  <a:lnTo>
                    <a:pt x="257" y="2335"/>
                  </a:lnTo>
                  <a:lnTo>
                    <a:pt x="339" y="2454"/>
                  </a:lnTo>
                  <a:lnTo>
                    <a:pt x="440" y="2554"/>
                  </a:lnTo>
                  <a:lnTo>
                    <a:pt x="540" y="2655"/>
                  </a:lnTo>
                  <a:lnTo>
                    <a:pt x="659" y="2737"/>
                  </a:lnTo>
                  <a:lnTo>
                    <a:pt x="787" y="2811"/>
                  </a:lnTo>
                  <a:lnTo>
                    <a:pt x="916" y="2875"/>
                  </a:lnTo>
                  <a:lnTo>
                    <a:pt x="1053" y="2930"/>
                  </a:lnTo>
                  <a:lnTo>
                    <a:pt x="1190" y="2966"/>
                  </a:lnTo>
                  <a:lnTo>
                    <a:pt x="1346" y="2985"/>
                  </a:lnTo>
                  <a:lnTo>
                    <a:pt x="1492" y="2994"/>
                  </a:lnTo>
                  <a:lnTo>
                    <a:pt x="1648" y="2985"/>
                  </a:lnTo>
                  <a:lnTo>
                    <a:pt x="1794" y="2966"/>
                  </a:lnTo>
                  <a:lnTo>
                    <a:pt x="1941" y="2930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4" y="2737"/>
                  </a:lnTo>
                  <a:lnTo>
                    <a:pt x="2444" y="2655"/>
                  </a:lnTo>
                  <a:lnTo>
                    <a:pt x="2554" y="2554"/>
                  </a:lnTo>
                  <a:lnTo>
                    <a:pt x="2646" y="2454"/>
                  </a:lnTo>
                  <a:lnTo>
                    <a:pt x="2737" y="2335"/>
                  </a:lnTo>
                  <a:lnTo>
                    <a:pt x="2810" y="2207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804"/>
                  </a:lnTo>
                  <a:lnTo>
                    <a:pt x="2984" y="1648"/>
                  </a:lnTo>
                  <a:lnTo>
                    <a:pt x="2993" y="1502"/>
                  </a:lnTo>
                  <a:lnTo>
                    <a:pt x="2984" y="1346"/>
                  </a:lnTo>
                  <a:lnTo>
                    <a:pt x="2957" y="1200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88"/>
                  </a:lnTo>
                  <a:lnTo>
                    <a:pt x="2737" y="660"/>
                  </a:lnTo>
                  <a:lnTo>
                    <a:pt x="2646" y="550"/>
                  </a:lnTo>
                  <a:lnTo>
                    <a:pt x="2554" y="440"/>
                  </a:lnTo>
                  <a:lnTo>
                    <a:pt x="2444" y="348"/>
                  </a:lnTo>
                  <a:lnTo>
                    <a:pt x="2334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4" y="37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0"/>
            <p:cNvSpPr/>
            <p:nvPr/>
          </p:nvSpPr>
          <p:spPr>
            <a:xfrm>
              <a:off x="791097" y="3072624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492" y="0"/>
                  </a:moveTo>
                  <a:lnTo>
                    <a:pt x="1346" y="9"/>
                  </a:lnTo>
                  <a:lnTo>
                    <a:pt x="119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87" y="183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3" y="778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190"/>
                  </a:lnTo>
                  <a:lnTo>
                    <a:pt x="9" y="1337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28" y="1794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0" y="2646"/>
                  </a:lnTo>
                  <a:lnTo>
                    <a:pt x="659" y="2728"/>
                  </a:lnTo>
                  <a:lnTo>
                    <a:pt x="787" y="2810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46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10"/>
                  </a:lnTo>
                  <a:lnTo>
                    <a:pt x="2334" y="2728"/>
                  </a:lnTo>
                  <a:lnTo>
                    <a:pt x="2444" y="2646"/>
                  </a:lnTo>
                  <a:lnTo>
                    <a:pt x="2554" y="2554"/>
                  </a:lnTo>
                  <a:lnTo>
                    <a:pt x="2646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93" y="1492"/>
                  </a:lnTo>
                  <a:lnTo>
                    <a:pt x="2984" y="1337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78"/>
                  </a:lnTo>
                  <a:lnTo>
                    <a:pt x="2737" y="659"/>
                  </a:lnTo>
                  <a:lnTo>
                    <a:pt x="2646" y="54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4" y="28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0"/>
          <p:cNvGrpSpPr/>
          <p:nvPr/>
        </p:nvGrpSpPr>
        <p:grpSpPr>
          <a:xfrm>
            <a:off x="3202611" y="3295955"/>
            <a:ext cx="374928" cy="752676"/>
            <a:chOff x="3062674" y="3191180"/>
            <a:chExt cx="374928" cy="752676"/>
          </a:xfrm>
        </p:grpSpPr>
        <p:sp>
          <p:nvSpPr>
            <p:cNvPr id="1690" name="Google Shape;1690;p50"/>
            <p:cNvSpPr/>
            <p:nvPr/>
          </p:nvSpPr>
          <p:spPr>
            <a:xfrm>
              <a:off x="3062674" y="3191180"/>
              <a:ext cx="374928" cy="752676"/>
            </a:xfrm>
            <a:custGeom>
              <a:rect b="b" l="l" r="r" t="t"/>
              <a:pathLst>
                <a:path extrusionOk="0" h="31496" w="15689">
                  <a:moveTo>
                    <a:pt x="0" y="0"/>
                  </a:moveTo>
                  <a:lnTo>
                    <a:pt x="0" y="31496"/>
                  </a:lnTo>
                  <a:lnTo>
                    <a:pt x="15688" y="31496"/>
                  </a:lnTo>
                  <a:lnTo>
                    <a:pt x="1568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0"/>
            <p:cNvSpPr/>
            <p:nvPr/>
          </p:nvSpPr>
          <p:spPr>
            <a:xfrm>
              <a:off x="3086954" y="3220932"/>
              <a:ext cx="326583" cy="335115"/>
            </a:xfrm>
            <a:custGeom>
              <a:rect b="b" l="l" r="r" t="t"/>
              <a:pathLst>
                <a:path extrusionOk="0" h="14023" w="13666">
                  <a:moveTo>
                    <a:pt x="0" y="0"/>
                  </a:moveTo>
                  <a:lnTo>
                    <a:pt x="0" y="14022"/>
                  </a:lnTo>
                  <a:lnTo>
                    <a:pt x="13666" y="14022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0"/>
            <p:cNvSpPr/>
            <p:nvPr/>
          </p:nvSpPr>
          <p:spPr>
            <a:xfrm>
              <a:off x="3122155" y="3444899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2" y="1"/>
                  </a:moveTo>
                  <a:lnTo>
                    <a:pt x="1346" y="10"/>
                  </a:lnTo>
                  <a:lnTo>
                    <a:pt x="1200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60" y="257"/>
                  </a:lnTo>
                  <a:lnTo>
                    <a:pt x="550" y="349"/>
                  </a:lnTo>
                  <a:lnTo>
                    <a:pt x="440" y="440"/>
                  </a:lnTo>
                  <a:lnTo>
                    <a:pt x="349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74" y="1053"/>
                  </a:lnTo>
                  <a:lnTo>
                    <a:pt x="37" y="1200"/>
                  </a:lnTo>
                  <a:lnTo>
                    <a:pt x="10" y="1346"/>
                  </a:lnTo>
                  <a:lnTo>
                    <a:pt x="1" y="1502"/>
                  </a:lnTo>
                  <a:lnTo>
                    <a:pt x="10" y="1648"/>
                  </a:lnTo>
                  <a:lnTo>
                    <a:pt x="37" y="1804"/>
                  </a:lnTo>
                  <a:lnTo>
                    <a:pt x="74" y="1941"/>
                  </a:lnTo>
                  <a:lnTo>
                    <a:pt x="120" y="2078"/>
                  </a:lnTo>
                  <a:lnTo>
                    <a:pt x="184" y="2207"/>
                  </a:lnTo>
                  <a:lnTo>
                    <a:pt x="257" y="2335"/>
                  </a:lnTo>
                  <a:lnTo>
                    <a:pt x="349" y="2445"/>
                  </a:lnTo>
                  <a:lnTo>
                    <a:pt x="440" y="2554"/>
                  </a:lnTo>
                  <a:lnTo>
                    <a:pt x="550" y="2655"/>
                  </a:lnTo>
                  <a:lnTo>
                    <a:pt x="660" y="2737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3" y="2930"/>
                  </a:lnTo>
                  <a:lnTo>
                    <a:pt x="1200" y="2966"/>
                  </a:lnTo>
                  <a:lnTo>
                    <a:pt x="1346" y="2985"/>
                  </a:lnTo>
                  <a:lnTo>
                    <a:pt x="1502" y="2994"/>
                  </a:lnTo>
                  <a:lnTo>
                    <a:pt x="1648" y="2985"/>
                  </a:lnTo>
                  <a:lnTo>
                    <a:pt x="1804" y="2966"/>
                  </a:lnTo>
                  <a:lnTo>
                    <a:pt x="1941" y="2930"/>
                  </a:lnTo>
                  <a:lnTo>
                    <a:pt x="2078" y="2875"/>
                  </a:lnTo>
                  <a:lnTo>
                    <a:pt x="2216" y="2811"/>
                  </a:lnTo>
                  <a:lnTo>
                    <a:pt x="2335" y="2737"/>
                  </a:lnTo>
                  <a:lnTo>
                    <a:pt x="2454" y="2655"/>
                  </a:lnTo>
                  <a:lnTo>
                    <a:pt x="2554" y="2554"/>
                  </a:lnTo>
                  <a:lnTo>
                    <a:pt x="2655" y="2445"/>
                  </a:lnTo>
                  <a:lnTo>
                    <a:pt x="2737" y="2335"/>
                  </a:lnTo>
                  <a:lnTo>
                    <a:pt x="2811" y="2207"/>
                  </a:lnTo>
                  <a:lnTo>
                    <a:pt x="2875" y="2078"/>
                  </a:lnTo>
                  <a:lnTo>
                    <a:pt x="2930" y="1941"/>
                  </a:lnTo>
                  <a:lnTo>
                    <a:pt x="2966" y="1804"/>
                  </a:lnTo>
                  <a:lnTo>
                    <a:pt x="2985" y="1648"/>
                  </a:lnTo>
                  <a:lnTo>
                    <a:pt x="2994" y="1502"/>
                  </a:lnTo>
                  <a:lnTo>
                    <a:pt x="2985" y="1346"/>
                  </a:lnTo>
                  <a:lnTo>
                    <a:pt x="2966" y="1200"/>
                  </a:lnTo>
                  <a:lnTo>
                    <a:pt x="2930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7" y="660"/>
                  </a:lnTo>
                  <a:lnTo>
                    <a:pt x="2655" y="550"/>
                  </a:lnTo>
                  <a:lnTo>
                    <a:pt x="2554" y="440"/>
                  </a:lnTo>
                  <a:lnTo>
                    <a:pt x="2454" y="349"/>
                  </a:lnTo>
                  <a:lnTo>
                    <a:pt x="2335" y="257"/>
                  </a:lnTo>
                  <a:lnTo>
                    <a:pt x="221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804" y="37"/>
                  </a:lnTo>
                  <a:lnTo>
                    <a:pt x="1648" y="10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0"/>
            <p:cNvSpPr/>
            <p:nvPr/>
          </p:nvSpPr>
          <p:spPr>
            <a:xfrm>
              <a:off x="3303704" y="3259646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0"/>
                  </a:moveTo>
                  <a:lnTo>
                    <a:pt x="1200" y="28"/>
                  </a:lnTo>
                  <a:lnTo>
                    <a:pt x="1053" y="64"/>
                  </a:lnTo>
                  <a:lnTo>
                    <a:pt x="916" y="110"/>
                  </a:lnTo>
                  <a:lnTo>
                    <a:pt x="788" y="174"/>
                  </a:lnTo>
                  <a:lnTo>
                    <a:pt x="660" y="247"/>
                  </a:lnTo>
                  <a:lnTo>
                    <a:pt x="550" y="339"/>
                  </a:lnTo>
                  <a:lnTo>
                    <a:pt x="440" y="430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06"/>
                  </a:lnTo>
                  <a:lnTo>
                    <a:pt x="74" y="1044"/>
                  </a:lnTo>
                  <a:lnTo>
                    <a:pt x="37" y="1190"/>
                  </a:lnTo>
                  <a:lnTo>
                    <a:pt x="10" y="1336"/>
                  </a:lnTo>
                  <a:lnTo>
                    <a:pt x="1" y="1492"/>
                  </a:lnTo>
                  <a:lnTo>
                    <a:pt x="10" y="1639"/>
                  </a:lnTo>
                  <a:lnTo>
                    <a:pt x="37" y="1794"/>
                  </a:lnTo>
                  <a:lnTo>
                    <a:pt x="74" y="1931"/>
                  </a:lnTo>
                  <a:lnTo>
                    <a:pt x="120" y="2069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45"/>
                  </a:lnTo>
                  <a:lnTo>
                    <a:pt x="550" y="2645"/>
                  </a:lnTo>
                  <a:lnTo>
                    <a:pt x="660" y="2728"/>
                  </a:lnTo>
                  <a:lnTo>
                    <a:pt x="788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200" y="2957"/>
                  </a:lnTo>
                  <a:lnTo>
                    <a:pt x="1346" y="2975"/>
                  </a:lnTo>
                  <a:lnTo>
                    <a:pt x="1493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65"/>
                  </a:lnTo>
                  <a:lnTo>
                    <a:pt x="2207" y="2801"/>
                  </a:lnTo>
                  <a:lnTo>
                    <a:pt x="2335" y="2728"/>
                  </a:lnTo>
                  <a:lnTo>
                    <a:pt x="2445" y="2645"/>
                  </a:lnTo>
                  <a:lnTo>
                    <a:pt x="2554" y="2545"/>
                  </a:lnTo>
                  <a:lnTo>
                    <a:pt x="2646" y="2444"/>
                  </a:lnTo>
                  <a:lnTo>
                    <a:pt x="2738" y="2325"/>
                  </a:lnTo>
                  <a:lnTo>
                    <a:pt x="2811" y="2206"/>
                  </a:lnTo>
                  <a:lnTo>
                    <a:pt x="2875" y="2069"/>
                  </a:lnTo>
                  <a:lnTo>
                    <a:pt x="2921" y="1931"/>
                  </a:lnTo>
                  <a:lnTo>
                    <a:pt x="2957" y="1794"/>
                  </a:lnTo>
                  <a:lnTo>
                    <a:pt x="2985" y="1639"/>
                  </a:lnTo>
                  <a:lnTo>
                    <a:pt x="2994" y="1492"/>
                  </a:lnTo>
                  <a:lnTo>
                    <a:pt x="2985" y="1336"/>
                  </a:lnTo>
                  <a:lnTo>
                    <a:pt x="2957" y="1190"/>
                  </a:lnTo>
                  <a:lnTo>
                    <a:pt x="2921" y="1044"/>
                  </a:lnTo>
                  <a:lnTo>
                    <a:pt x="2875" y="906"/>
                  </a:lnTo>
                  <a:lnTo>
                    <a:pt x="2811" y="778"/>
                  </a:lnTo>
                  <a:lnTo>
                    <a:pt x="2738" y="659"/>
                  </a:lnTo>
                  <a:lnTo>
                    <a:pt x="2646" y="540"/>
                  </a:lnTo>
                  <a:lnTo>
                    <a:pt x="2554" y="430"/>
                  </a:lnTo>
                  <a:lnTo>
                    <a:pt x="2445" y="339"/>
                  </a:lnTo>
                  <a:lnTo>
                    <a:pt x="2335" y="247"/>
                  </a:lnTo>
                  <a:lnTo>
                    <a:pt x="2207" y="174"/>
                  </a:lnTo>
                  <a:lnTo>
                    <a:pt x="2079" y="110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0"/>
            <p:cNvSpPr/>
            <p:nvPr/>
          </p:nvSpPr>
          <p:spPr>
            <a:xfrm>
              <a:off x="3086954" y="3583792"/>
              <a:ext cx="326583" cy="335354"/>
            </a:xfrm>
            <a:custGeom>
              <a:rect b="b" l="l" r="r" t="t"/>
              <a:pathLst>
                <a:path extrusionOk="0" h="14033" w="13666">
                  <a:moveTo>
                    <a:pt x="0" y="1"/>
                  </a:moveTo>
                  <a:lnTo>
                    <a:pt x="0" y="14032"/>
                  </a:lnTo>
                  <a:lnTo>
                    <a:pt x="13666" y="14032"/>
                  </a:lnTo>
                  <a:lnTo>
                    <a:pt x="1366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0"/>
            <p:cNvSpPr/>
            <p:nvPr/>
          </p:nvSpPr>
          <p:spPr>
            <a:xfrm>
              <a:off x="3207469" y="3715706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2" y="0"/>
                  </a:moveTo>
                  <a:lnTo>
                    <a:pt x="1346" y="9"/>
                  </a:lnTo>
                  <a:lnTo>
                    <a:pt x="1199" y="37"/>
                  </a:lnTo>
                  <a:lnTo>
                    <a:pt x="1053" y="73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59" y="256"/>
                  </a:lnTo>
                  <a:lnTo>
                    <a:pt x="550" y="348"/>
                  </a:lnTo>
                  <a:lnTo>
                    <a:pt x="440" y="440"/>
                  </a:lnTo>
                  <a:lnTo>
                    <a:pt x="348" y="549"/>
                  </a:lnTo>
                  <a:lnTo>
                    <a:pt x="257" y="659"/>
                  </a:lnTo>
                  <a:lnTo>
                    <a:pt x="183" y="787"/>
                  </a:lnTo>
                  <a:lnTo>
                    <a:pt x="119" y="915"/>
                  </a:lnTo>
                  <a:lnTo>
                    <a:pt x="74" y="1053"/>
                  </a:lnTo>
                  <a:lnTo>
                    <a:pt x="37" y="1199"/>
                  </a:lnTo>
                  <a:lnTo>
                    <a:pt x="10" y="1346"/>
                  </a:lnTo>
                  <a:lnTo>
                    <a:pt x="0" y="1492"/>
                  </a:lnTo>
                  <a:lnTo>
                    <a:pt x="10" y="1648"/>
                  </a:lnTo>
                  <a:lnTo>
                    <a:pt x="37" y="1794"/>
                  </a:lnTo>
                  <a:lnTo>
                    <a:pt x="74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7" y="2334"/>
                  </a:lnTo>
                  <a:lnTo>
                    <a:pt x="348" y="2444"/>
                  </a:lnTo>
                  <a:lnTo>
                    <a:pt x="440" y="2554"/>
                  </a:lnTo>
                  <a:lnTo>
                    <a:pt x="550" y="2645"/>
                  </a:lnTo>
                  <a:lnTo>
                    <a:pt x="659" y="2737"/>
                  </a:lnTo>
                  <a:lnTo>
                    <a:pt x="788" y="2810"/>
                  </a:lnTo>
                  <a:lnTo>
                    <a:pt x="916" y="2874"/>
                  </a:lnTo>
                  <a:lnTo>
                    <a:pt x="1053" y="2920"/>
                  </a:lnTo>
                  <a:lnTo>
                    <a:pt x="1199" y="2957"/>
                  </a:lnTo>
                  <a:lnTo>
                    <a:pt x="1346" y="2984"/>
                  </a:lnTo>
                  <a:lnTo>
                    <a:pt x="1502" y="2993"/>
                  </a:lnTo>
                  <a:lnTo>
                    <a:pt x="1648" y="2984"/>
                  </a:lnTo>
                  <a:lnTo>
                    <a:pt x="1804" y="2957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34" y="2737"/>
                  </a:lnTo>
                  <a:lnTo>
                    <a:pt x="2444" y="2645"/>
                  </a:lnTo>
                  <a:lnTo>
                    <a:pt x="2554" y="2554"/>
                  </a:lnTo>
                  <a:lnTo>
                    <a:pt x="2655" y="2444"/>
                  </a:lnTo>
                  <a:lnTo>
                    <a:pt x="2737" y="2334"/>
                  </a:lnTo>
                  <a:lnTo>
                    <a:pt x="2810" y="2206"/>
                  </a:lnTo>
                  <a:lnTo>
                    <a:pt x="2874" y="2078"/>
                  </a:lnTo>
                  <a:lnTo>
                    <a:pt x="2929" y="1941"/>
                  </a:lnTo>
                  <a:lnTo>
                    <a:pt x="2966" y="1794"/>
                  </a:lnTo>
                  <a:lnTo>
                    <a:pt x="2984" y="1648"/>
                  </a:lnTo>
                  <a:lnTo>
                    <a:pt x="2993" y="1492"/>
                  </a:lnTo>
                  <a:lnTo>
                    <a:pt x="2984" y="1346"/>
                  </a:lnTo>
                  <a:lnTo>
                    <a:pt x="2966" y="1199"/>
                  </a:lnTo>
                  <a:lnTo>
                    <a:pt x="2929" y="1053"/>
                  </a:lnTo>
                  <a:lnTo>
                    <a:pt x="2874" y="915"/>
                  </a:lnTo>
                  <a:lnTo>
                    <a:pt x="2810" y="787"/>
                  </a:lnTo>
                  <a:lnTo>
                    <a:pt x="2737" y="659"/>
                  </a:lnTo>
                  <a:lnTo>
                    <a:pt x="2655" y="549"/>
                  </a:lnTo>
                  <a:lnTo>
                    <a:pt x="2554" y="440"/>
                  </a:lnTo>
                  <a:lnTo>
                    <a:pt x="2444" y="348"/>
                  </a:lnTo>
                  <a:lnTo>
                    <a:pt x="2334" y="256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73"/>
                  </a:lnTo>
                  <a:lnTo>
                    <a:pt x="1804" y="37"/>
                  </a:lnTo>
                  <a:lnTo>
                    <a:pt x="1648" y="9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6" name="Google Shape;1696;p50"/>
          <p:cNvGrpSpPr/>
          <p:nvPr/>
        </p:nvGrpSpPr>
        <p:grpSpPr>
          <a:xfrm>
            <a:off x="5542846" y="3663427"/>
            <a:ext cx="752700" cy="374713"/>
            <a:chOff x="5402908" y="3558652"/>
            <a:chExt cx="752700" cy="374713"/>
          </a:xfrm>
        </p:grpSpPr>
        <p:sp>
          <p:nvSpPr>
            <p:cNvPr id="1697" name="Google Shape;1697;p50"/>
            <p:cNvSpPr/>
            <p:nvPr/>
          </p:nvSpPr>
          <p:spPr>
            <a:xfrm>
              <a:off x="5402908" y="3558652"/>
              <a:ext cx="752700" cy="374713"/>
            </a:xfrm>
            <a:custGeom>
              <a:rect b="b" l="l" r="r" t="t"/>
              <a:pathLst>
                <a:path extrusionOk="0" h="15680" w="31497">
                  <a:moveTo>
                    <a:pt x="1" y="0"/>
                  </a:moveTo>
                  <a:lnTo>
                    <a:pt x="1" y="15679"/>
                  </a:lnTo>
                  <a:lnTo>
                    <a:pt x="31497" y="15679"/>
                  </a:lnTo>
                  <a:lnTo>
                    <a:pt x="31497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0"/>
            <p:cNvSpPr/>
            <p:nvPr/>
          </p:nvSpPr>
          <p:spPr>
            <a:xfrm>
              <a:off x="5432660" y="3582716"/>
              <a:ext cx="335139" cy="326583"/>
            </a:xfrm>
            <a:custGeom>
              <a:rect b="b" l="l" r="r" t="t"/>
              <a:pathLst>
                <a:path extrusionOk="0" h="13666" w="14024">
                  <a:moveTo>
                    <a:pt x="1" y="0"/>
                  </a:moveTo>
                  <a:lnTo>
                    <a:pt x="1" y="13666"/>
                  </a:lnTo>
                  <a:lnTo>
                    <a:pt x="14023" y="13666"/>
                  </a:lnTo>
                  <a:lnTo>
                    <a:pt x="140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0"/>
            <p:cNvSpPr/>
            <p:nvPr/>
          </p:nvSpPr>
          <p:spPr>
            <a:xfrm>
              <a:off x="5656652" y="3802525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2" y="1"/>
                  </a:moveTo>
                  <a:lnTo>
                    <a:pt x="1346" y="10"/>
                  </a:lnTo>
                  <a:lnTo>
                    <a:pt x="1199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59" y="257"/>
                  </a:lnTo>
                  <a:lnTo>
                    <a:pt x="550" y="340"/>
                  </a:lnTo>
                  <a:lnTo>
                    <a:pt x="440" y="440"/>
                  </a:lnTo>
                  <a:lnTo>
                    <a:pt x="348" y="541"/>
                  </a:lnTo>
                  <a:lnTo>
                    <a:pt x="257" y="660"/>
                  </a:lnTo>
                  <a:lnTo>
                    <a:pt x="183" y="779"/>
                  </a:lnTo>
                  <a:lnTo>
                    <a:pt x="119" y="916"/>
                  </a:lnTo>
                  <a:lnTo>
                    <a:pt x="74" y="1054"/>
                  </a:lnTo>
                  <a:lnTo>
                    <a:pt x="37" y="1191"/>
                  </a:lnTo>
                  <a:lnTo>
                    <a:pt x="10" y="1346"/>
                  </a:lnTo>
                  <a:lnTo>
                    <a:pt x="0" y="1493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41"/>
                  </a:lnTo>
                  <a:lnTo>
                    <a:pt x="119" y="2079"/>
                  </a:lnTo>
                  <a:lnTo>
                    <a:pt x="183" y="2207"/>
                  </a:lnTo>
                  <a:lnTo>
                    <a:pt x="257" y="2326"/>
                  </a:lnTo>
                  <a:lnTo>
                    <a:pt x="348" y="2445"/>
                  </a:lnTo>
                  <a:lnTo>
                    <a:pt x="440" y="2555"/>
                  </a:lnTo>
                  <a:lnTo>
                    <a:pt x="550" y="2646"/>
                  </a:lnTo>
                  <a:lnTo>
                    <a:pt x="659" y="2738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199" y="2957"/>
                  </a:lnTo>
                  <a:lnTo>
                    <a:pt x="1346" y="2985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4" y="2738"/>
                  </a:lnTo>
                  <a:lnTo>
                    <a:pt x="2444" y="2646"/>
                  </a:lnTo>
                  <a:lnTo>
                    <a:pt x="2554" y="2555"/>
                  </a:lnTo>
                  <a:lnTo>
                    <a:pt x="2655" y="2445"/>
                  </a:lnTo>
                  <a:lnTo>
                    <a:pt x="2737" y="2326"/>
                  </a:lnTo>
                  <a:lnTo>
                    <a:pt x="2810" y="2207"/>
                  </a:lnTo>
                  <a:lnTo>
                    <a:pt x="2875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93" y="1493"/>
                  </a:lnTo>
                  <a:lnTo>
                    <a:pt x="2984" y="1346"/>
                  </a:lnTo>
                  <a:lnTo>
                    <a:pt x="2957" y="1191"/>
                  </a:lnTo>
                  <a:lnTo>
                    <a:pt x="2920" y="1054"/>
                  </a:lnTo>
                  <a:lnTo>
                    <a:pt x="2875" y="916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55" y="541"/>
                  </a:lnTo>
                  <a:lnTo>
                    <a:pt x="2554" y="440"/>
                  </a:lnTo>
                  <a:lnTo>
                    <a:pt x="2444" y="340"/>
                  </a:lnTo>
                  <a:lnTo>
                    <a:pt x="2334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0"/>
            <p:cNvSpPr/>
            <p:nvPr/>
          </p:nvSpPr>
          <p:spPr>
            <a:xfrm>
              <a:off x="5471159" y="3620976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2" y="1"/>
                  </a:moveTo>
                  <a:lnTo>
                    <a:pt x="1346" y="10"/>
                  </a:lnTo>
                  <a:lnTo>
                    <a:pt x="1200" y="38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60" y="257"/>
                  </a:lnTo>
                  <a:lnTo>
                    <a:pt x="550" y="349"/>
                  </a:lnTo>
                  <a:lnTo>
                    <a:pt x="440" y="440"/>
                  </a:lnTo>
                  <a:lnTo>
                    <a:pt x="348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74" y="1054"/>
                  </a:lnTo>
                  <a:lnTo>
                    <a:pt x="37" y="1200"/>
                  </a:lnTo>
                  <a:lnTo>
                    <a:pt x="10" y="1346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41"/>
                  </a:lnTo>
                  <a:lnTo>
                    <a:pt x="120" y="2079"/>
                  </a:lnTo>
                  <a:lnTo>
                    <a:pt x="184" y="2207"/>
                  </a:lnTo>
                  <a:lnTo>
                    <a:pt x="257" y="2335"/>
                  </a:lnTo>
                  <a:lnTo>
                    <a:pt x="348" y="2445"/>
                  </a:lnTo>
                  <a:lnTo>
                    <a:pt x="440" y="2555"/>
                  </a:lnTo>
                  <a:lnTo>
                    <a:pt x="550" y="2646"/>
                  </a:lnTo>
                  <a:lnTo>
                    <a:pt x="660" y="2738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200" y="2957"/>
                  </a:lnTo>
                  <a:lnTo>
                    <a:pt x="1346" y="2985"/>
                  </a:lnTo>
                  <a:lnTo>
                    <a:pt x="1502" y="2994"/>
                  </a:lnTo>
                  <a:lnTo>
                    <a:pt x="1648" y="2985"/>
                  </a:lnTo>
                  <a:lnTo>
                    <a:pt x="180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16" y="2811"/>
                  </a:lnTo>
                  <a:lnTo>
                    <a:pt x="2335" y="2738"/>
                  </a:lnTo>
                  <a:lnTo>
                    <a:pt x="2454" y="2646"/>
                  </a:lnTo>
                  <a:lnTo>
                    <a:pt x="2554" y="2555"/>
                  </a:lnTo>
                  <a:lnTo>
                    <a:pt x="2655" y="2445"/>
                  </a:lnTo>
                  <a:lnTo>
                    <a:pt x="2737" y="2335"/>
                  </a:lnTo>
                  <a:lnTo>
                    <a:pt x="2811" y="2207"/>
                  </a:lnTo>
                  <a:lnTo>
                    <a:pt x="2875" y="2079"/>
                  </a:lnTo>
                  <a:lnTo>
                    <a:pt x="2930" y="1941"/>
                  </a:lnTo>
                  <a:lnTo>
                    <a:pt x="2966" y="1795"/>
                  </a:lnTo>
                  <a:lnTo>
                    <a:pt x="2985" y="1648"/>
                  </a:lnTo>
                  <a:lnTo>
                    <a:pt x="2994" y="1493"/>
                  </a:lnTo>
                  <a:lnTo>
                    <a:pt x="2985" y="1346"/>
                  </a:lnTo>
                  <a:lnTo>
                    <a:pt x="2966" y="1200"/>
                  </a:lnTo>
                  <a:lnTo>
                    <a:pt x="2930" y="1054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7" y="660"/>
                  </a:lnTo>
                  <a:lnTo>
                    <a:pt x="2655" y="550"/>
                  </a:lnTo>
                  <a:lnTo>
                    <a:pt x="2554" y="440"/>
                  </a:lnTo>
                  <a:lnTo>
                    <a:pt x="2454" y="349"/>
                  </a:lnTo>
                  <a:lnTo>
                    <a:pt x="2335" y="257"/>
                  </a:lnTo>
                  <a:lnTo>
                    <a:pt x="221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804" y="38"/>
                  </a:lnTo>
                  <a:lnTo>
                    <a:pt x="1648" y="10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0"/>
            <p:cNvSpPr/>
            <p:nvPr/>
          </p:nvSpPr>
          <p:spPr>
            <a:xfrm>
              <a:off x="5795544" y="3582716"/>
              <a:ext cx="335354" cy="326583"/>
            </a:xfrm>
            <a:custGeom>
              <a:rect b="b" l="l" r="r" t="t"/>
              <a:pathLst>
                <a:path extrusionOk="0" h="13666" w="14033">
                  <a:moveTo>
                    <a:pt x="1" y="0"/>
                  </a:moveTo>
                  <a:lnTo>
                    <a:pt x="1" y="13666"/>
                  </a:lnTo>
                  <a:lnTo>
                    <a:pt x="14032" y="13666"/>
                  </a:lnTo>
                  <a:lnTo>
                    <a:pt x="1403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0"/>
            <p:cNvSpPr/>
            <p:nvPr/>
          </p:nvSpPr>
          <p:spPr>
            <a:xfrm>
              <a:off x="5927434" y="3717235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493" y="0"/>
                  </a:moveTo>
                  <a:lnTo>
                    <a:pt x="1346" y="9"/>
                  </a:lnTo>
                  <a:lnTo>
                    <a:pt x="1191" y="28"/>
                  </a:lnTo>
                  <a:lnTo>
                    <a:pt x="1054" y="64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0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190"/>
                  </a:lnTo>
                  <a:lnTo>
                    <a:pt x="10" y="1346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40" y="2444"/>
                  </a:lnTo>
                  <a:lnTo>
                    <a:pt x="440" y="2554"/>
                  </a:lnTo>
                  <a:lnTo>
                    <a:pt x="550" y="2645"/>
                  </a:lnTo>
                  <a:lnTo>
                    <a:pt x="660" y="2737"/>
                  </a:lnTo>
                  <a:lnTo>
                    <a:pt x="788" y="2810"/>
                  </a:lnTo>
                  <a:lnTo>
                    <a:pt x="916" y="2874"/>
                  </a:lnTo>
                  <a:lnTo>
                    <a:pt x="1054" y="2920"/>
                  </a:lnTo>
                  <a:lnTo>
                    <a:pt x="1191" y="2957"/>
                  </a:lnTo>
                  <a:lnTo>
                    <a:pt x="1346" y="2984"/>
                  </a:lnTo>
                  <a:lnTo>
                    <a:pt x="1649" y="2984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74"/>
                  </a:lnTo>
                  <a:lnTo>
                    <a:pt x="2207" y="2810"/>
                  </a:lnTo>
                  <a:lnTo>
                    <a:pt x="2335" y="2737"/>
                  </a:lnTo>
                  <a:lnTo>
                    <a:pt x="2445" y="2645"/>
                  </a:lnTo>
                  <a:lnTo>
                    <a:pt x="2555" y="2554"/>
                  </a:lnTo>
                  <a:lnTo>
                    <a:pt x="2646" y="2444"/>
                  </a:lnTo>
                  <a:lnTo>
                    <a:pt x="2738" y="2334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1" y="1941"/>
                  </a:lnTo>
                  <a:lnTo>
                    <a:pt x="2957" y="1794"/>
                  </a:lnTo>
                  <a:lnTo>
                    <a:pt x="2985" y="1648"/>
                  </a:lnTo>
                  <a:lnTo>
                    <a:pt x="2994" y="1492"/>
                  </a:lnTo>
                  <a:lnTo>
                    <a:pt x="2985" y="1346"/>
                  </a:lnTo>
                  <a:lnTo>
                    <a:pt x="2957" y="1190"/>
                  </a:lnTo>
                  <a:lnTo>
                    <a:pt x="2921" y="1053"/>
                  </a:lnTo>
                  <a:lnTo>
                    <a:pt x="2875" y="916"/>
                  </a:lnTo>
                  <a:lnTo>
                    <a:pt x="2811" y="778"/>
                  </a:lnTo>
                  <a:lnTo>
                    <a:pt x="2738" y="659"/>
                  </a:lnTo>
                  <a:lnTo>
                    <a:pt x="2646" y="540"/>
                  </a:lnTo>
                  <a:lnTo>
                    <a:pt x="2555" y="440"/>
                  </a:lnTo>
                  <a:lnTo>
                    <a:pt x="2445" y="339"/>
                  </a:lnTo>
                  <a:lnTo>
                    <a:pt x="2335" y="257"/>
                  </a:lnTo>
                  <a:lnTo>
                    <a:pt x="2207" y="183"/>
                  </a:lnTo>
                  <a:lnTo>
                    <a:pt x="2079" y="119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9" y="9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0"/>
            <p:cNvSpPr/>
            <p:nvPr/>
          </p:nvSpPr>
          <p:spPr>
            <a:xfrm>
              <a:off x="5814351" y="3809527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493" y="1"/>
                  </a:moveTo>
                  <a:lnTo>
                    <a:pt x="1346" y="10"/>
                  </a:lnTo>
                  <a:lnTo>
                    <a:pt x="120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8" y="175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9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20" y="907"/>
                  </a:lnTo>
                  <a:lnTo>
                    <a:pt x="74" y="1044"/>
                  </a:lnTo>
                  <a:lnTo>
                    <a:pt x="37" y="1191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32"/>
                  </a:lnTo>
                  <a:lnTo>
                    <a:pt x="120" y="2069"/>
                  </a:lnTo>
                  <a:lnTo>
                    <a:pt x="184" y="2207"/>
                  </a:lnTo>
                  <a:lnTo>
                    <a:pt x="257" y="2326"/>
                  </a:lnTo>
                  <a:lnTo>
                    <a:pt x="349" y="2445"/>
                  </a:lnTo>
                  <a:lnTo>
                    <a:pt x="440" y="2545"/>
                  </a:lnTo>
                  <a:lnTo>
                    <a:pt x="550" y="2646"/>
                  </a:lnTo>
                  <a:lnTo>
                    <a:pt x="660" y="2728"/>
                  </a:lnTo>
                  <a:lnTo>
                    <a:pt x="788" y="2802"/>
                  </a:lnTo>
                  <a:lnTo>
                    <a:pt x="916" y="2866"/>
                  </a:lnTo>
                  <a:lnTo>
                    <a:pt x="1053" y="2921"/>
                  </a:lnTo>
                  <a:lnTo>
                    <a:pt x="1200" y="2957"/>
                  </a:lnTo>
                  <a:lnTo>
                    <a:pt x="1346" y="2976"/>
                  </a:lnTo>
                  <a:lnTo>
                    <a:pt x="1493" y="2985"/>
                  </a:lnTo>
                  <a:lnTo>
                    <a:pt x="1648" y="2976"/>
                  </a:lnTo>
                  <a:lnTo>
                    <a:pt x="1795" y="2957"/>
                  </a:lnTo>
                  <a:lnTo>
                    <a:pt x="1941" y="2921"/>
                  </a:lnTo>
                  <a:lnTo>
                    <a:pt x="2079" y="2866"/>
                  </a:lnTo>
                  <a:lnTo>
                    <a:pt x="2207" y="2802"/>
                  </a:lnTo>
                  <a:lnTo>
                    <a:pt x="2335" y="2728"/>
                  </a:lnTo>
                  <a:lnTo>
                    <a:pt x="2445" y="2646"/>
                  </a:lnTo>
                  <a:lnTo>
                    <a:pt x="2555" y="2545"/>
                  </a:lnTo>
                  <a:lnTo>
                    <a:pt x="2646" y="2445"/>
                  </a:lnTo>
                  <a:lnTo>
                    <a:pt x="2738" y="2326"/>
                  </a:lnTo>
                  <a:lnTo>
                    <a:pt x="2811" y="2207"/>
                  </a:lnTo>
                  <a:lnTo>
                    <a:pt x="2875" y="2069"/>
                  </a:lnTo>
                  <a:lnTo>
                    <a:pt x="2921" y="1932"/>
                  </a:lnTo>
                  <a:lnTo>
                    <a:pt x="2957" y="1795"/>
                  </a:lnTo>
                  <a:lnTo>
                    <a:pt x="2985" y="1648"/>
                  </a:lnTo>
                  <a:lnTo>
                    <a:pt x="2994" y="1493"/>
                  </a:lnTo>
                  <a:lnTo>
                    <a:pt x="2985" y="1337"/>
                  </a:lnTo>
                  <a:lnTo>
                    <a:pt x="2957" y="1191"/>
                  </a:lnTo>
                  <a:lnTo>
                    <a:pt x="2921" y="1044"/>
                  </a:lnTo>
                  <a:lnTo>
                    <a:pt x="2875" y="907"/>
                  </a:lnTo>
                  <a:lnTo>
                    <a:pt x="2811" y="779"/>
                  </a:lnTo>
                  <a:lnTo>
                    <a:pt x="2738" y="660"/>
                  </a:lnTo>
                  <a:lnTo>
                    <a:pt x="2646" y="541"/>
                  </a:lnTo>
                  <a:lnTo>
                    <a:pt x="2555" y="440"/>
                  </a:lnTo>
                  <a:lnTo>
                    <a:pt x="2445" y="339"/>
                  </a:lnTo>
                  <a:lnTo>
                    <a:pt x="2335" y="257"/>
                  </a:lnTo>
                  <a:lnTo>
                    <a:pt x="2207" y="175"/>
                  </a:lnTo>
                  <a:lnTo>
                    <a:pt x="2079" y="120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0"/>
            <p:cNvSpPr/>
            <p:nvPr/>
          </p:nvSpPr>
          <p:spPr>
            <a:xfrm>
              <a:off x="6032225" y="3604582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0"/>
                  </a:moveTo>
                  <a:lnTo>
                    <a:pt x="1337" y="10"/>
                  </a:lnTo>
                  <a:lnTo>
                    <a:pt x="1190" y="37"/>
                  </a:lnTo>
                  <a:lnTo>
                    <a:pt x="1044" y="74"/>
                  </a:lnTo>
                  <a:lnTo>
                    <a:pt x="906" y="119"/>
                  </a:lnTo>
                  <a:lnTo>
                    <a:pt x="778" y="184"/>
                  </a:lnTo>
                  <a:lnTo>
                    <a:pt x="650" y="257"/>
                  </a:lnTo>
                  <a:lnTo>
                    <a:pt x="540" y="348"/>
                  </a:lnTo>
                  <a:lnTo>
                    <a:pt x="430" y="440"/>
                  </a:lnTo>
                  <a:lnTo>
                    <a:pt x="339" y="550"/>
                  </a:lnTo>
                  <a:lnTo>
                    <a:pt x="247" y="659"/>
                  </a:lnTo>
                  <a:lnTo>
                    <a:pt x="174" y="788"/>
                  </a:lnTo>
                  <a:lnTo>
                    <a:pt x="110" y="916"/>
                  </a:lnTo>
                  <a:lnTo>
                    <a:pt x="64" y="1053"/>
                  </a:lnTo>
                  <a:lnTo>
                    <a:pt x="28" y="1199"/>
                  </a:lnTo>
                  <a:lnTo>
                    <a:pt x="0" y="1346"/>
                  </a:lnTo>
                  <a:lnTo>
                    <a:pt x="0" y="1502"/>
                  </a:lnTo>
                  <a:lnTo>
                    <a:pt x="0" y="1648"/>
                  </a:lnTo>
                  <a:lnTo>
                    <a:pt x="28" y="1804"/>
                  </a:lnTo>
                  <a:lnTo>
                    <a:pt x="64" y="1941"/>
                  </a:lnTo>
                  <a:lnTo>
                    <a:pt x="110" y="2078"/>
                  </a:lnTo>
                  <a:lnTo>
                    <a:pt x="174" y="2206"/>
                  </a:lnTo>
                  <a:lnTo>
                    <a:pt x="247" y="2334"/>
                  </a:lnTo>
                  <a:lnTo>
                    <a:pt x="339" y="2444"/>
                  </a:lnTo>
                  <a:lnTo>
                    <a:pt x="430" y="2554"/>
                  </a:lnTo>
                  <a:lnTo>
                    <a:pt x="540" y="2655"/>
                  </a:lnTo>
                  <a:lnTo>
                    <a:pt x="650" y="2737"/>
                  </a:lnTo>
                  <a:lnTo>
                    <a:pt x="778" y="2810"/>
                  </a:lnTo>
                  <a:lnTo>
                    <a:pt x="906" y="2874"/>
                  </a:lnTo>
                  <a:lnTo>
                    <a:pt x="1044" y="2929"/>
                  </a:lnTo>
                  <a:lnTo>
                    <a:pt x="1190" y="2966"/>
                  </a:lnTo>
                  <a:lnTo>
                    <a:pt x="1337" y="2984"/>
                  </a:lnTo>
                  <a:lnTo>
                    <a:pt x="1492" y="2993"/>
                  </a:lnTo>
                  <a:lnTo>
                    <a:pt x="1639" y="2984"/>
                  </a:lnTo>
                  <a:lnTo>
                    <a:pt x="1794" y="2966"/>
                  </a:lnTo>
                  <a:lnTo>
                    <a:pt x="1932" y="2929"/>
                  </a:lnTo>
                  <a:lnTo>
                    <a:pt x="2069" y="2874"/>
                  </a:lnTo>
                  <a:lnTo>
                    <a:pt x="2206" y="2810"/>
                  </a:lnTo>
                  <a:lnTo>
                    <a:pt x="2325" y="2737"/>
                  </a:lnTo>
                  <a:lnTo>
                    <a:pt x="2444" y="2655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34"/>
                  </a:lnTo>
                  <a:lnTo>
                    <a:pt x="2801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804"/>
                  </a:lnTo>
                  <a:lnTo>
                    <a:pt x="2975" y="1648"/>
                  </a:lnTo>
                  <a:lnTo>
                    <a:pt x="2984" y="1502"/>
                  </a:lnTo>
                  <a:lnTo>
                    <a:pt x="2975" y="1346"/>
                  </a:lnTo>
                  <a:lnTo>
                    <a:pt x="2957" y="1199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01" y="788"/>
                  </a:lnTo>
                  <a:lnTo>
                    <a:pt x="2728" y="659"/>
                  </a:lnTo>
                  <a:lnTo>
                    <a:pt x="2646" y="550"/>
                  </a:lnTo>
                  <a:lnTo>
                    <a:pt x="2545" y="440"/>
                  </a:lnTo>
                  <a:lnTo>
                    <a:pt x="2444" y="348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69" y="119"/>
                  </a:lnTo>
                  <a:lnTo>
                    <a:pt x="1932" y="74"/>
                  </a:lnTo>
                  <a:lnTo>
                    <a:pt x="1794" y="37"/>
                  </a:lnTo>
                  <a:lnTo>
                    <a:pt x="1639" y="10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5" name="Google Shape;1705;p50"/>
          <p:cNvGrpSpPr/>
          <p:nvPr/>
        </p:nvGrpSpPr>
        <p:grpSpPr>
          <a:xfrm>
            <a:off x="5922147" y="2895217"/>
            <a:ext cx="374928" cy="752700"/>
            <a:chOff x="5782209" y="2790442"/>
            <a:chExt cx="374928" cy="752700"/>
          </a:xfrm>
        </p:grpSpPr>
        <p:sp>
          <p:nvSpPr>
            <p:cNvPr id="1706" name="Google Shape;1706;p50"/>
            <p:cNvSpPr/>
            <p:nvPr/>
          </p:nvSpPr>
          <p:spPr>
            <a:xfrm>
              <a:off x="5782209" y="2790442"/>
              <a:ext cx="374928" cy="752700"/>
            </a:xfrm>
            <a:custGeom>
              <a:rect b="b" l="l" r="r" t="t"/>
              <a:pathLst>
                <a:path extrusionOk="0" h="31497" w="15689">
                  <a:moveTo>
                    <a:pt x="0" y="1"/>
                  </a:moveTo>
                  <a:lnTo>
                    <a:pt x="0" y="31496"/>
                  </a:lnTo>
                  <a:lnTo>
                    <a:pt x="15689" y="31496"/>
                  </a:lnTo>
                  <a:lnTo>
                    <a:pt x="15689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0"/>
            <p:cNvSpPr/>
            <p:nvPr/>
          </p:nvSpPr>
          <p:spPr>
            <a:xfrm>
              <a:off x="5806274" y="2820195"/>
              <a:ext cx="326583" cy="335139"/>
            </a:xfrm>
            <a:custGeom>
              <a:rect b="b" l="l" r="r" t="t"/>
              <a:pathLst>
                <a:path extrusionOk="0" h="14024" w="13666">
                  <a:moveTo>
                    <a:pt x="0" y="1"/>
                  </a:moveTo>
                  <a:lnTo>
                    <a:pt x="0" y="14023"/>
                  </a:lnTo>
                  <a:lnTo>
                    <a:pt x="13666" y="14023"/>
                  </a:lnTo>
                  <a:lnTo>
                    <a:pt x="1366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0"/>
            <p:cNvSpPr/>
            <p:nvPr/>
          </p:nvSpPr>
          <p:spPr>
            <a:xfrm>
              <a:off x="5841690" y="3044401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346" y="1"/>
                  </a:moveTo>
                  <a:lnTo>
                    <a:pt x="1191" y="28"/>
                  </a:lnTo>
                  <a:lnTo>
                    <a:pt x="1054" y="65"/>
                  </a:lnTo>
                  <a:lnTo>
                    <a:pt x="916" y="110"/>
                  </a:lnTo>
                  <a:lnTo>
                    <a:pt x="779" y="175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40" y="431"/>
                  </a:lnTo>
                  <a:lnTo>
                    <a:pt x="340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20" y="907"/>
                  </a:lnTo>
                  <a:lnTo>
                    <a:pt x="65" y="1044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32"/>
                  </a:lnTo>
                  <a:lnTo>
                    <a:pt x="120" y="2069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0" y="2444"/>
                  </a:lnTo>
                  <a:lnTo>
                    <a:pt x="440" y="2545"/>
                  </a:lnTo>
                  <a:lnTo>
                    <a:pt x="541" y="2646"/>
                  </a:lnTo>
                  <a:lnTo>
                    <a:pt x="660" y="2728"/>
                  </a:lnTo>
                  <a:lnTo>
                    <a:pt x="779" y="2801"/>
                  </a:lnTo>
                  <a:lnTo>
                    <a:pt x="916" y="2865"/>
                  </a:lnTo>
                  <a:lnTo>
                    <a:pt x="1054" y="2920"/>
                  </a:lnTo>
                  <a:lnTo>
                    <a:pt x="1191" y="2957"/>
                  </a:lnTo>
                  <a:lnTo>
                    <a:pt x="1346" y="2975"/>
                  </a:lnTo>
                  <a:lnTo>
                    <a:pt x="1493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65"/>
                  </a:lnTo>
                  <a:lnTo>
                    <a:pt x="2207" y="2801"/>
                  </a:lnTo>
                  <a:lnTo>
                    <a:pt x="2326" y="2728"/>
                  </a:lnTo>
                  <a:lnTo>
                    <a:pt x="2445" y="2646"/>
                  </a:lnTo>
                  <a:lnTo>
                    <a:pt x="2555" y="2545"/>
                  </a:lnTo>
                  <a:lnTo>
                    <a:pt x="2646" y="2444"/>
                  </a:lnTo>
                  <a:lnTo>
                    <a:pt x="2738" y="2325"/>
                  </a:lnTo>
                  <a:lnTo>
                    <a:pt x="2811" y="2206"/>
                  </a:lnTo>
                  <a:lnTo>
                    <a:pt x="2875" y="2069"/>
                  </a:lnTo>
                  <a:lnTo>
                    <a:pt x="2921" y="1932"/>
                  </a:lnTo>
                  <a:lnTo>
                    <a:pt x="2957" y="1795"/>
                  </a:lnTo>
                  <a:lnTo>
                    <a:pt x="2985" y="1648"/>
                  </a:lnTo>
                  <a:lnTo>
                    <a:pt x="2985" y="1493"/>
                  </a:lnTo>
                  <a:lnTo>
                    <a:pt x="2985" y="1337"/>
                  </a:lnTo>
                  <a:lnTo>
                    <a:pt x="2957" y="1190"/>
                  </a:lnTo>
                  <a:lnTo>
                    <a:pt x="2921" y="1044"/>
                  </a:lnTo>
                  <a:lnTo>
                    <a:pt x="2875" y="907"/>
                  </a:lnTo>
                  <a:lnTo>
                    <a:pt x="2811" y="779"/>
                  </a:lnTo>
                  <a:lnTo>
                    <a:pt x="2738" y="660"/>
                  </a:lnTo>
                  <a:lnTo>
                    <a:pt x="2646" y="541"/>
                  </a:lnTo>
                  <a:lnTo>
                    <a:pt x="2555" y="431"/>
                  </a:lnTo>
                  <a:lnTo>
                    <a:pt x="2445" y="339"/>
                  </a:lnTo>
                  <a:lnTo>
                    <a:pt x="2326" y="257"/>
                  </a:lnTo>
                  <a:lnTo>
                    <a:pt x="2207" y="175"/>
                  </a:lnTo>
                  <a:lnTo>
                    <a:pt x="2079" y="110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0"/>
            <p:cNvSpPr/>
            <p:nvPr/>
          </p:nvSpPr>
          <p:spPr>
            <a:xfrm>
              <a:off x="5841690" y="2847988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3" y="0"/>
                  </a:moveTo>
                  <a:lnTo>
                    <a:pt x="1346" y="9"/>
                  </a:lnTo>
                  <a:lnTo>
                    <a:pt x="1191" y="28"/>
                  </a:lnTo>
                  <a:lnTo>
                    <a:pt x="1054" y="64"/>
                  </a:lnTo>
                  <a:lnTo>
                    <a:pt x="916" y="119"/>
                  </a:lnTo>
                  <a:lnTo>
                    <a:pt x="779" y="183"/>
                  </a:lnTo>
                  <a:lnTo>
                    <a:pt x="660" y="256"/>
                  </a:lnTo>
                  <a:lnTo>
                    <a:pt x="541" y="339"/>
                  </a:lnTo>
                  <a:lnTo>
                    <a:pt x="440" y="440"/>
                  </a:lnTo>
                  <a:lnTo>
                    <a:pt x="340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0" y="2444"/>
                  </a:lnTo>
                  <a:lnTo>
                    <a:pt x="440" y="2554"/>
                  </a:lnTo>
                  <a:lnTo>
                    <a:pt x="541" y="2645"/>
                  </a:lnTo>
                  <a:lnTo>
                    <a:pt x="660" y="2728"/>
                  </a:lnTo>
                  <a:lnTo>
                    <a:pt x="779" y="2810"/>
                  </a:lnTo>
                  <a:lnTo>
                    <a:pt x="916" y="2874"/>
                  </a:lnTo>
                  <a:lnTo>
                    <a:pt x="1054" y="2920"/>
                  </a:lnTo>
                  <a:lnTo>
                    <a:pt x="1191" y="2957"/>
                  </a:lnTo>
                  <a:lnTo>
                    <a:pt x="1346" y="2984"/>
                  </a:lnTo>
                  <a:lnTo>
                    <a:pt x="1648" y="2984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74"/>
                  </a:lnTo>
                  <a:lnTo>
                    <a:pt x="2207" y="2810"/>
                  </a:lnTo>
                  <a:lnTo>
                    <a:pt x="2326" y="2728"/>
                  </a:lnTo>
                  <a:lnTo>
                    <a:pt x="2445" y="2645"/>
                  </a:lnTo>
                  <a:lnTo>
                    <a:pt x="2555" y="2554"/>
                  </a:lnTo>
                  <a:lnTo>
                    <a:pt x="2646" y="2444"/>
                  </a:lnTo>
                  <a:lnTo>
                    <a:pt x="2738" y="2325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1" y="1941"/>
                  </a:lnTo>
                  <a:lnTo>
                    <a:pt x="2957" y="1794"/>
                  </a:lnTo>
                  <a:lnTo>
                    <a:pt x="2985" y="1648"/>
                  </a:lnTo>
                  <a:lnTo>
                    <a:pt x="2985" y="1492"/>
                  </a:lnTo>
                  <a:lnTo>
                    <a:pt x="2985" y="1337"/>
                  </a:lnTo>
                  <a:lnTo>
                    <a:pt x="2957" y="1190"/>
                  </a:lnTo>
                  <a:lnTo>
                    <a:pt x="2921" y="1053"/>
                  </a:lnTo>
                  <a:lnTo>
                    <a:pt x="2875" y="916"/>
                  </a:lnTo>
                  <a:lnTo>
                    <a:pt x="2811" y="778"/>
                  </a:lnTo>
                  <a:lnTo>
                    <a:pt x="2738" y="659"/>
                  </a:lnTo>
                  <a:lnTo>
                    <a:pt x="2646" y="540"/>
                  </a:lnTo>
                  <a:lnTo>
                    <a:pt x="2555" y="440"/>
                  </a:lnTo>
                  <a:lnTo>
                    <a:pt x="2445" y="339"/>
                  </a:lnTo>
                  <a:lnTo>
                    <a:pt x="2326" y="256"/>
                  </a:lnTo>
                  <a:lnTo>
                    <a:pt x="2207" y="183"/>
                  </a:lnTo>
                  <a:lnTo>
                    <a:pt x="2079" y="119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9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0"/>
            <p:cNvSpPr/>
            <p:nvPr/>
          </p:nvSpPr>
          <p:spPr>
            <a:xfrm>
              <a:off x="5841690" y="2946182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3" y="1"/>
                  </a:moveTo>
                  <a:lnTo>
                    <a:pt x="1346" y="10"/>
                  </a:lnTo>
                  <a:lnTo>
                    <a:pt x="1191" y="28"/>
                  </a:lnTo>
                  <a:lnTo>
                    <a:pt x="1054" y="65"/>
                  </a:lnTo>
                  <a:lnTo>
                    <a:pt x="916" y="120"/>
                  </a:lnTo>
                  <a:lnTo>
                    <a:pt x="779" y="175"/>
                  </a:lnTo>
                  <a:lnTo>
                    <a:pt x="660" y="257"/>
                  </a:lnTo>
                  <a:lnTo>
                    <a:pt x="541" y="340"/>
                  </a:lnTo>
                  <a:lnTo>
                    <a:pt x="440" y="440"/>
                  </a:lnTo>
                  <a:lnTo>
                    <a:pt x="340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20" y="907"/>
                  </a:lnTo>
                  <a:lnTo>
                    <a:pt x="65" y="1044"/>
                  </a:lnTo>
                  <a:lnTo>
                    <a:pt x="28" y="1191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20" y="2079"/>
                  </a:lnTo>
                  <a:lnTo>
                    <a:pt x="184" y="2207"/>
                  </a:lnTo>
                  <a:lnTo>
                    <a:pt x="257" y="2326"/>
                  </a:lnTo>
                  <a:lnTo>
                    <a:pt x="340" y="2445"/>
                  </a:lnTo>
                  <a:lnTo>
                    <a:pt x="440" y="2545"/>
                  </a:lnTo>
                  <a:lnTo>
                    <a:pt x="541" y="2646"/>
                  </a:lnTo>
                  <a:lnTo>
                    <a:pt x="660" y="2729"/>
                  </a:lnTo>
                  <a:lnTo>
                    <a:pt x="779" y="2811"/>
                  </a:lnTo>
                  <a:lnTo>
                    <a:pt x="916" y="2866"/>
                  </a:lnTo>
                  <a:lnTo>
                    <a:pt x="1054" y="2921"/>
                  </a:lnTo>
                  <a:lnTo>
                    <a:pt x="1191" y="2957"/>
                  </a:lnTo>
                  <a:lnTo>
                    <a:pt x="1346" y="2976"/>
                  </a:lnTo>
                  <a:lnTo>
                    <a:pt x="1493" y="2985"/>
                  </a:lnTo>
                  <a:lnTo>
                    <a:pt x="1648" y="2976"/>
                  </a:lnTo>
                  <a:lnTo>
                    <a:pt x="1795" y="2957"/>
                  </a:lnTo>
                  <a:lnTo>
                    <a:pt x="1941" y="2921"/>
                  </a:lnTo>
                  <a:lnTo>
                    <a:pt x="2079" y="2866"/>
                  </a:lnTo>
                  <a:lnTo>
                    <a:pt x="2207" y="2811"/>
                  </a:lnTo>
                  <a:lnTo>
                    <a:pt x="2326" y="2729"/>
                  </a:lnTo>
                  <a:lnTo>
                    <a:pt x="2445" y="2646"/>
                  </a:lnTo>
                  <a:lnTo>
                    <a:pt x="2555" y="2545"/>
                  </a:lnTo>
                  <a:lnTo>
                    <a:pt x="2646" y="2445"/>
                  </a:lnTo>
                  <a:lnTo>
                    <a:pt x="2738" y="2326"/>
                  </a:lnTo>
                  <a:lnTo>
                    <a:pt x="2811" y="2207"/>
                  </a:lnTo>
                  <a:lnTo>
                    <a:pt x="2875" y="2079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85" y="1648"/>
                  </a:lnTo>
                  <a:lnTo>
                    <a:pt x="2985" y="1493"/>
                  </a:lnTo>
                  <a:lnTo>
                    <a:pt x="2985" y="1337"/>
                  </a:lnTo>
                  <a:lnTo>
                    <a:pt x="2957" y="1191"/>
                  </a:lnTo>
                  <a:lnTo>
                    <a:pt x="2921" y="1044"/>
                  </a:lnTo>
                  <a:lnTo>
                    <a:pt x="2875" y="907"/>
                  </a:lnTo>
                  <a:lnTo>
                    <a:pt x="2811" y="779"/>
                  </a:lnTo>
                  <a:lnTo>
                    <a:pt x="2738" y="660"/>
                  </a:lnTo>
                  <a:lnTo>
                    <a:pt x="2646" y="541"/>
                  </a:lnTo>
                  <a:lnTo>
                    <a:pt x="2555" y="440"/>
                  </a:lnTo>
                  <a:lnTo>
                    <a:pt x="2445" y="340"/>
                  </a:lnTo>
                  <a:lnTo>
                    <a:pt x="2326" y="257"/>
                  </a:lnTo>
                  <a:lnTo>
                    <a:pt x="2207" y="175"/>
                  </a:lnTo>
                  <a:lnTo>
                    <a:pt x="2079" y="120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0"/>
            <p:cNvSpPr/>
            <p:nvPr/>
          </p:nvSpPr>
          <p:spPr>
            <a:xfrm>
              <a:off x="6017337" y="3044401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337" y="1"/>
                  </a:moveTo>
                  <a:lnTo>
                    <a:pt x="1191" y="28"/>
                  </a:lnTo>
                  <a:lnTo>
                    <a:pt x="1044" y="65"/>
                  </a:lnTo>
                  <a:lnTo>
                    <a:pt x="907" y="110"/>
                  </a:lnTo>
                  <a:lnTo>
                    <a:pt x="779" y="175"/>
                  </a:lnTo>
                  <a:lnTo>
                    <a:pt x="651" y="257"/>
                  </a:lnTo>
                  <a:lnTo>
                    <a:pt x="541" y="339"/>
                  </a:lnTo>
                  <a:lnTo>
                    <a:pt x="431" y="431"/>
                  </a:lnTo>
                  <a:lnTo>
                    <a:pt x="340" y="541"/>
                  </a:lnTo>
                  <a:lnTo>
                    <a:pt x="248" y="660"/>
                  </a:lnTo>
                  <a:lnTo>
                    <a:pt x="175" y="779"/>
                  </a:lnTo>
                  <a:lnTo>
                    <a:pt x="111" y="907"/>
                  </a:lnTo>
                  <a:lnTo>
                    <a:pt x="65" y="1044"/>
                  </a:lnTo>
                  <a:lnTo>
                    <a:pt x="28" y="1190"/>
                  </a:lnTo>
                  <a:lnTo>
                    <a:pt x="1" y="1337"/>
                  </a:lnTo>
                  <a:lnTo>
                    <a:pt x="1" y="1493"/>
                  </a:lnTo>
                  <a:lnTo>
                    <a:pt x="1" y="1648"/>
                  </a:lnTo>
                  <a:lnTo>
                    <a:pt x="28" y="1795"/>
                  </a:lnTo>
                  <a:lnTo>
                    <a:pt x="65" y="1932"/>
                  </a:lnTo>
                  <a:lnTo>
                    <a:pt x="111" y="2069"/>
                  </a:lnTo>
                  <a:lnTo>
                    <a:pt x="175" y="2206"/>
                  </a:lnTo>
                  <a:lnTo>
                    <a:pt x="248" y="2325"/>
                  </a:lnTo>
                  <a:lnTo>
                    <a:pt x="340" y="2444"/>
                  </a:lnTo>
                  <a:lnTo>
                    <a:pt x="431" y="2545"/>
                  </a:lnTo>
                  <a:lnTo>
                    <a:pt x="541" y="2646"/>
                  </a:lnTo>
                  <a:lnTo>
                    <a:pt x="651" y="2728"/>
                  </a:lnTo>
                  <a:lnTo>
                    <a:pt x="779" y="2801"/>
                  </a:lnTo>
                  <a:lnTo>
                    <a:pt x="907" y="2865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75"/>
                  </a:lnTo>
                  <a:lnTo>
                    <a:pt x="1493" y="2984"/>
                  </a:lnTo>
                  <a:lnTo>
                    <a:pt x="1639" y="2975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69" y="2865"/>
                  </a:lnTo>
                  <a:lnTo>
                    <a:pt x="2207" y="2801"/>
                  </a:lnTo>
                  <a:lnTo>
                    <a:pt x="2326" y="2728"/>
                  </a:lnTo>
                  <a:lnTo>
                    <a:pt x="2445" y="2646"/>
                  </a:lnTo>
                  <a:lnTo>
                    <a:pt x="2545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02" y="2206"/>
                  </a:lnTo>
                  <a:lnTo>
                    <a:pt x="2866" y="2069"/>
                  </a:lnTo>
                  <a:lnTo>
                    <a:pt x="2921" y="1932"/>
                  </a:lnTo>
                  <a:lnTo>
                    <a:pt x="2957" y="1795"/>
                  </a:lnTo>
                  <a:lnTo>
                    <a:pt x="2976" y="1648"/>
                  </a:lnTo>
                  <a:lnTo>
                    <a:pt x="2985" y="1493"/>
                  </a:lnTo>
                  <a:lnTo>
                    <a:pt x="2976" y="1337"/>
                  </a:lnTo>
                  <a:lnTo>
                    <a:pt x="2957" y="1190"/>
                  </a:lnTo>
                  <a:lnTo>
                    <a:pt x="2921" y="1044"/>
                  </a:lnTo>
                  <a:lnTo>
                    <a:pt x="2866" y="907"/>
                  </a:lnTo>
                  <a:lnTo>
                    <a:pt x="2802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31"/>
                  </a:lnTo>
                  <a:lnTo>
                    <a:pt x="2445" y="339"/>
                  </a:lnTo>
                  <a:lnTo>
                    <a:pt x="2326" y="257"/>
                  </a:lnTo>
                  <a:lnTo>
                    <a:pt x="2207" y="175"/>
                  </a:lnTo>
                  <a:lnTo>
                    <a:pt x="2069" y="110"/>
                  </a:lnTo>
                  <a:lnTo>
                    <a:pt x="1932" y="65"/>
                  </a:lnTo>
                  <a:lnTo>
                    <a:pt x="1795" y="28"/>
                  </a:lnTo>
                  <a:lnTo>
                    <a:pt x="1639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0"/>
            <p:cNvSpPr/>
            <p:nvPr/>
          </p:nvSpPr>
          <p:spPr>
            <a:xfrm>
              <a:off x="6017337" y="2847988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3" y="0"/>
                  </a:moveTo>
                  <a:lnTo>
                    <a:pt x="1337" y="9"/>
                  </a:lnTo>
                  <a:lnTo>
                    <a:pt x="1191" y="28"/>
                  </a:lnTo>
                  <a:lnTo>
                    <a:pt x="1044" y="64"/>
                  </a:lnTo>
                  <a:lnTo>
                    <a:pt x="907" y="119"/>
                  </a:lnTo>
                  <a:lnTo>
                    <a:pt x="779" y="183"/>
                  </a:lnTo>
                  <a:lnTo>
                    <a:pt x="651" y="256"/>
                  </a:lnTo>
                  <a:lnTo>
                    <a:pt x="541" y="339"/>
                  </a:lnTo>
                  <a:lnTo>
                    <a:pt x="431" y="440"/>
                  </a:lnTo>
                  <a:lnTo>
                    <a:pt x="340" y="540"/>
                  </a:lnTo>
                  <a:lnTo>
                    <a:pt x="248" y="659"/>
                  </a:lnTo>
                  <a:lnTo>
                    <a:pt x="175" y="778"/>
                  </a:lnTo>
                  <a:lnTo>
                    <a:pt x="111" y="916"/>
                  </a:lnTo>
                  <a:lnTo>
                    <a:pt x="65" y="1053"/>
                  </a:lnTo>
                  <a:lnTo>
                    <a:pt x="28" y="1190"/>
                  </a:lnTo>
                  <a:lnTo>
                    <a:pt x="1" y="1337"/>
                  </a:lnTo>
                  <a:lnTo>
                    <a:pt x="1" y="1492"/>
                  </a:lnTo>
                  <a:lnTo>
                    <a:pt x="1" y="1648"/>
                  </a:lnTo>
                  <a:lnTo>
                    <a:pt x="28" y="1794"/>
                  </a:lnTo>
                  <a:lnTo>
                    <a:pt x="65" y="1941"/>
                  </a:lnTo>
                  <a:lnTo>
                    <a:pt x="111" y="2078"/>
                  </a:lnTo>
                  <a:lnTo>
                    <a:pt x="175" y="2206"/>
                  </a:lnTo>
                  <a:lnTo>
                    <a:pt x="248" y="2325"/>
                  </a:lnTo>
                  <a:lnTo>
                    <a:pt x="340" y="2444"/>
                  </a:lnTo>
                  <a:lnTo>
                    <a:pt x="431" y="2554"/>
                  </a:lnTo>
                  <a:lnTo>
                    <a:pt x="541" y="2645"/>
                  </a:lnTo>
                  <a:lnTo>
                    <a:pt x="651" y="2728"/>
                  </a:lnTo>
                  <a:lnTo>
                    <a:pt x="779" y="2810"/>
                  </a:lnTo>
                  <a:lnTo>
                    <a:pt x="907" y="2874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84"/>
                  </a:lnTo>
                  <a:lnTo>
                    <a:pt x="1639" y="2984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69" y="2874"/>
                  </a:lnTo>
                  <a:lnTo>
                    <a:pt x="2207" y="2810"/>
                  </a:lnTo>
                  <a:lnTo>
                    <a:pt x="2326" y="2728"/>
                  </a:lnTo>
                  <a:lnTo>
                    <a:pt x="2445" y="2645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02" y="2206"/>
                  </a:lnTo>
                  <a:lnTo>
                    <a:pt x="2866" y="2078"/>
                  </a:lnTo>
                  <a:lnTo>
                    <a:pt x="2921" y="1941"/>
                  </a:lnTo>
                  <a:lnTo>
                    <a:pt x="2957" y="1794"/>
                  </a:lnTo>
                  <a:lnTo>
                    <a:pt x="2976" y="1648"/>
                  </a:lnTo>
                  <a:lnTo>
                    <a:pt x="2985" y="1492"/>
                  </a:lnTo>
                  <a:lnTo>
                    <a:pt x="2976" y="1337"/>
                  </a:lnTo>
                  <a:lnTo>
                    <a:pt x="2957" y="1190"/>
                  </a:lnTo>
                  <a:lnTo>
                    <a:pt x="2921" y="1053"/>
                  </a:lnTo>
                  <a:lnTo>
                    <a:pt x="2866" y="916"/>
                  </a:lnTo>
                  <a:lnTo>
                    <a:pt x="2802" y="77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45" y="440"/>
                  </a:lnTo>
                  <a:lnTo>
                    <a:pt x="2445" y="339"/>
                  </a:lnTo>
                  <a:lnTo>
                    <a:pt x="2326" y="256"/>
                  </a:lnTo>
                  <a:lnTo>
                    <a:pt x="2207" y="183"/>
                  </a:lnTo>
                  <a:lnTo>
                    <a:pt x="2069" y="119"/>
                  </a:lnTo>
                  <a:lnTo>
                    <a:pt x="1932" y="64"/>
                  </a:lnTo>
                  <a:lnTo>
                    <a:pt x="1795" y="28"/>
                  </a:lnTo>
                  <a:lnTo>
                    <a:pt x="1639" y="9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0"/>
            <p:cNvSpPr/>
            <p:nvPr/>
          </p:nvSpPr>
          <p:spPr>
            <a:xfrm>
              <a:off x="6017337" y="2946182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3" y="1"/>
                  </a:moveTo>
                  <a:lnTo>
                    <a:pt x="1337" y="10"/>
                  </a:lnTo>
                  <a:lnTo>
                    <a:pt x="1191" y="28"/>
                  </a:lnTo>
                  <a:lnTo>
                    <a:pt x="1044" y="65"/>
                  </a:lnTo>
                  <a:lnTo>
                    <a:pt x="907" y="120"/>
                  </a:lnTo>
                  <a:lnTo>
                    <a:pt x="779" y="175"/>
                  </a:lnTo>
                  <a:lnTo>
                    <a:pt x="651" y="257"/>
                  </a:lnTo>
                  <a:lnTo>
                    <a:pt x="541" y="340"/>
                  </a:lnTo>
                  <a:lnTo>
                    <a:pt x="431" y="440"/>
                  </a:lnTo>
                  <a:lnTo>
                    <a:pt x="340" y="541"/>
                  </a:lnTo>
                  <a:lnTo>
                    <a:pt x="248" y="660"/>
                  </a:lnTo>
                  <a:lnTo>
                    <a:pt x="175" y="779"/>
                  </a:lnTo>
                  <a:lnTo>
                    <a:pt x="111" y="907"/>
                  </a:lnTo>
                  <a:lnTo>
                    <a:pt x="65" y="1044"/>
                  </a:lnTo>
                  <a:lnTo>
                    <a:pt x="28" y="1191"/>
                  </a:lnTo>
                  <a:lnTo>
                    <a:pt x="1" y="1337"/>
                  </a:lnTo>
                  <a:lnTo>
                    <a:pt x="1" y="1493"/>
                  </a:lnTo>
                  <a:lnTo>
                    <a:pt x="1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11" y="2079"/>
                  </a:lnTo>
                  <a:lnTo>
                    <a:pt x="175" y="2207"/>
                  </a:lnTo>
                  <a:lnTo>
                    <a:pt x="248" y="2326"/>
                  </a:lnTo>
                  <a:lnTo>
                    <a:pt x="340" y="2445"/>
                  </a:lnTo>
                  <a:lnTo>
                    <a:pt x="431" y="2545"/>
                  </a:lnTo>
                  <a:lnTo>
                    <a:pt x="541" y="2646"/>
                  </a:lnTo>
                  <a:lnTo>
                    <a:pt x="651" y="2729"/>
                  </a:lnTo>
                  <a:lnTo>
                    <a:pt x="779" y="2811"/>
                  </a:lnTo>
                  <a:lnTo>
                    <a:pt x="907" y="2866"/>
                  </a:lnTo>
                  <a:lnTo>
                    <a:pt x="1044" y="2921"/>
                  </a:lnTo>
                  <a:lnTo>
                    <a:pt x="1191" y="2957"/>
                  </a:lnTo>
                  <a:lnTo>
                    <a:pt x="1337" y="2976"/>
                  </a:lnTo>
                  <a:lnTo>
                    <a:pt x="1493" y="2985"/>
                  </a:lnTo>
                  <a:lnTo>
                    <a:pt x="1639" y="2976"/>
                  </a:lnTo>
                  <a:lnTo>
                    <a:pt x="1795" y="2957"/>
                  </a:lnTo>
                  <a:lnTo>
                    <a:pt x="1932" y="2921"/>
                  </a:lnTo>
                  <a:lnTo>
                    <a:pt x="2069" y="2866"/>
                  </a:lnTo>
                  <a:lnTo>
                    <a:pt x="2207" y="2811"/>
                  </a:lnTo>
                  <a:lnTo>
                    <a:pt x="2326" y="2729"/>
                  </a:lnTo>
                  <a:lnTo>
                    <a:pt x="2445" y="2646"/>
                  </a:lnTo>
                  <a:lnTo>
                    <a:pt x="2545" y="2545"/>
                  </a:lnTo>
                  <a:lnTo>
                    <a:pt x="2646" y="2445"/>
                  </a:lnTo>
                  <a:lnTo>
                    <a:pt x="2728" y="2326"/>
                  </a:lnTo>
                  <a:lnTo>
                    <a:pt x="2802" y="2207"/>
                  </a:lnTo>
                  <a:lnTo>
                    <a:pt x="2866" y="2079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76" y="1648"/>
                  </a:lnTo>
                  <a:lnTo>
                    <a:pt x="2985" y="1493"/>
                  </a:lnTo>
                  <a:lnTo>
                    <a:pt x="2976" y="1337"/>
                  </a:lnTo>
                  <a:lnTo>
                    <a:pt x="2957" y="1191"/>
                  </a:lnTo>
                  <a:lnTo>
                    <a:pt x="2921" y="1044"/>
                  </a:lnTo>
                  <a:lnTo>
                    <a:pt x="2866" y="907"/>
                  </a:lnTo>
                  <a:lnTo>
                    <a:pt x="2802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40"/>
                  </a:lnTo>
                  <a:lnTo>
                    <a:pt x="2445" y="340"/>
                  </a:lnTo>
                  <a:lnTo>
                    <a:pt x="2326" y="257"/>
                  </a:lnTo>
                  <a:lnTo>
                    <a:pt x="2207" y="175"/>
                  </a:lnTo>
                  <a:lnTo>
                    <a:pt x="2069" y="120"/>
                  </a:lnTo>
                  <a:lnTo>
                    <a:pt x="1932" y="65"/>
                  </a:lnTo>
                  <a:lnTo>
                    <a:pt x="1795" y="28"/>
                  </a:lnTo>
                  <a:lnTo>
                    <a:pt x="1639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0"/>
            <p:cNvSpPr/>
            <p:nvPr/>
          </p:nvSpPr>
          <p:spPr>
            <a:xfrm>
              <a:off x="5806274" y="3183078"/>
              <a:ext cx="326583" cy="335354"/>
            </a:xfrm>
            <a:custGeom>
              <a:rect b="b" l="l" r="r" t="t"/>
              <a:pathLst>
                <a:path extrusionOk="0" h="14033" w="13666">
                  <a:moveTo>
                    <a:pt x="0" y="1"/>
                  </a:moveTo>
                  <a:lnTo>
                    <a:pt x="0" y="14032"/>
                  </a:lnTo>
                  <a:lnTo>
                    <a:pt x="13666" y="14032"/>
                  </a:lnTo>
                  <a:lnTo>
                    <a:pt x="1366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0"/>
            <p:cNvSpPr/>
            <p:nvPr/>
          </p:nvSpPr>
          <p:spPr>
            <a:xfrm>
              <a:off x="5927004" y="3314969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1"/>
                  </a:moveTo>
                  <a:lnTo>
                    <a:pt x="1337" y="10"/>
                  </a:lnTo>
                  <a:lnTo>
                    <a:pt x="1191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49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200"/>
                  </a:lnTo>
                  <a:lnTo>
                    <a:pt x="10" y="1346"/>
                  </a:lnTo>
                  <a:lnTo>
                    <a:pt x="1" y="1502"/>
                  </a:lnTo>
                  <a:lnTo>
                    <a:pt x="10" y="1648"/>
                  </a:lnTo>
                  <a:lnTo>
                    <a:pt x="28" y="1804"/>
                  </a:lnTo>
                  <a:lnTo>
                    <a:pt x="65" y="1941"/>
                  </a:lnTo>
                  <a:lnTo>
                    <a:pt x="120" y="2079"/>
                  </a:lnTo>
                  <a:lnTo>
                    <a:pt x="184" y="2207"/>
                  </a:lnTo>
                  <a:lnTo>
                    <a:pt x="257" y="2335"/>
                  </a:lnTo>
                  <a:lnTo>
                    <a:pt x="339" y="2454"/>
                  </a:lnTo>
                  <a:lnTo>
                    <a:pt x="440" y="2555"/>
                  </a:lnTo>
                  <a:lnTo>
                    <a:pt x="541" y="2655"/>
                  </a:lnTo>
                  <a:lnTo>
                    <a:pt x="660" y="2738"/>
                  </a:lnTo>
                  <a:lnTo>
                    <a:pt x="779" y="2811"/>
                  </a:lnTo>
                  <a:lnTo>
                    <a:pt x="916" y="2875"/>
                  </a:lnTo>
                  <a:lnTo>
                    <a:pt x="1053" y="2930"/>
                  </a:lnTo>
                  <a:lnTo>
                    <a:pt x="1191" y="2966"/>
                  </a:lnTo>
                  <a:lnTo>
                    <a:pt x="1337" y="2985"/>
                  </a:lnTo>
                  <a:lnTo>
                    <a:pt x="1493" y="2994"/>
                  </a:lnTo>
                  <a:lnTo>
                    <a:pt x="1648" y="2985"/>
                  </a:lnTo>
                  <a:lnTo>
                    <a:pt x="1795" y="2966"/>
                  </a:lnTo>
                  <a:lnTo>
                    <a:pt x="1941" y="2930"/>
                  </a:lnTo>
                  <a:lnTo>
                    <a:pt x="2078" y="2875"/>
                  </a:lnTo>
                  <a:lnTo>
                    <a:pt x="2207" y="2811"/>
                  </a:lnTo>
                  <a:lnTo>
                    <a:pt x="2326" y="2738"/>
                  </a:lnTo>
                  <a:lnTo>
                    <a:pt x="2445" y="2655"/>
                  </a:lnTo>
                  <a:lnTo>
                    <a:pt x="2554" y="2555"/>
                  </a:lnTo>
                  <a:lnTo>
                    <a:pt x="2646" y="2454"/>
                  </a:lnTo>
                  <a:lnTo>
                    <a:pt x="2728" y="2335"/>
                  </a:lnTo>
                  <a:lnTo>
                    <a:pt x="2811" y="2207"/>
                  </a:lnTo>
                  <a:lnTo>
                    <a:pt x="2875" y="2079"/>
                  </a:lnTo>
                  <a:lnTo>
                    <a:pt x="2920" y="1941"/>
                  </a:lnTo>
                  <a:lnTo>
                    <a:pt x="2957" y="1804"/>
                  </a:lnTo>
                  <a:lnTo>
                    <a:pt x="2985" y="1648"/>
                  </a:lnTo>
                  <a:lnTo>
                    <a:pt x="2985" y="1502"/>
                  </a:lnTo>
                  <a:lnTo>
                    <a:pt x="2985" y="1346"/>
                  </a:lnTo>
                  <a:lnTo>
                    <a:pt x="2957" y="1200"/>
                  </a:lnTo>
                  <a:lnTo>
                    <a:pt x="2920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28" y="660"/>
                  </a:lnTo>
                  <a:lnTo>
                    <a:pt x="2646" y="550"/>
                  </a:lnTo>
                  <a:lnTo>
                    <a:pt x="2554" y="440"/>
                  </a:lnTo>
                  <a:lnTo>
                    <a:pt x="2445" y="349"/>
                  </a:lnTo>
                  <a:lnTo>
                    <a:pt x="2326" y="257"/>
                  </a:lnTo>
                  <a:lnTo>
                    <a:pt x="2207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5" y="37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0"/>
            <p:cNvSpPr/>
            <p:nvPr/>
          </p:nvSpPr>
          <p:spPr>
            <a:xfrm>
              <a:off x="5834712" y="3202101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1"/>
                  </a:moveTo>
                  <a:lnTo>
                    <a:pt x="1199" y="28"/>
                  </a:lnTo>
                  <a:lnTo>
                    <a:pt x="1053" y="65"/>
                  </a:lnTo>
                  <a:lnTo>
                    <a:pt x="915" y="111"/>
                  </a:lnTo>
                  <a:lnTo>
                    <a:pt x="787" y="175"/>
                  </a:lnTo>
                  <a:lnTo>
                    <a:pt x="659" y="248"/>
                  </a:lnTo>
                  <a:lnTo>
                    <a:pt x="549" y="340"/>
                  </a:lnTo>
                  <a:lnTo>
                    <a:pt x="439" y="431"/>
                  </a:lnTo>
                  <a:lnTo>
                    <a:pt x="348" y="541"/>
                  </a:lnTo>
                  <a:lnTo>
                    <a:pt x="256" y="660"/>
                  </a:lnTo>
                  <a:lnTo>
                    <a:pt x="183" y="779"/>
                  </a:lnTo>
                  <a:lnTo>
                    <a:pt x="119" y="907"/>
                  </a:lnTo>
                  <a:lnTo>
                    <a:pt x="73" y="1044"/>
                  </a:lnTo>
                  <a:lnTo>
                    <a:pt x="37" y="1191"/>
                  </a:lnTo>
                  <a:lnTo>
                    <a:pt x="9" y="1337"/>
                  </a:lnTo>
                  <a:lnTo>
                    <a:pt x="0" y="1493"/>
                  </a:lnTo>
                  <a:lnTo>
                    <a:pt x="9" y="1639"/>
                  </a:lnTo>
                  <a:lnTo>
                    <a:pt x="37" y="1795"/>
                  </a:lnTo>
                  <a:lnTo>
                    <a:pt x="73" y="1932"/>
                  </a:lnTo>
                  <a:lnTo>
                    <a:pt x="119" y="2069"/>
                  </a:lnTo>
                  <a:lnTo>
                    <a:pt x="183" y="2207"/>
                  </a:lnTo>
                  <a:lnTo>
                    <a:pt x="256" y="2326"/>
                  </a:lnTo>
                  <a:lnTo>
                    <a:pt x="348" y="2445"/>
                  </a:lnTo>
                  <a:lnTo>
                    <a:pt x="439" y="2545"/>
                  </a:lnTo>
                  <a:lnTo>
                    <a:pt x="549" y="2646"/>
                  </a:lnTo>
                  <a:lnTo>
                    <a:pt x="659" y="2729"/>
                  </a:lnTo>
                  <a:lnTo>
                    <a:pt x="787" y="2802"/>
                  </a:lnTo>
                  <a:lnTo>
                    <a:pt x="915" y="2866"/>
                  </a:lnTo>
                  <a:lnTo>
                    <a:pt x="1053" y="2921"/>
                  </a:lnTo>
                  <a:lnTo>
                    <a:pt x="1199" y="2957"/>
                  </a:lnTo>
                  <a:lnTo>
                    <a:pt x="1346" y="2976"/>
                  </a:lnTo>
                  <a:lnTo>
                    <a:pt x="1492" y="2985"/>
                  </a:lnTo>
                  <a:lnTo>
                    <a:pt x="1648" y="2976"/>
                  </a:lnTo>
                  <a:lnTo>
                    <a:pt x="1794" y="2957"/>
                  </a:lnTo>
                  <a:lnTo>
                    <a:pt x="1940" y="2921"/>
                  </a:lnTo>
                  <a:lnTo>
                    <a:pt x="2078" y="2866"/>
                  </a:lnTo>
                  <a:lnTo>
                    <a:pt x="2206" y="2802"/>
                  </a:lnTo>
                  <a:lnTo>
                    <a:pt x="2334" y="2729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45" y="2445"/>
                  </a:lnTo>
                  <a:lnTo>
                    <a:pt x="2737" y="2326"/>
                  </a:lnTo>
                  <a:lnTo>
                    <a:pt x="2810" y="2207"/>
                  </a:lnTo>
                  <a:lnTo>
                    <a:pt x="2874" y="2069"/>
                  </a:lnTo>
                  <a:lnTo>
                    <a:pt x="2920" y="1932"/>
                  </a:lnTo>
                  <a:lnTo>
                    <a:pt x="2956" y="1795"/>
                  </a:lnTo>
                  <a:lnTo>
                    <a:pt x="2984" y="1639"/>
                  </a:lnTo>
                  <a:lnTo>
                    <a:pt x="2993" y="1493"/>
                  </a:lnTo>
                  <a:lnTo>
                    <a:pt x="2984" y="1337"/>
                  </a:lnTo>
                  <a:lnTo>
                    <a:pt x="2956" y="1191"/>
                  </a:lnTo>
                  <a:lnTo>
                    <a:pt x="2920" y="1044"/>
                  </a:lnTo>
                  <a:lnTo>
                    <a:pt x="2874" y="907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45" y="541"/>
                  </a:lnTo>
                  <a:lnTo>
                    <a:pt x="2554" y="431"/>
                  </a:lnTo>
                  <a:lnTo>
                    <a:pt x="2444" y="340"/>
                  </a:lnTo>
                  <a:lnTo>
                    <a:pt x="2334" y="248"/>
                  </a:lnTo>
                  <a:lnTo>
                    <a:pt x="2206" y="175"/>
                  </a:lnTo>
                  <a:lnTo>
                    <a:pt x="2078" y="111"/>
                  </a:lnTo>
                  <a:lnTo>
                    <a:pt x="1940" y="65"/>
                  </a:lnTo>
                  <a:lnTo>
                    <a:pt x="1794" y="28"/>
                  </a:lnTo>
                  <a:lnTo>
                    <a:pt x="164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0"/>
            <p:cNvSpPr/>
            <p:nvPr/>
          </p:nvSpPr>
          <p:spPr>
            <a:xfrm>
              <a:off x="6039657" y="3419759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2" y="0"/>
                  </a:moveTo>
                  <a:lnTo>
                    <a:pt x="1337" y="9"/>
                  </a:lnTo>
                  <a:lnTo>
                    <a:pt x="1190" y="28"/>
                  </a:lnTo>
                  <a:lnTo>
                    <a:pt x="1044" y="64"/>
                  </a:lnTo>
                  <a:lnTo>
                    <a:pt x="907" y="119"/>
                  </a:lnTo>
                  <a:lnTo>
                    <a:pt x="778" y="183"/>
                  </a:lnTo>
                  <a:lnTo>
                    <a:pt x="650" y="256"/>
                  </a:lnTo>
                  <a:lnTo>
                    <a:pt x="541" y="339"/>
                  </a:lnTo>
                  <a:lnTo>
                    <a:pt x="431" y="440"/>
                  </a:lnTo>
                  <a:lnTo>
                    <a:pt x="339" y="540"/>
                  </a:lnTo>
                  <a:lnTo>
                    <a:pt x="248" y="659"/>
                  </a:lnTo>
                  <a:lnTo>
                    <a:pt x="174" y="778"/>
                  </a:lnTo>
                  <a:lnTo>
                    <a:pt x="110" y="906"/>
                  </a:lnTo>
                  <a:lnTo>
                    <a:pt x="65" y="1044"/>
                  </a:lnTo>
                  <a:lnTo>
                    <a:pt x="28" y="1190"/>
                  </a:lnTo>
                  <a:lnTo>
                    <a:pt x="0" y="1336"/>
                  </a:lnTo>
                  <a:lnTo>
                    <a:pt x="0" y="1492"/>
                  </a:lnTo>
                  <a:lnTo>
                    <a:pt x="0" y="1648"/>
                  </a:lnTo>
                  <a:lnTo>
                    <a:pt x="28" y="1794"/>
                  </a:lnTo>
                  <a:lnTo>
                    <a:pt x="65" y="1941"/>
                  </a:lnTo>
                  <a:lnTo>
                    <a:pt x="110" y="2078"/>
                  </a:lnTo>
                  <a:lnTo>
                    <a:pt x="174" y="2206"/>
                  </a:lnTo>
                  <a:lnTo>
                    <a:pt x="248" y="2325"/>
                  </a:lnTo>
                  <a:lnTo>
                    <a:pt x="339" y="2444"/>
                  </a:lnTo>
                  <a:lnTo>
                    <a:pt x="431" y="2545"/>
                  </a:lnTo>
                  <a:lnTo>
                    <a:pt x="541" y="2645"/>
                  </a:lnTo>
                  <a:lnTo>
                    <a:pt x="650" y="2728"/>
                  </a:lnTo>
                  <a:lnTo>
                    <a:pt x="778" y="2810"/>
                  </a:lnTo>
                  <a:lnTo>
                    <a:pt x="907" y="2865"/>
                  </a:lnTo>
                  <a:lnTo>
                    <a:pt x="1044" y="2920"/>
                  </a:lnTo>
                  <a:lnTo>
                    <a:pt x="1190" y="2957"/>
                  </a:lnTo>
                  <a:lnTo>
                    <a:pt x="1337" y="2975"/>
                  </a:lnTo>
                  <a:lnTo>
                    <a:pt x="1492" y="2984"/>
                  </a:lnTo>
                  <a:lnTo>
                    <a:pt x="1639" y="2975"/>
                  </a:lnTo>
                  <a:lnTo>
                    <a:pt x="1794" y="2957"/>
                  </a:lnTo>
                  <a:lnTo>
                    <a:pt x="1932" y="2920"/>
                  </a:lnTo>
                  <a:lnTo>
                    <a:pt x="2069" y="2865"/>
                  </a:lnTo>
                  <a:lnTo>
                    <a:pt x="2206" y="2810"/>
                  </a:lnTo>
                  <a:lnTo>
                    <a:pt x="2325" y="2728"/>
                  </a:lnTo>
                  <a:lnTo>
                    <a:pt x="2444" y="2645"/>
                  </a:lnTo>
                  <a:lnTo>
                    <a:pt x="2545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01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4" y="1492"/>
                  </a:lnTo>
                  <a:lnTo>
                    <a:pt x="2975" y="1336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65" y="906"/>
                  </a:lnTo>
                  <a:lnTo>
                    <a:pt x="2801" y="77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5" y="256"/>
                  </a:lnTo>
                  <a:lnTo>
                    <a:pt x="2206" y="183"/>
                  </a:lnTo>
                  <a:lnTo>
                    <a:pt x="2069" y="119"/>
                  </a:lnTo>
                  <a:lnTo>
                    <a:pt x="1932" y="64"/>
                  </a:lnTo>
                  <a:lnTo>
                    <a:pt x="1794" y="28"/>
                  </a:lnTo>
                  <a:lnTo>
                    <a:pt x="1639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8" name="Google Shape;1718;p50"/>
          <p:cNvGrpSpPr/>
          <p:nvPr/>
        </p:nvGrpSpPr>
        <p:grpSpPr>
          <a:xfrm>
            <a:off x="5760934" y="2503036"/>
            <a:ext cx="752915" cy="374928"/>
            <a:chOff x="5620997" y="2398261"/>
            <a:chExt cx="752915" cy="374928"/>
          </a:xfrm>
        </p:grpSpPr>
        <p:sp>
          <p:nvSpPr>
            <p:cNvPr id="1719" name="Google Shape;1719;p50"/>
            <p:cNvSpPr/>
            <p:nvPr/>
          </p:nvSpPr>
          <p:spPr>
            <a:xfrm>
              <a:off x="5620997" y="2398261"/>
              <a:ext cx="752915" cy="374928"/>
            </a:xfrm>
            <a:custGeom>
              <a:rect b="b" l="l" r="r" t="t"/>
              <a:pathLst>
                <a:path extrusionOk="0" h="15689" w="31506">
                  <a:moveTo>
                    <a:pt x="0" y="1"/>
                  </a:moveTo>
                  <a:lnTo>
                    <a:pt x="0" y="15689"/>
                  </a:lnTo>
                  <a:lnTo>
                    <a:pt x="31505" y="15689"/>
                  </a:lnTo>
                  <a:lnTo>
                    <a:pt x="3150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0"/>
            <p:cNvSpPr/>
            <p:nvPr/>
          </p:nvSpPr>
          <p:spPr>
            <a:xfrm>
              <a:off x="6008805" y="2422325"/>
              <a:ext cx="335139" cy="326583"/>
            </a:xfrm>
            <a:custGeom>
              <a:rect b="b" l="l" r="r" t="t"/>
              <a:pathLst>
                <a:path extrusionOk="0" h="13666" w="14024">
                  <a:moveTo>
                    <a:pt x="1" y="0"/>
                  </a:moveTo>
                  <a:lnTo>
                    <a:pt x="1" y="13666"/>
                  </a:lnTo>
                  <a:lnTo>
                    <a:pt x="14023" y="13666"/>
                  </a:lnTo>
                  <a:lnTo>
                    <a:pt x="140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0"/>
            <p:cNvSpPr/>
            <p:nvPr/>
          </p:nvSpPr>
          <p:spPr>
            <a:xfrm>
              <a:off x="6048403" y="2457765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2" y="0"/>
                  </a:moveTo>
                  <a:lnTo>
                    <a:pt x="1346" y="9"/>
                  </a:lnTo>
                  <a:lnTo>
                    <a:pt x="120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88" y="174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8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06"/>
                  </a:lnTo>
                  <a:lnTo>
                    <a:pt x="74" y="1044"/>
                  </a:lnTo>
                  <a:lnTo>
                    <a:pt x="37" y="1190"/>
                  </a:lnTo>
                  <a:lnTo>
                    <a:pt x="10" y="1337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37" y="1794"/>
                  </a:lnTo>
                  <a:lnTo>
                    <a:pt x="74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45"/>
                  </a:lnTo>
                  <a:lnTo>
                    <a:pt x="550" y="2645"/>
                  </a:lnTo>
                  <a:lnTo>
                    <a:pt x="660" y="2728"/>
                  </a:lnTo>
                  <a:lnTo>
                    <a:pt x="788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200" y="2957"/>
                  </a:lnTo>
                  <a:lnTo>
                    <a:pt x="1346" y="2975"/>
                  </a:lnTo>
                  <a:lnTo>
                    <a:pt x="1502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35" y="2728"/>
                  </a:lnTo>
                  <a:lnTo>
                    <a:pt x="2444" y="2645"/>
                  </a:lnTo>
                  <a:lnTo>
                    <a:pt x="2554" y="2545"/>
                  </a:lnTo>
                  <a:lnTo>
                    <a:pt x="2655" y="2444"/>
                  </a:lnTo>
                  <a:lnTo>
                    <a:pt x="2737" y="2325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85" y="1648"/>
                  </a:lnTo>
                  <a:lnTo>
                    <a:pt x="2994" y="1492"/>
                  </a:lnTo>
                  <a:lnTo>
                    <a:pt x="2985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75" y="906"/>
                  </a:lnTo>
                  <a:lnTo>
                    <a:pt x="2811" y="778"/>
                  </a:lnTo>
                  <a:lnTo>
                    <a:pt x="2737" y="659"/>
                  </a:lnTo>
                  <a:lnTo>
                    <a:pt x="2655" y="54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5" y="257"/>
                  </a:lnTo>
                  <a:lnTo>
                    <a:pt x="2206" y="174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9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0"/>
            <p:cNvSpPr/>
            <p:nvPr/>
          </p:nvSpPr>
          <p:spPr>
            <a:xfrm>
              <a:off x="6244841" y="2457765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492" y="0"/>
                  </a:moveTo>
                  <a:lnTo>
                    <a:pt x="1346" y="9"/>
                  </a:lnTo>
                  <a:lnTo>
                    <a:pt x="1190" y="28"/>
                  </a:lnTo>
                  <a:lnTo>
                    <a:pt x="1053" y="64"/>
                  </a:lnTo>
                  <a:lnTo>
                    <a:pt x="915" y="119"/>
                  </a:lnTo>
                  <a:lnTo>
                    <a:pt x="787" y="17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39" y="440"/>
                  </a:lnTo>
                  <a:lnTo>
                    <a:pt x="339" y="540"/>
                  </a:lnTo>
                  <a:lnTo>
                    <a:pt x="256" y="659"/>
                  </a:lnTo>
                  <a:lnTo>
                    <a:pt x="183" y="778"/>
                  </a:lnTo>
                  <a:lnTo>
                    <a:pt x="119" y="906"/>
                  </a:lnTo>
                  <a:lnTo>
                    <a:pt x="64" y="1044"/>
                  </a:lnTo>
                  <a:lnTo>
                    <a:pt x="28" y="1190"/>
                  </a:lnTo>
                  <a:lnTo>
                    <a:pt x="9" y="1337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28" y="1794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6" y="2325"/>
                  </a:lnTo>
                  <a:lnTo>
                    <a:pt x="339" y="2444"/>
                  </a:lnTo>
                  <a:lnTo>
                    <a:pt x="439" y="2545"/>
                  </a:lnTo>
                  <a:lnTo>
                    <a:pt x="540" y="2645"/>
                  </a:lnTo>
                  <a:lnTo>
                    <a:pt x="659" y="2728"/>
                  </a:lnTo>
                  <a:lnTo>
                    <a:pt x="787" y="2801"/>
                  </a:lnTo>
                  <a:lnTo>
                    <a:pt x="915" y="2865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46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34" y="2728"/>
                  </a:lnTo>
                  <a:lnTo>
                    <a:pt x="2444" y="2645"/>
                  </a:lnTo>
                  <a:lnTo>
                    <a:pt x="2554" y="2545"/>
                  </a:lnTo>
                  <a:lnTo>
                    <a:pt x="2645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93" y="1492"/>
                  </a:lnTo>
                  <a:lnTo>
                    <a:pt x="2984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74" y="906"/>
                  </a:lnTo>
                  <a:lnTo>
                    <a:pt x="2810" y="778"/>
                  </a:lnTo>
                  <a:lnTo>
                    <a:pt x="2737" y="659"/>
                  </a:lnTo>
                  <a:lnTo>
                    <a:pt x="2645" y="54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74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4" y="28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0"/>
            <p:cNvSpPr/>
            <p:nvPr/>
          </p:nvSpPr>
          <p:spPr>
            <a:xfrm>
              <a:off x="6146622" y="2457765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492" y="0"/>
                  </a:moveTo>
                  <a:lnTo>
                    <a:pt x="1346" y="9"/>
                  </a:lnTo>
                  <a:lnTo>
                    <a:pt x="1199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88" y="174"/>
                  </a:lnTo>
                  <a:lnTo>
                    <a:pt x="659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3" y="778"/>
                  </a:lnTo>
                  <a:lnTo>
                    <a:pt x="119" y="906"/>
                  </a:lnTo>
                  <a:lnTo>
                    <a:pt x="74" y="1044"/>
                  </a:lnTo>
                  <a:lnTo>
                    <a:pt x="37" y="1190"/>
                  </a:lnTo>
                  <a:lnTo>
                    <a:pt x="9" y="1337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37" y="1794"/>
                  </a:lnTo>
                  <a:lnTo>
                    <a:pt x="74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45"/>
                  </a:lnTo>
                  <a:lnTo>
                    <a:pt x="550" y="2645"/>
                  </a:lnTo>
                  <a:lnTo>
                    <a:pt x="659" y="2728"/>
                  </a:lnTo>
                  <a:lnTo>
                    <a:pt x="788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9" y="2957"/>
                  </a:lnTo>
                  <a:lnTo>
                    <a:pt x="1346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34" y="2728"/>
                  </a:lnTo>
                  <a:lnTo>
                    <a:pt x="2444" y="2645"/>
                  </a:lnTo>
                  <a:lnTo>
                    <a:pt x="2554" y="2545"/>
                  </a:lnTo>
                  <a:lnTo>
                    <a:pt x="2646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93" y="1492"/>
                  </a:lnTo>
                  <a:lnTo>
                    <a:pt x="2984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74" y="906"/>
                  </a:lnTo>
                  <a:lnTo>
                    <a:pt x="2810" y="778"/>
                  </a:lnTo>
                  <a:lnTo>
                    <a:pt x="2737" y="659"/>
                  </a:lnTo>
                  <a:lnTo>
                    <a:pt x="2646" y="54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74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4" y="28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0"/>
            <p:cNvSpPr/>
            <p:nvPr/>
          </p:nvSpPr>
          <p:spPr>
            <a:xfrm>
              <a:off x="6048403" y="2633173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2" y="1"/>
                  </a:moveTo>
                  <a:lnTo>
                    <a:pt x="1346" y="10"/>
                  </a:lnTo>
                  <a:lnTo>
                    <a:pt x="1200" y="38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60" y="257"/>
                  </a:lnTo>
                  <a:lnTo>
                    <a:pt x="550" y="349"/>
                  </a:lnTo>
                  <a:lnTo>
                    <a:pt x="440" y="440"/>
                  </a:lnTo>
                  <a:lnTo>
                    <a:pt x="348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74" y="1054"/>
                  </a:lnTo>
                  <a:lnTo>
                    <a:pt x="37" y="1200"/>
                  </a:lnTo>
                  <a:lnTo>
                    <a:pt x="10" y="1346"/>
                  </a:lnTo>
                  <a:lnTo>
                    <a:pt x="1" y="1493"/>
                  </a:lnTo>
                  <a:lnTo>
                    <a:pt x="10" y="1649"/>
                  </a:lnTo>
                  <a:lnTo>
                    <a:pt x="37" y="1795"/>
                  </a:lnTo>
                  <a:lnTo>
                    <a:pt x="74" y="1941"/>
                  </a:lnTo>
                  <a:lnTo>
                    <a:pt x="120" y="2079"/>
                  </a:lnTo>
                  <a:lnTo>
                    <a:pt x="184" y="2207"/>
                  </a:lnTo>
                  <a:lnTo>
                    <a:pt x="257" y="2335"/>
                  </a:lnTo>
                  <a:lnTo>
                    <a:pt x="348" y="2445"/>
                  </a:lnTo>
                  <a:lnTo>
                    <a:pt x="440" y="2555"/>
                  </a:lnTo>
                  <a:lnTo>
                    <a:pt x="550" y="2646"/>
                  </a:lnTo>
                  <a:lnTo>
                    <a:pt x="660" y="2738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200" y="2957"/>
                  </a:lnTo>
                  <a:lnTo>
                    <a:pt x="1346" y="2985"/>
                  </a:lnTo>
                  <a:lnTo>
                    <a:pt x="1502" y="2994"/>
                  </a:lnTo>
                  <a:lnTo>
                    <a:pt x="1648" y="2985"/>
                  </a:lnTo>
                  <a:lnTo>
                    <a:pt x="1795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5" y="2738"/>
                  </a:lnTo>
                  <a:lnTo>
                    <a:pt x="2444" y="2646"/>
                  </a:lnTo>
                  <a:lnTo>
                    <a:pt x="2554" y="2555"/>
                  </a:lnTo>
                  <a:lnTo>
                    <a:pt x="2655" y="2445"/>
                  </a:lnTo>
                  <a:lnTo>
                    <a:pt x="2737" y="2335"/>
                  </a:lnTo>
                  <a:lnTo>
                    <a:pt x="2811" y="2207"/>
                  </a:lnTo>
                  <a:lnTo>
                    <a:pt x="2875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5" y="1649"/>
                  </a:lnTo>
                  <a:lnTo>
                    <a:pt x="2994" y="1493"/>
                  </a:lnTo>
                  <a:lnTo>
                    <a:pt x="2985" y="1346"/>
                  </a:lnTo>
                  <a:lnTo>
                    <a:pt x="2957" y="1200"/>
                  </a:lnTo>
                  <a:lnTo>
                    <a:pt x="2920" y="1054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7" y="660"/>
                  </a:lnTo>
                  <a:lnTo>
                    <a:pt x="2655" y="550"/>
                  </a:lnTo>
                  <a:lnTo>
                    <a:pt x="2554" y="440"/>
                  </a:lnTo>
                  <a:lnTo>
                    <a:pt x="2444" y="349"/>
                  </a:lnTo>
                  <a:lnTo>
                    <a:pt x="233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5" y="38"/>
                  </a:lnTo>
                  <a:lnTo>
                    <a:pt x="1648" y="10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0"/>
            <p:cNvSpPr/>
            <p:nvPr/>
          </p:nvSpPr>
          <p:spPr>
            <a:xfrm>
              <a:off x="6244841" y="2633173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492" y="1"/>
                  </a:moveTo>
                  <a:lnTo>
                    <a:pt x="1346" y="10"/>
                  </a:lnTo>
                  <a:lnTo>
                    <a:pt x="1190" y="38"/>
                  </a:lnTo>
                  <a:lnTo>
                    <a:pt x="1053" y="74"/>
                  </a:lnTo>
                  <a:lnTo>
                    <a:pt x="915" y="120"/>
                  </a:lnTo>
                  <a:lnTo>
                    <a:pt x="787" y="184"/>
                  </a:lnTo>
                  <a:lnTo>
                    <a:pt x="659" y="257"/>
                  </a:lnTo>
                  <a:lnTo>
                    <a:pt x="540" y="349"/>
                  </a:lnTo>
                  <a:lnTo>
                    <a:pt x="439" y="440"/>
                  </a:lnTo>
                  <a:lnTo>
                    <a:pt x="339" y="550"/>
                  </a:lnTo>
                  <a:lnTo>
                    <a:pt x="256" y="660"/>
                  </a:lnTo>
                  <a:lnTo>
                    <a:pt x="183" y="788"/>
                  </a:lnTo>
                  <a:lnTo>
                    <a:pt x="119" y="916"/>
                  </a:lnTo>
                  <a:lnTo>
                    <a:pt x="64" y="1054"/>
                  </a:lnTo>
                  <a:lnTo>
                    <a:pt x="28" y="1200"/>
                  </a:lnTo>
                  <a:lnTo>
                    <a:pt x="9" y="1346"/>
                  </a:lnTo>
                  <a:lnTo>
                    <a:pt x="0" y="1493"/>
                  </a:lnTo>
                  <a:lnTo>
                    <a:pt x="9" y="1649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9"/>
                  </a:lnTo>
                  <a:lnTo>
                    <a:pt x="183" y="2207"/>
                  </a:lnTo>
                  <a:lnTo>
                    <a:pt x="256" y="2335"/>
                  </a:lnTo>
                  <a:lnTo>
                    <a:pt x="339" y="2445"/>
                  </a:lnTo>
                  <a:lnTo>
                    <a:pt x="439" y="2555"/>
                  </a:lnTo>
                  <a:lnTo>
                    <a:pt x="540" y="2646"/>
                  </a:lnTo>
                  <a:lnTo>
                    <a:pt x="659" y="2738"/>
                  </a:lnTo>
                  <a:lnTo>
                    <a:pt x="787" y="2811"/>
                  </a:lnTo>
                  <a:lnTo>
                    <a:pt x="915" y="2875"/>
                  </a:lnTo>
                  <a:lnTo>
                    <a:pt x="1053" y="2921"/>
                  </a:lnTo>
                  <a:lnTo>
                    <a:pt x="1190" y="2957"/>
                  </a:lnTo>
                  <a:lnTo>
                    <a:pt x="1346" y="2985"/>
                  </a:lnTo>
                  <a:lnTo>
                    <a:pt x="1492" y="2994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4" y="2738"/>
                  </a:lnTo>
                  <a:lnTo>
                    <a:pt x="2444" y="2646"/>
                  </a:lnTo>
                  <a:lnTo>
                    <a:pt x="2554" y="2555"/>
                  </a:lnTo>
                  <a:lnTo>
                    <a:pt x="2645" y="2445"/>
                  </a:lnTo>
                  <a:lnTo>
                    <a:pt x="2737" y="2335"/>
                  </a:lnTo>
                  <a:lnTo>
                    <a:pt x="2810" y="2207"/>
                  </a:lnTo>
                  <a:lnTo>
                    <a:pt x="2874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9"/>
                  </a:lnTo>
                  <a:lnTo>
                    <a:pt x="2993" y="1493"/>
                  </a:lnTo>
                  <a:lnTo>
                    <a:pt x="2984" y="1346"/>
                  </a:lnTo>
                  <a:lnTo>
                    <a:pt x="2957" y="1200"/>
                  </a:lnTo>
                  <a:lnTo>
                    <a:pt x="2920" y="1054"/>
                  </a:lnTo>
                  <a:lnTo>
                    <a:pt x="2874" y="916"/>
                  </a:lnTo>
                  <a:lnTo>
                    <a:pt x="2810" y="788"/>
                  </a:lnTo>
                  <a:lnTo>
                    <a:pt x="2737" y="660"/>
                  </a:lnTo>
                  <a:lnTo>
                    <a:pt x="2645" y="550"/>
                  </a:lnTo>
                  <a:lnTo>
                    <a:pt x="2554" y="440"/>
                  </a:lnTo>
                  <a:lnTo>
                    <a:pt x="2444" y="349"/>
                  </a:lnTo>
                  <a:lnTo>
                    <a:pt x="2334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4" y="3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0"/>
            <p:cNvSpPr/>
            <p:nvPr/>
          </p:nvSpPr>
          <p:spPr>
            <a:xfrm>
              <a:off x="6146622" y="2633173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492" y="1"/>
                  </a:moveTo>
                  <a:lnTo>
                    <a:pt x="1346" y="10"/>
                  </a:lnTo>
                  <a:lnTo>
                    <a:pt x="1199" y="38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59" y="257"/>
                  </a:lnTo>
                  <a:lnTo>
                    <a:pt x="550" y="349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3" y="788"/>
                  </a:lnTo>
                  <a:lnTo>
                    <a:pt x="119" y="916"/>
                  </a:lnTo>
                  <a:lnTo>
                    <a:pt x="74" y="1054"/>
                  </a:lnTo>
                  <a:lnTo>
                    <a:pt x="37" y="1200"/>
                  </a:lnTo>
                  <a:lnTo>
                    <a:pt x="9" y="1346"/>
                  </a:lnTo>
                  <a:lnTo>
                    <a:pt x="0" y="1493"/>
                  </a:lnTo>
                  <a:lnTo>
                    <a:pt x="9" y="1649"/>
                  </a:lnTo>
                  <a:lnTo>
                    <a:pt x="37" y="1795"/>
                  </a:lnTo>
                  <a:lnTo>
                    <a:pt x="74" y="1941"/>
                  </a:lnTo>
                  <a:lnTo>
                    <a:pt x="119" y="2079"/>
                  </a:lnTo>
                  <a:lnTo>
                    <a:pt x="183" y="2207"/>
                  </a:lnTo>
                  <a:lnTo>
                    <a:pt x="257" y="2335"/>
                  </a:lnTo>
                  <a:lnTo>
                    <a:pt x="339" y="2445"/>
                  </a:lnTo>
                  <a:lnTo>
                    <a:pt x="440" y="2555"/>
                  </a:lnTo>
                  <a:lnTo>
                    <a:pt x="550" y="2646"/>
                  </a:lnTo>
                  <a:lnTo>
                    <a:pt x="659" y="2738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199" y="2957"/>
                  </a:lnTo>
                  <a:lnTo>
                    <a:pt x="1346" y="2985"/>
                  </a:lnTo>
                  <a:lnTo>
                    <a:pt x="1492" y="2994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4" y="2738"/>
                  </a:lnTo>
                  <a:lnTo>
                    <a:pt x="2444" y="2646"/>
                  </a:lnTo>
                  <a:lnTo>
                    <a:pt x="2554" y="2555"/>
                  </a:lnTo>
                  <a:lnTo>
                    <a:pt x="2646" y="2445"/>
                  </a:lnTo>
                  <a:lnTo>
                    <a:pt x="2737" y="2335"/>
                  </a:lnTo>
                  <a:lnTo>
                    <a:pt x="2810" y="2207"/>
                  </a:lnTo>
                  <a:lnTo>
                    <a:pt x="2874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9"/>
                  </a:lnTo>
                  <a:lnTo>
                    <a:pt x="2993" y="1493"/>
                  </a:lnTo>
                  <a:lnTo>
                    <a:pt x="2984" y="1346"/>
                  </a:lnTo>
                  <a:lnTo>
                    <a:pt x="2957" y="1200"/>
                  </a:lnTo>
                  <a:lnTo>
                    <a:pt x="2920" y="1054"/>
                  </a:lnTo>
                  <a:lnTo>
                    <a:pt x="2874" y="916"/>
                  </a:lnTo>
                  <a:lnTo>
                    <a:pt x="2810" y="788"/>
                  </a:lnTo>
                  <a:lnTo>
                    <a:pt x="2737" y="660"/>
                  </a:lnTo>
                  <a:lnTo>
                    <a:pt x="2646" y="550"/>
                  </a:lnTo>
                  <a:lnTo>
                    <a:pt x="2554" y="440"/>
                  </a:lnTo>
                  <a:lnTo>
                    <a:pt x="2444" y="349"/>
                  </a:lnTo>
                  <a:lnTo>
                    <a:pt x="2334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4" y="3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0"/>
            <p:cNvSpPr/>
            <p:nvPr/>
          </p:nvSpPr>
          <p:spPr>
            <a:xfrm>
              <a:off x="5645707" y="2422325"/>
              <a:ext cx="335354" cy="326583"/>
            </a:xfrm>
            <a:custGeom>
              <a:rect b="b" l="l" r="r" t="t"/>
              <a:pathLst>
                <a:path extrusionOk="0" h="13666" w="14033">
                  <a:moveTo>
                    <a:pt x="1" y="0"/>
                  </a:moveTo>
                  <a:lnTo>
                    <a:pt x="1" y="13666"/>
                  </a:lnTo>
                  <a:lnTo>
                    <a:pt x="14032" y="13666"/>
                  </a:lnTo>
                  <a:lnTo>
                    <a:pt x="1403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0"/>
            <p:cNvSpPr/>
            <p:nvPr/>
          </p:nvSpPr>
          <p:spPr>
            <a:xfrm>
              <a:off x="5771694" y="2636471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0"/>
                  </a:moveTo>
                  <a:lnTo>
                    <a:pt x="1200" y="28"/>
                  </a:lnTo>
                  <a:lnTo>
                    <a:pt x="1054" y="64"/>
                  </a:lnTo>
                  <a:lnTo>
                    <a:pt x="916" y="110"/>
                  </a:lnTo>
                  <a:lnTo>
                    <a:pt x="788" y="174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30"/>
                  </a:lnTo>
                  <a:lnTo>
                    <a:pt x="349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06"/>
                  </a:lnTo>
                  <a:lnTo>
                    <a:pt x="74" y="1044"/>
                  </a:lnTo>
                  <a:lnTo>
                    <a:pt x="38" y="1190"/>
                  </a:lnTo>
                  <a:lnTo>
                    <a:pt x="10" y="1337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38" y="1794"/>
                  </a:lnTo>
                  <a:lnTo>
                    <a:pt x="74" y="1932"/>
                  </a:lnTo>
                  <a:lnTo>
                    <a:pt x="120" y="2069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9" y="2444"/>
                  </a:lnTo>
                  <a:lnTo>
                    <a:pt x="440" y="2545"/>
                  </a:lnTo>
                  <a:lnTo>
                    <a:pt x="550" y="2645"/>
                  </a:lnTo>
                  <a:lnTo>
                    <a:pt x="660" y="2728"/>
                  </a:lnTo>
                  <a:lnTo>
                    <a:pt x="788" y="2801"/>
                  </a:lnTo>
                  <a:lnTo>
                    <a:pt x="916" y="2865"/>
                  </a:lnTo>
                  <a:lnTo>
                    <a:pt x="1054" y="2920"/>
                  </a:lnTo>
                  <a:lnTo>
                    <a:pt x="1200" y="2957"/>
                  </a:lnTo>
                  <a:lnTo>
                    <a:pt x="1346" y="2975"/>
                  </a:lnTo>
                  <a:lnTo>
                    <a:pt x="1502" y="2984"/>
                  </a:lnTo>
                  <a:lnTo>
                    <a:pt x="1649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65"/>
                  </a:lnTo>
                  <a:lnTo>
                    <a:pt x="2207" y="2801"/>
                  </a:lnTo>
                  <a:lnTo>
                    <a:pt x="2335" y="2728"/>
                  </a:lnTo>
                  <a:lnTo>
                    <a:pt x="2445" y="2645"/>
                  </a:lnTo>
                  <a:lnTo>
                    <a:pt x="2555" y="2545"/>
                  </a:lnTo>
                  <a:lnTo>
                    <a:pt x="2646" y="2444"/>
                  </a:lnTo>
                  <a:lnTo>
                    <a:pt x="2738" y="2325"/>
                  </a:lnTo>
                  <a:lnTo>
                    <a:pt x="2811" y="2206"/>
                  </a:lnTo>
                  <a:lnTo>
                    <a:pt x="2875" y="2069"/>
                  </a:lnTo>
                  <a:lnTo>
                    <a:pt x="2921" y="1932"/>
                  </a:lnTo>
                  <a:lnTo>
                    <a:pt x="2957" y="1794"/>
                  </a:lnTo>
                  <a:lnTo>
                    <a:pt x="2985" y="1648"/>
                  </a:lnTo>
                  <a:lnTo>
                    <a:pt x="2994" y="1492"/>
                  </a:lnTo>
                  <a:lnTo>
                    <a:pt x="2985" y="1337"/>
                  </a:lnTo>
                  <a:lnTo>
                    <a:pt x="2957" y="1190"/>
                  </a:lnTo>
                  <a:lnTo>
                    <a:pt x="2921" y="1044"/>
                  </a:lnTo>
                  <a:lnTo>
                    <a:pt x="2875" y="906"/>
                  </a:lnTo>
                  <a:lnTo>
                    <a:pt x="2811" y="778"/>
                  </a:lnTo>
                  <a:lnTo>
                    <a:pt x="2738" y="659"/>
                  </a:lnTo>
                  <a:lnTo>
                    <a:pt x="2646" y="540"/>
                  </a:lnTo>
                  <a:lnTo>
                    <a:pt x="2555" y="430"/>
                  </a:lnTo>
                  <a:lnTo>
                    <a:pt x="2445" y="339"/>
                  </a:lnTo>
                  <a:lnTo>
                    <a:pt x="2335" y="257"/>
                  </a:lnTo>
                  <a:lnTo>
                    <a:pt x="2207" y="174"/>
                  </a:lnTo>
                  <a:lnTo>
                    <a:pt x="2079" y="110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0"/>
            <p:cNvSpPr/>
            <p:nvPr/>
          </p:nvSpPr>
          <p:spPr>
            <a:xfrm>
              <a:off x="5673045" y="2636471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0"/>
                  </a:moveTo>
                  <a:lnTo>
                    <a:pt x="1191" y="28"/>
                  </a:lnTo>
                  <a:lnTo>
                    <a:pt x="1054" y="64"/>
                  </a:lnTo>
                  <a:lnTo>
                    <a:pt x="916" y="110"/>
                  </a:lnTo>
                  <a:lnTo>
                    <a:pt x="788" y="174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30"/>
                  </a:lnTo>
                  <a:lnTo>
                    <a:pt x="340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06"/>
                  </a:lnTo>
                  <a:lnTo>
                    <a:pt x="74" y="1044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74" y="1932"/>
                  </a:lnTo>
                  <a:lnTo>
                    <a:pt x="120" y="2069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0" y="2444"/>
                  </a:lnTo>
                  <a:lnTo>
                    <a:pt x="440" y="2545"/>
                  </a:lnTo>
                  <a:lnTo>
                    <a:pt x="550" y="2645"/>
                  </a:lnTo>
                  <a:lnTo>
                    <a:pt x="660" y="2728"/>
                  </a:lnTo>
                  <a:lnTo>
                    <a:pt x="788" y="2801"/>
                  </a:lnTo>
                  <a:lnTo>
                    <a:pt x="916" y="2865"/>
                  </a:lnTo>
                  <a:lnTo>
                    <a:pt x="1054" y="2920"/>
                  </a:lnTo>
                  <a:lnTo>
                    <a:pt x="1191" y="2957"/>
                  </a:lnTo>
                  <a:lnTo>
                    <a:pt x="1346" y="2975"/>
                  </a:lnTo>
                  <a:lnTo>
                    <a:pt x="1493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65"/>
                  </a:lnTo>
                  <a:lnTo>
                    <a:pt x="2207" y="2801"/>
                  </a:lnTo>
                  <a:lnTo>
                    <a:pt x="2335" y="2728"/>
                  </a:lnTo>
                  <a:lnTo>
                    <a:pt x="2445" y="2645"/>
                  </a:lnTo>
                  <a:lnTo>
                    <a:pt x="2555" y="2545"/>
                  </a:lnTo>
                  <a:lnTo>
                    <a:pt x="2646" y="2444"/>
                  </a:lnTo>
                  <a:lnTo>
                    <a:pt x="2738" y="2325"/>
                  </a:lnTo>
                  <a:lnTo>
                    <a:pt x="2811" y="2206"/>
                  </a:lnTo>
                  <a:lnTo>
                    <a:pt x="2875" y="2069"/>
                  </a:lnTo>
                  <a:lnTo>
                    <a:pt x="2921" y="1932"/>
                  </a:lnTo>
                  <a:lnTo>
                    <a:pt x="2957" y="1794"/>
                  </a:lnTo>
                  <a:lnTo>
                    <a:pt x="2985" y="1648"/>
                  </a:lnTo>
                  <a:lnTo>
                    <a:pt x="2994" y="1492"/>
                  </a:lnTo>
                  <a:lnTo>
                    <a:pt x="2985" y="1337"/>
                  </a:lnTo>
                  <a:lnTo>
                    <a:pt x="2957" y="1190"/>
                  </a:lnTo>
                  <a:lnTo>
                    <a:pt x="2921" y="1044"/>
                  </a:lnTo>
                  <a:lnTo>
                    <a:pt x="2875" y="906"/>
                  </a:lnTo>
                  <a:lnTo>
                    <a:pt x="2811" y="778"/>
                  </a:lnTo>
                  <a:lnTo>
                    <a:pt x="2738" y="659"/>
                  </a:lnTo>
                  <a:lnTo>
                    <a:pt x="2646" y="540"/>
                  </a:lnTo>
                  <a:lnTo>
                    <a:pt x="2555" y="430"/>
                  </a:lnTo>
                  <a:lnTo>
                    <a:pt x="2445" y="339"/>
                  </a:lnTo>
                  <a:lnTo>
                    <a:pt x="2335" y="257"/>
                  </a:lnTo>
                  <a:lnTo>
                    <a:pt x="2207" y="174"/>
                  </a:lnTo>
                  <a:lnTo>
                    <a:pt x="2079" y="110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0"/>
            <p:cNvSpPr/>
            <p:nvPr/>
          </p:nvSpPr>
          <p:spPr>
            <a:xfrm>
              <a:off x="5875386" y="2636471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0"/>
                  </a:moveTo>
                  <a:lnTo>
                    <a:pt x="1190" y="28"/>
                  </a:lnTo>
                  <a:lnTo>
                    <a:pt x="1053" y="64"/>
                  </a:lnTo>
                  <a:lnTo>
                    <a:pt x="916" y="110"/>
                  </a:lnTo>
                  <a:lnTo>
                    <a:pt x="788" y="174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30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06"/>
                  </a:lnTo>
                  <a:lnTo>
                    <a:pt x="65" y="1044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5" y="1932"/>
                  </a:lnTo>
                  <a:lnTo>
                    <a:pt x="120" y="2069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45"/>
                  </a:lnTo>
                  <a:lnTo>
                    <a:pt x="550" y="2645"/>
                  </a:lnTo>
                  <a:lnTo>
                    <a:pt x="660" y="2728"/>
                  </a:lnTo>
                  <a:lnTo>
                    <a:pt x="788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46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35" y="2728"/>
                  </a:lnTo>
                  <a:lnTo>
                    <a:pt x="2444" y="2645"/>
                  </a:lnTo>
                  <a:lnTo>
                    <a:pt x="2554" y="2545"/>
                  </a:lnTo>
                  <a:lnTo>
                    <a:pt x="2646" y="2444"/>
                  </a:lnTo>
                  <a:lnTo>
                    <a:pt x="2737" y="2325"/>
                  </a:lnTo>
                  <a:lnTo>
                    <a:pt x="2811" y="2206"/>
                  </a:lnTo>
                  <a:lnTo>
                    <a:pt x="2875" y="2069"/>
                  </a:lnTo>
                  <a:lnTo>
                    <a:pt x="2920" y="1932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94" y="1492"/>
                  </a:lnTo>
                  <a:lnTo>
                    <a:pt x="2984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75" y="906"/>
                  </a:lnTo>
                  <a:lnTo>
                    <a:pt x="2811" y="778"/>
                  </a:lnTo>
                  <a:lnTo>
                    <a:pt x="2737" y="659"/>
                  </a:lnTo>
                  <a:lnTo>
                    <a:pt x="2646" y="540"/>
                  </a:lnTo>
                  <a:lnTo>
                    <a:pt x="2554" y="430"/>
                  </a:lnTo>
                  <a:lnTo>
                    <a:pt x="2444" y="339"/>
                  </a:lnTo>
                  <a:lnTo>
                    <a:pt x="2335" y="257"/>
                  </a:lnTo>
                  <a:lnTo>
                    <a:pt x="2206" y="174"/>
                  </a:lnTo>
                  <a:lnTo>
                    <a:pt x="2078" y="110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0"/>
            <p:cNvSpPr/>
            <p:nvPr/>
          </p:nvSpPr>
          <p:spPr>
            <a:xfrm>
              <a:off x="5771694" y="2460824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2" y="0"/>
                  </a:moveTo>
                  <a:lnTo>
                    <a:pt x="1346" y="10"/>
                  </a:lnTo>
                  <a:lnTo>
                    <a:pt x="1200" y="28"/>
                  </a:lnTo>
                  <a:lnTo>
                    <a:pt x="1054" y="64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9" y="540"/>
                  </a:lnTo>
                  <a:lnTo>
                    <a:pt x="257" y="659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74" y="1053"/>
                  </a:lnTo>
                  <a:lnTo>
                    <a:pt x="38" y="1190"/>
                  </a:lnTo>
                  <a:lnTo>
                    <a:pt x="10" y="1346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38" y="1794"/>
                  </a:lnTo>
                  <a:lnTo>
                    <a:pt x="74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49" y="2444"/>
                  </a:lnTo>
                  <a:lnTo>
                    <a:pt x="440" y="2554"/>
                  </a:lnTo>
                  <a:lnTo>
                    <a:pt x="550" y="2646"/>
                  </a:lnTo>
                  <a:lnTo>
                    <a:pt x="660" y="2737"/>
                  </a:lnTo>
                  <a:lnTo>
                    <a:pt x="788" y="2810"/>
                  </a:lnTo>
                  <a:lnTo>
                    <a:pt x="916" y="2874"/>
                  </a:lnTo>
                  <a:lnTo>
                    <a:pt x="1054" y="2920"/>
                  </a:lnTo>
                  <a:lnTo>
                    <a:pt x="1200" y="2957"/>
                  </a:lnTo>
                  <a:lnTo>
                    <a:pt x="1346" y="2984"/>
                  </a:lnTo>
                  <a:lnTo>
                    <a:pt x="1502" y="2993"/>
                  </a:lnTo>
                  <a:lnTo>
                    <a:pt x="1649" y="2984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74"/>
                  </a:lnTo>
                  <a:lnTo>
                    <a:pt x="2207" y="2810"/>
                  </a:lnTo>
                  <a:lnTo>
                    <a:pt x="2335" y="2737"/>
                  </a:lnTo>
                  <a:lnTo>
                    <a:pt x="2445" y="2646"/>
                  </a:lnTo>
                  <a:lnTo>
                    <a:pt x="2555" y="2554"/>
                  </a:lnTo>
                  <a:lnTo>
                    <a:pt x="2646" y="2444"/>
                  </a:lnTo>
                  <a:lnTo>
                    <a:pt x="2738" y="2334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1" y="1941"/>
                  </a:lnTo>
                  <a:lnTo>
                    <a:pt x="2957" y="1794"/>
                  </a:lnTo>
                  <a:lnTo>
                    <a:pt x="2985" y="1648"/>
                  </a:lnTo>
                  <a:lnTo>
                    <a:pt x="2994" y="1492"/>
                  </a:lnTo>
                  <a:lnTo>
                    <a:pt x="2985" y="1346"/>
                  </a:lnTo>
                  <a:lnTo>
                    <a:pt x="2957" y="1190"/>
                  </a:lnTo>
                  <a:lnTo>
                    <a:pt x="2921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8" y="659"/>
                  </a:lnTo>
                  <a:lnTo>
                    <a:pt x="2646" y="540"/>
                  </a:lnTo>
                  <a:lnTo>
                    <a:pt x="2555" y="440"/>
                  </a:lnTo>
                  <a:lnTo>
                    <a:pt x="2445" y="339"/>
                  </a:lnTo>
                  <a:lnTo>
                    <a:pt x="2335" y="257"/>
                  </a:lnTo>
                  <a:lnTo>
                    <a:pt x="2207" y="183"/>
                  </a:lnTo>
                  <a:lnTo>
                    <a:pt x="2079" y="119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9" y="10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0"/>
            <p:cNvSpPr/>
            <p:nvPr/>
          </p:nvSpPr>
          <p:spPr>
            <a:xfrm>
              <a:off x="5673045" y="2460824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493" y="0"/>
                  </a:moveTo>
                  <a:lnTo>
                    <a:pt x="1346" y="10"/>
                  </a:lnTo>
                  <a:lnTo>
                    <a:pt x="1191" y="28"/>
                  </a:lnTo>
                  <a:lnTo>
                    <a:pt x="1054" y="64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0" y="540"/>
                  </a:lnTo>
                  <a:lnTo>
                    <a:pt x="257" y="659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74" y="1053"/>
                  </a:lnTo>
                  <a:lnTo>
                    <a:pt x="28" y="1190"/>
                  </a:lnTo>
                  <a:lnTo>
                    <a:pt x="10" y="1346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74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40" y="2444"/>
                  </a:lnTo>
                  <a:lnTo>
                    <a:pt x="440" y="2554"/>
                  </a:lnTo>
                  <a:lnTo>
                    <a:pt x="550" y="2646"/>
                  </a:lnTo>
                  <a:lnTo>
                    <a:pt x="660" y="2737"/>
                  </a:lnTo>
                  <a:lnTo>
                    <a:pt x="788" y="2810"/>
                  </a:lnTo>
                  <a:lnTo>
                    <a:pt x="916" y="2874"/>
                  </a:lnTo>
                  <a:lnTo>
                    <a:pt x="1054" y="2920"/>
                  </a:lnTo>
                  <a:lnTo>
                    <a:pt x="1191" y="2957"/>
                  </a:lnTo>
                  <a:lnTo>
                    <a:pt x="1346" y="2984"/>
                  </a:lnTo>
                  <a:lnTo>
                    <a:pt x="1493" y="2993"/>
                  </a:lnTo>
                  <a:lnTo>
                    <a:pt x="1648" y="2984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74"/>
                  </a:lnTo>
                  <a:lnTo>
                    <a:pt x="2207" y="2810"/>
                  </a:lnTo>
                  <a:lnTo>
                    <a:pt x="2335" y="2737"/>
                  </a:lnTo>
                  <a:lnTo>
                    <a:pt x="2445" y="2646"/>
                  </a:lnTo>
                  <a:lnTo>
                    <a:pt x="2555" y="2554"/>
                  </a:lnTo>
                  <a:lnTo>
                    <a:pt x="2646" y="2444"/>
                  </a:lnTo>
                  <a:lnTo>
                    <a:pt x="2738" y="2334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1" y="1941"/>
                  </a:lnTo>
                  <a:lnTo>
                    <a:pt x="2957" y="1794"/>
                  </a:lnTo>
                  <a:lnTo>
                    <a:pt x="2985" y="1648"/>
                  </a:lnTo>
                  <a:lnTo>
                    <a:pt x="2994" y="1492"/>
                  </a:lnTo>
                  <a:lnTo>
                    <a:pt x="2985" y="1346"/>
                  </a:lnTo>
                  <a:lnTo>
                    <a:pt x="2957" y="1190"/>
                  </a:lnTo>
                  <a:lnTo>
                    <a:pt x="2921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8" y="659"/>
                  </a:lnTo>
                  <a:lnTo>
                    <a:pt x="2646" y="540"/>
                  </a:lnTo>
                  <a:lnTo>
                    <a:pt x="2555" y="440"/>
                  </a:lnTo>
                  <a:lnTo>
                    <a:pt x="2445" y="339"/>
                  </a:lnTo>
                  <a:lnTo>
                    <a:pt x="2335" y="257"/>
                  </a:lnTo>
                  <a:lnTo>
                    <a:pt x="2207" y="183"/>
                  </a:lnTo>
                  <a:lnTo>
                    <a:pt x="2079" y="119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0"/>
            <p:cNvSpPr/>
            <p:nvPr/>
          </p:nvSpPr>
          <p:spPr>
            <a:xfrm>
              <a:off x="5875386" y="2460824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492" y="0"/>
                  </a:moveTo>
                  <a:lnTo>
                    <a:pt x="1346" y="10"/>
                  </a:lnTo>
                  <a:lnTo>
                    <a:pt x="119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190"/>
                  </a:lnTo>
                  <a:lnTo>
                    <a:pt x="10" y="1346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50" y="2646"/>
                  </a:lnTo>
                  <a:lnTo>
                    <a:pt x="660" y="2737"/>
                  </a:lnTo>
                  <a:lnTo>
                    <a:pt x="788" y="2810"/>
                  </a:lnTo>
                  <a:lnTo>
                    <a:pt x="916" y="2874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46" y="2984"/>
                  </a:lnTo>
                  <a:lnTo>
                    <a:pt x="1492" y="2993"/>
                  </a:lnTo>
                  <a:lnTo>
                    <a:pt x="1648" y="2984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35" y="2737"/>
                  </a:lnTo>
                  <a:lnTo>
                    <a:pt x="2444" y="2646"/>
                  </a:lnTo>
                  <a:lnTo>
                    <a:pt x="2554" y="2554"/>
                  </a:lnTo>
                  <a:lnTo>
                    <a:pt x="2646" y="2444"/>
                  </a:lnTo>
                  <a:lnTo>
                    <a:pt x="2737" y="2334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94" y="1492"/>
                  </a:lnTo>
                  <a:lnTo>
                    <a:pt x="2984" y="1346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7" y="659"/>
                  </a:lnTo>
                  <a:lnTo>
                    <a:pt x="2646" y="54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5" y="257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4" name="Google Shape;1734;p50"/>
          <p:cNvGrpSpPr/>
          <p:nvPr/>
        </p:nvGrpSpPr>
        <p:grpSpPr>
          <a:xfrm>
            <a:off x="5949916" y="1735950"/>
            <a:ext cx="374952" cy="752676"/>
            <a:chOff x="5809978" y="1631175"/>
            <a:chExt cx="374952" cy="752676"/>
          </a:xfrm>
        </p:grpSpPr>
        <p:sp>
          <p:nvSpPr>
            <p:cNvPr id="1735" name="Google Shape;1735;p50"/>
            <p:cNvSpPr/>
            <p:nvPr/>
          </p:nvSpPr>
          <p:spPr>
            <a:xfrm>
              <a:off x="5809978" y="1631175"/>
              <a:ext cx="374952" cy="752676"/>
            </a:xfrm>
            <a:custGeom>
              <a:rect b="b" l="l" r="r" t="t"/>
              <a:pathLst>
                <a:path extrusionOk="0" h="31496" w="15690">
                  <a:moveTo>
                    <a:pt x="1" y="0"/>
                  </a:moveTo>
                  <a:lnTo>
                    <a:pt x="1" y="31496"/>
                  </a:lnTo>
                  <a:lnTo>
                    <a:pt x="15689" y="31496"/>
                  </a:lnTo>
                  <a:lnTo>
                    <a:pt x="1568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0"/>
            <p:cNvSpPr/>
            <p:nvPr/>
          </p:nvSpPr>
          <p:spPr>
            <a:xfrm>
              <a:off x="5834043" y="2018768"/>
              <a:ext cx="326607" cy="335330"/>
            </a:xfrm>
            <a:custGeom>
              <a:rect b="b" l="l" r="r" t="t"/>
              <a:pathLst>
                <a:path extrusionOk="0" h="14032" w="13667">
                  <a:moveTo>
                    <a:pt x="1" y="0"/>
                  </a:moveTo>
                  <a:lnTo>
                    <a:pt x="1" y="14032"/>
                  </a:lnTo>
                  <a:lnTo>
                    <a:pt x="13666" y="14032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0"/>
            <p:cNvSpPr/>
            <p:nvPr/>
          </p:nvSpPr>
          <p:spPr>
            <a:xfrm>
              <a:off x="6053876" y="2058582"/>
              <a:ext cx="71549" cy="71310"/>
            </a:xfrm>
            <a:custGeom>
              <a:rect b="b" l="l" r="r" t="t"/>
              <a:pathLst>
                <a:path extrusionOk="0" h="2984" w="2994">
                  <a:moveTo>
                    <a:pt x="1492" y="0"/>
                  </a:moveTo>
                  <a:lnTo>
                    <a:pt x="1346" y="9"/>
                  </a:lnTo>
                  <a:lnTo>
                    <a:pt x="1199" y="27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88" y="174"/>
                  </a:lnTo>
                  <a:lnTo>
                    <a:pt x="659" y="256"/>
                  </a:lnTo>
                  <a:lnTo>
                    <a:pt x="550" y="339"/>
                  </a:lnTo>
                  <a:lnTo>
                    <a:pt x="440" y="439"/>
                  </a:lnTo>
                  <a:lnTo>
                    <a:pt x="348" y="540"/>
                  </a:lnTo>
                  <a:lnTo>
                    <a:pt x="257" y="659"/>
                  </a:lnTo>
                  <a:lnTo>
                    <a:pt x="183" y="778"/>
                  </a:lnTo>
                  <a:lnTo>
                    <a:pt x="119" y="906"/>
                  </a:lnTo>
                  <a:lnTo>
                    <a:pt x="74" y="1043"/>
                  </a:lnTo>
                  <a:lnTo>
                    <a:pt x="37" y="1190"/>
                  </a:lnTo>
                  <a:lnTo>
                    <a:pt x="10" y="1336"/>
                  </a:lnTo>
                  <a:lnTo>
                    <a:pt x="0" y="1492"/>
                  </a:lnTo>
                  <a:lnTo>
                    <a:pt x="10" y="1648"/>
                  </a:lnTo>
                  <a:lnTo>
                    <a:pt x="37" y="1794"/>
                  </a:lnTo>
                  <a:lnTo>
                    <a:pt x="74" y="1940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45"/>
                  </a:lnTo>
                  <a:lnTo>
                    <a:pt x="550" y="2645"/>
                  </a:lnTo>
                  <a:lnTo>
                    <a:pt x="659" y="2728"/>
                  </a:lnTo>
                  <a:lnTo>
                    <a:pt x="788" y="2810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9" y="2956"/>
                  </a:lnTo>
                  <a:lnTo>
                    <a:pt x="1346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6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10"/>
                  </a:lnTo>
                  <a:lnTo>
                    <a:pt x="2334" y="2728"/>
                  </a:lnTo>
                  <a:lnTo>
                    <a:pt x="2444" y="2645"/>
                  </a:lnTo>
                  <a:lnTo>
                    <a:pt x="2554" y="2545"/>
                  </a:lnTo>
                  <a:lnTo>
                    <a:pt x="2646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4" y="2078"/>
                  </a:lnTo>
                  <a:lnTo>
                    <a:pt x="2920" y="1940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93" y="1492"/>
                  </a:lnTo>
                  <a:lnTo>
                    <a:pt x="2984" y="1336"/>
                  </a:lnTo>
                  <a:lnTo>
                    <a:pt x="2957" y="1190"/>
                  </a:lnTo>
                  <a:lnTo>
                    <a:pt x="2920" y="1043"/>
                  </a:lnTo>
                  <a:lnTo>
                    <a:pt x="2874" y="906"/>
                  </a:lnTo>
                  <a:lnTo>
                    <a:pt x="2810" y="778"/>
                  </a:lnTo>
                  <a:lnTo>
                    <a:pt x="2737" y="659"/>
                  </a:lnTo>
                  <a:lnTo>
                    <a:pt x="2646" y="540"/>
                  </a:lnTo>
                  <a:lnTo>
                    <a:pt x="2554" y="439"/>
                  </a:lnTo>
                  <a:lnTo>
                    <a:pt x="2444" y="339"/>
                  </a:lnTo>
                  <a:lnTo>
                    <a:pt x="2334" y="256"/>
                  </a:lnTo>
                  <a:lnTo>
                    <a:pt x="2206" y="174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4" y="27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0"/>
            <p:cNvSpPr/>
            <p:nvPr/>
          </p:nvSpPr>
          <p:spPr>
            <a:xfrm>
              <a:off x="6053876" y="2254995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0"/>
                  </a:moveTo>
                  <a:lnTo>
                    <a:pt x="1199" y="28"/>
                  </a:lnTo>
                  <a:lnTo>
                    <a:pt x="1053" y="65"/>
                  </a:lnTo>
                  <a:lnTo>
                    <a:pt x="916" y="110"/>
                  </a:lnTo>
                  <a:lnTo>
                    <a:pt x="788" y="174"/>
                  </a:lnTo>
                  <a:lnTo>
                    <a:pt x="659" y="248"/>
                  </a:lnTo>
                  <a:lnTo>
                    <a:pt x="550" y="339"/>
                  </a:lnTo>
                  <a:lnTo>
                    <a:pt x="440" y="431"/>
                  </a:lnTo>
                  <a:lnTo>
                    <a:pt x="348" y="540"/>
                  </a:lnTo>
                  <a:lnTo>
                    <a:pt x="257" y="650"/>
                  </a:lnTo>
                  <a:lnTo>
                    <a:pt x="183" y="778"/>
                  </a:lnTo>
                  <a:lnTo>
                    <a:pt x="119" y="907"/>
                  </a:lnTo>
                  <a:lnTo>
                    <a:pt x="74" y="1044"/>
                  </a:lnTo>
                  <a:lnTo>
                    <a:pt x="37" y="1190"/>
                  </a:lnTo>
                  <a:lnTo>
                    <a:pt x="10" y="1337"/>
                  </a:lnTo>
                  <a:lnTo>
                    <a:pt x="0" y="1492"/>
                  </a:lnTo>
                  <a:lnTo>
                    <a:pt x="10" y="1639"/>
                  </a:lnTo>
                  <a:lnTo>
                    <a:pt x="37" y="1794"/>
                  </a:lnTo>
                  <a:lnTo>
                    <a:pt x="74" y="1932"/>
                  </a:lnTo>
                  <a:lnTo>
                    <a:pt x="119" y="2069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45"/>
                  </a:lnTo>
                  <a:lnTo>
                    <a:pt x="550" y="2646"/>
                  </a:lnTo>
                  <a:lnTo>
                    <a:pt x="659" y="2728"/>
                  </a:lnTo>
                  <a:lnTo>
                    <a:pt x="788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9" y="2957"/>
                  </a:lnTo>
                  <a:lnTo>
                    <a:pt x="1346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34" y="2728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46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4" y="2069"/>
                  </a:lnTo>
                  <a:lnTo>
                    <a:pt x="2920" y="1932"/>
                  </a:lnTo>
                  <a:lnTo>
                    <a:pt x="2957" y="1794"/>
                  </a:lnTo>
                  <a:lnTo>
                    <a:pt x="2984" y="1639"/>
                  </a:lnTo>
                  <a:lnTo>
                    <a:pt x="2993" y="1492"/>
                  </a:lnTo>
                  <a:lnTo>
                    <a:pt x="2984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74" y="907"/>
                  </a:lnTo>
                  <a:lnTo>
                    <a:pt x="2810" y="778"/>
                  </a:lnTo>
                  <a:lnTo>
                    <a:pt x="2737" y="650"/>
                  </a:lnTo>
                  <a:lnTo>
                    <a:pt x="2646" y="540"/>
                  </a:lnTo>
                  <a:lnTo>
                    <a:pt x="2554" y="431"/>
                  </a:lnTo>
                  <a:lnTo>
                    <a:pt x="2444" y="339"/>
                  </a:lnTo>
                  <a:lnTo>
                    <a:pt x="2334" y="248"/>
                  </a:lnTo>
                  <a:lnTo>
                    <a:pt x="2206" y="174"/>
                  </a:lnTo>
                  <a:lnTo>
                    <a:pt x="2078" y="11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0"/>
            <p:cNvSpPr/>
            <p:nvPr/>
          </p:nvSpPr>
          <p:spPr>
            <a:xfrm>
              <a:off x="6053876" y="2156776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1"/>
                  </a:moveTo>
                  <a:lnTo>
                    <a:pt x="1199" y="28"/>
                  </a:lnTo>
                  <a:lnTo>
                    <a:pt x="1053" y="65"/>
                  </a:lnTo>
                  <a:lnTo>
                    <a:pt x="916" y="111"/>
                  </a:lnTo>
                  <a:lnTo>
                    <a:pt x="788" y="175"/>
                  </a:lnTo>
                  <a:lnTo>
                    <a:pt x="659" y="257"/>
                  </a:lnTo>
                  <a:lnTo>
                    <a:pt x="550" y="339"/>
                  </a:lnTo>
                  <a:lnTo>
                    <a:pt x="440" y="431"/>
                  </a:lnTo>
                  <a:lnTo>
                    <a:pt x="348" y="541"/>
                  </a:lnTo>
                  <a:lnTo>
                    <a:pt x="257" y="660"/>
                  </a:lnTo>
                  <a:lnTo>
                    <a:pt x="183" y="779"/>
                  </a:lnTo>
                  <a:lnTo>
                    <a:pt x="119" y="907"/>
                  </a:lnTo>
                  <a:lnTo>
                    <a:pt x="74" y="1044"/>
                  </a:lnTo>
                  <a:lnTo>
                    <a:pt x="37" y="1191"/>
                  </a:lnTo>
                  <a:lnTo>
                    <a:pt x="10" y="1337"/>
                  </a:lnTo>
                  <a:lnTo>
                    <a:pt x="0" y="1493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32"/>
                  </a:lnTo>
                  <a:lnTo>
                    <a:pt x="119" y="2069"/>
                  </a:lnTo>
                  <a:lnTo>
                    <a:pt x="183" y="2207"/>
                  </a:lnTo>
                  <a:lnTo>
                    <a:pt x="257" y="2326"/>
                  </a:lnTo>
                  <a:lnTo>
                    <a:pt x="348" y="2445"/>
                  </a:lnTo>
                  <a:lnTo>
                    <a:pt x="440" y="2545"/>
                  </a:lnTo>
                  <a:lnTo>
                    <a:pt x="550" y="2646"/>
                  </a:lnTo>
                  <a:lnTo>
                    <a:pt x="659" y="2728"/>
                  </a:lnTo>
                  <a:lnTo>
                    <a:pt x="788" y="2802"/>
                  </a:lnTo>
                  <a:lnTo>
                    <a:pt x="916" y="2866"/>
                  </a:lnTo>
                  <a:lnTo>
                    <a:pt x="1053" y="2921"/>
                  </a:lnTo>
                  <a:lnTo>
                    <a:pt x="1199" y="2957"/>
                  </a:lnTo>
                  <a:lnTo>
                    <a:pt x="1346" y="2975"/>
                  </a:lnTo>
                  <a:lnTo>
                    <a:pt x="1492" y="2985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66"/>
                  </a:lnTo>
                  <a:lnTo>
                    <a:pt x="2206" y="2802"/>
                  </a:lnTo>
                  <a:lnTo>
                    <a:pt x="2334" y="2728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46" y="2445"/>
                  </a:lnTo>
                  <a:lnTo>
                    <a:pt x="2737" y="2326"/>
                  </a:lnTo>
                  <a:lnTo>
                    <a:pt x="2810" y="2207"/>
                  </a:lnTo>
                  <a:lnTo>
                    <a:pt x="2874" y="2069"/>
                  </a:lnTo>
                  <a:lnTo>
                    <a:pt x="2920" y="1932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93" y="1493"/>
                  </a:lnTo>
                  <a:lnTo>
                    <a:pt x="2984" y="1337"/>
                  </a:lnTo>
                  <a:lnTo>
                    <a:pt x="2957" y="1191"/>
                  </a:lnTo>
                  <a:lnTo>
                    <a:pt x="2920" y="1044"/>
                  </a:lnTo>
                  <a:lnTo>
                    <a:pt x="2874" y="907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46" y="541"/>
                  </a:lnTo>
                  <a:lnTo>
                    <a:pt x="2554" y="431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75"/>
                  </a:lnTo>
                  <a:lnTo>
                    <a:pt x="2078" y="111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0"/>
            <p:cNvSpPr/>
            <p:nvPr/>
          </p:nvSpPr>
          <p:spPr>
            <a:xfrm>
              <a:off x="5878444" y="2058582"/>
              <a:ext cx="71334" cy="71310"/>
            </a:xfrm>
            <a:custGeom>
              <a:rect b="b" l="l" r="r" t="t"/>
              <a:pathLst>
                <a:path extrusionOk="0" h="2984" w="2985">
                  <a:moveTo>
                    <a:pt x="1493" y="0"/>
                  </a:moveTo>
                  <a:lnTo>
                    <a:pt x="1337" y="9"/>
                  </a:lnTo>
                  <a:lnTo>
                    <a:pt x="1191" y="27"/>
                  </a:lnTo>
                  <a:lnTo>
                    <a:pt x="1044" y="64"/>
                  </a:lnTo>
                  <a:lnTo>
                    <a:pt x="907" y="119"/>
                  </a:lnTo>
                  <a:lnTo>
                    <a:pt x="779" y="174"/>
                  </a:lnTo>
                  <a:lnTo>
                    <a:pt x="660" y="256"/>
                  </a:lnTo>
                  <a:lnTo>
                    <a:pt x="541" y="339"/>
                  </a:lnTo>
                  <a:lnTo>
                    <a:pt x="440" y="439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75" y="778"/>
                  </a:lnTo>
                  <a:lnTo>
                    <a:pt x="120" y="906"/>
                  </a:lnTo>
                  <a:lnTo>
                    <a:pt x="65" y="1043"/>
                  </a:lnTo>
                  <a:lnTo>
                    <a:pt x="28" y="1190"/>
                  </a:lnTo>
                  <a:lnTo>
                    <a:pt x="10" y="1336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5" y="1940"/>
                  </a:lnTo>
                  <a:lnTo>
                    <a:pt x="120" y="2078"/>
                  </a:lnTo>
                  <a:lnTo>
                    <a:pt x="175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45"/>
                  </a:lnTo>
                  <a:lnTo>
                    <a:pt x="541" y="2645"/>
                  </a:lnTo>
                  <a:lnTo>
                    <a:pt x="660" y="2728"/>
                  </a:lnTo>
                  <a:lnTo>
                    <a:pt x="779" y="2810"/>
                  </a:lnTo>
                  <a:lnTo>
                    <a:pt x="907" y="2865"/>
                  </a:lnTo>
                  <a:lnTo>
                    <a:pt x="1044" y="2920"/>
                  </a:lnTo>
                  <a:lnTo>
                    <a:pt x="1191" y="2956"/>
                  </a:lnTo>
                  <a:lnTo>
                    <a:pt x="1337" y="2975"/>
                  </a:lnTo>
                  <a:lnTo>
                    <a:pt x="1493" y="2984"/>
                  </a:lnTo>
                  <a:lnTo>
                    <a:pt x="1648" y="2975"/>
                  </a:lnTo>
                  <a:lnTo>
                    <a:pt x="1795" y="2956"/>
                  </a:lnTo>
                  <a:lnTo>
                    <a:pt x="1932" y="2920"/>
                  </a:lnTo>
                  <a:lnTo>
                    <a:pt x="2069" y="2865"/>
                  </a:lnTo>
                  <a:lnTo>
                    <a:pt x="2207" y="2810"/>
                  </a:lnTo>
                  <a:lnTo>
                    <a:pt x="2326" y="2728"/>
                  </a:lnTo>
                  <a:lnTo>
                    <a:pt x="2445" y="2645"/>
                  </a:lnTo>
                  <a:lnTo>
                    <a:pt x="2545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02" y="2206"/>
                  </a:lnTo>
                  <a:lnTo>
                    <a:pt x="2866" y="2078"/>
                  </a:lnTo>
                  <a:lnTo>
                    <a:pt x="2920" y="1940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5" y="1492"/>
                  </a:lnTo>
                  <a:lnTo>
                    <a:pt x="2975" y="1336"/>
                  </a:lnTo>
                  <a:lnTo>
                    <a:pt x="2957" y="1190"/>
                  </a:lnTo>
                  <a:lnTo>
                    <a:pt x="2920" y="1043"/>
                  </a:lnTo>
                  <a:lnTo>
                    <a:pt x="2866" y="906"/>
                  </a:lnTo>
                  <a:lnTo>
                    <a:pt x="2802" y="77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45" y="439"/>
                  </a:lnTo>
                  <a:lnTo>
                    <a:pt x="2445" y="339"/>
                  </a:lnTo>
                  <a:lnTo>
                    <a:pt x="2326" y="256"/>
                  </a:lnTo>
                  <a:lnTo>
                    <a:pt x="2207" y="174"/>
                  </a:lnTo>
                  <a:lnTo>
                    <a:pt x="2069" y="119"/>
                  </a:lnTo>
                  <a:lnTo>
                    <a:pt x="1932" y="64"/>
                  </a:lnTo>
                  <a:lnTo>
                    <a:pt x="1795" y="27"/>
                  </a:lnTo>
                  <a:lnTo>
                    <a:pt x="1648" y="9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0"/>
            <p:cNvSpPr/>
            <p:nvPr/>
          </p:nvSpPr>
          <p:spPr>
            <a:xfrm>
              <a:off x="5878444" y="2254995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337" y="0"/>
                  </a:moveTo>
                  <a:lnTo>
                    <a:pt x="1191" y="28"/>
                  </a:lnTo>
                  <a:lnTo>
                    <a:pt x="1044" y="65"/>
                  </a:lnTo>
                  <a:lnTo>
                    <a:pt x="907" y="110"/>
                  </a:lnTo>
                  <a:lnTo>
                    <a:pt x="779" y="174"/>
                  </a:lnTo>
                  <a:lnTo>
                    <a:pt x="660" y="248"/>
                  </a:lnTo>
                  <a:lnTo>
                    <a:pt x="541" y="339"/>
                  </a:lnTo>
                  <a:lnTo>
                    <a:pt x="440" y="431"/>
                  </a:lnTo>
                  <a:lnTo>
                    <a:pt x="339" y="540"/>
                  </a:lnTo>
                  <a:lnTo>
                    <a:pt x="257" y="650"/>
                  </a:lnTo>
                  <a:lnTo>
                    <a:pt x="175" y="778"/>
                  </a:lnTo>
                  <a:lnTo>
                    <a:pt x="120" y="907"/>
                  </a:lnTo>
                  <a:lnTo>
                    <a:pt x="65" y="1044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1" y="1492"/>
                  </a:lnTo>
                  <a:lnTo>
                    <a:pt x="10" y="1639"/>
                  </a:lnTo>
                  <a:lnTo>
                    <a:pt x="28" y="1794"/>
                  </a:lnTo>
                  <a:lnTo>
                    <a:pt x="65" y="1932"/>
                  </a:lnTo>
                  <a:lnTo>
                    <a:pt x="120" y="2069"/>
                  </a:lnTo>
                  <a:lnTo>
                    <a:pt x="175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45"/>
                  </a:lnTo>
                  <a:lnTo>
                    <a:pt x="541" y="2646"/>
                  </a:lnTo>
                  <a:lnTo>
                    <a:pt x="660" y="2728"/>
                  </a:lnTo>
                  <a:lnTo>
                    <a:pt x="779" y="2801"/>
                  </a:lnTo>
                  <a:lnTo>
                    <a:pt x="907" y="2865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75"/>
                  </a:lnTo>
                  <a:lnTo>
                    <a:pt x="1493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69" y="2865"/>
                  </a:lnTo>
                  <a:lnTo>
                    <a:pt x="2207" y="2801"/>
                  </a:lnTo>
                  <a:lnTo>
                    <a:pt x="2326" y="2728"/>
                  </a:lnTo>
                  <a:lnTo>
                    <a:pt x="2445" y="2646"/>
                  </a:lnTo>
                  <a:lnTo>
                    <a:pt x="2545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02" y="2206"/>
                  </a:lnTo>
                  <a:lnTo>
                    <a:pt x="2866" y="2069"/>
                  </a:lnTo>
                  <a:lnTo>
                    <a:pt x="2920" y="1932"/>
                  </a:lnTo>
                  <a:lnTo>
                    <a:pt x="2957" y="1794"/>
                  </a:lnTo>
                  <a:lnTo>
                    <a:pt x="2975" y="1639"/>
                  </a:lnTo>
                  <a:lnTo>
                    <a:pt x="2985" y="1492"/>
                  </a:lnTo>
                  <a:lnTo>
                    <a:pt x="2975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66" y="907"/>
                  </a:lnTo>
                  <a:lnTo>
                    <a:pt x="2802" y="778"/>
                  </a:lnTo>
                  <a:lnTo>
                    <a:pt x="2728" y="650"/>
                  </a:lnTo>
                  <a:lnTo>
                    <a:pt x="2646" y="540"/>
                  </a:lnTo>
                  <a:lnTo>
                    <a:pt x="2545" y="431"/>
                  </a:lnTo>
                  <a:lnTo>
                    <a:pt x="2445" y="339"/>
                  </a:lnTo>
                  <a:lnTo>
                    <a:pt x="2326" y="248"/>
                  </a:lnTo>
                  <a:lnTo>
                    <a:pt x="2207" y="174"/>
                  </a:lnTo>
                  <a:lnTo>
                    <a:pt x="2069" y="110"/>
                  </a:lnTo>
                  <a:lnTo>
                    <a:pt x="1932" y="65"/>
                  </a:lnTo>
                  <a:lnTo>
                    <a:pt x="1795" y="28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0"/>
            <p:cNvSpPr/>
            <p:nvPr/>
          </p:nvSpPr>
          <p:spPr>
            <a:xfrm>
              <a:off x="5878444" y="2156776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337" y="1"/>
                  </a:moveTo>
                  <a:lnTo>
                    <a:pt x="1191" y="28"/>
                  </a:lnTo>
                  <a:lnTo>
                    <a:pt x="1044" y="65"/>
                  </a:lnTo>
                  <a:lnTo>
                    <a:pt x="907" y="111"/>
                  </a:lnTo>
                  <a:lnTo>
                    <a:pt x="779" y="175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40" y="431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75" y="779"/>
                  </a:lnTo>
                  <a:lnTo>
                    <a:pt x="120" y="907"/>
                  </a:lnTo>
                  <a:lnTo>
                    <a:pt x="65" y="1044"/>
                  </a:lnTo>
                  <a:lnTo>
                    <a:pt x="28" y="1191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32"/>
                  </a:lnTo>
                  <a:lnTo>
                    <a:pt x="120" y="2069"/>
                  </a:lnTo>
                  <a:lnTo>
                    <a:pt x="175" y="2207"/>
                  </a:lnTo>
                  <a:lnTo>
                    <a:pt x="257" y="2326"/>
                  </a:lnTo>
                  <a:lnTo>
                    <a:pt x="339" y="2445"/>
                  </a:lnTo>
                  <a:lnTo>
                    <a:pt x="440" y="2545"/>
                  </a:lnTo>
                  <a:lnTo>
                    <a:pt x="541" y="2646"/>
                  </a:lnTo>
                  <a:lnTo>
                    <a:pt x="660" y="2728"/>
                  </a:lnTo>
                  <a:lnTo>
                    <a:pt x="779" y="2802"/>
                  </a:lnTo>
                  <a:lnTo>
                    <a:pt x="907" y="2866"/>
                  </a:lnTo>
                  <a:lnTo>
                    <a:pt x="1044" y="2921"/>
                  </a:lnTo>
                  <a:lnTo>
                    <a:pt x="1191" y="2957"/>
                  </a:lnTo>
                  <a:lnTo>
                    <a:pt x="1337" y="2975"/>
                  </a:lnTo>
                  <a:lnTo>
                    <a:pt x="1493" y="2985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32" y="2921"/>
                  </a:lnTo>
                  <a:lnTo>
                    <a:pt x="2069" y="2866"/>
                  </a:lnTo>
                  <a:lnTo>
                    <a:pt x="2207" y="2802"/>
                  </a:lnTo>
                  <a:lnTo>
                    <a:pt x="2326" y="2728"/>
                  </a:lnTo>
                  <a:lnTo>
                    <a:pt x="2445" y="2646"/>
                  </a:lnTo>
                  <a:lnTo>
                    <a:pt x="2545" y="2545"/>
                  </a:lnTo>
                  <a:lnTo>
                    <a:pt x="2646" y="2445"/>
                  </a:lnTo>
                  <a:lnTo>
                    <a:pt x="2728" y="2326"/>
                  </a:lnTo>
                  <a:lnTo>
                    <a:pt x="2802" y="2207"/>
                  </a:lnTo>
                  <a:lnTo>
                    <a:pt x="2866" y="2069"/>
                  </a:lnTo>
                  <a:lnTo>
                    <a:pt x="2920" y="1932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5" y="1493"/>
                  </a:lnTo>
                  <a:lnTo>
                    <a:pt x="2975" y="1337"/>
                  </a:lnTo>
                  <a:lnTo>
                    <a:pt x="2957" y="1191"/>
                  </a:lnTo>
                  <a:lnTo>
                    <a:pt x="2920" y="1044"/>
                  </a:lnTo>
                  <a:lnTo>
                    <a:pt x="2866" y="907"/>
                  </a:lnTo>
                  <a:lnTo>
                    <a:pt x="2802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31"/>
                  </a:lnTo>
                  <a:lnTo>
                    <a:pt x="2445" y="339"/>
                  </a:lnTo>
                  <a:lnTo>
                    <a:pt x="2326" y="257"/>
                  </a:lnTo>
                  <a:lnTo>
                    <a:pt x="2207" y="175"/>
                  </a:lnTo>
                  <a:lnTo>
                    <a:pt x="2069" y="111"/>
                  </a:lnTo>
                  <a:lnTo>
                    <a:pt x="1932" y="65"/>
                  </a:lnTo>
                  <a:lnTo>
                    <a:pt x="1795" y="28"/>
                  </a:lnTo>
                  <a:lnTo>
                    <a:pt x="164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0"/>
            <p:cNvSpPr/>
            <p:nvPr/>
          </p:nvSpPr>
          <p:spPr>
            <a:xfrm>
              <a:off x="5834043" y="1655885"/>
              <a:ext cx="326607" cy="335115"/>
            </a:xfrm>
            <a:custGeom>
              <a:rect b="b" l="l" r="r" t="t"/>
              <a:pathLst>
                <a:path extrusionOk="0" h="14023" w="13667">
                  <a:moveTo>
                    <a:pt x="1" y="0"/>
                  </a:moveTo>
                  <a:lnTo>
                    <a:pt x="1" y="14023"/>
                  </a:lnTo>
                  <a:lnTo>
                    <a:pt x="13666" y="14023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0"/>
            <p:cNvSpPr/>
            <p:nvPr/>
          </p:nvSpPr>
          <p:spPr>
            <a:xfrm>
              <a:off x="5875170" y="1683223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0"/>
                  </a:moveTo>
                  <a:lnTo>
                    <a:pt x="1199" y="28"/>
                  </a:lnTo>
                  <a:lnTo>
                    <a:pt x="1053" y="65"/>
                  </a:lnTo>
                  <a:lnTo>
                    <a:pt x="916" y="110"/>
                  </a:lnTo>
                  <a:lnTo>
                    <a:pt x="788" y="174"/>
                  </a:lnTo>
                  <a:lnTo>
                    <a:pt x="659" y="248"/>
                  </a:lnTo>
                  <a:lnTo>
                    <a:pt x="550" y="339"/>
                  </a:lnTo>
                  <a:lnTo>
                    <a:pt x="440" y="431"/>
                  </a:lnTo>
                  <a:lnTo>
                    <a:pt x="348" y="541"/>
                  </a:lnTo>
                  <a:lnTo>
                    <a:pt x="257" y="660"/>
                  </a:lnTo>
                  <a:lnTo>
                    <a:pt x="183" y="778"/>
                  </a:lnTo>
                  <a:lnTo>
                    <a:pt x="119" y="907"/>
                  </a:lnTo>
                  <a:lnTo>
                    <a:pt x="74" y="1044"/>
                  </a:lnTo>
                  <a:lnTo>
                    <a:pt x="37" y="1190"/>
                  </a:lnTo>
                  <a:lnTo>
                    <a:pt x="10" y="1337"/>
                  </a:lnTo>
                  <a:lnTo>
                    <a:pt x="0" y="1492"/>
                  </a:lnTo>
                  <a:lnTo>
                    <a:pt x="10" y="1648"/>
                  </a:lnTo>
                  <a:lnTo>
                    <a:pt x="37" y="1794"/>
                  </a:lnTo>
                  <a:lnTo>
                    <a:pt x="74" y="1932"/>
                  </a:lnTo>
                  <a:lnTo>
                    <a:pt x="119" y="2069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45"/>
                  </a:lnTo>
                  <a:lnTo>
                    <a:pt x="550" y="2646"/>
                  </a:lnTo>
                  <a:lnTo>
                    <a:pt x="659" y="2728"/>
                  </a:lnTo>
                  <a:lnTo>
                    <a:pt x="788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9" y="2957"/>
                  </a:lnTo>
                  <a:lnTo>
                    <a:pt x="1346" y="2975"/>
                  </a:lnTo>
                  <a:lnTo>
                    <a:pt x="1501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34" y="2728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55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4" y="2069"/>
                  </a:lnTo>
                  <a:lnTo>
                    <a:pt x="2920" y="1932"/>
                  </a:lnTo>
                  <a:lnTo>
                    <a:pt x="2966" y="1794"/>
                  </a:lnTo>
                  <a:lnTo>
                    <a:pt x="2984" y="1648"/>
                  </a:lnTo>
                  <a:lnTo>
                    <a:pt x="2993" y="1492"/>
                  </a:lnTo>
                  <a:lnTo>
                    <a:pt x="2984" y="1337"/>
                  </a:lnTo>
                  <a:lnTo>
                    <a:pt x="2966" y="1190"/>
                  </a:lnTo>
                  <a:lnTo>
                    <a:pt x="2920" y="1044"/>
                  </a:lnTo>
                  <a:lnTo>
                    <a:pt x="2874" y="907"/>
                  </a:lnTo>
                  <a:lnTo>
                    <a:pt x="2810" y="778"/>
                  </a:lnTo>
                  <a:lnTo>
                    <a:pt x="2737" y="660"/>
                  </a:lnTo>
                  <a:lnTo>
                    <a:pt x="2655" y="541"/>
                  </a:lnTo>
                  <a:lnTo>
                    <a:pt x="2554" y="431"/>
                  </a:lnTo>
                  <a:lnTo>
                    <a:pt x="2444" y="339"/>
                  </a:lnTo>
                  <a:lnTo>
                    <a:pt x="2334" y="248"/>
                  </a:lnTo>
                  <a:lnTo>
                    <a:pt x="2206" y="174"/>
                  </a:lnTo>
                  <a:lnTo>
                    <a:pt x="2078" y="11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0"/>
            <p:cNvSpPr/>
            <p:nvPr/>
          </p:nvSpPr>
          <p:spPr>
            <a:xfrm>
              <a:off x="5875170" y="1885564"/>
              <a:ext cx="71549" cy="71310"/>
            </a:xfrm>
            <a:custGeom>
              <a:rect b="b" l="l" r="r" t="t"/>
              <a:pathLst>
                <a:path extrusionOk="0" h="2984" w="2994">
                  <a:moveTo>
                    <a:pt x="1346" y="0"/>
                  </a:moveTo>
                  <a:lnTo>
                    <a:pt x="1199" y="27"/>
                  </a:lnTo>
                  <a:lnTo>
                    <a:pt x="1053" y="64"/>
                  </a:lnTo>
                  <a:lnTo>
                    <a:pt x="916" y="110"/>
                  </a:lnTo>
                  <a:lnTo>
                    <a:pt x="788" y="174"/>
                  </a:lnTo>
                  <a:lnTo>
                    <a:pt x="659" y="247"/>
                  </a:lnTo>
                  <a:lnTo>
                    <a:pt x="550" y="339"/>
                  </a:lnTo>
                  <a:lnTo>
                    <a:pt x="440" y="430"/>
                  </a:lnTo>
                  <a:lnTo>
                    <a:pt x="348" y="540"/>
                  </a:lnTo>
                  <a:lnTo>
                    <a:pt x="257" y="659"/>
                  </a:lnTo>
                  <a:lnTo>
                    <a:pt x="183" y="778"/>
                  </a:lnTo>
                  <a:lnTo>
                    <a:pt x="119" y="906"/>
                  </a:lnTo>
                  <a:lnTo>
                    <a:pt x="74" y="1043"/>
                  </a:lnTo>
                  <a:lnTo>
                    <a:pt x="37" y="1190"/>
                  </a:lnTo>
                  <a:lnTo>
                    <a:pt x="10" y="1336"/>
                  </a:lnTo>
                  <a:lnTo>
                    <a:pt x="0" y="1492"/>
                  </a:lnTo>
                  <a:lnTo>
                    <a:pt x="10" y="1638"/>
                  </a:lnTo>
                  <a:lnTo>
                    <a:pt x="37" y="1794"/>
                  </a:lnTo>
                  <a:lnTo>
                    <a:pt x="74" y="1931"/>
                  </a:lnTo>
                  <a:lnTo>
                    <a:pt x="119" y="2069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45"/>
                  </a:lnTo>
                  <a:lnTo>
                    <a:pt x="550" y="2645"/>
                  </a:lnTo>
                  <a:lnTo>
                    <a:pt x="659" y="2728"/>
                  </a:lnTo>
                  <a:lnTo>
                    <a:pt x="788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9" y="2956"/>
                  </a:lnTo>
                  <a:lnTo>
                    <a:pt x="1346" y="2975"/>
                  </a:lnTo>
                  <a:lnTo>
                    <a:pt x="1501" y="2984"/>
                  </a:lnTo>
                  <a:lnTo>
                    <a:pt x="1648" y="2975"/>
                  </a:lnTo>
                  <a:lnTo>
                    <a:pt x="1794" y="2956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34" y="2728"/>
                  </a:lnTo>
                  <a:lnTo>
                    <a:pt x="2444" y="2645"/>
                  </a:lnTo>
                  <a:lnTo>
                    <a:pt x="2554" y="2545"/>
                  </a:lnTo>
                  <a:lnTo>
                    <a:pt x="2655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4" y="2069"/>
                  </a:lnTo>
                  <a:lnTo>
                    <a:pt x="2920" y="1931"/>
                  </a:lnTo>
                  <a:lnTo>
                    <a:pt x="2966" y="1794"/>
                  </a:lnTo>
                  <a:lnTo>
                    <a:pt x="2984" y="1638"/>
                  </a:lnTo>
                  <a:lnTo>
                    <a:pt x="2993" y="1492"/>
                  </a:lnTo>
                  <a:lnTo>
                    <a:pt x="2984" y="1336"/>
                  </a:lnTo>
                  <a:lnTo>
                    <a:pt x="2966" y="1190"/>
                  </a:lnTo>
                  <a:lnTo>
                    <a:pt x="2920" y="1043"/>
                  </a:lnTo>
                  <a:lnTo>
                    <a:pt x="2874" y="906"/>
                  </a:lnTo>
                  <a:lnTo>
                    <a:pt x="2810" y="778"/>
                  </a:lnTo>
                  <a:lnTo>
                    <a:pt x="2737" y="659"/>
                  </a:lnTo>
                  <a:lnTo>
                    <a:pt x="2655" y="540"/>
                  </a:lnTo>
                  <a:lnTo>
                    <a:pt x="2554" y="430"/>
                  </a:lnTo>
                  <a:lnTo>
                    <a:pt x="2444" y="339"/>
                  </a:lnTo>
                  <a:lnTo>
                    <a:pt x="2334" y="247"/>
                  </a:lnTo>
                  <a:lnTo>
                    <a:pt x="2206" y="174"/>
                  </a:lnTo>
                  <a:lnTo>
                    <a:pt x="2078" y="110"/>
                  </a:lnTo>
                  <a:lnTo>
                    <a:pt x="1941" y="64"/>
                  </a:lnTo>
                  <a:lnTo>
                    <a:pt x="1794" y="27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0"/>
            <p:cNvSpPr/>
            <p:nvPr/>
          </p:nvSpPr>
          <p:spPr>
            <a:xfrm>
              <a:off x="6050817" y="1683223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337" y="0"/>
                  </a:moveTo>
                  <a:lnTo>
                    <a:pt x="1190" y="28"/>
                  </a:lnTo>
                  <a:lnTo>
                    <a:pt x="1053" y="65"/>
                  </a:lnTo>
                  <a:lnTo>
                    <a:pt x="916" y="110"/>
                  </a:lnTo>
                  <a:lnTo>
                    <a:pt x="778" y="174"/>
                  </a:lnTo>
                  <a:lnTo>
                    <a:pt x="659" y="248"/>
                  </a:lnTo>
                  <a:lnTo>
                    <a:pt x="540" y="339"/>
                  </a:lnTo>
                  <a:lnTo>
                    <a:pt x="440" y="431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83" y="778"/>
                  </a:lnTo>
                  <a:lnTo>
                    <a:pt x="119" y="907"/>
                  </a:lnTo>
                  <a:lnTo>
                    <a:pt x="64" y="1044"/>
                  </a:lnTo>
                  <a:lnTo>
                    <a:pt x="28" y="1190"/>
                  </a:lnTo>
                  <a:lnTo>
                    <a:pt x="9" y="1337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28" y="1794"/>
                  </a:lnTo>
                  <a:lnTo>
                    <a:pt x="64" y="1932"/>
                  </a:lnTo>
                  <a:lnTo>
                    <a:pt x="119" y="2069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45"/>
                  </a:lnTo>
                  <a:lnTo>
                    <a:pt x="540" y="2646"/>
                  </a:lnTo>
                  <a:lnTo>
                    <a:pt x="659" y="2728"/>
                  </a:lnTo>
                  <a:lnTo>
                    <a:pt x="778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37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25" y="2728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10" y="2206"/>
                  </a:lnTo>
                  <a:lnTo>
                    <a:pt x="2874" y="2069"/>
                  </a:lnTo>
                  <a:lnTo>
                    <a:pt x="2920" y="1932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84" y="1492"/>
                  </a:lnTo>
                  <a:lnTo>
                    <a:pt x="2984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74" y="907"/>
                  </a:lnTo>
                  <a:lnTo>
                    <a:pt x="2810" y="778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54" y="431"/>
                  </a:lnTo>
                  <a:lnTo>
                    <a:pt x="2444" y="339"/>
                  </a:lnTo>
                  <a:lnTo>
                    <a:pt x="2325" y="248"/>
                  </a:lnTo>
                  <a:lnTo>
                    <a:pt x="2206" y="174"/>
                  </a:lnTo>
                  <a:lnTo>
                    <a:pt x="2078" y="11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0"/>
            <p:cNvSpPr/>
            <p:nvPr/>
          </p:nvSpPr>
          <p:spPr>
            <a:xfrm>
              <a:off x="6050817" y="1885564"/>
              <a:ext cx="71334" cy="71310"/>
            </a:xfrm>
            <a:custGeom>
              <a:rect b="b" l="l" r="r" t="t"/>
              <a:pathLst>
                <a:path extrusionOk="0" h="2984" w="2985">
                  <a:moveTo>
                    <a:pt x="1337" y="0"/>
                  </a:moveTo>
                  <a:lnTo>
                    <a:pt x="1190" y="27"/>
                  </a:lnTo>
                  <a:lnTo>
                    <a:pt x="1053" y="64"/>
                  </a:lnTo>
                  <a:lnTo>
                    <a:pt x="916" y="110"/>
                  </a:lnTo>
                  <a:lnTo>
                    <a:pt x="778" y="174"/>
                  </a:lnTo>
                  <a:lnTo>
                    <a:pt x="659" y="247"/>
                  </a:lnTo>
                  <a:lnTo>
                    <a:pt x="540" y="339"/>
                  </a:lnTo>
                  <a:lnTo>
                    <a:pt x="440" y="430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3" y="778"/>
                  </a:lnTo>
                  <a:lnTo>
                    <a:pt x="119" y="906"/>
                  </a:lnTo>
                  <a:lnTo>
                    <a:pt x="64" y="1043"/>
                  </a:lnTo>
                  <a:lnTo>
                    <a:pt x="28" y="1190"/>
                  </a:lnTo>
                  <a:lnTo>
                    <a:pt x="9" y="1336"/>
                  </a:lnTo>
                  <a:lnTo>
                    <a:pt x="0" y="1492"/>
                  </a:lnTo>
                  <a:lnTo>
                    <a:pt x="9" y="1638"/>
                  </a:lnTo>
                  <a:lnTo>
                    <a:pt x="28" y="1794"/>
                  </a:lnTo>
                  <a:lnTo>
                    <a:pt x="64" y="1931"/>
                  </a:lnTo>
                  <a:lnTo>
                    <a:pt x="119" y="2069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45"/>
                  </a:lnTo>
                  <a:lnTo>
                    <a:pt x="540" y="2645"/>
                  </a:lnTo>
                  <a:lnTo>
                    <a:pt x="659" y="2728"/>
                  </a:lnTo>
                  <a:lnTo>
                    <a:pt x="778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0" y="2956"/>
                  </a:lnTo>
                  <a:lnTo>
                    <a:pt x="1337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6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01"/>
                  </a:lnTo>
                  <a:lnTo>
                    <a:pt x="2325" y="2728"/>
                  </a:lnTo>
                  <a:lnTo>
                    <a:pt x="2444" y="2645"/>
                  </a:lnTo>
                  <a:lnTo>
                    <a:pt x="2554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10" y="2206"/>
                  </a:lnTo>
                  <a:lnTo>
                    <a:pt x="2874" y="2069"/>
                  </a:lnTo>
                  <a:lnTo>
                    <a:pt x="2920" y="1931"/>
                  </a:lnTo>
                  <a:lnTo>
                    <a:pt x="2957" y="1794"/>
                  </a:lnTo>
                  <a:lnTo>
                    <a:pt x="2984" y="1638"/>
                  </a:lnTo>
                  <a:lnTo>
                    <a:pt x="2984" y="1492"/>
                  </a:lnTo>
                  <a:lnTo>
                    <a:pt x="2984" y="1336"/>
                  </a:lnTo>
                  <a:lnTo>
                    <a:pt x="2957" y="1190"/>
                  </a:lnTo>
                  <a:lnTo>
                    <a:pt x="2920" y="1043"/>
                  </a:lnTo>
                  <a:lnTo>
                    <a:pt x="2874" y="906"/>
                  </a:lnTo>
                  <a:lnTo>
                    <a:pt x="2810" y="77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54" y="430"/>
                  </a:lnTo>
                  <a:lnTo>
                    <a:pt x="2444" y="339"/>
                  </a:lnTo>
                  <a:lnTo>
                    <a:pt x="2325" y="247"/>
                  </a:lnTo>
                  <a:lnTo>
                    <a:pt x="2206" y="174"/>
                  </a:lnTo>
                  <a:lnTo>
                    <a:pt x="2078" y="110"/>
                  </a:lnTo>
                  <a:lnTo>
                    <a:pt x="1941" y="64"/>
                  </a:lnTo>
                  <a:lnTo>
                    <a:pt x="1794" y="27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8" name="Google Shape;1748;p50"/>
          <p:cNvGrpSpPr/>
          <p:nvPr/>
        </p:nvGrpSpPr>
        <p:grpSpPr>
          <a:xfrm>
            <a:off x="6348024" y="1734420"/>
            <a:ext cx="752915" cy="374928"/>
            <a:chOff x="6208087" y="1629645"/>
            <a:chExt cx="752915" cy="374928"/>
          </a:xfrm>
        </p:grpSpPr>
        <p:sp>
          <p:nvSpPr>
            <p:cNvPr id="1749" name="Google Shape;1749;p50"/>
            <p:cNvSpPr/>
            <p:nvPr/>
          </p:nvSpPr>
          <p:spPr>
            <a:xfrm>
              <a:off x="6208087" y="1629645"/>
              <a:ext cx="752915" cy="374928"/>
            </a:xfrm>
            <a:custGeom>
              <a:rect b="b" l="l" r="r" t="t"/>
              <a:pathLst>
                <a:path extrusionOk="0" h="15689" w="31506">
                  <a:moveTo>
                    <a:pt x="0" y="0"/>
                  </a:moveTo>
                  <a:lnTo>
                    <a:pt x="0" y="15688"/>
                  </a:lnTo>
                  <a:lnTo>
                    <a:pt x="31505" y="15688"/>
                  </a:lnTo>
                  <a:lnTo>
                    <a:pt x="315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0"/>
            <p:cNvSpPr/>
            <p:nvPr/>
          </p:nvSpPr>
          <p:spPr>
            <a:xfrm>
              <a:off x="6595895" y="1653686"/>
              <a:ext cx="335354" cy="326607"/>
            </a:xfrm>
            <a:custGeom>
              <a:rect b="b" l="l" r="r" t="t"/>
              <a:pathLst>
                <a:path extrusionOk="0" h="13667" w="14033">
                  <a:moveTo>
                    <a:pt x="1" y="1"/>
                  </a:moveTo>
                  <a:lnTo>
                    <a:pt x="1" y="13666"/>
                  </a:lnTo>
                  <a:lnTo>
                    <a:pt x="14032" y="13666"/>
                  </a:lnTo>
                  <a:lnTo>
                    <a:pt x="1403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0"/>
            <p:cNvSpPr/>
            <p:nvPr/>
          </p:nvSpPr>
          <p:spPr>
            <a:xfrm>
              <a:off x="6635708" y="1689126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3" y="1"/>
                  </a:moveTo>
                  <a:lnTo>
                    <a:pt x="1337" y="10"/>
                  </a:lnTo>
                  <a:lnTo>
                    <a:pt x="1191" y="28"/>
                  </a:lnTo>
                  <a:lnTo>
                    <a:pt x="1044" y="65"/>
                  </a:lnTo>
                  <a:lnTo>
                    <a:pt x="907" y="120"/>
                  </a:lnTo>
                  <a:lnTo>
                    <a:pt x="779" y="184"/>
                  </a:lnTo>
                  <a:lnTo>
                    <a:pt x="650" y="257"/>
                  </a:lnTo>
                  <a:lnTo>
                    <a:pt x="541" y="339"/>
                  </a:lnTo>
                  <a:lnTo>
                    <a:pt x="431" y="440"/>
                  </a:lnTo>
                  <a:lnTo>
                    <a:pt x="339" y="541"/>
                  </a:lnTo>
                  <a:lnTo>
                    <a:pt x="248" y="660"/>
                  </a:lnTo>
                  <a:lnTo>
                    <a:pt x="175" y="779"/>
                  </a:lnTo>
                  <a:lnTo>
                    <a:pt x="110" y="916"/>
                  </a:lnTo>
                  <a:lnTo>
                    <a:pt x="65" y="1044"/>
                  </a:lnTo>
                  <a:lnTo>
                    <a:pt x="28" y="1191"/>
                  </a:lnTo>
                  <a:lnTo>
                    <a:pt x="1" y="1337"/>
                  </a:lnTo>
                  <a:lnTo>
                    <a:pt x="1" y="1493"/>
                  </a:lnTo>
                  <a:lnTo>
                    <a:pt x="1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10" y="2078"/>
                  </a:lnTo>
                  <a:lnTo>
                    <a:pt x="175" y="2206"/>
                  </a:lnTo>
                  <a:lnTo>
                    <a:pt x="248" y="2325"/>
                  </a:lnTo>
                  <a:lnTo>
                    <a:pt x="339" y="2444"/>
                  </a:lnTo>
                  <a:lnTo>
                    <a:pt x="431" y="2545"/>
                  </a:lnTo>
                  <a:lnTo>
                    <a:pt x="541" y="2646"/>
                  </a:lnTo>
                  <a:lnTo>
                    <a:pt x="650" y="2728"/>
                  </a:lnTo>
                  <a:lnTo>
                    <a:pt x="779" y="2811"/>
                  </a:lnTo>
                  <a:lnTo>
                    <a:pt x="907" y="2866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75"/>
                  </a:lnTo>
                  <a:lnTo>
                    <a:pt x="1493" y="2984"/>
                  </a:lnTo>
                  <a:lnTo>
                    <a:pt x="1639" y="2975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69" y="2866"/>
                  </a:lnTo>
                  <a:lnTo>
                    <a:pt x="2207" y="2811"/>
                  </a:lnTo>
                  <a:lnTo>
                    <a:pt x="2326" y="2728"/>
                  </a:lnTo>
                  <a:lnTo>
                    <a:pt x="2444" y="2646"/>
                  </a:lnTo>
                  <a:lnTo>
                    <a:pt x="2545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01" y="2206"/>
                  </a:lnTo>
                  <a:lnTo>
                    <a:pt x="2866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5" y="1493"/>
                  </a:lnTo>
                  <a:lnTo>
                    <a:pt x="2975" y="1337"/>
                  </a:lnTo>
                  <a:lnTo>
                    <a:pt x="2957" y="1191"/>
                  </a:lnTo>
                  <a:lnTo>
                    <a:pt x="2920" y="1044"/>
                  </a:lnTo>
                  <a:lnTo>
                    <a:pt x="2866" y="916"/>
                  </a:lnTo>
                  <a:lnTo>
                    <a:pt x="2801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6" y="257"/>
                  </a:lnTo>
                  <a:lnTo>
                    <a:pt x="2207" y="184"/>
                  </a:lnTo>
                  <a:lnTo>
                    <a:pt x="2069" y="120"/>
                  </a:lnTo>
                  <a:lnTo>
                    <a:pt x="1932" y="65"/>
                  </a:lnTo>
                  <a:lnTo>
                    <a:pt x="1795" y="28"/>
                  </a:lnTo>
                  <a:lnTo>
                    <a:pt x="1639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0"/>
            <p:cNvSpPr/>
            <p:nvPr/>
          </p:nvSpPr>
          <p:spPr>
            <a:xfrm>
              <a:off x="6831907" y="1689126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493" y="1"/>
                  </a:moveTo>
                  <a:lnTo>
                    <a:pt x="1346" y="10"/>
                  </a:lnTo>
                  <a:lnTo>
                    <a:pt x="1200" y="28"/>
                  </a:lnTo>
                  <a:lnTo>
                    <a:pt x="1054" y="65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9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20" y="916"/>
                  </a:lnTo>
                  <a:lnTo>
                    <a:pt x="74" y="1044"/>
                  </a:lnTo>
                  <a:lnTo>
                    <a:pt x="38" y="1191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38" y="1795"/>
                  </a:lnTo>
                  <a:lnTo>
                    <a:pt x="74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9" y="2444"/>
                  </a:lnTo>
                  <a:lnTo>
                    <a:pt x="440" y="2545"/>
                  </a:lnTo>
                  <a:lnTo>
                    <a:pt x="550" y="2646"/>
                  </a:lnTo>
                  <a:lnTo>
                    <a:pt x="660" y="2728"/>
                  </a:lnTo>
                  <a:lnTo>
                    <a:pt x="788" y="2811"/>
                  </a:lnTo>
                  <a:lnTo>
                    <a:pt x="916" y="2866"/>
                  </a:lnTo>
                  <a:lnTo>
                    <a:pt x="1054" y="2920"/>
                  </a:lnTo>
                  <a:lnTo>
                    <a:pt x="1200" y="2957"/>
                  </a:lnTo>
                  <a:lnTo>
                    <a:pt x="1346" y="2975"/>
                  </a:lnTo>
                  <a:lnTo>
                    <a:pt x="1493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66"/>
                  </a:lnTo>
                  <a:lnTo>
                    <a:pt x="2207" y="2811"/>
                  </a:lnTo>
                  <a:lnTo>
                    <a:pt x="2335" y="2728"/>
                  </a:lnTo>
                  <a:lnTo>
                    <a:pt x="2445" y="2646"/>
                  </a:lnTo>
                  <a:lnTo>
                    <a:pt x="2555" y="2545"/>
                  </a:lnTo>
                  <a:lnTo>
                    <a:pt x="2646" y="2444"/>
                  </a:lnTo>
                  <a:lnTo>
                    <a:pt x="2738" y="2325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85" y="1648"/>
                  </a:lnTo>
                  <a:lnTo>
                    <a:pt x="2994" y="1493"/>
                  </a:lnTo>
                  <a:lnTo>
                    <a:pt x="2985" y="1337"/>
                  </a:lnTo>
                  <a:lnTo>
                    <a:pt x="2957" y="1191"/>
                  </a:lnTo>
                  <a:lnTo>
                    <a:pt x="2921" y="1044"/>
                  </a:lnTo>
                  <a:lnTo>
                    <a:pt x="2875" y="916"/>
                  </a:lnTo>
                  <a:lnTo>
                    <a:pt x="2811" y="779"/>
                  </a:lnTo>
                  <a:lnTo>
                    <a:pt x="2738" y="660"/>
                  </a:lnTo>
                  <a:lnTo>
                    <a:pt x="2646" y="541"/>
                  </a:lnTo>
                  <a:lnTo>
                    <a:pt x="2555" y="440"/>
                  </a:lnTo>
                  <a:lnTo>
                    <a:pt x="2445" y="339"/>
                  </a:lnTo>
                  <a:lnTo>
                    <a:pt x="2335" y="257"/>
                  </a:lnTo>
                  <a:lnTo>
                    <a:pt x="2207" y="184"/>
                  </a:lnTo>
                  <a:lnTo>
                    <a:pt x="2079" y="120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0"/>
            <p:cNvSpPr/>
            <p:nvPr/>
          </p:nvSpPr>
          <p:spPr>
            <a:xfrm>
              <a:off x="6733712" y="1776400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1" y="1"/>
                  </a:moveTo>
                  <a:lnTo>
                    <a:pt x="1346" y="10"/>
                  </a:lnTo>
                  <a:lnTo>
                    <a:pt x="1199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7" y="184"/>
                  </a:lnTo>
                  <a:lnTo>
                    <a:pt x="659" y="257"/>
                  </a:lnTo>
                  <a:lnTo>
                    <a:pt x="549" y="339"/>
                  </a:lnTo>
                  <a:lnTo>
                    <a:pt x="440" y="440"/>
                  </a:lnTo>
                  <a:lnTo>
                    <a:pt x="348" y="541"/>
                  </a:lnTo>
                  <a:lnTo>
                    <a:pt x="256" y="660"/>
                  </a:lnTo>
                  <a:lnTo>
                    <a:pt x="183" y="779"/>
                  </a:lnTo>
                  <a:lnTo>
                    <a:pt x="119" y="907"/>
                  </a:lnTo>
                  <a:lnTo>
                    <a:pt x="73" y="1044"/>
                  </a:lnTo>
                  <a:lnTo>
                    <a:pt x="37" y="1191"/>
                  </a:lnTo>
                  <a:lnTo>
                    <a:pt x="9" y="1337"/>
                  </a:lnTo>
                  <a:lnTo>
                    <a:pt x="0" y="1493"/>
                  </a:lnTo>
                  <a:lnTo>
                    <a:pt x="9" y="1648"/>
                  </a:lnTo>
                  <a:lnTo>
                    <a:pt x="37" y="1795"/>
                  </a:lnTo>
                  <a:lnTo>
                    <a:pt x="73" y="1941"/>
                  </a:lnTo>
                  <a:lnTo>
                    <a:pt x="119" y="2078"/>
                  </a:lnTo>
                  <a:lnTo>
                    <a:pt x="183" y="2207"/>
                  </a:lnTo>
                  <a:lnTo>
                    <a:pt x="256" y="2326"/>
                  </a:lnTo>
                  <a:lnTo>
                    <a:pt x="348" y="2445"/>
                  </a:lnTo>
                  <a:lnTo>
                    <a:pt x="440" y="2545"/>
                  </a:lnTo>
                  <a:lnTo>
                    <a:pt x="549" y="2646"/>
                  </a:lnTo>
                  <a:lnTo>
                    <a:pt x="659" y="2728"/>
                  </a:lnTo>
                  <a:lnTo>
                    <a:pt x="787" y="2811"/>
                  </a:lnTo>
                  <a:lnTo>
                    <a:pt x="916" y="2866"/>
                  </a:lnTo>
                  <a:lnTo>
                    <a:pt x="1053" y="2920"/>
                  </a:lnTo>
                  <a:lnTo>
                    <a:pt x="1199" y="2957"/>
                  </a:lnTo>
                  <a:lnTo>
                    <a:pt x="1346" y="2975"/>
                  </a:lnTo>
                  <a:lnTo>
                    <a:pt x="1501" y="2985"/>
                  </a:lnTo>
                  <a:lnTo>
                    <a:pt x="1648" y="2975"/>
                  </a:lnTo>
                  <a:lnTo>
                    <a:pt x="1803" y="2957"/>
                  </a:lnTo>
                  <a:lnTo>
                    <a:pt x="1941" y="2920"/>
                  </a:lnTo>
                  <a:lnTo>
                    <a:pt x="2078" y="2866"/>
                  </a:lnTo>
                  <a:lnTo>
                    <a:pt x="2206" y="2811"/>
                  </a:lnTo>
                  <a:lnTo>
                    <a:pt x="2334" y="2728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55" y="2445"/>
                  </a:lnTo>
                  <a:lnTo>
                    <a:pt x="2737" y="2326"/>
                  </a:lnTo>
                  <a:lnTo>
                    <a:pt x="2810" y="2207"/>
                  </a:lnTo>
                  <a:lnTo>
                    <a:pt x="2874" y="2078"/>
                  </a:lnTo>
                  <a:lnTo>
                    <a:pt x="2929" y="1941"/>
                  </a:lnTo>
                  <a:lnTo>
                    <a:pt x="2966" y="1795"/>
                  </a:lnTo>
                  <a:lnTo>
                    <a:pt x="2984" y="1648"/>
                  </a:lnTo>
                  <a:lnTo>
                    <a:pt x="2993" y="1493"/>
                  </a:lnTo>
                  <a:lnTo>
                    <a:pt x="2984" y="1337"/>
                  </a:lnTo>
                  <a:lnTo>
                    <a:pt x="2966" y="1191"/>
                  </a:lnTo>
                  <a:lnTo>
                    <a:pt x="2929" y="1044"/>
                  </a:lnTo>
                  <a:lnTo>
                    <a:pt x="2874" y="907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55" y="541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803" y="28"/>
                  </a:lnTo>
                  <a:lnTo>
                    <a:pt x="1648" y="10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0"/>
            <p:cNvSpPr/>
            <p:nvPr/>
          </p:nvSpPr>
          <p:spPr>
            <a:xfrm>
              <a:off x="6635708" y="1864558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0"/>
                  </a:moveTo>
                  <a:lnTo>
                    <a:pt x="1337" y="9"/>
                  </a:lnTo>
                  <a:lnTo>
                    <a:pt x="1191" y="37"/>
                  </a:lnTo>
                  <a:lnTo>
                    <a:pt x="1044" y="74"/>
                  </a:lnTo>
                  <a:lnTo>
                    <a:pt x="907" y="119"/>
                  </a:lnTo>
                  <a:lnTo>
                    <a:pt x="779" y="183"/>
                  </a:lnTo>
                  <a:lnTo>
                    <a:pt x="650" y="257"/>
                  </a:lnTo>
                  <a:lnTo>
                    <a:pt x="541" y="348"/>
                  </a:lnTo>
                  <a:lnTo>
                    <a:pt x="431" y="440"/>
                  </a:lnTo>
                  <a:lnTo>
                    <a:pt x="339" y="550"/>
                  </a:lnTo>
                  <a:lnTo>
                    <a:pt x="248" y="659"/>
                  </a:lnTo>
                  <a:lnTo>
                    <a:pt x="175" y="787"/>
                  </a:lnTo>
                  <a:lnTo>
                    <a:pt x="110" y="916"/>
                  </a:lnTo>
                  <a:lnTo>
                    <a:pt x="65" y="1053"/>
                  </a:lnTo>
                  <a:lnTo>
                    <a:pt x="28" y="1199"/>
                  </a:lnTo>
                  <a:lnTo>
                    <a:pt x="1" y="1346"/>
                  </a:lnTo>
                  <a:lnTo>
                    <a:pt x="1" y="1501"/>
                  </a:lnTo>
                  <a:lnTo>
                    <a:pt x="1" y="1648"/>
                  </a:lnTo>
                  <a:lnTo>
                    <a:pt x="28" y="1794"/>
                  </a:lnTo>
                  <a:lnTo>
                    <a:pt x="65" y="1941"/>
                  </a:lnTo>
                  <a:lnTo>
                    <a:pt x="110" y="2078"/>
                  </a:lnTo>
                  <a:lnTo>
                    <a:pt x="175" y="2206"/>
                  </a:lnTo>
                  <a:lnTo>
                    <a:pt x="248" y="2334"/>
                  </a:lnTo>
                  <a:lnTo>
                    <a:pt x="339" y="2444"/>
                  </a:lnTo>
                  <a:lnTo>
                    <a:pt x="431" y="2554"/>
                  </a:lnTo>
                  <a:lnTo>
                    <a:pt x="541" y="2655"/>
                  </a:lnTo>
                  <a:lnTo>
                    <a:pt x="650" y="2737"/>
                  </a:lnTo>
                  <a:lnTo>
                    <a:pt x="779" y="2810"/>
                  </a:lnTo>
                  <a:lnTo>
                    <a:pt x="907" y="2874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84"/>
                  </a:lnTo>
                  <a:lnTo>
                    <a:pt x="1493" y="2993"/>
                  </a:lnTo>
                  <a:lnTo>
                    <a:pt x="1639" y="2984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69" y="2874"/>
                  </a:lnTo>
                  <a:lnTo>
                    <a:pt x="2207" y="2810"/>
                  </a:lnTo>
                  <a:lnTo>
                    <a:pt x="2326" y="2737"/>
                  </a:lnTo>
                  <a:lnTo>
                    <a:pt x="2444" y="2655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34"/>
                  </a:lnTo>
                  <a:lnTo>
                    <a:pt x="2801" y="2206"/>
                  </a:lnTo>
                  <a:lnTo>
                    <a:pt x="2866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5" y="1501"/>
                  </a:lnTo>
                  <a:lnTo>
                    <a:pt x="2975" y="1346"/>
                  </a:lnTo>
                  <a:lnTo>
                    <a:pt x="2957" y="1199"/>
                  </a:lnTo>
                  <a:lnTo>
                    <a:pt x="2920" y="1053"/>
                  </a:lnTo>
                  <a:lnTo>
                    <a:pt x="2866" y="916"/>
                  </a:lnTo>
                  <a:lnTo>
                    <a:pt x="2801" y="787"/>
                  </a:lnTo>
                  <a:lnTo>
                    <a:pt x="2728" y="659"/>
                  </a:lnTo>
                  <a:lnTo>
                    <a:pt x="2646" y="550"/>
                  </a:lnTo>
                  <a:lnTo>
                    <a:pt x="2545" y="440"/>
                  </a:lnTo>
                  <a:lnTo>
                    <a:pt x="2444" y="348"/>
                  </a:lnTo>
                  <a:lnTo>
                    <a:pt x="2326" y="257"/>
                  </a:lnTo>
                  <a:lnTo>
                    <a:pt x="2207" y="183"/>
                  </a:lnTo>
                  <a:lnTo>
                    <a:pt x="2069" y="119"/>
                  </a:lnTo>
                  <a:lnTo>
                    <a:pt x="1932" y="74"/>
                  </a:lnTo>
                  <a:lnTo>
                    <a:pt x="1795" y="37"/>
                  </a:lnTo>
                  <a:lnTo>
                    <a:pt x="1639" y="9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0"/>
            <p:cNvSpPr/>
            <p:nvPr/>
          </p:nvSpPr>
          <p:spPr>
            <a:xfrm>
              <a:off x="6831907" y="1864558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493" y="0"/>
                  </a:moveTo>
                  <a:lnTo>
                    <a:pt x="1346" y="9"/>
                  </a:lnTo>
                  <a:lnTo>
                    <a:pt x="1200" y="37"/>
                  </a:lnTo>
                  <a:lnTo>
                    <a:pt x="1054" y="74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60" y="257"/>
                  </a:lnTo>
                  <a:lnTo>
                    <a:pt x="550" y="348"/>
                  </a:lnTo>
                  <a:lnTo>
                    <a:pt x="440" y="440"/>
                  </a:lnTo>
                  <a:lnTo>
                    <a:pt x="349" y="550"/>
                  </a:lnTo>
                  <a:lnTo>
                    <a:pt x="257" y="659"/>
                  </a:lnTo>
                  <a:lnTo>
                    <a:pt x="184" y="787"/>
                  </a:lnTo>
                  <a:lnTo>
                    <a:pt x="120" y="916"/>
                  </a:lnTo>
                  <a:lnTo>
                    <a:pt x="74" y="1053"/>
                  </a:lnTo>
                  <a:lnTo>
                    <a:pt x="38" y="1199"/>
                  </a:lnTo>
                  <a:lnTo>
                    <a:pt x="10" y="1346"/>
                  </a:lnTo>
                  <a:lnTo>
                    <a:pt x="1" y="1501"/>
                  </a:lnTo>
                  <a:lnTo>
                    <a:pt x="10" y="1648"/>
                  </a:lnTo>
                  <a:lnTo>
                    <a:pt x="38" y="1794"/>
                  </a:lnTo>
                  <a:lnTo>
                    <a:pt x="74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49" y="2444"/>
                  </a:lnTo>
                  <a:lnTo>
                    <a:pt x="440" y="2554"/>
                  </a:lnTo>
                  <a:lnTo>
                    <a:pt x="550" y="2655"/>
                  </a:lnTo>
                  <a:lnTo>
                    <a:pt x="660" y="2737"/>
                  </a:lnTo>
                  <a:lnTo>
                    <a:pt x="788" y="2810"/>
                  </a:lnTo>
                  <a:lnTo>
                    <a:pt x="916" y="2874"/>
                  </a:lnTo>
                  <a:lnTo>
                    <a:pt x="1054" y="2920"/>
                  </a:lnTo>
                  <a:lnTo>
                    <a:pt x="1200" y="2957"/>
                  </a:lnTo>
                  <a:lnTo>
                    <a:pt x="1346" y="2984"/>
                  </a:lnTo>
                  <a:lnTo>
                    <a:pt x="1493" y="2993"/>
                  </a:lnTo>
                  <a:lnTo>
                    <a:pt x="1648" y="2984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74"/>
                  </a:lnTo>
                  <a:lnTo>
                    <a:pt x="2207" y="2810"/>
                  </a:lnTo>
                  <a:lnTo>
                    <a:pt x="2335" y="2737"/>
                  </a:lnTo>
                  <a:lnTo>
                    <a:pt x="2445" y="2655"/>
                  </a:lnTo>
                  <a:lnTo>
                    <a:pt x="2555" y="2554"/>
                  </a:lnTo>
                  <a:lnTo>
                    <a:pt x="2646" y="2444"/>
                  </a:lnTo>
                  <a:lnTo>
                    <a:pt x="2738" y="2334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1" y="1941"/>
                  </a:lnTo>
                  <a:lnTo>
                    <a:pt x="2957" y="1794"/>
                  </a:lnTo>
                  <a:lnTo>
                    <a:pt x="2985" y="1648"/>
                  </a:lnTo>
                  <a:lnTo>
                    <a:pt x="2994" y="1501"/>
                  </a:lnTo>
                  <a:lnTo>
                    <a:pt x="2985" y="1346"/>
                  </a:lnTo>
                  <a:lnTo>
                    <a:pt x="2957" y="1199"/>
                  </a:lnTo>
                  <a:lnTo>
                    <a:pt x="2921" y="1053"/>
                  </a:lnTo>
                  <a:lnTo>
                    <a:pt x="2875" y="916"/>
                  </a:lnTo>
                  <a:lnTo>
                    <a:pt x="2811" y="787"/>
                  </a:lnTo>
                  <a:lnTo>
                    <a:pt x="2738" y="659"/>
                  </a:lnTo>
                  <a:lnTo>
                    <a:pt x="2646" y="550"/>
                  </a:lnTo>
                  <a:lnTo>
                    <a:pt x="2555" y="440"/>
                  </a:lnTo>
                  <a:lnTo>
                    <a:pt x="2445" y="348"/>
                  </a:lnTo>
                  <a:lnTo>
                    <a:pt x="2335" y="257"/>
                  </a:lnTo>
                  <a:lnTo>
                    <a:pt x="2207" y="183"/>
                  </a:lnTo>
                  <a:lnTo>
                    <a:pt x="2079" y="119"/>
                  </a:lnTo>
                  <a:lnTo>
                    <a:pt x="1941" y="74"/>
                  </a:lnTo>
                  <a:lnTo>
                    <a:pt x="1795" y="37"/>
                  </a:lnTo>
                  <a:lnTo>
                    <a:pt x="1648" y="9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0"/>
            <p:cNvSpPr/>
            <p:nvPr/>
          </p:nvSpPr>
          <p:spPr>
            <a:xfrm>
              <a:off x="6233012" y="1653686"/>
              <a:ext cx="335139" cy="326607"/>
            </a:xfrm>
            <a:custGeom>
              <a:rect b="b" l="l" r="r" t="t"/>
              <a:pathLst>
                <a:path extrusionOk="0" h="13667" w="14024">
                  <a:moveTo>
                    <a:pt x="1" y="1"/>
                  </a:moveTo>
                  <a:lnTo>
                    <a:pt x="1" y="13666"/>
                  </a:lnTo>
                  <a:lnTo>
                    <a:pt x="14023" y="13666"/>
                  </a:lnTo>
                  <a:lnTo>
                    <a:pt x="140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0"/>
            <p:cNvSpPr/>
            <p:nvPr/>
          </p:nvSpPr>
          <p:spPr>
            <a:xfrm>
              <a:off x="6260135" y="1867832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2" y="1"/>
                  </a:moveTo>
                  <a:lnTo>
                    <a:pt x="1346" y="10"/>
                  </a:lnTo>
                  <a:lnTo>
                    <a:pt x="120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8" y="175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9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20" y="907"/>
                  </a:lnTo>
                  <a:lnTo>
                    <a:pt x="74" y="1044"/>
                  </a:lnTo>
                  <a:lnTo>
                    <a:pt x="37" y="1191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32"/>
                  </a:lnTo>
                  <a:lnTo>
                    <a:pt x="120" y="2069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9" y="2444"/>
                  </a:lnTo>
                  <a:lnTo>
                    <a:pt x="440" y="2545"/>
                  </a:lnTo>
                  <a:lnTo>
                    <a:pt x="550" y="2646"/>
                  </a:lnTo>
                  <a:lnTo>
                    <a:pt x="660" y="2728"/>
                  </a:lnTo>
                  <a:lnTo>
                    <a:pt x="788" y="2801"/>
                  </a:lnTo>
                  <a:lnTo>
                    <a:pt x="916" y="2866"/>
                  </a:lnTo>
                  <a:lnTo>
                    <a:pt x="1053" y="2920"/>
                  </a:lnTo>
                  <a:lnTo>
                    <a:pt x="1200" y="2957"/>
                  </a:lnTo>
                  <a:lnTo>
                    <a:pt x="1346" y="2975"/>
                  </a:lnTo>
                  <a:lnTo>
                    <a:pt x="1502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66"/>
                  </a:lnTo>
                  <a:lnTo>
                    <a:pt x="2207" y="2801"/>
                  </a:lnTo>
                  <a:lnTo>
                    <a:pt x="2335" y="2728"/>
                  </a:lnTo>
                  <a:lnTo>
                    <a:pt x="2445" y="2646"/>
                  </a:lnTo>
                  <a:lnTo>
                    <a:pt x="2554" y="2545"/>
                  </a:lnTo>
                  <a:lnTo>
                    <a:pt x="2655" y="2444"/>
                  </a:lnTo>
                  <a:lnTo>
                    <a:pt x="2738" y="2325"/>
                  </a:lnTo>
                  <a:lnTo>
                    <a:pt x="2811" y="2206"/>
                  </a:lnTo>
                  <a:lnTo>
                    <a:pt x="2875" y="2069"/>
                  </a:lnTo>
                  <a:lnTo>
                    <a:pt x="2921" y="1932"/>
                  </a:lnTo>
                  <a:lnTo>
                    <a:pt x="2957" y="1795"/>
                  </a:lnTo>
                  <a:lnTo>
                    <a:pt x="2985" y="1648"/>
                  </a:lnTo>
                  <a:lnTo>
                    <a:pt x="2994" y="1493"/>
                  </a:lnTo>
                  <a:lnTo>
                    <a:pt x="2985" y="1337"/>
                  </a:lnTo>
                  <a:lnTo>
                    <a:pt x="2957" y="1191"/>
                  </a:lnTo>
                  <a:lnTo>
                    <a:pt x="2921" y="1044"/>
                  </a:lnTo>
                  <a:lnTo>
                    <a:pt x="2875" y="907"/>
                  </a:lnTo>
                  <a:lnTo>
                    <a:pt x="2811" y="779"/>
                  </a:lnTo>
                  <a:lnTo>
                    <a:pt x="2738" y="660"/>
                  </a:lnTo>
                  <a:lnTo>
                    <a:pt x="2655" y="541"/>
                  </a:lnTo>
                  <a:lnTo>
                    <a:pt x="2554" y="440"/>
                  </a:lnTo>
                  <a:lnTo>
                    <a:pt x="2445" y="339"/>
                  </a:lnTo>
                  <a:lnTo>
                    <a:pt x="2335" y="257"/>
                  </a:lnTo>
                  <a:lnTo>
                    <a:pt x="2207" y="175"/>
                  </a:lnTo>
                  <a:lnTo>
                    <a:pt x="2079" y="120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0"/>
            <p:cNvSpPr/>
            <p:nvPr/>
          </p:nvSpPr>
          <p:spPr>
            <a:xfrm>
              <a:off x="6462475" y="1867832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1" y="1"/>
                  </a:moveTo>
                  <a:lnTo>
                    <a:pt x="1346" y="10"/>
                  </a:lnTo>
                  <a:lnTo>
                    <a:pt x="1199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8" y="175"/>
                  </a:lnTo>
                  <a:lnTo>
                    <a:pt x="659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8" y="541"/>
                  </a:lnTo>
                  <a:lnTo>
                    <a:pt x="257" y="660"/>
                  </a:lnTo>
                  <a:lnTo>
                    <a:pt x="183" y="779"/>
                  </a:lnTo>
                  <a:lnTo>
                    <a:pt x="119" y="907"/>
                  </a:lnTo>
                  <a:lnTo>
                    <a:pt x="74" y="1044"/>
                  </a:lnTo>
                  <a:lnTo>
                    <a:pt x="37" y="1191"/>
                  </a:lnTo>
                  <a:lnTo>
                    <a:pt x="10" y="1337"/>
                  </a:lnTo>
                  <a:lnTo>
                    <a:pt x="0" y="1493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32"/>
                  </a:lnTo>
                  <a:lnTo>
                    <a:pt x="119" y="2069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45"/>
                  </a:lnTo>
                  <a:lnTo>
                    <a:pt x="550" y="2646"/>
                  </a:lnTo>
                  <a:lnTo>
                    <a:pt x="659" y="2728"/>
                  </a:lnTo>
                  <a:lnTo>
                    <a:pt x="788" y="2801"/>
                  </a:lnTo>
                  <a:lnTo>
                    <a:pt x="916" y="2866"/>
                  </a:lnTo>
                  <a:lnTo>
                    <a:pt x="1053" y="2920"/>
                  </a:lnTo>
                  <a:lnTo>
                    <a:pt x="1199" y="2957"/>
                  </a:lnTo>
                  <a:lnTo>
                    <a:pt x="1346" y="2975"/>
                  </a:lnTo>
                  <a:lnTo>
                    <a:pt x="1501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6"/>
                  </a:lnTo>
                  <a:lnTo>
                    <a:pt x="2206" y="2801"/>
                  </a:lnTo>
                  <a:lnTo>
                    <a:pt x="2334" y="2728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46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4" y="2069"/>
                  </a:lnTo>
                  <a:lnTo>
                    <a:pt x="2920" y="1932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93" y="1493"/>
                  </a:lnTo>
                  <a:lnTo>
                    <a:pt x="2984" y="1337"/>
                  </a:lnTo>
                  <a:lnTo>
                    <a:pt x="2957" y="1191"/>
                  </a:lnTo>
                  <a:lnTo>
                    <a:pt x="2920" y="1044"/>
                  </a:lnTo>
                  <a:lnTo>
                    <a:pt x="2874" y="907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46" y="541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75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0"/>
            <p:cNvSpPr/>
            <p:nvPr/>
          </p:nvSpPr>
          <p:spPr>
            <a:xfrm>
              <a:off x="6260135" y="1692185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2" y="1"/>
                  </a:moveTo>
                  <a:lnTo>
                    <a:pt x="1346" y="10"/>
                  </a:lnTo>
                  <a:lnTo>
                    <a:pt x="1200" y="28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9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74" y="1053"/>
                  </a:lnTo>
                  <a:lnTo>
                    <a:pt x="37" y="1191"/>
                  </a:lnTo>
                  <a:lnTo>
                    <a:pt x="10" y="1346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41"/>
                  </a:lnTo>
                  <a:lnTo>
                    <a:pt x="120" y="2078"/>
                  </a:lnTo>
                  <a:lnTo>
                    <a:pt x="184" y="2207"/>
                  </a:lnTo>
                  <a:lnTo>
                    <a:pt x="257" y="2335"/>
                  </a:lnTo>
                  <a:lnTo>
                    <a:pt x="349" y="2445"/>
                  </a:lnTo>
                  <a:lnTo>
                    <a:pt x="440" y="2554"/>
                  </a:lnTo>
                  <a:lnTo>
                    <a:pt x="550" y="2646"/>
                  </a:lnTo>
                  <a:lnTo>
                    <a:pt x="660" y="2738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200" y="2957"/>
                  </a:lnTo>
                  <a:lnTo>
                    <a:pt x="1346" y="2985"/>
                  </a:lnTo>
                  <a:lnTo>
                    <a:pt x="1502" y="2994"/>
                  </a:lnTo>
                  <a:lnTo>
                    <a:pt x="1648" y="2985"/>
                  </a:lnTo>
                  <a:lnTo>
                    <a:pt x="1795" y="2957"/>
                  </a:lnTo>
                  <a:lnTo>
                    <a:pt x="1941" y="2921"/>
                  </a:lnTo>
                  <a:lnTo>
                    <a:pt x="2079" y="2875"/>
                  </a:lnTo>
                  <a:lnTo>
                    <a:pt x="2207" y="2811"/>
                  </a:lnTo>
                  <a:lnTo>
                    <a:pt x="2335" y="2738"/>
                  </a:lnTo>
                  <a:lnTo>
                    <a:pt x="2445" y="2646"/>
                  </a:lnTo>
                  <a:lnTo>
                    <a:pt x="2554" y="2554"/>
                  </a:lnTo>
                  <a:lnTo>
                    <a:pt x="2655" y="2445"/>
                  </a:lnTo>
                  <a:lnTo>
                    <a:pt x="2738" y="2335"/>
                  </a:lnTo>
                  <a:lnTo>
                    <a:pt x="2811" y="2207"/>
                  </a:lnTo>
                  <a:lnTo>
                    <a:pt x="2875" y="2078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85" y="1648"/>
                  </a:lnTo>
                  <a:lnTo>
                    <a:pt x="2994" y="1493"/>
                  </a:lnTo>
                  <a:lnTo>
                    <a:pt x="2985" y="1346"/>
                  </a:lnTo>
                  <a:lnTo>
                    <a:pt x="2957" y="1191"/>
                  </a:lnTo>
                  <a:lnTo>
                    <a:pt x="2921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8" y="660"/>
                  </a:lnTo>
                  <a:lnTo>
                    <a:pt x="2655" y="550"/>
                  </a:lnTo>
                  <a:lnTo>
                    <a:pt x="2554" y="440"/>
                  </a:lnTo>
                  <a:lnTo>
                    <a:pt x="2445" y="339"/>
                  </a:lnTo>
                  <a:lnTo>
                    <a:pt x="2335" y="257"/>
                  </a:lnTo>
                  <a:lnTo>
                    <a:pt x="2207" y="184"/>
                  </a:lnTo>
                  <a:lnTo>
                    <a:pt x="2079" y="120"/>
                  </a:lnTo>
                  <a:lnTo>
                    <a:pt x="1941" y="74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0"/>
            <p:cNvSpPr/>
            <p:nvPr/>
          </p:nvSpPr>
          <p:spPr>
            <a:xfrm>
              <a:off x="6462475" y="1692185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1" y="1"/>
                  </a:moveTo>
                  <a:lnTo>
                    <a:pt x="1346" y="10"/>
                  </a:lnTo>
                  <a:lnTo>
                    <a:pt x="1199" y="28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59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8" y="550"/>
                  </a:lnTo>
                  <a:lnTo>
                    <a:pt x="257" y="660"/>
                  </a:lnTo>
                  <a:lnTo>
                    <a:pt x="183" y="788"/>
                  </a:lnTo>
                  <a:lnTo>
                    <a:pt x="119" y="916"/>
                  </a:lnTo>
                  <a:lnTo>
                    <a:pt x="74" y="1053"/>
                  </a:lnTo>
                  <a:lnTo>
                    <a:pt x="37" y="1191"/>
                  </a:lnTo>
                  <a:lnTo>
                    <a:pt x="10" y="1346"/>
                  </a:lnTo>
                  <a:lnTo>
                    <a:pt x="0" y="1493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41"/>
                  </a:lnTo>
                  <a:lnTo>
                    <a:pt x="119" y="2078"/>
                  </a:lnTo>
                  <a:lnTo>
                    <a:pt x="183" y="2207"/>
                  </a:lnTo>
                  <a:lnTo>
                    <a:pt x="257" y="2335"/>
                  </a:lnTo>
                  <a:lnTo>
                    <a:pt x="348" y="2445"/>
                  </a:lnTo>
                  <a:lnTo>
                    <a:pt x="440" y="2554"/>
                  </a:lnTo>
                  <a:lnTo>
                    <a:pt x="550" y="2646"/>
                  </a:lnTo>
                  <a:lnTo>
                    <a:pt x="659" y="2738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199" y="2957"/>
                  </a:lnTo>
                  <a:lnTo>
                    <a:pt x="1346" y="2985"/>
                  </a:lnTo>
                  <a:lnTo>
                    <a:pt x="1501" y="2994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4" y="2738"/>
                  </a:lnTo>
                  <a:lnTo>
                    <a:pt x="2444" y="2646"/>
                  </a:lnTo>
                  <a:lnTo>
                    <a:pt x="2554" y="2554"/>
                  </a:lnTo>
                  <a:lnTo>
                    <a:pt x="2646" y="2445"/>
                  </a:lnTo>
                  <a:lnTo>
                    <a:pt x="2737" y="2335"/>
                  </a:lnTo>
                  <a:lnTo>
                    <a:pt x="2810" y="2207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93" y="1493"/>
                  </a:lnTo>
                  <a:lnTo>
                    <a:pt x="2984" y="1346"/>
                  </a:lnTo>
                  <a:lnTo>
                    <a:pt x="2957" y="1191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88"/>
                  </a:lnTo>
                  <a:lnTo>
                    <a:pt x="2737" y="660"/>
                  </a:lnTo>
                  <a:lnTo>
                    <a:pt x="2646" y="55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1" name="Google Shape;1761;p50"/>
          <p:cNvGrpSpPr/>
          <p:nvPr/>
        </p:nvGrpSpPr>
        <p:grpSpPr>
          <a:xfrm>
            <a:off x="7124093" y="1726592"/>
            <a:ext cx="752676" cy="374952"/>
            <a:chOff x="6984156" y="1621817"/>
            <a:chExt cx="752676" cy="374952"/>
          </a:xfrm>
        </p:grpSpPr>
        <p:sp>
          <p:nvSpPr>
            <p:cNvPr id="1762" name="Google Shape;1762;p50"/>
            <p:cNvSpPr/>
            <p:nvPr/>
          </p:nvSpPr>
          <p:spPr>
            <a:xfrm rot="-5400000">
              <a:off x="7173017" y="1432955"/>
              <a:ext cx="374952" cy="752676"/>
            </a:xfrm>
            <a:custGeom>
              <a:rect b="b" l="l" r="r" t="t"/>
              <a:pathLst>
                <a:path extrusionOk="0" h="31496" w="15690">
                  <a:moveTo>
                    <a:pt x="1" y="0"/>
                  </a:moveTo>
                  <a:lnTo>
                    <a:pt x="1" y="31496"/>
                  </a:lnTo>
                  <a:lnTo>
                    <a:pt x="15689" y="31496"/>
                  </a:lnTo>
                  <a:lnTo>
                    <a:pt x="1568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50"/>
            <p:cNvSpPr/>
            <p:nvPr/>
          </p:nvSpPr>
          <p:spPr>
            <a:xfrm rot="-5400000">
              <a:off x="7018269" y="1641521"/>
              <a:ext cx="326607" cy="335330"/>
            </a:xfrm>
            <a:custGeom>
              <a:rect b="b" l="l" r="r" t="t"/>
              <a:pathLst>
                <a:path extrusionOk="0" h="14032" w="13667">
                  <a:moveTo>
                    <a:pt x="1" y="0"/>
                  </a:moveTo>
                  <a:lnTo>
                    <a:pt x="1" y="14032"/>
                  </a:lnTo>
                  <a:lnTo>
                    <a:pt x="13666" y="14032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0"/>
            <p:cNvSpPr/>
            <p:nvPr/>
          </p:nvSpPr>
          <p:spPr>
            <a:xfrm rot="-5400000">
              <a:off x="7237983" y="1865822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2" y="1"/>
                  </a:moveTo>
                  <a:lnTo>
                    <a:pt x="1346" y="10"/>
                  </a:lnTo>
                  <a:lnTo>
                    <a:pt x="120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8" y="175"/>
                  </a:lnTo>
                  <a:lnTo>
                    <a:pt x="660" y="257"/>
                  </a:lnTo>
                  <a:lnTo>
                    <a:pt x="550" y="340"/>
                  </a:lnTo>
                  <a:lnTo>
                    <a:pt x="440" y="440"/>
                  </a:lnTo>
                  <a:lnTo>
                    <a:pt x="348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19" y="907"/>
                  </a:lnTo>
                  <a:lnTo>
                    <a:pt x="74" y="1044"/>
                  </a:lnTo>
                  <a:lnTo>
                    <a:pt x="37" y="1191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9"/>
                  </a:lnTo>
                  <a:lnTo>
                    <a:pt x="37" y="1795"/>
                  </a:lnTo>
                  <a:lnTo>
                    <a:pt x="74" y="1932"/>
                  </a:lnTo>
                  <a:lnTo>
                    <a:pt x="119" y="2070"/>
                  </a:lnTo>
                  <a:lnTo>
                    <a:pt x="184" y="2207"/>
                  </a:lnTo>
                  <a:lnTo>
                    <a:pt x="257" y="2326"/>
                  </a:lnTo>
                  <a:lnTo>
                    <a:pt x="348" y="2445"/>
                  </a:lnTo>
                  <a:lnTo>
                    <a:pt x="440" y="2546"/>
                  </a:lnTo>
                  <a:lnTo>
                    <a:pt x="550" y="2646"/>
                  </a:lnTo>
                  <a:lnTo>
                    <a:pt x="660" y="2729"/>
                  </a:lnTo>
                  <a:lnTo>
                    <a:pt x="788" y="2802"/>
                  </a:lnTo>
                  <a:lnTo>
                    <a:pt x="916" y="2866"/>
                  </a:lnTo>
                  <a:lnTo>
                    <a:pt x="1053" y="2921"/>
                  </a:lnTo>
                  <a:lnTo>
                    <a:pt x="1200" y="2957"/>
                  </a:lnTo>
                  <a:lnTo>
                    <a:pt x="1346" y="2976"/>
                  </a:lnTo>
                  <a:lnTo>
                    <a:pt x="1502" y="2985"/>
                  </a:lnTo>
                  <a:lnTo>
                    <a:pt x="1648" y="2976"/>
                  </a:lnTo>
                  <a:lnTo>
                    <a:pt x="1795" y="2957"/>
                  </a:lnTo>
                  <a:lnTo>
                    <a:pt x="1941" y="2921"/>
                  </a:lnTo>
                  <a:lnTo>
                    <a:pt x="2078" y="2866"/>
                  </a:lnTo>
                  <a:lnTo>
                    <a:pt x="2206" y="2802"/>
                  </a:lnTo>
                  <a:lnTo>
                    <a:pt x="2335" y="2729"/>
                  </a:lnTo>
                  <a:lnTo>
                    <a:pt x="2444" y="2646"/>
                  </a:lnTo>
                  <a:lnTo>
                    <a:pt x="2554" y="2546"/>
                  </a:lnTo>
                  <a:lnTo>
                    <a:pt x="2655" y="2445"/>
                  </a:lnTo>
                  <a:lnTo>
                    <a:pt x="2737" y="2326"/>
                  </a:lnTo>
                  <a:lnTo>
                    <a:pt x="2810" y="2207"/>
                  </a:lnTo>
                  <a:lnTo>
                    <a:pt x="2875" y="2070"/>
                  </a:lnTo>
                  <a:lnTo>
                    <a:pt x="2920" y="1932"/>
                  </a:lnTo>
                  <a:lnTo>
                    <a:pt x="2957" y="1795"/>
                  </a:lnTo>
                  <a:lnTo>
                    <a:pt x="2984" y="1649"/>
                  </a:lnTo>
                  <a:lnTo>
                    <a:pt x="2994" y="1493"/>
                  </a:lnTo>
                  <a:lnTo>
                    <a:pt x="2984" y="1337"/>
                  </a:lnTo>
                  <a:lnTo>
                    <a:pt x="2957" y="1191"/>
                  </a:lnTo>
                  <a:lnTo>
                    <a:pt x="2920" y="1044"/>
                  </a:lnTo>
                  <a:lnTo>
                    <a:pt x="2875" y="907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55" y="541"/>
                  </a:lnTo>
                  <a:lnTo>
                    <a:pt x="2554" y="440"/>
                  </a:lnTo>
                  <a:lnTo>
                    <a:pt x="2444" y="340"/>
                  </a:lnTo>
                  <a:lnTo>
                    <a:pt x="2335" y="257"/>
                  </a:lnTo>
                  <a:lnTo>
                    <a:pt x="2206" y="175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0"/>
            <p:cNvSpPr/>
            <p:nvPr/>
          </p:nvSpPr>
          <p:spPr>
            <a:xfrm rot="-5400000">
              <a:off x="7041569" y="1865822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2" y="1"/>
                  </a:moveTo>
                  <a:lnTo>
                    <a:pt x="1346" y="10"/>
                  </a:lnTo>
                  <a:lnTo>
                    <a:pt x="120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8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19" y="916"/>
                  </a:lnTo>
                  <a:lnTo>
                    <a:pt x="74" y="1053"/>
                  </a:lnTo>
                  <a:lnTo>
                    <a:pt x="37" y="1190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41"/>
                  </a:lnTo>
                  <a:lnTo>
                    <a:pt x="119" y="2078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54"/>
                  </a:lnTo>
                  <a:lnTo>
                    <a:pt x="550" y="2646"/>
                  </a:lnTo>
                  <a:lnTo>
                    <a:pt x="660" y="2737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3" y="2920"/>
                  </a:lnTo>
                  <a:lnTo>
                    <a:pt x="1200" y="2957"/>
                  </a:lnTo>
                  <a:lnTo>
                    <a:pt x="1346" y="2984"/>
                  </a:lnTo>
                  <a:lnTo>
                    <a:pt x="1648" y="2984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5" y="2737"/>
                  </a:lnTo>
                  <a:lnTo>
                    <a:pt x="2444" y="2646"/>
                  </a:lnTo>
                  <a:lnTo>
                    <a:pt x="2554" y="2554"/>
                  </a:lnTo>
                  <a:lnTo>
                    <a:pt x="2655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5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94" y="1493"/>
                  </a:lnTo>
                  <a:lnTo>
                    <a:pt x="2984" y="1337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75" y="916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55" y="541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0"/>
            <p:cNvSpPr/>
            <p:nvPr/>
          </p:nvSpPr>
          <p:spPr>
            <a:xfrm rot="-5400000">
              <a:off x="7139788" y="1778549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2" y="0"/>
                  </a:moveTo>
                  <a:lnTo>
                    <a:pt x="1346" y="9"/>
                  </a:lnTo>
                  <a:lnTo>
                    <a:pt x="120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60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8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16"/>
                  </a:lnTo>
                  <a:lnTo>
                    <a:pt x="74" y="1053"/>
                  </a:lnTo>
                  <a:lnTo>
                    <a:pt x="37" y="1190"/>
                  </a:lnTo>
                  <a:lnTo>
                    <a:pt x="10" y="1337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37" y="1794"/>
                  </a:lnTo>
                  <a:lnTo>
                    <a:pt x="74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45"/>
                  </a:lnTo>
                  <a:lnTo>
                    <a:pt x="550" y="2645"/>
                  </a:lnTo>
                  <a:lnTo>
                    <a:pt x="660" y="2728"/>
                  </a:lnTo>
                  <a:lnTo>
                    <a:pt x="788" y="2810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200" y="2957"/>
                  </a:lnTo>
                  <a:lnTo>
                    <a:pt x="1346" y="2975"/>
                  </a:lnTo>
                  <a:lnTo>
                    <a:pt x="1502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10"/>
                  </a:lnTo>
                  <a:lnTo>
                    <a:pt x="2335" y="2728"/>
                  </a:lnTo>
                  <a:lnTo>
                    <a:pt x="2444" y="2645"/>
                  </a:lnTo>
                  <a:lnTo>
                    <a:pt x="2554" y="2545"/>
                  </a:lnTo>
                  <a:lnTo>
                    <a:pt x="2655" y="2444"/>
                  </a:lnTo>
                  <a:lnTo>
                    <a:pt x="2737" y="2325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94" y="1492"/>
                  </a:lnTo>
                  <a:lnTo>
                    <a:pt x="2984" y="1337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75" y="916"/>
                  </a:lnTo>
                  <a:lnTo>
                    <a:pt x="2811" y="778"/>
                  </a:lnTo>
                  <a:lnTo>
                    <a:pt x="2737" y="659"/>
                  </a:lnTo>
                  <a:lnTo>
                    <a:pt x="2655" y="54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5" y="257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9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50"/>
            <p:cNvSpPr/>
            <p:nvPr/>
          </p:nvSpPr>
          <p:spPr>
            <a:xfrm rot="-5400000">
              <a:off x="7238090" y="1690283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2" y="1"/>
                  </a:moveTo>
                  <a:lnTo>
                    <a:pt x="1337" y="10"/>
                  </a:lnTo>
                  <a:lnTo>
                    <a:pt x="119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78" y="175"/>
                  </a:lnTo>
                  <a:lnTo>
                    <a:pt x="659" y="257"/>
                  </a:lnTo>
                  <a:lnTo>
                    <a:pt x="540" y="340"/>
                  </a:lnTo>
                  <a:lnTo>
                    <a:pt x="440" y="440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83" y="779"/>
                  </a:lnTo>
                  <a:lnTo>
                    <a:pt x="119" y="907"/>
                  </a:lnTo>
                  <a:lnTo>
                    <a:pt x="64" y="1044"/>
                  </a:lnTo>
                  <a:lnTo>
                    <a:pt x="28" y="1191"/>
                  </a:lnTo>
                  <a:lnTo>
                    <a:pt x="10" y="1337"/>
                  </a:lnTo>
                  <a:lnTo>
                    <a:pt x="0" y="1493"/>
                  </a:lnTo>
                  <a:lnTo>
                    <a:pt x="10" y="1649"/>
                  </a:lnTo>
                  <a:lnTo>
                    <a:pt x="28" y="1795"/>
                  </a:lnTo>
                  <a:lnTo>
                    <a:pt x="64" y="1932"/>
                  </a:lnTo>
                  <a:lnTo>
                    <a:pt x="119" y="2070"/>
                  </a:lnTo>
                  <a:lnTo>
                    <a:pt x="183" y="2207"/>
                  </a:lnTo>
                  <a:lnTo>
                    <a:pt x="257" y="2326"/>
                  </a:lnTo>
                  <a:lnTo>
                    <a:pt x="339" y="2445"/>
                  </a:lnTo>
                  <a:lnTo>
                    <a:pt x="440" y="2546"/>
                  </a:lnTo>
                  <a:lnTo>
                    <a:pt x="540" y="2646"/>
                  </a:lnTo>
                  <a:lnTo>
                    <a:pt x="659" y="2729"/>
                  </a:lnTo>
                  <a:lnTo>
                    <a:pt x="778" y="2802"/>
                  </a:lnTo>
                  <a:lnTo>
                    <a:pt x="916" y="2866"/>
                  </a:lnTo>
                  <a:lnTo>
                    <a:pt x="1053" y="2921"/>
                  </a:lnTo>
                  <a:lnTo>
                    <a:pt x="1190" y="2957"/>
                  </a:lnTo>
                  <a:lnTo>
                    <a:pt x="1337" y="2976"/>
                  </a:lnTo>
                  <a:lnTo>
                    <a:pt x="1492" y="2985"/>
                  </a:lnTo>
                  <a:lnTo>
                    <a:pt x="1648" y="2976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66"/>
                  </a:lnTo>
                  <a:lnTo>
                    <a:pt x="2206" y="2802"/>
                  </a:lnTo>
                  <a:lnTo>
                    <a:pt x="2325" y="2729"/>
                  </a:lnTo>
                  <a:lnTo>
                    <a:pt x="2444" y="2646"/>
                  </a:lnTo>
                  <a:lnTo>
                    <a:pt x="2554" y="2546"/>
                  </a:lnTo>
                  <a:lnTo>
                    <a:pt x="2646" y="2445"/>
                  </a:lnTo>
                  <a:lnTo>
                    <a:pt x="2728" y="2326"/>
                  </a:lnTo>
                  <a:lnTo>
                    <a:pt x="2810" y="2207"/>
                  </a:lnTo>
                  <a:lnTo>
                    <a:pt x="2874" y="2070"/>
                  </a:lnTo>
                  <a:lnTo>
                    <a:pt x="2920" y="1932"/>
                  </a:lnTo>
                  <a:lnTo>
                    <a:pt x="2957" y="1795"/>
                  </a:lnTo>
                  <a:lnTo>
                    <a:pt x="2984" y="1649"/>
                  </a:lnTo>
                  <a:lnTo>
                    <a:pt x="2984" y="1493"/>
                  </a:lnTo>
                  <a:lnTo>
                    <a:pt x="2984" y="1337"/>
                  </a:lnTo>
                  <a:lnTo>
                    <a:pt x="2957" y="1191"/>
                  </a:lnTo>
                  <a:lnTo>
                    <a:pt x="2920" y="1044"/>
                  </a:lnTo>
                  <a:lnTo>
                    <a:pt x="2874" y="907"/>
                  </a:lnTo>
                  <a:lnTo>
                    <a:pt x="2810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54" y="440"/>
                  </a:lnTo>
                  <a:lnTo>
                    <a:pt x="2444" y="340"/>
                  </a:lnTo>
                  <a:lnTo>
                    <a:pt x="2325" y="257"/>
                  </a:lnTo>
                  <a:lnTo>
                    <a:pt x="2206" y="175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0"/>
            <p:cNvSpPr/>
            <p:nvPr/>
          </p:nvSpPr>
          <p:spPr>
            <a:xfrm rot="-5400000">
              <a:off x="7041677" y="1690283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2" y="1"/>
                  </a:moveTo>
                  <a:lnTo>
                    <a:pt x="1337" y="10"/>
                  </a:lnTo>
                  <a:lnTo>
                    <a:pt x="119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83" y="779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0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0" y="2646"/>
                  </a:lnTo>
                  <a:lnTo>
                    <a:pt x="659" y="2737"/>
                  </a:lnTo>
                  <a:lnTo>
                    <a:pt x="778" y="2811"/>
                  </a:lnTo>
                  <a:lnTo>
                    <a:pt x="916" y="2875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37" y="2984"/>
                  </a:lnTo>
                  <a:lnTo>
                    <a:pt x="1648" y="2984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25" y="2737"/>
                  </a:lnTo>
                  <a:lnTo>
                    <a:pt x="2444" y="2646"/>
                  </a:lnTo>
                  <a:lnTo>
                    <a:pt x="2554" y="2554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10" y="2206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84" y="1493"/>
                  </a:lnTo>
                  <a:lnTo>
                    <a:pt x="2984" y="1337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0"/>
            <p:cNvSpPr/>
            <p:nvPr/>
          </p:nvSpPr>
          <p:spPr>
            <a:xfrm rot="-5400000">
              <a:off x="7381141" y="1641509"/>
              <a:ext cx="326607" cy="335354"/>
            </a:xfrm>
            <a:custGeom>
              <a:rect b="b" l="l" r="r" t="t"/>
              <a:pathLst>
                <a:path extrusionOk="0" h="14033" w="13667">
                  <a:moveTo>
                    <a:pt x="1" y="1"/>
                  </a:moveTo>
                  <a:lnTo>
                    <a:pt x="1" y="14033"/>
                  </a:lnTo>
                  <a:lnTo>
                    <a:pt x="13666" y="14033"/>
                  </a:lnTo>
                  <a:lnTo>
                    <a:pt x="1366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0"/>
            <p:cNvSpPr/>
            <p:nvPr/>
          </p:nvSpPr>
          <p:spPr>
            <a:xfrm rot="-5400000">
              <a:off x="7411001" y="1687117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493" y="1"/>
                  </a:moveTo>
                  <a:lnTo>
                    <a:pt x="1346" y="10"/>
                  </a:lnTo>
                  <a:lnTo>
                    <a:pt x="120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60" y="257"/>
                  </a:lnTo>
                  <a:lnTo>
                    <a:pt x="550" y="340"/>
                  </a:lnTo>
                  <a:lnTo>
                    <a:pt x="440" y="440"/>
                  </a:lnTo>
                  <a:lnTo>
                    <a:pt x="348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20" y="916"/>
                  </a:lnTo>
                  <a:lnTo>
                    <a:pt x="74" y="1054"/>
                  </a:lnTo>
                  <a:lnTo>
                    <a:pt x="37" y="1191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9"/>
                  </a:lnTo>
                  <a:lnTo>
                    <a:pt x="37" y="1795"/>
                  </a:lnTo>
                  <a:lnTo>
                    <a:pt x="74" y="1941"/>
                  </a:lnTo>
                  <a:lnTo>
                    <a:pt x="120" y="2079"/>
                  </a:lnTo>
                  <a:lnTo>
                    <a:pt x="184" y="2207"/>
                  </a:lnTo>
                  <a:lnTo>
                    <a:pt x="257" y="2326"/>
                  </a:lnTo>
                  <a:lnTo>
                    <a:pt x="348" y="2445"/>
                  </a:lnTo>
                  <a:lnTo>
                    <a:pt x="440" y="2555"/>
                  </a:lnTo>
                  <a:lnTo>
                    <a:pt x="550" y="2646"/>
                  </a:lnTo>
                  <a:lnTo>
                    <a:pt x="660" y="2729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200" y="2957"/>
                  </a:lnTo>
                  <a:lnTo>
                    <a:pt x="1346" y="2985"/>
                  </a:lnTo>
                  <a:lnTo>
                    <a:pt x="1648" y="2985"/>
                  </a:lnTo>
                  <a:lnTo>
                    <a:pt x="1795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5" y="2729"/>
                  </a:lnTo>
                  <a:lnTo>
                    <a:pt x="2444" y="2646"/>
                  </a:lnTo>
                  <a:lnTo>
                    <a:pt x="2554" y="2555"/>
                  </a:lnTo>
                  <a:lnTo>
                    <a:pt x="2646" y="2445"/>
                  </a:lnTo>
                  <a:lnTo>
                    <a:pt x="2737" y="2326"/>
                  </a:lnTo>
                  <a:lnTo>
                    <a:pt x="2811" y="2207"/>
                  </a:lnTo>
                  <a:lnTo>
                    <a:pt x="2875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9"/>
                  </a:lnTo>
                  <a:lnTo>
                    <a:pt x="2994" y="1493"/>
                  </a:lnTo>
                  <a:lnTo>
                    <a:pt x="2984" y="1337"/>
                  </a:lnTo>
                  <a:lnTo>
                    <a:pt x="2957" y="1191"/>
                  </a:lnTo>
                  <a:lnTo>
                    <a:pt x="2920" y="1054"/>
                  </a:lnTo>
                  <a:lnTo>
                    <a:pt x="2875" y="916"/>
                  </a:lnTo>
                  <a:lnTo>
                    <a:pt x="2811" y="779"/>
                  </a:lnTo>
                  <a:lnTo>
                    <a:pt x="2737" y="660"/>
                  </a:lnTo>
                  <a:lnTo>
                    <a:pt x="2646" y="541"/>
                  </a:lnTo>
                  <a:lnTo>
                    <a:pt x="2554" y="440"/>
                  </a:lnTo>
                  <a:lnTo>
                    <a:pt x="2444" y="340"/>
                  </a:lnTo>
                  <a:lnTo>
                    <a:pt x="233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0"/>
            <p:cNvSpPr/>
            <p:nvPr/>
          </p:nvSpPr>
          <p:spPr>
            <a:xfrm rot="-5400000">
              <a:off x="7613448" y="1862656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3" y="1"/>
                  </a:moveTo>
                  <a:lnTo>
                    <a:pt x="1337" y="10"/>
                  </a:lnTo>
                  <a:lnTo>
                    <a:pt x="1191" y="28"/>
                  </a:lnTo>
                  <a:lnTo>
                    <a:pt x="1044" y="65"/>
                  </a:lnTo>
                  <a:lnTo>
                    <a:pt x="907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40" y="440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75" y="779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75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1" y="2646"/>
                  </a:lnTo>
                  <a:lnTo>
                    <a:pt x="660" y="2728"/>
                  </a:lnTo>
                  <a:lnTo>
                    <a:pt x="779" y="2810"/>
                  </a:lnTo>
                  <a:lnTo>
                    <a:pt x="907" y="2865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75"/>
                  </a:lnTo>
                  <a:lnTo>
                    <a:pt x="1493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69" y="2865"/>
                  </a:lnTo>
                  <a:lnTo>
                    <a:pt x="2207" y="2810"/>
                  </a:lnTo>
                  <a:lnTo>
                    <a:pt x="2326" y="2728"/>
                  </a:lnTo>
                  <a:lnTo>
                    <a:pt x="2445" y="2646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02" y="2206"/>
                  </a:lnTo>
                  <a:lnTo>
                    <a:pt x="2866" y="2078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76" y="1648"/>
                  </a:lnTo>
                  <a:lnTo>
                    <a:pt x="2985" y="1492"/>
                  </a:lnTo>
                  <a:lnTo>
                    <a:pt x="2976" y="1337"/>
                  </a:lnTo>
                  <a:lnTo>
                    <a:pt x="2957" y="1190"/>
                  </a:lnTo>
                  <a:lnTo>
                    <a:pt x="2921" y="1053"/>
                  </a:lnTo>
                  <a:lnTo>
                    <a:pt x="2866" y="916"/>
                  </a:lnTo>
                  <a:lnTo>
                    <a:pt x="2802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40"/>
                  </a:lnTo>
                  <a:lnTo>
                    <a:pt x="2445" y="339"/>
                  </a:lnTo>
                  <a:lnTo>
                    <a:pt x="2326" y="257"/>
                  </a:lnTo>
                  <a:lnTo>
                    <a:pt x="2207" y="184"/>
                  </a:lnTo>
                  <a:lnTo>
                    <a:pt x="2069" y="120"/>
                  </a:lnTo>
                  <a:lnTo>
                    <a:pt x="1932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0"/>
            <p:cNvSpPr/>
            <p:nvPr/>
          </p:nvSpPr>
          <p:spPr>
            <a:xfrm rot="-5400000">
              <a:off x="7508789" y="1769587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0"/>
                  </a:moveTo>
                  <a:lnTo>
                    <a:pt x="1191" y="28"/>
                  </a:lnTo>
                  <a:lnTo>
                    <a:pt x="1053" y="64"/>
                  </a:lnTo>
                  <a:lnTo>
                    <a:pt x="916" y="110"/>
                  </a:lnTo>
                  <a:lnTo>
                    <a:pt x="788" y="174"/>
                  </a:lnTo>
                  <a:lnTo>
                    <a:pt x="660" y="248"/>
                  </a:lnTo>
                  <a:lnTo>
                    <a:pt x="550" y="339"/>
                  </a:lnTo>
                  <a:lnTo>
                    <a:pt x="440" y="431"/>
                  </a:lnTo>
                  <a:lnTo>
                    <a:pt x="340" y="540"/>
                  </a:lnTo>
                  <a:lnTo>
                    <a:pt x="257" y="650"/>
                  </a:lnTo>
                  <a:lnTo>
                    <a:pt x="184" y="778"/>
                  </a:lnTo>
                  <a:lnTo>
                    <a:pt x="120" y="907"/>
                  </a:lnTo>
                  <a:lnTo>
                    <a:pt x="74" y="1044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1" y="1492"/>
                  </a:lnTo>
                  <a:lnTo>
                    <a:pt x="10" y="1639"/>
                  </a:lnTo>
                  <a:lnTo>
                    <a:pt x="28" y="1794"/>
                  </a:lnTo>
                  <a:lnTo>
                    <a:pt x="74" y="1932"/>
                  </a:lnTo>
                  <a:lnTo>
                    <a:pt x="120" y="2069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0" y="2444"/>
                  </a:lnTo>
                  <a:lnTo>
                    <a:pt x="440" y="2545"/>
                  </a:lnTo>
                  <a:lnTo>
                    <a:pt x="550" y="2646"/>
                  </a:lnTo>
                  <a:lnTo>
                    <a:pt x="660" y="2728"/>
                  </a:lnTo>
                  <a:lnTo>
                    <a:pt x="788" y="280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1" y="2957"/>
                  </a:lnTo>
                  <a:lnTo>
                    <a:pt x="1346" y="2975"/>
                  </a:lnTo>
                  <a:lnTo>
                    <a:pt x="1493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65"/>
                  </a:lnTo>
                  <a:lnTo>
                    <a:pt x="2207" y="2801"/>
                  </a:lnTo>
                  <a:lnTo>
                    <a:pt x="2335" y="2728"/>
                  </a:lnTo>
                  <a:lnTo>
                    <a:pt x="2445" y="2646"/>
                  </a:lnTo>
                  <a:lnTo>
                    <a:pt x="2555" y="2545"/>
                  </a:lnTo>
                  <a:lnTo>
                    <a:pt x="2646" y="2444"/>
                  </a:lnTo>
                  <a:lnTo>
                    <a:pt x="2738" y="2325"/>
                  </a:lnTo>
                  <a:lnTo>
                    <a:pt x="2811" y="2206"/>
                  </a:lnTo>
                  <a:lnTo>
                    <a:pt x="2875" y="2069"/>
                  </a:lnTo>
                  <a:lnTo>
                    <a:pt x="2921" y="1932"/>
                  </a:lnTo>
                  <a:lnTo>
                    <a:pt x="2957" y="1794"/>
                  </a:lnTo>
                  <a:lnTo>
                    <a:pt x="2985" y="1639"/>
                  </a:lnTo>
                  <a:lnTo>
                    <a:pt x="2994" y="1492"/>
                  </a:lnTo>
                  <a:lnTo>
                    <a:pt x="2985" y="1337"/>
                  </a:lnTo>
                  <a:lnTo>
                    <a:pt x="2957" y="1190"/>
                  </a:lnTo>
                  <a:lnTo>
                    <a:pt x="2921" y="1044"/>
                  </a:lnTo>
                  <a:lnTo>
                    <a:pt x="2875" y="907"/>
                  </a:lnTo>
                  <a:lnTo>
                    <a:pt x="2811" y="778"/>
                  </a:lnTo>
                  <a:lnTo>
                    <a:pt x="2738" y="650"/>
                  </a:lnTo>
                  <a:lnTo>
                    <a:pt x="2646" y="540"/>
                  </a:lnTo>
                  <a:lnTo>
                    <a:pt x="2555" y="431"/>
                  </a:lnTo>
                  <a:lnTo>
                    <a:pt x="2445" y="339"/>
                  </a:lnTo>
                  <a:lnTo>
                    <a:pt x="2335" y="248"/>
                  </a:lnTo>
                  <a:lnTo>
                    <a:pt x="2207" y="174"/>
                  </a:lnTo>
                  <a:lnTo>
                    <a:pt x="2079" y="110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3" name="Google Shape;1773;p50"/>
          <p:cNvGrpSpPr/>
          <p:nvPr/>
        </p:nvGrpSpPr>
        <p:grpSpPr>
          <a:xfrm rot="5400000">
            <a:off x="7711050" y="1723945"/>
            <a:ext cx="752676" cy="374952"/>
            <a:chOff x="6805237" y="2411595"/>
            <a:chExt cx="752676" cy="374952"/>
          </a:xfrm>
        </p:grpSpPr>
        <p:sp>
          <p:nvSpPr>
            <p:cNvPr id="1774" name="Google Shape;1774;p50"/>
            <p:cNvSpPr/>
            <p:nvPr/>
          </p:nvSpPr>
          <p:spPr>
            <a:xfrm>
              <a:off x="6805237" y="2411595"/>
              <a:ext cx="752676" cy="374952"/>
            </a:xfrm>
            <a:custGeom>
              <a:rect b="b" l="l" r="r" t="t"/>
              <a:pathLst>
                <a:path extrusionOk="0" h="15690" w="31496">
                  <a:moveTo>
                    <a:pt x="0" y="1"/>
                  </a:moveTo>
                  <a:lnTo>
                    <a:pt x="0" y="15689"/>
                  </a:lnTo>
                  <a:lnTo>
                    <a:pt x="31496" y="15689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0"/>
            <p:cNvSpPr/>
            <p:nvPr/>
          </p:nvSpPr>
          <p:spPr>
            <a:xfrm>
              <a:off x="7193046" y="2435660"/>
              <a:ext cx="335139" cy="326607"/>
            </a:xfrm>
            <a:custGeom>
              <a:rect b="b" l="l" r="r" t="t"/>
              <a:pathLst>
                <a:path extrusionOk="0" h="13667" w="14024">
                  <a:moveTo>
                    <a:pt x="1" y="1"/>
                  </a:moveTo>
                  <a:lnTo>
                    <a:pt x="1" y="13666"/>
                  </a:lnTo>
                  <a:lnTo>
                    <a:pt x="14023" y="13666"/>
                  </a:lnTo>
                  <a:lnTo>
                    <a:pt x="140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0"/>
            <p:cNvSpPr/>
            <p:nvPr/>
          </p:nvSpPr>
          <p:spPr>
            <a:xfrm>
              <a:off x="7429058" y="2471100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3" y="1"/>
                  </a:moveTo>
                  <a:lnTo>
                    <a:pt x="1337" y="10"/>
                  </a:lnTo>
                  <a:lnTo>
                    <a:pt x="1191" y="28"/>
                  </a:lnTo>
                  <a:lnTo>
                    <a:pt x="1044" y="65"/>
                  </a:lnTo>
                  <a:lnTo>
                    <a:pt x="907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40" y="440"/>
                  </a:lnTo>
                  <a:lnTo>
                    <a:pt x="340" y="541"/>
                  </a:lnTo>
                  <a:lnTo>
                    <a:pt x="257" y="660"/>
                  </a:lnTo>
                  <a:lnTo>
                    <a:pt x="175" y="779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75" y="2206"/>
                  </a:lnTo>
                  <a:lnTo>
                    <a:pt x="257" y="2325"/>
                  </a:lnTo>
                  <a:lnTo>
                    <a:pt x="340" y="2444"/>
                  </a:lnTo>
                  <a:lnTo>
                    <a:pt x="440" y="2554"/>
                  </a:lnTo>
                  <a:lnTo>
                    <a:pt x="541" y="2646"/>
                  </a:lnTo>
                  <a:lnTo>
                    <a:pt x="660" y="2737"/>
                  </a:lnTo>
                  <a:lnTo>
                    <a:pt x="779" y="2811"/>
                  </a:lnTo>
                  <a:lnTo>
                    <a:pt x="907" y="2875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84"/>
                  </a:lnTo>
                  <a:lnTo>
                    <a:pt x="1648" y="2984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75"/>
                  </a:lnTo>
                  <a:lnTo>
                    <a:pt x="2207" y="2811"/>
                  </a:lnTo>
                  <a:lnTo>
                    <a:pt x="2326" y="2737"/>
                  </a:lnTo>
                  <a:lnTo>
                    <a:pt x="2445" y="2646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11" y="2206"/>
                  </a:lnTo>
                  <a:lnTo>
                    <a:pt x="2866" y="2078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76" y="1648"/>
                  </a:lnTo>
                  <a:lnTo>
                    <a:pt x="2985" y="1493"/>
                  </a:lnTo>
                  <a:lnTo>
                    <a:pt x="2976" y="1337"/>
                  </a:lnTo>
                  <a:lnTo>
                    <a:pt x="2957" y="1190"/>
                  </a:lnTo>
                  <a:lnTo>
                    <a:pt x="2921" y="1053"/>
                  </a:lnTo>
                  <a:lnTo>
                    <a:pt x="2866" y="916"/>
                  </a:lnTo>
                  <a:lnTo>
                    <a:pt x="2811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40"/>
                  </a:lnTo>
                  <a:lnTo>
                    <a:pt x="2445" y="339"/>
                  </a:lnTo>
                  <a:lnTo>
                    <a:pt x="2326" y="257"/>
                  </a:lnTo>
                  <a:lnTo>
                    <a:pt x="2207" y="184"/>
                  </a:lnTo>
                  <a:lnTo>
                    <a:pt x="2079" y="120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0"/>
            <p:cNvSpPr/>
            <p:nvPr/>
          </p:nvSpPr>
          <p:spPr>
            <a:xfrm>
              <a:off x="7330863" y="2558374"/>
              <a:ext cx="71310" cy="71334"/>
            </a:xfrm>
            <a:custGeom>
              <a:rect b="b" l="l" r="r" t="t"/>
              <a:pathLst>
                <a:path extrusionOk="0" h="2985" w="2984">
                  <a:moveTo>
                    <a:pt x="1492" y="1"/>
                  </a:moveTo>
                  <a:lnTo>
                    <a:pt x="1336" y="10"/>
                  </a:lnTo>
                  <a:lnTo>
                    <a:pt x="1190" y="28"/>
                  </a:lnTo>
                  <a:lnTo>
                    <a:pt x="1053" y="65"/>
                  </a:lnTo>
                  <a:lnTo>
                    <a:pt x="915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39" y="440"/>
                  </a:lnTo>
                  <a:lnTo>
                    <a:pt x="339" y="541"/>
                  </a:lnTo>
                  <a:lnTo>
                    <a:pt x="256" y="660"/>
                  </a:lnTo>
                  <a:lnTo>
                    <a:pt x="183" y="779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191"/>
                  </a:lnTo>
                  <a:lnTo>
                    <a:pt x="9" y="1337"/>
                  </a:lnTo>
                  <a:lnTo>
                    <a:pt x="0" y="1493"/>
                  </a:lnTo>
                  <a:lnTo>
                    <a:pt x="9" y="1648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7"/>
                  </a:lnTo>
                  <a:lnTo>
                    <a:pt x="256" y="2326"/>
                  </a:lnTo>
                  <a:lnTo>
                    <a:pt x="339" y="2444"/>
                  </a:lnTo>
                  <a:lnTo>
                    <a:pt x="439" y="2554"/>
                  </a:lnTo>
                  <a:lnTo>
                    <a:pt x="540" y="2646"/>
                  </a:lnTo>
                  <a:lnTo>
                    <a:pt x="659" y="2737"/>
                  </a:lnTo>
                  <a:lnTo>
                    <a:pt x="778" y="2811"/>
                  </a:lnTo>
                  <a:lnTo>
                    <a:pt x="915" y="2875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36" y="2985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25" y="2737"/>
                  </a:lnTo>
                  <a:lnTo>
                    <a:pt x="2444" y="2646"/>
                  </a:lnTo>
                  <a:lnTo>
                    <a:pt x="2554" y="2554"/>
                  </a:lnTo>
                  <a:lnTo>
                    <a:pt x="2645" y="2444"/>
                  </a:lnTo>
                  <a:lnTo>
                    <a:pt x="2728" y="2326"/>
                  </a:lnTo>
                  <a:lnTo>
                    <a:pt x="2810" y="2207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84" y="1493"/>
                  </a:lnTo>
                  <a:lnTo>
                    <a:pt x="2984" y="1337"/>
                  </a:lnTo>
                  <a:lnTo>
                    <a:pt x="2957" y="1191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79"/>
                  </a:lnTo>
                  <a:lnTo>
                    <a:pt x="2728" y="660"/>
                  </a:lnTo>
                  <a:lnTo>
                    <a:pt x="2645" y="541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0"/>
            <p:cNvSpPr/>
            <p:nvPr/>
          </p:nvSpPr>
          <p:spPr>
            <a:xfrm>
              <a:off x="7232644" y="2646532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0"/>
                  </a:moveTo>
                  <a:lnTo>
                    <a:pt x="1346" y="9"/>
                  </a:lnTo>
                  <a:lnTo>
                    <a:pt x="1190" y="37"/>
                  </a:lnTo>
                  <a:lnTo>
                    <a:pt x="1053" y="74"/>
                  </a:lnTo>
                  <a:lnTo>
                    <a:pt x="916" y="119"/>
                  </a:lnTo>
                  <a:lnTo>
                    <a:pt x="778" y="183"/>
                  </a:lnTo>
                  <a:lnTo>
                    <a:pt x="659" y="257"/>
                  </a:lnTo>
                  <a:lnTo>
                    <a:pt x="540" y="348"/>
                  </a:lnTo>
                  <a:lnTo>
                    <a:pt x="440" y="440"/>
                  </a:lnTo>
                  <a:lnTo>
                    <a:pt x="339" y="549"/>
                  </a:lnTo>
                  <a:lnTo>
                    <a:pt x="257" y="659"/>
                  </a:lnTo>
                  <a:lnTo>
                    <a:pt x="183" y="787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199"/>
                  </a:lnTo>
                  <a:lnTo>
                    <a:pt x="10" y="1346"/>
                  </a:lnTo>
                  <a:lnTo>
                    <a:pt x="0" y="1501"/>
                  </a:lnTo>
                  <a:lnTo>
                    <a:pt x="10" y="1648"/>
                  </a:lnTo>
                  <a:lnTo>
                    <a:pt x="28" y="1803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15"/>
                  </a:lnTo>
                  <a:lnTo>
                    <a:pt x="257" y="2334"/>
                  </a:lnTo>
                  <a:lnTo>
                    <a:pt x="339" y="2453"/>
                  </a:lnTo>
                  <a:lnTo>
                    <a:pt x="440" y="2554"/>
                  </a:lnTo>
                  <a:lnTo>
                    <a:pt x="540" y="2655"/>
                  </a:lnTo>
                  <a:lnTo>
                    <a:pt x="659" y="2737"/>
                  </a:lnTo>
                  <a:lnTo>
                    <a:pt x="778" y="2810"/>
                  </a:lnTo>
                  <a:lnTo>
                    <a:pt x="916" y="2874"/>
                  </a:lnTo>
                  <a:lnTo>
                    <a:pt x="1053" y="2929"/>
                  </a:lnTo>
                  <a:lnTo>
                    <a:pt x="1190" y="2966"/>
                  </a:lnTo>
                  <a:lnTo>
                    <a:pt x="1346" y="2984"/>
                  </a:lnTo>
                  <a:lnTo>
                    <a:pt x="1492" y="2993"/>
                  </a:lnTo>
                  <a:lnTo>
                    <a:pt x="1648" y="2984"/>
                  </a:lnTo>
                  <a:lnTo>
                    <a:pt x="1794" y="2966"/>
                  </a:lnTo>
                  <a:lnTo>
                    <a:pt x="1941" y="2929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34" y="2737"/>
                  </a:lnTo>
                  <a:lnTo>
                    <a:pt x="2444" y="2655"/>
                  </a:lnTo>
                  <a:lnTo>
                    <a:pt x="2554" y="2554"/>
                  </a:lnTo>
                  <a:lnTo>
                    <a:pt x="2646" y="2453"/>
                  </a:lnTo>
                  <a:lnTo>
                    <a:pt x="2737" y="2334"/>
                  </a:lnTo>
                  <a:lnTo>
                    <a:pt x="2810" y="2215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803"/>
                  </a:lnTo>
                  <a:lnTo>
                    <a:pt x="2984" y="1648"/>
                  </a:lnTo>
                  <a:lnTo>
                    <a:pt x="2984" y="1501"/>
                  </a:lnTo>
                  <a:lnTo>
                    <a:pt x="2984" y="1346"/>
                  </a:lnTo>
                  <a:lnTo>
                    <a:pt x="2957" y="1199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87"/>
                  </a:lnTo>
                  <a:lnTo>
                    <a:pt x="2737" y="659"/>
                  </a:lnTo>
                  <a:lnTo>
                    <a:pt x="2646" y="549"/>
                  </a:lnTo>
                  <a:lnTo>
                    <a:pt x="2554" y="440"/>
                  </a:lnTo>
                  <a:lnTo>
                    <a:pt x="2444" y="348"/>
                  </a:lnTo>
                  <a:lnTo>
                    <a:pt x="2334" y="257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74"/>
                  </a:lnTo>
                  <a:lnTo>
                    <a:pt x="1794" y="37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0"/>
            <p:cNvSpPr/>
            <p:nvPr/>
          </p:nvSpPr>
          <p:spPr>
            <a:xfrm>
              <a:off x="6829947" y="2435660"/>
              <a:ext cx="335354" cy="326607"/>
            </a:xfrm>
            <a:custGeom>
              <a:rect b="b" l="l" r="r" t="t"/>
              <a:pathLst>
                <a:path extrusionOk="0" h="13667" w="14033">
                  <a:moveTo>
                    <a:pt x="1" y="1"/>
                  </a:moveTo>
                  <a:lnTo>
                    <a:pt x="1" y="13666"/>
                  </a:lnTo>
                  <a:lnTo>
                    <a:pt x="14032" y="13666"/>
                  </a:lnTo>
                  <a:lnTo>
                    <a:pt x="1403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50"/>
            <p:cNvSpPr/>
            <p:nvPr/>
          </p:nvSpPr>
          <p:spPr>
            <a:xfrm>
              <a:off x="7059626" y="2649806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2" y="1"/>
                  </a:moveTo>
                  <a:lnTo>
                    <a:pt x="1337" y="10"/>
                  </a:lnTo>
                  <a:lnTo>
                    <a:pt x="119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83" y="779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190"/>
                  </a:lnTo>
                  <a:lnTo>
                    <a:pt x="9" y="1337"/>
                  </a:lnTo>
                  <a:lnTo>
                    <a:pt x="0" y="1493"/>
                  </a:lnTo>
                  <a:lnTo>
                    <a:pt x="9" y="1648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45"/>
                  </a:lnTo>
                  <a:lnTo>
                    <a:pt x="540" y="2646"/>
                  </a:lnTo>
                  <a:lnTo>
                    <a:pt x="659" y="2728"/>
                  </a:lnTo>
                  <a:lnTo>
                    <a:pt x="778" y="281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37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11"/>
                  </a:lnTo>
                  <a:lnTo>
                    <a:pt x="2325" y="2728"/>
                  </a:lnTo>
                  <a:lnTo>
                    <a:pt x="2444" y="2646"/>
                  </a:lnTo>
                  <a:lnTo>
                    <a:pt x="2545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10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4" y="1493"/>
                  </a:lnTo>
                  <a:lnTo>
                    <a:pt x="2975" y="1337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10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50"/>
            <p:cNvSpPr/>
            <p:nvPr/>
          </p:nvSpPr>
          <p:spPr>
            <a:xfrm>
              <a:off x="6857286" y="2474159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1"/>
                  </a:moveTo>
                  <a:lnTo>
                    <a:pt x="1337" y="10"/>
                  </a:lnTo>
                  <a:lnTo>
                    <a:pt x="1191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49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200"/>
                  </a:lnTo>
                  <a:lnTo>
                    <a:pt x="10" y="1346"/>
                  </a:lnTo>
                  <a:lnTo>
                    <a:pt x="1" y="1502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84" y="2207"/>
                  </a:lnTo>
                  <a:lnTo>
                    <a:pt x="257" y="2335"/>
                  </a:lnTo>
                  <a:lnTo>
                    <a:pt x="339" y="2445"/>
                  </a:lnTo>
                  <a:lnTo>
                    <a:pt x="440" y="2554"/>
                  </a:lnTo>
                  <a:lnTo>
                    <a:pt x="541" y="2646"/>
                  </a:lnTo>
                  <a:lnTo>
                    <a:pt x="660" y="2737"/>
                  </a:lnTo>
                  <a:lnTo>
                    <a:pt x="779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191" y="2957"/>
                  </a:lnTo>
                  <a:lnTo>
                    <a:pt x="1337" y="2985"/>
                  </a:lnTo>
                  <a:lnTo>
                    <a:pt x="1493" y="2994"/>
                  </a:lnTo>
                  <a:lnTo>
                    <a:pt x="1648" y="2985"/>
                  </a:lnTo>
                  <a:lnTo>
                    <a:pt x="1795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7" y="2811"/>
                  </a:lnTo>
                  <a:lnTo>
                    <a:pt x="2326" y="2737"/>
                  </a:lnTo>
                  <a:lnTo>
                    <a:pt x="2445" y="2646"/>
                  </a:lnTo>
                  <a:lnTo>
                    <a:pt x="2554" y="2554"/>
                  </a:lnTo>
                  <a:lnTo>
                    <a:pt x="2646" y="2445"/>
                  </a:lnTo>
                  <a:lnTo>
                    <a:pt x="2728" y="2335"/>
                  </a:lnTo>
                  <a:lnTo>
                    <a:pt x="2811" y="2207"/>
                  </a:lnTo>
                  <a:lnTo>
                    <a:pt x="2875" y="2078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5" y="1502"/>
                  </a:lnTo>
                  <a:lnTo>
                    <a:pt x="2975" y="1346"/>
                  </a:lnTo>
                  <a:lnTo>
                    <a:pt x="2957" y="1200"/>
                  </a:lnTo>
                  <a:lnTo>
                    <a:pt x="2921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28" y="660"/>
                  </a:lnTo>
                  <a:lnTo>
                    <a:pt x="2646" y="550"/>
                  </a:lnTo>
                  <a:lnTo>
                    <a:pt x="2554" y="440"/>
                  </a:lnTo>
                  <a:lnTo>
                    <a:pt x="2445" y="349"/>
                  </a:lnTo>
                  <a:lnTo>
                    <a:pt x="2326" y="257"/>
                  </a:lnTo>
                  <a:lnTo>
                    <a:pt x="2207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5" y="37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0"/>
            <p:cNvSpPr/>
            <p:nvPr/>
          </p:nvSpPr>
          <p:spPr>
            <a:xfrm>
              <a:off x="6961838" y="2567335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493" y="1"/>
                  </a:moveTo>
                  <a:lnTo>
                    <a:pt x="1346" y="10"/>
                  </a:lnTo>
                  <a:lnTo>
                    <a:pt x="120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8" y="175"/>
                  </a:lnTo>
                  <a:lnTo>
                    <a:pt x="660" y="257"/>
                  </a:lnTo>
                  <a:lnTo>
                    <a:pt x="550" y="340"/>
                  </a:lnTo>
                  <a:lnTo>
                    <a:pt x="440" y="440"/>
                  </a:lnTo>
                  <a:lnTo>
                    <a:pt x="340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20" y="907"/>
                  </a:lnTo>
                  <a:lnTo>
                    <a:pt x="74" y="1044"/>
                  </a:lnTo>
                  <a:lnTo>
                    <a:pt x="37" y="1191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41"/>
                  </a:lnTo>
                  <a:lnTo>
                    <a:pt x="120" y="2079"/>
                  </a:lnTo>
                  <a:lnTo>
                    <a:pt x="184" y="2207"/>
                  </a:lnTo>
                  <a:lnTo>
                    <a:pt x="257" y="2326"/>
                  </a:lnTo>
                  <a:lnTo>
                    <a:pt x="340" y="2445"/>
                  </a:lnTo>
                  <a:lnTo>
                    <a:pt x="440" y="2545"/>
                  </a:lnTo>
                  <a:lnTo>
                    <a:pt x="550" y="2646"/>
                  </a:lnTo>
                  <a:lnTo>
                    <a:pt x="660" y="2729"/>
                  </a:lnTo>
                  <a:lnTo>
                    <a:pt x="788" y="2811"/>
                  </a:lnTo>
                  <a:lnTo>
                    <a:pt x="916" y="2866"/>
                  </a:lnTo>
                  <a:lnTo>
                    <a:pt x="1053" y="2921"/>
                  </a:lnTo>
                  <a:lnTo>
                    <a:pt x="1200" y="2957"/>
                  </a:lnTo>
                  <a:lnTo>
                    <a:pt x="1346" y="2976"/>
                  </a:lnTo>
                  <a:lnTo>
                    <a:pt x="1493" y="2985"/>
                  </a:lnTo>
                  <a:lnTo>
                    <a:pt x="1648" y="2976"/>
                  </a:lnTo>
                  <a:lnTo>
                    <a:pt x="1795" y="2957"/>
                  </a:lnTo>
                  <a:lnTo>
                    <a:pt x="1941" y="2921"/>
                  </a:lnTo>
                  <a:lnTo>
                    <a:pt x="2079" y="2866"/>
                  </a:lnTo>
                  <a:lnTo>
                    <a:pt x="2207" y="2811"/>
                  </a:lnTo>
                  <a:lnTo>
                    <a:pt x="2335" y="2729"/>
                  </a:lnTo>
                  <a:lnTo>
                    <a:pt x="2445" y="2646"/>
                  </a:lnTo>
                  <a:lnTo>
                    <a:pt x="2555" y="2545"/>
                  </a:lnTo>
                  <a:lnTo>
                    <a:pt x="2646" y="2445"/>
                  </a:lnTo>
                  <a:lnTo>
                    <a:pt x="2738" y="2326"/>
                  </a:lnTo>
                  <a:lnTo>
                    <a:pt x="2811" y="2207"/>
                  </a:lnTo>
                  <a:lnTo>
                    <a:pt x="2875" y="2079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85" y="1648"/>
                  </a:lnTo>
                  <a:lnTo>
                    <a:pt x="2994" y="1493"/>
                  </a:lnTo>
                  <a:lnTo>
                    <a:pt x="2985" y="1337"/>
                  </a:lnTo>
                  <a:lnTo>
                    <a:pt x="2957" y="1191"/>
                  </a:lnTo>
                  <a:lnTo>
                    <a:pt x="2921" y="1044"/>
                  </a:lnTo>
                  <a:lnTo>
                    <a:pt x="2875" y="907"/>
                  </a:lnTo>
                  <a:lnTo>
                    <a:pt x="2811" y="779"/>
                  </a:lnTo>
                  <a:lnTo>
                    <a:pt x="2738" y="660"/>
                  </a:lnTo>
                  <a:lnTo>
                    <a:pt x="2646" y="541"/>
                  </a:lnTo>
                  <a:lnTo>
                    <a:pt x="2555" y="440"/>
                  </a:lnTo>
                  <a:lnTo>
                    <a:pt x="2445" y="340"/>
                  </a:lnTo>
                  <a:lnTo>
                    <a:pt x="2335" y="257"/>
                  </a:lnTo>
                  <a:lnTo>
                    <a:pt x="2207" y="175"/>
                  </a:lnTo>
                  <a:lnTo>
                    <a:pt x="2079" y="120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50"/>
          <p:cNvGrpSpPr/>
          <p:nvPr/>
        </p:nvGrpSpPr>
        <p:grpSpPr>
          <a:xfrm>
            <a:off x="3610757" y="3675232"/>
            <a:ext cx="752915" cy="374928"/>
            <a:chOff x="3470819" y="3570457"/>
            <a:chExt cx="752915" cy="374928"/>
          </a:xfrm>
        </p:grpSpPr>
        <p:sp>
          <p:nvSpPr>
            <p:cNvPr id="1784" name="Google Shape;1784;p50"/>
            <p:cNvSpPr/>
            <p:nvPr/>
          </p:nvSpPr>
          <p:spPr>
            <a:xfrm>
              <a:off x="3470819" y="3570457"/>
              <a:ext cx="752915" cy="374928"/>
            </a:xfrm>
            <a:custGeom>
              <a:rect b="b" l="l" r="r" t="t"/>
              <a:pathLst>
                <a:path extrusionOk="0" h="15689" w="31506">
                  <a:moveTo>
                    <a:pt x="1" y="1"/>
                  </a:moveTo>
                  <a:lnTo>
                    <a:pt x="1" y="15689"/>
                  </a:lnTo>
                  <a:lnTo>
                    <a:pt x="31506" y="15689"/>
                  </a:lnTo>
                  <a:lnTo>
                    <a:pt x="315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0"/>
            <p:cNvSpPr/>
            <p:nvPr/>
          </p:nvSpPr>
          <p:spPr>
            <a:xfrm>
              <a:off x="3858652" y="3594737"/>
              <a:ext cx="335330" cy="326368"/>
            </a:xfrm>
            <a:custGeom>
              <a:rect b="b" l="l" r="r" t="t"/>
              <a:pathLst>
                <a:path extrusionOk="0" h="13657" w="14032">
                  <a:moveTo>
                    <a:pt x="0" y="1"/>
                  </a:moveTo>
                  <a:lnTo>
                    <a:pt x="0" y="13657"/>
                  </a:lnTo>
                  <a:lnTo>
                    <a:pt x="14032" y="13657"/>
                  </a:lnTo>
                  <a:lnTo>
                    <a:pt x="1403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0"/>
            <p:cNvSpPr/>
            <p:nvPr/>
          </p:nvSpPr>
          <p:spPr>
            <a:xfrm>
              <a:off x="3898226" y="3629962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2" y="0"/>
                  </a:moveTo>
                  <a:lnTo>
                    <a:pt x="1346" y="9"/>
                  </a:lnTo>
                  <a:lnTo>
                    <a:pt x="120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60" y="256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9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15"/>
                  </a:lnTo>
                  <a:lnTo>
                    <a:pt x="74" y="1053"/>
                  </a:lnTo>
                  <a:lnTo>
                    <a:pt x="37" y="1190"/>
                  </a:lnTo>
                  <a:lnTo>
                    <a:pt x="10" y="1346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37" y="1794"/>
                  </a:lnTo>
                  <a:lnTo>
                    <a:pt x="74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49" y="2444"/>
                  </a:lnTo>
                  <a:lnTo>
                    <a:pt x="440" y="2554"/>
                  </a:lnTo>
                  <a:lnTo>
                    <a:pt x="550" y="2645"/>
                  </a:lnTo>
                  <a:lnTo>
                    <a:pt x="660" y="2737"/>
                  </a:lnTo>
                  <a:lnTo>
                    <a:pt x="788" y="2810"/>
                  </a:lnTo>
                  <a:lnTo>
                    <a:pt x="916" y="2874"/>
                  </a:lnTo>
                  <a:lnTo>
                    <a:pt x="1053" y="2920"/>
                  </a:lnTo>
                  <a:lnTo>
                    <a:pt x="1200" y="2957"/>
                  </a:lnTo>
                  <a:lnTo>
                    <a:pt x="1346" y="2984"/>
                  </a:lnTo>
                  <a:lnTo>
                    <a:pt x="1648" y="2984"/>
                  </a:lnTo>
                  <a:lnTo>
                    <a:pt x="1804" y="2957"/>
                  </a:lnTo>
                  <a:lnTo>
                    <a:pt x="1941" y="2920"/>
                  </a:lnTo>
                  <a:lnTo>
                    <a:pt x="2079" y="2874"/>
                  </a:lnTo>
                  <a:lnTo>
                    <a:pt x="2207" y="2810"/>
                  </a:lnTo>
                  <a:lnTo>
                    <a:pt x="2335" y="2737"/>
                  </a:lnTo>
                  <a:lnTo>
                    <a:pt x="2445" y="2645"/>
                  </a:lnTo>
                  <a:lnTo>
                    <a:pt x="2555" y="2554"/>
                  </a:lnTo>
                  <a:lnTo>
                    <a:pt x="2655" y="2444"/>
                  </a:lnTo>
                  <a:lnTo>
                    <a:pt x="2738" y="2334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30" y="1941"/>
                  </a:lnTo>
                  <a:lnTo>
                    <a:pt x="2966" y="1794"/>
                  </a:lnTo>
                  <a:lnTo>
                    <a:pt x="2985" y="1648"/>
                  </a:lnTo>
                  <a:lnTo>
                    <a:pt x="2994" y="1492"/>
                  </a:lnTo>
                  <a:lnTo>
                    <a:pt x="2985" y="1346"/>
                  </a:lnTo>
                  <a:lnTo>
                    <a:pt x="2966" y="1190"/>
                  </a:lnTo>
                  <a:lnTo>
                    <a:pt x="2930" y="1053"/>
                  </a:lnTo>
                  <a:lnTo>
                    <a:pt x="2875" y="915"/>
                  </a:lnTo>
                  <a:lnTo>
                    <a:pt x="2811" y="778"/>
                  </a:lnTo>
                  <a:lnTo>
                    <a:pt x="2738" y="659"/>
                  </a:lnTo>
                  <a:lnTo>
                    <a:pt x="2655" y="540"/>
                  </a:lnTo>
                  <a:lnTo>
                    <a:pt x="2555" y="440"/>
                  </a:lnTo>
                  <a:lnTo>
                    <a:pt x="2445" y="339"/>
                  </a:lnTo>
                  <a:lnTo>
                    <a:pt x="2335" y="256"/>
                  </a:lnTo>
                  <a:lnTo>
                    <a:pt x="2207" y="183"/>
                  </a:lnTo>
                  <a:lnTo>
                    <a:pt x="2079" y="119"/>
                  </a:lnTo>
                  <a:lnTo>
                    <a:pt x="1941" y="64"/>
                  </a:lnTo>
                  <a:lnTo>
                    <a:pt x="1804" y="28"/>
                  </a:lnTo>
                  <a:lnTo>
                    <a:pt x="1648" y="9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50"/>
            <p:cNvSpPr/>
            <p:nvPr/>
          </p:nvSpPr>
          <p:spPr>
            <a:xfrm>
              <a:off x="4083718" y="3811511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2" y="0"/>
                  </a:moveTo>
                  <a:lnTo>
                    <a:pt x="1346" y="9"/>
                  </a:lnTo>
                  <a:lnTo>
                    <a:pt x="120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88" y="174"/>
                  </a:lnTo>
                  <a:lnTo>
                    <a:pt x="660" y="256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8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06"/>
                  </a:lnTo>
                  <a:lnTo>
                    <a:pt x="74" y="1044"/>
                  </a:lnTo>
                  <a:lnTo>
                    <a:pt x="37" y="1190"/>
                  </a:lnTo>
                  <a:lnTo>
                    <a:pt x="10" y="1337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37" y="1794"/>
                  </a:lnTo>
                  <a:lnTo>
                    <a:pt x="74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45"/>
                  </a:lnTo>
                  <a:lnTo>
                    <a:pt x="550" y="2645"/>
                  </a:lnTo>
                  <a:lnTo>
                    <a:pt x="660" y="2728"/>
                  </a:lnTo>
                  <a:lnTo>
                    <a:pt x="788" y="2810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200" y="2957"/>
                  </a:lnTo>
                  <a:lnTo>
                    <a:pt x="1346" y="2975"/>
                  </a:lnTo>
                  <a:lnTo>
                    <a:pt x="1502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7" y="2810"/>
                  </a:lnTo>
                  <a:lnTo>
                    <a:pt x="2335" y="2728"/>
                  </a:lnTo>
                  <a:lnTo>
                    <a:pt x="2445" y="2645"/>
                  </a:lnTo>
                  <a:lnTo>
                    <a:pt x="2554" y="2545"/>
                  </a:lnTo>
                  <a:lnTo>
                    <a:pt x="2646" y="2444"/>
                  </a:lnTo>
                  <a:lnTo>
                    <a:pt x="2737" y="2325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85" y="1648"/>
                  </a:lnTo>
                  <a:lnTo>
                    <a:pt x="2994" y="1492"/>
                  </a:lnTo>
                  <a:lnTo>
                    <a:pt x="2985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75" y="906"/>
                  </a:lnTo>
                  <a:lnTo>
                    <a:pt x="2811" y="778"/>
                  </a:lnTo>
                  <a:lnTo>
                    <a:pt x="2737" y="659"/>
                  </a:lnTo>
                  <a:lnTo>
                    <a:pt x="2646" y="540"/>
                  </a:lnTo>
                  <a:lnTo>
                    <a:pt x="2554" y="440"/>
                  </a:lnTo>
                  <a:lnTo>
                    <a:pt x="2445" y="339"/>
                  </a:lnTo>
                  <a:lnTo>
                    <a:pt x="2335" y="256"/>
                  </a:lnTo>
                  <a:lnTo>
                    <a:pt x="2207" y="174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9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0"/>
            <p:cNvSpPr/>
            <p:nvPr/>
          </p:nvSpPr>
          <p:spPr>
            <a:xfrm>
              <a:off x="4081759" y="3627978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492" y="1"/>
                  </a:moveTo>
                  <a:lnTo>
                    <a:pt x="1346" y="10"/>
                  </a:lnTo>
                  <a:lnTo>
                    <a:pt x="1199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7" y="184"/>
                  </a:lnTo>
                  <a:lnTo>
                    <a:pt x="659" y="257"/>
                  </a:lnTo>
                  <a:lnTo>
                    <a:pt x="549" y="339"/>
                  </a:lnTo>
                  <a:lnTo>
                    <a:pt x="440" y="440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83" y="779"/>
                  </a:lnTo>
                  <a:lnTo>
                    <a:pt x="119" y="916"/>
                  </a:lnTo>
                  <a:lnTo>
                    <a:pt x="73" y="1053"/>
                  </a:lnTo>
                  <a:lnTo>
                    <a:pt x="37" y="1191"/>
                  </a:lnTo>
                  <a:lnTo>
                    <a:pt x="9" y="1346"/>
                  </a:lnTo>
                  <a:lnTo>
                    <a:pt x="0" y="1493"/>
                  </a:lnTo>
                  <a:lnTo>
                    <a:pt x="9" y="1648"/>
                  </a:lnTo>
                  <a:lnTo>
                    <a:pt x="37" y="1795"/>
                  </a:lnTo>
                  <a:lnTo>
                    <a:pt x="73" y="1941"/>
                  </a:lnTo>
                  <a:lnTo>
                    <a:pt x="119" y="2079"/>
                  </a:lnTo>
                  <a:lnTo>
                    <a:pt x="183" y="2207"/>
                  </a:lnTo>
                  <a:lnTo>
                    <a:pt x="257" y="2326"/>
                  </a:lnTo>
                  <a:lnTo>
                    <a:pt x="339" y="2445"/>
                  </a:lnTo>
                  <a:lnTo>
                    <a:pt x="440" y="2555"/>
                  </a:lnTo>
                  <a:lnTo>
                    <a:pt x="549" y="2646"/>
                  </a:lnTo>
                  <a:lnTo>
                    <a:pt x="659" y="2738"/>
                  </a:lnTo>
                  <a:lnTo>
                    <a:pt x="787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199" y="2957"/>
                  </a:lnTo>
                  <a:lnTo>
                    <a:pt x="1346" y="2985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4" y="2738"/>
                  </a:lnTo>
                  <a:lnTo>
                    <a:pt x="2444" y="2646"/>
                  </a:lnTo>
                  <a:lnTo>
                    <a:pt x="2554" y="2555"/>
                  </a:lnTo>
                  <a:lnTo>
                    <a:pt x="2646" y="2445"/>
                  </a:lnTo>
                  <a:lnTo>
                    <a:pt x="2737" y="2326"/>
                  </a:lnTo>
                  <a:lnTo>
                    <a:pt x="2810" y="2207"/>
                  </a:lnTo>
                  <a:lnTo>
                    <a:pt x="2874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93" y="1493"/>
                  </a:lnTo>
                  <a:lnTo>
                    <a:pt x="2984" y="1346"/>
                  </a:lnTo>
                  <a:lnTo>
                    <a:pt x="2957" y="1191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46" y="541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50"/>
            <p:cNvSpPr/>
            <p:nvPr/>
          </p:nvSpPr>
          <p:spPr>
            <a:xfrm>
              <a:off x="3994031" y="3717665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1"/>
                  </a:moveTo>
                  <a:lnTo>
                    <a:pt x="1337" y="10"/>
                  </a:lnTo>
                  <a:lnTo>
                    <a:pt x="1191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48"/>
                  </a:lnTo>
                  <a:lnTo>
                    <a:pt x="440" y="440"/>
                  </a:lnTo>
                  <a:lnTo>
                    <a:pt x="340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200"/>
                  </a:lnTo>
                  <a:lnTo>
                    <a:pt x="10" y="1346"/>
                  </a:lnTo>
                  <a:lnTo>
                    <a:pt x="1" y="1502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5"/>
                  </a:lnTo>
                  <a:lnTo>
                    <a:pt x="340" y="2444"/>
                  </a:lnTo>
                  <a:lnTo>
                    <a:pt x="440" y="2554"/>
                  </a:lnTo>
                  <a:lnTo>
                    <a:pt x="541" y="2646"/>
                  </a:lnTo>
                  <a:lnTo>
                    <a:pt x="660" y="2737"/>
                  </a:lnTo>
                  <a:lnTo>
                    <a:pt x="779" y="2811"/>
                  </a:lnTo>
                  <a:lnTo>
                    <a:pt x="916" y="2875"/>
                  </a:lnTo>
                  <a:lnTo>
                    <a:pt x="1053" y="2920"/>
                  </a:lnTo>
                  <a:lnTo>
                    <a:pt x="1191" y="2957"/>
                  </a:lnTo>
                  <a:lnTo>
                    <a:pt x="1337" y="2984"/>
                  </a:lnTo>
                  <a:lnTo>
                    <a:pt x="1493" y="2994"/>
                  </a:lnTo>
                  <a:lnTo>
                    <a:pt x="1648" y="2984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75"/>
                  </a:lnTo>
                  <a:lnTo>
                    <a:pt x="2207" y="2811"/>
                  </a:lnTo>
                  <a:lnTo>
                    <a:pt x="2326" y="2737"/>
                  </a:lnTo>
                  <a:lnTo>
                    <a:pt x="2445" y="2646"/>
                  </a:lnTo>
                  <a:lnTo>
                    <a:pt x="2555" y="2554"/>
                  </a:lnTo>
                  <a:lnTo>
                    <a:pt x="2646" y="2444"/>
                  </a:lnTo>
                  <a:lnTo>
                    <a:pt x="2738" y="2335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85" y="1648"/>
                  </a:lnTo>
                  <a:lnTo>
                    <a:pt x="2985" y="1502"/>
                  </a:lnTo>
                  <a:lnTo>
                    <a:pt x="2985" y="1346"/>
                  </a:lnTo>
                  <a:lnTo>
                    <a:pt x="2957" y="1200"/>
                  </a:lnTo>
                  <a:lnTo>
                    <a:pt x="2921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8" y="660"/>
                  </a:lnTo>
                  <a:lnTo>
                    <a:pt x="2646" y="550"/>
                  </a:lnTo>
                  <a:lnTo>
                    <a:pt x="2555" y="440"/>
                  </a:lnTo>
                  <a:lnTo>
                    <a:pt x="2445" y="348"/>
                  </a:lnTo>
                  <a:lnTo>
                    <a:pt x="2326" y="257"/>
                  </a:lnTo>
                  <a:lnTo>
                    <a:pt x="2207" y="184"/>
                  </a:lnTo>
                  <a:lnTo>
                    <a:pt x="2079" y="120"/>
                  </a:lnTo>
                  <a:lnTo>
                    <a:pt x="1941" y="74"/>
                  </a:lnTo>
                  <a:lnTo>
                    <a:pt x="1795" y="37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50"/>
            <p:cNvSpPr/>
            <p:nvPr/>
          </p:nvSpPr>
          <p:spPr>
            <a:xfrm>
              <a:off x="3900209" y="3813471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1" y="1"/>
                  </a:moveTo>
                  <a:lnTo>
                    <a:pt x="1346" y="10"/>
                  </a:lnTo>
                  <a:lnTo>
                    <a:pt x="1199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7" y="184"/>
                  </a:lnTo>
                  <a:lnTo>
                    <a:pt x="659" y="257"/>
                  </a:lnTo>
                  <a:lnTo>
                    <a:pt x="549" y="339"/>
                  </a:lnTo>
                  <a:lnTo>
                    <a:pt x="440" y="440"/>
                  </a:lnTo>
                  <a:lnTo>
                    <a:pt x="348" y="541"/>
                  </a:lnTo>
                  <a:lnTo>
                    <a:pt x="256" y="660"/>
                  </a:lnTo>
                  <a:lnTo>
                    <a:pt x="183" y="779"/>
                  </a:lnTo>
                  <a:lnTo>
                    <a:pt x="119" y="916"/>
                  </a:lnTo>
                  <a:lnTo>
                    <a:pt x="73" y="1053"/>
                  </a:lnTo>
                  <a:lnTo>
                    <a:pt x="37" y="1190"/>
                  </a:lnTo>
                  <a:lnTo>
                    <a:pt x="9" y="1337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37" y="1795"/>
                  </a:lnTo>
                  <a:lnTo>
                    <a:pt x="73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6" y="2325"/>
                  </a:lnTo>
                  <a:lnTo>
                    <a:pt x="348" y="2444"/>
                  </a:lnTo>
                  <a:lnTo>
                    <a:pt x="440" y="2545"/>
                  </a:lnTo>
                  <a:lnTo>
                    <a:pt x="549" y="2646"/>
                  </a:lnTo>
                  <a:lnTo>
                    <a:pt x="659" y="2728"/>
                  </a:lnTo>
                  <a:lnTo>
                    <a:pt x="787" y="2811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9" y="2957"/>
                  </a:lnTo>
                  <a:lnTo>
                    <a:pt x="1346" y="2975"/>
                  </a:lnTo>
                  <a:lnTo>
                    <a:pt x="1501" y="2984"/>
                  </a:lnTo>
                  <a:lnTo>
                    <a:pt x="1648" y="2975"/>
                  </a:lnTo>
                  <a:lnTo>
                    <a:pt x="1803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15" y="2811"/>
                  </a:lnTo>
                  <a:lnTo>
                    <a:pt x="2334" y="2728"/>
                  </a:lnTo>
                  <a:lnTo>
                    <a:pt x="2453" y="2646"/>
                  </a:lnTo>
                  <a:lnTo>
                    <a:pt x="2554" y="2545"/>
                  </a:lnTo>
                  <a:lnTo>
                    <a:pt x="2655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4" y="2078"/>
                  </a:lnTo>
                  <a:lnTo>
                    <a:pt x="2929" y="1941"/>
                  </a:lnTo>
                  <a:lnTo>
                    <a:pt x="2966" y="1795"/>
                  </a:lnTo>
                  <a:lnTo>
                    <a:pt x="2984" y="1648"/>
                  </a:lnTo>
                  <a:lnTo>
                    <a:pt x="2993" y="1492"/>
                  </a:lnTo>
                  <a:lnTo>
                    <a:pt x="2984" y="1337"/>
                  </a:lnTo>
                  <a:lnTo>
                    <a:pt x="2966" y="1190"/>
                  </a:lnTo>
                  <a:lnTo>
                    <a:pt x="2929" y="1053"/>
                  </a:lnTo>
                  <a:lnTo>
                    <a:pt x="2874" y="916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55" y="541"/>
                  </a:lnTo>
                  <a:lnTo>
                    <a:pt x="2554" y="440"/>
                  </a:lnTo>
                  <a:lnTo>
                    <a:pt x="2453" y="339"/>
                  </a:lnTo>
                  <a:lnTo>
                    <a:pt x="2334" y="257"/>
                  </a:lnTo>
                  <a:lnTo>
                    <a:pt x="2215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803" y="28"/>
                  </a:lnTo>
                  <a:lnTo>
                    <a:pt x="1648" y="10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0"/>
            <p:cNvSpPr/>
            <p:nvPr/>
          </p:nvSpPr>
          <p:spPr>
            <a:xfrm>
              <a:off x="3495768" y="3594737"/>
              <a:ext cx="335115" cy="326368"/>
            </a:xfrm>
            <a:custGeom>
              <a:rect b="b" l="l" r="r" t="t"/>
              <a:pathLst>
                <a:path extrusionOk="0" h="13657" w="14023">
                  <a:moveTo>
                    <a:pt x="0" y="1"/>
                  </a:moveTo>
                  <a:lnTo>
                    <a:pt x="0" y="13657"/>
                  </a:lnTo>
                  <a:lnTo>
                    <a:pt x="14023" y="13657"/>
                  </a:lnTo>
                  <a:lnTo>
                    <a:pt x="140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50"/>
            <p:cNvSpPr/>
            <p:nvPr/>
          </p:nvSpPr>
          <p:spPr>
            <a:xfrm>
              <a:off x="3627658" y="3715252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2" y="1"/>
                  </a:moveTo>
                  <a:lnTo>
                    <a:pt x="1337" y="10"/>
                  </a:lnTo>
                  <a:lnTo>
                    <a:pt x="1190" y="28"/>
                  </a:lnTo>
                  <a:lnTo>
                    <a:pt x="1044" y="65"/>
                  </a:lnTo>
                  <a:lnTo>
                    <a:pt x="907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1" y="340"/>
                  </a:lnTo>
                  <a:lnTo>
                    <a:pt x="431" y="440"/>
                  </a:lnTo>
                  <a:lnTo>
                    <a:pt x="339" y="541"/>
                  </a:lnTo>
                  <a:lnTo>
                    <a:pt x="248" y="660"/>
                  </a:lnTo>
                  <a:lnTo>
                    <a:pt x="174" y="779"/>
                  </a:lnTo>
                  <a:lnTo>
                    <a:pt x="110" y="916"/>
                  </a:lnTo>
                  <a:lnTo>
                    <a:pt x="65" y="1053"/>
                  </a:lnTo>
                  <a:lnTo>
                    <a:pt x="28" y="1191"/>
                  </a:lnTo>
                  <a:lnTo>
                    <a:pt x="0" y="1346"/>
                  </a:lnTo>
                  <a:lnTo>
                    <a:pt x="0" y="1493"/>
                  </a:lnTo>
                  <a:lnTo>
                    <a:pt x="0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10" y="2079"/>
                  </a:lnTo>
                  <a:lnTo>
                    <a:pt x="174" y="2207"/>
                  </a:lnTo>
                  <a:lnTo>
                    <a:pt x="248" y="2326"/>
                  </a:lnTo>
                  <a:lnTo>
                    <a:pt x="339" y="2445"/>
                  </a:lnTo>
                  <a:lnTo>
                    <a:pt x="431" y="2555"/>
                  </a:lnTo>
                  <a:lnTo>
                    <a:pt x="541" y="2646"/>
                  </a:lnTo>
                  <a:lnTo>
                    <a:pt x="659" y="2738"/>
                  </a:lnTo>
                  <a:lnTo>
                    <a:pt x="778" y="2811"/>
                  </a:lnTo>
                  <a:lnTo>
                    <a:pt x="907" y="2875"/>
                  </a:lnTo>
                  <a:lnTo>
                    <a:pt x="1044" y="2921"/>
                  </a:lnTo>
                  <a:lnTo>
                    <a:pt x="1190" y="2957"/>
                  </a:lnTo>
                  <a:lnTo>
                    <a:pt x="1337" y="2985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32" y="2921"/>
                  </a:lnTo>
                  <a:lnTo>
                    <a:pt x="2069" y="2875"/>
                  </a:lnTo>
                  <a:lnTo>
                    <a:pt x="2206" y="2811"/>
                  </a:lnTo>
                  <a:lnTo>
                    <a:pt x="2325" y="2738"/>
                  </a:lnTo>
                  <a:lnTo>
                    <a:pt x="2444" y="2646"/>
                  </a:lnTo>
                  <a:lnTo>
                    <a:pt x="2545" y="2555"/>
                  </a:lnTo>
                  <a:lnTo>
                    <a:pt x="2646" y="2445"/>
                  </a:lnTo>
                  <a:lnTo>
                    <a:pt x="2728" y="2326"/>
                  </a:lnTo>
                  <a:lnTo>
                    <a:pt x="2801" y="2207"/>
                  </a:lnTo>
                  <a:lnTo>
                    <a:pt x="2865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4" y="1493"/>
                  </a:lnTo>
                  <a:lnTo>
                    <a:pt x="2975" y="1346"/>
                  </a:lnTo>
                  <a:lnTo>
                    <a:pt x="2957" y="1191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01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40"/>
                  </a:lnTo>
                  <a:lnTo>
                    <a:pt x="2444" y="340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69" y="120"/>
                  </a:lnTo>
                  <a:lnTo>
                    <a:pt x="1932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3" name="Google Shape;1793;p50"/>
          <p:cNvGrpSpPr/>
          <p:nvPr/>
        </p:nvGrpSpPr>
        <p:grpSpPr>
          <a:xfrm>
            <a:off x="4766774" y="3675232"/>
            <a:ext cx="752700" cy="374928"/>
            <a:chOff x="4626837" y="3570457"/>
            <a:chExt cx="752700" cy="374928"/>
          </a:xfrm>
        </p:grpSpPr>
        <p:sp>
          <p:nvSpPr>
            <p:cNvPr id="1794" name="Google Shape;1794;p50"/>
            <p:cNvSpPr/>
            <p:nvPr/>
          </p:nvSpPr>
          <p:spPr>
            <a:xfrm>
              <a:off x="4626837" y="3570457"/>
              <a:ext cx="752700" cy="374928"/>
            </a:xfrm>
            <a:custGeom>
              <a:rect b="b" l="l" r="r" t="t"/>
              <a:pathLst>
                <a:path extrusionOk="0" h="15689" w="31497">
                  <a:moveTo>
                    <a:pt x="1" y="1"/>
                  </a:moveTo>
                  <a:lnTo>
                    <a:pt x="1" y="15689"/>
                  </a:lnTo>
                  <a:lnTo>
                    <a:pt x="31496" y="15689"/>
                  </a:lnTo>
                  <a:lnTo>
                    <a:pt x="3149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50"/>
            <p:cNvSpPr/>
            <p:nvPr/>
          </p:nvSpPr>
          <p:spPr>
            <a:xfrm>
              <a:off x="4656589" y="3594737"/>
              <a:ext cx="335139" cy="326368"/>
            </a:xfrm>
            <a:custGeom>
              <a:rect b="b" l="l" r="r" t="t"/>
              <a:pathLst>
                <a:path extrusionOk="0" h="13657" w="14024">
                  <a:moveTo>
                    <a:pt x="1" y="1"/>
                  </a:moveTo>
                  <a:lnTo>
                    <a:pt x="1" y="13657"/>
                  </a:lnTo>
                  <a:lnTo>
                    <a:pt x="14023" y="13657"/>
                  </a:lnTo>
                  <a:lnTo>
                    <a:pt x="140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0"/>
            <p:cNvSpPr/>
            <p:nvPr/>
          </p:nvSpPr>
          <p:spPr>
            <a:xfrm>
              <a:off x="4880580" y="3814355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1" y="0"/>
                  </a:moveTo>
                  <a:lnTo>
                    <a:pt x="1346" y="9"/>
                  </a:lnTo>
                  <a:lnTo>
                    <a:pt x="1199" y="37"/>
                  </a:lnTo>
                  <a:lnTo>
                    <a:pt x="1053" y="73"/>
                  </a:lnTo>
                  <a:lnTo>
                    <a:pt x="916" y="119"/>
                  </a:lnTo>
                  <a:lnTo>
                    <a:pt x="787" y="183"/>
                  </a:lnTo>
                  <a:lnTo>
                    <a:pt x="659" y="256"/>
                  </a:lnTo>
                  <a:lnTo>
                    <a:pt x="549" y="348"/>
                  </a:lnTo>
                  <a:lnTo>
                    <a:pt x="440" y="440"/>
                  </a:lnTo>
                  <a:lnTo>
                    <a:pt x="348" y="549"/>
                  </a:lnTo>
                  <a:lnTo>
                    <a:pt x="257" y="659"/>
                  </a:lnTo>
                  <a:lnTo>
                    <a:pt x="183" y="787"/>
                  </a:lnTo>
                  <a:lnTo>
                    <a:pt x="119" y="915"/>
                  </a:lnTo>
                  <a:lnTo>
                    <a:pt x="74" y="1053"/>
                  </a:lnTo>
                  <a:lnTo>
                    <a:pt x="37" y="1199"/>
                  </a:lnTo>
                  <a:lnTo>
                    <a:pt x="9" y="1346"/>
                  </a:lnTo>
                  <a:lnTo>
                    <a:pt x="0" y="1501"/>
                  </a:lnTo>
                  <a:lnTo>
                    <a:pt x="9" y="1648"/>
                  </a:lnTo>
                  <a:lnTo>
                    <a:pt x="37" y="1794"/>
                  </a:lnTo>
                  <a:lnTo>
                    <a:pt x="74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7" y="2334"/>
                  </a:lnTo>
                  <a:lnTo>
                    <a:pt x="348" y="2444"/>
                  </a:lnTo>
                  <a:lnTo>
                    <a:pt x="440" y="2554"/>
                  </a:lnTo>
                  <a:lnTo>
                    <a:pt x="549" y="2655"/>
                  </a:lnTo>
                  <a:lnTo>
                    <a:pt x="659" y="2737"/>
                  </a:lnTo>
                  <a:lnTo>
                    <a:pt x="787" y="2810"/>
                  </a:lnTo>
                  <a:lnTo>
                    <a:pt x="916" y="2874"/>
                  </a:lnTo>
                  <a:lnTo>
                    <a:pt x="1053" y="2920"/>
                  </a:lnTo>
                  <a:lnTo>
                    <a:pt x="1199" y="2966"/>
                  </a:lnTo>
                  <a:lnTo>
                    <a:pt x="1346" y="2984"/>
                  </a:lnTo>
                  <a:lnTo>
                    <a:pt x="1501" y="2993"/>
                  </a:lnTo>
                  <a:lnTo>
                    <a:pt x="1648" y="2984"/>
                  </a:lnTo>
                  <a:lnTo>
                    <a:pt x="1803" y="2966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34" y="2737"/>
                  </a:lnTo>
                  <a:lnTo>
                    <a:pt x="2444" y="2655"/>
                  </a:lnTo>
                  <a:lnTo>
                    <a:pt x="2554" y="2554"/>
                  </a:lnTo>
                  <a:lnTo>
                    <a:pt x="2655" y="2444"/>
                  </a:lnTo>
                  <a:lnTo>
                    <a:pt x="2737" y="2334"/>
                  </a:lnTo>
                  <a:lnTo>
                    <a:pt x="2810" y="2206"/>
                  </a:lnTo>
                  <a:lnTo>
                    <a:pt x="2874" y="2078"/>
                  </a:lnTo>
                  <a:lnTo>
                    <a:pt x="2929" y="1941"/>
                  </a:lnTo>
                  <a:lnTo>
                    <a:pt x="2966" y="1794"/>
                  </a:lnTo>
                  <a:lnTo>
                    <a:pt x="2984" y="1648"/>
                  </a:lnTo>
                  <a:lnTo>
                    <a:pt x="2993" y="1501"/>
                  </a:lnTo>
                  <a:lnTo>
                    <a:pt x="2984" y="1346"/>
                  </a:lnTo>
                  <a:lnTo>
                    <a:pt x="2966" y="1199"/>
                  </a:lnTo>
                  <a:lnTo>
                    <a:pt x="2929" y="1053"/>
                  </a:lnTo>
                  <a:lnTo>
                    <a:pt x="2874" y="915"/>
                  </a:lnTo>
                  <a:lnTo>
                    <a:pt x="2810" y="787"/>
                  </a:lnTo>
                  <a:lnTo>
                    <a:pt x="2737" y="659"/>
                  </a:lnTo>
                  <a:lnTo>
                    <a:pt x="2655" y="549"/>
                  </a:lnTo>
                  <a:lnTo>
                    <a:pt x="2554" y="440"/>
                  </a:lnTo>
                  <a:lnTo>
                    <a:pt x="2444" y="348"/>
                  </a:lnTo>
                  <a:lnTo>
                    <a:pt x="2334" y="256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73"/>
                  </a:lnTo>
                  <a:lnTo>
                    <a:pt x="1803" y="37"/>
                  </a:lnTo>
                  <a:lnTo>
                    <a:pt x="1648" y="9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0"/>
            <p:cNvSpPr/>
            <p:nvPr/>
          </p:nvSpPr>
          <p:spPr>
            <a:xfrm>
              <a:off x="4695303" y="3633021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337" y="0"/>
                  </a:moveTo>
                  <a:lnTo>
                    <a:pt x="1191" y="28"/>
                  </a:lnTo>
                  <a:lnTo>
                    <a:pt x="1044" y="64"/>
                  </a:lnTo>
                  <a:lnTo>
                    <a:pt x="907" y="110"/>
                  </a:lnTo>
                  <a:lnTo>
                    <a:pt x="779" y="174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31" y="431"/>
                  </a:lnTo>
                  <a:lnTo>
                    <a:pt x="339" y="540"/>
                  </a:lnTo>
                  <a:lnTo>
                    <a:pt x="248" y="659"/>
                  </a:lnTo>
                  <a:lnTo>
                    <a:pt x="175" y="778"/>
                  </a:lnTo>
                  <a:lnTo>
                    <a:pt x="110" y="906"/>
                  </a:lnTo>
                  <a:lnTo>
                    <a:pt x="65" y="1044"/>
                  </a:lnTo>
                  <a:lnTo>
                    <a:pt x="28" y="1190"/>
                  </a:lnTo>
                  <a:lnTo>
                    <a:pt x="1" y="1337"/>
                  </a:lnTo>
                  <a:lnTo>
                    <a:pt x="1" y="1492"/>
                  </a:lnTo>
                  <a:lnTo>
                    <a:pt x="1" y="1648"/>
                  </a:lnTo>
                  <a:lnTo>
                    <a:pt x="28" y="1794"/>
                  </a:lnTo>
                  <a:lnTo>
                    <a:pt x="65" y="1932"/>
                  </a:lnTo>
                  <a:lnTo>
                    <a:pt x="110" y="2069"/>
                  </a:lnTo>
                  <a:lnTo>
                    <a:pt x="175" y="2206"/>
                  </a:lnTo>
                  <a:lnTo>
                    <a:pt x="248" y="2325"/>
                  </a:lnTo>
                  <a:lnTo>
                    <a:pt x="339" y="2444"/>
                  </a:lnTo>
                  <a:lnTo>
                    <a:pt x="431" y="2545"/>
                  </a:lnTo>
                  <a:lnTo>
                    <a:pt x="541" y="2646"/>
                  </a:lnTo>
                  <a:lnTo>
                    <a:pt x="660" y="2728"/>
                  </a:lnTo>
                  <a:lnTo>
                    <a:pt x="779" y="2801"/>
                  </a:lnTo>
                  <a:lnTo>
                    <a:pt x="907" y="2865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75"/>
                  </a:lnTo>
                  <a:lnTo>
                    <a:pt x="1493" y="2984"/>
                  </a:lnTo>
                  <a:lnTo>
                    <a:pt x="1639" y="2975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69" y="2865"/>
                  </a:lnTo>
                  <a:lnTo>
                    <a:pt x="2207" y="2801"/>
                  </a:lnTo>
                  <a:lnTo>
                    <a:pt x="2326" y="2728"/>
                  </a:lnTo>
                  <a:lnTo>
                    <a:pt x="2445" y="2646"/>
                  </a:lnTo>
                  <a:lnTo>
                    <a:pt x="2545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01" y="2206"/>
                  </a:lnTo>
                  <a:lnTo>
                    <a:pt x="2866" y="2069"/>
                  </a:lnTo>
                  <a:lnTo>
                    <a:pt x="2920" y="1932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5" y="1492"/>
                  </a:lnTo>
                  <a:lnTo>
                    <a:pt x="2975" y="1337"/>
                  </a:lnTo>
                  <a:lnTo>
                    <a:pt x="2957" y="1190"/>
                  </a:lnTo>
                  <a:lnTo>
                    <a:pt x="2920" y="1044"/>
                  </a:lnTo>
                  <a:lnTo>
                    <a:pt x="2866" y="906"/>
                  </a:lnTo>
                  <a:lnTo>
                    <a:pt x="2801" y="77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45" y="431"/>
                  </a:lnTo>
                  <a:lnTo>
                    <a:pt x="2445" y="339"/>
                  </a:lnTo>
                  <a:lnTo>
                    <a:pt x="2326" y="257"/>
                  </a:lnTo>
                  <a:lnTo>
                    <a:pt x="2207" y="174"/>
                  </a:lnTo>
                  <a:lnTo>
                    <a:pt x="2069" y="110"/>
                  </a:lnTo>
                  <a:lnTo>
                    <a:pt x="1932" y="64"/>
                  </a:lnTo>
                  <a:lnTo>
                    <a:pt x="1795" y="28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0"/>
            <p:cNvSpPr/>
            <p:nvPr/>
          </p:nvSpPr>
          <p:spPr>
            <a:xfrm>
              <a:off x="4697287" y="3816314"/>
              <a:ext cx="71310" cy="71549"/>
            </a:xfrm>
            <a:custGeom>
              <a:rect b="b" l="l" r="r" t="t"/>
              <a:pathLst>
                <a:path extrusionOk="0" h="2994" w="2984">
                  <a:moveTo>
                    <a:pt x="1492" y="1"/>
                  </a:moveTo>
                  <a:lnTo>
                    <a:pt x="1336" y="10"/>
                  </a:lnTo>
                  <a:lnTo>
                    <a:pt x="1190" y="37"/>
                  </a:lnTo>
                  <a:lnTo>
                    <a:pt x="1043" y="74"/>
                  </a:lnTo>
                  <a:lnTo>
                    <a:pt x="906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48"/>
                  </a:lnTo>
                  <a:lnTo>
                    <a:pt x="430" y="440"/>
                  </a:lnTo>
                  <a:lnTo>
                    <a:pt x="339" y="550"/>
                  </a:lnTo>
                  <a:lnTo>
                    <a:pt x="247" y="660"/>
                  </a:lnTo>
                  <a:lnTo>
                    <a:pt x="174" y="788"/>
                  </a:lnTo>
                  <a:lnTo>
                    <a:pt x="110" y="916"/>
                  </a:lnTo>
                  <a:lnTo>
                    <a:pt x="64" y="1053"/>
                  </a:lnTo>
                  <a:lnTo>
                    <a:pt x="27" y="1200"/>
                  </a:lnTo>
                  <a:lnTo>
                    <a:pt x="0" y="1346"/>
                  </a:lnTo>
                  <a:lnTo>
                    <a:pt x="0" y="1502"/>
                  </a:lnTo>
                  <a:lnTo>
                    <a:pt x="0" y="1648"/>
                  </a:lnTo>
                  <a:lnTo>
                    <a:pt x="27" y="1804"/>
                  </a:lnTo>
                  <a:lnTo>
                    <a:pt x="64" y="1941"/>
                  </a:lnTo>
                  <a:lnTo>
                    <a:pt x="110" y="2078"/>
                  </a:lnTo>
                  <a:lnTo>
                    <a:pt x="174" y="2206"/>
                  </a:lnTo>
                  <a:lnTo>
                    <a:pt x="247" y="2335"/>
                  </a:lnTo>
                  <a:lnTo>
                    <a:pt x="339" y="2444"/>
                  </a:lnTo>
                  <a:lnTo>
                    <a:pt x="430" y="2554"/>
                  </a:lnTo>
                  <a:lnTo>
                    <a:pt x="540" y="2655"/>
                  </a:lnTo>
                  <a:lnTo>
                    <a:pt x="659" y="2737"/>
                  </a:lnTo>
                  <a:lnTo>
                    <a:pt x="778" y="2811"/>
                  </a:lnTo>
                  <a:lnTo>
                    <a:pt x="906" y="2875"/>
                  </a:lnTo>
                  <a:lnTo>
                    <a:pt x="1043" y="2930"/>
                  </a:lnTo>
                  <a:lnTo>
                    <a:pt x="1190" y="2966"/>
                  </a:lnTo>
                  <a:lnTo>
                    <a:pt x="1336" y="2984"/>
                  </a:lnTo>
                  <a:lnTo>
                    <a:pt x="1492" y="2994"/>
                  </a:lnTo>
                  <a:lnTo>
                    <a:pt x="1648" y="2984"/>
                  </a:lnTo>
                  <a:lnTo>
                    <a:pt x="1794" y="2966"/>
                  </a:lnTo>
                  <a:lnTo>
                    <a:pt x="1931" y="2930"/>
                  </a:lnTo>
                  <a:lnTo>
                    <a:pt x="2069" y="2875"/>
                  </a:lnTo>
                  <a:lnTo>
                    <a:pt x="2206" y="2811"/>
                  </a:lnTo>
                  <a:lnTo>
                    <a:pt x="2325" y="2737"/>
                  </a:lnTo>
                  <a:lnTo>
                    <a:pt x="2444" y="2655"/>
                  </a:lnTo>
                  <a:lnTo>
                    <a:pt x="2545" y="2554"/>
                  </a:lnTo>
                  <a:lnTo>
                    <a:pt x="2645" y="2444"/>
                  </a:lnTo>
                  <a:lnTo>
                    <a:pt x="2728" y="2335"/>
                  </a:lnTo>
                  <a:lnTo>
                    <a:pt x="2801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6" y="1804"/>
                  </a:lnTo>
                  <a:lnTo>
                    <a:pt x="2975" y="1648"/>
                  </a:lnTo>
                  <a:lnTo>
                    <a:pt x="2984" y="1502"/>
                  </a:lnTo>
                  <a:lnTo>
                    <a:pt x="2975" y="1346"/>
                  </a:lnTo>
                  <a:lnTo>
                    <a:pt x="2956" y="1200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01" y="788"/>
                  </a:lnTo>
                  <a:lnTo>
                    <a:pt x="2728" y="660"/>
                  </a:lnTo>
                  <a:lnTo>
                    <a:pt x="2645" y="550"/>
                  </a:lnTo>
                  <a:lnTo>
                    <a:pt x="2545" y="440"/>
                  </a:lnTo>
                  <a:lnTo>
                    <a:pt x="2444" y="348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69" y="120"/>
                  </a:lnTo>
                  <a:lnTo>
                    <a:pt x="1931" y="74"/>
                  </a:lnTo>
                  <a:lnTo>
                    <a:pt x="1794" y="37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0"/>
            <p:cNvSpPr/>
            <p:nvPr/>
          </p:nvSpPr>
          <p:spPr>
            <a:xfrm>
              <a:off x="4784990" y="3726627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1"/>
                  </a:moveTo>
                  <a:lnTo>
                    <a:pt x="1337" y="10"/>
                  </a:lnTo>
                  <a:lnTo>
                    <a:pt x="119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3" y="788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191"/>
                  </a:lnTo>
                  <a:lnTo>
                    <a:pt x="10" y="1346"/>
                  </a:lnTo>
                  <a:lnTo>
                    <a:pt x="0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9"/>
                  </a:lnTo>
                  <a:lnTo>
                    <a:pt x="183" y="2207"/>
                  </a:lnTo>
                  <a:lnTo>
                    <a:pt x="257" y="2335"/>
                  </a:lnTo>
                  <a:lnTo>
                    <a:pt x="339" y="2445"/>
                  </a:lnTo>
                  <a:lnTo>
                    <a:pt x="440" y="2555"/>
                  </a:lnTo>
                  <a:lnTo>
                    <a:pt x="540" y="2646"/>
                  </a:lnTo>
                  <a:lnTo>
                    <a:pt x="659" y="2738"/>
                  </a:lnTo>
                  <a:lnTo>
                    <a:pt x="778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190" y="2957"/>
                  </a:lnTo>
                  <a:lnTo>
                    <a:pt x="1337" y="2985"/>
                  </a:lnTo>
                  <a:lnTo>
                    <a:pt x="1492" y="2994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25" y="2738"/>
                  </a:lnTo>
                  <a:lnTo>
                    <a:pt x="2444" y="2646"/>
                  </a:lnTo>
                  <a:lnTo>
                    <a:pt x="2554" y="2555"/>
                  </a:lnTo>
                  <a:lnTo>
                    <a:pt x="2646" y="2445"/>
                  </a:lnTo>
                  <a:lnTo>
                    <a:pt x="2728" y="2335"/>
                  </a:lnTo>
                  <a:lnTo>
                    <a:pt x="2810" y="2207"/>
                  </a:lnTo>
                  <a:lnTo>
                    <a:pt x="2874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4" y="1493"/>
                  </a:lnTo>
                  <a:lnTo>
                    <a:pt x="2975" y="1346"/>
                  </a:lnTo>
                  <a:lnTo>
                    <a:pt x="2957" y="1191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88"/>
                  </a:lnTo>
                  <a:lnTo>
                    <a:pt x="2728" y="660"/>
                  </a:lnTo>
                  <a:lnTo>
                    <a:pt x="2646" y="55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50"/>
            <p:cNvSpPr/>
            <p:nvPr/>
          </p:nvSpPr>
          <p:spPr>
            <a:xfrm>
              <a:off x="4878597" y="3631037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346" y="1"/>
                  </a:moveTo>
                  <a:lnTo>
                    <a:pt x="1200" y="28"/>
                  </a:lnTo>
                  <a:lnTo>
                    <a:pt x="1054" y="65"/>
                  </a:lnTo>
                  <a:lnTo>
                    <a:pt x="916" y="111"/>
                  </a:lnTo>
                  <a:lnTo>
                    <a:pt x="788" y="175"/>
                  </a:lnTo>
                  <a:lnTo>
                    <a:pt x="660" y="248"/>
                  </a:lnTo>
                  <a:lnTo>
                    <a:pt x="550" y="340"/>
                  </a:lnTo>
                  <a:lnTo>
                    <a:pt x="440" y="431"/>
                  </a:lnTo>
                  <a:lnTo>
                    <a:pt x="349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20" y="907"/>
                  </a:lnTo>
                  <a:lnTo>
                    <a:pt x="74" y="1044"/>
                  </a:lnTo>
                  <a:lnTo>
                    <a:pt x="38" y="1191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39"/>
                  </a:lnTo>
                  <a:lnTo>
                    <a:pt x="38" y="1795"/>
                  </a:lnTo>
                  <a:lnTo>
                    <a:pt x="74" y="1932"/>
                  </a:lnTo>
                  <a:lnTo>
                    <a:pt x="120" y="2070"/>
                  </a:lnTo>
                  <a:lnTo>
                    <a:pt x="184" y="2207"/>
                  </a:lnTo>
                  <a:lnTo>
                    <a:pt x="257" y="2326"/>
                  </a:lnTo>
                  <a:lnTo>
                    <a:pt x="349" y="2445"/>
                  </a:lnTo>
                  <a:lnTo>
                    <a:pt x="440" y="2545"/>
                  </a:lnTo>
                  <a:lnTo>
                    <a:pt x="550" y="2646"/>
                  </a:lnTo>
                  <a:lnTo>
                    <a:pt x="660" y="2729"/>
                  </a:lnTo>
                  <a:lnTo>
                    <a:pt x="788" y="2802"/>
                  </a:lnTo>
                  <a:lnTo>
                    <a:pt x="916" y="2866"/>
                  </a:lnTo>
                  <a:lnTo>
                    <a:pt x="1054" y="2921"/>
                  </a:lnTo>
                  <a:lnTo>
                    <a:pt x="1200" y="2957"/>
                  </a:lnTo>
                  <a:lnTo>
                    <a:pt x="1346" y="2976"/>
                  </a:lnTo>
                  <a:lnTo>
                    <a:pt x="1502" y="2985"/>
                  </a:lnTo>
                  <a:lnTo>
                    <a:pt x="1648" y="2976"/>
                  </a:lnTo>
                  <a:lnTo>
                    <a:pt x="1795" y="2957"/>
                  </a:lnTo>
                  <a:lnTo>
                    <a:pt x="1941" y="2921"/>
                  </a:lnTo>
                  <a:lnTo>
                    <a:pt x="2079" y="2866"/>
                  </a:lnTo>
                  <a:lnTo>
                    <a:pt x="2207" y="2802"/>
                  </a:lnTo>
                  <a:lnTo>
                    <a:pt x="2335" y="2729"/>
                  </a:lnTo>
                  <a:lnTo>
                    <a:pt x="2445" y="2646"/>
                  </a:lnTo>
                  <a:lnTo>
                    <a:pt x="2555" y="2545"/>
                  </a:lnTo>
                  <a:lnTo>
                    <a:pt x="2655" y="2445"/>
                  </a:lnTo>
                  <a:lnTo>
                    <a:pt x="2738" y="2326"/>
                  </a:lnTo>
                  <a:lnTo>
                    <a:pt x="2811" y="2207"/>
                  </a:lnTo>
                  <a:lnTo>
                    <a:pt x="2875" y="2070"/>
                  </a:lnTo>
                  <a:lnTo>
                    <a:pt x="2921" y="1932"/>
                  </a:lnTo>
                  <a:lnTo>
                    <a:pt x="2957" y="1795"/>
                  </a:lnTo>
                  <a:lnTo>
                    <a:pt x="2985" y="1639"/>
                  </a:lnTo>
                  <a:lnTo>
                    <a:pt x="2994" y="1493"/>
                  </a:lnTo>
                  <a:lnTo>
                    <a:pt x="2985" y="1337"/>
                  </a:lnTo>
                  <a:lnTo>
                    <a:pt x="2957" y="1191"/>
                  </a:lnTo>
                  <a:lnTo>
                    <a:pt x="2921" y="1044"/>
                  </a:lnTo>
                  <a:lnTo>
                    <a:pt x="2875" y="907"/>
                  </a:lnTo>
                  <a:lnTo>
                    <a:pt x="2811" y="779"/>
                  </a:lnTo>
                  <a:lnTo>
                    <a:pt x="2738" y="660"/>
                  </a:lnTo>
                  <a:lnTo>
                    <a:pt x="2655" y="541"/>
                  </a:lnTo>
                  <a:lnTo>
                    <a:pt x="2555" y="431"/>
                  </a:lnTo>
                  <a:lnTo>
                    <a:pt x="2445" y="340"/>
                  </a:lnTo>
                  <a:lnTo>
                    <a:pt x="2335" y="248"/>
                  </a:lnTo>
                  <a:lnTo>
                    <a:pt x="2207" y="175"/>
                  </a:lnTo>
                  <a:lnTo>
                    <a:pt x="2079" y="111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0"/>
            <p:cNvSpPr/>
            <p:nvPr/>
          </p:nvSpPr>
          <p:spPr>
            <a:xfrm>
              <a:off x="5019473" y="3594737"/>
              <a:ext cx="335354" cy="326368"/>
            </a:xfrm>
            <a:custGeom>
              <a:rect b="b" l="l" r="r" t="t"/>
              <a:pathLst>
                <a:path extrusionOk="0" h="13657" w="14033">
                  <a:moveTo>
                    <a:pt x="1" y="1"/>
                  </a:moveTo>
                  <a:lnTo>
                    <a:pt x="1" y="13657"/>
                  </a:lnTo>
                  <a:lnTo>
                    <a:pt x="14032" y="13657"/>
                  </a:lnTo>
                  <a:lnTo>
                    <a:pt x="1403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0"/>
            <p:cNvSpPr/>
            <p:nvPr/>
          </p:nvSpPr>
          <p:spPr>
            <a:xfrm>
              <a:off x="5060146" y="3806899"/>
              <a:ext cx="71573" cy="71549"/>
            </a:xfrm>
            <a:custGeom>
              <a:rect b="b" l="l" r="r" t="t"/>
              <a:pathLst>
                <a:path extrusionOk="0" h="2994" w="2995">
                  <a:moveTo>
                    <a:pt x="1493" y="1"/>
                  </a:moveTo>
                  <a:lnTo>
                    <a:pt x="1346" y="10"/>
                  </a:lnTo>
                  <a:lnTo>
                    <a:pt x="1191" y="38"/>
                  </a:lnTo>
                  <a:lnTo>
                    <a:pt x="1054" y="74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60" y="257"/>
                  </a:lnTo>
                  <a:lnTo>
                    <a:pt x="550" y="349"/>
                  </a:lnTo>
                  <a:lnTo>
                    <a:pt x="440" y="440"/>
                  </a:lnTo>
                  <a:lnTo>
                    <a:pt x="340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65" y="1054"/>
                  </a:lnTo>
                  <a:lnTo>
                    <a:pt x="28" y="1200"/>
                  </a:lnTo>
                  <a:lnTo>
                    <a:pt x="10" y="1346"/>
                  </a:lnTo>
                  <a:lnTo>
                    <a:pt x="1" y="1502"/>
                  </a:lnTo>
                  <a:lnTo>
                    <a:pt x="10" y="1649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20" y="2079"/>
                  </a:lnTo>
                  <a:lnTo>
                    <a:pt x="184" y="2207"/>
                  </a:lnTo>
                  <a:lnTo>
                    <a:pt x="257" y="2335"/>
                  </a:lnTo>
                  <a:lnTo>
                    <a:pt x="340" y="2445"/>
                  </a:lnTo>
                  <a:lnTo>
                    <a:pt x="440" y="2555"/>
                  </a:lnTo>
                  <a:lnTo>
                    <a:pt x="550" y="2655"/>
                  </a:lnTo>
                  <a:lnTo>
                    <a:pt x="660" y="2738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4" y="2921"/>
                  </a:lnTo>
                  <a:lnTo>
                    <a:pt x="1191" y="2967"/>
                  </a:lnTo>
                  <a:lnTo>
                    <a:pt x="1346" y="2985"/>
                  </a:lnTo>
                  <a:lnTo>
                    <a:pt x="1493" y="2994"/>
                  </a:lnTo>
                  <a:lnTo>
                    <a:pt x="1649" y="2985"/>
                  </a:lnTo>
                  <a:lnTo>
                    <a:pt x="1795" y="2967"/>
                  </a:lnTo>
                  <a:lnTo>
                    <a:pt x="1941" y="2921"/>
                  </a:lnTo>
                  <a:lnTo>
                    <a:pt x="2079" y="2875"/>
                  </a:lnTo>
                  <a:lnTo>
                    <a:pt x="2207" y="2811"/>
                  </a:lnTo>
                  <a:lnTo>
                    <a:pt x="2335" y="2738"/>
                  </a:lnTo>
                  <a:lnTo>
                    <a:pt x="2445" y="2655"/>
                  </a:lnTo>
                  <a:lnTo>
                    <a:pt x="2555" y="2555"/>
                  </a:lnTo>
                  <a:lnTo>
                    <a:pt x="2646" y="2445"/>
                  </a:lnTo>
                  <a:lnTo>
                    <a:pt x="2738" y="2335"/>
                  </a:lnTo>
                  <a:lnTo>
                    <a:pt x="2811" y="2207"/>
                  </a:lnTo>
                  <a:lnTo>
                    <a:pt x="2875" y="2079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85" y="1649"/>
                  </a:lnTo>
                  <a:lnTo>
                    <a:pt x="2994" y="1502"/>
                  </a:lnTo>
                  <a:lnTo>
                    <a:pt x="2985" y="1346"/>
                  </a:lnTo>
                  <a:lnTo>
                    <a:pt x="2957" y="1200"/>
                  </a:lnTo>
                  <a:lnTo>
                    <a:pt x="2921" y="1054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8" y="660"/>
                  </a:lnTo>
                  <a:lnTo>
                    <a:pt x="2646" y="550"/>
                  </a:lnTo>
                  <a:lnTo>
                    <a:pt x="2555" y="440"/>
                  </a:lnTo>
                  <a:lnTo>
                    <a:pt x="2445" y="349"/>
                  </a:lnTo>
                  <a:lnTo>
                    <a:pt x="2335" y="257"/>
                  </a:lnTo>
                  <a:lnTo>
                    <a:pt x="2207" y="184"/>
                  </a:lnTo>
                  <a:lnTo>
                    <a:pt x="2079" y="120"/>
                  </a:lnTo>
                  <a:lnTo>
                    <a:pt x="1941" y="74"/>
                  </a:lnTo>
                  <a:lnTo>
                    <a:pt x="1795" y="38"/>
                  </a:lnTo>
                  <a:lnTo>
                    <a:pt x="1649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50"/>
            <p:cNvSpPr/>
            <p:nvPr/>
          </p:nvSpPr>
          <p:spPr>
            <a:xfrm>
              <a:off x="5246738" y="3632351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1"/>
                  </a:moveTo>
                  <a:lnTo>
                    <a:pt x="1337" y="10"/>
                  </a:lnTo>
                  <a:lnTo>
                    <a:pt x="1190" y="37"/>
                  </a:lnTo>
                  <a:lnTo>
                    <a:pt x="1044" y="74"/>
                  </a:lnTo>
                  <a:lnTo>
                    <a:pt x="907" y="120"/>
                  </a:lnTo>
                  <a:lnTo>
                    <a:pt x="779" y="184"/>
                  </a:lnTo>
                  <a:lnTo>
                    <a:pt x="650" y="257"/>
                  </a:lnTo>
                  <a:lnTo>
                    <a:pt x="541" y="349"/>
                  </a:lnTo>
                  <a:lnTo>
                    <a:pt x="431" y="440"/>
                  </a:lnTo>
                  <a:lnTo>
                    <a:pt x="339" y="550"/>
                  </a:lnTo>
                  <a:lnTo>
                    <a:pt x="248" y="660"/>
                  </a:lnTo>
                  <a:lnTo>
                    <a:pt x="174" y="788"/>
                  </a:lnTo>
                  <a:lnTo>
                    <a:pt x="110" y="916"/>
                  </a:lnTo>
                  <a:lnTo>
                    <a:pt x="65" y="1053"/>
                  </a:lnTo>
                  <a:lnTo>
                    <a:pt x="28" y="1200"/>
                  </a:lnTo>
                  <a:lnTo>
                    <a:pt x="1" y="1346"/>
                  </a:lnTo>
                  <a:lnTo>
                    <a:pt x="1" y="1502"/>
                  </a:lnTo>
                  <a:lnTo>
                    <a:pt x="1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10" y="2079"/>
                  </a:lnTo>
                  <a:lnTo>
                    <a:pt x="174" y="2207"/>
                  </a:lnTo>
                  <a:lnTo>
                    <a:pt x="248" y="2335"/>
                  </a:lnTo>
                  <a:lnTo>
                    <a:pt x="339" y="2445"/>
                  </a:lnTo>
                  <a:lnTo>
                    <a:pt x="431" y="2555"/>
                  </a:lnTo>
                  <a:lnTo>
                    <a:pt x="541" y="2655"/>
                  </a:lnTo>
                  <a:lnTo>
                    <a:pt x="650" y="2738"/>
                  </a:lnTo>
                  <a:lnTo>
                    <a:pt x="779" y="2811"/>
                  </a:lnTo>
                  <a:lnTo>
                    <a:pt x="907" y="2875"/>
                  </a:lnTo>
                  <a:lnTo>
                    <a:pt x="1044" y="2921"/>
                  </a:lnTo>
                  <a:lnTo>
                    <a:pt x="1190" y="2966"/>
                  </a:lnTo>
                  <a:lnTo>
                    <a:pt x="1337" y="2985"/>
                  </a:lnTo>
                  <a:lnTo>
                    <a:pt x="1493" y="2994"/>
                  </a:lnTo>
                  <a:lnTo>
                    <a:pt x="1639" y="2985"/>
                  </a:lnTo>
                  <a:lnTo>
                    <a:pt x="1795" y="2966"/>
                  </a:lnTo>
                  <a:lnTo>
                    <a:pt x="1932" y="2921"/>
                  </a:lnTo>
                  <a:lnTo>
                    <a:pt x="2069" y="2875"/>
                  </a:lnTo>
                  <a:lnTo>
                    <a:pt x="2206" y="2811"/>
                  </a:lnTo>
                  <a:lnTo>
                    <a:pt x="2325" y="2738"/>
                  </a:lnTo>
                  <a:lnTo>
                    <a:pt x="2444" y="2655"/>
                  </a:lnTo>
                  <a:lnTo>
                    <a:pt x="2545" y="2555"/>
                  </a:lnTo>
                  <a:lnTo>
                    <a:pt x="2646" y="2445"/>
                  </a:lnTo>
                  <a:lnTo>
                    <a:pt x="2728" y="2335"/>
                  </a:lnTo>
                  <a:lnTo>
                    <a:pt x="2801" y="2207"/>
                  </a:lnTo>
                  <a:lnTo>
                    <a:pt x="2865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4" y="1502"/>
                  </a:lnTo>
                  <a:lnTo>
                    <a:pt x="2975" y="1346"/>
                  </a:lnTo>
                  <a:lnTo>
                    <a:pt x="2957" y="1200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01" y="788"/>
                  </a:lnTo>
                  <a:lnTo>
                    <a:pt x="2728" y="660"/>
                  </a:lnTo>
                  <a:lnTo>
                    <a:pt x="2646" y="550"/>
                  </a:lnTo>
                  <a:lnTo>
                    <a:pt x="2545" y="440"/>
                  </a:lnTo>
                  <a:lnTo>
                    <a:pt x="2444" y="34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69" y="120"/>
                  </a:lnTo>
                  <a:lnTo>
                    <a:pt x="1932" y="74"/>
                  </a:lnTo>
                  <a:lnTo>
                    <a:pt x="1795" y="37"/>
                  </a:lnTo>
                  <a:lnTo>
                    <a:pt x="1639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4" name="Google Shape;1804;p50"/>
          <p:cNvGrpSpPr/>
          <p:nvPr/>
        </p:nvGrpSpPr>
        <p:grpSpPr>
          <a:xfrm>
            <a:off x="869140" y="2118071"/>
            <a:ext cx="752676" cy="374928"/>
            <a:chOff x="729202" y="2013296"/>
            <a:chExt cx="752676" cy="374928"/>
          </a:xfrm>
        </p:grpSpPr>
        <p:sp>
          <p:nvSpPr>
            <p:cNvPr id="1805" name="Google Shape;1805;p50"/>
            <p:cNvSpPr/>
            <p:nvPr/>
          </p:nvSpPr>
          <p:spPr>
            <a:xfrm>
              <a:off x="729202" y="2013296"/>
              <a:ext cx="752676" cy="374928"/>
            </a:xfrm>
            <a:custGeom>
              <a:rect b="b" l="l" r="r" t="t"/>
              <a:pathLst>
                <a:path extrusionOk="0" h="15689" w="31496">
                  <a:moveTo>
                    <a:pt x="0" y="0"/>
                  </a:moveTo>
                  <a:lnTo>
                    <a:pt x="0" y="15689"/>
                  </a:lnTo>
                  <a:lnTo>
                    <a:pt x="31496" y="15689"/>
                  </a:lnTo>
                  <a:lnTo>
                    <a:pt x="31496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0"/>
            <p:cNvSpPr/>
            <p:nvPr/>
          </p:nvSpPr>
          <p:spPr>
            <a:xfrm>
              <a:off x="758931" y="2037576"/>
              <a:ext cx="335139" cy="326583"/>
            </a:xfrm>
            <a:custGeom>
              <a:rect b="b" l="l" r="r" t="t"/>
              <a:pathLst>
                <a:path extrusionOk="0" h="13666" w="14024">
                  <a:moveTo>
                    <a:pt x="1" y="0"/>
                  </a:moveTo>
                  <a:lnTo>
                    <a:pt x="1" y="13666"/>
                  </a:lnTo>
                  <a:lnTo>
                    <a:pt x="14023" y="13666"/>
                  </a:lnTo>
                  <a:lnTo>
                    <a:pt x="140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50"/>
            <p:cNvSpPr/>
            <p:nvPr/>
          </p:nvSpPr>
          <p:spPr>
            <a:xfrm>
              <a:off x="982922" y="2257409"/>
              <a:ext cx="71549" cy="71310"/>
            </a:xfrm>
            <a:custGeom>
              <a:rect b="b" l="l" r="r" t="t"/>
              <a:pathLst>
                <a:path extrusionOk="0" h="2984" w="2994">
                  <a:moveTo>
                    <a:pt x="1502" y="0"/>
                  </a:moveTo>
                  <a:lnTo>
                    <a:pt x="1346" y="9"/>
                  </a:lnTo>
                  <a:lnTo>
                    <a:pt x="120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60" y="256"/>
                  </a:lnTo>
                  <a:lnTo>
                    <a:pt x="550" y="339"/>
                  </a:lnTo>
                  <a:lnTo>
                    <a:pt x="440" y="439"/>
                  </a:lnTo>
                  <a:lnTo>
                    <a:pt x="348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15"/>
                  </a:lnTo>
                  <a:lnTo>
                    <a:pt x="74" y="1053"/>
                  </a:lnTo>
                  <a:lnTo>
                    <a:pt x="37" y="1190"/>
                  </a:lnTo>
                  <a:lnTo>
                    <a:pt x="10" y="1336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37" y="1794"/>
                  </a:lnTo>
                  <a:lnTo>
                    <a:pt x="74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54"/>
                  </a:lnTo>
                  <a:lnTo>
                    <a:pt x="550" y="2645"/>
                  </a:lnTo>
                  <a:lnTo>
                    <a:pt x="660" y="2728"/>
                  </a:lnTo>
                  <a:lnTo>
                    <a:pt x="788" y="2810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200" y="2957"/>
                  </a:lnTo>
                  <a:lnTo>
                    <a:pt x="1346" y="2975"/>
                  </a:lnTo>
                  <a:lnTo>
                    <a:pt x="1502" y="2984"/>
                  </a:lnTo>
                  <a:lnTo>
                    <a:pt x="1648" y="2975"/>
                  </a:lnTo>
                  <a:lnTo>
                    <a:pt x="180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10"/>
                  </a:lnTo>
                  <a:lnTo>
                    <a:pt x="2335" y="2728"/>
                  </a:lnTo>
                  <a:lnTo>
                    <a:pt x="2454" y="2645"/>
                  </a:lnTo>
                  <a:lnTo>
                    <a:pt x="2554" y="2554"/>
                  </a:lnTo>
                  <a:lnTo>
                    <a:pt x="2655" y="2444"/>
                  </a:lnTo>
                  <a:lnTo>
                    <a:pt x="2737" y="2325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30" y="1941"/>
                  </a:lnTo>
                  <a:lnTo>
                    <a:pt x="2966" y="1794"/>
                  </a:lnTo>
                  <a:lnTo>
                    <a:pt x="2984" y="1648"/>
                  </a:lnTo>
                  <a:lnTo>
                    <a:pt x="2994" y="1492"/>
                  </a:lnTo>
                  <a:lnTo>
                    <a:pt x="2984" y="1336"/>
                  </a:lnTo>
                  <a:lnTo>
                    <a:pt x="2966" y="1190"/>
                  </a:lnTo>
                  <a:lnTo>
                    <a:pt x="2930" y="1053"/>
                  </a:lnTo>
                  <a:lnTo>
                    <a:pt x="2875" y="915"/>
                  </a:lnTo>
                  <a:lnTo>
                    <a:pt x="2811" y="778"/>
                  </a:lnTo>
                  <a:lnTo>
                    <a:pt x="2737" y="659"/>
                  </a:lnTo>
                  <a:lnTo>
                    <a:pt x="2655" y="540"/>
                  </a:lnTo>
                  <a:lnTo>
                    <a:pt x="2554" y="439"/>
                  </a:lnTo>
                  <a:lnTo>
                    <a:pt x="2454" y="339"/>
                  </a:lnTo>
                  <a:lnTo>
                    <a:pt x="2335" y="256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804" y="28"/>
                  </a:lnTo>
                  <a:lnTo>
                    <a:pt x="1648" y="9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0"/>
            <p:cNvSpPr/>
            <p:nvPr/>
          </p:nvSpPr>
          <p:spPr>
            <a:xfrm>
              <a:off x="797645" y="2075859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0"/>
                  </a:moveTo>
                  <a:lnTo>
                    <a:pt x="1337" y="9"/>
                  </a:lnTo>
                  <a:lnTo>
                    <a:pt x="1191" y="28"/>
                  </a:lnTo>
                  <a:lnTo>
                    <a:pt x="1044" y="64"/>
                  </a:lnTo>
                  <a:lnTo>
                    <a:pt x="907" y="119"/>
                  </a:lnTo>
                  <a:lnTo>
                    <a:pt x="779" y="183"/>
                  </a:lnTo>
                  <a:lnTo>
                    <a:pt x="660" y="256"/>
                  </a:lnTo>
                  <a:lnTo>
                    <a:pt x="541" y="339"/>
                  </a:lnTo>
                  <a:lnTo>
                    <a:pt x="431" y="439"/>
                  </a:lnTo>
                  <a:lnTo>
                    <a:pt x="340" y="549"/>
                  </a:lnTo>
                  <a:lnTo>
                    <a:pt x="248" y="659"/>
                  </a:lnTo>
                  <a:lnTo>
                    <a:pt x="175" y="787"/>
                  </a:lnTo>
                  <a:lnTo>
                    <a:pt x="111" y="915"/>
                  </a:lnTo>
                  <a:lnTo>
                    <a:pt x="65" y="1053"/>
                  </a:lnTo>
                  <a:lnTo>
                    <a:pt x="28" y="1190"/>
                  </a:lnTo>
                  <a:lnTo>
                    <a:pt x="1" y="1346"/>
                  </a:lnTo>
                  <a:lnTo>
                    <a:pt x="1" y="1492"/>
                  </a:lnTo>
                  <a:lnTo>
                    <a:pt x="1" y="1648"/>
                  </a:lnTo>
                  <a:lnTo>
                    <a:pt x="28" y="1794"/>
                  </a:lnTo>
                  <a:lnTo>
                    <a:pt x="65" y="1941"/>
                  </a:lnTo>
                  <a:lnTo>
                    <a:pt x="111" y="2078"/>
                  </a:lnTo>
                  <a:lnTo>
                    <a:pt x="175" y="2206"/>
                  </a:lnTo>
                  <a:lnTo>
                    <a:pt x="248" y="2334"/>
                  </a:lnTo>
                  <a:lnTo>
                    <a:pt x="340" y="2444"/>
                  </a:lnTo>
                  <a:lnTo>
                    <a:pt x="431" y="2554"/>
                  </a:lnTo>
                  <a:lnTo>
                    <a:pt x="541" y="2645"/>
                  </a:lnTo>
                  <a:lnTo>
                    <a:pt x="660" y="2737"/>
                  </a:lnTo>
                  <a:lnTo>
                    <a:pt x="779" y="2810"/>
                  </a:lnTo>
                  <a:lnTo>
                    <a:pt x="907" y="2874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84"/>
                  </a:lnTo>
                  <a:lnTo>
                    <a:pt x="1493" y="2993"/>
                  </a:lnTo>
                  <a:lnTo>
                    <a:pt x="1639" y="2984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70" y="2874"/>
                  </a:lnTo>
                  <a:lnTo>
                    <a:pt x="2207" y="2810"/>
                  </a:lnTo>
                  <a:lnTo>
                    <a:pt x="2326" y="2737"/>
                  </a:lnTo>
                  <a:lnTo>
                    <a:pt x="2445" y="2645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9" y="2334"/>
                  </a:lnTo>
                  <a:lnTo>
                    <a:pt x="2802" y="2206"/>
                  </a:lnTo>
                  <a:lnTo>
                    <a:pt x="2866" y="2078"/>
                  </a:lnTo>
                  <a:lnTo>
                    <a:pt x="2921" y="1941"/>
                  </a:lnTo>
                  <a:lnTo>
                    <a:pt x="2957" y="1794"/>
                  </a:lnTo>
                  <a:lnTo>
                    <a:pt x="2976" y="1648"/>
                  </a:lnTo>
                  <a:lnTo>
                    <a:pt x="2985" y="1492"/>
                  </a:lnTo>
                  <a:lnTo>
                    <a:pt x="2976" y="1346"/>
                  </a:lnTo>
                  <a:lnTo>
                    <a:pt x="2957" y="1190"/>
                  </a:lnTo>
                  <a:lnTo>
                    <a:pt x="2921" y="1053"/>
                  </a:lnTo>
                  <a:lnTo>
                    <a:pt x="2866" y="915"/>
                  </a:lnTo>
                  <a:lnTo>
                    <a:pt x="2802" y="787"/>
                  </a:lnTo>
                  <a:lnTo>
                    <a:pt x="2729" y="659"/>
                  </a:lnTo>
                  <a:lnTo>
                    <a:pt x="2646" y="549"/>
                  </a:lnTo>
                  <a:lnTo>
                    <a:pt x="2545" y="439"/>
                  </a:lnTo>
                  <a:lnTo>
                    <a:pt x="2445" y="339"/>
                  </a:lnTo>
                  <a:lnTo>
                    <a:pt x="2326" y="256"/>
                  </a:lnTo>
                  <a:lnTo>
                    <a:pt x="2207" y="183"/>
                  </a:lnTo>
                  <a:lnTo>
                    <a:pt x="2070" y="119"/>
                  </a:lnTo>
                  <a:lnTo>
                    <a:pt x="1932" y="64"/>
                  </a:lnTo>
                  <a:lnTo>
                    <a:pt x="1795" y="28"/>
                  </a:lnTo>
                  <a:lnTo>
                    <a:pt x="1639" y="9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0"/>
            <p:cNvSpPr/>
            <p:nvPr/>
          </p:nvSpPr>
          <p:spPr>
            <a:xfrm>
              <a:off x="799628" y="2259368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2" y="0"/>
                  </a:moveTo>
                  <a:lnTo>
                    <a:pt x="1337" y="10"/>
                  </a:lnTo>
                  <a:lnTo>
                    <a:pt x="1190" y="28"/>
                  </a:lnTo>
                  <a:lnTo>
                    <a:pt x="1044" y="65"/>
                  </a:lnTo>
                  <a:lnTo>
                    <a:pt x="906" y="119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30" y="440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74" y="778"/>
                  </a:lnTo>
                  <a:lnTo>
                    <a:pt x="110" y="916"/>
                  </a:lnTo>
                  <a:lnTo>
                    <a:pt x="64" y="1053"/>
                  </a:lnTo>
                  <a:lnTo>
                    <a:pt x="28" y="1190"/>
                  </a:lnTo>
                  <a:lnTo>
                    <a:pt x="0" y="1337"/>
                  </a:lnTo>
                  <a:lnTo>
                    <a:pt x="0" y="1492"/>
                  </a:lnTo>
                  <a:lnTo>
                    <a:pt x="0" y="1648"/>
                  </a:lnTo>
                  <a:lnTo>
                    <a:pt x="28" y="1794"/>
                  </a:lnTo>
                  <a:lnTo>
                    <a:pt x="64" y="1941"/>
                  </a:lnTo>
                  <a:lnTo>
                    <a:pt x="110" y="2078"/>
                  </a:lnTo>
                  <a:lnTo>
                    <a:pt x="174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30" y="2554"/>
                  </a:lnTo>
                  <a:lnTo>
                    <a:pt x="540" y="2646"/>
                  </a:lnTo>
                  <a:lnTo>
                    <a:pt x="659" y="2728"/>
                  </a:lnTo>
                  <a:lnTo>
                    <a:pt x="778" y="2810"/>
                  </a:lnTo>
                  <a:lnTo>
                    <a:pt x="906" y="2875"/>
                  </a:lnTo>
                  <a:lnTo>
                    <a:pt x="1044" y="2920"/>
                  </a:lnTo>
                  <a:lnTo>
                    <a:pt x="1190" y="2957"/>
                  </a:lnTo>
                  <a:lnTo>
                    <a:pt x="1337" y="2984"/>
                  </a:lnTo>
                  <a:lnTo>
                    <a:pt x="1648" y="2984"/>
                  </a:lnTo>
                  <a:lnTo>
                    <a:pt x="1794" y="2957"/>
                  </a:lnTo>
                  <a:lnTo>
                    <a:pt x="1932" y="2920"/>
                  </a:lnTo>
                  <a:lnTo>
                    <a:pt x="2069" y="2875"/>
                  </a:lnTo>
                  <a:lnTo>
                    <a:pt x="2206" y="2810"/>
                  </a:lnTo>
                  <a:lnTo>
                    <a:pt x="2325" y="2728"/>
                  </a:lnTo>
                  <a:lnTo>
                    <a:pt x="2444" y="2646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01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4" y="1492"/>
                  </a:lnTo>
                  <a:lnTo>
                    <a:pt x="2975" y="1337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01" y="778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69" y="119"/>
                  </a:lnTo>
                  <a:lnTo>
                    <a:pt x="1932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0"/>
            <p:cNvSpPr/>
            <p:nvPr/>
          </p:nvSpPr>
          <p:spPr>
            <a:xfrm>
              <a:off x="980962" y="2073876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1" y="1"/>
                  </a:moveTo>
                  <a:lnTo>
                    <a:pt x="1346" y="10"/>
                  </a:lnTo>
                  <a:lnTo>
                    <a:pt x="1199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7" y="184"/>
                  </a:lnTo>
                  <a:lnTo>
                    <a:pt x="659" y="257"/>
                  </a:lnTo>
                  <a:lnTo>
                    <a:pt x="549" y="339"/>
                  </a:lnTo>
                  <a:lnTo>
                    <a:pt x="440" y="440"/>
                  </a:lnTo>
                  <a:lnTo>
                    <a:pt x="348" y="541"/>
                  </a:lnTo>
                  <a:lnTo>
                    <a:pt x="256" y="660"/>
                  </a:lnTo>
                  <a:lnTo>
                    <a:pt x="183" y="779"/>
                  </a:lnTo>
                  <a:lnTo>
                    <a:pt x="119" y="916"/>
                  </a:lnTo>
                  <a:lnTo>
                    <a:pt x="73" y="1053"/>
                  </a:lnTo>
                  <a:lnTo>
                    <a:pt x="37" y="1191"/>
                  </a:lnTo>
                  <a:lnTo>
                    <a:pt x="9" y="1346"/>
                  </a:lnTo>
                  <a:lnTo>
                    <a:pt x="0" y="1493"/>
                  </a:lnTo>
                  <a:lnTo>
                    <a:pt x="9" y="1648"/>
                  </a:lnTo>
                  <a:lnTo>
                    <a:pt x="37" y="1795"/>
                  </a:lnTo>
                  <a:lnTo>
                    <a:pt x="73" y="1941"/>
                  </a:lnTo>
                  <a:lnTo>
                    <a:pt x="119" y="2078"/>
                  </a:lnTo>
                  <a:lnTo>
                    <a:pt x="183" y="2207"/>
                  </a:lnTo>
                  <a:lnTo>
                    <a:pt x="256" y="2335"/>
                  </a:lnTo>
                  <a:lnTo>
                    <a:pt x="348" y="2445"/>
                  </a:lnTo>
                  <a:lnTo>
                    <a:pt x="440" y="2554"/>
                  </a:lnTo>
                  <a:lnTo>
                    <a:pt x="549" y="2646"/>
                  </a:lnTo>
                  <a:lnTo>
                    <a:pt x="659" y="2737"/>
                  </a:lnTo>
                  <a:lnTo>
                    <a:pt x="787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199" y="2957"/>
                  </a:lnTo>
                  <a:lnTo>
                    <a:pt x="1346" y="2985"/>
                  </a:lnTo>
                  <a:lnTo>
                    <a:pt x="1501" y="2994"/>
                  </a:lnTo>
                  <a:lnTo>
                    <a:pt x="1648" y="2985"/>
                  </a:lnTo>
                  <a:lnTo>
                    <a:pt x="1803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4" y="2737"/>
                  </a:lnTo>
                  <a:lnTo>
                    <a:pt x="2444" y="2646"/>
                  </a:lnTo>
                  <a:lnTo>
                    <a:pt x="2554" y="2554"/>
                  </a:lnTo>
                  <a:lnTo>
                    <a:pt x="2655" y="2445"/>
                  </a:lnTo>
                  <a:lnTo>
                    <a:pt x="2737" y="2335"/>
                  </a:lnTo>
                  <a:lnTo>
                    <a:pt x="2810" y="2207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66" y="1795"/>
                  </a:lnTo>
                  <a:lnTo>
                    <a:pt x="2984" y="1648"/>
                  </a:lnTo>
                  <a:lnTo>
                    <a:pt x="2993" y="1493"/>
                  </a:lnTo>
                  <a:lnTo>
                    <a:pt x="2984" y="1346"/>
                  </a:lnTo>
                  <a:lnTo>
                    <a:pt x="2966" y="1191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55" y="541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803" y="28"/>
                  </a:lnTo>
                  <a:lnTo>
                    <a:pt x="1648" y="10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0"/>
            <p:cNvSpPr/>
            <p:nvPr/>
          </p:nvSpPr>
          <p:spPr>
            <a:xfrm>
              <a:off x="1121814" y="2037576"/>
              <a:ext cx="335354" cy="326583"/>
            </a:xfrm>
            <a:custGeom>
              <a:rect b="b" l="l" r="r" t="t"/>
              <a:pathLst>
                <a:path extrusionOk="0" h="13666" w="14033">
                  <a:moveTo>
                    <a:pt x="1" y="0"/>
                  </a:moveTo>
                  <a:lnTo>
                    <a:pt x="1" y="13666"/>
                  </a:lnTo>
                  <a:lnTo>
                    <a:pt x="14032" y="13666"/>
                  </a:lnTo>
                  <a:lnTo>
                    <a:pt x="1403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50"/>
            <p:cNvSpPr/>
            <p:nvPr/>
          </p:nvSpPr>
          <p:spPr>
            <a:xfrm>
              <a:off x="1360455" y="2074330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0"/>
                  </a:moveTo>
                  <a:lnTo>
                    <a:pt x="1337" y="9"/>
                  </a:lnTo>
                  <a:lnTo>
                    <a:pt x="1191" y="37"/>
                  </a:lnTo>
                  <a:lnTo>
                    <a:pt x="1044" y="73"/>
                  </a:lnTo>
                  <a:lnTo>
                    <a:pt x="907" y="119"/>
                  </a:lnTo>
                  <a:lnTo>
                    <a:pt x="779" y="183"/>
                  </a:lnTo>
                  <a:lnTo>
                    <a:pt x="660" y="256"/>
                  </a:lnTo>
                  <a:lnTo>
                    <a:pt x="541" y="348"/>
                  </a:lnTo>
                  <a:lnTo>
                    <a:pt x="431" y="439"/>
                  </a:lnTo>
                  <a:lnTo>
                    <a:pt x="339" y="549"/>
                  </a:lnTo>
                  <a:lnTo>
                    <a:pt x="257" y="659"/>
                  </a:lnTo>
                  <a:lnTo>
                    <a:pt x="175" y="787"/>
                  </a:lnTo>
                  <a:lnTo>
                    <a:pt x="111" y="915"/>
                  </a:lnTo>
                  <a:lnTo>
                    <a:pt x="65" y="1053"/>
                  </a:lnTo>
                  <a:lnTo>
                    <a:pt x="28" y="1199"/>
                  </a:lnTo>
                  <a:lnTo>
                    <a:pt x="10" y="1346"/>
                  </a:lnTo>
                  <a:lnTo>
                    <a:pt x="1" y="1501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5" y="1940"/>
                  </a:lnTo>
                  <a:lnTo>
                    <a:pt x="111" y="2078"/>
                  </a:lnTo>
                  <a:lnTo>
                    <a:pt x="175" y="2206"/>
                  </a:lnTo>
                  <a:lnTo>
                    <a:pt x="257" y="2334"/>
                  </a:lnTo>
                  <a:lnTo>
                    <a:pt x="339" y="2444"/>
                  </a:lnTo>
                  <a:lnTo>
                    <a:pt x="431" y="2554"/>
                  </a:lnTo>
                  <a:lnTo>
                    <a:pt x="541" y="2645"/>
                  </a:lnTo>
                  <a:lnTo>
                    <a:pt x="660" y="2737"/>
                  </a:lnTo>
                  <a:lnTo>
                    <a:pt x="779" y="2810"/>
                  </a:lnTo>
                  <a:lnTo>
                    <a:pt x="907" y="2874"/>
                  </a:lnTo>
                  <a:lnTo>
                    <a:pt x="1044" y="2920"/>
                  </a:lnTo>
                  <a:lnTo>
                    <a:pt x="1191" y="2956"/>
                  </a:lnTo>
                  <a:lnTo>
                    <a:pt x="1337" y="2984"/>
                  </a:lnTo>
                  <a:lnTo>
                    <a:pt x="1493" y="2993"/>
                  </a:lnTo>
                  <a:lnTo>
                    <a:pt x="1648" y="2984"/>
                  </a:lnTo>
                  <a:lnTo>
                    <a:pt x="1795" y="2956"/>
                  </a:lnTo>
                  <a:lnTo>
                    <a:pt x="1932" y="2920"/>
                  </a:lnTo>
                  <a:lnTo>
                    <a:pt x="2069" y="2874"/>
                  </a:lnTo>
                  <a:lnTo>
                    <a:pt x="2207" y="2810"/>
                  </a:lnTo>
                  <a:lnTo>
                    <a:pt x="2326" y="2737"/>
                  </a:lnTo>
                  <a:lnTo>
                    <a:pt x="2445" y="2645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34"/>
                  </a:lnTo>
                  <a:lnTo>
                    <a:pt x="2802" y="2206"/>
                  </a:lnTo>
                  <a:lnTo>
                    <a:pt x="2866" y="2078"/>
                  </a:lnTo>
                  <a:lnTo>
                    <a:pt x="2921" y="1940"/>
                  </a:lnTo>
                  <a:lnTo>
                    <a:pt x="2957" y="1794"/>
                  </a:lnTo>
                  <a:lnTo>
                    <a:pt x="2976" y="1648"/>
                  </a:lnTo>
                  <a:lnTo>
                    <a:pt x="2985" y="1501"/>
                  </a:lnTo>
                  <a:lnTo>
                    <a:pt x="2976" y="1346"/>
                  </a:lnTo>
                  <a:lnTo>
                    <a:pt x="2957" y="1199"/>
                  </a:lnTo>
                  <a:lnTo>
                    <a:pt x="2921" y="1053"/>
                  </a:lnTo>
                  <a:lnTo>
                    <a:pt x="2866" y="915"/>
                  </a:lnTo>
                  <a:lnTo>
                    <a:pt x="2802" y="787"/>
                  </a:lnTo>
                  <a:lnTo>
                    <a:pt x="2728" y="659"/>
                  </a:lnTo>
                  <a:lnTo>
                    <a:pt x="2646" y="549"/>
                  </a:lnTo>
                  <a:lnTo>
                    <a:pt x="2545" y="439"/>
                  </a:lnTo>
                  <a:lnTo>
                    <a:pt x="2445" y="348"/>
                  </a:lnTo>
                  <a:lnTo>
                    <a:pt x="2326" y="256"/>
                  </a:lnTo>
                  <a:lnTo>
                    <a:pt x="2207" y="183"/>
                  </a:lnTo>
                  <a:lnTo>
                    <a:pt x="2069" y="119"/>
                  </a:lnTo>
                  <a:lnTo>
                    <a:pt x="1932" y="73"/>
                  </a:lnTo>
                  <a:lnTo>
                    <a:pt x="1795" y="37"/>
                  </a:lnTo>
                  <a:lnTo>
                    <a:pt x="1648" y="9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0"/>
            <p:cNvSpPr/>
            <p:nvPr/>
          </p:nvSpPr>
          <p:spPr>
            <a:xfrm>
              <a:off x="1147194" y="2255879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0"/>
                  </a:moveTo>
                  <a:lnTo>
                    <a:pt x="1337" y="9"/>
                  </a:lnTo>
                  <a:lnTo>
                    <a:pt x="119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79" y="183"/>
                  </a:lnTo>
                  <a:lnTo>
                    <a:pt x="660" y="256"/>
                  </a:lnTo>
                  <a:lnTo>
                    <a:pt x="541" y="339"/>
                  </a:lnTo>
                  <a:lnTo>
                    <a:pt x="440" y="439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15"/>
                  </a:lnTo>
                  <a:lnTo>
                    <a:pt x="65" y="1053"/>
                  </a:lnTo>
                  <a:lnTo>
                    <a:pt x="28" y="1190"/>
                  </a:lnTo>
                  <a:lnTo>
                    <a:pt x="10" y="1346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5" y="1940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1" y="2645"/>
                  </a:lnTo>
                  <a:lnTo>
                    <a:pt x="660" y="2737"/>
                  </a:lnTo>
                  <a:lnTo>
                    <a:pt x="779" y="2810"/>
                  </a:lnTo>
                  <a:lnTo>
                    <a:pt x="916" y="2874"/>
                  </a:lnTo>
                  <a:lnTo>
                    <a:pt x="1053" y="2920"/>
                  </a:lnTo>
                  <a:lnTo>
                    <a:pt x="1190" y="2956"/>
                  </a:lnTo>
                  <a:lnTo>
                    <a:pt x="1337" y="2984"/>
                  </a:lnTo>
                  <a:lnTo>
                    <a:pt x="1492" y="2993"/>
                  </a:lnTo>
                  <a:lnTo>
                    <a:pt x="1648" y="2984"/>
                  </a:lnTo>
                  <a:lnTo>
                    <a:pt x="1795" y="2956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25" y="2737"/>
                  </a:lnTo>
                  <a:lnTo>
                    <a:pt x="2444" y="2645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34"/>
                  </a:lnTo>
                  <a:lnTo>
                    <a:pt x="2811" y="2206"/>
                  </a:lnTo>
                  <a:lnTo>
                    <a:pt x="2865" y="2078"/>
                  </a:lnTo>
                  <a:lnTo>
                    <a:pt x="2920" y="1940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4" y="1492"/>
                  </a:lnTo>
                  <a:lnTo>
                    <a:pt x="2975" y="1346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65" y="915"/>
                  </a:lnTo>
                  <a:lnTo>
                    <a:pt x="2811" y="77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45" y="439"/>
                  </a:lnTo>
                  <a:lnTo>
                    <a:pt x="2444" y="339"/>
                  </a:lnTo>
                  <a:lnTo>
                    <a:pt x="2325" y="256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5" y="28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0"/>
            <p:cNvSpPr/>
            <p:nvPr/>
          </p:nvSpPr>
          <p:spPr>
            <a:xfrm>
              <a:off x="1253729" y="2157661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492" y="0"/>
                  </a:moveTo>
                  <a:lnTo>
                    <a:pt x="1346" y="9"/>
                  </a:lnTo>
                  <a:lnTo>
                    <a:pt x="1199" y="28"/>
                  </a:lnTo>
                  <a:lnTo>
                    <a:pt x="1053" y="74"/>
                  </a:lnTo>
                  <a:lnTo>
                    <a:pt x="915" y="119"/>
                  </a:lnTo>
                  <a:lnTo>
                    <a:pt x="787" y="183"/>
                  </a:lnTo>
                  <a:lnTo>
                    <a:pt x="659" y="257"/>
                  </a:lnTo>
                  <a:lnTo>
                    <a:pt x="549" y="339"/>
                  </a:lnTo>
                  <a:lnTo>
                    <a:pt x="439" y="440"/>
                  </a:lnTo>
                  <a:lnTo>
                    <a:pt x="348" y="550"/>
                  </a:lnTo>
                  <a:lnTo>
                    <a:pt x="256" y="659"/>
                  </a:lnTo>
                  <a:lnTo>
                    <a:pt x="183" y="788"/>
                  </a:lnTo>
                  <a:lnTo>
                    <a:pt x="119" y="916"/>
                  </a:lnTo>
                  <a:lnTo>
                    <a:pt x="73" y="1053"/>
                  </a:lnTo>
                  <a:lnTo>
                    <a:pt x="37" y="1199"/>
                  </a:lnTo>
                  <a:lnTo>
                    <a:pt x="9" y="1346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37" y="1794"/>
                  </a:lnTo>
                  <a:lnTo>
                    <a:pt x="73" y="1941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6" y="2334"/>
                  </a:lnTo>
                  <a:lnTo>
                    <a:pt x="348" y="2444"/>
                  </a:lnTo>
                  <a:lnTo>
                    <a:pt x="439" y="2554"/>
                  </a:lnTo>
                  <a:lnTo>
                    <a:pt x="549" y="2646"/>
                  </a:lnTo>
                  <a:lnTo>
                    <a:pt x="659" y="2737"/>
                  </a:lnTo>
                  <a:lnTo>
                    <a:pt x="787" y="2810"/>
                  </a:lnTo>
                  <a:lnTo>
                    <a:pt x="915" y="2874"/>
                  </a:lnTo>
                  <a:lnTo>
                    <a:pt x="1053" y="2920"/>
                  </a:lnTo>
                  <a:lnTo>
                    <a:pt x="1199" y="2957"/>
                  </a:lnTo>
                  <a:lnTo>
                    <a:pt x="1346" y="2984"/>
                  </a:lnTo>
                  <a:lnTo>
                    <a:pt x="1492" y="2993"/>
                  </a:lnTo>
                  <a:lnTo>
                    <a:pt x="1648" y="2984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34" y="2737"/>
                  </a:lnTo>
                  <a:lnTo>
                    <a:pt x="2444" y="2646"/>
                  </a:lnTo>
                  <a:lnTo>
                    <a:pt x="2554" y="2554"/>
                  </a:lnTo>
                  <a:lnTo>
                    <a:pt x="2645" y="2444"/>
                  </a:lnTo>
                  <a:lnTo>
                    <a:pt x="2737" y="2334"/>
                  </a:lnTo>
                  <a:lnTo>
                    <a:pt x="2810" y="2206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93" y="1492"/>
                  </a:lnTo>
                  <a:lnTo>
                    <a:pt x="2984" y="1346"/>
                  </a:lnTo>
                  <a:lnTo>
                    <a:pt x="2957" y="1199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88"/>
                  </a:lnTo>
                  <a:lnTo>
                    <a:pt x="2737" y="659"/>
                  </a:lnTo>
                  <a:lnTo>
                    <a:pt x="2645" y="55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4" y="257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74"/>
                  </a:lnTo>
                  <a:lnTo>
                    <a:pt x="1794" y="28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5" name="Google Shape;1815;p50"/>
          <p:cNvGrpSpPr/>
          <p:nvPr/>
        </p:nvGrpSpPr>
        <p:grpSpPr>
          <a:xfrm>
            <a:off x="1648700" y="2118071"/>
            <a:ext cx="752700" cy="374928"/>
            <a:chOff x="1508763" y="2013296"/>
            <a:chExt cx="752700" cy="374928"/>
          </a:xfrm>
        </p:grpSpPr>
        <p:sp>
          <p:nvSpPr>
            <p:cNvPr id="1816" name="Google Shape;1816;p50"/>
            <p:cNvSpPr/>
            <p:nvPr/>
          </p:nvSpPr>
          <p:spPr>
            <a:xfrm>
              <a:off x="1508763" y="2013296"/>
              <a:ext cx="752700" cy="374928"/>
            </a:xfrm>
            <a:custGeom>
              <a:rect b="b" l="l" r="r" t="t"/>
              <a:pathLst>
                <a:path extrusionOk="0" h="15689" w="31497">
                  <a:moveTo>
                    <a:pt x="1" y="0"/>
                  </a:moveTo>
                  <a:lnTo>
                    <a:pt x="1" y="15689"/>
                  </a:lnTo>
                  <a:lnTo>
                    <a:pt x="31496" y="15689"/>
                  </a:lnTo>
                  <a:lnTo>
                    <a:pt x="31496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50"/>
            <p:cNvSpPr/>
            <p:nvPr/>
          </p:nvSpPr>
          <p:spPr>
            <a:xfrm>
              <a:off x="1896356" y="2037576"/>
              <a:ext cx="335354" cy="326583"/>
            </a:xfrm>
            <a:custGeom>
              <a:rect b="b" l="l" r="r" t="t"/>
              <a:pathLst>
                <a:path extrusionOk="0" h="13666" w="14033">
                  <a:moveTo>
                    <a:pt x="1" y="0"/>
                  </a:moveTo>
                  <a:lnTo>
                    <a:pt x="1" y="13666"/>
                  </a:lnTo>
                  <a:lnTo>
                    <a:pt x="14033" y="13666"/>
                  </a:lnTo>
                  <a:lnTo>
                    <a:pt x="1403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0"/>
            <p:cNvSpPr/>
            <p:nvPr/>
          </p:nvSpPr>
          <p:spPr>
            <a:xfrm>
              <a:off x="2025427" y="2165093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1"/>
                  </a:moveTo>
                  <a:lnTo>
                    <a:pt x="1337" y="10"/>
                  </a:lnTo>
                  <a:lnTo>
                    <a:pt x="1190" y="28"/>
                  </a:lnTo>
                  <a:lnTo>
                    <a:pt x="1044" y="74"/>
                  </a:lnTo>
                  <a:lnTo>
                    <a:pt x="906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6" y="660"/>
                  </a:lnTo>
                  <a:lnTo>
                    <a:pt x="174" y="788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200"/>
                  </a:lnTo>
                  <a:lnTo>
                    <a:pt x="9" y="1346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74" y="2206"/>
                  </a:lnTo>
                  <a:lnTo>
                    <a:pt x="256" y="2335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0" y="2646"/>
                  </a:lnTo>
                  <a:lnTo>
                    <a:pt x="659" y="2737"/>
                  </a:lnTo>
                  <a:lnTo>
                    <a:pt x="778" y="2811"/>
                  </a:lnTo>
                  <a:lnTo>
                    <a:pt x="906" y="2875"/>
                  </a:lnTo>
                  <a:lnTo>
                    <a:pt x="1044" y="2920"/>
                  </a:lnTo>
                  <a:lnTo>
                    <a:pt x="1190" y="2957"/>
                  </a:lnTo>
                  <a:lnTo>
                    <a:pt x="1337" y="2984"/>
                  </a:lnTo>
                  <a:lnTo>
                    <a:pt x="1492" y="2994"/>
                  </a:lnTo>
                  <a:lnTo>
                    <a:pt x="1648" y="2984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25" y="2737"/>
                  </a:lnTo>
                  <a:lnTo>
                    <a:pt x="2444" y="2646"/>
                  </a:lnTo>
                  <a:lnTo>
                    <a:pt x="2545" y="2554"/>
                  </a:lnTo>
                  <a:lnTo>
                    <a:pt x="2645" y="2444"/>
                  </a:lnTo>
                  <a:lnTo>
                    <a:pt x="2728" y="2335"/>
                  </a:lnTo>
                  <a:lnTo>
                    <a:pt x="2810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4" y="1492"/>
                  </a:lnTo>
                  <a:lnTo>
                    <a:pt x="2975" y="1346"/>
                  </a:lnTo>
                  <a:lnTo>
                    <a:pt x="2957" y="1200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10" y="788"/>
                  </a:lnTo>
                  <a:lnTo>
                    <a:pt x="2728" y="660"/>
                  </a:lnTo>
                  <a:lnTo>
                    <a:pt x="2645" y="550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0"/>
            <p:cNvSpPr/>
            <p:nvPr/>
          </p:nvSpPr>
          <p:spPr>
            <a:xfrm>
              <a:off x="1533473" y="2037576"/>
              <a:ext cx="335139" cy="326583"/>
            </a:xfrm>
            <a:custGeom>
              <a:rect b="b" l="l" r="r" t="t"/>
              <a:pathLst>
                <a:path extrusionOk="0" h="13666" w="14024">
                  <a:moveTo>
                    <a:pt x="1" y="0"/>
                  </a:moveTo>
                  <a:lnTo>
                    <a:pt x="1" y="13666"/>
                  </a:lnTo>
                  <a:lnTo>
                    <a:pt x="14023" y="13666"/>
                  </a:lnTo>
                  <a:lnTo>
                    <a:pt x="140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50"/>
            <p:cNvSpPr/>
            <p:nvPr/>
          </p:nvSpPr>
          <p:spPr>
            <a:xfrm>
              <a:off x="1558637" y="2255879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2" y="0"/>
                  </a:moveTo>
                  <a:lnTo>
                    <a:pt x="1346" y="9"/>
                  </a:lnTo>
                  <a:lnTo>
                    <a:pt x="120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60" y="256"/>
                  </a:lnTo>
                  <a:lnTo>
                    <a:pt x="550" y="339"/>
                  </a:lnTo>
                  <a:lnTo>
                    <a:pt x="440" y="439"/>
                  </a:lnTo>
                  <a:lnTo>
                    <a:pt x="348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19" y="915"/>
                  </a:lnTo>
                  <a:lnTo>
                    <a:pt x="74" y="1053"/>
                  </a:lnTo>
                  <a:lnTo>
                    <a:pt x="37" y="1190"/>
                  </a:lnTo>
                  <a:lnTo>
                    <a:pt x="10" y="1346"/>
                  </a:lnTo>
                  <a:lnTo>
                    <a:pt x="0" y="1492"/>
                  </a:lnTo>
                  <a:lnTo>
                    <a:pt x="10" y="1648"/>
                  </a:lnTo>
                  <a:lnTo>
                    <a:pt x="37" y="1794"/>
                  </a:lnTo>
                  <a:lnTo>
                    <a:pt x="74" y="1940"/>
                  </a:lnTo>
                  <a:lnTo>
                    <a:pt x="119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48" y="2444"/>
                  </a:lnTo>
                  <a:lnTo>
                    <a:pt x="440" y="2554"/>
                  </a:lnTo>
                  <a:lnTo>
                    <a:pt x="550" y="2645"/>
                  </a:lnTo>
                  <a:lnTo>
                    <a:pt x="660" y="2737"/>
                  </a:lnTo>
                  <a:lnTo>
                    <a:pt x="788" y="2810"/>
                  </a:lnTo>
                  <a:lnTo>
                    <a:pt x="916" y="2874"/>
                  </a:lnTo>
                  <a:lnTo>
                    <a:pt x="1053" y="2920"/>
                  </a:lnTo>
                  <a:lnTo>
                    <a:pt x="1200" y="2956"/>
                  </a:lnTo>
                  <a:lnTo>
                    <a:pt x="1346" y="2984"/>
                  </a:lnTo>
                  <a:lnTo>
                    <a:pt x="1502" y="2993"/>
                  </a:lnTo>
                  <a:lnTo>
                    <a:pt x="1648" y="2984"/>
                  </a:lnTo>
                  <a:lnTo>
                    <a:pt x="1804" y="2956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16" y="2810"/>
                  </a:lnTo>
                  <a:lnTo>
                    <a:pt x="2335" y="2737"/>
                  </a:lnTo>
                  <a:lnTo>
                    <a:pt x="2454" y="2645"/>
                  </a:lnTo>
                  <a:lnTo>
                    <a:pt x="2554" y="2554"/>
                  </a:lnTo>
                  <a:lnTo>
                    <a:pt x="2655" y="2444"/>
                  </a:lnTo>
                  <a:lnTo>
                    <a:pt x="2737" y="2334"/>
                  </a:lnTo>
                  <a:lnTo>
                    <a:pt x="2810" y="2206"/>
                  </a:lnTo>
                  <a:lnTo>
                    <a:pt x="2875" y="2078"/>
                  </a:lnTo>
                  <a:lnTo>
                    <a:pt x="2929" y="1940"/>
                  </a:lnTo>
                  <a:lnTo>
                    <a:pt x="2966" y="1794"/>
                  </a:lnTo>
                  <a:lnTo>
                    <a:pt x="2984" y="1648"/>
                  </a:lnTo>
                  <a:lnTo>
                    <a:pt x="2994" y="1492"/>
                  </a:lnTo>
                  <a:lnTo>
                    <a:pt x="2984" y="1346"/>
                  </a:lnTo>
                  <a:lnTo>
                    <a:pt x="2966" y="1190"/>
                  </a:lnTo>
                  <a:lnTo>
                    <a:pt x="2929" y="1053"/>
                  </a:lnTo>
                  <a:lnTo>
                    <a:pt x="2875" y="915"/>
                  </a:lnTo>
                  <a:lnTo>
                    <a:pt x="2810" y="778"/>
                  </a:lnTo>
                  <a:lnTo>
                    <a:pt x="2737" y="659"/>
                  </a:lnTo>
                  <a:lnTo>
                    <a:pt x="2655" y="540"/>
                  </a:lnTo>
                  <a:lnTo>
                    <a:pt x="2554" y="439"/>
                  </a:lnTo>
                  <a:lnTo>
                    <a:pt x="2454" y="339"/>
                  </a:lnTo>
                  <a:lnTo>
                    <a:pt x="2335" y="256"/>
                  </a:lnTo>
                  <a:lnTo>
                    <a:pt x="2216" y="183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804" y="28"/>
                  </a:lnTo>
                  <a:lnTo>
                    <a:pt x="1648" y="9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50"/>
            <p:cNvSpPr/>
            <p:nvPr/>
          </p:nvSpPr>
          <p:spPr>
            <a:xfrm>
              <a:off x="1771898" y="2074330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2" y="0"/>
                  </a:moveTo>
                  <a:lnTo>
                    <a:pt x="1346" y="9"/>
                  </a:lnTo>
                  <a:lnTo>
                    <a:pt x="1200" y="37"/>
                  </a:lnTo>
                  <a:lnTo>
                    <a:pt x="1053" y="73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60" y="256"/>
                  </a:lnTo>
                  <a:lnTo>
                    <a:pt x="550" y="348"/>
                  </a:lnTo>
                  <a:lnTo>
                    <a:pt x="440" y="439"/>
                  </a:lnTo>
                  <a:lnTo>
                    <a:pt x="349" y="549"/>
                  </a:lnTo>
                  <a:lnTo>
                    <a:pt x="257" y="659"/>
                  </a:lnTo>
                  <a:lnTo>
                    <a:pt x="184" y="787"/>
                  </a:lnTo>
                  <a:lnTo>
                    <a:pt x="120" y="915"/>
                  </a:lnTo>
                  <a:lnTo>
                    <a:pt x="74" y="1053"/>
                  </a:lnTo>
                  <a:lnTo>
                    <a:pt x="37" y="1199"/>
                  </a:lnTo>
                  <a:lnTo>
                    <a:pt x="10" y="1346"/>
                  </a:lnTo>
                  <a:lnTo>
                    <a:pt x="1" y="1501"/>
                  </a:lnTo>
                  <a:lnTo>
                    <a:pt x="10" y="1648"/>
                  </a:lnTo>
                  <a:lnTo>
                    <a:pt x="37" y="1794"/>
                  </a:lnTo>
                  <a:lnTo>
                    <a:pt x="74" y="1940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49" y="2444"/>
                  </a:lnTo>
                  <a:lnTo>
                    <a:pt x="440" y="2554"/>
                  </a:lnTo>
                  <a:lnTo>
                    <a:pt x="550" y="2645"/>
                  </a:lnTo>
                  <a:lnTo>
                    <a:pt x="660" y="2737"/>
                  </a:lnTo>
                  <a:lnTo>
                    <a:pt x="788" y="2810"/>
                  </a:lnTo>
                  <a:lnTo>
                    <a:pt x="916" y="2874"/>
                  </a:lnTo>
                  <a:lnTo>
                    <a:pt x="1053" y="2920"/>
                  </a:lnTo>
                  <a:lnTo>
                    <a:pt x="1200" y="2956"/>
                  </a:lnTo>
                  <a:lnTo>
                    <a:pt x="1346" y="2984"/>
                  </a:lnTo>
                  <a:lnTo>
                    <a:pt x="1502" y="2993"/>
                  </a:lnTo>
                  <a:lnTo>
                    <a:pt x="1648" y="2984"/>
                  </a:lnTo>
                  <a:lnTo>
                    <a:pt x="1795" y="2956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07" y="2810"/>
                  </a:lnTo>
                  <a:lnTo>
                    <a:pt x="2335" y="2737"/>
                  </a:lnTo>
                  <a:lnTo>
                    <a:pt x="2445" y="2645"/>
                  </a:lnTo>
                  <a:lnTo>
                    <a:pt x="2554" y="2554"/>
                  </a:lnTo>
                  <a:lnTo>
                    <a:pt x="2655" y="2444"/>
                  </a:lnTo>
                  <a:lnTo>
                    <a:pt x="2738" y="2334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1" y="1940"/>
                  </a:lnTo>
                  <a:lnTo>
                    <a:pt x="2957" y="1794"/>
                  </a:lnTo>
                  <a:lnTo>
                    <a:pt x="2985" y="1648"/>
                  </a:lnTo>
                  <a:lnTo>
                    <a:pt x="2994" y="1501"/>
                  </a:lnTo>
                  <a:lnTo>
                    <a:pt x="2985" y="1346"/>
                  </a:lnTo>
                  <a:lnTo>
                    <a:pt x="2957" y="1199"/>
                  </a:lnTo>
                  <a:lnTo>
                    <a:pt x="2921" y="1053"/>
                  </a:lnTo>
                  <a:lnTo>
                    <a:pt x="2875" y="915"/>
                  </a:lnTo>
                  <a:lnTo>
                    <a:pt x="2811" y="787"/>
                  </a:lnTo>
                  <a:lnTo>
                    <a:pt x="2738" y="659"/>
                  </a:lnTo>
                  <a:lnTo>
                    <a:pt x="2655" y="549"/>
                  </a:lnTo>
                  <a:lnTo>
                    <a:pt x="2554" y="439"/>
                  </a:lnTo>
                  <a:lnTo>
                    <a:pt x="2445" y="348"/>
                  </a:lnTo>
                  <a:lnTo>
                    <a:pt x="2335" y="256"/>
                  </a:lnTo>
                  <a:lnTo>
                    <a:pt x="2207" y="183"/>
                  </a:lnTo>
                  <a:lnTo>
                    <a:pt x="2078" y="119"/>
                  </a:lnTo>
                  <a:lnTo>
                    <a:pt x="1941" y="73"/>
                  </a:lnTo>
                  <a:lnTo>
                    <a:pt x="1795" y="37"/>
                  </a:lnTo>
                  <a:lnTo>
                    <a:pt x="1648" y="9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0"/>
            <p:cNvSpPr/>
            <p:nvPr/>
          </p:nvSpPr>
          <p:spPr>
            <a:xfrm>
              <a:off x="1665387" y="2172525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1"/>
                  </a:moveTo>
                  <a:lnTo>
                    <a:pt x="1337" y="10"/>
                  </a:lnTo>
                  <a:lnTo>
                    <a:pt x="1190" y="37"/>
                  </a:lnTo>
                  <a:lnTo>
                    <a:pt x="1053" y="74"/>
                  </a:lnTo>
                  <a:lnTo>
                    <a:pt x="915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6" y="660"/>
                  </a:lnTo>
                  <a:lnTo>
                    <a:pt x="183" y="788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200"/>
                  </a:lnTo>
                  <a:lnTo>
                    <a:pt x="9" y="1346"/>
                  </a:lnTo>
                  <a:lnTo>
                    <a:pt x="0" y="1493"/>
                  </a:lnTo>
                  <a:lnTo>
                    <a:pt x="9" y="1648"/>
                  </a:lnTo>
                  <a:lnTo>
                    <a:pt x="28" y="1795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83" y="2207"/>
                  </a:lnTo>
                  <a:lnTo>
                    <a:pt x="256" y="2335"/>
                  </a:lnTo>
                  <a:lnTo>
                    <a:pt x="339" y="2445"/>
                  </a:lnTo>
                  <a:lnTo>
                    <a:pt x="440" y="2554"/>
                  </a:lnTo>
                  <a:lnTo>
                    <a:pt x="540" y="2646"/>
                  </a:lnTo>
                  <a:lnTo>
                    <a:pt x="659" y="2737"/>
                  </a:lnTo>
                  <a:lnTo>
                    <a:pt x="778" y="2811"/>
                  </a:lnTo>
                  <a:lnTo>
                    <a:pt x="915" y="2875"/>
                  </a:lnTo>
                  <a:lnTo>
                    <a:pt x="1053" y="2921"/>
                  </a:lnTo>
                  <a:lnTo>
                    <a:pt x="1190" y="2957"/>
                  </a:lnTo>
                  <a:lnTo>
                    <a:pt x="1337" y="2985"/>
                  </a:lnTo>
                  <a:lnTo>
                    <a:pt x="1492" y="2994"/>
                  </a:lnTo>
                  <a:lnTo>
                    <a:pt x="1648" y="2985"/>
                  </a:lnTo>
                  <a:lnTo>
                    <a:pt x="1794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25" y="2737"/>
                  </a:lnTo>
                  <a:lnTo>
                    <a:pt x="2444" y="2646"/>
                  </a:lnTo>
                  <a:lnTo>
                    <a:pt x="2554" y="2554"/>
                  </a:lnTo>
                  <a:lnTo>
                    <a:pt x="2645" y="2445"/>
                  </a:lnTo>
                  <a:lnTo>
                    <a:pt x="2728" y="2335"/>
                  </a:lnTo>
                  <a:lnTo>
                    <a:pt x="2810" y="2207"/>
                  </a:lnTo>
                  <a:lnTo>
                    <a:pt x="2874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84" y="1493"/>
                  </a:lnTo>
                  <a:lnTo>
                    <a:pt x="2984" y="1346"/>
                  </a:lnTo>
                  <a:lnTo>
                    <a:pt x="2957" y="1200"/>
                  </a:lnTo>
                  <a:lnTo>
                    <a:pt x="2920" y="1053"/>
                  </a:lnTo>
                  <a:lnTo>
                    <a:pt x="2874" y="916"/>
                  </a:lnTo>
                  <a:lnTo>
                    <a:pt x="2810" y="788"/>
                  </a:lnTo>
                  <a:lnTo>
                    <a:pt x="2728" y="660"/>
                  </a:lnTo>
                  <a:lnTo>
                    <a:pt x="2645" y="550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4" y="37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3" name="Google Shape;1823;p50"/>
          <p:cNvGrpSpPr/>
          <p:nvPr/>
        </p:nvGrpSpPr>
        <p:grpSpPr>
          <a:xfrm>
            <a:off x="2810405" y="2118071"/>
            <a:ext cx="752915" cy="374928"/>
            <a:chOff x="2670468" y="2013296"/>
            <a:chExt cx="752915" cy="374928"/>
          </a:xfrm>
        </p:grpSpPr>
        <p:sp>
          <p:nvSpPr>
            <p:cNvPr id="1824" name="Google Shape;1824;p50"/>
            <p:cNvSpPr/>
            <p:nvPr/>
          </p:nvSpPr>
          <p:spPr>
            <a:xfrm>
              <a:off x="2670468" y="2013296"/>
              <a:ext cx="752915" cy="374928"/>
            </a:xfrm>
            <a:custGeom>
              <a:rect b="b" l="l" r="r" t="t"/>
              <a:pathLst>
                <a:path extrusionOk="0" h="15689" w="31506">
                  <a:moveTo>
                    <a:pt x="1" y="0"/>
                  </a:moveTo>
                  <a:lnTo>
                    <a:pt x="1" y="15689"/>
                  </a:lnTo>
                  <a:lnTo>
                    <a:pt x="31505" y="15689"/>
                  </a:lnTo>
                  <a:lnTo>
                    <a:pt x="3150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0"/>
            <p:cNvSpPr/>
            <p:nvPr/>
          </p:nvSpPr>
          <p:spPr>
            <a:xfrm>
              <a:off x="2700220" y="2037576"/>
              <a:ext cx="335354" cy="326583"/>
            </a:xfrm>
            <a:custGeom>
              <a:rect b="b" l="l" r="r" t="t"/>
              <a:pathLst>
                <a:path extrusionOk="0" h="13666" w="14033">
                  <a:moveTo>
                    <a:pt x="0" y="0"/>
                  </a:moveTo>
                  <a:lnTo>
                    <a:pt x="0" y="13666"/>
                  </a:lnTo>
                  <a:lnTo>
                    <a:pt x="14032" y="13666"/>
                  </a:lnTo>
                  <a:lnTo>
                    <a:pt x="1403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0"/>
            <p:cNvSpPr/>
            <p:nvPr/>
          </p:nvSpPr>
          <p:spPr>
            <a:xfrm>
              <a:off x="2835170" y="2165093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1"/>
                  </a:moveTo>
                  <a:lnTo>
                    <a:pt x="1337" y="10"/>
                  </a:lnTo>
                  <a:lnTo>
                    <a:pt x="1191" y="28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40" y="440"/>
                  </a:lnTo>
                  <a:lnTo>
                    <a:pt x="340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200"/>
                  </a:lnTo>
                  <a:lnTo>
                    <a:pt x="10" y="1346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5"/>
                  </a:lnTo>
                  <a:lnTo>
                    <a:pt x="340" y="2444"/>
                  </a:lnTo>
                  <a:lnTo>
                    <a:pt x="440" y="2554"/>
                  </a:lnTo>
                  <a:lnTo>
                    <a:pt x="541" y="2646"/>
                  </a:lnTo>
                  <a:lnTo>
                    <a:pt x="660" y="2737"/>
                  </a:lnTo>
                  <a:lnTo>
                    <a:pt x="779" y="2811"/>
                  </a:lnTo>
                  <a:lnTo>
                    <a:pt x="916" y="2875"/>
                  </a:lnTo>
                  <a:lnTo>
                    <a:pt x="1053" y="2920"/>
                  </a:lnTo>
                  <a:lnTo>
                    <a:pt x="1191" y="2957"/>
                  </a:lnTo>
                  <a:lnTo>
                    <a:pt x="1337" y="2984"/>
                  </a:lnTo>
                  <a:lnTo>
                    <a:pt x="1493" y="2994"/>
                  </a:lnTo>
                  <a:lnTo>
                    <a:pt x="1648" y="2984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75"/>
                  </a:lnTo>
                  <a:lnTo>
                    <a:pt x="2207" y="2811"/>
                  </a:lnTo>
                  <a:lnTo>
                    <a:pt x="2326" y="2737"/>
                  </a:lnTo>
                  <a:lnTo>
                    <a:pt x="2445" y="2646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35"/>
                  </a:lnTo>
                  <a:lnTo>
                    <a:pt x="2811" y="2206"/>
                  </a:lnTo>
                  <a:lnTo>
                    <a:pt x="2866" y="2078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76" y="1648"/>
                  </a:lnTo>
                  <a:lnTo>
                    <a:pt x="2985" y="1492"/>
                  </a:lnTo>
                  <a:lnTo>
                    <a:pt x="2976" y="1346"/>
                  </a:lnTo>
                  <a:lnTo>
                    <a:pt x="2957" y="1200"/>
                  </a:lnTo>
                  <a:lnTo>
                    <a:pt x="2921" y="1053"/>
                  </a:lnTo>
                  <a:lnTo>
                    <a:pt x="2866" y="916"/>
                  </a:lnTo>
                  <a:lnTo>
                    <a:pt x="2811" y="788"/>
                  </a:lnTo>
                  <a:lnTo>
                    <a:pt x="2728" y="660"/>
                  </a:lnTo>
                  <a:lnTo>
                    <a:pt x="2646" y="550"/>
                  </a:lnTo>
                  <a:lnTo>
                    <a:pt x="2545" y="440"/>
                  </a:lnTo>
                  <a:lnTo>
                    <a:pt x="2445" y="339"/>
                  </a:lnTo>
                  <a:lnTo>
                    <a:pt x="2326" y="257"/>
                  </a:lnTo>
                  <a:lnTo>
                    <a:pt x="2207" y="184"/>
                  </a:lnTo>
                  <a:lnTo>
                    <a:pt x="2079" y="120"/>
                  </a:lnTo>
                  <a:lnTo>
                    <a:pt x="1941" y="74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0"/>
            <p:cNvSpPr/>
            <p:nvPr/>
          </p:nvSpPr>
          <p:spPr>
            <a:xfrm>
              <a:off x="3063319" y="2037576"/>
              <a:ext cx="335139" cy="326583"/>
            </a:xfrm>
            <a:custGeom>
              <a:rect b="b" l="l" r="r" t="t"/>
              <a:pathLst>
                <a:path extrusionOk="0" h="13666" w="14024">
                  <a:moveTo>
                    <a:pt x="1" y="0"/>
                  </a:moveTo>
                  <a:lnTo>
                    <a:pt x="1" y="13666"/>
                  </a:lnTo>
                  <a:lnTo>
                    <a:pt x="14023" y="13666"/>
                  </a:lnTo>
                  <a:lnTo>
                    <a:pt x="140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0"/>
            <p:cNvSpPr/>
            <p:nvPr/>
          </p:nvSpPr>
          <p:spPr>
            <a:xfrm>
              <a:off x="3293428" y="2067973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3" y="1"/>
                  </a:moveTo>
                  <a:lnTo>
                    <a:pt x="1337" y="10"/>
                  </a:lnTo>
                  <a:lnTo>
                    <a:pt x="1190" y="28"/>
                  </a:lnTo>
                  <a:lnTo>
                    <a:pt x="1044" y="65"/>
                  </a:lnTo>
                  <a:lnTo>
                    <a:pt x="907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31" y="440"/>
                  </a:lnTo>
                  <a:lnTo>
                    <a:pt x="339" y="541"/>
                  </a:lnTo>
                  <a:lnTo>
                    <a:pt x="248" y="660"/>
                  </a:lnTo>
                  <a:lnTo>
                    <a:pt x="174" y="779"/>
                  </a:lnTo>
                  <a:lnTo>
                    <a:pt x="110" y="916"/>
                  </a:lnTo>
                  <a:lnTo>
                    <a:pt x="65" y="1053"/>
                  </a:lnTo>
                  <a:lnTo>
                    <a:pt x="28" y="1191"/>
                  </a:lnTo>
                  <a:lnTo>
                    <a:pt x="1" y="1337"/>
                  </a:lnTo>
                  <a:lnTo>
                    <a:pt x="1" y="1493"/>
                  </a:lnTo>
                  <a:lnTo>
                    <a:pt x="1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10" y="2078"/>
                  </a:lnTo>
                  <a:lnTo>
                    <a:pt x="174" y="2206"/>
                  </a:lnTo>
                  <a:lnTo>
                    <a:pt x="248" y="2325"/>
                  </a:lnTo>
                  <a:lnTo>
                    <a:pt x="339" y="2444"/>
                  </a:lnTo>
                  <a:lnTo>
                    <a:pt x="431" y="2545"/>
                  </a:lnTo>
                  <a:lnTo>
                    <a:pt x="541" y="2646"/>
                  </a:lnTo>
                  <a:lnTo>
                    <a:pt x="660" y="2728"/>
                  </a:lnTo>
                  <a:lnTo>
                    <a:pt x="779" y="2811"/>
                  </a:lnTo>
                  <a:lnTo>
                    <a:pt x="907" y="2866"/>
                  </a:lnTo>
                  <a:lnTo>
                    <a:pt x="1044" y="2920"/>
                  </a:lnTo>
                  <a:lnTo>
                    <a:pt x="1190" y="2957"/>
                  </a:lnTo>
                  <a:lnTo>
                    <a:pt x="1337" y="2975"/>
                  </a:lnTo>
                  <a:lnTo>
                    <a:pt x="1493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69" y="2866"/>
                  </a:lnTo>
                  <a:lnTo>
                    <a:pt x="2206" y="2811"/>
                  </a:lnTo>
                  <a:lnTo>
                    <a:pt x="2325" y="2728"/>
                  </a:lnTo>
                  <a:lnTo>
                    <a:pt x="2444" y="2646"/>
                  </a:lnTo>
                  <a:lnTo>
                    <a:pt x="2545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01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4" y="1493"/>
                  </a:lnTo>
                  <a:lnTo>
                    <a:pt x="2975" y="1337"/>
                  </a:lnTo>
                  <a:lnTo>
                    <a:pt x="2957" y="1191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01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69" y="120"/>
                  </a:lnTo>
                  <a:lnTo>
                    <a:pt x="1932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50"/>
            <p:cNvSpPr/>
            <p:nvPr/>
          </p:nvSpPr>
          <p:spPr>
            <a:xfrm>
              <a:off x="3098974" y="2255879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0"/>
                  </a:moveTo>
                  <a:lnTo>
                    <a:pt x="1337" y="9"/>
                  </a:lnTo>
                  <a:lnTo>
                    <a:pt x="1190" y="28"/>
                  </a:lnTo>
                  <a:lnTo>
                    <a:pt x="1053" y="64"/>
                  </a:lnTo>
                  <a:lnTo>
                    <a:pt x="916" y="119"/>
                  </a:lnTo>
                  <a:lnTo>
                    <a:pt x="778" y="183"/>
                  </a:lnTo>
                  <a:lnTo>
                    <a:pt x="659" y="256"/>
                  </a:lnTo>
                  <a:lnTo>
                    <a:pt x="541" y="339"/>
                  </a:lnTo>
                  <a:lnTo>
                    <a:pt x="440" y="439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19" y="915"/>
                  </a:lnTo>
                  <a:lnTo>
                    <a:pt x="65" y="1053"/>
                  </a:lnTo>
                  <a:lnTo>
                    <a:pt x="28" y="1190"/>
                  </a:lnTo>
                  <a:lnTo>
                    <a:pt x="10" y="1346"/>
                  </a:lnTo>
                  <a:lnTo>
                    <a:pt x="0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5" y="1940"/>
                  </a:lnTo>
                  <a:lnTo>
                    <a:pt x="119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1" y="2645"/>
                  </a:lnTo>
                  <a:lnTo>
                    <a:pt x="659" y="2737"/>
                  </a:lnTo>
                  <a:lnTo>
                    <a:pt x="778" y="2810"/>
                  </a:lnTo>
                  <a:lnTo>
                    <a:pt x="916" y="2874"/>
                  </a:lnTo>
                  <a:lnTo>
                    <a:pt x="1053" y="2920"/>
                  </a:lnTo>
                  <a:lnTo>
                    <a:pt x="1190" y="2956"/>
                  </a:lnTo>
                  <a:lnTo>
                    <a:pt x="1337" y="2984"/>
                  </a:lnTo>
                  <a:lnTo>
                    <a:pt x="1492" y="2993"/>
                  </a:lnTo>
                  <a:lnTo>
                    <a:pt x="1648" y="2984"/>
                  </a:lnTo>
                  <a:lnTo>
                    <a:pt x="1794" y="2956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25" y="2737"/>
                  </a:lnTo>
                  <a:lnTo>
                    <a:pt x="2444" y="2645"/>
                  </a:lnTo>
                  <a:lnTo>
                    <a:pt x="2554" y="2554"/>
                  </a:lnTo>
                  <a:lnTo>
                    <a:pt x="2646" y="2444"/>
                  </a:lnTo>
                  <a:lnTo>
                    <a:pt x="2737" y="2334"/>
                  </a:lnTo>
                  <a:lnTo>
                    <a:pt x="2810" y="2206"/>
                  </a:lnTo>
                  <a:lnTo>
                    <a:pt x="2875" y="2078"/>
                  </a:lnTo>
                  <a:lnTo>
                    <a:pt x="2920" y="1940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84" y="1492"/>
                  </a:lnTo>
                  <a:lnTo>
                    <a:pt x="2984" y="1346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75" y="915"/>
                  </a:lnTo>
                  <a:lnTo>
                    <a:pt x="2810" y="778"/>
                  </a:lnTo>
                  <a:lnTo>
                    <a:pt x="2737" y="659"/>
                  </a:lnTo>
                  <a:lnTo>
                    <a:pt x="2646" y="540"/>
                  </a:lnTo>
                  <a:lnTo>
                    <a:pt x="2554" y="439"/>
                  </a:lnTo>
                  <a:lnTo>
                    <a:pt x="2444" y="339"/>
                  </a:lnTo>
                  <a:lnTo>
                    <a:pt x="2325" y="256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4" y="28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0"/>
            <p:cNvSpPr/>
            <p:nvPr/>
          </p:nvSpPr>
          <p:spPr>
            <a:xfrm>
              <a:off x="3293428" y="2256955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337" y="1"/>
                  </a:moveTo>
                  <a:lnTo>
                    <a:pt x="1190" y="28"/>
                  </a:lnTo>
                  <a:lnTo>
                    <a:pt x="1044" y="65"/>
                  </a:lnTo>
                  <a:lnTo>
                    <a:pt x="907" y="111"/>
                  </a:lnTo>
                  <a:lnTo>
                    <a:pt x="779" y="175"/>
                  </a:lnTo>
                  <a:lnTo>
                    <a:pt x="660" y="248"/>
                  </a:lnTo>
                  <a:lnTo>
                    <a:pt x="541" y="339"/>
                  </a:lnTo>
                  <a:lnTo>
                    <a:pt x="431" y="431"/>
                  </a:lnTo>
                  <a:lnTo>
                    <a:pt x="339" y="541"/>
                  </a:lnTo>
                  <a:lnTo>
                    <a:pt x="248" y="660"/>
                  </a:lnTo>
                  <a:lnTo>
                    <a:pt x="174" y="779"/>
                  </a:lnTo>
                  <a:lnTo>
                    <a:pt x="110" y="907"/>
                  </a:lnTo>
                  <a:lnTo>
                    <a:pt x="65" y="1044"/>
                  </a:lnTo>
                  <a:lnTo>
                    <a:pt x="28" y="1191"/>
                  </a:lnTo>
                  <a:lnTo>
                    <a:pt x="1" y="1337"/>
                  </a:lnTo>
                  <a:lnTo>
                    <a:pt x="1" y="1493"/>
                  </a:lnTo>
                  <a:lnTo>
                    <a:pt x="1" y="1648"/>
                  </a:lnTo>
                  <a:lnTo>
                    <a:pt x="28" y="1795"/>
                  </a:lnTo>
                  <a:lnTo>
                    <a:pt x="65" y="1932"/>
                  </a:lnTo>
                  <a:lnTo>
                    <a:pt x="110" y="2069"/>
                  </a:lnTo>
                  <a:lnTo>
                    <a:pt x="174" y="2207"/>
                  </a:lnTo>
                  <a:lnTo>
                    <a:pt x="248" y="2326"/>
                  </a:lnTo>
                  <a:lnTo>
                    <a:pt x="339" y="2445"/>
                  </a:lnTo>
                  <a:lnTo>
                    <a:pt x="431" y="2545"/>
                  </a:lnTo>
                  <a:lnTo>
                    <a:pt x="541" y="2646"/>
                  </a:lnTo>
                  <a:lnTo>
                    <a:pt x="660" y="2728"/>
                  </a:lnTo>
                  <a:lnTo>
                    <a:pt x="779" y="2802"/>
                  </a:lnTo>
                  <a:lnTo>
                    <a:pt x="907" y="2866"/>
                  </a:lnTo>
                  <a:lnTo>
                    <a:pt x="1044" y="2921"/>
                  </a:lnTo>
                  <a:lnTo>
                    <a:pt x="1190" y="2957"/>
                  </a:lnTo>
                  <a:lnTo>
                    <a:pt x="1337" y="2976"/>
                  </a:lnTo>
                  <a:lnTo>
                    <a:pt x="1493" y="2985"/>
                  </a:lnTo>
                  <a:lnTo>
                    <a:pt x="1648" y="2976"/>
                  </a:lnTo>
                  <a:lnTo>
                    <a:pt x="1795" y="2957"/>
                  </a:lnTo>
                  <a:lnTo>
                    <a:pt x="1932" y="2921"/>
                  </a:lnTo>
                  <a:lnTo>
                    <a:pt x="2069" y="2866"/>
                  </a:lnTo>
                  <a:lnTo>
                    <a:pt x="2206" y="2802"/>
                  </a:lnTo>
                  <a:lnTo>
                    <a:pt x="2325" y="2728"/>
                  </a:lnTo>
                  <a:lnTo>
                    <a:pt x="2444" y="2646"/>
                  </a:lnTo>
                  <a:lnTo>
                    <a:pt x="2545" y="2545"/>
                  </a:lnTo>
                  <a:lnTo>
                    <a:pt x="2646" y="2445"/>
                  </a:lnTo>
                  <a:lnTo>
                    <a:pt x="2728" y="2326"/>
                  </a:lnTo>
                  <a:lnTo>
                    <a:pt x="2801" y="2207"/>
                  </a:lnTo>
                  <a:lnTo>
                    <a:pt x="2865" y="2069"/>
                  </a:lnTo>
                  <a:lnTo>
                    <a:pt x="2920" y="1932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4" y="1493"/>
                  </a:lnTo>
                  <a:lnTo>
                    <a:pt x="2975" y="1337"/>
                  </a:lnTo>
                  <a:lnTo>
                    <a:pt x="2957" y="1191"/>
                  </a:lnTo>
                  <a:lnTo>
                    <a:pt x="2920" y="1044"/>
                  </a:lnTo>
                  <a:lnTo>
                    <a:pt x="2865" y="907"/>
                  </a:lnTo>
                  <a:lnTo>
                    <a:pt x="2801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31"/>
                  </a:lnTo>
                  <a:lnTo>
                    <a:pt x="2444" y="339"/>
                  </a:lnTo>
                  <a:lnTo>
                    <a:pt x="2325" y="248"/>
                  </a:lnTo>
                  <a:lnTo>
                    <a:pt x="2206" y="175"/>
                  </a:lnTo>
                  <a:lnTo>
                    <a:pt x="2069" y="111"/>
                  </a:lnTo>
                  <a:lnTo>
                    <a:pt x="1932" y="65"/>
                  </a:lnTo>
                  <a:lnTo>
                    <a:pt x="1795" y="28"/>
                  </a:lnTo>
                  <a:lnTo>
                    <a:pt x="164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50"/>
            <p:cNvSpPr/>
            <p:nvPr/>
          </p:nvSpPr>
          <p:spPr>
            <a:xfrm>
              <a:off x="3098974" y="2067973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2" y="1"/>
                  </a:moveTo>
                  <a:lnTo>
                    <a:pt x="1337" y="10"/>
                  </a:lnTo>
                  <a:lnTo>
                    <a:pt x="119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1" y="339"/>
                  </a:lnTo>
                  <a:lnTo>
                    <a:pt x="440" y="440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19" y="916"/>
                  </a:lnTo>
                  <a:lnTo>
                    <a:pt x="65" y="1053"/>
                  </a:lnTo>
                  <a:lnTo>
                    <a:pt x="28" y="1191"/>
                  </a:lnTo>
                  <a:lnTo>
                    <a:pt x="10" y="1337"/>
                  </a:lnTo>
                  <a:lnTo>
                    <a:pt x="0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19" y="2078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39" y="2444"/>
                  </a:lnTo>
                  <a:lnTo>
                    <a:pt x="440" y="2545"/>
                  </a:lnTo>
                  <a:lnTo>
                    <a:pt x="541" y="2646"/>
                  </a:lnTo>
                  <a:lnTo>
                    <a:pt x="659" y="2728"/>
                  </a:lnTo>
                  <a:lnTo>
                    <a:pt x="778" y="2811"/>
                  </a:lnTo>
                  <a:lnTo>
                    <a:pt x="916" y="2866"/>
                  </a:lnTo>
                  <a:lnTo>
                    <a:pt x="1053" y="2920"/>
                  </a:lnTo>
                  <a:lnTo>
                    <a:pt x="1190" y="2957"/>
                  </a:lnTo>
                  <a:lnTo>
                    <a:pt x="1337" y="2975"/>
                  </a:lnTo>
                  <a:lnTo>
                    <a:pt x="1492" y="2984"/>
                  </a:lnTo>
                  <a:lnTo>
                    <a:pt x="1648" y="2975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66"/>
                  </a:lnTo>
                  <a:lnTo>
                    <a:pt x="2206" y="2811"/>
                  </a:lnTo>
                  <a:lnTo>
                    <a:pt x="2325" y="2728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46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5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84" y="1493"/>
                  </a:lnTo>
                  <a:lnTo>
                    <a:pt x="2984" y="1337"/>
                  </a:lnTo>
                  <a:lnTo>
                    <a:pt x="2957" y="1191"/>
                  </a:lnTo>
                  <a:lnTo>
                    <a:pt x="2920" y="1053"/>
                  </a:lnTo>
                  <a:lnTo>
                    <a:pt x="2875" y="916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46" y="541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2" name="Google Shape;1832;p50"/>
          <p:cNvGrpSpPr/>
          <p:nvPr/>
        </p:nvGrpSpPr>
        <p:grpSpPr>
          <a:xfrm>
            <a:off x="3201727" y="2516370"/>
            <a:ext cx="374928" cy="752700"/>
            <a:chOff x="3061790" y="2411595"/>
            <a:chExt cx="374928" cy="752700"/>
          </a:xfrm>
        </p:grpSpPr>
        <p:sp>
          <p:nvSpPr>
            <p:cNvPr id="1833" name="Google Shape;1833;p50"/>
            <p:cNvSpPr/>
            <p:nvPr/>
          </p:nvSpPr>
          <p:spPr>
            <a:xfrm>
              <a:off x="3061790" y="2411595"/>
              <a:ext cx="374928" cy="752700"/>
            </a:xfrm>
            <a:custGeom>
              <a:rect b="b" l="l" r="r" t="t"/>
              <a:pathLst>
                <a:path extrusionOk="0" h="31497" w="15689">
                  <a:moveTo>
                    <a:pt x="0" y="1"/>
                  </a:moveTo>
                  <a:lnTo>
                    <a:pt x="0" y="31496"/>
                  </a:lnTo>
                  <a:lnTo>
                    <a:pt x="15689" y="31496"/>
                  </a:lnTo>
                  <a:lnTo>
                    <a:pt x="15689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0"/>
            <p:cNvSpPr/>
            <p:nvPr/>
          </p:nvSpPr>
          <p:spPr>
            <a:xfrm>
              <a:off x="3085854" y="2799428"/>
              <a:ext cx="326583" cy="335115"/>
            </a:xfrm>
            <a:custGeom>
              <a:rect b="b" l="l" r="r" t="t"/>
              <a:pathLst>
                <a:path extrusionOk="0" h="14023" w="13666">
                  <a:moveTo>
                    <a:pt x="0" y="0"/>
                  </a:moveTo>
                  <a:lnTo>
                    <a:pt x="0" y="14023"/>
                  </a:lnTo>
                  <a:lnTo>
                    <a:pt x="13666" y="14023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0"/>
            <p:cNvSpPr/>
            <p:nvPr/>
          </p:nvSpPr>
          <p:spPr>
            <a:xfrm>
              <a:off x="3128272" y="2842945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1"/>
                  </a:moveTo>
                  <a:lnTo>
                    <a:pt x="1337" y="10"/>
                  </a:lnTo>
                  <a:lnTo>
                    <a:pt x="1191" y="37"/>
                  </a:lnTo>
                  <a:lnTo>
                    <a:pt x="1044" y="74"/>
                  </a:lnTo>
                  <a:lnTo>
                    <a:pt x="907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49"/>
                  </a:lnTo>
                  <a:lnTo>
                    <a:pt x="431" y="440"/>
                  </a:lnTo>
                  <a:lnTo>
                    <a:pt x="340" y="550"/>
                  </a:lnTo>
                  <a:lnTo>
                    <a:pt x="257" y="660"/>
                  </a:lnTo>
                  <a:lnTo>
                    <a:pt x="175" y="788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200"/>
                  </a:lnTo>
                  <a:lnTo>
                    <a:pt x="10" y="1346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75" y="2207"/>
                  </a:lnTo>
                  <a:lnTo>
                    <a:pt x="257" y="2335"/>
                  </a:lnTo>
                  <a:lnTo>
                    <a:pt x="340" y="2445"/>
                  </a:lnTo>
                  <a:lnTo>
                    <a:pt x="431" y="2554"/>
                  </a:lnTo>
                  <a:lnTo>
                    <a:pt x="541" y="2646"/>
                  </a:lnTo>
                  <a:lnTo>
                    <a:pt x="660" y="2737"/>
                  </a:lnTo>
                  <a:lnTo>
                    <a:pt x="779" y="2811"/>
                  </a:lnTo>
                  <a:lnTo>
                    <a:pt x="907" y="2875"/>
                  </a:lnTo>
                  <a:lnTo>
                    <a:pt x="1044" y="2921"/>
                  </a:lnTo>
                  <a:lnTo>
                    <a:pt x="1191" y="2957"/>
                  </a:lnTo>
                  <a:lnTo>
                    <a:pt x="1337" y="2985"/>
                  </a:lnTo>
                  <a:lnTo>
                    <a:pt x="1493" y="2994"/>
                  </a:lnTo>
                  <a:lnTo>
                    <a:pt x="1649" y="2985"/>
                  </a:lnTo>
                  <a:lnTo>
                    <a:pt x="1795" y="2957"/>
                  </a:lnTo>
                  <a:lnTo>
                    <a:pt x="1932" y="2921"/>
                  </a:lnTo>
                  <a:lnTo>
                    <a:pt x="2070" y="2875"/>
                  </a:lnTo>
                  <a:lnTo>
                    <a:pt x="2207" y="2811"/>
                  </a:lnTo>
                  <a:lnTo>
                    <a:pt x="2326" y="2737"/>
                  </a:lnTo>
                  <a:lnTo>
                    <a:pt x="2445" y="2646"/>
                  </a:lnTo>
                  <a:lnTo>
                    <a:pt x="2546" y="2554"/>
                  </a:lnTo>
                  <a:lnTo>
                    <a:pt x="2646" y="2445"/>
                  </a:lnTo>
                  <a:lnTo>
                    <a:pt x="2729" y="2335"/>
                  </a:lnTo>
                  <a:lnTo>
                    <a:pt x="2802" y="2207"/>
                  </a:lnTo>
                  <a:lnTo>
                    <a:pt x="2866" y="2078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76" y="1648"/>
                  </a:lnTo>
                  <a:lnTo>
                    <a:pt x="2985" y="1493"/>
                  </a:lnTo>
                  <a:lnTo>
                    <a:pt x="2976" y="1346"/>
                  </a:lnTo>
                  <a:lnTo>
                    <a:pt x="2957" y="1200"/>
                  </a:lnTo>
                  <a:lnTo>
                    <a:pt x="2921" y="1053"/>
                  </a:lnTo>
                  <a:lnTo>
                    <a:pt x="2866" y="916"/>
                  </a:lnTo>
                  <a:lnTo>
                    <a:pt x="2802" y="788"/>
                  </a:lnTo>
                  <a:lnTo>
                    <a:pt x="2729" y="660"/>
                  </a:lnTo>
                  <a:lnTo>
                    <a:pt x="2646" y="550"/>
                  </a:lnTo>
                  <a:lnTo>
                    <a:pt x="2546" y="440"/>
                  </a:lnTo>
                  <a:lnTo>
                    <a:pt x="2445" y="349"/>
                  </a:lnTo>
                  <a:lnTo>
                    <a:pt x="2326" y="257"/>
                  </a:lnTo>
                  <a:lnTo>
                    <a:pt x="2207" y="184"/>
                  </a:lnTo>
                  <a:lnTo>
                    <a:pt x="2070" y="120"/>
                  </a:lnTo>
                  <a:lnTo>
                    <a:pt x="1932" y="74"/>
                  </a:lnTo>
                  <a:lnTo>
                    <a:pt x="1795" y="37"/>
                  </a:lnTo>
                  <a:lnTo>
                    <a:pt x="1649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0"/>
            <p:cNvSpPr/>
            <p:nvPr/>
          </p:nvSpPr>
          <p:spPr>
            <a:xfrm>
              <a:off x="3294742" y="3005687"/>
              <a:ext cx="71549" cy="71334"/>
            </a:xfrm>
            <a:custGeom>
              <a:rect b="b" l="l" r="r" t="t"/>
              <a:pathLst>
                <a:path extrusionOk="0" h="2985" w="2994">
                  <a:moveTo>
                    <a:pt x="1502" y="1"/>
                  </a:moveTo>
                  <a:lnTo>
                    <a:pt x="1346" y="10"/>
                  </a:lnTo>
                  <a:lnTo>
                    <a:pt x="120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59" y="257"/>
                  </a:lnTo>
                  <a:lnTo>
                    <a:pt x="550" y="339"/>
                  </a:lnTo>
                  <a:lnTo>
                    <a:pt x="440" y="440"/>
                  </a:lnTo>
                  <a:lnTo>
                    <a:pt x="348" y="541"/>
                  </a:lnTo>
                  <a:lnTo>
                    <a:pt x="257" y="660"/>
                  </a:lnTo>
                  <a:lnTo>
                    <a:pt x="184" y="779"/>
                  </a:lnTo>
                  <a:lnTo>
                    <a:pt x="119" y="916"/>
                  </a:lnTo>
                  <a:lnTo>
                    <a:pt x="74" y="1053"/>
                  </a:lnTo>
                  <a:lnTo>
                    <a:pt x="37" y="1190"/>
                  </a:lnTo>
                  <a:lnTo>
                    <a:pt x="10" y="1337"/>
                  </a:lnTo>
                  <a:lnTo>
                    <a:pt x="0" y="1492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41"/>
                  </a:lnTo>
                  <a:lnTo>
                    <a:pt x="119" y="2078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8" y="2444"/>
                  </a:lnTo>
                  <a:lnTo>
                    <a:pt x="440" y="2545"/>
                  </a:lnTo>
                  <a:lnTo>
                    <a:pt x="550" y="2646"/>
                  </a:lnTo>
                  <a:lnTo>
                    <a:pt x="659" y="2728"/>
                  </a:lnTo>
                  <a:lnTo>
                    <a:pt x="788" y="2810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200" y="2957"/>
                  </a:lnTo>
                  <a:lnTo>
                    <a:pt x="1346" y="2975"/>
                  </a:lnTo>
                  <a:lnTo>
                    <a:pt x="1502" y="2984"/>
                  </a:lnTo>
                  <a:lnTo>
                    <a:pt x="1648" y="2975"/>
                  </a:lnTo>
                  <a:lnTo>
                    <a:pt x="1804" y="2957"/>
                  </a:lnTo>
                  <a:lnTo>
                    <a:pt x="1941" y="2920"/>
                  </a:lnTo>
                  <a:lnTo>
                    <a:pt x="2078" y="2865"/>
                  </a:lnTo>
                  <a:lnTo>
                    <a:pt x="2206" y="2810"/>
                  </a:lnTo>
                  <a:lnTo>
                    <a:pt x="2335" y="2728"/>
                  </a:lnTo>
                  <a:lnTo>
                    <a:pt x="2444" y="2646"/>
                  </a:lnTo>
                  <a:lnTo>
                    <a:pt x="2554" y="2545"/>
                  </a:lnTo>
                  <a:lnTo>
                    <a:pt x="2655" y="2444"/>
                  </a:lnTo>
                  <a:lnTo>
                    <a:pt x="2737" y="2325"/>
                  </a:lnTo>
                  <a:lnTo>
                    <a:pt x="2810" y="2206"/>
                  </a:lnTo>
                  <a:lnTo>
                    <a:pt x="2875" y="2078"/>
                  </a:lnTo>
                  <a:lnTo>
                    <a:pt x="2929" y="1941"/>
                  </a:lnTo>
                  <a:lnTo>
                    <a:pt x="2966" y="1795"/>
                  </a:lnTo>
                  <a:lnTo>
                    <a:pt x="2984" y="1648"/>
                  </a:lnTo>
                  <a:lnTo>
                    <a:pt x="2994" y="1492"/>
                  </a:lnTo>
                  <a:lnTo>
                    <a:pt x="2984" y="1337"/>
                  </a:lnTo>
                  <a:lnTo>
                    <a:pt x="2966" y="1190"/>
                  </a:lnTo>
                  <a:lnTo>
                    <a:pt x="2929" y="1053"/>
                  </a:lnTo>
                  <a:lnTo>
                    <a:pt x="2875" y="916"/>
                  </a:lnTo>
                  <a:lnTo>
                    <a:pt x="2810" y="779"/>
                  </a:lnTo>
                  <a:lnTo>
                    <a:pt x="2737" y="660"/>
                  </a:lnTo>
                  <a:lnTo>
                    <a:pt x="2655" y="541"/>
                  </a:lnTo>
                  <a:lnTo>
                    <a:pt x="2554" y="440"/>
                  </a:lnTo>
                  <a:lnTo>
                    <a:pt x="2444" y="339"/>
                  </a:lnTo>
                  <a:lnTo>
                    <a:pt x="233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804" y="28"/>
                  </a:lnTo>
                  <a:lnTo>
                    <a:pt x="1648" y="10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0"/>
            <p:cNvSpPr/>
            <p:nvPr/>
          </p:nvSpPr>
          <p:spPr>
            <a:xfrm>
              <a:off x="3085854" y="2436329"/>
              <a:ext cx="326583" cy="335330"/>
            </a:xfrm>
            <a:custGeom>
              <a:rect b="b" l="l" r="r" t="t"/>
              <a:pathLst>
                <a:path extrusionOk="0" h="14032" w="13666">
                  <a:moveTo>
                    <a:pt x="0" y="0"/>
                  </a:moveTo>
                  <a:lnTo>
                    <a:pt x="0" y="14032"/>
                  </a:lnTo>
                  <a:lnTo>
                    <a:pt x="13666" y="14032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0"/>
            <p:cNvSpPr/>
            <p:nvPr/>
          </p:nvSpPr>
          <p:spPr>
            <a:xfrm>
              <a:off x="3116252" y="2470001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2" y="1"/>
                  </a:moveTo>
                  <a:lnTo>
                    <a:pt x="1346" y="10"/>
                  </a:lnTo>
                  <a:lnTo>
                    <a:pt x="1200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60" y="257"/>
                  </a:lnTo>
                  <a:lnTo>
                    <a:pt x="550" y="349"/>
                  </a:lnTo>
                  <a:lnTo>
                    <a:pt x="440" y="440"/>
                  </a:lnTo>
                  <a:lnTo>
                    <a:pt x="348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74" y="1053"/>
                  </a:lnTo>
                  <a:lnTo>
                    <a:pt x="37" y="1200"/>
                  </a:lnTo>
                  <a:lnTo>
                    <a:pt x="10" y="1346"/>
                  </a:lnTo>
                  <a:lnTo>
                    <a:pt x="1" y="1502"/>
                  </a:lnTo>
                  <a:lnTo>
                    <a:pt x="10" y="1648"/>
                  </a:lnTo>
                  <a:lnTo>
                    <a:pt x="37" y="1804"/>
                  </a:lnTo>
                  <a:lnTo>
                    <a:pt x="74" y="1941"/>
                  </a:lnTo>
                  <a:lnTo>
                    <a:pt x="120" y="2079"/>
                  </a:lnTo>
                  <a:lnTo>
                    <a:pt x="184" y="2207"/>
                  </a:lnTo>
                  <a:lnTo>
                    <a:pt x="257" y="2335"/>
                  </a:lnTo>
                  <a:lnTo>
                    <a:pt x="348" y="2445"/>
                  </a:lnTo>
                  <a:lnTo>
                    <a:pt x="440" y="2555"/>
                  </a:lnTo>
                  <a:lnTo>
                    <a:pt x="550" y="2655"/>
                  </a:lnTo>
                  <a:lnTo>
                    <a:pt x="660" y="2738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3" y="2930"/>
                  </a:lnTo>
                  <a:lnTo>
                    <a:pt x="1200" y="2966"/>
                  </a:lnTo>
                  <a:lnTo>
                    <a:pt x="1346" y="2985"/>
                  </a:lnTo>
                  <a:lnTo>
                    <a:pt x="1502" y="2994"/>
                  </a:lnTo>
                  <a:lnTo>
                    <a:pt x="1648" y="2985"/>
                  </a:lnTo>
                  <a:lnTo>
                    <a:pt x="1795" y="2966"/>
                  </a:lnTo>
                  <a:lnTo>
                    <a:pt x="1941" y="2930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5" y="2738"/>
                  </a:lnTo>
                  <a:lnTo>
                    <a:pt x="2444" y="2655"/>
                  </a:lnTo>
                  <a:lnTo>
                    <a:pt x="2554" y="2555"/>
                  </a:lnTo>
                  <a:lnTo>
                    <a:pt x="2646" y="2445"/>
                  </a:lnTo>
                  <a:lnTo>
                    <a:pt x="2737" y="2335"/>
                  </a:lnTo>
                  <a:lnTo>
                    <a:pt x="2811" y="2207"/>
                  </a:lnTo>
                  <a:lnTo>
                    <a:pt x="2875" y="2079"/>
                  </a:lnTo>
                  <a:lnTo>
                    <a:pt x="2920" y="1941"/>
                  </a:lnTo>
                  <a:lnTo>
                    <a:pt x="2957" y="1804"/>
                  </a:lnTo>
                  <a:lnTo>
                    <a:pt x="2984" y="1648"/>
                  </a:lnTo>
                  <a:lnTo>
                    <a:pt x="2994" y="1502"/>
                  </a:lnTo>
                  <a:lnTo>
                    <a:pt x="2984" y="1346"/>
                  </a:lnTo>
                  <a:lnTo>
                    <a:pt x="2957" y="1200"/>
                  </a:lnTo>
                  <a:lnTo>
                    <a:pt x="2920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7" y="660"/>
                  </a:lnTo>
                  <a:lnTo>
                    <a:pt x="2646" y="550"/>
                  </a:lnTo>
                  <a:lnTo>
                    <a:pt x="2554" y="440"/>
                  </a:lnTo>
                  <a:lnTo>
                    <a:pt x="2444" y="349"/>
                  </a:lnTo>
                  <a:lnTo>
                    <a:pt x="233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5" y="37"/>
                  </a:lnTo>
                  <a:lnTo>
                    <a:pt x="1648" y="10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0"/>
            <p:cNvSpPr/>
            <p:nvPr/>
          </p:nvSpPr>
          <p:spPr>
            <a:xfrm>
              <a:off x="3304158" y="2664455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1" y="1"/>
                  </a:moveTo>
                  <a:lnTo>
                    <a:pt x="1346" y="10"/>
                  </a:lnTo>
                  <a:lnTo>
                    <a:pt x="1199" y="28"/>
                  </a:lnTo>
                  <a:lnTo>
                    <a:pt x="1053" y="65"/>
                  </a:lnTo>
                  <a:lnTo>
                    <a:pt x="915" y="120"/>
                  </a:lnTo>
                  <a:lnTo>
                    <a:pt x="787" y="184"/>
                  </a:lnTo>
                  <a:lnTo>
                    <a:pt x="659" y="257"/>
                  </a:lnTo>
                  <a:lnTo>
                    <a:pt x="549" y="340"/>
                  </a:lnTo>
                  <a:lnTo>
                    <a:pt x="439" y="440"/>
                  </a:lnTo>
                  <a:lnTo>
                    <a:pt x="348" y="550"/>
                  </a:lnTo>
                  <a:lnTo>
                    <a:pt x="256" y="660"/>
                  </a:lnTo>
                  <a:lnTo>
                    <a:pt x="183" y="788"/>
                  </a:lnTo>
                  <a:lnTo>
                    <a:pt x="119" y="916"/>
                  </a:lnTo>
                  <a:lnTo>
                    <a:pt x="73" y="1053"/>
                  </a:lnTo>
                  <a:lnTo>
                    <a:pt x="37" y="1191"/>
                  </a:lnTo>
                  <a:lnTo>
                    <a:pt x="9" y="1346"/>
                  </a:lnTo>
                  <a:lnTo>
                    <a:pt x="0" y="1493"/>
                  </a:lnTo>
                  <a:lnTo>
                    <a:pt x="9" y="1648"/>
                  </a:lnTo>
                  <a:lnTo>
                    <a:pt x="37" y="1795"/>
                  </a:lnTo>
                  <a:lnTo>
                    <a:pt x="73" y="1941"/>
                  </a:lnTo>
                  <a:lnTo>
                    <a:pt x="119" y="2079"/>
                  </a:lnTo>
                  <a:lnTo>
                    <a:pt x="183" y="2207"/>
                  </a:lnTo>
                  <a:lnTo>
                    <a:pt x="256" y="2335"/>
                  </a:lnTo>
                  <a:lnTo>
                    <a:pt x="348" y="2445"/>
                  </a:lnTo>
                  <a:lnTo>
                    <a:pt x="439" y="2555"/>
                  </a:lnTo>
                  <a:lnTo>
                    <a:pt x="549" y="2646"/>
                  </a:lnTo>
                  <a:lnTo>
                    <a:pt x="659" y="2738"/>
                  </a:lnTo>
                  <a:lnTo>
                    <a:pt x="787" y="2811"/>
                  </a:lnTo>
                  <a:lnTo>
                    <a:pt x="915" y="2875"/>
                  </a:lnTo>
                  <a:lnTo>
                    <a:pt x="1053" y="2921"/>
                  </a:lnTo>
                  <a:lnTo>
                    <a:pt x="1199" y="2957"/>
                  </a:lnTo>
                  <a:lnTo>
                    <a:pt x="1346" y="2985"/>
                  </a:lnTo>
                  <a:lnTo>
                    <a:pt x="1501" y="2994"/>
                  </a:lnTo>
                  <a:lnTo>
                    <a:pt x="1648" y="2985"/>
                  </a:lnTo>
                  <a:lnTo>
                    <a:pt x="1803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15" y="2811"/>
                  </a:lnTo>
                  <a:lnTo>
                    <a:pt x="2334" y="2738"/>
                  </a:lnTo>
                  <a:lnTo>
                    <a:pt x="2453" y="2646"/>
                  </a:lnTo>
                  <a:lnTo>
                    <a:pt x="2554" y="2555"/>
                  </a:lnTo>
                  <a:lnTo>
                    <a:pt x="2654" y="2445"/>
                  </a:lnTo>
                  <a:lnTo>
                    <a:pt x="2737" y="2335"/>
                  </a:lnTo>
                  <a:lnTo>
                    <a:pt x="2810" y="2207"/>
                  </a:lnTo>
                  <a:lnTo>
                    <a:pt x="2874" y="2079"/>
                  </a:lnTo>
                  <a:lnTo>
                    <a:pt x="2929" y="1941"/>
                  </a:lnTo>
                  <a:lnTo>
                    <a:pt x="2966" y="1795"/>
                  </a:lnTo>
                  <a:lnTo>
                    <a:pt x="2984" y="1648"/>
                  </a:lnTo>
                  <a:lnTo>
                    <a:pt x="2993" y="1493"/>
                  </a:lnTo>
                  <a:lnTo>
                    <a:pt x="2984" y="1346"/>
                  </a:lnTo>
                  <a:lnTo>
                    <a:pt x="2966" y="1191"/>
                  </a:lnTo>
                  <a:lnTo>
                    <a:pt x="2929" y="1053"/>
                  </a:lnTo>
                  <a:lnTo>
                    <a:pt x="2874" y="916"/>
                  </a:lnTo>
                  <a:lnTo>
                    <a:pt x="2810" y="788"/>
                  </a:lnTo>
                  <a:lnTo>
                    <a:pt x="2737" y="660"/>
                  </a:lnTo>
                  <a:lnTo>
                    <a:pt x="2654" y="550"/>
                  </a:lnTo>
                  <a:lnTo>
                    <a:pt x="2554" y="440"/>
                  </a:lnTo>
                  <a:lnTo>
                    <a:pt x="2453" y="340"/>
                  </a:lnTo>
                  <a:lnTo>
                    <a:pt x="2334" y="257"/>
                  </a:lnTo>
                  <a:lnTo>
                    <a:pt x="2215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803" y="28"/>
                  </a:lnTo>
                  <a:lnTo>
                    <a:pt x="1648" y="10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0"/>
            <p:cNvSpPr/>
            <p:nvPr/>
          </p:nvSpPr>
          <p:spPr>
            <a:xfrm>
              <a:off x="3305233" y="2470001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1"/>
                  </a:moveTo>
                  <a:lnTo>
                    <a:pt x="1346" y="10"/>
                  </a:lnTo>
                  <a:lnTo>
                    <a:pt x="1191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49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200"/>
                  </a:lnTo>
                  <a:lnTo>
                    <a:pt x="10" y="1346"/>
                  </a:lnTo>
                  <a:lnTo>
                    <a:pt x="1" y="1502"/>
                  </a:lnTo>
                  <a:lnTo>
                    <a:pt x="10" y="1648"/>
                  </a:lnTo>
                  <a:lnTo>
                    <a:pt x="28" y="1804"/>
                  </a:lnTo>
                  <a:lnTo>
                    <a:pt x="65" y="1941"/>
                  </a:lnTo>
                  <a:lnTo>
                    <a:pt x="120" y="2079"/>
                  </a:lnTo>
                  <a:lnTo>
                    <a:pt x="184" y="2207"/>
                  </a:lnTo>
                  <a:lnTo>
                    <a:pt x="257" y="2335"/>
                  </a:lnTo>
                  <a:lnTo>
                    <a:pt x="339" y="2445"/>
                  </a:lnTo>
                  <a:lnTo>
                    <a:pt x="440" y="2555"/>
                  </a:lnTo>
                  <a:lnTo>
                    <a:pt x="541" y="2655"/>
                  </a:lnTo>
                  <a:lnTo>
                    <a:pt x="660" y="2738"/>
                  </a:lnTo>
                  <a:lnTo>
                    <a:pt x="779" y="2811"/>
                  </a:lnTo>
                  <a:lnTo>
                    <a:pt x="916" y="2875"/>
                  </a:lnTo>
                  <a:lnTo>
                    <a:pt x="1053" y="2930"/>
                  </a:lnTo>
                  <a:lnTo>
                    <a:pt x="1191" y="2966"/>
                  </a:lnTo>
                  <a:lnTo>
                    <a:pt x="1346" y="2985"/>
                  </a:lnTo>
                  <a:lnTo>
                    <a:pt x="1493" y="2994"/>
                  </a:lnTo>
                  <a:lnTo>
                    <a:pt x="1648" y="2985"/>
                  </a:lnTo>
                  <a:lnTo>
                    <a:pt x="1795" y="2966"/>
                  </a:lnTo>
                  <a:lnTo>
                    <a:pt x="1941" y="2930"/>
                  </a:lnTo>
                  <a:lnTo>
                    <a:pt x="2079" y="2875"/>
                  </a:lnTo>
                  <a:lnTo>
                    <a:pt x="2207" y="2811"/>
                  </a:lnTo>
                  <a:lnTo>
                    <a:pt x="2335" y="2738"/>
                  </a:lnTo>
                  <a:lnTo>
                    <a:pt x="2445" y="2655"/>
                  </a:lnTo>
                  <a:lnTo>
                    <a:pt x="2555" y="2555"/>
                  </a:lnTo>
                  <a:lnTo>
                    <a:pt x="2646" y="2445"/>
                  </a:lnTo>
                  <a:lnTo>
                    <a:pt x="2738" y="2335"/>
                  </a:lnTo>
                  <a:lnTo>
                    <a:pt x="2811" y="2207"/>
                  </a:lnTo>
                  <a:lnTo>
                    <a:pt x="2875" y="2079"/>
                  </a:lnTo>
                  <a:lnTo>
                    <a:pt x="2921" y="1941"/>
                  </a:lnTo>
                  <a:lnTo>
                    <a:pt x="2957" y="1804"/>
                  </a:lnTo>
                  <a:lnTo>
                    <a:pt x="2985" y="1648"/>
                  </a:lnTo>
                  <a:lnTo>
                    <a:pt x="2985" y="1502"/>
                  </a:lnTo>
                  <a:lnTo>
                    <a:pt x="2985" y="1346"/>
                  </a:lnTo>
                  <a:lnTo>
                    <a:pt x="2957" y="1200"/>
                  </a:lnTo>
                  <a:lnTo>
                    <a:pt x="2921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8" y="660"/>
                  </a:lnTo>
                  <a:lnTo>
                    <a:pt x="2646" y="550"/>
                  </a:lnTo>
                  <a:lnTo>
                    <a:pt x="2555" y="440"/>
                  </a:lnTo>
                  <a:lnTo>
                    <a:pt x="2445" y="349"/>
                  </a:lnTo>
                  <a:lnTo>
                    <a:pt x="2335" y="257"/>
                  </a:lnTo>
                  <a:lnTo>
                    <a:pt x="2207" y="184"/>
                  </a:lnTo>
                  <a:lnTo>
                    <a:pt x="2079" y="120"/>
                  </a:lnTo>
                  <a:lnTo>
                    <a:pt x="1941" y="74"/>
                  </a:lnTo>
                  <a:lnTo>
                    <a:pt x="1795" y="37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0"/>
            <p:cNvSpPr/>
            <p:nvPr/>
          </p:nvSpPr>
          <p:spPr>
            <a:xfrm>
              <a:off x="3116252" y="2664455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502" y="1"/>
                  </a:moveTo>
                  <a:lnTo>
                    <a:pt x="1346" y="10"/>
                  </a:lnTo>
                  <a:lnTo>
                    <a:pt x="1200" y="28"/>
                  </a:lnTo>
                  <a:lnTo>
                    <a:pt x="1053" y="65"/>
                  </a:lnTo>
                  <a:lnTo>
                    <a:pt x="916" y="120"/>
                  </a:lnTo>
                  <a:lnTo>
                    <a:pt x="788" y="184"/>
                  </a:lnTo>
                  <a:lnTo>
                    <a:pt x="660" y="257"/>
                  </a:lnTo>
                  <a:lnTo>
                    <a:pt x="550" y="340"/>
                  </a:lnTo>
                  <a:lnTo>
                    <a:pt x="440" y="440"/>
                  </a:lnTo>
                  <a:lnTo>
                    <a:pt x="348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74" y="1053"/>
                  </a:lnTo>
                  <a:lnTo>
                    <a:pt x="37" y="1191"/>
                  </a:lnTo>
                  <a:lnTo>
                    <a:pt x="10" y="1346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37" y="1795"/>
                  </a:lnTo>
                  <a:lnTo>
                    <a:pt x="74" y="1941"/>
                  </a:lnTo>
                  <a:lnTo>
                    <a:pt x="120" y="2079"/>
                  </a:lnTo>
                  <a:lnTo>
                    <a:pt x="184" y="2207"/>
                  </a:lnTo>
                  <a:lnTo>
                    <a:pt x="257" y="2335"/>
                  </a:lnTo>
                  <a:lnTo>
                    <a:pt x="348" y="2445"/>
                  </a:lnTo>
                  <a:lnTo>
                    <a:pt x="440" y="2555"/>
                  </a:lnTo>
                  <a:lnTo>
                    <a:pt x="550" y="2646"/>
                  </a:lnTo>
                  <a:lnTo>
                    <a:pt x="660" y="2738"/>
                  </a:lnTo>
                  <a:lnTo>
                    <a:pt x="788" y="2811"/>
                  </a:lnTo>
                  <a:lnTo>
                    <a:pt x="916" y="2875"/>
                  </a:lnTo>
                  <a:lnTo>
                    <a:pt x="1053" y="2921"/>
                  </a:lnTo>
                  <a:lnTo>
                    <a:pt x="1200" y="2957"/>
                  </a:lnTo>
                  <a:lnTo>
                    <a:pt x="1346" y="2985"/>
                  </a:lnTo>
                  <a:lnTo>
                    <a:pt x="1502" y="2994"/>
                  </a:lnTo>
                  <a:lnTo>
                    <a:pt x="1648" y="2985"/>
                  </a:lnTo>
                  <a:lnTo>
                    <a:pt x="1795" y="2957"/>
                  </a:lnTo>
                  <a:lnTo>
                    <a:pt x="1941" y="2921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35" y="2738"/>
                  </a:lnTo>
                  <a:lnTo>
                    <a:pt x="2444" y="2646"/>
                  </a:lnTo>
                  <a:lnTo>
                    <a:pt x="2554" y="2555"/>
                  </a:lnTo>
                  <a:lnTo>
                    <a:pt x="2646" y="2445"/>
                  </a:lnTo>
                  <a:lnTo>
                    <a:pt x="2737" y="2335"/>
                  </a:lnTo>
                  <a:lnTo>
                    <a:pt x="2811" y="2207"/>
                  </a:lnTo>
                  <a:lnTo>
                    <a:pt x="2875" y="2079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84" y="1648"/>
                  </a:lnTo>
                  <a:lnTo>
                    <a:pt x="2994" y="1493"/>
                  </a:lnTo>
                  <a:lnTo>
                    <a:pt x="2984" y="1346"/>
                  </a:lnTo>
                  <a:lnTo>
                    <a:pt x="2957" y="1191"/>
                  </a:lnTo>
                  <a:lnTo>
                    <a:pt x="2920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7" y="660"/>
                  </a:lnTo>
                  <a:lnTo>
                    <a:pt x="2646" y="550"/>
                  </a:lnTo>
                  <a:lnTo>
                    <a:pt x="2554" y="440"/>
                  </a:lnTo>
                  <a:lnTo>
                    <a:pt x="2444" y="340"/>
                  </a:lnTo>
                  <a:lnTo>
                    <a:pt x="233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50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2" name="Google Shape;1842;p50"/>
          <p:cNvGrpSpPr/>
          <p:nvPr/>
        </p:nvGrpSpPr>
        <p:grpSpPr>
          <a:xfrm>
            <a:off x="2418654" y="1926246"/>
            <a:ext cx="374928" cy="752676"/>
            <a:chOff x="2278716" y="1821471"/>
            <a:chExt cx="374928" cy="752676"/>
          </a:xfrm>
        </p:grpSpPr>
        <p:sp>
          <p:nvSpPr>
            <p:cNvPr id="1843" name="Google Shape;1843;p50"/>
            <p:cNvSpPr/>
            <p:nvPr/>
          </p:nvSpPr>
          <p:spPr>
            <a:xfrm>
              <a:off x="2278716" y="1821471"/>
              <a:ext cx="374928" cy="752676"/>
            </a:xfrm>
            <a:custGeom>
              <a:rect b="b" l="l" r="r" t="t"/>
              <a:pathLst>
                <a:path extrusionOk="0" h="31496" w="15689">
                  <a:moveTo>
                    <a:pt x="0" y="0"/>
                  </a:moveTo>
                  <a:lnTo>
                    <a:pt x="0" y="31496"/>
                  </a:lnTo>
                  <a:lnTo>
                    <a:pt x="15689" y="31496"/>
                  </a:lnTo>
                  <a:lnTo>
                    <a:pt x="1568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0"/>
            <p:cNvSpPr/>
            <p:nvPr/>
          </p:nvSpPr>
          <p:spPr>
            <a:xfrm>
              <a:off x="2302996" y="2209279"/>
              <a:ext cx="326583" cy="335115"/>
            </a:xfrm>
            <a:custGeom>
              <a:rect b="b" l="l" r="r" t="t"/>
              <a:pathLst>
                <a:path extrusionOk="0" h="14023" w="13666">
                  <a:moveTo>
                    <a:pt x="0" y="0"/>
                  </a:moveTo>
                  <a:lnTo>
                    <a:pt x="0" y="14023"/>
                  </a:lnTo>
                  <a:lnTo>
                    <a:pt x="13666" y="14023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0"/>
            <p:cNvSpPr/>
            <p:nvPr/>
          </p:nvSpPr>
          <p:spPr>
            <a:xfrm>
              <a:off x="2430513" y="2338111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1"/>
                  </a:moveTo>
                  <a:lnTo>
                    <a:pt x="1337" y="10"/>
                  </a:lnTo>
                  <a:lnTo>
                    <a:pt x="1191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48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200"/>
                  </a:lnTo>
                  <a:lnTo>
                    <a:pt x="10" y="1346"/>
                  </a:lnTo>
                  <a:lnTo>
                    <a:pt x="1" y="1502"/>
                  </a:lnTo>
                  <a:lnTo>
                    <a:pt x="10" y="1648"/>
                  </a:lnTo>
                  <a:lnTo>
                    <a:pt x="28" y="1804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5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1" y="2655"/>
                  </a:lnTo>
                  <a:lnTo>
                    <a:pt x="660" y="2737"/>
                  </a:lnTo>
                  <a:lnTo>
                    <a:pt x="779" y="2811"/>
                  </a:lnTo>
                  <a:lnTo>
                    <a:pt x="916" y="2875"/>
                  </a:lnTo>
                  <a:lnTo>
                    <a:pt x="1053" y="2920"/>
                  </a:lnTo>
                  <a:lnTo>
                    <a:pt x="1191" y="2966"/>
                  </a:lnTo>
                  <a:lnTo>
                    <a:pt x="1337" y="2984"/>
                  </a:lnTo>
                  <a:lnTo>
                    <a:pt x="1493" y="2994"/>
                  </a:lnTo>
                  <a:lnTo>
                    <a:pt x="1648" y="2984"/>
                  </a:lnTo>
                  <a:lnTo>
                    <a:pt x="1795" y="2966"/>
                  </a:lnTo>
                  <a:lnTo>
                    <a:pt x="1941" y="2920"/>
                  </a:lnTo>
                  <a:lnTo>
                    <a:pt x="2078" y="2875"/>
                  </a:lnTo>
                  <a:lnTo>
                    <a:pt x="2207" y="2811"/>
                  </a:lnTo>
                  <a:lnTo>
                    <a:pt x="2326" y="2737"/>
                  </a:lnTo>
                  <a:lnTo>
                    <a:pt x="2445" y="2655"/>
                  </a:lnTo>
                  <a:lnTo>
                    <a:pt x="2554" y="2554"/>
                  </a:lnTo>
                  <a:lnTo>
                    <a:pt x="2646" y="2444"/>
                  </a:lnTo>
                  <a:lnTo>
                    <a:pt x="2737" y="2335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0" y="1941"/>
                  </a:lnTo>
                  <a:lnTo>
                    <a:pt x="2957" y="1804"/>
                  </a:lnTo>
                  <a:lnTo>
                    <a:pt x="2985" y="1648"/>
                  </a:lnTo>
                  <a:lnTo>
                    <a:pt x="2985" y="1502"/>
                  </a:lnTo>
                  <a:lnTo>
                    <a:pt x="2985" y="1346"/>
                  </a:lnTo>
                  <a:lnTo>
                    <a:pt x="2957" y="1200"/>
                  </a:lnTo>
                  <a:lnTo>
                    <a:pt x="2920" y="1053"/>
                  </a:lnTo>
                  <a:lnTo>
                    <a:pt x="2875" y="916"/>
                  </a:lnTo>
                  <a:lnTo>
                    <a:pt x="2811" y="788"/>
                  </a:lnTo>
                  <a:lnTo>
                    <a:pt x="2737" y="660"/>
                  </a:lnTo>
                  <a:lnTo>
                    <a:pt x="2646" y="550"/>
                  </a:lnTo>
                  <a:lnTo>
                    <a:pt x="2554" y="440"/>
                  </a:lnTo>
                  <a:lnTo>
                    <a:pt x="2445" y="348"/>
                  </a:lnTo>
                  <a:lnTo>
                    <a:pt x="2326" y="257"/>
                  </a:lnTo>
                  <a:lnTo>
                    <a:pt x="2207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5" y="37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50"/>
            <p:cNvSpPr/>
            <p:nvPr/>
          </p:nvSpPr>
          <p:spPr>
            <a:xfrm>
              <a:off x="2302996" y="1846181"/>
              <a:ext cx="326583" cy="335354"/>
            </a:xfrm>
            <a:custGeom>
              <a:rect b="b" l="l" r="r" t="t"/>
              <a:pathLst>
                <a:path extrusionOk="0" h="14033" w="13666">
                  <a:moveTo>
                    <a:pt x="0" y="0"/>
                  </a:moveTo>
                  <a:lnTo>
                    <a:pt x="0" y="14032"/>
                  </a:lnTo>
                  <a:lnTo>
                    <a:pt x="13666" y="14032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0"/>
            <p:cNvSpPr/>
            <p:nvPr/>
          </p:nvSpPr>
          <p:spPr>
            <a:xfrm>
              <a:off x="2423081" y="1978071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1"/>
                  </a:moveTo>
                  <a:lnTo>
                    <a:pt x="1337" y="10"/>
                  </a:lnTo>
                  <a:lnTo>
                    <a:pt x="1190" y="37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49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19" y="916"/>
                  </a:lnTo>
                  <a:lnTo>
                    <a:pt x="65" y="1053"/>
                  </a:lnTo>
                  <a:lnTo>
                    <a:pt x="28" y="1200"/>
                  </a:lnTo>
                  <a:lnTo>
                    <a:pt x="10" y="1346"/>
                  </a:lnTo>
                  <a:lnTo>
                    <a:pt x="0" y="1502"/>
                  </a:lnTo>
                  <a:lnTo>
                    <a:pt x="10" y="1648"/>
                  </a:lnTo>
                  <a:lnTo>
                    <a:pt x="28" y="1804"/>
                  </a:lnTo>
                  <a:lnTo>
                    <a:pt x="65" y="1941"/>
                  </a:lnTo>
                  <a:lnTo>
                    <a:pt x="119" y="2078"/>
                  </a:lnTo>
                  <a:lnTo>
                    <a:pt x="184" y="2216"/>
                  </a:lnTo>
                  <a:lnTo>
                    <a:pt x="257" y="2335"/>
                  </a:lnTo>
                  <a:lnTo>
                    <a:pt x="339" y="2454"/>
                  </a:lnTo>
                  <a:lnTo>
                    <a:pt x="440" y="2554"/>
                  </a:lnTo>
                  <a:lnTo>
                    <a:pt x="540" y="2655"/>
                  </a:lnTo>
                  <a:lnTo>
                    <a:pt x="659" y="2737"/>
                  </a:lnTo>
                  <a:lnTo>
                    <a:pt x="778" y="2811"/>
                  </a:lnTo>
                  <a:lnTo>
                    <a:pt x="916" y="2875"/>
                  </a:lnTo>
                  <a:lnTo>
                    <a:pt x="1053" y="2930"/>
                  </a:lnTo>
                  <a:lnTo>
                    <a:pt x="1190" y="2966"/>
                  </a:lnTo>
                  <a:lnTo>
                    <a:pt x="1337" y="2985"/>
                  </a:lnTo>
                  <a:lnTo>
                    <a:pt x="1492" y="2994"/>
                  </a:lnTo>
                  <a:lnTo>
                    <a:pt x="1648" y="2985"/>
                  </a:lnTo>
                  <a:lnTo>
                    <a:pt x="1794" y="2966"/>
                  </a:lnTo>
                  <a:lnTo>
                    <a:pt x="1941" y="2930"/>
                  </a:lnTo>
                  <a:lnTo>
                    <a:pt x="2078" y="2875"/>
                  </a:lnTo>
                  <a:lnTo>
                    <a:pt x="2206" y="2811"/>
                  </a:lnTo>
                  <a:lnTo>
                    <a:pt x="2325" y="2737"/>
                  </a:lnTo>
                  <a:lnTo>
                    <a:pt x="2444" y="2655"/>
                  </a:lnTo>
                  <a:lnTo>
                    <a:pt x="2554" y="2554"/>
                  </a:lnTo>
                  <a:lnTo>
                    <a:pt x="2646" y="2454"/>
                  </a:lnTo>
                  <a:lnTo>
                    <a:pt x="2737" y="2335"/>
                  </a:lnTo>
                  <a:lnTo>
                    <a:pt x="2810" y="2216"/>
                  </a:lnTo>
                  <a:lnTo>
                    <a:pt x="2875" y="2078"/>
                  </a:lnTo>
                  <a:lnTo>
                    <a:pt x="2920" y="1941"/>
                  </a:lnTo>
                  <a:lnTo>
                    <a:pt x="2957" y="1804"/>
                  </a:lnTo>
                  <a:lnTo>
                    <a:pt x="2984" y="1648"/>
                  </a:lnTo>
                  <a:lnTo>
                    <a:pt x="2984" y="1502"/>
                  </a:lnTo>
                  <a:lnTo>
                    <a:pt x="2984" y="1346"/>
                  </a:lnTo>
                  <a:lnTo>
                    <a:pt x="2957" y="1200"/>
                  </a:lnTo>
                  <a:lnTo>
                    <a:pt x="2920" y="1053"/>
                  </a:lnTo>
                  <a:lnTo>
                    <a:pt x="2875" y="916"/>
                  </a:lnTo>
                  <a:lnTo>
                    <a:pt x="2810" y="788"/>
                  </a:lnTo>
                  <a:lnTo>
                    <a:pt x="2737" y="660"/>
                  </a:lnTo>
                  <a:lnTo>
                    <a:pt x="2646" y="550"/>
                  </a:lnTo>
                  <a:lnTo>
                    <a:pt x="2554" y="440"/>
                  </a:lnTo>
                  <a:lnTo>
                    <a:pt x="2444" y="34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20"/>
                  </a:lnTo>
                  <a:lnTo>
                    <a:pt x="1941" y="74"/>
                  </a:lnTo>
                  <a:lnTo>
                    <a:pt x="1794" y="37"/>
                  </a:lnTo>
                  <a:lnTo>
                    <a:pt x="1648" y="10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8" name="Google Shape;1848;p50"/>
          <p:cNvSpPr txBox="1"/>
          <p:nvPr/>
        </p:nvSpPr>
        <p:spPr>
          <a:xfrm>
            <a:off x="1326288" y="3312450"/>
            <a:ext cx="1756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ugaz One"/>
                <a:ea typeface="Fugaz One"/>
                <a:cs typeface="Fugaz One"/>
                <a:sym typeface="Fugaz One"/>
              </a:rPr>
              <a:t>Jupiter</a:t>
            </a:r>
            <a:endParaRPr b="1" sz="1800">
              <a:solidFill>
                <a:srgbClr val="000000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849" name="Google Shape;1849;p50"/>
          <p:cNvSpPr txBox="1"/>
          <p:nvPr/>
        </p:nvSpPr>
        <p:spPr>
          <a:xfrm>
            <a:off x="1326328" y="3666451"/>
            <a:ext cx="175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It’s a gas giant and the biggest planet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0" name="Google Shape;1850;p50"/>
          <p:cNvSpPr txBox="1"/>
          <p:nvPr/>
        </p:nvSpPr>
        <p:spPr>
          <a:xfrm>
            <a:off x="3833546" y="1734425"/>
            <a:ext cx="1756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ugaz One"/>
                <a:ea typeface="Fugaz One"/>
                <a:cs typeface="Fugaz One"/>
                <a:sym typeface="Fugaz One"/>
              </a:rPr>
              <a:t>Venus</a:t>
            </a:r>
            <a:endParaRPr b="1" sz="1800">
              <a:solidFill>
                <a:srgbClr val="000000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851" name="Google Shape;1851;p50"/>
          <p:cNvSpPr txBox="1"/>
          <p:nvPr/>
        </p:nvSpPr>
        <p:spPr>
          <a:xfrm>
            <a:off x="3833536" y="2088425"/>
            <a:ext cx="175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Venus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has a beautiful name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2" name="Google Shape;1852;p50"/>
          <p:cNvSpPr txBox="1"/>
          <p:nvPr/>
        </p:nvSpPr>
        <p:spPr>
          <a:xfrm>
            <a:off x="6340796" y="3312450"/>
            <a:ext cx="1756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Fugaz One"/>
                <a:ea typeface="Fugaz One"/>
                <a:cs typeface="Fugaz One"/>
                <a:sym typeface="Fugaz One"/>
              </a:rPr>
              <a:t>Saturn</a:t>
            </a:r>
            <a:endParaRPr b="1" sz="1800">
              <a:solidFill>
                <a:srgbClr val="000000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853" name="Google Shape;1853;p50"/>
          <p:cNvSpPr txBox="1"/>
          <p:nvPr/>
        </p:nvSpPr>
        <p:spPr>
          <a:xfrm>
            <a:off x="6340786" y="3666452"/>
            <a:ext cx="175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Saturn is the ringed one and a gas giant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4" name="Google Shape;1854;p50"/>
          <p:cNvSpPr txBox="1"/>
          <p:nvPr/>
        </p:nvSpPr>
        <p:spPr>
          <a:xfrm>
            <a:off x="1979888" y="2986800"/>
            <a:ext cx="572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A7F51"/>
                </a:solidFill>
                <a:latin typeface="Fugaz One"/>
                <a:ea typeface="Fugaz One"/>
                <a:cs typeface="Fugaz One"/>
                <a:sym typeface="Fugaz One"/>
              </a:rPr>
              <a:t>01</a:t>
            </a:r>
            <a:endParaRPr b="1" sz="2200">
              <a:solidFill>
                <a:srgbClr val="FA7F5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855" name="Google Shape;1855;p50"/>
          <p:cNvSpPr txBox="1"/>
          <p:nvPr/>
        </p:nvSpPr>
        <p:spPr>
          <a:xfrm>
            <a:off x="6933138" y="2986800"/>
            <a:ext cx="572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A7F51"/>
                </a:solidFill>
                <a:latin typeface="Fugaz One"/>
                <a:ea typeface="Fugaz One"/>
                <a:cs typeface="Fugaz One"/>
                <a:sym typeface="Fugaz One"/>
              </a:rPr>
              <a:t>03</a:t>
            </a:r>
            <a:endParaRPr b="1" sz="2200">
              <a:solidFill>
                <a:srgbClr val="FA7F5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856" name="Google Shape;1856;p50"/>
          <p:cNvSpPr txBox="1"/>
          <p:nvPr/>
        </p:nvSpPr>
        <p:spPr>
          <a:xfrm>
            <a:off x="4425888" y="1410575"/>
            <a:ext cx="572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Fugaz One"/>
                <a:ea typeface="Fugaz One"/>
                <a:cs typeface="Fugaz One"/>
                <a:sym typeface="Fugaz One"/>
              </a:rPr>
              <a:t>02</a:t>
            </a:r>
            <a:endParaRPr b="1" sz="2200">
              <a:solidFill>
                <a:schemeClr val="accent6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cxnSp>
        <p:nvCxnSpPr>
          <p:cNvPr id="1857" name="Google Shape;1857;p50"/>
          <p:cNvCxnSpPr>
            <a:stCxn id="1854" idx="0"/>
          </p:cNvCxnSpPr>
          <p:nvPr/>
        </p:nvCxnSpPr>
        <p:spPr>
          <a:xfrm flipH="1" rot="5400000">
            <a:off x="1683038" y="2403900"/>
            <a:ext cx="242700" cy="923100"/>
          </a:xfrm>
          <a:prstGeom prst="bentConnector2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1858" name="Google Shape;1858;p50"/>
          <p:cNvGrpSpPr/>
          <p:nvPr/>
        </p:nvGrpSpPr>
        <p:grpSpPr>
          <a:xfrm>
            <a:off x="4386398" y="3486250"/>
            <a:ext cx="374928" cy="752891"/>
            <a:chOff x="4246460" y="3381475"/>
            <a:chExt cx="374928" cy="752891"/>
          </a:xfrm>
        </p:grpSpPr>
        <p:sp>
          <p:nvSpPr>
            <p:cNvPr id="1859" name="Google Shape;1859;p50"/>
            <p:cNvSpPr/>
            <p:nvPr/>
          </p:nvSpPr>
          <p:spPr>
            <a:xfrm>
              <a:off x="4246460" y="3381475"/>
              <a:ext cx="374928" cy="752891"/>
            </a:xfrm>
            <a:custGeom>
              <a:rect b="b" l="l" r="r" t="t"/>
              <a:pathLst>
                <a:path extrusionOk="0" h="31505" w="15689">
                  <a:moveTo>
                    <a:pt x="1" y="0"/>
                  </a:moveTo>
                  <a:lnTo>
                    <a:pt x="1" y="31505"/>
                  </a:lnTo>
                  <a:lnTo>
                    <a:pt x="15689" y="31505"/>
                  </a:lnTo>
                  <a:lnTo>
                    <a:pt x="1568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0"/>
            <p:cNvSpPr/>
            <p:nvPr/>
          </p:nvSpPr>
          <p:spPr>
            <a:xfrm>
              <a:off x="4270525" y="3411228"/>
              <a:ext cx="326583" cy="335330"/>
            </a:xfrm>
            <a:custGeom>
              <a:rect b="b" l="l" r="r" t="t"/>
              <a:pathLst>
                <a:path extrusionOk="0" h="14032" w="13666">
                  <a:moveTo>
                    <a:pt x="0" y="0"/>
                  </a:moveTo>
                  <a:lnTo>
                    <a:pt x="0" y="14032"/>
                  </a:lnTo>
                  <a:lnTo>
                    <a:pt x="13666" y="14032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0"/>
            <p:cNvSpPr/>
            <p:nvPr/>
          </p:nvSpPr>
          <p:spPr>
            <a:xfrm>
              <a:off x="4305965" y="3635434"/>
              <a:ext cx="71334" cy="71310"/>
            </a:xfrm>
            <a:custGeom>
              <a:rect b="b" l="l" r="r" t="t"/>
              <a:pathLst>
                <a:path extrusionOk="0" h="2984" w="2985">
                  <a:moveTo>
                    <a:pt x="1492" y="0"/>
                  </a:moveTo>
                  <a:lnTo>
                    <a:pt x="1337" y="9"/>
                  </a:lnTo>
                  <a:lnTo>
                    <a:pt x="1190" y="27"/>
                  </a:lnTo>
                  <a:lnTo>
                    <a:pt x="1053" y="64"/>
                  </a:lnTo>
                  <a:lnTo>
                    <a:pt x="915" y="119"/>
                  </a:lnTo>
                  <a:lnTo>
                    <a:pt x="778" y="183"/>
                  </a:lnTo>
                  <a:lnTo>
                    <a:pt x="659" y="256"/>
                  </a:lnTo>
                  <a:lnTo>
                    <a:pt x="540" y="339"/>
                  </a:lnTo>
                  <a:lnTo>
                    <a:pt x="440" y="439"/>
                  </a:lnTo>
                  <a:lnTo>
                    <a:pt x="339" y="540"/>
                  </a:lnTo>
                  <a:lnTo>
                    <a:pt x="256" y="659"/>
                  </a:lnTo>
                  <a:lnTo>
                    <a:pt x="183" y="778"/>
                  </a:lnTo>
                  <a:lnTo>
                    <a:pt x="119" y="915"/>
                  </a:lnTo>
                  <a:lnTo>
                    <a:pt x="64" y="1053"/>
                  </a:lnTo>
                  <a:lnTo>
                    <a:pt x="28" y="1190"/>
                  </a:lnTo>
                  <a:lnTo>
                    <a:pt x="9" y="1346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28" y="1794"/>
                  </a:lnTo>
                  <a:lnTo>
                    <a:pt x="64" y="1940"/>
                  </a:lnTo>
                  <a:lnTo>
                    <a:pt x="119" y="2078"/>
                  </a:lnTo>
                  <a:lnTo>
                    <a:pt x="183" y="2206"/>
                  </a:lnTo>
                  <a:lnTo>
                    <a:pt x="256" y="2325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0" y="2645"/>
                  </a:lnTo>
                  <a:lnTo>
                    <a:pt x="659" y="2737"/>
                  </a:lnTo>
                  <a:lnTo>
                    <a:pt x="778" y="2810"/>
                  </a:lnTo>
                  <a:lnTo>
                    <a:pt x="915" y="2874"/>
                  </a:lnTo>
                  <a:lnTo>
                    <a:pt x="1053" y="2920"/>
                  </a:lnTo>
                  <a:lnTo>
                    <a:pt x="1190" y="2956"/>
                  </a:lnTo>
                  <a:lnTo>
                    <a:pt x="1337" y="2984"/>
                  </a:lnTo>
                  <a:lnTo>
                    <a:pt x="1648" y="2984"/>
                  </a:lnTo>
                  <a:lnTo>
                    <a:pt x="1794" y="2956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25" y="2737"/>
                  </a:lnTo>
                  <a:lnTo>
                    <a:pt x="2444" y="2645"/>
                  </a:lnTo>
                  <a:lnTo>
                    <a:pt x="2554" y="2554"/>
                  </a:lnTo>
                  <a:lnTo>
                    <a:pt x="2645" y="2444"/>
                  </a:lnTo>
                  <a:lnTo>
                    <a:pt x="2728" y="2325"/>
                  </a:lnTo>
                  <a:lnTo>
                    <a:pt x="2810" y="2206"/>
                  </a:lnTo>
                  <a:lnTo>
                    <a:pt x="2874" y="2078"/>
                  </a:lnTo>
                  <a:lnTo>
                    <a:pt x="2920" y="1940"/>
                  </a:lnTo>
                  <a:lnTo>
                    <a:pt x="2957" y="1794"/>
                  </a:lnTo>
                  <a:lnTo>
                    <a:pt x="2984" y="1648"/>
                  </a:lnTo>
                  <a:lnTo>
                    <a:pt x="2984" y="1492"/>
                  </a:lnTo>
                  <a:lnTo>
                    <a:pt x="2984" y="1346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74" y="915"/>
                  </a:lnTo>
                  <a:lnTo>
                    <a:pt x="2810" y="778"/>
                  </a:lnTo>
                  <a:lnTo>
                    <a:pt x="2728" y="659"/>
                  </a:lnTo>
                  <a:lnTo>
                    <a:pt x="2645" y="540"/>
                  </a:lnTo>
                  <a:lnTo>
                    <a:pt x="2554" y="439"/>
                  </a:lnTo>
                  <a:lnTo>
                    <a:pt x="2444" y="339"/>
                  </a:lnTo>
                  <a:lnTo>
                    <a:pt x="2325" y="256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64"/>
                  </a:lnTo>
                  <a:lnTo>
                    <a:pt x="1794" y="27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0"/>
            <p:cNvSpPr/>
            <p:nvPr/>
          </p:nvSpPr>
          <p:spPr>
            <a:xfrm>
              <a:off x="4487514" y="3449942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0"/>
                  </a:moveTo>
                  <a:lnTo>
                    <a:pt x="1337" y="9"/>
                  </a:lnTo>
                  <a:lnTo>
                    <a:pt x="1190" y="28"/>
                  </a:lnTo>
                  <a:lnTo>
                    <a:pt x="1044" y="64"/>
                  </a:lnTo>
                  <a:lnTo>
                    <a:pt x="906" y="119"/>
                  </a:lnTo>
                  <a:lnTo>
                    <a:pt x="778" y="183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30" y="440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74" y="787"/>
                  </a:lnTo>
                  <a:lnTo>
                    <a:pt x="110" y="916"/>
                  </a:lnTo>
                  <a:lnTo>
                    <a:pt x="64" y="1053"/>
                  </a:lnTo>
                  <a:lnTo>
                    <a:pt x="28" y="1190"/>
                  </a:lnTo>
                  <a:lnTo>
                    <a:pt x="9" y="1346"/>
                  </a:lnTo>
                  <a:lnTo>
                    <a:pt x="0" y="1492"/>
                  </a:lnTo>
                  <a:lnTo>
                    <a:pt x="9" y="1648"/>
                  </a:lnTo>
                  <a:lnTo>
                    <a:pt x="28" y="1794"/>
                  </a:lnTo>
                  <a:lnTo>
                    <a:pt x="64" y="1941"/>
                  </a:lnTo>
                  <a:lnTo>
                    <a:pt x="110" y="2078"/>
                  </a:lnTo>
                  <a:lnTo>
                    <a:pt x="174" y="2206"/>
                  </a:lnTo>
                  <a:lnTo>
                    <a:pt x="257" y="2334"/>
                  </a:lnTo>
                  <a:lnTo>
                    <a:pt x="339" y="2444"/>
                  </a:lnTo>
                  <a:lnTo>
                    <a:pt x="430" y="2554"/>
                  </a:lnTo>
                  <a:lnTo>
                    <a:pt x="540" y="2645"/>
                  </a:lnTo>
                  <a:lnTo>
                    <a:pt x="659" y="2737"/>
                  </a:lnTo>
                  <a:lnTo>
                    <a:pt x="778" y="2810"/>
                  </a:lnTo>
                  <a:lnTo>
                    <a:pt x="906" y="2874"/>
                  </a:lnTo>
                  <a:lnTo>
                    <a:pt x="1044" y="2920"/>
                  </a:lnTo>
                  <a:lnTo>
                    <a:pt x="1190" y="2957"/>
                  </a:lnTo>
                  <a:lnTo>
                    <a:pt x="1337" y="2984"/>
                  </a:lnTo>
                  <a:lnTo>
                    <a:pt x="1492" y="2993"/>
                  </a:lnTo>
                  <a:lnTo>
                    <a:pt x="1648" y="2984"/>
                  </a:lnTo>
                  <a:lnTo>
                    <a:pt x="1794" y="2957"/>
                  </a:lnTo>
                  <a:lnTo>
                    <a:pt x="1932" y="2920"/>
                  </a:lnTo>
                  <a:lnTo>
                    <a:pt x="2069" y="2874"/>
                  </a:lnTo>
                  <a:lnTo>
                    <a:pt x="2206" y="2810"/>
                  </a:lnTo>
                  <a:lnTo>
                    <a:pt x="2325" y="2737"/>
                  </a:lnTo>
                  <a:lnTo>
                    <a:pt x="2444" y="2645"/>
                  </a:lnTo>
                  <a:lnTo>
                    <a:pt x="2545" y="2554"/>
                  </a:lnTo>
                  <a:lnTo>
                    <a:pt x="2645" y="2444"/>
                  </a:lnTo>
                  <a:lnTo>
                    <a:pt x="2728" y="2334"/>
                  </a:lnTo>
                  <a:lnTo>
                    <a:pt x="2801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4" y="1492"/>
                  </a:lnTo>
                  <a:lnTo>
                    <a:pt x="2975" y="1346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01" y="787"/>
                  </a:lnTo>
                  <a:lnTo>
                    <a:pt x="2728" y="659"/>
                  </a:lnTo>
                  <a:lnTo>
                    <a:pt x="2645" y="540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3"/>
                  </a:lnTo>
                  <a:lnTo>
                    <a:pt x="2069" y="119"/>
                  </a:lnTo>
                  <a:lnTo>
                    <a:pt x="1932" y="64"/>
                  </a:lnTo>
                  <a:lnTo>
                    <a:pt x="1794" y="28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0"/>
            <p:cNvSpPr/>
            <p:nvPr/>
          </p:nvSpPr>
          <p:spPr>
            <a:xfrm>
              <a:off x="4303982" y="3451901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1"/>
                  </a:moveTo>
                  <a:lnTo>
                    <a:pt x="1337" y="10"/>
                  </a:lnTo>
                  <a:lnTo>
                    <a:pt x="1191" y="28"/>
                  </a:lnTo>
                  <a:lnTo>
                    <a:pt x="1053" y="74"/>
                  </a:lnTo>
                  <a:lnTo>
                    <a:pt x="916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40" y="440"/>
                  </a:lnTo>
                  <a:lnTo>
                    <a:pt x="339" y="550"/>
                  </a:lnTo>
                  <a:lnTo>
                    <a:pt x="257" y="660"/>
                  </a:lnTo>
                  <a:lnTo>
                    <a:pt x="184" y="788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191"/>
                  </a:lnTo>
                  <a:lnTo>
                    <a:pt x="10" y="1346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84" y="2207"/>
                  </a:lnTo>
                  <a:lnTo>
                    <a:pt x="257" y="2335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1" y="2646"/>
                  </a:lnTo>
                  <a:lnTo>
                    <a:pt x="660" y="2737"/>
                  </a:lnTo>
                  <a:lnTo>
                    <a:pt x="779" y="2811"/>
                  </a:lnTo>
                  <a:lnTo>
                    <a:pt x="916" y="2875"/>
                  </a:lnTo>
                  <a:lnTo>
                    <a:pt x="1053" y="2920"/>
                  </a:lnTo>
                  <a:lnTo>
                    <a:pt x="1191" y="2957"/>
                  </a:lnTo>
                  <a:lnTo>
                    <a:pt x="1337" y="2985"/>
                  </a:lnTo>
                  <a:lnTo>
                    <a:pt x="1493" y="2994"/>
                  </a:lnTo>
                  <a:lnTo>
                    <a:pt x="1648" y="298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75"/>
                  </a:lnTo>
                  <a:lnTo>
                    <a:pt x="2207" y="2811"/>
                  </a:lnTo>
                  <a:lnTo>
                    <a:pt x="2326" y="2737"/>
                  </a:lnTo>
                  <a:lnTo>
                    <a:pt x="2445" y="2646"/>
                  </a:lnTo>
                  <a:lnTo>
                    <a:pt x="2555" y="2554"/>
                  </a:lnTo>
                  <a:lnTo>
                    <a:pt x="2646" y="2444"/>
                  </a:lnTo>
                  <a:lnTo>
                    <a:pt x="2728" y="2335"/>
                  </a:lnTo>
                  <a:lnTo>
                    <a:pt x="2811" y="2207"/>
                  </a:lnTo>
                  <a:lnTo>
                    <a:pt x="2866" y="2078"/>
                  </a:lnTo>
                  <a:lnTo>
                    <a:pt x="2921" y="1941"/>
                  </a:lnTo>
                  <a:lnTo>
                    <a:pt x="2957" y="1795"/>
                  </a:lnTo>
                  <a:lnTo>
                    <a:pt x="2976" y="1648"/>
                  </a:lnTo>
                  <a:lnTo>
                    <a:pt x="2985" y="1493"/>
                  </a:lnTo>
                  <a:lnTo>
                    <a:pt x="2976" y="1346"/>
                  </a:lnTo>
                  <a:lnTo>
                    <a:pt x="2957" y="1191"/>
                  </a:lnTo>
                  <a:lnTo>
                    <a:pt x="2921" y="1053"/>
                  </a:lnTo>
                  <a:lnTo>
                    <a:pt x="2866" y="916"/>
                  </a:lnTo>
                  <a:lnTo>
                    <a:pt x="2811" y="788"/>
                  </a:lnTo>
                  <a:lnTo>
                    <a:pt x="2728" y="660"/>
                  </a:lnTo>
                  <a:lnTo>
                    <a:pt x="2646" y="550"/>
                  </a:lnTo>
                  <a:lnTo>
                    <a:pt x="2555" y="440"/>
                  </a:lnTo>
                  <a:lnTo>
                    <a:pt x="2445" y="339"/>
                  </a:lnTo>
                  <a:lnTo>
                    <a:pt x="2326" y="257"/>
                  </a:lnTo>
                  <a:lnTo>
                    <a:pt x="2207" y="184"/>
                  </a:lnTo>
                  <a:lnTo>
                    <a:pt x="2079" y="120"/>
                  </a:lnTo>
                  <a:lnTo>
                    <a:pt x="1941" y="74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0"/>
            <p:cNvSpPr/>
            <p:nvPr/>
          </p:nvSpPr>
          <p:spPr>
            <a:xfrm>
              <a:off x="4393669" y="3539629"/>
              <a:ext cx="71549" cy="71549"/>
            </a:xfrm>
            <a:custGeom>
              <a:rect b="b" l="l" r="r" t="t"/>
              <a:pathLst>
                <a:path extrusionOk="0" h="2994" w="2994">
                  <a:moveTo>
                    <a:pt x="1493" y="0"/>
                  </a:moveTo>
                  <a:lnTo>
                    <a:pt x="1346" y="9"/>
                  </a:lnTo>
                  <a:lnTo>
                    <a:pt x="1200" y="37"/>
                  </a:lnTo>
                  <a:lnTo>
                    <a:pt x="1053" y="73"/>
                  </a:lnTo>
                  <a:lnTo>
                    <a:pt x="916" y="119"/>
                  </a:lnTo>
                  <a:lnTo>
                    <a:pt x="788" y="183"/>
                  </a:lnTo>
                  <a:lnTo>
                    <a:pt x="660" y="256"/>
                  </a:lnTo>
                  <a:lnTo>
                    <a:pt x="550" y="348"/>
                  </a:lnTo>
                  <a:lnTo>
                    <a:pt x="440" y="439"/>
                  </a:lnTo>
                  <a:lnTo>
                    <a:pt x="339" y="549"/>
                  </a:lnTo>
                  <a:lnTo>
                    <a:pt x="257" y="659"/>
                  </a:lnTo>
                  <a:lnTo>
                    <a:pt x="184" y="787"/>
                  </a:lnTo>
                  <a:lnTo>
                    <a:pt x="120" y="915"/>
                  </a:lnTo>
                  <a:lnTo>
                    <a:pt x="74" y="1053"/>
                  </a:lnTo>
                  <a:lnTo>
                    <a:pt x="37" y="1199"/>
                  </a:lnTo>
                  <a:lnTo>
                    <a:pt x="10" y="1345"/>
                  </a:lnTo>
                  <a:lnTo>
                    <a:pt x="1" y="1501"/>
                  </a:lnTo>
                  <a:lnTo>
                    <a:pt x="10" y="1648"/>
                  </a:lnTo>
                  <a:lnTo>
                    <a:pt x="37" y="1803"/>
                  </a:lnTo>
                  <a:lnTo>
                    <a:pt x="74" y="1940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34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50" y="2654"/>
                  </a:lnTo>
                  <a:lnTo>
                    <a:pt x="660" y="2737"/>
                  </a:lnTo>
                  <a:lnTo>
                    <a:pt x="788" y="2810"/>
                  </a:lnTo>
                  <a:lnTo>
                    <a:pt x="916" y="2874"/>
                  </a:lnTo>
                  <a:lnTo>
                    <a:pt x="1053" y="2929"/>
                  </a:lnTo>
                  <a:lnTo>
                    <a:pt x="1200" y="2966"/>
                  </a:lnTo>
                  <a:lnTo>
                    <a:pt x="1346" y="2984"/>
                  </a:lnTo>
                  <a:lnTo>
                    <a:pt x="1493" y="2993"/>
                  </a:lnTo>
                  <a:lnTo>
                    <a:pt x="1648" y="2984"/>
                  </a:lnTo>
                  <a:lnTo>
                    <a:pt x="1795" y="2966"/>
                  </a:lnTo>
                  <a:lnTo>
                    <a:pt x="1941" y="2929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35" y="2737"/>
                  </a:lnTo>
                  <a:lnTo>
                    <a:pt x="2444" y="2654"/>
                  </a:lnTo>
                  <a:lnTo>
                    <a:pt x="2554" y="2554"/>
                  </a:lnTo>
                  <a:lnTo>
                    <a:pt x="2646" y="2444"/>
                  </a:lnTo>
                  <a:lnTo>
                    <a:pt x="2737" y="2334"/>
                  </a:lnTo>
                  <a:lnTo>
                    <a:pt x="2811" y="2206"/>
                  </a:lnTo>
                  <a:lnTo>
                    <a:pt x="2875" y="2078"/>
                  </a:lnTo>
                  <a:lnTo>
                    <a:pt x="2920" y="1940"/>
                  </a:lnTo>
                  <a:lnTo>
                    <a:pt x="2957" y="1803"/>
                  </a:lnTo>
                  <a:lnTo>
                    <a:pt x="2984" y="1648"/>
                  </a:lnTo>
                  <a:lnTo>
                    <a:pt x="2994" y="1501"/>
                  </a:lnTo>
                  <a:lnTo>
                    <a:pt x="2984" y="1345"/>
                  </a:lnTo>
                  <a:lnTo>
                    <a:pt x="2957" y="1199"/>
                  </a:lnTo>
                  <a:lnTo>
                    <a:pt x="2920" y="1053"/>
                  </a:lnTo>
                  <a:lnTo>
                    <a:pt x="2875" y="915"/>
                  </a:lnTo>
                  <a:lnTo>
                    <a:pt x="2811" y="787"/>
                  </a:lnTo>
                  <a:lnTo>
                    <a:pt x="2737" y="659"/>
                  </a:lnTo>
                  <a:lnTo>
                    <a:pt x="2646" y="549"/>
                  </a:lnTo>
                  <a:lnTo>
                    <a:pt x="2554" y="439"/>
                  </a:lnTo>
                  <a:lnTo>
                    <a:pt x="2444" y="348"/>
                  </a:lnTo>
                  <a:lnTo>
                    <a:pt x="2335" y="256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73"/>
                  </a:lnTo>
                  <a:lnTo>
                    <a:pt x="1795" y="37"/>
                  </a:lnTo>
                  <a:lnTo>
                    <a:pt x="1648" y="9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0"/>
            <p:cNvSpPr/>
            <p:nvPr/>
          </p:nvSpPr>
          <p:spPr>
            <a:xfrm>
              <a:off x="4489474" y="3633451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3" y="1"/>
                  </a:moveTo>
                  <a:lnTo>
                    <a:pt x="1337" y="10"/>
                  </a:lnTo>
                  <a:lnTo>
                    <a:pt x="1191" y="28"/>
                  </a:lnTo>
                  <a:lnTo>
                    <a:pt x="1044" y="65"/>
                  </a:lnTo>
                  <a:lnTo>
                    <a:pt x="907" y="120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40" y="440"/>
                  </a:lnTo>
                  <a:lnTo>
                    <a:pt x="339" y="541"/>
                  </a:lnTo>
                  <a:lnTo>
                    <a:pt x="257" y="660"/>
                  </a:lnTo>
                  <a:lnTo>
                    <a:pt x="175" y="779"/>
                  </a:lnTo>
                  <a:lnTo>
                    <a:pt x="120" y="916"/>
                  </a:lnTo>
                  <a:lnTo>
                    <a:pt x="65" y="1053"/>
                  </a:lnTo>
                  <a:lnTo>
                    <a:pt x="28" y="1191"/>
                  </a:lnTo>
                  <a:lnTo>
                    <a:pt x="10" y="1337"/>
                  </a:lnTo>
                  <a:lnTo>
                    <a:pt x="1" y="1493"/>
                  </a:lnTo>
                  <a:lnTo>
                    <a:pt x="10" y="1648"/>
                  </a:lnTo>
                  <a:lnTo>
                    <a:pt x="28" y="1795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75" y="2207"/>
                  </a:lnTo>
                  <a:lnTo>
                    <a:pt x="257" y="2326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1" y="2646"/>
                  </a:lnTo>
                  <a:lnTo>
                    <a:pt x="660" y="2728"/>
                  </a:lnTo>
                  <a:lnTo>
                    <a:pt x="779" y="2811"/>
                  </a:lnTo>
                  <a:lnTo>
                    <a:pt x="907" y="2875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85"/>
                  </a:lnTo>
                  <a:lnTo>
                    <a:pt x="1648" y="2985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69" y="2875"/>
                  </a:lnTo>
                  <a:lnTo>
                    <a:pt x="2206" y="2811"/>
                  </a:lnTo>
                  <a:lnTo>
                    <a:pt x="2325" y="2728"/>
                  </a:lnTo>
                  <a:lnTo>
                    <a:pt x="2444" y="2646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26"/>
                  </a:lnTo>
                  <a:lnTo>
                    <a:pt x="2801" y="2207"/>
                  </a:lnTo>
                  <a:lnTo>
                    <a:pt x="2866" y="2078"/>
                  </a:lnTo>
                  <a:lnTo>
                    <a:pt x="2920" y="1941"/>
                  </a:lnTo>
                  <a:lnTo>
                    <a:pt x="2957" y="1795"/>
                  </a:lnTo>
                  <a:lnTo>
                    <a:pt x="2975" y="1648"/>
                  </a:lnTo>
                  <a:lnTo>
                    <a:pt x="2985" y="1493"/>
                  </a:lnTo>
                  <a:lnTo>
                    <a:pt x="2975" y="1337"/>
                  </a:lnTo>
                  <a:lnTo>
                    <a:pt x="2957" y="1191"/>
                  </a:lnTo>
                  <a:lnTo>
                    <a:pt x="2920" y="1053"/>
                  </a:lnTo>
                  <a:lnTo>
                    <a:pt x="2866" y="916"/>
                  </a:lnTo>
                  <a:lnTo>
                    <a:pt x="2801" y="779"/>
                  </a:lnTo>
                  <a:lnTo>
                    <a:pt x="2728" y="660"/>
                  </a:lnTo>
                  <a:lnTo>
                    <a:pt x="2646" y="541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69" y="120"/>
                  </a:lnTo>
                  <a:lnTo>
                    <a:pt x="1932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0"/>
            <p:cNvSpPr/>
            <p:nvPr/>
          </p:nvSpPr>
          <p:spPr>
            <a:xfrm>
              <a:off x="4270525" y="3774326"/>
              <a:ext cx="326583" cy="335115"/>
            </a:xfrm>
            <a:custGeom>
              <a:rect b="b" l="l" r="r" t="t"/>
              <a:pathLst>
                <a:path extrusionOk="0" h="14023" w="13666">
                  <a:moveTo>
                    <a:pt x="0" y="0"/>
                  </a:moveTo>
                  <a:lnTo>
                    <a:pt x="0" y="14023"/>
                  </a:lnTo>
                  <a:lnTo>
                    <a:pt x="13666" y="14023"/>
                  </a:lnTo>
                  <a:lnTo>
                    <a:pt x="1366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0"/>
            <p:cNvSpPr/>
            <p:nvPr/>
          </p:nvSpPr>
          <p:spPr>
            <a:xfrm>
              <a:off x="4391255" y="3906217"/>
              <a:ext cx="71334" cy="71334"/>
            </a:xfrm>
            <a:custGeom>
              <a:rect b="b" l="l" r="r" t="t"/>
              <a:pathLst>
                <a:path extrusionOk="0" h="2985" w="2985">
                  <a:moveTo>
                    <a:pt x="1493" y="0"/>
                  </a:moveTo>
                  <a:lnTo>
                    <a:pt x="1337" y="10"/>
                  </a:lnTo>
                  <a:lnTo>
                    <a:pt x="1191" y="28"/>
                  </a:lnTo>
                  <a:lnTo>
                    <a:pt x="1053" y="65"/>
                  </a:lnTo>
                  <a:lnTo>
                    <a:pt x="916" y="119"/>
                  </a:lnTo>
                  <a:lnTo>
                    <a:pt x="779" y="174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40" y="440"/>
                  </a:lnTo>
                  <a:lnTo>
                    <a:pt x="340" y="540"/>
                  </a:lnTo>
                  <a:lnTo>
                    <a:pt x="257" y="659"/>
                  </a:lnTo>
                  <a:lnTo>
                    <a:pt x="184" y="778"/>
                  </a:lnTo>
                  <a:lnTo>
                    <a:pt x="120" y="907"/>
                  </a:lnTo>
                  <a:lnTo>
                    <a:pt x="65" y="1044"/>
                  </a:lnTo>
                  <a:lnTo>
                    <a:pt x="28" y="1190"/>
                  </a:lnTo>
                  <a:lnTo>
                    <a:pt x="10" y="1337"/>
                  </a:lnTo>
                  <a:lnTo>
                    <a:pt x="1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5" y="1941"/>
                  </a:lnTo>
                  <a:lnTo>
                    <a:pt x="120" y="2078"/>
                  </a:lnTo>
                  <a:lnTo>
                    <a:pt x="184" y="2206"/>
                  </a:lnTo>
                  <a:lnTo>
                    <a:pt x="257" y="2325"/>
                  </a:lnTo>
                  <a:lnTo>
                    <a:pt x="340" y="2444"/>
                  </a:lnTo>
                  <a:lnTo>
                    <a:pt x="440" y="2545"/>
                  </a:lnTo>
                  <a:lnTo>
                    <a:pt x="541" y="2646"/>
                  </a:lnTo>
                  <a:lnTo>
                    <a:pt x="660" y="2728"/>
                  </a:lnTo>
                  <a:lnTo>
                    <a:pt x="779" y="2810"/>
                  </a:lnTo>
                  <a:lnTo>
                    <a:pt x="916" y="2865"/>
                  </a:lnTo>
                  <a:lnTo>
                    <a:pt x="1053" y="2920"/>
                  </a:lnTo>
                  <a:lnTo>
                    <a:pt x="1191" y="2957"/>
                  </a:lnTo>
                  <a:lnTo>
                    <a:pt x="1337" y="2975"/>
                  </a:lnTo>
                  <a:lnTo>
                    <a:pt x="1493" y="2984"/>
                  </a:lnTo>
                  <a:lnTo>
                    <a:pt x="1648" y="2975"/>
                  </a:lnTo>
                  <a:lnTo>
                    <a:pt x="1795" y="2957"/>
                  </a:lnTo>
                  <a:lnTo>
                    <a:pt x="1941" y="2920"/>
                  </a:lnTo>
                  <a:lnTo>
                    <a:pt x="2079" y="2865"/>
                  </a:lnTo>
                  <a:lnTo>
                    <a:pt x="2207" y="2810"/>
                  </a:lnTo>
                  <a:lnTo>
                    <a:pt x="2326" y="2728"/>
                  </a:lnTo>
                  <a:lnTo>
                    <a:pt x="2445" y="2646"/>
                  </a:lnTo>
                  <a:lnTo>
                    <a:pt x="2555" y="2545"/>
                  </a:lnTo>
                  <a:lnTo>
                    <a:pt x="2646" y="2444"/>
                  </a:lnTo>
                  <a:lnTo>
                    <a:pt x="2728" y="2325"/>
                  </a:lnTo>
                  <a:lnTo>
                    <a:pt x="2811" y="2206"/>
                  </a:lnTo>
                  <a:lnTo>
                    <a:pt x="2866" y="2078"/>
                  </a:lnTo>
                  <a:lnTo>
                    <a:pt x="2921" y="1941"/>
                  </a:lnTo>
                  <a:lnTo>
                    <a:pt x="2957" y="1794"/>
                  </a:lnTo>
                  <a:lnTo>
                    <a:pt x="2976" y="1648"/>
                  </a:lnTo>
                  <a:lnTo>
                    <a:pt x="2985" y="1492"/>
                  </a:lnTo>
                  <a:lnTo>
                    <a:pt x="2976" y="1337"/>
                  </a:lnTo>
                  <a:lnTo>
                    <a:pt x="2957" y="1190"/>
                  </a:lnTo>
                  <a:lnTo>
                    <a:pt x="2921" y="1044"/>
                  </a:lnTo>
                  <a:lnTo>
                    <a:pt x="2866" y="907"/>
                  </a:lnTo>
                  <a:lnTo>
                    <a:pt x="2811" y="77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55" y="440"/>
                  </a:lnTo>
                  <a:lnTo>
                    <a:pt x="2445" y="339"/>
                  </a:lnTo>
                  <a:lnTo>
                    <a:pt x="2326" y="257"/>
                  </a:lnTo>
                  <a:lnTo>
                    <a:pt x="2207" y="174"/>
                  </a:lnTo>
                  <a:lnTo>
                    <a:pt x="2079" y="119"/>
                  </a:lnTo>
                  <a:lnTo>
                    <a:pt x="1941" y="65"/>
                  </a:lnTo>
                  <a:lnTo>
                    <a:pt x="1795" y="28"/>
                  </a:lnTo>
                  <a:lnTo>
                    <a:pt x="1648" y="10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0"/>
            <p:cNvSpPr/>
            <p:nvPr/>
          </p:nvSpPr>
          <p:spPr>
            <a:xfrm>
              <a:off x="4302022" y="3799036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0"/>
                  </a:moveTo>
                  <a:lnTo>
                    <a:pt x="1337" y="10"/>
                  </a:lnTo>
                  <a:lnTo>
                    <a:pt x="1190" y="28"/>
                  </a:lnTo>
                  <a:lnTo>
                    <a:pt x="1044" y="65"/>
                  </a:lnTo>
                  <a:lnTo>
                    <a:pt x="907" y="119"/>
                  </a:lnTo>
                  <a:lnTo>
                    <a:pt x="778" y="184"/>
                  </a:lnTo>
                  <a:lnTo>
                    <a:pt x="659" y="257"/>
                  </a:lnTo>
                  <a:lnTo>
                    <a:pt x="540" y="339"/>
                  </a:lnTo>
                  <a:lnTo>
                    <a:pt x="440" y="440"/>
                  </a:lnTo>
                  <a:lnTo>
                    <a:pt x="339" y="540"/>
                  </a:lnTo>
                  <a:lnTo>
                    <a:pt x="257" y="659"/>
                  </a:lnTo>
                  <a:lnTo>
                    <a:pt x="174" y="788"/>
                  </a:lnTo>
                  <a:lnTo>
                    <a:pt x="119" y="916"/>
                  </a:lnTo>
                  <a:lnTo>
                    <a:pt x="64" y="1053"/>
                  </a:lnTo>
                  <a:lnTo>
                    <a:pt x="28" y="1190"/>
                  </a:lnTo>
                  <a:lnTo>
                    <a:pt x="10" y="1346"/>
                  </a:lnTo>
                  <a:lnTo>
                    <a:pt x="0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74" y="2206"/>
                  </a:lnTo>
                  <a:lnTo>
                    <a:pt x="257" y="2334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0" y="2646"/>
                  </a:lnTo>
                  <a:lnTo>
                    <a:pt x="659" y="2737"/>
                  </a:lnTo>
                  <a:lnTo>
                    <a:pt x="778" y="2810"/>
                  </a:lnTo>
                  <a:lnTo>
                    <a:pt x="907" y="2875"/>
                  </a:lnTo>
                  <a:lnTo>
                    <a:pt x="1044" y="2920"/>
                  </a:lnTo>
                  <a:lnTo>
                    <a:pt x="1190" y="2957"/>
                  </a:lnTo>
                  <a:lnTo>
                    <a:pt x="1337" y="2984"/>
                  </a:lnTo>
                  <a:lnTo>
                    <a:pt x="1492" y="2993"/>
                  </a:lnTo>
                  <a:lnTo>
                    <a:pt x="1648" y="2984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75"/>
                  </a:lnTo>
                  <a:lnTo>
                    <a:pt x="2206" y="2810"/>
                  </a:lnTo>
                  <a:lnTo>
                    <a:pt x="2325" y="2737"/>
                  </a:lnTo>
                  <a:lnTo>
                    <a:pt x="2444" y="2646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34"/>
                  </a:lnTo>
                  <a:lnTo>
                    <a:pt x="2810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4" y="1492"/>
                  </a:lnTo>
                  <a:lnTo>
                    <a:pt x="2975" y="1346"/>
                  </a:lnTo>
                  <a:lnTo>
                    <a:pt x="2957" y="1190"/>
                  </a:lnTo>
                  <a:lnTo>
                    <a:pt x="2920" y="1053"/>
                  </a:lnTo>
                  <a:lnTo>
                    <a:pt x="2865" y="916"/>
                  </a:lnTo>
                  <a:lnTo>
                    <a:pt x="2810" y="78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45" y="440"/>
                  </a:lnTo>
                  <a:lnTo>
                    <a:pt x="2444" y="339"/>
                  </a:lnTo>
                  <a:lnTo>
                    <a:pt x="2325" y="257"/>
                  </a:lnTo>
                  <a:lnTo>
                    <a:pt x="2206" y="184"/>
                  </a:lnTo>
                  <a:lnTo>
                    <a:pt x="2078" y="119"/>
                  </a:lnTo>
                  <a:lnTo>
                    <a:pt x="1941" y="65"/>
                  </a:lnTo>
                  <a:lnTo>
                    <a:pt x="1794" y="28"/>
                  </a:lnTo>
                  <a:lnTo>
                    <a:pt x="1648" y="10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0"/>
            <p:cNvSpPr/>
            <p:nvPr/>
          </p:nvSpPr>
          <p:spPr>
            <a:xfrm>
              <a:off x="4302022" y="4007279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2" y="0"/>
                  </a:moveTo>
                  <a:lnTo>
                    <a:pt x="1337" y="9"/>
                  </a:lnTo>
                  <a:lnTo>
                    <a:pt x="1190" y="37"/>
                  </a:lnTo>
                  <a:lnTo>
                    <a:pt x="1044" y="73"/>
                  </a:lnTo>
                  <a:lnTo>
                    <a:pt x="907" y="119"/>
                  </a:lnTo>
                  <a:lnTo>
                    <a:pt x="778" y="183"/>
                  </a:lnTo>
                  <a:lnTo>
                    <a:pt x="659" y="256"/>
                  </a:lnTo>
                  <a:lnTo>
                    <a:pt x="540" y="348"/>
                  </a:lnTo>
                  <a:lnTo>
                    <a:pt x="440" y="439"/>
                  </a:lnTo>
                  <a:lnTo>
                    <a:pt x="339" y="549"/>
                  </a:lnTo>
                  <a:lnTo>
                    <a:pt x="257" y="659"/>
                  </a:lnTo>
                  <a:lnTo>
                    <a:pt x="174" y="787"/>
                  </a:lnTo>
                  <a:lnTo>
                    <a:pt x="119" y="915"/>
                  </a:lnTo>
                  <a:lnTo>
                    <a:pt x="64" y="1053"/>
                  </a:lnTo>
                  <a:lnTo>
                    <a:pt x="28" y="1199"/>
                  </a:lnTo>
                  <a:lnTo>
                    <a:pt x="10" y="1346"/>
                  </a:lnTo>
                  <a:lnTo>
                    <a:pt x="0" y="1492"/>
                  </a:lnTo>
                  <a:lnTo>
                    <a:pt x="10" y="1648"/>
                  </a:lnTo>
                  <a:lnTo>
                    <a:pt x="28" y="1794"/>
                  </a:lnTo>
                  <a:lnTo>
                    <a:pt x="64" y="1941"/>
                  </a:lnTo>
                  <a:lnTo>
                    <a:pt x="119" y="2078"/>
                  </a:lnTo>
                  <a:lnTo>
                    <a:pt x="174" y="2206"/>
                  </a:lnTo>
                  <a:lnTo>
                    <a:pt x="257" y="2334"/>
                  </a:lnTo>
                  <a:lnTo>
                    <a:pt x="339" y="2444"/>
                  </a:lnTo>
                  <a:lnTo>
                    <a:pt x="440" y="2554"/>
                  </a:lnTo>
                  <a:lnTo>
                    <a:pt x="540" y="2645"/>
                  </a:lnTo>
                  <a:lnTo>
                    <a:pt x="659" y="2737"/>
                  </a:lnTo>
                  <a:lnTo>
                    <a:pt x="778" y="2810"/>
                  </a:lnTo>
                  <a:lnTo>
                    <a:pt x="907" y="2874"/>
                  </a:lnTo>
                  <a:lnTo>
                    <a:pt x="1044" y="2920"/>
                  </a:lnTo>
                  <a:lnTo>
                    <a:pt x="1190" y="2957"/>
                  </a:lnTo>
                  <a:lnTo>
                    <a:pt x="1337" y="2984"/>
                  </a:lnTo>
                  <a:lnTo>
                    <a:pt x="1492" y="2993"/>
                  </a:lnTo>
                  <a:lnTo>
                    <a:pt x="1648" y="2984"/>
                  </a:lnTo>
                  <a:lnTo>
                    <a:pt x="1794" y="2957"/>
                  </a:lnTo>
                  <a:lnTo>
                    <a:pt x="1941" y="2920"/>
                  </a:lnTo>
                  <a:lnTo>
                    <a:pt x="2078" y="2874"/>
                  </a:lnTo>
                  <a:lnTo>
                    <a:pt x="2206" y="2810"/>
                  </a:lnTo>
                  <a:lnTo>
                    <a:pt x="2325" y="2737"/>
                  </a:lnTo>
                  <a:lnTo>
                    <a:pt x="2444" y="2645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34"/>
                  </a:lnTo>
                  <a:lnTo>
                    <a:pt x="2810" y="2206"/>
                  </a:lnTo>
                  <a:lnTo>
                    <a:pt x="2865" y="2078"/>
                  </a:lnTo>
                  <a:lnTo>
                    <a:pt x="2920" y="1941"/>
                  </a:lnTo>
                  <a:lnTo>
                    <a:pt x="2957" y="1794"/>
                  </a:lnTo>
                  <a:lnTo>
                    <a:pt x="2975" y="1648"/>
                  </a:lnTo>
                  <a:lnTo>
                    <a:pt x="2984" y="1492"/>
                  </a:lnTo>
                  <a:lnTo>
                    <a:pt x="2975" y="1346"/>
                  </a:lnTo>
                  <a:lnTo>
                    <a:pt x="2957" y="1199"/>
                  </a:lnTo>
                  <a:lnTo>
                    <a:pt x="2920" y="1053"/>
                  </a:lnTo>
                  <a:lnTo>
                    <a:pt x="2865" y="915"/>
                  </a:lnTo>
                  <a:lnTo>
                    <a:pt x="2810" y="787"/>
                  </a:lnTo>
                  <a:lnTo>
                    <a:pt x="2728" y="659"/>
                  </a:lnTo>
                  <a:lnTo>
                    <a:pt x="2646" y="549"/>
                  </a:lnTo>
                  <a:lnTo>
                    <a:pt x="2545" y="439"/>
                  </a:lnTo>
                  <a:lnTo>
                    <a:pt x="2444" y="348"/>
                  </a:lnTo>
                  <a:lnTo>
                    <a:pt x="2325" y="256"/>
                  </a:lnTo>
                  <a:lnTo>
                    <a:pt x="2206" y="183"/>
                  </a:lnTo>
                  <a:lnTo>
                    <a:pt x="2078" y="119"/>
                  </a:lnTo>
                  <a:lnTo>
                    <a:pt x="1941" y="73"/>
                  </a:lnTo>
                  <a:lnTo>
                    <a:pt x="1794" y="37"/>
                  </a:lnTo>
                  <a:lnTo>
                    <a:pt x="1648" y="9"/>
                  </a:lnTo>
                  <a:lnTo>
                    <a:pt x="149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0"/>
            <p:cNvSpPr/>
            <p:nvPr/>
          </p:nvSpPr>
          <p:spPr>
            <a:xfrm>
              <a:off x="4498436" y="3799036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0"/>
                  </a:moveTo>
                  <a:lnTo>
                    <a:pt x="1337" y="10"/>
                  </a:lnTo>
                  <a:lnTo>
                    <a:pt x="1191" y="28"/>
                  </a:lnTo>
                  <a:lnTo>
                    <a:pt x="1044" y="65"/>
                  </a:lnTo>
                  <a:lnTo>
                    <a:pt x="907" y="119"/>
                  </a:lnTo>
                  <a:lnTo>
                    <a:pt x="779" y="184"/>
                  </a:lnTo>
                  <a:lnTo>
                    <a:pt x="660" y="257"/>
                  </a:lnTo>
                  <a:lnTo>
                    <a:pt x="541" y="339"/>
                  </a:lnTo>
                  <a:lnTo>
                    <a:pt x="431" y="440"/>
                  </a:lnTo>
                  <a:lnTo>
                    <a:pt x="340" y="540"/>
                  </a:lnTo>
                  <a:lnTo>
                    <a:pt x="248" y="659"/>
                  </a:lnTo>
                  <a:lnTo>
                    <a:pt x="175" y="788"/>
                  </a:lnTo>
                  <a:lnTo>
                    <a:pt x="111" y="916"/>
                  </a:lnTo>
                  <a:lnTo>
                    <a:pt x="65" y="1053"/>
                  </a:lnTo>
                  <a:lnTo>
                    <a:pt x="28" y="1190"/>
                  </a:lnTo>
                  <a:lnTo>
                    <a:pt x="1" y="1346"/>
                  </a:lnTo>
                  <a:lnTo>
                    <a:pt x="1" y="1492"/>
                  </a:lnTo>
                  <a:lnTo>
                    <a:pt x="1" y="1648"/>
                  </a:lnTo>
                  <a:lnTo>
                    <a:pt x="28" y="1794"/>
                  </a:lnTo>
                  <a:lnTo>
                    <a:pt x="65" y="1941"/>
                  </a:lnTo>
                  <a:lnTo>
                    <a:pt x="111" y="2078"/>
                  </a:lnTo>
                  <a:lnTo>
                    <a:pt x="175" y="2206"/>
                  </a:lnTo>
                  <a:lnTo>
                    <a:pt x="248" y="2334"/>
                  </a:lnTo>
                  <a:lnTo>
                    <a:pt x="340" y="2444"/>
                  </a:lnTo>
                  <a:lnTo>
                    <a:pt x="431" y="2554"/>
                  </a:lnTo>
                  <a:lnTo>
                    <a:pt x="541" y="2646"/>
                  </a:lnTo>
                  <a:lnTo>
                    <a:pt x="660" y="2737"/>
                  </a:lnTo>
                  <a:lnTo>
                    <a:pt x="779" y="2810"/>
                  </a:lnTo>
                  <a:lnTo>
                    <a:pt x="907" y="2875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84"/>
                  </a:lnTo>
                  <a:lnTo>
                    <a:pt x="1493" y="2993"/>
                  </a:lnTo>
                  <a:lnTo>
                    <a:pt x="1639" y="2984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69" y="2875"/>
                  </a:lnTo>
                  <a:lnTo>
                    <a:pt x="2207" y="2810"/>
                  </a:lnTo>
                  <a:lnTo>
                    <a:pt x="2326" y="2737"/>
                  </a:lnTo>
                  <a:lnTo>
                    <a:pt x="2445" y="2646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34"/>
                  </a:lnTo>
                  <a:lnTo>
                    <a:pt x="2802" y="2206"/>
                  </a:lnTo>
                  <a:lnTo>
                    <a:pt x="2866" y="2078"/>
                  </a:lnTo>
                  <a:lnTo>
                    <a:pt x="2921" y="1941"/>
                  </a:lnTo>
                  <a:lnTo>
                    <a:pt x="2957" y="1794"/>
                  </a:lnTo>
                  <a:lnTo>
                    <a:pt x="2976" y="1648"/>
                  </a:lnTo>
                  <a:lnTo>
                    <a:pt x="2985" y="1492"/>
                  </a:lnTo>
                  <a:lnTo>
                    <a:pt x="2976" y="1346"/>
                  </a:lnTo>
                  <a:lnTo>
                    <a:pt x="2957" y="1190"/>
                  </a:lnTo>
                  <a:lnTo>
                    <a:pt x="2921" y="1053"/>
                  </a:lnTo>
                  <a:lnTo>
                    <a:pt x="2866" y="916"/>
                  </a:lnTo>
                  <a:lnTo>
                    <a:pt x="2802" y="788"/>
                  </a:lnTo>
                  <a:lnTo>
                    <a:pt x="2728" y="659"/>
                  </a:lnTo>
                  <a:lnTo>
                    <a:pt x="2646" y="540"/>
                  </a:lnTo>
                  <a:lnTo>
                    <a:pt x="2545" y="440"/>
                  </a:lnTo>
                  <a:lnTo>
                    <a:pt x="2445" y="339"/>
                  </a:lnTo>
                  <a:lnTo>
                    <a:pt x="2326" y="257"/>
                  </a:lnTo>
                  <a:lnTo>
                    <a:pt x="2207" y="184"/>
                  </a:lnTo>
                  <a:lnTo>
                    <a:pt x="2069" y="119"/>
                  </a:lnTo>
                  <a:lnTo>
                    <a:pt x="1932" y="65"/>
                  </a:lnTo>
                  <a:lnTo>
                    <a:pt x="1795" y="28"/>
                  </a:lnTo>
                  <a:lnTo>
                    <a:pt x="1639" y="10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0"/>
            <p:cNvSpPr/>
            <p:nvPr/>
          </p:nvSpPr>
          <p:spPr>
            <a:xfrm>
              <a:off x="4498436" y="4007279"/>
              <a:ext cx="71334" cy="71549"/>
            </a:xfrm>
            <a:custGeom>
              <a:rect b="b" l="l" r="r" t="t"/>
              <a:pathLst>
                <a:path extrusionOk="0" h="2994" w="2985">
                  <a:moveTo>
                    <a:pt x="1493" y="0"/>
                  </a:moveTo>
                  <a:lnTo>
                    <a:pt x="1337" y="9"/>
                  </a:lnTo>
                  <a:lnTo>
                    <a:pt x="1191" y="37"/>
                  </a:lnTo>
                  <a:lnTo>
                    <a:pt x="1044" y="73"/>
                  </a:lnTo>
                  <a:lnTo>
                    <a:pt x="907" y="119"/>
                  </a:lnTo>
                  <a:lnTo>
                    <a:pt x="779" y="183"/>
                  </a:lnTo>
                  <a:lnTo>
                    <a:pt x="660" y="256"/>
                  </a:lnTo>
                  <a:lnTo>
                    <a:pt x="541" y="348"/>
                  </a:lnTo>
                  <a:lnTo>
                    <a:pt x="431" y="439"/>
                  </a:lnTo>
                  <a:lnTo>
                    <a:pt x="340" y="549"/>
                  </a:lnTo>
                  <a:lnTo>
                    <a:pt x="248" y="659"/>
                  </a:lnTo>
                  <a:lnTo>
                    <a:pt x="175" y="787"/>
                  </a:lnTo>
                  <a:lnTo>
                    <a:pt x="111" y="915"/>
                  </a:lnTo>
                  <a:lnTo>
                    <a:pt x="65" y="1053"/>
                  </a:lnTo>
                  <a:lnTo>
                    <a:pt x="28" y="1199"/>
                  </a:lnTo>
                  <a:lnTo>
                    <a:pt x="1" y="1346"/>
                  </a:lnTo>
                  <a:lnTo>
                    <a:pt x="1" y="1492"/>
                  </a:lnTo>
                  <a:lnTo>
                    <a:pt x="1" y="1648"/>
                  </a:lnTo>
                  <a:lnTo>
                    <a:pt x="28" y="1794"/>
                  </a:lnTo>
                  <a:lnTo>
                    <a:pt x="65" y="1941"/>
                  </a:lnTo>
                  <a:lnTo>
                    <a:pt x="111" y="2078"/>
                  </a:lnTo>
                  <a:lnTo>
                    <a:pt x="175" y="2206"/>
                  </a:lnTo>
                  <a:lnTo>
                    <a:pt x="248" y="2334"/>
                  </a:lnTo>
                  <a:lnTo>
                    <a:pt x="340" y="2444"/>
                  </a:lnTo>
                  <a:lnTo>
                    <a:pt x="431" y="2554"/>
                  </a:lnTo>
                  <a:lnTo>
                    <a:pt x="541" y="2645"/>
                  </a:lnTo>
                  <a:lnTo>
                    <a:pt x="660" y="2737"/>
                  </a:lnTo>
                  <a:lnTo>
                    <a:pt x="779" y="2810"/>
                  </a:lnTo>
                  <a:lnTo>
                    <a:pt x="907" y="2874"/>
                  </a:lnTo>
                  <a:lnTo>
                    <a:pt x="1044" y="2920"/>
                  </a:lnTo>
                  <a:lnTo>
                    <a:pt x="1191" y="2957"/>
                  </a:lnTo>
                  <a:lnTo>
                    <a:pt x="1337" y="2984"/>
                  </a:lnTo>
                  <a:lnTo>
                    <a:pt x="1493" y="2993"/>
                  </a:lnTo>
                  <a:lnTo>
                    <a:pt x="1639" y="2984"/>
                  </a:lnTo>
                  <a:lnTo>
                    <a:pt x="1795" y="2957"/>
                  </a:lnTo>
                  <a:lnTo>
                    <a:pt x="1932" y="2920"/>
                  </a:lnTo>
                  <a:lnTo>
                    <a:pt x="2069" y="2874"/>
                  </a:lnTo>
                  <a:lnTo>
                    <a:pt x="2207" y="2810"/>
                  </a:lnTo>
                  <a:lnTo>
                    <a:pt x="2326" y="2737"/>
                  </a:lnTo>
                  <a:lnTo>
                    <a:pt x="2445" y="2645"/>
                  </a:lnTo>
                  <a:lnTo>
                    <a:pt x="2545" y="2554"/>
                  </a:lnTo>
                  <a:lnTo>
                    <a:pt x="2646" y="2444"/>
                  </a:lnTo>
                  <a:lnTo>
                    <a:pt x="2728" y="2334"/>
                  </a:lnTo>
                  <a:lnTo>
                    <a:pt x="2802" y="2206"/>
                  </a:lnTo>
                  <a:lnTo>
                    <a:pt x="2866" y="2078"/>
                  </a:lnTo>
                  <a:lnTo>
                    <a:pt x="2921" y="1941"/>
                  </a:lnTo>
                  <a:lnTo>
                    <a:pt x="2957" y="1794"/>
                  </a:lnTo>
                  <a:lnTo>
                    <a:pt x="2976" y="1648"/>
                  </a:lnTo>
                  <a:lnTo>
                    <a:pt x="2985" y="1492"/>
                  </a:lnTo>
                  <a:lnTo>
                    <a:pt x="2976" y="1346"/>
                  </a:lnTo>
                  <a:lnTo>
                    <a:pt x="2957" y="1199"/>
                  </a:lnTo>
                  <a:lnTo>
                    <a:pt x="2921" y="1053"/>
                  </a:lnTo>
                  <a:lnTo>
                    <a:pt x="2866" y="915"/>
                  </a:lnTo>
                  <a:lnTo>
                    <a:pt x="2802" y="787"/>
                  </a:lnTo>
                  <a:lnTo>
                    <a:pt x="2728" y="659"/>
                  </a:lnTo>
                  <a:lnTo>
                    <a:pt x="2646" y="549"/>
                  </a:lnTo>
                  <a:lnTo>
                    <a:pt x="2545" y="439"/>
                  </a:lnTo>
                  <a:lnTo>
                    <a:pt x="2445" y="348"/>
                  </a:lnTo>
                  <a:lnTo>
                    <a:pt x="2326" y="256"/>
                  </a:lnTo>
                  <a:lnTo>
                    <a:pt x="2207" y="183"/>
                  </a:lnTo>
                  <a:lnTo>
                    <a:pt x="2069" y="119"/>
                  </a:lnTo>
                  <a:lnTo>
                    <a:pt x="1932" y="73"/>
                  </a:lnTo>
                  <a:lnTo>
                    <a:pt x="1795" y="37"/>
                  </a:lnTo>
                  <a:lnTo>
                    <a:pt x="1639" y="9"/>
                  </a:lnTo>
                  <a:lnTo>
                    <a:pt x="1493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872" name="Google Shape;1872;p50"/>
          <p:cNvCxnSpPr>
            <a:stCxn id="1856" idx="1"/>
          </p:cNvCxnSpPr>
          <p:nvPr/>
        </p:nvCxnSpPr>
        <p:spPr>
          <a:xfrm flipH="1">
            <a:off x="3810288" y="1587575"/>
            <a:ext cx="615600" cy="2022300"/>
          </a:xfrm>
          <a:prstGeom prst="bentConnector2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873" name="Google Shape;1873;p50"/>
          <p:cNvCxnSpPr>
            <a:stCxn id="1855" idx="1"/>
          </p:cNvCxnSpPr>
          <p:nvPr/>
        </p:nvCxnSpPr>
        <p:spPr>
          <a:xfrm rot="10800000">
            <a:off x="6744138" y="2203800"/>
            <a:ext cx="189000" cy="960000"/>
          </a:xfrm>
          <a:prstGeom prst="bentConnector2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51"/>
          <p:cNvSpPr txBox="1"/>
          <p:nvPr>
            <p:ph type="title"/>
          </p:nvPr>
        </p:nvSpPr>
        <p:spPr>
          <a:xfrm>
            <a:off x="2019300" y="539500"/>
            <a:ext cx="51054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SLIDE TITLE GOES HERE</a:t>
            </a:r>
            <a:endParaRPr/>
          </a:p>
        </p:txBody>
      </p:sp>
      <p:sp>
        <p:nvSpPr>
          <p:cNvPr id="1879" name="Google Shape;1879;p51"/>
          <p:cNvSpPr txBox="1"/>
          <p:nvPr>
            <p:ph idx="1" type="subTitle"/>
          </p:nvPr>
        </p:nvSpPr>
        <p:spPr>
          <a:xfrm>
            <a:off x="713225" y="1545321"/>
            <a:ext cx="3845400" cy="25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know what helps you make your point clear? Lists like this one: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They’re simple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organize your ideas clearly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You’ll never forget to buy milk!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the most important thing: the audience won’t miss the point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51"/>
          <p:cNvSpPr/>
          <p:nvPr/>
        </p:nvSpPr>
        <p:spPr>
          <a:xfrm rot="-5400000">
            <a:off x="3585819" y="-328544"/>
            <a:ext cx="5819274" cy="5619763"/>
          </a:xfrm>
          <a:custGeom>
            <a:rect b="b" l="l" r="r" t="t"/>
            <a:pathLst>
              <a:path extrusionOk="0" h="34171" w="44118">
                <a:moveTo>
                  <a:pt x="72" y="1"/>
                </a:moveTo>
                <a:lnTo>
                  <a:pt x="0" y="34170"/>
                </a:lnTo>
                <a:lnTo>
                  <a:pt x="44118" y="34170"/>
                </a:lnTo>
                <a:lnTo>
                  <a:pt x="44118" y="33119"/>
                </a:lnTo>
                <a:lnTo>
                  <a:pt x="44110" y="33135"/>
                </a:lnTo>
                <a:lnTo>
                  <a:pt x="44094" y="33143"/>
                </a:lnTo>
                <a:lnTo>
                  <a:pt x="44070" y="33151"/>
                </a:lnTo>
                <a:lnTo>
                  <a:pt x="44038" y="33159"/>
                </a:lnTo>
                <a:lnTo>
                  <a:pt x="43941" y="33159"/>
                </a:lnTo>
                <a:lnTo>
                  <a:pt x="43821" y="33151"/>
                </a:lnTo>
                <a:lnTo>
                  <a:pt x="43677" y="33135"/>
                </a:lnTo>
                <a:lnTo>
                  <a:pt x="43516" y="33111"/>
                </a:lnTo>
                <a:lnTo>
                  <a:pt x="43155" y="33047"/>
                </a:lnTo>
                <a:lnTo>
                  <a:pt x="42786" y="32967"/>
                </a:lnTo>
                <a:lnTo>
                  <a:pt x="42457" y="32879"/>
                </a:lnTo>
                <a:lnTo>
                  <a:pt x="42192" y="32814"/>
                </a:lnTo>
                <a:lnTo>
                  <a:pt x="42056" y="32766"/>
                </a:lnTo>
                <a:lnTo>
                  <a:pt x="41936" y="32710"/>
                </a:lnTo>
                <a:lnTo>
                  <a:pt x="41823" y="32646"/>
                </a:lnTo>
                <a:lnTo>
                  <a:pt x="41703" y="32582"/>
                </a:lnTo>
                <a:lnTo>
                  <a:pt x="41599" y="32510"/>
                </a:lnTo>
                <a:lnTo>
                  <a:pt x="41382" y="32357"/>
                </a:lnTo>
                <a:lnTo>
                  <a:pt x="41182" y="32189"/>
                </a:lnTo>
                <a:lnTo>
                  <a:pt x="40997" y="32012"/>
                </a:lnTo>
                <a:lnTo>
                  <a:pt x="40812" y="31828"/>
                </a:lnTo>
                <a:lnTo>
                  <a:pt x="40636" y="31627"/>
                </a:lnTo>
                <a:lnTo>
                  <a:pt x="40476" y="31426"/>
                </a:lnTo>
                <a:lnTo>
                  <a:pt x="40275" y="31162"/>
                </a:lnTo>
                <a:lnTo>
                  <a:pt x="40074" y="30889"/>
                </a:lnTo>
                <a:lnTo>
                  <a:pt x="39882" y="30616"/>
                </a:lnTo>
                <a:lnTo>
                  <a:pt x="39697" y="30335"/>
                </a:lnTo>
                <a:lnTo>
                  <a:pt x="39328" y="29774"/>
                </a:lnTo>
                <a:lnTo>
                  <a:pt x="38967" y="29204"/>
                </a:lnTo>
                <a:lnTo>
                  <a:pt x="38638" y="28667"/>
                </a:lnTo>
                <a:lnTo>
                  <a:pt x="38301" y="28137"/>
                </a:lnTo>
                <a:lnTo>
                  <a:pt x="37956" y="27608"/>
                </a:lnTo>
                <a:lnTo>
                  <a:pt x="37603" y="27094"/>
                </a:lnTo>
                <a:lnTo>
                  <a:pt x="37419" y="26837"/>
                </a:lnTo>
                <a:lnTo>
                  <a:pt x="37234" y="26589"/>
                </a:lnTo>
                <a:lnTo>
                  <a:pt x="37042" y="26348"/>
                </a:lnTo>
                <a:lnTo>
                  <a:pt x="36841" y="26107"/>
                </a:lnTo>
                <a:lnTo>
                  <a:pt x="36641" y="25867"/>
                </a:lnTo>
                <a:lnTo>
                  <a:pt x="36424" y="25642"/>
                </a:lnTo>
                <a:lnTo>
                  <a:pt x="36207" y="25417"/>
                </a:lnTo>
                <a:lnTo>
                  <a:pt x="35983" y="25201"/>
                </a:lnTo>
                <a:lnTo>
                  <a:pt x="35814" y="25056"/>
                </a:lnTo>
                <a:lnTo>
                  <a:pt x="35638" y="24912"/>
                </a:lnTo>
                <a:lnTo>
                  <a:pt x="35461" y="24783"/>
                </a:lnTo>
                <a:lnTo>
                  <a:pt x="35285" y="24655"/>
                </a:lnTo>
                <a:lnTo>
                  <a:pt x="35100" y="24535"/>
                </a:lnTo>
                <a:lnTo>
                  <a:pt x="34916" y="24430"/>
                </a:lnTo>
                <a:lnTo>
                  <a:pt x="34723" y="24318"/>
                </a:lnTo>
                <a:lnTo>
                  <a:pt x="34531" y="24222"/>
                </a:lnTo>
                <a:lnTo>
                  <a:pt x="34330" y="24134"/>
                </a:lnTo>
                <a:lnTo>
                  <a:pt x="34129" y="24045"/>
                </a:lnTo>
                <a:lnTo>
                  <a:pt x="33929" y="23965"/>
                </a:lnTo>
                <a:lnTo>
                  <a:pt x="33728" y="23893"/>
                </a:lnTo>
                <a:lnTo>
                  <a:pt x="33520" y="23829"/>
                </a:lnTo>
                <a:lnTo>
                  <a:pt x="33311" y="23765"/>
                </a:lnTo>
                <a:lnTo>
                  <a:pt x="33102" y="23708"/>
                </a:lnTo>
                <a:lnTo>
                  <a:pt x="32886" y="23660"/>
                </a:lnTo>
                <a:lnTo>
                  <a:pt x="32677" y="23612"/>
                </a:lnTo>
                <a:lnTo>
                  <a:pt x="32461" y="23572"/>
                </a:lnTo>
                <a:lnTo>
                  <a:pt x="32244" y="23540"/>
                </a:lnTo>
                <a:lnTo>
                  <a:pt x="32027" y="23508"/>
                </a:lnTo>
                <a:lnTo>
                  <a:pt x="31594" y="23460"/>
                </a:lnTo>
                <a:lnTo>
                  <a:pt x="31153" y="23428"/>
                </a:lnTo>
                <a:lnTo>
                  <a:pt x="30712" y="23412"/>
                </a:lnTo>
                <a:lnTo>
                  <a:pt x="30270" y="23412"/>
                </a:lnTo>
                <a:lnTo>
                  <a:pt x="29837" y="23420"/>
                </a:lnTo>
                <a:lnTo>
                  <a:pt x="29404" y="23444"/>
                </a:lnTo>
                <a:lnTo>
                  <a:pt x="27815" y="23548"/>
                </a:lnTo>
                <a:lnTo>
                  <a:pt x="27422" y="23572"/>
                </a:lnTo>
                <a:lnTo>
                  <a:pt x="27029" y="23596"/>
                </a:lnTo>
                <a:lnTo>
                  <a:pt x="26628" y="23604"/>
                </a:lnTo>
                <a:lnTo>
                  <a:pt x="26235" y="23604"/>
                </a:lnTo>
                <a:lnTo>
                  <a:pt x="25842" y="23596"/>
                </a:lnTo>
                <a:lnTo>
                  <a:pt x="25449" y="23580"/>
                </a:lnTo>
                <a:lnTo>
                  <a:pt x="25056" y="23548"/>
                </a:lnTo>
                <a:lnTo>
                  <a:pt x="24670" y="23508"/>
                </a:lnTo>
                <a:lnTo>
                  <a:pt x="24285" y="23444"/>
                </a:lnTo>
                <a:lnTo>
                  <a:pt x="24093" y="23404"/>
                </a:lnTo>
                <a:lnTo>
                  <a:pt x="23908" y="23363"/>
                </a:lnTo>
                <a:lnTo>
                  <a:pt x="23716" y="23315"/>
                </a:lnTo>
                <a:lnTo>
                  <a:pt x="23531" y="23259"/>
                </a:lnTo>
                <a:lnTo>
                  <a:pt x="23347" y="23203"/>
                </a:lnTo>
                <a:lnTo>
                  <a:pt x="23154" y="23139"/>
                </a:lnTo>
                <a:lnTo>
                  <a:pt x="22833" y="23010"/>
                </a:lnTo>
                <a:lnTo>
                  <a:pt x="22520" y="22874"/>
                </a:lnTo>
                <a:lnTo>
                  <a:pt x="22207" y="22714"/>
                </a:lnTo>
                <a:lnTo>
                  <a:pt x="21911" y="22537"/>
                </a:lnTo>
                <a:lnTo>
                  <a:pt x="21622" y="22353"/>
                </a:lnTo>
                <a:lnTo>
                  <a:pt x="21341" y="22152"/>
                </a:lnTo>
                <a:lnTo>
                  <a:pt x="21068" y="21935"/>
                </a:lnTo>
                <a:lnTo>
                  <a:pt x="20803" y="21711"/>
                </a:lnTo>
                <a:lnTo>
                  <a:pt x="20555" y="21470"/>
                </a:lnTo>
                <a:lnTo>
                  <a:pt x="20314" y="21221"/>
                </a:lnTo>
                <a:lnTo>
                  <a:pt x="20081" y="20965"/>
                </a:lnTo>
                <a:lnTo>
                  <a:pt x="19857" y="20692"/>
                </a:lnTo>
                <a:lnTo>
                  <a:pt x="19648" y="20411"/>
                </a:lnTo>
                <a:lnTo>
                  <a:pt x="19456" y="20122"/>
                </a:lnTo>
                <a:lnTo>
                  <a:pt x="19271" y="19833"/>
                </a:lnTo>
                <a:lnTo>
                  <a:pt x="19094" y="19528"/>
                </a:lnTo>
                <a:lnTo>
                  <a:pt x="18958" y="19264"/>
                </a:lnTo>
                <a:lnTo>
                  <a:pt x="18830" y="18999"/>
                </a:lnTo>
                <a:lnTo>
                  <a:pt x="18717" y="18734"/>
                </a:lnTo>
                <a:lnTo>
                  <a:pt x="18605" y="18461"/>
                </a:lnTo>
                <a:lnTo>
                  <a:pt x="18517" y="18197"/>
                </a:lnTo>
                <a:lnTo>
                  <a:pt x="18429" y="17924"/>
                </a:lnTo>
                <a:lnTo>
                  <a:pt x="18348" y="17651"/>
                </a:lnTo>
                <a:lnTo>
                  <a:pt x="18276" y="17378"/>
                </a:lnTo>
                <a:lnTo>
                  <a:pt x="18220" y="17106"/>
                </a:lnTo>
                <a:lnTo>
                  <a:pt x="18164" y="16833"/>
                </a:lnTo>
                <a:lnTo>
                  <a:pt x="18116" y="16560"/>
                </a:lnTo>
                <a:lnTo>
                  <a:pt x="18068" y="16279"/>
                </a:lnTo>
                <a:lnTo>
                  <a:pt x="18035" y="16006"/>
                </a:lnTo>
                <a:lnTo>
                  <a:pt x="18003" y="15726"/>
                </a:lnTo>
                <a:lnTo>
                  <a:pt x="17947" y="15172"/>
                </a:lnTo>
                <a:lnTo>
                  <a:pt x="17907" y="14610"/>
                </a:lnTo>
                <a:lnTo>
                  <a:pt x="17875" y="14049"/>
                </a:lnTo>
                <a:lnTo>
                  <a:pt x="17827" y="12918"/>
                </a:lnTo>
                <a:lnTo>
                  <a:pt x="17795" y="12348"/>
                </a:lnTo>
                <a:lnTo>
                  <a:pt x="17755" y="11778"/>
                </a:lnTo>
                <a:lnTo>
                  <a:pt x="17707" y="11209"/>
                </a:lnTo>
                <a:lnTo>
                  <a:pt x="17674" y="10920"/>
                </a:lnTo>
                <a:lnTo>
                  <a:pt x="17642" y="10639"/>
                </a:lnTo>
                <a:lnTo>
                  <a:pt x="17578" y="10254"/>
                </a:lnTo>
                <a:lnTo>
                  <a:pt x="17498" y="9885"/>
                </a:lnTo>
                <a:lnTo>
                  <a:pt x="17402" y="9516"/>
                </a:lnTo>
                <a:lnTo>
                  <a:pt x="17289" y="9163"/>
                </a:lnTo>
                <a:lnTo>
                  <a:pt x="17153" y="8810"/>
                </a:lnTo>
                <a:lnTo>
                  <a:pt x="17009" y="8465"/>
                </a:lnTo>
                <a:lnTo>
                  <a:pt x="16848" y="8128"/>
                </a:lnTo>
                <a:lnTo>
                  <a:pt x="16672" y="7799"/>
                </a:lnTo>
                <a:lnTo>
                  <a:pt x="16479" y="7478"/>
                </a:lnTo>
                <a:lnTo>
                  <a:pt x="16270" y="7165"/>
                </a:lnTo>
                <a:lnTo>
                  <a:pt x="16046" y="6868"/>
                </a:lnTo>
                <a:lnTo>
                  <a:pt x="15813" y="6580"/>
                </a:lnTo>
                <a:lnTo>
                  <a:pt x="15572" y="6299"/>
                </a:lnTo>
                <a:lnTo>
                  <a:pt x="15316" y="6034"/>
                </a:lnTo>
                <a:lnTo>
                  <a:pt x="15043" y="5777"/>
                </a:lnTo>
                <a:lnTo>
                  <a:pt x="14762" y="5537"/>
                </a:lnTo>
                <a:lnTo>
                  <a:pt x="14473" y="5304"/>
                </a:lnTo>
                <a:lnTo>
                  <a:pt x="14168" y="5087"/>
                </a:lnTo>
                <a:lnTo>
                  <a:pt x="13856" y="4887"/>
                </a:lnTo>
                <a:lnTo>
                  <a:pt x="13535" y="4702"/>
                </a:lnTo>
                <a:lnTo>
                  <a:pt x="13206" y="4534"/>
                </a:lnTo>
                <a:lnTo>
                  <a:pt x="12869" y="4373"/>
                </a:lnTo>
                <a:lnTo>
                  <a:pt x="12524" y="4237"/>
                </a:lnTo>
                <a:lnTo>
                  <a:pt x="12179" y="4117"/>
                </a:lnTo>
                <a:lnTo>
                  <a:pt x="11818" y="4004"/>
                </a:lnTo>
                <a:lnTo>
                  <a:pt x="11449" y="3916"/>
                </a:lnTo>
                <a:lnTo>
                  <a:pt x="11080" y="3852"/>
                </a:lnTo>
                <a:lnTo>
                  <a:pt x="10895" y="3820"/>
                </a:lnTo>
                <a:lnTo>
                  <a:pt x="10711" y="3796"/>
                </a:lnTo>
                <a:lnTo>
                  <a:pt x="10518" y="3780"/>
                </a:lnTo>
                <a:lnTo>
                  <a:pt x="10325" y="3763"/>
                </a:lnTo>
                <a:lnTo>
                  <a:pt x="10133" y="3755"/>
                </a:lnTo>
                <a:lnTo>
                  <a:pt x="9748" y="3755"/>
                </a:lnTo>
                <a:lnTo>
                  <a:pt x="9555" y="3763"/>
                </a:lnTo>
                <a:lnTo>
                  <a:pt x="9363" y="3772"/>
                </a:lnTo>
                <a:lnTo>
                  <a:pt x="9162" y="3788"/>
                </a:lnTo>
                <a:lnTo>
                  <a:pt x="8889" y="3820"/>
                </a:lnTo>
                <a:lnTo>
                  <a:pt x="8625" y="3860"/>
                </a:lnTo>
                <a:lnTo>
                  <a:pt x="8352" y="3908"/>
                </a:lnTo>
                <a:lnTo>
                  <a:pt x="8087" y="3956"/>
                </a:lnTo>
                <a:lnTo>
                  <a:pt x="7550" y="4068"/>
                </a:lnTo>
                <a:lnTo>
                  <a:pt x="7020" y="4181"/>
                </a:lnTo>
                <a:lnTo>
                  <a:pt x="6483" y="4285"/>
                </a:lnTo>
                <a:lnTo>
                  <a:pt x="6218" y="4325"/>
                </a:lnTo>
                <a:lnTo>
                  <a:pt x="5945" y="4365"/>
                </a:lnTo>
                <a:lnTo>
                  <a:pt x="5680" y="4397"/>
                </a:lnTo>
                <a:lnTo>
                  <a:pt x="5407" y="4413"/>
                </a:lnTo>
                <a:lnTo>
                  <a:pt x="5143" y="4421"/>
                </a:lnTo>
                <a:lnTo>
                  <a:pt x="4870" y="4413"/>
                </a:lnTo>
                <a:lnTo>
                  <a:pt x="4645" y="4397"/>
                </a:lnTo>
                <a:lnTo>
                  <a:pt x="4429" y="4373"/>
                </a:lnTo>
                <a:lnTo>
                  <a:pt x="4212" y="4333"/>
                </a:lnTo>
                <a:lnTo>
                  <a:pt x="4003" y="4285"/>
                </a:lnTo>
                <a:lnTo>
                  <a:pt x="3795" y="4229"/>
                </a:lnTo>
                <a:lnTo>
                  <a:pt x="3586" y="4165"/>
                </a:lnTo>
                <a:lnTo>
                  <a:pt x="3386" y="4084"/>
                </a:lnTo>
                <a:lnTo>
                  <a:pt x="3185" y="4004"/>
                </a:lnTo>
                <a:lnTo>
                  <a:pt x="2985" y="3908"/>
                </a:lnTo>
                <a:lnTo>
                  <a:pt x="2792" y="3804"/>
                </a:lnTo>
                <a:lnTo>
                  <a:pt x="2607" y="3691"/>
                </a:lnTo>
                <a:lnTo>
                  <a:pt x="2423" y="3571"/>
                </a:lnTo>
                <a:lnTo>
                  <a:pt x="2246" y="3451"/>
                </a:lnTo>
                <a:lnTo>
                  <a:pt x="2070" y="3314"/>
                </a:lnTo>
                <a:lnTo>
                  <a:pt x="1901" y="3170"/>
                </a:lnTo>
                <a:lnTo>
                  <a:pt x="1741" y="3025"/>
                </a:lnTo>
                <a:lnTo>
                  <a:pt x="1581" y="2873"/>
                </a:lnTo>
                <a:lnTo>
                  <a:pt x="1436" y="2712"/>
                </a:lnTo>
                <a:lnTo>
                  <a:pt x="1292" y="2544"/>
                </a:lnTo>
                <a:lnTo>
                  <a:pt x="1147" y="2376"/>
                </a:lnTo>
                <a:lnTo>
                  <a:pt x="1019" y="2199"/>
                </a:lnTo>
                <a:lnTo>
                  <a:pt x="891" y="2015"/>
                </a:lnTo>
                <a:lnTo>
                  <a:pt x="778" y="1830"/>
                </a:lnTo>
                <a:lnTo>
                  <a:pt x="666" y="1637"/>
                </a:lnTo>
                <a:lnTo>
                  <a:pt x="562" y="1445"/>
                </a:lnTo>
                <a:lnTo>
                  <a:pt x="465" y="1252"/>
                </a:lnTo>
                <a:lnTo>
                  <a:pt x="377" y="1044"/>
                </a:lnTo>
                <a:lnTo>
                  <a:pt x="305" y="843"/>
                </a:lnTo>
                <a:lnTo>
                  <a:pt x="233" y="635"/>
                </a:lnTo>
                <a:lnTo>
                  <a:pt x="168" y="426"/>
                </a:lnTo>
                <a:lnTo>
                  <a:pt x="120" y="217"/>
                </a:lnTo>
                <a:lnTo>
                  <a:pt x="72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1" name="Google Shape;1881;p51"/>
          <p:cNvGrpSpPr/>
          <p:nvPr/>
        </p:nvGrpSpPr>
        <p:grpSpPr>
          <a:xfrm>
            <a:off x="4432770" y="1819535"/>
            <a:ext cx="4074182" cy="2420201"/>
            <a:chOff x="-4074180" y="1895735"/>
            <a:chExt cx="4074182" cy="2420201"/>
          </a:xfrm>
        </p:grpSpPr>
        <p:sp>
          <p:nvSpPr>
            <p:cNvPr id="1882" name="Google Shape;1882;p51"/>
            <p:cNvSpPr/>
            <p:nvPr/>
          </p:nvSpPr>
          <p:spPr>
            <a:xfrm>
              <a:off x="-3213254" y="2819664"/>
              <a:ext cx="696346" cy="758019"/>
            </a:xfrm>
            <a:custGeom>
              <a:rect b="b" l="l" r="r" t="t"/>
              <a:pathLst>
                <a:path extrusionOk="0" h="52962" w="48653">
                  <a:moveTo>
                    <a:pt x="1" y="0"/>
                  </a:moveTo>
                  <a:lnTo>
                    <a:pt x="481" y="1287"/>
                  </a:lnTo>
                  <a:lnTo>
                    <a:pt x="946" y="2589"/>
                  </a:lnTo>
                  <a:lnTo>
                    <a:pt x="1380" y="3891"/>
                  </a:lnTo>
                  <a:lnTo>
                    <a:pt x="1798" y="5193"/>
                  </a:lnTo>
                  <a:lnTo>
                    <a:pt x="2186" y="6510"/>
                  </a:lnTo>
                  <a:lnTo>
                    <a:pt x="2573" y="7828"/>
                  </a:lnTo>
                  <a:lnTo>
                    <a:pt x="2930" y="9161"/>
                  </a:lnTo>
                  <a:lnTo>
                    <a:pt x="3255" y="10478"/>
                  </a:lnTo>
                  <a:lnTo>
                    <a:pt x="3379" y="11020"/>
                  </a:lnTo>
                  <a:lnTo>
                    <a:pt x="3488" y="11547"/>
                  </a:lnTo>
                  <a:lnTo>
                    <a:pt x="3581" y="12090"/>
                  </a:lnTo>
                  <a:lnTo>
                    <a:pt x="3658" y="12632"/>
                  </a:lnTo>
                  <a:lnTo>
                    <a:pt x="3736" y="13190"/>
                  </a:lnTo>
                  <a:lnTo>
                    <a:pt x="3782" y="13733"/>
                  </a:lnTo>
                  <a:lnTo>
                    <a:pt x="3875" y="14849"/>
                  </a:lnTo>
                  <a:lnTo>
                    <a:pt x="3937" y="15965"/>
                  </a:lnTo>
                  <a:lnTo>
                    <a:pt x="3984" y="17081"/>
                  </a:lnTo>
                  <a:lnTo>
                    <a:pt x="4046" y="19282"/>
                  </a:lnTo>
                  <a:lnTo>
                    <a:pt x="4092" y="20739"/>
                  </a:lnTo>
                  <a:lnTo>
                    <a:pt x="4108" y="22195"/>
                  </a:lnTo>
                  <a:lnTo>
                    <a:pt x="4123" y="23637"/>
                  </a:lnTo>
                  <a:lnTo>
                    <a:pt x="4139" y="25078"/>
                  </a:lnTo>
                  <a:lnTo>
                    <a:pt x="4123" y="26535"/>
                  </a:lnTo>
                  <a:lnTo>
                    <a:pt x="4108" y="27977"/>
                  </a:lnTo>
                  <a:lnTo>
                    <a:pt x="4077" y="29403"/>
                  </a:lnTo>
                  <a:lnTo>
                    <a:pt x="4046" y="30844"/>
                  </a:lnTo>
                  <a:lnTo>
                    <a:pt x="3999" y="32270"/>
                  </a:lnTo>
                  <a:lnTo>
                    <a:pt x="3937" y="33696"/>
                  </a:lnTo>
                  <a:lnTo>
                    <a:pt x="3875" y="35122"/>
                  </a:lnTo>
                  <a:lnTo>
                    <a:pt x="3798" y="36548"/>
                  </a:lnTo>
                  <a:lnTo>
                    <a:pt x="3705" y="37958"/>
                  </a:lnTo>
                  <a:lnTo>
                    <a:pt x="3596" y="39369"/>
                  </a:lnTo>
                  <a:lnTo>
                    <a:pt x="3488" y="40764"/>
                  </a:lnTo>
                  <a:lnTo>
                    <a:pt x="3364" y="42158"/>
                  </a:lnTo>
                  <a:lnTo>
                    <a:pt x="3317" y="42670"/>
                  </a:lnTo>
                  <a:lnTo>
                    <a:pt x="3596" y="43119"/>
                  </a:lnTo>
                  <a:lnTo>
                    <a:pt x="4867" y="45212"/>
                  </a:lnTo>
                  <a:lnTo>
                    <a:pt x="6200" y="47397"/>
                  </a:lnTo>
                  <a:lnTo>
                    <a:pt x="9114" y="52109"/>
                  </a:lnTo>
                  <a:lnTo>
                    <a:pt x="9657" y="52961"/>
                  </a:lnTo>
                  <a:lnTo>
                    <a:pt x="10649" y="52837"/>
                  </a:lnTo>
                  <a:lnTo>
                    <a:pt x="13826" y="52450"/>
                  </a:lnTo>
                  <a:lnTo>
                    <a:pt x="17081" y="52078"/>
                  </a:lnTo>
                  <a:lnTo>
                    <a:pt x="20429" y="51737"/>
                  </a:lnTo>
                  <a:lnTo>
                    <a:pt x="23931" y="51396"/>
                  </a:lnTo>
                  <a:lnTo>
                    <a:pt x="26675" y="51148"/>
                  </a:lnTo>
                  <a:lnTo>
                    <a:pt x="29449" y="50916"/>
                  </a:lnTo>
                  <a:lnTo>
                    <a:pt x="32270" y="50699"/>
                  </a:lnTo>
                  <a:lnTo>
                    <a:pt x="35122" y="50482"/>
                  </a:lnTo>
                  <a:lnTo>
                    <a:pt x="38036" y="50280"/>
                  </a:lnTo>
                  <a:lnTo>
                    <a:pt x="41012" y="50094"/>
                  </a:lnTo>
                  <a:lnTo>
                    <a:pt x="44034" y="49924"/>
                  </a:lnTo>
                  <a:lnTo>
                    <a:pt x="47134" y="49753"/>
                  </a:lnTo>
                  <a:lnTo>
                    <a:pt x="48591" y="49676"/>
                  </a:lnTo>
                  <a:lnTo>
                    <a:pt x="48637" y="48219"/>
                  </a:lnTo>
                  <a:lnTo>
                    <a:pt x="48653" y="47397"/>
                  </a:lnTo>
                  <a:lnTo>
                    <a:pt x="48653" y="46607"/>
                  </a:lnTo>
                  <a:lnTo>
                    <a:pt x="48637" y="45258"/>
                  </a:lnTo>
                  <a:lnTo>
                    <a:pt x="47304" y="45057"/>
                  </a:lnTo>
                  <a:lnTo>
                    <a:pt x="46033" y="44855"/>
                  </a:lnTo>
                  <a:lnTo>
                    <a:pt x="44669" y="44638"/>
                  </a:lnTo>
                  <a:lnTo>
                    <a:pt x="43290" y="44421"/>
                  </a:lnTo>
                  <a:lnTo>
                    <a:pt x="40578" y="44049"/>
                  </a:lnTo>
                  <a:lnTo>
                    <a:pt x="38439" y="43739"/>
                  </a:lnTo>
                  <a:lnTo>
                    <a:pt x="35990" y="43398"/>
                  </a:lnTo>
                  <a:lnTo>
                    <a:pt x="33541" y="43088"/>
                  </a:lnTo>
                  <a:lnTo>
                    <a:pt x="31108" y="42809"/>
                  </a:lnTo>
                  <a:lnTo>
                    <a:pt x="28690" y="42530"/>
                  </a:lnTo>
                  <a:lnTo>
                    <a:pt x="25078" y="42096"/>
                  </a:lnTo>
                  <a:lnTo>
                    <a:pt x="23249" y="41879"/>
                  </a:lnTo>
                  <a:lnTo>
                    <a:pt x="21436" y="41647"/>
                  </a:lnTo>
                  <a:lnTo>
                    <a:pt x="21281" y="41632"/>
                  </a:lnTo>
                  <a:lnTo>
                    <a:pt x="21250" y="41539"/>
                  </a:lnTo>
                  <a:lnTo>
                    <a:pt x="19886" y="38036"/>
                  </a:lnTo>
                  <a:lnTo>
                    <a:pt x="18507" y="34533"/>
                  </a:lnTo>
                  <a:lnTo>
                    <a:pt x="17096" y="31046"/>
                  </a:lnTo>
                  <a:lnTo>
                    <a:pt x="15670" y="27574"/>
                  </a:lnTo>
                  <a:lnTo>
                    <a:pt x="14415" y="24536"/>
                  </a:lnTo>
                  <a:lnTo>
                    <a:pt x="14260" y="24195"/>
                  </a:lnTo>
                  <a:lnTo>
                    <a:pt x="14089" y="23854"/>
                  </a:lnTo>
                  <a:lnTo>
                    <a:pt x="13733" y="23187"/>
                  </a:lnTo>
                  <a:lnTo>
                    <a:pt x="13562" y="22862"/>
                  </a:lnTo>
                  <a:lnTo>
                    <a:pt x="13407" y="22521"/>
                  </a:lnTo>
                  <a:lnTo>
                    <a:pt x="13252" y="22180"/>
                  </a:lnTo>
                  <a:lnTo>
                    <a:pt x="13128" y="21839"/>
                  </a:lnTo>
                  <a:lnTo>
                    <a:pt x="12477" y="19933"/>
                  </a:lnTo>
                  <a:lnTo>
                    <a:pt x="12152" y="18987"/>
                  </a:lnTo>
                  <a:lnTo>
                    <a:pt x="11811" y="18042"/>
                  </a:lnTo>
                  <a:lnTo>
                    <a:pt x="11470" y="17112"/>
                  </a:lnTo>
                  <a:lnTo>
                    <a:pt x="11098" y="16166"/>
                  </a:lnTo>
                  <a:lnTo>
                    <a:pt x="10726" y="15236"/>
                  </a:lnTo>
                  <a:lnTo>
                    <a:pt x="10339" y="14306"/>
                  </a:lnTo>
                  <a:lnTo>
                    <a:pt x="9719" y="12927"/>
                  </a:lnTo>
                  <a:lnTo>
                    <a:pt x="9068" y="11547"/>
                  </a:lnTo>
                  <a:lnTo>
                    <a:pt x="8386" y="10184"/>
                  </a:lnTo>
                  <a:lnTo>
                    <a:pt x="7688" y="8835"/>
                  </a:lnTo>
                  <a:lnTo>
                    <a:pt x="7332" y="8169"/>
                  </a:lnTo>
                  <a:lnTo>
                    <a:pt x="6960" y="7518"/>
                  </a:lnTo>
                  <a:lnTo>
                    <a:pt x="6572" y="6882"/>
                  </a:lnTo>
                  <a:lnTo>
                    <a:pt x="6185" y="6247"/>
                  </a:lnTo>
                  <a:lnTo>
                    <a:pt x="5782" y="5611"/>
                  </a:lnTo>
                  <a:lnTo>
                    <a:pt x="5348" y="4991"/>
                  </a:lnTo>
                  <a:lnTo>
                    <a:pt x="4914" y="4387"/>
                  </a:lnTo>
                  <a:lnTo>
                    <a:pt x="4449" y="3813"/>
                  </a:lnTo>
                  <a:lnTo>
                    <a:pt x="3968" y="3240"/>
                  </a:lnTo>
                  <a:lnTo>
                    <a:pt x="3472" y="2697"/>
                  </a:lnTo>
                  <a:lnTo>
                    <a:pt x="2961" y="2170"/>
                  </a:lnTo>
                  <a:lnTo>
                    <a:pt x="2418" y="1674"/>
                  </a:lnTo>
                  <a:lnTo>
                    <a:pt x="2139" y="1442"/>
                  </a:lnTo>
                  <a:lnTo>
                    <a:pt x="1845" y="1209"/>
                  </a:lnTo>
                  <a:lnTo>
                    <a:pt x="1566" y="992"/>
                  </a:lnTo>
                  <a:lnTo>
                    <a:pt x="1256" y="775"/>
                  </a:lnTo>
                  <a:lnTo>
                    <a:pt x="961" y="574"/>
                  </a:lnTo>
                  <a:lnTo>
                    <a:pt x="652" y="372"/>
                  </a:lnTo>
                  <a:lnTo>
                    <a:pt x="326" y="18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1"/>
            <p:cNvSpPr/>
            <p:nvPr/>
          </p:nvSpPr>
          <p:spPr>
            <a:xfrm>
              <a:off x="-749572" y="4191703"/>
              <a:ext cx="749574" cy="124232"/>
            </a:xfrm>
            <a:custGeom>
              <a:rect b="b" l="l" r="r" t="t"/>
              <a:pathLst>
                <a:path extrusionOk="0" h="8680" w="52372">
                  <a:moveTo>
                    <a:pt x="4107" y="0"/>
                  </a:moveTo>
                  <a:lnTo>
                    <a:pt x="3890" y="16"/>
                  </a:lnTo>
                  <a:lnTo>
                    <a:pt x="3673" y="47"/>
                  </a:lnTo>
                  <a:lnTo>
                    <a:pt x="3456" y="78"/>
                  </a:lnTo>
                  <a:lnTo>
                    <a:pt x="3255" y="124"/>
                  </a:lnTo>
                  <a:lnTo>
                    <a:pt x="3053" y="186"/>
                  </a:lnTo>
                  <a:lnTo>
                    <a:pt x="2852" y="264"/>
                  </a:lnTo>
                  <a:lnTo>
                    <a:pt x="2650" y="341"/>
                  </a:lnTo>
                  <a:lnTo>
                    <a:pt x="2449" y="419"/>
                  </a:lnTo>
                  <a:lnTo>
                    <a:pt x="2263" y="512"/>
                  </a:lnTo>
                  <a:lnTo>
                    <a:pt x="2092" y="620"/>
                  </a:lnTo>
                  <a:lnTo>
                    <a:pt x="1906" y="729"/>
                  </a:lnTo>
                  <a:lnTo>
                    <a:pt x="1736" y="853"/>
                  </a:lnTo>
                  <a:lnTo>
                    <a:pt x="1581" y="992"/>
                  </a:lnTo>
                  <a:lnTo>
                    <a:pt x="1426" y="1116"/>
                  </a:lnTo>
                  <a:lnTo>
                    <a:pt x="1271" y="1271"/>
                  </a:lnTo>
                  <a:lnTo>
                    <a:pt x="1132" y="1411"/>
                  </a:lnTo>
                  <a:lnTo>
                    <a:pt x="992" y="1581"/>
                  </a:lnTo>
                  <a:lnTo>
                    <a:pt x="853" y="1736"/>
                  </a:lnTo>
                  <a:lnTo>
                    <a:pt x="744" y="1907"/>
                  </a:lnTo>
                  <a:lnTo>
                    <a:pt x="620" y="2077"/>
                  </a:lnTo>
                  <a:lnTo>
                    <a:pt x="527" y="2263"/>
                  </a:lnTo>
                  <a:lnTo>
                    <a:pt x="419" y="2449"/>
                  </a:lnTo>
                  <a:lnTo>
                    <a:pt x="341" y="2651"/>
                  </a:lnTo>
                  <a:lnTo>
                    <a:pt x="264" y="2837"/>
                  </a:lnTo>
                  <a:lnTo>
                    <a:pt x="186" y="3038"/>
                  </a:lnTo>
                  <a:lnTo>
                    <a:pt x="140" y="3255"/>
                  </a:lnTo>
                  <a:lnTo>
                    <a:pt x="93" y="3457"/>
                  </a:lnTo>
                  <a:lnTo>
                    <a:pt x="47" y="3674"/>
                  </a:lnTo>
                  <a:lnTo>
                    <a:pt x="16" y="3891"/>
                  </a:lnTo>
                  <a:lnTo>
                    <a:pt x="0" y="4108"/>
                  </a:lnTo>
                  <a:lnTo>
                    <a:pt x="0" y="4340"/>
                  </a:lnTo>
                  <a:lnTo>
                    <a:pt x="0" y="4557"/>
                  </a:lnTo>
                  <a:lnTo>
                    <a:pt x="16" y="4774"/>
                  </a:lnTo>
                  <a:lnTo>
                    <a:pt x="47" y="4991"/>
                  </a:lnTo>
                  <a:lnTo>
                    <a:pt x="93" y="5208"/>
                  </a:lnTo>
                  <a:lnTo>
                    <a:pt x="140" y="5425"/>
                  </a:lnTo>
                  <a:lnTo>
                    <a:pt x="186" y="5627"/>
                  </a:lnTo>
                  <a:lnTo>
                    <a:pt x="264" y="5828"/>
                  </a:lnTo>
                  <a:lnTo>
                    <a:pt x="341" y="6030"/>
                  </a:lnTo>
                  <a:lnTo>
                    <a:pt x="419" y="6216"/>
                  </a:lnTo>
                  <a:lnTo>
                    <a:pt x="527" y="6402"/>
                  </a:lnTo>
                  <a:lnTo>
                    <a:pt x="620" y="6588"/>
                  </a:lnTo>
                  <a:lnTo>
                    <a:pt x="744" y="6758"/>
                  </a:lnTo>
                  <a:lnTo>
                    <a:pt x="853" y="6929"/>
                  </a:lnTo>
                  <a:lnTo>
                    <a:pt x="992" y="7099"/>
                  </a:lnTo>
                  <a:lnTo>
                    <a:pt x="1132" y="7254"/>
                  </a:lnTo>
                  <a:lnTo>
                    <a:pt x="1271" y="7409"/>
                  </a:lnTo>
                  <a:lnTo>
                    <a:pt x="1426" y="7549"/>
                  </a:lnTo>
                  <a:lnTo>
                    <a:pt x="1581" y="7688"/>
                  </a:lnTo>
                  <a:lnTo>
                    <a:pt x="1736" y="7812"/>
                  </a:lnTo>
                  <a:lnTo>
                    <a:pt x="1906" y="7936"/>
                  </a:lnTo>
                  <a:lnTo>
                    <a:pt x="2092" y="8045"/>
                  </a:lnTo>
                  <a:lnTo>
                    <a:pt x="2263" y="8153"/>
                  </a:lnTo>
                  <a:lnTo>
                    <a:pt x="2449" y="8246"/>
                  </a:lnTo>
                  <a:lnTo>
                    <a:pt x="2650" y="8339"/>
                  </a:lnTo>
                  <a:lnTo>
                    <a:pt x="2852" y="8417"/>
                  </a:lnTo>
                  <a:lnTo>
                    <a:pt x="3053" y="8479"/>
                  </a:lnTo>
                  <a:lnTo>
                    <a:pt x="3255" y="8541"/>
                  </a:lnTo>
                  <a:lnTo>
                    <a:pt x="3456" y="8587"/>
                  </a:lnTo>
                  <a:lnTo>
                    <a:pt x="3673" y="8634"/>
                  </a:lnTo>
                  <a:lnTo>
                    <a:pt x="3890" y="8649"/>
                  </a:lnTo>
                  <a:lnTo>
                    <a:pt x="4107" y="8665"/>
                  </a:lnTo>
                  <a:lnTo>
                    <a:pt x="4340" y="8680"/>
                  </a:lnTo>
                  <a:lnTo>
                    <a:pt x="48032" y="8680"/>
                  </a:lnTo>
                  <a:lnTo>
                    <a:pt x="48249" y="8665"/>
                  </a:lnTo>
                  <a:lnTo>
                    <a:pt x="48482" y="8649"/>
                  </a:lnTo>
                  <a:lnTo>
                    <a:pt x="48699" y="8634"/>
                  </a:lnTo>
                  <a:lnTo>
                    <a:pt x="48900" y="8587"/>
                  </a:lnTo>
                  <a:lnTo>
                    <a:pt x="49117" y="8541"/>
                  </a:lnTo>
                  <a:lnTo>
                    <a:pt x="49319" y="8479"/>
                  </a:lnTo>
                  <a:lnTo>
                    <a:pt x="49520" y="8417"/>
                  </a:lnTo>
                  <a:lnTo>
                    <a:pt x="49722" y="8339"/>
                  </a:lnTo>
                  <a:lnTo>
                    <a:pt x="49908" y="8246"/>
                  </a:lnTo>
                  <a:lnTo>
                    <a:pt x="50094" y="8153"/>
                  </a:lnTo>
                  <a:lnTo>
                    <a:pt x="50280" y="8045"/>
                  </a:lnTo>
                  <a:lnTo>
                    <a:pt x="50466" y="7936"/>
                  </a:lnTo>
                  <a:lnTo>
                    <a:pt x="50636" y="7812"/>
                  </a:lnTo>
                  <a:lnTo>
                    <a:pt x="50791" y="7688"/>
                  </a:lnTo>
                  <a:lnTo>
                    <a:pt x="50946" y="7549"/>
                  </a:lnTo>
                  <a:lnTo>
                    <a:pt x="51101" y="7409"/>
                  </a:lnTo>
                  <a:lnTo>
                    <a:pt x="51241" y="7254"/>
                  </a:lnTo>
                  <a:lnTo>
                    <a:pt x="51380" y="7099"/>
                  </a:lnTo>
                  <a:lnTo>
                    <a:pt x="51504" y="6929"/>
                  </a:lnTo>
                  <a:lnTo>
                    <a:pt x="51628" y="6758"/>
                  </a:lnTo>
                  <a:lnTo>
                    <a:pt x="51737" y="6588"/>
                  </a:lnTo>
                  <a:lnTo>
                    <a:pt x="51845" y="6402"/>
                  </a:lnTo>
                  <a:lnTo>
                    <a:pt x="51938" y="6216"/>
                  </a:lnTo>
                  <a:lnTo>
                    <a:pt x="52031" y="6030"/>
                  </a:lnTo>
                  <a:lnTo>
                    <a:pt x="52109" y="5828"/>
                  </a:lnTo>
                  <a:lnTo>
                    <a:pt x="52171" y="5627"/>
                  </a:lnTo>
                  <a:lnTo>
                    <a:pt x="52233" y="5425"/>
                  </a:lnTo>
                  <a:lnTo>
                    <a:pt x="52279" y="5208"/>
                  </a:lnTo>
                  <a:lnTo>
                    <a:pt x="52326" y="4991"/>
                  </a:lnTo>
                  <a:lnTo>
                    <a:pt x="52357" y="4774"/>
                  </a:lnTo>
                  <a:lnTo>
                    <a:pt x="52372" y="4557"/>
                  </a:lnTo>
                  <a:lnTo>
                    <a:pt x="52372" y="4340"/>
                  </a:lnTo>
                  <a:lnTo>
                    <a:pt x="52372" y="4108"/>
                  </a:lnTo>
                  <a:lnTo>
                    <a:pt x="52357" y="3891"/>
                  </a:lnTo>
                  <a:lnTo>
                    <a:pt x="52326" y="3674"/>
                  </a:lnTo>
                  <a:lnTo>
                    <a:pt x="52279" y="3457"/>
                  </a:lnTo>
                  <a:lnTo>
                    <a:pt x="52233" y="3255"/>
                  </a:lnTo>
                  <a:lnTo>
                    <a:pt x="52171" y="3038"/>
                  </a:lnTo>
                  <a:lnTo>
                    <a:pt x="52109" y="2837"/>
                  </a:lnTo>
                  <a:lnTo>
                    <a:pt x="52031" y="2651"/>
                  </a:lnTo>
                  <a:lnTo>
                    <a:pt x="51938" y="2449"/>
                  </a:lnTo>
                  <a:lnTo>
                    <a:pt x="51845" y="2263"/>
                  </a:lnTo>
                  <a:lnTo>
                    <a:pt x="51737" y="2077"/>
                  </a:lnTo>
                  <a:lnTo>
                    <a:pt x="51628" y="1907"/>
                  </a:lnTo>
                  <a:lnTo>
                    <a:pt x="51504" y="1736"/>
                  </a:lnTo>
                  <a:lnTo>
                    <a:pt x="51380" y="1581"/>
                  </a:lnTo>
                  <a:lnTo>
                    <a:pt x="51241" y="1411"/>
                  </a:lnTo>
                  <a:lnTo>
                    <a:pt x="51101" y="1271"/>
                  </a:lnTo>
                  <a:lnTo>
                    <a:pt x="50946" y="1116"/>
                  </a:lnTo>
                  <a:lnTo>
                    <a:pt x="50791" y="992"/>
                  </a:lnTo>
                  <a:lnTo>
                    <a:pt x="50636" y="853"/>
                  </a:lnTo>
                  <a:lnTo>
                    <a:pt x="50466" y="729"/>
                  </a:lnTo>
                  <a:lnTo>
                    <a:pt x="50280" y="620"/>
                  </a:lnTo>
                  <a:lnTo>
                    <a:pt x="50094" y="512"/>
                  </a:lnTo>
                  <a:lnTo>
                    <a:pt x="49908" y="419"/>
                  </a:lnTo>
                  <a:lnTo>
                    <a:pt x="49722" y="341"/>
                  </a:lnTo>
                  <a:lnTo>
                    <a:pt x="49520" y="264"/>
                  </a:lnTo>
                  <a:lnTo>
                    <a:pt x="49319" y="186"/>
                  </a:lnTo>
                  <a:lnTo>
                    <a:pt x="49117" y="124"/>
                  </a:lnTo>
                  <a:lnTo>
                    <a:pt x="48900" y="78"/>
                  </a:lnTo>
                  <a:lnTo>
                    <a:pt x="48699" y="47"/>
                  </a:lnTo>
                  <a:lnTo>
                    <a:pt x="48482" y="16"/>
                  </a:lnTo>
                  <a:lnTo>
                    <a:pt x="4824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1"/>
            <p:cNvSpPr/>
            <p:nvPr/>
          </p:nvSpPr>
          <p:spPr>
            <a:xfrm>
              <a:off x="-1567918" y="2214947"/>
              <a:ext cx="910862" cy="809486"/>
            </a:xfrm>
            <a:custGeom>
              <a:rect b="b" l="l" r="r" t="t"/>
              <a:pathLst>
                <a:path extrusionOk="0" h="56558" w="63641">
                  <a:moveTo>
                    <a:pt x="36486" y="1"/>
                  </a:moveTo>
                  <a:lnTo>
                    <a:pt x="21389" y="6123"/>
                  </a:lnTo>
                  <a:lnTo>
                    <a:pt x="19576" y="6867"/>
                  </a:lnTo>
                  <a:lnTo>
                    <a:pt x="17670" y="7642"/>
                  </a:lnTo>
                  <a:lnTo>
                    <a:pt x="15686" y="8463"/>
                  </a:lnTo>
                  <a:lnTo>
                    <a:pt x="13671" y="9347"/>
                  </a:lnTo>
                  <a:lnTo>
                    <a:pt x="11625" y="10261"/>
                  </a:lnTo>
                  <a:lnTo>
                    <a:pt x="10586" y="10726"/>
                  </a:lnTo>
                  <a:lnTo>
                    <a:pt x="9563" y="11222"/>
                  </a:lnTo>
                  <a:lnTo>
                    <a:pt x="8540" y="11718"/>
                  </a:lnTo>
                  <a:lnTo>
                    <a:pt x="7518" y="12214"/>
                  </a:lnTo>
                  <a:lnTo>
                    <a:pt x="6495" y="12741"/>
                  </a:lnTo>
                  <a:lnTo>
                    <a:pt x="5503" y="13268"/>
                  </a:lnTo>
                  <a:lnTo>
                    <a:pt x="4898" y="13593"/>
                  </a:lnTo>
                  <a:lnTo>
                    <a:pt x="4294" y="13965"/>
                  </a:lnTo>
                  <a:lnTo>
                    <a:pt x="3984" y="14167"/>
                  </a:lnTo>
                  <a:lnTo>
                    <a:pt x="3658" y="14384"/>
                  </a:lnTo>
                  <a:lnTo>
                    <a:pt x="3348" y="14601"/>
                  </a:lnTo>
                  <a:lnTo>
                    <a:pt x="3054" y="14849"/>
                  </a:lnTo>
                  <a:lnTo>
                    <a:pt x="2744" y="15097"/>
                  </a:lnTo>
                  <a:lnTo>
                    <a:pt x="2449" y="15360"/>
                  </a:lnTo>
                  <a:lnTo>
                    <a:pt x="2170" y="15639"/>
                  </a:lnTo>
                  <a:lnTo>
                    <a:pt x="1891" y="15934"/>
                  </a:lnTo>
                  <a:lnTo>
                    <a:pt x="1628" y="16244"/>
                  </a:lnTo>
                  <a:lnTo>
                    <a:pt x="1380" y="16569"/>
                  </a:lnTo>
                  <a:lnTo>
                    <a:pt x="1147" y="16910"/>
                  </a:lnTo>
                  <a:lnTo>
                    <a:pt x="930" y="17282"/>
                  </a:lnTo>
                  <a:lnTo>
                    <a:pt x="713" y="17701"/>
                  </a:lnTo>
                  <a:lnTo>
                    <a:pt x="512" y="18150"/>
                  </a:lnTo>
                  <a:lnTo>
                    <a:pt x="357" y="18615"/>
                  </a:lnTo>
                  <a:lnTo>
                    <a:pt x="217" y="19096"/>
                  </a:lnTo>
                  <a:lnTo>
                    <a:pt x="124" y="19576"/>
                  </a:lnTo>
                  <a:lnTo>
                    <a:pt x="47" y="20072"/>
                  </a:lnTo>
                  <a:lnTo>
                    <a:pt x="0" y="20568"/>
                  </a:lnTo>
                  <a:lnTo>
                    <a:pt x="0" y="21080"/>
                  </a:lnTo>
                  <a:lnTo>
                    <a:pt x="16" y="21591"/>
                  </a:lnTo>
                  <a:lnTo>
                    <a:pt x="62" y="22118"/>
                  </a:lnTo>
                  <a:lnTo>
                    <a:pt x="140" y="22629"/>
                  </a:lnTo>
                  <a:lnTo>
                    <a:pt x="248" y="23156"/>
                  </a:lnTo>
                  <a:lnTo>
                    <a:pt x="388" y="23683"/>
                  </a:lnTo>
                  <a:lnTo>
                    <a:pt x="543" y="24195"/>
                  </a:lnTo>
                  <a:lnTo>
                    <a:pt x="744" y="24722"/>
                  </a:lnTo>
                  <a:lnTo>
                    <a:pt x="977" y="25233"/>
                  </a:lnTo>
                  <a:lnTo>
                    <a:pt x="1209" y="25698"/>
                  </a:lnTo>
                  <a:lnTo>
                    <a:pt x="1457" y="26163"/>
                  </a:lnTo>
                  <a:lnTo>
                    <a:pt x="1736" y="26613"/>
                  </a:lnTo>
                  <a:lnTo>
                    <a:pt x="2015" y="27062"/>
                  </a:lnTo>
                  <a:lnTo>
                    <a:pt x="2310" y="27481"/>
                  </a:lnTo>
                  <a:lnTo>
                    <a:pt x="2620" y="27899"/>
                  </a:lnTo>
                  <a:lnTo>
                    <a:pt x="2945" y="28302"/>
                  </a:lnTo>
                  <a:lnTo>
                    <a:pt x="3286" y="28690"/>
                  </a:lnTo>
                  <a:lnTo>
                    <a:pt x="3627" y="29077"/>
                  </a:lnTo>
                  <a:lnTo>
                    <a:pt x="3999" y="29449"/>
                  </a:lnTo>
                  <a:lnTo>
                    <a:pt x="4356" y="29806"/>
                  </a:lnTo>
                  <a:lnTo>
                    <a:pt x="4743" y="30162"/>
                  </a:lnTo>
                  <a:lnTo>
                    <a:pt x="5131" y="30503"/>
                  </a:lnTo>
                  <a:lnTo>
                    <a:pt x="5518" y="30829"/>
                  </a:lnTo>
                  <a:lnTo>
                    <a:pt x="5921" y="31154"/>
                  </a:lnTo>
                  <a:lnTo>
                    <a:pt x="6340" y="31480"/>
                  </a:lnTo>
                  <a:lnTo>
                    <a:pt x="6758" y="31789"/>
                  </a:lnTo>
                  <a:lnTo>
                    <a:pt x="7177" y="32084"/>
                  </a:lnTo>
                  <a:lnTo>
                    <a:pt x="8044" y="32673"/>
                  </a:lnTo>
                  <a:lnTo>
                    <a:pt x="8912" y="33231"/>
                  </a:lnTo>
                  <a:lnTo>
                    <a:pt x="9811" y="33773"/>
                  </a:lnTo>
                  <a:lnTo>
                    <a:pt x="10695" y="34285"/>
                  </a:lnTo>
                  <a:lnTo>
                    <a:pt x="11594" y="34796"/>
                  </a:lnTo>
                  <a:lnTo>
                    <a:pt x="13361" y="35757"/>
                  </a:lnTo>
                  <a:lnTo>
                    <a:pt x="14709" y="36486"/>
                  </a:lnTo>
                  <a:lnTo>
                    <a:pt x="15996" y="37214"/>
                  </a:lnTo>
                  <a:lnTo>
                    <a:pt x="47118" y="55085"/>
                  </a:lnTo>
                  <a:lnTo>
                    <a:pt x="47661" y="55379"/>
                  </a:lnTo>
                  <a:lnTo>
                    <a:pt x="48219" y="55627"/>
                  </a:lnTo>
                  <a:lnTo>
                    <a:pt x="48745" y="55844"/>
                  </a:lnTo>
                  <a:lnTo>
                    <a:pt x="49272" y="56030"/>
                  </a:lnTo>
                  <a:lnTo>
                    <a:pt x="49815" y="56185"/>
                  </a:lnTo>
                  <a:lnTo>
                    <a:pt x="50373" y="56325"/>
                  </a:lnTo>
                  <a:lnTo>
                    <a:pt x="50915" y="56418"/>
                  </a:lnTo>
                  <a:lnTo>
                    <a:pt x="51473" y="56495"/>
                  </a:lnTo>
                  <a:lnTo>
                    <a:pt x="52031" y="56542"/>
                  </a:lnTo>
                  <a:lnTo>
                    <a:pt x="52605" y="56557"/>
                  </a:lnTo>
                  <a:lnTo>
                    <a:pt x="53023" y="56542"/>
                  </a:lnTo>
                  <a:lnTo>
                    <a:pt x="53426" y="56526"/>
                  </a:lnTo>
                  <a:lnTo>
                    <a:pt x="53829" y="56480"/>
                  </a:lnTo>
                  <a:lnTo>
                    <a:pt x="54232" y="56433"/>
                  </a:lnTo>
                  <a:lnTo>
                    <a:pt x="54635" y="56371"/>
                  </a:lnTo>
                  <a:lnTo>
                    <a:pt x="55023" y="56278"/>
                  </a:lnTo>
                  <a:lnTo>
                    <a:pt x="55410" y="56185"/>
                  </a:lnTo>
                  <a:lnTo>
                    <a:pt x="55798" y="56077"/>
                  </a:lnTo>
                  <a:lnTo>
                    <a:pt x="56170" y="55953"/>
                  </a:lnTo>
                  <a:lnTo>
                    <a:pt x="56542" y="55829"/>
                  </a:lnTo>
                  <a:lnTo>
                    <a:pt x="56914" y="55674"/>
                  </a:lnTo>
                  <a:lnTo>
                    <a:pt x="57286" y="55519"/>
                  </a:lnTo>
                  <a:lnTo>
                    <a:pt x="57627" y="55333"/>
                  </a:lnTo>
                  <a:lnTo>
                    <a:pt x="57983" y="55147"/>
                  </a:lnTo>
                  <a:lnTo>
                    <a:pt x="58324" y="54961"/>
                  </a:lnTo>
                  <a:lnTo>
                    <a:pt x="58665" y="54744"/>
                  </a:lnTo>
                  <a:lnTo>
                    <a:pt x="58990" y="54527"/>
                  </a:lnTo>
                  <a:lnTo>
                    <a:pt x="59300" y="54294"/>
                  </a:lnTo>
                  <a:lnTo>
                    <a:pt x="59610" y="54046"/>
                  </a:lnTo>
                  <a:lnTo>
                    <a:pt x="59920" y="53783"/>
                  </a:lnTo>
                  <a:lnTo>
                    <a:pt x="60199" y="53519"/>
                  </a:lnTo>
                  <a:lnTo>
                    <a:pt x="60494" y="53240"/>
                  </a:lnTo>
                  <a:lnTo>
                    <a:pt x="60757" y="52946"/>
                  </a:lnTo>
                  <a:lnTo>
                    <a:pt x="61021" y="52651"/>
                  </a:lnTo>
                  <a:lnTo>
                    <a:pt x="61284" y="52342"/>
                  </a:lnTo>
                  <a:lnTo>
                    <a:pt x="61517" y="52016"/>
                  </a:lnTo>
                  <a:lnTo>
                    <a:pt x="61749" y="51691"/>
                  </a:lnTo>
                  <a:lnTo>
                    <a:pt x="61966" y="51350"/>
                  </a:lnTo>
                  <a:lnTo>
                    <a:pt x="62183" y="51009"/>
                  </a:lnTo>
                  <a:lnTo>
                    <a:pt x="62369" y="50652"/>
                  </a:lnTo>
                  <a:lnTo>
                    <a:pt x="62555" y="50280"/>
                  </a:lnTo>
                  <a:lnTo>
                    <a:pt x="62726" y="49908"/>
                  </a:lnTo>
                  <a:lnTo>
                    <a:pt x="62943" y="49381"/>
                  </a:lnTo>
                  <a:lnTo>
                    <a:pt x="63129" y="48854"/>
                  </a:lnTo>
                  <a:lnTo>
                    <a:pt x="63284" y="48327"/>
                  </a:lnTo>
                  <a:lnTo>
                    <a:pt x="63408" y="47785"/>
                  </a:lnTo>
                  <a:lnTo>
                    <a:pt x="63501" y="47242"/>
                  </a:lnTo>
                  <a:lnTo>
                    <a:pt x="63578" y="46715"/>
                  </a:lnTo>
                  <a:lnTo>
                    <a:pt x="63625" y="46173"/>
                  </a:lnTo>
                  <a:lnTo>
                    <a:pt x="63640" y="45630"/>
                  </a:lnTo>
                  <a:lnTo>
                    <a:pt x="63640" y="45088"/>
                  </a:lnTo>
                  <a:lnTo>
                    <a:pt x="63594" y="44561"/>
                  </a:lnTo>
                  <a:lnTo>
                    <a:pt x="63532" y="44034"/>
                  </a:lnTo>
                  <a:lnTo>
                    <a:pt x="63454" y="43507"/>
                  </a:lnTo>
                  <a:lnTo>
                    <a:pt x="63346" y="42980"/>
                  </a:lnTo>
                  <a:lnTo>
                    <a:pt x="63206" y="42468"/>
                  </a:lnTo>
                  <a:lnTo>
                    <a:pt x="63051" y="41973"/>
                  </a:lnTo>
                  <a:lnTo>
                    <a:pt x="62865" y="41477"/>
                  </a:lnTo>
                  <a:lnTo>
                    <a:pt x="62664" y="40981"/>
                  </a:lnTo>
                  <a:lnTo>
                    <a:pt x="62431" y="40500"/>
                  </a:lnTo>
                  <a:lnTo>
                    <a:pt x="62183" y="40035"/>
                  </a:lnTo>
                  <a:lnTo>
                    <a:pt x="61904" y="39586"/>
                  </a:lnTo>
                  <a:lnTo>
                    <a:pt x="61610" y="39136"/>
                  </a:lnTo>
                  <a:lnTo>
                    <a:pt x="61300" y="38718"/>
                  </a:lnTo>
                  <a:lnTo>
                    <a:pt x="60959" y="38299"/>
                  </a:lnTo>
                  <a:lnTo>
                    <a:pt x="60587" y="37896"/>
                  </a:lnTo>
                  <a:lnTo>
                    <a:pt x="60215" y="37524"/>
                  </a:lnTo>
                  <a:lnTo>
                    <a:pt x="59812" y="37152"/>
                  </a:lnTo>
                  <a:lnTo>
                    <a:pt x="59393" y="36811"/>
                  </a:lnTo>
                  <a:lnTo>
                    <a:pt x="58959" y="36486"/>
                  </a:lnTo>
                  <a:lnTo>
                    <a:pt x="58495" y="36176"/>
                  </a:lnTo>
                  <a:lnTo>
                    <a:pt x="58014" y="35897"/>
                  </a:lnTo>
                  <a:lnTo>
                    <a:pt x="57518" y="35633"/>
                  </a:lnTo>
                  <a:lnTo>
                    <a:pt x="57007" y="35401"/>
                  </a:lnTo>
                  <a:lnTo>
                    <a:pt x="53612" y="33913"/>
                  </a:lnTo>
                  <a:lnTo>
                    <a:pt x="50001" y="32301"/>
                  </a:lnTo>
                  <a:lnTo>
                    <a:pt x="46204" y="30596"/>
                  </a:lnTo>
                  <a:lnTo>
                    <a:pt x="44251" y="29697"/>
                  </a:lnTo>
                  <a:lnTo>
                    <a:pt x="42267" y="28767"/>
                  </a:lnTo>
                  <a:lnTo>
                    <a:pt x="40252" y="27806"/>
                  </a:lnTo>
                  <a:lnTo>
                    <a:pt x="38206" y="26830"/>
                  </a:lnTo>
                  <a:lnTo>
                    <a:pt x="36129" y="25822"/>
                  </a:lnTo>
                  <a:lnTo>
                    <a:pt x="34052" y="24784"/>
                  </a:lnTo>
                  <a:lnTo>
                    <a:pt x="31944" y="23730"/>
                  </a:lnTo>
                  <a:lnTo>
                    <a:pt x="29836" y="22645"/>
                  </a:lnTo>
                  <a:lnTo>
                    <a:pt x="27713" y="21529"/>
                  </a:lnTo>
                  <a:lnTo>
                    <a:pt x="25590" y="20398"/>
                  </a:lnTo>
                  <a:lnTo>
                    <a:pt x="25605" y="20382"/>
                  </a:lnTo>
                  <a:lnTo>
                    <a:pt x="26039" y="20165"/>
                  </a:lnTo>
                  <a:lnTo>
                    <a:pt x="26442" y="19948"/>
                  </a:lnTo>
                  <a:lnTo>
                    <a:pt x="26845" y="19716"/>
                  </a:lnTo>
                  <a:lnTo>
                    <a:pt x="27248" y="19468"/>
                  </a:lnTo>
                  <a:lnTo>
                    <a:pt x="28008" y="18972"/>
                  </a:lnTo>
                  <a:lnTo>
                    <a:pt x="28767" y="18460"/>
                  </a:lnTo>
                  <a:lnTo>
                    <a:pt x="29790" y="17778"/>
                  </a:lnTo>
                  <a:lnTo>
                    <a:pt x="32208" y="16213"/>
                  </a:lnTo>
                  <a:lnTo>
                    <a:pt x="34688" y="14663"/>
                  </a:lnTo>
                  <a:lnTo>
                    <a:pt x="37214" y="13097"/>
                  </a:lnTo>
                  <a:lnTo>
                    <a:pt x="39787" y="11547"/>
                  </a:lnTo>
                  <a:lnTo>
                    <a:pt x="40856" y="10912"/>
                  </a:lnTo>
                  <a:lnTo>
                    <a:pt x="40484" y="9719"/>
                  </a:lnTo>
                  <a:lnTo>
                    <a:pt x="39973" y="8153"/>
                  </a:lnTo>
                  <a:lnTo>
                    <a:pt x="39477" y="6758"/>
                  </a:lnTo>
                  <a:lnTo>
                    <a:pt x="39012" y="5503"/>
                  </a:lnTo>
                  <a:lnTo>
                    <a:pt x="38578" y="4402"/>
                  </a:lnTo>
                  <a:lnTo>
                    <a:pt x="38175" y="3426"/>
                  </a:lnTo>
                  <a:lnTo>
                    <a:pt x="37788" y="2589"/>
                  </a:lnTo>
                  <a:lnTo>
                    <a:pt x="37447" y="1860"/>
                  </a:lnTo>
                  <a:lnTo>
                    <a:pt x="37137" y="1256"/>
                  </a:lnTo>
                  <a:lnTo>
                    <a:pt x="364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1"/>
            <p:cNvSpPr/>
            <p:nvPr/>
          </p:nvSpPr>
          <p:spPr>
            <a:xfrm>
              <a:off x="-1056375" y="2185892"/>
              <a:ext cx="205213" cy="175042"/>
            </a:xfrm>
            <a:custGeom>
              <a:rect b="b" l="l" r="r" t="t"/>
              <a:pathLst>
                <a:path extrusionOk="0" h="12230" w="14338">
                  <a:moveTo>
                    <a:pt x="10339" y="0"/>
                  </a:moveTo>
                  <a:lnTo>
                    <a:pt x="9982" y="62"/>
                  </a:lnTo>
                  <a:lnTo>
                    <a:pt x="9796" y="93"/>
                  </a:lnTo>
                  <a:lnTo>
                    <a:pt x="9626" y="140"/>
                  </a:lnTo>
                  <a:lnTo>
                    <a:pt x="9440" y="202"/>
                  </a:lnTo>
                  <a:lnTo>
                    <a:pt x="9269" y="264"/>
                  </a:lnTo>
                  <a:lnTo>
                    <a:pt x="7270" y="1070"/>
                  </a:lnTo>
                  <a:lnTo>
                    <a:pt x="1" y="4030"/>
                  </a:lnTo>
                  <a:lnTo>
                    <a:pt x="280" y="4557"/>
                  </a:lnTo>
                  <a:lnTo>
                    <a:pt x="590" y="5223"/>
                  </a:lnTo>
                  <a:lnTo>
                    <a:pt x="946" y="6014"/>
                  </a:lnTo>
                  <a:lnTo>
                    <a:pt x="1349" y="6959"/>
                  </a:lnTo>
                  <a:lnTo>
                    <a:pt x="1783" y="8044"/>
                  </a:lnTo>
                  <a:lnTo>
                    <a:pt x="2233" y="9269"/>
                  </a:lnTo>
                  <a:lnTo>
                    <a:pt x="2729" y="10664"/>
                  </a:lnTo>
                  <a:lnTo>
                    <a:pt x="3240" y="12229"/>
                  </a:lnTo>
                  <a:lnTo>
                    <a:pt x="5518" y="10865"/>
                  </a:lnTo>
                  <a:lnTo>
                    <a:pt x="7812" y="9532"/>
                  </a:lnTo>
                  <a:lnTo>
                    <a:pt x="10122" y="8215"/>
                  </a:lnTo>
                  <a:lnTo>
                    <a:pt x="12447" y="6913"/>
                  </a:lnTo>
                  <a:lnTo>
                    <a:pt x="12741" y="6742"/>
                  </a:lnTo>
                  <a:lnTo>
                    <a:pt x="13004" y="6541"/>
                  </a:lnTo>
                  <a:lnTo>
                    <a:pt x="13252" y="6308"/>
                  </a:lnTo>
                  <a:lnTo>
                    <a:pt x="13485" y="6060"/>
                  </a:lnTo>
                  <a:lnTo>
                    <a:pt x="13671" y="5797"/>
                  </a:lnTo>
                  <a:lnTo>
                    <a:pt x="13857" y="5518"/>
                  </a:lnTo>
                  <a:lnTo>
                    <a:pt x="14012" y="5239"/>
                  </a:lnTo>
                  <a:lnTo>
                    <a:pt x="14136" y="4929"/>
                  </a:lnTo>
                  <a:lnTo>
                    <a:pt x="14229" y="4619"/>
                  </a:lnTo>
                  <a:lnTo>
                    <a:pt x="14291" y="4293"/>
                  </a:lnTo>
                  <a:lnTo>
                    <a:pt x="14337" y="3968"/>
                  </a:lnTo>
                  <a:lnTo>
                    <a:pt x="14337" y="3627"/>
                  </a:lnTo>
                  <a:lnTo>
                    <a:pt x="14322" y="3301"/>
                  </a:lnTo>
                  <a:lnTo>
                    <a:pt x="14275" y="2960"/>
                  </a:lnTo>
                  <a:lnTo>
                    <a:pt x="14182" y="2635"/>
                  </a:lnTo>
                  <a:lnTo>
                    <a:pt x="14074" y="2294"/>
                  </a:lnTo>
                  <a:lnTo>
                    <a:pt x="13996" y="2124"/>
                  </a:lnTo>
                  <a:lnTo>
                    <a:pt x="13919" y="1953"/>
                  </a:lnTo>
                  <a:lnTo>
                    <a:pt x="13826" y="1798"/>
                  </a:lnTo>
                  <a:lnTo>
                    <a:pt x="13717" y="1643"/>
                  </a:lnTo>
                  <a:lnTo>
                    <a:pt x="13500" y="1349"/>
                  </a:lnTo>
                  <a:lnTo>
                    <a:pt x="13268" y="1070"/>
                  </a:lnTo>
                  <a:lnTo>
                    <a:pt x="13004" y="837"/>
                  </a:lnTo>
                  <a:lnTo>
                    <a:pt x="12710" y="620"/>
                  </a:lnTo>
                  <a:lnTo>
                    <a:pt x="12416" y="434"/>
                  </a:lnTo>
                  <a:lnTo>
                    <a:pt x="12090" y="279"/>
                  </a:lnTo>
                  <a:lnTo>
                    <a:pt x="11749" y="171"/>
                  </a:lnTo>
                  <a:lnTo>
                    <a:pt x="11408" y="78"/>
                  </a:lnTo>
                  <a:lnTo>
                    <a:pt x="11067" y="16"/>
                  </a:lnTo>
                  <a:lnTo>
                    <a:pt x="10711" y="0"/>
                  </a:lnTo>
                  <a:close/>
                </a:path>
              </a:pathLst>
            </a:custGeom>
            <a:solidFill>
              <a:srgbClr val="008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1"/>
            <p:cNvSpPr/>
            <p:nvPr/>
          </p:nvSpPr>
          <p:spPr>
            <a:xfrm>
              <a:off x="-1393119" y="3525542"/>
              <a:ext cx="1357412" cy="790393"/>
            </a:xfrm>
            <a:custGeom>
              <a:rect b="b" l="l" r="r" t="t"/>
              <a:pathLst>
                <a:path extrusionOk="0" h="55224" w="94841">
                  <a:moveTo>
                    <a:pt x="63532" y="0"/>
                  </a:moveTo>
                  <a:lnTo>
                    <a:pt x="62819" y="31"/>
                  </a:lnTo>
                  <a:lnTo>
                    <a:pt x="62106" y="78"/>
                  </a:lnTo>
                  <a:lnTo>
                    <a:pt x="61393" y="140"/>
                  </a:lnTo>
                  <a:lnTo>
                    <a:pt x="60680" y="202"/>
                  </a:lnTo>
                  <a:lnTo>
                    <a:pt x="59983" y="295"/>
                  </a:lnTo>
                  <a:lnTo>
                    <a:pt x="59285" y="403"/>
                  </a:lnTo>
                  <a:lnTo>
                    <a:pt x="58603" y="527"/>
                  </a:lnTo>
                  <a:lnTo>
                    <a:pt x="57921" y="651"/>
                  </a:lnTo>
                  <a:lnTo>
                    <a:pt x="57239" y="806"/>
                  </a:lnTo>
                  <a:lnTo>
                    <a:pt x="56558" y="977"/>
                  </a:lnTo>
                  <a:lnTo>
                    <a:pt x="55891" y="1163"/>
                  </a:lnTo>
                  <a:lnTo>
                    <a:pt x="55225" y="1349"/>
                  </a:lnTo>
                  <a:lnTo>
                    <a:pt x="54574" y="1566"/>
                  </a:lnTo>
                  <a:lnTo>
                    <a:pt x="53923" y="1783"/>
                  </a:lnTo>
                  <a:lnTo>
                    <a:pt x="53287" y="2031"/>
                  </a:lnTo>
                  <a:lnTo>
                    <a:pt x="52652" y="2279"/>
                  </a:lnTo>
                  <a:lnTo>
                    <a:pt x="52016" y="2542"/>
                  </a:lnTo>
                  <a:lnTo>
                    <a:pt x="51396" y="2821"/>
                  </a:lnTo>
                  <a:lnTo>
                    <a:pt x="50792" y="3115"/>
                  </a:lnTo>
                  <a:lnTo>
                    <a:pt x="50187" y="3425"/>
                  </a:lnTo>
                  <a:lnTo>
                    <a:pt x="49583" y="3751"/>
                  </a:lnTo>
                  <a:lnTo>
                    <a:pt x="48994" y="4076"/>
                  </a:lnTo>
                  <a:lnTo>
                    <a:pt x="48420" y="4417"/>
                  </a:lnTo>
                  <a:lnTo>
                    <a:pt x="47847" y="4774"/>
                  </a:lnTo>
                  <a:lnTo>
                    <a:pt x="47273" y="5146"/>
                  </a:lnTo>
                  <a:lnTo>
                    <a:pt x="46715" y="5533"/>
                  </a:lnTo>
                  <a:lnTo>
                    <a:pt x="46173" y="5921"/>
                  </a:lnTo>
                  <a:lnTo>
                    <a:pt x="45631" y="6324"/>
                  </a:lnTo>
                  <a:lnTo>
                    <a:pt x="45104" y="6742"/>
                  </a:lnTo>
                  <a:lnTo>
                    <a:pt x="44592" y="7161"/>
                  </a:lnTo>
                  <a:lnTo>
                    <a:pt x="44081" y="7610"/>
                  </a:lnTo>
                  <a:lnTo>
                    <a:pt x="43585" y="8060"/>
                  </a:lnTo>
                  <a:lnTo>
                    <a:pt x="43089" y="8509"/>
                  </a:lnTo>
                  <a:lnTo>
                    <a:pt x="42608" y="8990"/>
                  </a:lnTo>
                  <a:lnTo>
                    <a:pt x="42143" y="9470"/>
                  </a:lnTo>
                  <a:lnTo>
                    <a:pt x="41678" y="9966"/>
                  </a:lnTo>
                  <a:lnTo>
                    <a:pt x="41229" y="10462"/>
                  </a:lnTo>
                  <a:lnTo>
                    <a:pt x="40795" y="10974"/>
                  </a:lnTo>
                  <a:lnTo>
                    <a:pt x="40376" y="11485"/>
                  </a:lnTo>
                  <a:lnTo>
                    <a:pt x="39958" y="12028"/>
                  </a:lnTo>
                  <a:lnTo>
                    <a:pt x="39555" y="12555"/>
                  </a:lnTo>
                  <a:lnTo>
                    <a:pt x="39167" y="13113"/>
                  </a:lnTo>
                  <a:lnTo>
                    <a:pt x="38780" y="13670"/>
                  </a:lnTo>
                  <a:lnTo>
                    <a:pt x="38408" y="14228"/>
                  </a:lnTo>
                  <a:lnTo>
                    <a:pt x="38067" y="14802"/>
                  </a:lnTo>
                  <a:lnTo>
                    <a:pt x="37710" y="15391"/>
                  </a:lnTo>
                  <a:lnTo>
                    <a:pt x="37385" y="15980"/>
                  </a:lnTo>
                  <a:lnTo>
                    <a:pt x="37075" y="16584"/>
                  </a:lnTo>
                  <a:lnTo>
                    <a:pt x="36765" y="17189"/>
                  </a:lnTo>
                  <a:lnTo>
                    <a:pt x="36471" y="17793"/>
                  </a:lnTo>
                  <a:lnTo>
                    <a:pt x="36192" y="18429"/>
                  </a:lnTo>
                  <a:lnTo>
                    <a:pt x="35928" y="19049"/>
                  </a:lnTo>
                  <a:lnTo>
                    <a:pt x="35680" y="19684"/>
                  </a:lnTo>
                  <a:lnTo>
                    <a:pt x="35448" y="20335"/>
                  </a:lnTo>
                  <a:lnTo>
                    <a:pt x="35215" y="20986"/>
                  </a:lnTo>
                  <a:lnTo>
                    <a:pt x="35014" y="21637"/>
                  </a:lnTo>
                  <a:lnTo>
                    <a:pt x="34812" y="22304"/>
                  </a:lnTo>
                  <a:lnTo>
                    <a:pt x="34642" y="22970"/>
                  </a:lnTo>
                  <a:lnTo>
                    <a:pt x="34471" y="23637"/>
                  </a:lnTo>
                  <a:lnTo>
                    <a:pt x="34332" y="24318"/>
                  </a:lnTo>
                  <a:lnTo>
                    <a:pt x="34192" y="25000"/>
                  </a:lnTo>
                  <a:lnTo>
                    <a:pt x="34068" y="25698"/>
                  </a:lnTo>
                  <a:lnTo>
                    <a:pt x="33960" y="26395"/>
                  </a:lnTo>
                  <a:lnTo>
                    <a:pt x="28829" y="26395"/>
                  </a:lnTo>
                  <a:lnTo>
                    <a:pt x="28085" y="26411"/>
                  </a:lnTo>
                  <a:lnTo>
                    <a:pt x="27341" y="26426"/>
                  </a:lnTo>
                  <a:lnTo>
                    <a:pt x="26613" y="26473"/>
                  </a:lnTo>
                  <a:lnTo>
                    <a:pt x="25885" y="26550"/>
                  </a:lnTo>
                  <a:lnTo>
                    <a:pt x="25156" y="26628"/>
                  </a:lnTo>
                  <a:lnTo>
                    <a:pt x="24443" y="26721"/>
                  </a:lnTo>
                  <a:lnTo>
                    <a:pt x="23730" y="26845"/>
                  </a:lnTo>
                  <a:lnTo>
                    <a:pt x="23017" y="26984"/>
                  </a:lnTo>
                  <a:lnTo>
                    <a:pt x="22320" y="27139"/>
                  </a:lnTo>
                  <a:lnTo>
                    <a:pt x="21622" y="27294"/>
                  </a:lnTo>
                  <a:lnTo>
                    <a:pt x="20940" y="27480"/>
                  </a:lnTo>
                  <a:lnTo>
                    <a:pt x="20258" y="27697"/>
                  </a:lnTo>
                  <a:lnTo>
                    <a:pt x="19592" y="27914"/>
                  </a:lnTo>
                  <a:lnTo>
                    <a:pt x="18925" y="28147"/>
                  </a:lnTo>
                  <a:lnTo>
                    <a:pt x="18259" y="28395"/>
                  </a:lnTo>
                  <a:lnTo>
                    <a:pt x="17608" y="28658"/>
                  </a:lnTo>
                  <a:lnTo>
                    <a:pt x="16972" y="28937"/>
                  </a:lnTo>
                  <a:lnTo>
                    <a:pt x="16337" y="29232"/>
                  </a:lnTo>
                  <a:lnTo>
                    <a:pt x="15702" y="29542"/>
                  </a:lnTo>
                  <a:lnTo>
                    <a:pt x="15097" y="29867"/>
                  </a:lnTo>
                  <a:lnTo>
                    <a:pt x="14477" y="30208"/>
                  </a:lnTo>
                  <a:lnTo>
                    <a:pt x="13888" y="30565"/>
                  </a:lnTo>
                  <a:lnTo>
                    <a:pt x="13299" y="30937"/>
                  </a:lnTo>
                  <a:lnTo>
                    <a:pt x="12710" y="31324"/>
                  </a:lnTo>
                  <a:lnTo>
                    <a:pt x="12137" y="31712"/>
                  </a:lnTo>
                  <a:lnTo>
                    <a:pt x="11579" y="32115"/>
                  </a:lnTo>
                  <a:lnTo>
                    <a:pt x="11036" y="32549"/>
                  </a:lnTo>
                  <a:lnTo>
                    <a:pt x="10494" y="32983"/>
                  </a:lnTo>
                  <a:lnTo>
                    <a:pt x="9967" y="33417"/>
                  </a:lnTo>
                  <a:lnTo>
                    <a:pt x="9455" y="33882"/>
                  </a:lnTo>
                  <a:lnTo>
                    <a:pt x="8944" y="34347"/>
                  </a:lnTo>
                  <a:lnTo>
                    <a:pt x="8448" y="34842"/>
                  </a:lnTo>
                  <a:lnTo>
                    <a:pt x="7967" y="35338"/>
                  </a:lnTo>
                  <a:lnTo>
                    <a:pt x="7487" y="35834"/>
                  </a:lnTo>
                  <a:lnTo>
                    <a:pt x="7037" y="36361"/>
                  </a:lnTo>
                  <a:lnTo>
                    <a:pt x="6588" y="36888"/>
                  </a:lnTo>
                  <a:lnTo>
                    <a:pt x="6154" y="37431"/>
                  </a:lnTo>
                  <a:lnTo>
                    <a:pt x="5736" y="37973"/>
                  </a:lnTo>
                  <a:lnTo>
                    <a:pt x="5317" y="38531"/>
                  </a:lnTo>
                  <a:lnTo>
                    <a:pt x="4930" y="39105"/>
                  </a:lnTo>
                  <a:lnTo>
                    <a:pt x="4542" y="39678"/>
                  </a:lnTo>
                  <a:lnTo>
                    <a:pt x="4186" y="40267"/>
                  </a:lnTo>
                  <a:lnTo>
                    <a:pt x="3829" y="40872"/>
                  </a:lnTo>
                  <a:lnTo>
                    <a:pt x="3488" y="41476"/>
                  </a:lnTo>
                  <a:lnTo>
                    <a:pt x="3163" y="42096"/>
                  </a:lnTo>
                  <a:lnTo>
                    <a:pt x="2853" y="42716"/>
                  </a:lnTo>
                  <a:lnTo>
                    <a:pt x="2558" y="43352"/>
                  </a:lnTo>
                  <a:lnTo>
                    <a:pt x="2264" y="44003"/>
                  </a:lnTo>
                  <a:lnTo>
                    <a:pt x="2000" y="44654"/>
                  </a:lnTo>
                  <a:lnTo>
                    <a:pt x="1752" y="45304"/>
                  </a:lnTo>
                  <a:lnTo>
                    <a:pt x="1520" y="45971"/>
                  </a:lnTo>
                  <a:lnTo>
                    <a:pt x="1303" y="46653"/>
                  </a:lnTo>
                  <a:lnTo>
                    <a:pt x="1101" y="47335"/>
                  </a:lnTo>
                  <a:lnTo>
                    <a:pt x="915" y="48017"/>
                  </a:lnTo>
                  <a:lnTo>
                    <a:pt x="745" y="48714"/>
                  </a:lnTo>
                  <a:lnTo>
                    <a:pt x="590" y="49412"/>
                  </a:lnTo>
                  <a:lnTo>
                    <a:pt x="450" y="50125"/>
                  </a:lnTo>
                  <a:lnTo>
                    <a:pt x="342" y="50838"/>
                  </a:lnTo>
                  <a:lnTo>
                    <a:pt x="233" y="51551"/>
                  </a:lnTo>
                  <a:lnTo>
                    <a:pt x="156" y="52279"/>
                  </a:lnTo>
                  <a:lnTo>
                    <a:pt x="94" y="53008"/>
                  </a:lnTo>
                  <a:lnTo>
                    <a:pt x="47" y="53736"/>
                  </a:lnTo>
                  <a:lnTo>
                    <a:pt x="16" y="54480"/>
                  </a:lnTo>
                  <a:lnTo>
                    <a:pt x="1" y="55224"/>
                  </a:lnTo>
                  <a:lnTo>
                    <a:pt x="82379" y="55224"/>
                  </a:lnTo>
                  <a:lnTo>
                    <a:pt x="83077" y="54682"/>
                  </a:lnTo>
                  <a:lnTo>
                    <a:pt x="83759" y="54139"/>
                  </a:lnTo>
                  <a:lnTo>
                    <a:pt x="84425" y="53566"/>
                  </a:lnTo>
                  <a:lnTo>
                    <a:pt x="85076" y="52977"/>
                  </a:lnTo>
                  <a:lnTo>
                    <a:pt x="85712" y="52372"/>
                  </a:lnTo>
                  <a:lnTo>
                    <a:pt x="86332" y="51752"/>
                  </a:lnTo>
                  <a:lnTo>
                    <a:pt x="86936" y="51101"/>
                  </a:lnTo>
                  <a:lnTo>
                    <a:pt x="87509" y="50450"/>
                  </a:lnTo>
                  <a:lnTo>
                    <a:pt x="88067" y="49768"/>
                  </a:lnTo>
                  <a:lnTo>
                    <a:pt x="88610" y="49071"/>
                  </a:lnTo>
                  <a:lnTo>
                    <a:pt x="89137" y="48373"/>
                  </a:lnTo>
                  <a:lnTo>
                    <a:pt x="89648" y="47645"/>
                  </a:lnTo>
                  <a:lnTo>
                    <a:pt x="90129" y="46901"/>
                  </a:lnTo>
                  <a:lnTo>
                    <a:pt x="90578" y="46157"/>
                  </a:lnTo>
                  <a:lnTo>
                    <a:pt x="91028" y="45382"/>
                  </a:lnTo>
                  <a:lnTo>
                    <a:pt x="91446" y="44607"/>
                  </a:lnTo>
                  <a:lnTo>
                    <a:pt x="91834" y="43817"/>
                  </a:lnTo>
                  <a:lnTo>
                    <a:pt x="92206" y="43011"/>
                  </a:lnTo>
                  <a:lnTo>
                    <a:pt x="92562" y="42189"/>
                  </a:lnTo>
                  <a:lnTo>
                    <a:pt x="92888" y="41352"/>
                  </a:lnTo>
                  <a:lnTo>
                    <a:pt x="93198" y="40515"/>
                  </a:lnTo>
                  <a:lnTo>
                    <a:pt x="93477" y="39663"/>
                  </a:lnTo>
                  <a:lnTo>
                    <a:pt x="93725" y="38795"/>
                  </a:lnTo>
                  <a:lnTo>
                    <a:pt x="93957" y="37911"/>
                  </a:lnTo>
                  <a:lnTo>
                    <a:pt x="94159" y="37028"/>
                  </a:lnTo>
                  <a:lnTo>
                    <a:pt x="94345" y="36129"/>
                  </a:lnTo>
                  <a:lnTo>
                    <a:pt x="94484" y="35230"/>
                  </a:lnTo>
                  <a:lnTo>
                    <a:pt x="94608" y="34316"/>
                  </a:lnTo>
                  <a:lnTo>
                    <a:pt x="94717" y="33401"/>
                  </a:lnTo>
                  <a:lnTo>
                    <a:pt x="94779" y="32471"/>
                  </a:lnTo>
                  <a:lnTo>
                    <a:pt x="94825" y="31526"/>
                  </a:lnTo>
                  <a:lnTo>
                    <a:pt x="94841" y="30580"/>
                  </a:lnTo>
                  <a:lnTo>
                    <a:pt x="94825" y="29790"/>
                  </a:lnTo>
                  <a:lnTo>
                    <a:pt x="94794" y="29015"/>
                  </a:lnTo>
                  <a:lnTo>
                    <a:pt x="94748" y="28224"/>
                  </a:lnTo>
                  <a:lnTo>
                    <a:pt x="94686" y="27449"/>
                  </a:lnTo>
                  <a:lnTo>
                    <a:pt x="94593" y="26690"/>
                  </a:lnTo>
                  <a:lnTo>
                    <a:pt x="94484" y="25930"/>
                  </a:lnTo>
                  <a:lnTo>
                    <a:pt x="94360" y="25171"/>
                  </a:lnTo>
                  <a:lnTo>
                    <a:pt x="94221" y="24411"/>
                  </a:lnTo>
                  <a:lnTo>
                    <a:pt x="94066" y="23683"/>
                  </a:lnTo>
                  <a:lnTo>
                    <a:pt x="93880" y="22939"/>
                  </a:lnTo>
                  <a:lnTo>
                    <a:pt x="93678" y="22211"/>
                  </a:lnTo>
                  <a:lnTo>
                    <a:pt x="93461" y="21482"/>
                  </a:lnTo>
                  <a:lnTo>
                    <a:pt x="93229" y="20769"/>
                  </a:lnTo>
                  <a:lnTo>
                    <a:pt x="92981" y="20072"/>
                  </a:lnTo>
                  <a:lnTo>
                    <a:pt x="92717" y="19374"/>
                  </a:lnTo>
                  <a:lnTo>
                    <a:pt x="92438" y="18677"/>
                  </a:lnTo>
                  <a:lnTo>
                    <a:pt x="92144" y="17995"/>
                  </a:lnTo>
                  <a:lnTo>
                    <a:pt x="91818" y="17328"/>
                  </a:lnTo>
                  <a:lnTo>
                    <a:pt x="91493" y="16662"/>
                  </a:lnTo>
                  <a:lnTo>
                    <a:pt x="91152" y="16011"/>
                  </a:lnTo>
                  <a:lnTo>
                    <a:pt x="90795" y="15360"/>
                  </a:lnTo>
                  <a:lnTo>
                    <a:pt x="90408" y="14724"/>
                  </a:lnTo>
                  <a:lnTo>
                    <a:pt x="90020" y="14104"/>
                  </a:lnTo>
                  <a:lnTo>
                    <a:pt x="89617" y="13484"/>
                  </a:lnTo>
                  <a:lnTo>
                    <a:pt x="89199" y="12880"/>
                  </a:lnTo>
                  <a:lnTo>
                    <a:pt x="88765" y="12291"/>
                  </a:lnTo>
                  <a:lnTo>
                    <a:pt x="88315" y="11702"/>
                  </a:lnTo>
                  <a:lnTo>
                    <a:pt x="87850" y="11129"/>
                  </a:lnTo>
                  <a:lnTo>
                    <a:pt x="87386" y="10571"/>
                  </a:lnTo>
                  <a:lnTo>
                    <a:pt x="86890" y="10013"/>
                  </a:lnTo>
                  <a:lnTo>
                    <a:pt x="86394" y="9486"/>
                  </a:lnTo>
                  <a:lnTo>
                    <a:pt x="85882" y="8959"/>
                  </a:lnTo>
                  <a:lnTo>
                    <a:pt x="85355" y="8447"/>
                  </a:lnTo>
                  <a:lnTo>
                    <a:pt x="84828" y="7951"/>
                  </a:lnTo>
                  <a:lnTo>
                    <a:pt x="84270" y="7455"/>
                  </a:lnTo>
                  <a:lnTo>
                    <a:pt x="83712" y="6990"/>
                  </a:lnTo>
                  <a:lnTo>
                    <a:pt x="83139" y="6525"/>
                  </a:lnTo>
                  <a:lnTo>
                    <a:pt x="82550" y="6076"/>
                  </a:lnTo>
                  <a:lnTo>
                    <a:pt x="81961" y="5642"/>
                  </a:lnTo>
                  <a:lnTo>
                    <a:pt x="81356" y="5223"/>
                  </a:lnTo>
                  <a:lnTo>
                    <a:pt x="80736" y="4820"/>
                  </a:lnTo>
                  <a:lnTo>
                    <a:pt x="80116" y="4433"/>
                  </a:lnTo>
                  <a:lnTo>
                    <a:pt x="79481" y="4045"/>
                  </a:lnTo>
                  <a:lnTo>
                    <a:pt x="78830" y="3689"/>
                  </a:lnTo>
                  <a:lnTo>
                    <a:pt x="78179" y="3348"/>
                  </a:lnTo>
                  <a:lnTo>
                    <a:pt x="77512" y="3022"/>
                  </a:lnTo>
                  <a:lnTo>
                    <a:pt x="76846" y="2697"/>
                  </a:lnTo>
                  <a:lnTo>
                    <a:pt x="76164" y="2403"/>
                  </a:lnTo>
                  <a:lnTo>
                    <a:pt x="75467" y="2124"/>
                  </a:lnTo>
                  <a:lnTo>
                    <a:pt x="74769" y="1860"/>
                  </a:lnTo>
                  <a:lnTo>
                    <a:pt x="74072" y="1612"/>
                  </a:lnTo>
                  <a:lnTo>
                    <a:pt x="73359" y="1380"/>
                  </a:lnTo>
                  <a:lnTo>
                    <a:pt x="72630" y="1163"/>
                  </a:lnTo>
                  <a:lnTo>
                    <a:pt x="71902" y="961"/>
                  </a:lnTo>
                  <a:lnTo>
                    <a:pt x="71158" y="775"/>
                  </a:lnTo>
                  <a:lnTo>
                    <a:pt x="70414" y="620"/>
                  </a:lnTo>
                  <a:lnTo>
                    <a:pt x="69670" y="481"/>
                  </a:lnTo>
                  <a:lnTo>
                    <a:pt x="68910" y="357"/>
                  </a:lnTo>
                  <a:lnTo>
                    <a:pt x="68151" y="248"/>
                  </a:lnTo>
                  <a:lnTo>
                    <a:pt x="67391" y="155"/>
                  </a:lnTo>
                  <a:lnTo>
                    <a:pt x="66617" y="93"/>
                  </a:lnTo>
                  <a:lnTo>
                    <a:pt x="65826" y="47"/>
                  </a:lnTo>
                  <a:lnTo>
                    <a:pt x="65051" y="16"/>
                  </a:lnTo>
                  <a:lnTo>
                    <a:pt x="642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1"/>
            <p:cNvSpPr/>
            <p:nvPr/>
          </p:nvSpPr>
          <p:spPr>
            <a:xfrm>
              <a:off x="-900870" y="2672589"/>
              <a:ext cx="865162" cy="1296627"/>
            </a:xfrm>
            <a:custGeom>
              <a:rect b="b" l="l" r="r" t="t"/>
              <a:pathLst>
                <a:path extrusionOk="0" h="90594" w="60448">
                  <a:moveTo>
                    <a:pt x="26799" y="0"/>
                  </a:moveTo>
                  <a:lnTo>
                    <a:pt x="26907" y="264"/>
                  </a:lnTo>
                  <a:lnTo>
                    <a:pt x="27016" y="620"/>
                  </a:lnTo>
                  <a:lnTo>
                    <a:pt x="27093" y="977"/>
                  </a:lnTo>
                  <a:lnTo>
                    <a:pt x="27140" y="1333"/>
                  </a:lnTo>
                  <a:lnTo>
                    <a:pt x="27171" y="1690"/>
                  </a:lnTo>
                  <a:lnTo>
                    <a:pt x="27171" y="2046"/>
                  </a:lnTo>
                  <a:lnTo>
                    <a:pt x="27140" y="2418"/>
                  </a:lnTo>
                  <a:lnTo>
                    <a:pt x="27093" y="2790"/>
                  </a:lnTo>
                  <a:lnTo>
                    <a:pt x="27016" y="3162"/>
                  </a:lnTo>
                  <a:lnTo>
                    <a:pt x="26907" y="3519"/>
                  </a:lnTo>
                  <a:lnTo>
                    <a:pt x="26783" y="3891"/>
                  </a:lnTo>
                  <a:lnTo>
                    <a:pt x="26628" y="4263"/>
                  </a:lnTo>
                  <a:lnTo>
                    <a:pt x="26458" y="4619"/>
                  </a:lnTo>
                  <a:lnTo>
                    <a:pt x="26272" y="4991"/>
                  </a:lnTo>
                  <a:lnTo>
                    <a:pt x="26055" y="5348"/>
                  </a:lnTo>
                  <a:lnTo>
                    <a:pt x="25822" y="5704"/>
                  </a:lnTo>
                  <a:lnTo>
                    <a:pt x="25559" y="6061"/>
                  </a:lnTo>
                  <a:lnTo>
                    <a:pt x="25280" y="6402"/>
                  </a:lnTo>
                  <a:lnTo>
                    <a:pt x="24970" y="6743"/>
                  </a:lnTo>
                  <a:lnTo>
                    <a:pt x="24660" y="7084"/>
                  </a:lnTo>
                  <a:lnTo>
                    <a:pt x="24319" y="7409"/>
                  </a:lnTo>
                  <a:lnTo>
                    <a:pt x="23962" y="7735"/>
                  </a:lnTo>
                  <a:lnTo>
                    <a:pt x="23590" y="8045"/>
                  </a:lnTo>
                  <a:lnTo>
                    <a:pt x="23203" y="8355"/>
                  </a:lnTo>
                  <a:lnTo>
                    <a:pt x="22784" y="8649"/>
                  </a:lnTo>
                  <a:lnTo>
                    <a:pt x="22366" y="8928"/>
                  </a:lnTo>
                  <a:lnTo>
                    <a:pt x="21917" y="9207"/>
                  </a:lnTo>
                  <a:lnTo>
                    <a:pt x="21467" y="9471"/>
                  </a:lnTo>
                  <a:lnTo>
                    <a:pt x="21002" y="9719"/>
                  </a:lnTo>
                  <a:lnTo>
                    <a:pt x="20506" y="9951"/>
                  </a:lnTo>
                  <a:lnTo>
                    <a:pt x="20010" y="10168"/>
                  </a:lnTo>
                  <a:lnTo>
                    <a:pt x="19499" y="10385"/>
                  </a:lnTo>
                  <a:lnTo>
                    <a:pt x="18972" y="10586"/>
                  </a:lnTo>
                  <a:lnTo>
                    <a:pt x="18429" y="10757"/>
                  </a:lnTo>
                  <a:lnTo>
                    <a:pt x="17902" y="10912"/>
                  </a:lnTo>
                  <a:lnTo>
                    <a:pt x="17375" y="11051"/>
                  </a:lnTo>
                  <a:lnTo>
                    <a:pt x="16848" y="11175"/>
                  </a:lnTo>
                  <a:lnTo>
                    <a:pt x="16321" y="11268"/>
                  </a:lnTo>
                  <a:lnTo>
                    <a:pt x="15810" y="11361"/>
                  </a:lnTo>
                  <a:lnTo>
                    <a:pt x="15283" y="11423"/>
                  </a:lnTo>
                  <a:lnTo>
                    <a:pt x="14771" y="11470"/>
                  </a:lnTo>
                  <a:lnTo>
                    <a:pt x="14275" y="11485"/>
                  </a:lnTo>
                  <a:lnTo>
                    <a:pt x="13779" y="11501"/>
                  </a:lnTo>
                  <a:lnTo>
                    <a:pt x="13299" y="11485"/>
                  </a:lnTo>
                  <a:lnTo>
                    <a:pt x="12818" y="11470"/>
                  </a:lnTo>
                  <a:lnTo>
                    <a:pt x="12338" y="11423"/>
                  </a:lnTo>
                  <a:lnTo>
                    <a:pt x="11889" y="11361"/>
                  </a:lnTo>
                  <a:lnTo>
                    <a:pt x="11439" y="11284"/>
                  </a:lnTo>
                  <a:lnTo>
                    <a:pt x="11005" y="11175"/>
                  </a:lnTo>
                  <a:lnTo>
                    <a:pt x="10587" y="11067"/>
                  </a:lnTo>
                  <a:lnTo>
                    <a:pt x="10168" y="10943"/>
                  </a:lnTo>
                  <a:lnTo>
                    <a:pt x="9781" y="10803"/>
                  </a:lnTo>
                  <a:lnTo>
                    <a:pt x="9393" y="10633"/>
                  </a:lnTo>
                  <a:lnTo>
                    <a:pt x="9037" y="10462"/>
                  </a:lnTo>
                  <a:lnTo>
                    <a:pt x="8680" y="10261"/>
                  </a:lnTo>
                  <a:lnTo>
                    <a:pt x="8355" y="10060"/>
                  </a:lnTo>
                  <a:lnTo>
                    <a:pt x="8045" y="9827"/>
                  </a:lnTo>
                  <a:lnTo>
                    <a:pt x="7750" y="9595"/>
                  </a:lnTo>
                  <a:lnTo>
                    <a:pt x="7487" y="9347"/>
                  </a:lnTo>
                  <a:lnTo>
                    <a:pt x="7239" y="9068"/>
                  </a:lnTo>
                  <a:lnTo>
                    <a:pt x="7006" y="8789"/>
                  </a:lnTo>
                  <a:lnTo>
                    <a:pt x="6805" y="8494"/>
                  </a:lnTo>
                  <a:lnTo>
                    <a:pt x="6619" y="8184"/>
                  </a:lnTo>
                  <a:lnTo>
                    <a:pt x="6464" y="7859"/>
                  </a:lnTo>
                  <a:lnTo>
                    <a:pt x="6324" y="7518"/>
                  </a:lnTo>
                  <a:lnTo>
                    <a:pt x="6200" y="7130"/>
                  </a:lnTo>
                  <a:lnTo>
                    <a:pt x="6123" y="6758"/>
                  </a:lnTo>
                  <a:lnTo>
                    <a:pt x="6076" y="6371"/>
                  </a:lnTo>
                  <a:lnTo>
                    <a:pt x="6061" y="5968"/>
                  </a:lnTo>
                  <a:lnTo>
                    <a:pt x="6061" y="5580"/>
                  </a:lnTo>
                  <a:lnTo>
                    <a:pt x="6107" y="5177"/>
                  </a:lnTo>
                  <a:lnTo>
                    <a:pt x="6185" y="4774"/>
                  </a:lnTo>
                  <a:lnTo>
                    <a:pt x="6278" y="4387"/>
                  </a:lnTo>
                  <a:lnTo>
                    <a:pt x="5906" y="4914"/>
                  </a:lnTo>
                  <a:lnTo>
                    <a:pt x="5549" y="5456"/>
                  </a:lnTo>
                  <a:lnTo>
                    <a:pt x="5208" y="6014"/>
                  </a:lnTo>
                  <a:lnTo>
                    <a:pt x="4867" y="6588"/>
                  </a:lnTo>
                  <a:lnTo>
                    <a:pt x="4557" y="7177"/>
                  </a:lnTo>
                  <a:lnTo>
                    <a:pt x="4263" y="7766"/>
                  </a:lnTo>
                  <a:lnTo>
                    <a:pt x="3984" y="8370"/>
                  </a:lnTo>
                  <a:lnTo>
                    <a:pt x="3720" y="8990"/>
                  </a:lnTo>
                  <a:lnTo>
                    <a:pt x="3472" y="9610"/>
                  </a:lnTo>
                  <a:lnTo>
                    <a:pt x="3224" y="10245"/>
                  </a:lnTo>
                  <a:lnTo>
                    <a:pt x="3007" y="10881"/>
                  </a:lnTo>
                  <a:lnTo>
                    <a:pt x="2790" y="11532"/>
                  </a:lnTo>
                  <a:lnTo>
                    <a:pt x="2589" y="12183"/>
                  </a:lnTo>
                  <a:lnTo>
                    <a:pt x="2403" y="12834"/>
                  </a:lnTo>
                  <a:lnTo>
                    <a:pt x="2232" y="13500"/>
                  </a:lnTo>
                  <a:lnTo>
                    <a:pt x="2062" y="14151"/>
                  </a:lnTo>
                  <a:lnTo>
                    <a:pt x="1907" y="14818"/>
                  </a:lnTo>
                  <a:lnTo>
                    <a:pt x="1768" y="15500"/>
                  </a:lnTo>
                  <a:lnTo>
                    <a:pt x="1628" y="16166"/>
                  </a:lnTo>
                  <a:lnTo>
                    <a:pt x="1504" y="16833"/>
                  </a:lnTo>
                  <a:lnTo>
                    <a:pt x="1287" y="18166"/>
                  </a:lnTo>
                  <a:lnTo>
                    <a:pt x="1086" y="19483"/>
                  </a:lnTo>
                  <a:lnTo>
                    <a:pt x="931" y="20800"/>
                  </a:lnTo>
                  <a:lnTo>
                    <a:pt x="791" y="22087"/>
                  </a:lnTo>
                  <a:lnTo>
                    <a:pt x="667" y="23358"/>
                  </a:lnTo>
                  <a:lnTo>
                    <a:pt x="574" y="24582"/>
                  </a:lnTo>
                  <a:lnTo>
                    <a:pt x="419" y="26706"/>
                  </a:lnTo>
                  <a:lnTo>
                    <a:pt x="295" y="28845"/>
                  </a:lnTo>
                  <a:lnTo>
                    <a:pt x="187" y="30968"/>
                  </a:lnTo>
                  <a:lnTo>
                    <a:pt x="109" y="33107"/>
                  </a:lnTo>
                  <a:lnTo>
                    <a:pt x="47" y="35246"/>
                  </a:lnTo>
                  <a:lnTo>
                    <a:pt x="16" y="37385"/>
                  </a:lnTo>
                  <a:lnTo>
                    <a:pt x="1" y="39524"/>
                  </a:lnTo>
                  <a:lnTo>
                    <a:pt x="16" y="41647"/>
                  </a:lnTo>
                  <a:lnTo>
                    <a:pt x="63" y="43786"/>
                  </a:lnTo>
                  <a:lnTo>
                    <a:pt x="125" y="45925"/>
                  </a:lnTo>
                  <a:lnTo>
                    <a:pt x="202" y="48064"/>
                  </a:lnTo>
                  <a:lnTo>
                    <a:pt x="311" y="50187"/>
                  </a:lnTo>
                  <a:lnTo>
                    <a:pt x="450" y="52326"/>
                  </a:lnTo>
                  <a:lnTo>
                    <a:pt x="605" y="54449"/>
                  </a:lnTo>
                  <a:lnTo>
                    <a:pt x="776" y="56588"/>
                  </a:lnTo>
                  <a:lnTo>
                    <a:pt x="977" y="58712"/>
                  </a:lnTo>
                  <a:lnTo>
                    <a:pt x="1210" y="60835"/>
                  </a:lnTo>
                  <a:lnTo>
                    <a:pt x="1458" y="62958"/>
                  </a:lnTo>
                  <a:lnTo>
                    <a:pt x="1737" y="65066"/>
                  </a:lnTo>
                  <a:lnTo>
                    <a:pt x="2031" y="67190"/>
                  </a:lnTo>
                  <a:lnTo>
                    <a:pt x="2341" y="69298"/>
                  </a:lnTo>
                  <a:lnTo>
                    <a:pt x="2682" y="71406"/>
                  </a:lnTo>
                  <a:lnTo>
                    <a:pt x="3054" y="73513"/>
                  </a:lnTo>
                  <a:lnTo>
                    <a:pt x="3441" y="75621"/>
                  </a:lnTo>
                  <a:lnTo>
                    <a:pt x="3596" y="76505"/>
                  </a:lnTo>
                  <a:lnTo>
                    <a:pt x="3705" y="77342"/>
                  </a:lnTo>
                  <a:lnTo>
                    <a:pt x="3767" y="78163"/>
                  </a:lnTo>
                  <a:lnTo>
                    <a:pt x="3813" y="78969"/>
                  </a:lnTo>
                  <a:lnTo>
                    <a:pt x="3813" y="79775"/>
                  </a:lnTo>
                  <a:lnTo>
                    <a:pt x="3798" y="80597"/>
                  </a:lnTo>
                  <a:lnTo>
                    <a:pt x="3751" y="81449"/>
                  </a:lnTo>
                  <a:lnTo>
                    <a:pt x="3705" y="82348"/>
                  </a:lnTo>
                  <a:lnTo>
                    <a:pt x="3643" y="82829"/>
                  </a:lnTo>
                  <a:lnTo>
                    <a:pt x="3519" y="83758"/>
                  </a:lnTo>
                  <a:lnTo>
                    <a:pt x="3364" y="84952"/>
                  </a:lnTo>
                  <a:lnTo>
                    <a:pt x="3162" y="86269"/>
                  </a:lnTo>
                  <a:lnTo>
                    <a:pt x="2961" y="87556"/>
                  </a:lnTo>
                  <a:lnTo>
                    <a:pt x="2759" y="88656"/>
                  </a:lnTo>
                  <a:lnTo>
                    <a:pt x="2682" y="89090"/>
                  </a:lnTo>
                  <a:lnTo>
                    <a:pt x="2589" y="89416"/>
                  </a:lnTo>
                  <a:lnTo>
                    <a:pt x="2527" y="89617"/>
                  </a:lnTo>
                  <a:lnTo>
                    <a:pt x="2496" y="89664"/>
                  </a:lnTo>
                  <a:lnTo>
                    <a:pt x="2465" y="89679"/>
                  </a:lnTo>
                  <a:lnTo>
                    <a:pt x="3007" y="89896"/>
                  </a:lnTo>
                  <a:lnTo>
                    <a:pt x="3565" y="90067"/>
                  </a:lnTo>
                  <a:lnTo>
                    <a:pt x="4123" y="90222"/>
                  </a:lnTo>
                  <a:lnTo>
                    <a:pt x="4681" y="90346"/>
                  </a:lnTo>
                  <a:lnTo>
                    <a:pt x="5255" y="90439"/>
                  </a:lnTo>
                  <a:lnTo>
                    <a:pt x="5828" y="90501"/>
                  </a:lnTo>
                  <a:lnTo>
                    <a:pt x="6417" y="90547"/>
                  </a:lnTo>
                  <a:lnTo>
                    <a:pt x="6991" y="90578"/>
                  </a:lnTo>
                  <a:lnTo>
                    <a:pt x="7580" y="90594"/>
                  </a:lnTo>
                  <a:lnTo>
                    <a:pt x="8169" y="90594"/>
                  </a:lnTo>
                  <a:lnTo>
                    <a:pt x="8758" y="90563"/>
                  </a:lnTo>
                  <a:lnTo>
                    <a:pt x="9347" y="90532"/>
                  </a:lnTo>
                  <a:lnTo>
                    <a:pt x="10525" y="90454"/>
                  </a:lnTo>
                  <a:lnTo>
                    <a:pt x="11703" y="90346"/>
                  </a:lnTo>
                  <a:lnTo>
                    <a:pt x="40097" y="87695"/>
                  </a:lnTo>
                  <a:lnTo>
                    <a:pt x="42732" y="87432"/>
                  </a:lnTo>
                  <a:lnTo>
                    <a:pt x="44065" y="87292"/>
                  </a:lnTo>
                  <a:lnTo>
                    <a:pt x="45382" y="87137"/>
                  </a:lnTo>
                  <a:lnTo>
                    <a:pt x="46715" y="86967"/>
                  </a:lnTo>
                  <a:lnTo>
                    <a:pt x="48033" y="86765"/>
                  </a:lnTo>
                  <a:lnTo>
                    <a:pt x="49335" y="86548"/>
                  </a:lnTo>
                  <a:lnTo>
                    <a:pt x="50637" y="86285"/>
                  </a:lnTo>
                  <a:lnTo>
                    <a:pt x="51288" y="86145"/>
                  </a:lnTo>
                  <a:lnTo>
                    <a:pt x="51923" y="86006"/>
                  </a:lnTo>
                  <a:lnTo>
                    <a:pt x="52574" y="85851"/>
                  </a:lnTo>
                  <a:lnTo>
                    <a:pt x="53209" y="85680"/>
                  </a:lnTo>
                  <a:lnTo>
                    <a:pt x="53845" y="85494"/>
                  </a:lnTo>
                  <a:lnTo>
                    <a:pt x="54465" y="85308"/>
                  </a:lnTo>
                  <a:lnTo>
                    <a:pt x="55085" y="85107"/>
                  </a:lnTo>
                  <a:lnTo>
                    <a:pt x="55705" y="84890"/>
                  </a:lnTo>
                  <a:lnTo>
                    <a:pt x="56325" y="84657"/>
                  </a:lnTo>
                  <a:lnTo>
                    <a:pt x="56929" y="84409"/>
                  </a:lnTo>
                  <a:lnTo>
                    <a:pt x="57534" y="84161"/>
                  </a:lnTo>
                  <a:lnTo>
                    <a:pt x="58123" y="83882"/>
                  </a:lnTo>
                  <a:lnTo>
                    <a:pt x="58712" y="83603"/>
                  </a:lnTo>
                  <a:lnTo>
                    <a:pt x="59301" y="83309"/>
                  </a:lnTo>
                  <a:lnTo>
                    <a:pt x="59874" y="82984"/>
                  </a:lnTo>
                  <a:lnTo>
                    <a:pt x="60448" y="82658"/>
                  </a:lnTo>
                  <a:lnTo>
                    <a:pt x="60308" y="81124"/>
                  </a:lnTo>
                  <a:lnTo>
                    <a:pt x="60153" y="79574"/>
                  </a:lnTo>
                  <a:lnTo>
                    <a:pt x="59998" y="78039"/>
                  </a:lnTo>
                  <a:lnTo>
                    <a:pt x="59812" y="76505"/>
                  </a:lnTo>
                  <a:lnTo>
                    <a:pt x="59611" y="74986"/>
                  </a:lnTo>
                  <a:lnTo>
                    <a:pt x="59394" y="73451"/>
                  </a:lnTo>
                  <a:lnTo>
                    <a:pt x="59146" y="71917"/>
                  </a:lnTo>
                  <a:lnTo>
                    <a:pt x="58898" y="70398"/>
                  </a:lnTo>
                  <a:lnTo>
                    <a:pt x="58634" y="68879"/>
                  </a:lnTo>
                  <a:lnTo>
                    <a:pt x="58355" y="67360"/>
                  </a:lnTo>
                  <a:lnTo>
                    <a:pt x="58045" y="65841"/>
                  </a:lnTo>
                  <a:lnTo>
                    <a:pt x="57735" y="64338"/>
                  </a:lnTo>
                  <a:lnTo>
                    <a:pt x="57410" y="62819"/>
                  </a:lnTo>
                  <a:lnTo>
                    <a:pt x="57053" y="61316"/>
                  </a:lnTo>
                  <a:lnTo>
                    <a:pt x="56697" y="59812"/>
                  </a:lnTo>
                  <a:lnTo>
                    <a:pt x="56309" y="58324"/>
                  </a:lnTo>
                  <a:lnTo>
                    <a:pt x="55984" y="57115"/>
                  </a:lnTo>
                  <a:lnTo>
                    <a:pt x="55658" y="55906"/>
                  </a:lnTo>
                  <a:lnTo>
                    <a:pt x="55317" y="54697"/>
                  </a:lnTo>
                  <a:lnTo>
                    <a:pt x="54961" y="53488"/>
                  </a:lnTo>
                  <a:lnTo>
                    <a:pt x="54604" y="52295"/>
                  </a:lnTo>
                  <a:lnTo>
                    <a:pt x="54248" y="51102"/>
                  </a:lnTo>
                  <a:lnTo>
                    <a:pt x="53473" y="48715"/>
                  </a:lnTo>
                  <a:lnTo>
                    <a:pt x="52683" y="46343"/>
                  </a:lnTo>
                  <a:lnTo>
                    <a:pt x="51861" y="43972"/>
                  </a:lnTo>
                  <a:lnTo>
                    <a:pt x="51009" y="41616"/>
                  </a:lnTo>
                  <a:lnTo>
                    <a:pt x="50141" y="39276"/>
                  </a:lnTo>
                  <a:lnTo>
                    <a:pt x="49242" y="36935"/>
                  </a:lnTo>
                  <a:lnTo>
                    <a:pt x="48327" y="34595"/>
                  </a:lnTo>
                  <a:lnTo>
                    <a:pt x="47382" y="32270"/>
                  </a:lnTo>
                  <a:lnTo>
                    <a:pt x="46436" y="29945"/>
                  </a:lnTo>
                  <a:lnTo>
                    <a:pt x="45475" y="27636"/>
                  </a:lnTo>
                  <a:lnTo>
                    <a:pt x="44499" y="25326"/>
                  </a:lnTo>
                  <a:lnTo>
                    <a:pt x="42531" y="20707"/>
                  </a:lnTo>
                  <a:lnTo>
                    <a:pt x="41740" y="18863"/>
                  </a:lnTo>
                  <a:lnTo>
                    <a:pt x="40919" y="17019"/>
                  </a:lnTo>
                  <a:lnTo>
                    <a:pt x="40500" y="16104"/>
                  </a:lnTo>
                  <a:lnTo>
                    <a:pt x="40066" y="15190"/>
                  </a:lnTo>
                  <a:lnTo>
                    <a:pt x="39632" y="14275"/>
                  </a:lnTo>
                  <a:lnTo>
                    <a:pt x="39167" y="13376"/>
                  </a:lnTo>
                  <a:lnTo>
                    <a:pt x="38702" y="12493"/>
                  </a:lnTo>
                  <a:lnTo>
                    <a:pt x="38222" y="11609"/>
                  </a:lnTo>
                  <a:lnTo>
                    <a:pt x="37726" y="10741"/>
                  </a:lnTo>
                  <a:lnTo>
                    <a:pt x="37199" y="9889"/>
                  </a:lnTo>
                  <a:lnTo>
                    <a:pt x="36656" y="9037"/>
                  </a:lnTo>
                  <a:lnTo>
                    <a:pt x="36098" y="8215"/>
                  </a:lnTo>
                  <a:lnTo>
                    <a:pt x="35509" y="7409"/>
                  </a:lnTo>
                  <a:lnTo>
                    <a:pt x="34889" y="6603"/>
                  </a:lnTo>
                  <a:lnTo>
                    <a:pt x="34486" y="6107"/>
                  </a:lnTo>
                  <a:lnTo>
                    <a:pt x="34052" y="5627"/>
                  </a:lnTo>
                  <a:lnTo>
                    <a:pt x="33618" y="5146"/>
                  </a:lnTo>
                  <a:lnTo>
                    <a:pt x="33169" y="4681"/>
                  </a:lnTo>
                  <a:lnTo>
                    <a:pt x="32704" y="4216"/>
                  </a:lnTo>
                  <a:lnTo>
                    <a:pt x="32224" y="3767"/>
                  </a:lnTo>
                  <a:lnTo>
                    <a:pt x="31728" y="3333"/>
                  </a:lnTo>
                  <a:lnTo>
                    <a:pt x="31232" y="2899"/>
                  </a:lnTo>
                  <a:lnTo>
                    <a:pt x="30705" y="2480"/>
                  </a:lnTo>
                  <a:lnTo>
                    <a:pt x="30178" y="2077"/>
                  </a:lnTo>
                  <a:lnTo>
                    <a:pt x="29651" y="1705"/>
                  </a:lnTo>
                  <a:lnTo>
                    <a:pt x="29093" y="1333"/>
                  </a:lnTo>
                  <a:lnTo>
                    <a:pt x="28535" y="977"/>
                  </a:lnTo>
                  <a:lnTo>
                    <a:pt x="27961" y="636"/>
                  </a:lnTo>
                  <a:lnTo>
                    <a:pt x="27388" y="310"/>
                  </a:lnTo>
                  <a:lnTo>
                    <a:pt x="2679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1"/>
            <p:cNvSpPr/>
            <p:nvPr/>
          </p:nvSpPr>
          <p:spPr>
            <a:xfrm>
              <a:off x="-814136" y="2643978"/>
              <a:ext cx="302151" cy="193219"/>
            </a:xfrm>
            <a:custGeom>
              <a:rect b="b" l="l" r="r" t="t"/>
              <a:pathLst>
                <a:path extrusionOk="0" h="13500" w="21111">
                  <a:moveTo>
                    <a:pt x="12726" y="0"/>
                  </a:moveTo>
                  <a:lnTo>
                    <a:pt x="12121" y="16"/>
                  </a:lnTo>
                  <a:lnTo>
                    <a:pt x="11532" y="47"/>
                  </a:lnTo>
                  <a:lnTo>
                    <a:pt x="11052" y="93"/>
                  </a:lnTo>
                  <a:lnTo>
                    <a:pt x="10571" y="155"/>
                  </a:lnTo>
                  <a:lnTo>
                    <a:pt x="10106" y="233"/>
                  </a:lnTo>
                  <a:lnTo>
                    <a:pt x="9657" y="310"/>
                  </a:lnTo>
                  <a:lnTo>
                    <a:pt x="9207" y="403"/>
                  </a:lnTo>
                  <a:lnTo>
                    <a:pt x="8758" y="512"/>
                  </a:lnTo>
                  <a:lnTo>
                    <a:pt x="8324" y="636"/>
                  </a:lnTo>
                  <a:lnTo>
                    <a:pt x="7905" y="775"/>
                  </a:lnTo>
                  <a:lnTo>
                    <a:pt x="7471" y="915"/>
                  </a:lnTo>
                  <a:lnTo>
                    <a:pt x="7068" y="1070"/>
                  </a:lnTo>
                  <a:lnTo>
                    <a:pt x="6650" y="1240"/>
                  </a:lnTo>
                  <a:lnTo>
                    <a:pt x="6247" y="1411"/>
                  </a:lnTo>
                  <a:lnTo>
                    <a:pt x="5860" y="1597"/>
                  </a:lnTo>
                  <a:lnTo>
                    <a:pt x="5472" y="1798"/>
                  </a:lnTo>
                  <a:lnTo>
                    <a:pt x="5085" y="1999"/>
                  </a:lnTo>
                  <a:lnTo>
                    <a:pt x="4713" y="2216"/>
                  </a:lnTo>
                  <a:lnTo>
                    <a:pt x="4387" y="2433"/>
                  </a:lnTo>
                  <a:lnTo>
                    <a:pt x="4062" y="2650"/>
                  </a:lnTo>
                  <a:lnTo>
                    <a:pt x="3736" y="2867"/>
                  </a:lnTo>
                  <a:lnTo>
                    <a:pt x="3426" y="3100"/>
                  </a:lnTo>
                  <a:lnTo>
                    <a:pt x="3116" y="3332"/>
                  </a:lnTo>
                  <a:lnTo>
                    <a:pt x="2822" y="3580"/>
                  </a:lnTo>
                  <a:lnTo>
                    <a:pt x="2527" y="3828"/>
                  </a:lnTo>
                  <a:lnTo>
                    <a:pt x="2248" y="4092"/>
                  </a:lnTo>
                  <a:lnTo>
                    <a:pt x="1969" y="4355"/>
                  </a:lnTo>
                  <a:lnTo>
                    <a:pt x="1706" y="4619"/>
                  </a:lnTo>
                  <a:lnTo>
                    <a:pt x="1179" y="5192"/>
                  </a:lnTo>
                  <a:lnTo>
                    <a:pt x="683" y="5766"/>
                  </a:lnTo>
                  <a:lnTo>
                    <a:pt x="218" y="6386"/>
                  </a:lnTo>
                  <a:lnTo>
                    <a:pt x="125" y="6773"/>
                  </a:lnTo>
                  <a:lnTo>
                    <a:pt x="47" y="7176"/>
                  </a:lnTo>
                  <a:lnTo>
                    <a:pt x="1" y="7579"/>
                  </a:lnTo>
                  <a:lnTo>
                    <a:pt x="1" y="7967"/>
                  </a:lnTo>
                  <a:lnTo>
                    <a:pt x="16" y="8370"/>
                  </a:lnTo>
                  <a:lnTo>
                    <a:pt x="63" y="8757"/>
                  </a:lnTo>
                  <a:lnTo>
                    <a:pt x="140" y="9129"/>
                  </a:lnTo>
                  <a:lnTo>
                    <a:pt x="264" y="9517"/>
                  </a:lnTo>
                  <a:lnTo>
                    <a:pt x="404" y="9858"/>
                  </a:lnTo>
                  <a:lnTo>
                    <a:pt x="559" y="10183"/>
                  </a:lnTo>
                  <a:lnTo>
                    <a:pt x="745" y="10493"/>
                  </a:lnTo>
                  <a:lnTo>
                    <a:pt x="946" y="10788"/>
                  </a:lnTo>
                  <a:lnTo>
                    <a:pt x="1179" y="11067"/>
                  </a:lnTo>
                  <a:lnTo>
                    <a:pt x="1427" y="11346"/>
                  </a:lnTo>
                  <a:lnTo>
                    <a:pt x="1690" y="11594"/>
                  </a:lnTo>
                  <a:lnTo>
                    <a:pt x="1985" y="11826"/>
                  </a:lnTo>
                  <a:lnTo>
                    <a:pt x="2295" y="12059"/>
                  </a:lnTo>
                  <a:lnTo>
                    <a:pt x="2620" y="12260"/>
                  </a:lnTo>
                  <a:lnTo>
                    <a:pt x="2977" y="12461"/>
                  </a:lnTo>
                  <a:lnTo>
                    <a:pt x="3333" y="12632"/>
                  </a:lnTo>
                  <a:lnTo>
                    <a:pt x="3721" y="12802"/>
                  </a:lnTo>
                  <a:lnTo>
                    <a:pt x="4108" y="12942"/>
                  </a:lnTo>
                  <a:lnTo>
                    <a:pt x="4527" y="13066"/>
                  </a:lnTo>
                  <a:lnTo>
                    <a:pt x="4945" y="13174"/>
                  </a:lnTo>
                  <a:lnTo>
                    <a:pt x="5379" y="13283"/>
                  </a:lnTo>
                  <a:lnTo>
                    <a:pt x="5829" y="13360"/>
                  </a:lnTo>
                  <a:lnTo>
                    <a:pt x="6278" y="13422"/>
                  </a:lnTo>
                  <a:lnTo>
                    <a:pt x="6758" y="13469"/>
                  </a:lnTo>
                  <a:lnTo>
                    <a:pt x="7239" y="13484"/>
                  </a:lnTo>
                  <a:lnTo>
                    <a:pt x="7719" y="13500"/>
                  </a:lnTo>
                  <a:lnTo>
                    <a:pt x="8215" y="13484"/>
                  </a:lnTo>
                  <a:lnTo>
                    <a:pt x="8711" y="13469"/>
                  </a:lnTo>
                  <a:lnTo>
                    <a:pt x="9223" y="13422"/>
                  </a:lnTo>
                  <a:lnTo>
                    <a:pt x="9750" y="13360"/>
                  </a:lnTo>
                  <a:lnTo>
                    <a:pt x="10261" y="13267"/>
                  </a:lnTo>
                  <a:lnTo>
                    <a:pt x="10788" y="13174"/>
                  </a:lnTo>
                  <a:lnTo>
                    <a:pt x="11315" y="13050"/>
                  </a:lnTo>
                  <a:lnTo>
                    <a:pt x="11842" y="12911"/>
                  </a:lnTo>
                  <a:lnTo>
                    <a:pt x="12369" y="12756"/>
                  </a:lnTo>
                  <a:lnTo>
                    <a:pt x="12912" y="12585"/>
                  </a:lnTo>
                  <a:lnTo>
                    <a:pt x="13439" y="12384"/>
                  </a:lnTo>
                  <a:lnTo>
                    <a:pt x="13950" y="12167"/>
                  </a:lnTo>
                  <a:lnTo>
                    <a:pt x="14446" y="11950"/>
                  </a:lnTo>
                  <a:lnTo>
                    <a:pt x="14942" y="11718"/>
                  </a:lnTo>
                  <a:lnTo>
                    <a:pt x="15407" y="11470"/>
                  </a:lnTo>
                  <a:lnTo>
                    <a:pt x="15857" y="11206"/>
                  </a:lnTo>
                  <a:lnTo>
                    <a:pt x="16306" y="10927"/>
                  </a:lnTo>
                  <a:lnTo>
                    <a:pt x="16724" y="10648"/>
                  </a:lnTo>
                  <a:lnTo>
                    <a:pt x="17143" y="10354"/>
                  </a:lnTo>
                  <a:lnTo>
                    <a:pt x="17530" y="10044"/>
                  </a:lnTo>
                  <a:lnTo>
                    <a:pt x="17902" y="9734"/>
                  </a:lnTo>
                  <a:lnTo>
                    <a:pt x="18259" y="9408"/>
                  </a:lnTo>
                  <a:lnTo>
                    <a:pt x="18600" y="9083"/>
                  </a:lnTo>
                  <a:lnTo>
                    <a:pt x="18910" y="8742"/>
                  </a:lnTo>
                  <a:lnTo>
                    <a:pt x="19220" y="8401"/>
                  </a:lnTo>
                  <a:lnTo>
                    <a:pt x="19499" y="8060"/>
                  </a:lnTo>
                  <a:lnTo>
                    <a:pt x="19762" y="7703"/>
                  </a:lnTo>
                  <a:lnTo>
                    <a:pt x="19995" y="7347"/>
                  </a:lnTo>
                  <a:lnTo>
                    <a:pt x="20212" y="6990"/>
                  </a:lnTo>
                  <a:lnTo>
                    <a:pt x="20398" y="6618"/>
                  </a:lnTo>
                  <a:lnTo>
                    <a:pt x="20568" y="6262"/>
                  </a:lnTo>
                  <a:lnTo>
                    <a:pt x="20723" y="5890"/>
                  </a:lnTo>
                  <a:lnTo>
                    <a:pt x="20847" y="5518"/>
                  </a:lnTo>
                  <a:lnTo>
                    <a:pt x="20956" y="5161"/>
                  </a:lnTo>
                  <a:lnTo>
                    <a:pt x="21033" y="4789"/>
                  </a:lnTo>
                  <a:lnTo>
                    <a:pt x="21080" y="4417"/>
                  </a:lnTo>
                  <a:lnTo>
                    <a:pt x="21111" y="4045"/>
                  </a:lnTo>
                  <a:lnTo>
                    <a:pt x="21111" y="3689"/>
                  </a:lnTo>
                  <a:lnTo>
                    <a:pt x="21080" y="3332"/>
                  </a:lnTo>
                  <a:lnTo>
                    <a:pt x="21033" y="2976"/>
                  </a:lnTo>
                  <a:lnTo>
                    <a:pt x="20956" y="2619"/>
                  </a:lnTo>
                  <a:lnTo>
                    <a:pt x="20847" y="2263"/>
                  </a:lnTo>
                  <a:lnTo>
                    <a:pt x="20739" y="1999"/>
                  </a:lnTo>
                  <a:lnTo>
                    <a:pt x="20196" y="1751"/>
                  </a:lnTo>
                  <a:lnTo>
                    <a:pt x="19654" y="1504"/>
                  </a:lnTo>
                  <a:lnTo>
                    <a:pt x="19096" y="1271"/>
                  </a:lnTo>
                  <a:lnTo>
                    <a:pt x="18538" y="1054"/>
                  </a:lnTo>
                  <a:lnTo>
                    <a:pt x="17980" y="868"/>
                  </a:lnTo>
                  <a:lnTo>
                    <a:pt x="17406" y="682"/>
                  </a:lnTo>
                  <a:lnTo>
                    <a:pt x="16833" y="527"/>
                  </a:lnTo>
                  <a:lnTo>
                    <a:pt x="16260" y="388"/>
                  </a:lnTo>
                  <a:lnTo>
                    <a:pt x="15671" y="279"/>
                  </a:lnTo>
                  <a:lnTo>
                    <a:pt x="15082" y="186"/>
                  </a:lnTo>
                  <a:lnTo>
                    <a:pt x="14508" y="109"/>
                  </a:lnTo>
                  <a:lnTo>
                    <a:pt x="13904" y="47"/>
                  </a:lnTo>
                  <a:lnTo>
                    <a:pt x="13315" y="16"/>
                  </a:lnTo>
                  <a:lnTo>
                    <a:pt x="127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1"/>
            <p:cNvSpPr/>
            <p:nvPr/>
          </p:nvSpPr>
          <p:spPr>
            <a:xfrm>
              <a:off x="-776193" y="2432568"/>
              <a:ext cx="157065" cy="242468"/>
            </a:xfrm>
            <a:custGeom>
              <a:rect b="b" l="l" r="r" t="t"/>
              <a:pathLst>
                <a:path extrusionOk="0" h="16941" w="10974">
                  <a:moveTo>
                    <a:pt x="8711" y="0"/>
                  </a:moveTo>
                  <a:lnTo>
                    <a:pt x="7672" y="1101"/>
                  </a:lnTo>
                  <a:lnTo>
                    <a:pt x="6634" y="2201"/>
                  </a:lnTo>
                  <a:lnTo>
                    <a:pt x="4541" y="4371"/>
                  </a:lnTo>
                  <a:lnTo>
                    <a:pt x="2418" y="6541"/>
                  </a:lnTo>
                  <a:lnTo>
                    <a:pt x="1380" y="7641"/>
                  </a:lnTo>
                  <a:lnTo>
                    <a:pt x="326" y="8742"/>
                  </a:lnTo>
                  <a:lnTo>
                    <a:pt x="217" y="8866"/>
                  </a:lnTo>
                  <a:lnTo>
                    <a:pt x="140" y="9021"/>
                  </a:lnTo>
                  <a:lnTo>
                    <a:pt x="78" y="9191"/>
                  </a:lnTo>
                  <a:lnTo>
                    <a:pt x="31" y="9377"/>
                  </a:lnTo>
                  <a:lnTo>
                    <a:pt x="16" y="9563"/>
                  </a:lnTo>
                  <a:lnTo>
                    <a:pt x="0" y="9749"/>
                  </a:lnTo>
                  <a:lnTo>
                    <a:pt x="16" y="9951"/>
                  </a:lnTo>
                  <a:lnTo>
                    <a:pt x="31" y="10168"/>
                  </a:lnTo>
                  <a:lnTo>
                    <a:pt x="78" y="10571"/>
                  </a:lnTo>
                  <a:lnTo>
                    <a:pt x="155" y="10974"/>
                  </a:lnTo>
                  <a:lnTo>
                    <a:pt x="310" y="11671"/>
                  </a:lnTo>
                  <a:lnTo>
                    <a:pt x="760" y="14306"/>
                  </a:lnTo>
                  <a:lnTo>
                    <a:pt x="992" y="15624"/>
                  </a:lnTo>
                  <a:lnTo>
                    <a:pt x="1240" y="16941"/>
                  </a:lnTo>
                  <a:lnTo>
                    <a:pt x="1628" y="16894"/>
                  </a:lnTo>
                  <a:lnTo>
                    <a:pt x="2015" y="16832"/>
                  </a:lnTo>
                  <a:lnTo>
                    <a:pt x="2403" y="16755"/>
                  </a:lnTo>
                  <a:lnTo>
                    <a:pt x="2775" y="16662"/>
                  </a:lnTo>
                  <a:lnTo>
                    <a:pt x="3147" y="16553"/>
                  </a:lnTo>
                  <a:lnTo>
                    <a:pt x="3519" y="16445"/>
                  </a:lnTo>
                  <a:lnTo>
                    <a:pt x="3890" y="16306"/>
                  </a:lnTo>
                  <a:lnTo>
                    <a:pt x="4262" y="16151"/>
                  </a:lnTo>
                  <a:lnTo>
                    <a:pt x="4619" y="15996"/>
                  </a:lnTo>
                  <a:lnTo>
                    <a:pt x="4960" y="15825"/>
                  </a:lnTo>
                  <a:lnTo>
                    <a:pt x="5316" y="15624"/>
                  </a:lnTo>
                  <a:lnTo>
                    <a:pt x="5657" y="15438"/>
                  </a:lnTo>
                  <a:lnTo>
                    <a:pt x="5983" y="15221"/>
                  </a:lnTo>
                  <a:lnTo>
                    <a:pt x="6308" y="15004"/>
                  </a:lnTo>
                  <a:lnTo>
                    <a:pt x="6618" y="14771"/>
                  </a:lnTo>
                  <a:lnTo>
                    <a:pt x="6928" y="14523"/>
                  </a:lnTo>
                  <a:lnTo>
                    <a:pt x="7254" y="14260"/>
                  </a:lnTo>
                  <a:lnTo>
                    <a:pt x="7564" y="13981"/>
                  </a:lnTo>
                  <a:lnTo>
                    <a:pt x="7858" y="13702"/>
                  </a:lnTo>
                  <a:lnTo>
                    <a:pt x="8153" y="13407"/>
                  </a:lnTo>
                  <a:lnTo>
                    <a:pt x="8432" y="13097"/>
                  </a:lnTo>
                  <a:lnTo>
                    <a:pt x="8695" y="12787"/>
                  </a:lnTo>
                  <a:lnTo>
                    <a:pt x="8959" y="12462"/>
                  </a:lnTo>
                  <a:lnTo>
                    <a:pt x="9222" y="12136"/>
                  </a:lnTo>
                  <a:lnTo>
                    <a:pt x="9470" y="11811"/>
                  </a:lnTo>
                  <a:lnTo>
                    <a:pt x="9703" y="11470"/>
                  </a:lnTo>
                  <a:lnTo>
                    <a:pt x="9935" y="11113"/>
                  </a:lnTo>
                  <a:lnTo>
                    <a:pt x="10152" y="10772"/>
                  </a:lnTo>
                  <a:lnTo>
                    <a:pt x="10571" y="10044"/>
                  </a:lnTo>
                  <a:lnTo>
                    <a:pt x="10974" y="9315"/>
                  </a:lnTo>
                  <a:lnTo>
                    <a:pt x="10648" y="8153"/>
                  </a:lnTo>
                  <a:lnTo>
                    <a:pt x="10354" y="6990"/>
                  </a:lnTo>
                  <a:lnTo>
                    <a:pt x="10059" y="5828"/>
                  </a:lnTo>
                  <a:lnTo>
                    <a:pt x="9780" y="4650"/>
                  </a:lnTo>
                  <a:lnTo>
                    <a:pt x="9238" y="2325"/>
                  </a:lnTo>
                  <a:lnTo>
                    <a:pt x="87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1"/>
            <p:cNvSpPr/>
            <p:nvPr/>
          </p:nvSpPr>
          <p:spPr>
            <a:xfrm>
              <a:off x="-785740" y="2565889"/>
              <a:ext cx="245359" cy="235383"/>
            </a:xfrm>
            <a:custGeom>
              <a:rect b="b" l="l" r="r" t="t"/>
              <a:pathLst>
                <a:path extrusionOk="0" h="16446" w="17143">
                  <a:moveTo>
                    <a:pt x="11641" y="0"/>
                  </a:moveTo>
                  <a:lnTo>
                    <a:pt x="11238" y="729"/>
                  </a:lnTo>
                  <a:lnTo>
                    <a:pt x="10819" y="1457"/>
                  </a:lnTo>
                  <a:lnTo>
                    <a:pt x="10602" y="1798"/>
                  </a:lnTo>
                  <a:lnTo>
                    <a:pt x="10370" y="2155"/>
                  </a:lnTo>
                  <a:lnTo>
                    <a:pt x="10137" y="2496"/>
                  </a:lnTo>
                  <a:lnTo>
                    <a:pt x="9889" y="2821"/>
                  </a:lnTo>
                  <a:lnTo>
                    <a:pt x="9626" y="3147"/>
                  </a:lnTo>
                  <a:lnTo>
                    <a:pt x="9362" y="3472"/>
                  </a:lnTo>
                  <a:lnTo>
                    <a:pt x="9099" y="3782"/>
                  </a:lnTo>
                  <a:lnTo>
                    <a:pt x="8820" y="4092"/>
                  </a:lnTo>
                  <a:lnTo>
                    <a:pt x="8525" y="4387"/>
                  </a:lnTo>
                  <a:lnTo>
                    <a:pt x="8231" y="4666"/>
                  </a:lnTo>
                  <a:lnTo>
                    <a:pt x="7921" y="4945"/>
                  </a:lnTo>
                  <a:lnTo>
                    <a:pt x="7595" y="5208"/>
                  </a:lnTo>
                  <a:lnTo>
                    <a:pt x="7285" y="5456"/>
                  </a:lnTo>
                  <a:lnTo>
                    <a:pt x="6975" y="5689"/>
                  </a:lnTo>
                  <a:lnTo>
                    <a:pt x="6650" y="5906"/>
                  </a:lnTo>
                  <a:lnTo>
                    <a:pt x="6324" y="6123"/>
                  </a:lnTo>
                  <a:lnTo>
                    <a:pt x="5983" y="6309"/>
                  </a:lnTo>
                  <a:lnTo>
                    <a:pt x="5627" y="6510"/>
                  </a:lnTo>
                  <a:lnTo>
                    <a:pt x="5286" y="6681"/>
                  </a:lnTo>
                  <a:lnTo>
                    <a:pt x="4929" y="6836"/>
                  </a:lnTo>
                  <a:lnTo>
                    <a:pt x="4557" y="6991"/>
                  </a:lnTo>
                  <a:lnTo>
                    <a:pt x="4186" y="7130"/>
                  </a:lnTo>
                  <a:lnTo>
                    <a:pt x="3814" y="7238"/>
                  </a:lnTo>
                  <a:lnTo>
                    <a:pt x="3442" y="7347"/>
                  </a:lnTo>
                  <a:lnTo>
                    <a:pt x="3070" y="7440"/>
                  </a:lnTo>
                  <a:lnTo>
                    <a:pt x="2682" y="7517"/>
                  </a:lnTo>
                  <a:lnTo>
                    <a:pt x="2295" y="7579"/>
                  </a:lnTo>
                  <a:lnTo>
                    <a:pt x="1907" y="7626"/>
                  </a:lnTo>
                  <a:lnTo>
                    <a:pt x="2078" y="8432"/>
                  </a:lnTo>
                  <a:lnTo>
                    <a:pt x="2093" y="8556"/>
                  </a:lnTo>
                  <a:lnTo>
                    <a:pt x="2109" y="8664"/>
                  </a:lnTo>
                  <a:lnTo>
                    <a:pt x="2109" y="8788"/>
                  </a:lnTo>
                  <a:lnTo>
                    <a:pt x="2078" y="8912"/>
                  </a:lnTo>
                  <a:lnTo>
                    <a:pt x="2031" y="9021"/>
                  </a:lnTo>
                  <a:lnTo>
                    <a:pt x="1954" y="9114"/>
                  </a:lnTo>
                  <a:lnTo>
                    <a:pt x="1845" y="9207"/>
                  </a:lnTo>
                  <a:lnTo>
                    <a:pt x="1752" y="9284"/>
                  </a:lnTo>
                  <a:lnTo>
                    <a:pt x="1318" y="9625"/>
                  </a:lnTo>
                  <a:lnTo>
                    <a:pt x="1117" y="9796"/>
                  </a:lnTo>
                  <a:lnTo>
                    <a:pt x="931" y="9982"/>
                  </a:lnTo>
                  <a:lnTo>
                    <a:pt x="745" y="10183"/>
                  </a:lnTo>
                  <a:lnTo>
                    <a:pt x="574" y="10400"/>
                  </a:lnTo>
                  <a:lnTo>
                    <a:pt x="419" y="10617"/>
                  </a:lnTo>
                  <a:lnTo>
                    <a:pt x="280" y="10850"/>
                  </a:lnTo>
                  <a:lnTo>
                    <a:pt x="202" y="11020"/>
                  </a:lnTo>
                  <a:lnTo>
                    <a:pt x="140" y="11206"/>
                  </a:lnTo>
                  <a:lnTo>
                    <a:pt x="78" y="11392"/>
                  </a:lnTo>
                  <a:lnTo>
                    <a:pt x="47" y="11563"/>
                  </a:lnTo>
                  <a:lnTo>
                    <a:pt x="16" y="11749"/>
                  </a:lnTo>
                  <a:lnTo>
                    <a:pt x="1" y="11935"/>
                  </a:lnTo>
                  <a:lnTo>
                    <a:pt x="1" y="12121"/>
                  </a:lnTo>
                  <a:lnTo>
                    <a:pt x="1" y="12307"/>
                  </a:lnTo>
                  <a:lnTo>
                    <a:pt x="16" y="12493"/>
                  </a:lnTo>
                  <a:lnTo>
                    <a:pt x="47" y="12679"/>
                  </a:lnTo>
                  <a:lnTo>
                    <a:pt x="94" y="12865"/>
                  </a:lnTo>
                  <a:lnTo>
                    <a:pt x="140" y="13051"/>
                  </a:lnTo>
                  <a:lnTo>
                    <a:pt x="264" y="13407"/>
                  </a:lnTo>
                  <a:lnTo>
                    <a:pt x="435" y="13748"/>
                  </a:lnTo>
                  <a:lnTo>
                    <a:pt x="621" y="14089"/>
                  </a:lnTo>
                  <a:lnTo>
                    <a:pt x="838" y="14399"/>
                  </a:lnTo>
                  <a:lnTo>
                    <a:pt x="1086" y="14709"/>
                  </a:lnTo>
                  <a:lnTo>
                    <a:pt x="1349" y="14973"/>
                  </a:lnTo>
                  <a:lnTo>
                    <a:pt x="1628" y="15236"/>
                  </a:lnTo>
                  <a:lnTo>
                    <a:pt x="1938" y="15453"/>
                  </a:lnTo>
                  <a:lnTo>
                    <a:pt x="2248" y="15655"/>
                  </a:lnTo>
                  <a:lnTo>
                    <a:pt x="2558" y="15810"/>
                  </a:lnTo>
                  <a:lnTo>
                    <a:pt x="2946" y="15980"/>
                  </a:lnTo>
                  <a:lnTo>
                    <a:pt x="3349" y="16104"/>
                  </a:lnTo>
                  <a:lnTo>
                    <a:pt x="3767" y="16213"/>
                  </a:lnTo>
                  <a:lnTo>
                    <a:pt x="4170" y="16306"/>
                  </a:lnTo>
                  <a:lnTo>
                    <a:pt x="4604" y="16368"/>
                  </a:lnTo>
                  <a:lnTo>
                    <a:pt x="5022" y="16414"/>
                  </a:lnTo>
                  <a:lnTo>
                    <a:pt x="5456" y="16430"/>
                  </a:lnTo>
                  <a:lnTo>
                    <a:pt x="5875" y="16445"/>
                  </a:lnTo>
                  <a:lnTo>
                    <a:pt x="6309" y="16430"/>
                  </a:lnTo>
                  <a:lnTo>
                    <a:pt x="6743" y="16414"/>
                  </a:lnTo>
                  <a:lnTo>
                    <a:pt x="7177" y="16383"/>
                  </a:lnTo>
                  <a:lnTo>
                    <a:pt x="7595" y="16352"/>
                  </a:lnTo>
                  <a:lnTo>
                    <a:pt x="8448" y="16244"/>
                  </a:lnTo>
                  <a:lnTo>
                    <a:pt x="9285" y="16120"/>
                  </a:lnTo>
                  <a:lnTo>
                    <a:pt x="9734" y="16042"/>
                  </a:lnTo>
                  <a:lnTo>
                    <a:pt x="10199" y="15949"/>
                  </a:lnTo>
                  <a:lnTo>
                    <a:pt x="10664" y="15825"/>
                  </a:lnTo>
                  <a:lnTo>
                    <a:pt x="11114" y="15686"/>
                  </a:lnTo>
                  <a:lnTo>
                    <a:pt x="11579" y="15531"/>
                  </a:lnTo>
                  <a:lnTo>
                    <a:pt x="12028" y="15360"/>
                  </a:lnTo>
                  <a:lnTo>
                    <a:pt x="12462" y="15159"/>
                  </a:lnTo>
                  <a:lnTo>
                    <a:pt x="12912" y="14957"/>
                  </a:lnTo>
                  <a:lnTo>
                    <a:pt x="13330" y="14725"/>
                  </a:lnTo>
                  <a:lnTo>
                    <a:pt x="13749" y="14477"/>
                  </a:lnTo>
                  <a:lnTo>
                    <a:pt x="14152" y="14213"/>
                  </a:lnTo>
                  <a:lnTo>
                    <a:pt x="14539" y="13934"/>
                  </a:lnTo>
                  <a:lnTo>
                    <a:pt x="14911" y="13640"/>
                  </a:lnTo>
                  <a:lnTo>
                    <a:pt x="15267" y="13314"/>
                  </a:lnTo>
                  <a:lnTo>
                    <a:pt x="15608" y="12989"/>
                  </a:lnTo>
                  <a:lnTo>
                    <a:pt x="15918" y="12632"/>
                  </a:lnTo>
                  <a:lnTo>
                    <a:pt x="16104" y="12400"/>
                  </a:lnTo>
                  <a:lnTo>
                    <a:pt x="16290" y="12167"/>
                  </a:lnTo>
                  <a:lnTo>
                    <a:pt x="16461" y="11919"/>
                  </a:lnTo>
                  <a:lnTo>
                    <a:pt x="16600" y="11671"/>
                  </a:lnTo>
                  <a:lnTo>
                    <a:pt x="16740" y="11408"/>
                  </a:lnTo>
                  <a:lnTo>
                    <a:pt x="16864" y="11144"/>
                  </a:lnTo>
                  <a:lnTo>
                    <a:pt x="16957" y="10881"/>
                  </a:lnTo>
                  <a:lnTo>
                    <a:pt x="17034" y="10617"/>
                  </a:lnTo>
                  <a:lnTo>
                    <a:pt x="17096" y="10338"/>
                  </a:lnTo>
                  <a:lnTo>
                    <a:pt x="17127" y="10059"/>
                  </a:lnTo>
                  <a:lnTo>
                    <a:pt x="17143" y="9780"/>
                  </a:lnTo>
                  <a:lnTo>
                    <a:pt x="17127" y="9486"/>
                  </a:lnTo>
                  <a:lnTo>
                    <a:pt x="17096" y="9207"/>
                  </a:lnTo>
                  <a:lnTo>
                    <a:pt x="17034" y="8912"/>
                  </a:lnTo>
                  <a:lnTo>
                    <a:pt x="16941" y="8633"/>
                  </a:lnTo>
                  <a:lnTo>
                    <a:pt x="16817" y="8339"/>
                  </a:lnTo>
                  <a:lnTo>
                    <a:pt x="16724" y="8153"/>
                  </a:lnTo>
                  <a:lnTo>
                    <a:pt x="16616" y="7982"/>
                  </a:lnTo>
                  <a:lnTo>
                    <a:pt x="16507" y="7812"/>
                  </a:lnTo>
                  <a:lnTo>
                    <a:pt x="16383" y="7657"/>
                  </a:lnTo>
                  <a:lnTo>
                    <a:pt x="16259" y="7502"/>
                  </a:lnTo>
                  <a:lnTo>
                    <a:pt x="16120" y="7362"/>
                  </a:lnTo>
                  <a:lnTo>
                    <a:pt x="15965" y="7223"/>
                  </a:lnTo>
                  <a:lnTo>
                    <a:pt x="15810" y="7084"/>
                  </a:lnTo>
                  <a:lnTo>
                    <a:pt x="15655" y="6960"/>
                  </a:lnTo>
                  <a:lnTo>
                    <a:pt x="15484" y="6851"/>
                  </a:lnTo>
                  <a:lnTo>
                    <a:pt x="15314" y="6758"/>
                  </a:lnTo>
                  <a:lnTo>
                    <a:pt x="15128" y="6665"/>
                  </a:lnTo>
                  <a:lnTo>
                    <a:pt x="14942" y="6572"/>
                  </a:lnTo>
                  <a:lnTo>
                    <a:pt x="14756" y="6510"/>
                  </a:lnTo>
                  <a:lnTo>
                    <a:pt x="14570" y="6448"/>
                  </a:lnTo>
                  <a:lnTo>
                    <a:pt x="14369" y="6386"/>
                  </a:lnTo>
                  <a:lnTo>
                    <a:pt x="14214" y="6355"/>
                  </a:lnTo>
                  <a:lnTo>
                    <a:pt x="14043" y="6309"/>
                  </a:lnTo>
                  <a:lnTo>
                    <a:pt x="13904" y="6262"/>
                  </a:lnTo>
                  <a:lnTo>
                    <a:pt x="13826" y="6216"/>
                  </a:lnTo>
                  <a:lnTo>
                    <a:pt x="13764" y="6169"/>
                  </a:lnTo>
                  <a:lnTo>
                    <a:pt x="13687" y="6092"/>
                  </a:lnTo>
                  <a:lnTo>
                    <a:pt x="13625" y="5999"/>
                  </a:lnTo>
                  <a:lnTo>
                    <a:pt x="13563" y="5890"/>
                  </a:lnTo>
                  <a:lnTo>
                    <a:pt x="13516" y="5797"/>
                  </a:lnTo>
                  <a:lnTo>
                    <a:pt x="13470" y="5689"/>
                  </a:lnTo>
                  <a:lnTo>
                    <a:pt x="13222" y="4991"/>
                  </a:lnTo>
                  <a:lnTo>
                    <a:pt x="12974" y="4278"/>
                  </a:lnTo>
                  <a:lnTo>
                    <a:pt x="12726" y="3581"/>
                  </a:lnTo>
                  <a:lnTo>
                    <a:pt x="12493" y="2868"/>
                  </a:lnTo>
                  <a:lnTo>
                    <a:pt x="12059" y="1442"/>
                  </a:lnTo>
                  <a:lnTo>
                    <a:pt x="11641" y="0"/>
                  </a:lnTo>
                  <a:close/>
                </a:path>
              </a:pathLst>
            </a:custGeom>
            <a:solidFill>
              <a:srgbClr val="FF9F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1"/>
            <p:cNvSpPr/>
            <p:nvPr/>
          </p:nvSpPr>
          <p:spPr>
            <a:xfrm>
              <a:off x="-1257580" y="1895735"/>
              <a:ext cx="740271" cy="621578"/>
            </a:xfrm>
            <a:custGeom>
              <a:rect b="b" l="l" r="r" t="t"/>
              <a:pathLst>
                <a:path extrusionOk="0" h="43429" w="51722">
                  <a:moveTo>
                    <a:pt x="25218" y="0"/>
                  </a:moveTo>
                  <a:lnTo>
                    <a:pt x="24273" y="16"/>
                  </a:lnTo>
                  <a:lnTo>
                    <a:pt x="23327" y="47"/>
                  </a:lnTo>
                  <a:lnTo>
                    <a:pt x="22366" y="93"/>
                  </a:lnTo>
                  <a:lnTo>
                    <a:pt x="21421" y="155"/>
                  </a:lnTo>
                  <a:lnTo>
                    <a:pt x="20475" y="233"/>
                  </a:lnTo>
                  <a:lnTo>
                    <a:pt x="19514" y="326"/>
                  </a:lnTo>
                  <a:lnTo>
                    <a:pt x="18553" y="419"/>
                  </a:lnTo>
                  <a:lnTo>
                    <a:pt x="17592" y="527"/>
                  </a:lnTo>
                  <a:lnTo>
                    <a:pt x="15733" y="760"/>
                  </a:lnTo>
                  <a:lnTo>
                    <a:pt x="13857" y="977"/>
                  </a:lnTo>
                  <a:lnTo>
                    <a:pt x="12912" y="1070"/>
                  </a:lnTo>
                  <a:lnTo>
                    <a:pt x="11982" y="1147"/>
                  </a:lnTo>
                  <a:lnTo>
                    <a:pt x="11036" y="1225"/>
                  </a:lnTo>
                  <a:lnTo>
                    <a:pt x="10106" y="1287"/>
                  </a:lnTo>
                  <a:lnTo>
                    <a:pt x="9161" y="1318"/>
                  </a:lnTo>
                  <a:lnTo>
                    <a:pt x="8231" y="1349"/>
                  </a:lnTo>
                  <a:lnTo>
                    <a:pt x="7285" y="1333"/>
                  </a:lnTo>
                  <a:lnTo>
                    <a:pt x="6340" y="1318"/>
                  </a:lnTo>
                  <a:lnTo>
                    <a:pt x="5410" y="1256"/>
                  </a:lnTo>
                  <a:lnTo>
                    <a:pt x="4480" y="1163"/>
                  </a:lnTo>
                  <a:lnTo>
                    <a:pt x="3535" y="1054"/>
                  </a:lnTo>
                  <a:lnTo>
                    <a:pt x="3070" y="977"/>
                  </a:lnTo>
                  <a:lnTo>
                    <a:pt x="2605" y="899"/>
                  </a:lnTo>
                  <a:lnTo>
                    <a:pt x="2171" y="822"/>
                  </a:lnTo>
                  <a:lnTo>
                    <a:pt x="1938" y="791"/>
                  </a:lnTo>
                  <a:lnTo>
                    <a:pt x="1721" y="760"/>
                  </a:lnTo>
                  <a:lnTo>
                    <a:pt x="1504" y="760"/>
                  </a:lnTo>
                  <a:lnTo>
                    <a:pt x="1287" y="791"/>
                  </a:lnTo>
                  <a:lnTo>
                    <a:pt x="1070" y="837"/>
                  </a:lnTo>
                  <a:lnTo>
                    <a:pt x="869" y="915"/>
                  </a:lnTo>
                  <a:lnTo>
                    <a:pt x="683" y="1023"/>
                  </a:lnTo>
                  <a:lnTo>
                    <a:pt x="512" y="1163"/>
                  </a:lnTo>
                  <a:lnTo>
                    <a:pt x="373" y="1333"/>
                  </a:lnTo>
                  <a:lnTo>
                    <a:pt x="249" y="1503"/>
                  </a:lnTo>
                  <a:lnTo>
                    <a:pt x="156" y="1705"/>
                  </a:lnTo>
                  <a:lnTo>
                    <a:pt x="78" y="1922"/>
                  </a:lnTo>
                  <a:lnTo>
                    <a:pt x="32" y="2123"/>
                  </a:lnTo>
                  <a:lnTo>
                    <a:pt x="1" y="2340"/>
                  </a:lnTo>
                  <a:lnTo>
                    <a:pt x="1" y="2573"/>
                  </a:lnTo>
                  <a:lnTo>
                    <a:pt x="1" y="2790"/>
                  </a:lnTo>
                  <a:lnTo>
                    <a:pt x="32" y="2991"/>
                  </a:lnTo>
                  <a:lnTo>
                    <a:pt x="78" y="3208"/>
                  </a:lnTo>
                  <a:lnTo>
                    <a:pt x="140" y="3425"/>
                  </a:lnTo>
                  <a:lnTo>
                    <a:pt x="202" y="3627"/>
                  </a:lnTo>
                  <a:lnTo>
                    <a:pt x="357" y="4045"/>
                  </a:lnTo>
                  <a:lnTo>
                    <a:pt x="481" y="4340"/>
                  </a:lnTo>
                  <a:lnTo>
                    <a:pt x="605" y="4634"/>
                  </a:lnTo>
                  <a:lnTo>
                    <a:pt x="760" y="4913"/>
                  </a:lnTo>
                  <a:lnTo>
                    <a:pt x="900" y="5192"/>
                  </a:lnTo>
                  <a:lnTo>
                    <a:pt x="1070" y="5471"/>
                  </a:lnTo>
                  <a:lnTo>
                    <a:pt x="1225" y="5735"/>
                  </a:lnTo>
                  <a:lnTo>
                    <a:pt x="1411" y="5998"/>
                  </a:lnTo>
                  <a:lnTo>
                    <a:pt x="1597" y="6262"/>
                  </a:lnTo>
                  <a:lnTo>
                    <a:pt x="1783" y="6510"/>
                  </a:lnTo>
                  <a:lnTo>
                    <a:pt x="1985" y="6758"/>
                  </a:lnTo>
                  <a:lnTo>
                    <a:pt x="2186" y="7006"/>
                  </a:lnTo>
                  <a:lnTo>
                    <a:pt x="2403" y="7238"/>
                  </a:lnTo>
                  <a:lnTo>
                    <a:pt x="2620" y="7471"/>
                  </a:lnTo>
                  <a:lnTo>
                    <a:pt x="2837" y="7703"/>
                  </a:lnTo>
                  <a:lnTo>
                    <a:pt x="3070" y="7920"/>
                  </a:lnTo>
                  <a:lnTo>
                    <a:pt x="3318" y="8122"/>
                  </a:lnTo>
                  <a:lnTo>
                    <a:pt x="4015" y="8726"/>
                  </a:lnTo>
                  <a:lnTo>
                    <a:pt x="4542" y="9176"/>
                  </a:lnTo>
                  <a:lnTo>
                    <a:pt x="5131" y="9656"/>
                  </a:lnTo>
                  <a:lnTo>
                    <a:pt x="5736" y="10106"/>
                  </a:lnTo>
                  <a:lnTo>
                    <a:pt x="6015" y="10307"/>
                  </a:lnTo>
                  <a:lnTo>
                    <a:pt x="6278" y="10478"/>
                  </a:lnTo>
                  <a:lnTo>
                    <a:pt x="6526" y="10617"/>
                  </a:lnTo>
                  <a:lnTo>
                    <a:pt x="6727" y="10726"/>
                  </a:lnTo>
                  <a:lnTo>
                    <a:pt x="6820" y="10757"/>
                  </a:lnTo>
                  <a:lnTo>
                    <a:pt x="6913" y="10772"/>
                  </a:lnTo>
                  <a:lnTo>
                    <a:pt x="7037" y="10772"/>
                  </a:lnTo>
                  <a:lnTo>
                    <a:pt x="6805" y="10819"/>
                  </a:lnTo>
                  <a:lnTo>
                    <a:pt x="6588" y="10865"/>
                  </a:lnTo>
                  <a:lnTo>
                    <a:pt x="6356" y="10896"/>
                  </a:lnTo>
                  <a:lnTo>
                    <a:pt x="6123" y="10912"/>
                  </a:lnTo>
                  <a:lnTo>
                    <a:pt x="5658" y="10943"/>
                  </a:lnTo>
                  <a:lnTo>
                    <a:pt x="5426" y="10974"/>
                  </a:lnTo>
                  <a:lnTo>
                    <a:pt x="5193" y="11005"/>
                  </a:lnTo>
                  <a:lnTo>
                    <a:pt x="4961" y="11067"/>
                  </a:lnTo>
                  <a:lnTo>
                    <a:pt x="4744" y="11160"/>
                  </a:lnTo>
                  <a:lnTo>
                    <a:pt x="4527" y="11268"/>
                  </a:lnTo>
                  <a:lnTo>
                    <a:pt x="4341" y="11408"/>
                  </a:lnTo>
                  <a:lnTo>
                    <a:pt x="4248" y="11485"/>
                  </a:lnTo>
                  <a:lnTo>
                    <a:pt x="4170" y="11563"/>
                  </a:lnTo>
                  <a:lnTo>
                    <a:pt x="4093" y="11640"/>
                  </a:lnTo>
                  <a:lnTo>
                    <a:pt x="4031" y="11733"/>
                  </a:lnTo>
                  <a:lnTo>
                    <a:pt x="3984" y="11842"/>
                  </a:lnTo>
                  <a:lnTo>
                    <a:pt x="3953" y="11950"/>
                  </a:lnTo>
                  <a:lnTo>
                    <a:pt x="3922" y="12058"/>
                  </a:lnTo>
                  <a:lnTo>
                    <a:pt x="3907" y="12167"/>
                  </a:lnTo>
                  <a:lnTo>
                    <a:pt x="3907" y="12260"/>
                  </a:lnTo>
                  <a:lnTo>
                    <a:pt x="3907" y="12353"/>
                  </a:lnTo>
                  <a:lnTo>
                    <a:pt x="3953" y="12539"/>
                  </a:lnTo>
                  <a:lnTo>
                    <a:pt x="4031" y="12725"/>
                  </a:lnTo>
                  <a:lnTo>
                    <a:pt x="4124" y="12895"/>
                  </a:lnTo>
                  <a:lnTo>
                    <a:pt x="4248" y="13050"/>
                  </a:lnTo>
                  <a:lnTo>
                    <a:pt x="4387" y="13205"/>
                  </a:lnTo>
                  <a:lnTo>
                    <a:pt x="4527" y="13345"/>
                  </a:lnTo>
                  <a:lnTo>
                    <a:pt x="4666" y="13484"/>
                  </a:lnTo>
                  <a:lnTo>
                    <a:pt x="5007" y="13779"/>
                  </a:lnTo>
                  <a:lnTo>
                    <a:pt x="5348" y="14073"/>
                  </a:lnTo>
                  <a:lnTo>
                    <a:pt x="5705" y="14352"/>
                  </a:lnTo>
                  <a:lnTo>
                    <a:pt x="6061" y="14631"/>
                  </a:lnTo>
                  <a:lnTo>
                    <a:pt x="6418" y="14879"/>
                  </a:lnTo>
                  <a:lnTo>
                    <a:pt x="6789" y="15143"/>
                  </a:lnTo>
                  <a:lnTo>
                    <a:pt x="7161" y="15391"/>
                  </a:lnTo>
                  <a:lnTo>
                    <a:pt x="7549" y="15623"/>
                  </a:lnTo>
                  <a:lnTo>
                    <a:pt x="7936" y="15856"/>
                  </a:lnTo>
                  <a:lnTo>
                    <a:pt x="8324" y="16073"/>
                  </a:lnTo>
                  <a:lnTo>
                    <a:pt x="8727" y="16274"/>
                  </a:lnTo>
                  <a:lnTo>
                    <a:pt x="9130" y="16476"/>
                  </a:lnTo>
                  <a:lnTo>
                    <a:pt x="9533" y="16677"/>
                  </a:lnTo>
                  <a:lnTo>
                    <a:pt x="9951" y="16863"/>
                  </a:lnTo>
                  <a:lnTo>
                    <a:pt x="10354" y="17034"/>
                  </a:lnTo>
                  <a:lnTo>
                    <a:pt x="10773" y="17189"/>
                  </a:lnTo>
                  <a:lnTo>
                    <a:pt x="11191" y="17344"/>
                  </a:lnTo>
                  <a:lnTo>
                    <a:pt x="11625" y="17499"/>
                  </a:lnTo>
                  <a:lnTo>
                    <a:pt x="12059" y="17638"/>
                  </a:lnTo>
                  <a:lnTo>
                    <a:pt x="12478" y="17762"/>
                  </a:lnTo>
                  <a:lnTo>
                    <a:pt x="12912" y="17871"/>
                  </a:lnTo>
                  <a:lnTo>
                    <a:pt x="13361" y="17979"/>
                  </a:lnTo>
                  <a:lnTo>
                    <a:pt x="13795" y="18088"/>
                  </a:lnTo>
                  <a:lnTo>
                    <a:pt x="14229" y="18165"/>
                  </a:lnTo>
                  <a:lnTo>
                    <a:pt x="14679" y="18258"/>
                  </a:lnTo>
                  <a:lnTo>
                    <a:pt x="15113" y="18320"/>
                  </a:lnTo>
                  <a:lnTo>
                    <a:pt x="15562" y="18382"/>
                  </a:lnTo>
                  <a:lnTo>
                    <a:pt x="16012" y="18429"/>
                  </a:lnTo>
                  <a:lnTo>
                    <a:pt x="16461" y="18460"/>
                  </a:lnTo>
                  <a:lnTo>
                    <a:pt x="16910" y="18491"/>
                  </a:lnTo>
                  <a:lnTo>
                    <a:pt x="17344" y="18506"/>
                  </a:lnTo>
                  <a:lnTo>
                    <a:pt x="17794" y="18522"/>
                  </a:lnTo>
                  <a:lnTo>
                    <a:pt x="18708" y="18506"/>
                  </a:lnTo>
                  <a:lnTo>
                    <a:pt x="19638" y="18475"/>
                  </a:lnTo>
                  <a:lnTo>
                    <a:pt x="20553" y="18429"/>
                  </a:lnTo>
                  <a:lnTo>
                    <a:pt x="21483" y="18367"/>
                  </a:lnTo>
                  <a:lnTo>
                    <a:pt x="23343" y="18243"/>
                  </a:lnTo>
                  <a:lnTo>
                    <a:pt x="24273" y="18196"/>
                  </a:lnTo>
                  <a:lnTo>
                    <a:pt x="25203" y="18165"/>
                  </a:lnTo>
                  <a:lnTo>
                    <a:pt x="26133" y="18150"/>
                  </a:lnTo>
                  <a:lnTo>
                    <a:pt x="27047" y="18165"/>
                  </a:lnTo>
                  <a:lnTo>
                    <a:pt x="27512" y="18196"/>
                  </a:lnTo>
                  <a:lnTo>
                    <a:pt x="27961" y="18227"/>
                  </a:lnTo>
                  <a:lnTo>
                    <a:pt x="28426" y="18274"/>
                  </a:lnTo>
                  <a:lnTo>
                    <a:pt x="28876" y="18320"/>
                  </a:lnTo>
                  <a:lnTo>
                    <a:pt x="29341" y="18398"/>
                  </a:lnTo>
                  <a:lnTo>
                    <a:pt x="29790" y="18475"/>
                  </a:lnTo>
                  <a:lnTo>
                    <a:pt x="30240" y="18568"/>
                  </a:lnTo>
                  <a:lnTo>
                    <a:pt x="30689" y="18677"/>
                  </a:lnTo>
                  <a:lnTo>
                    <a:pt x="31123" y="18801"/>
                  </a:lnTo>
                  <a:lnTo>
                    <a:pt x="31573" y="18940"/>
                  </a:lnTo>
                  <a:lnTo>
                    <a:pt x="32007" y="19111"/>
                  </a:lnTo>
                  <a:lnTo>
                    <a:pt x="32441" y="19281"/>
                  </a:lnTo>
                  <a:lnTo>
                    <a:pt x="32921" y="19514"/>
                  </a:lnTo>
                  <a:lnTo>
                    <a:pt x="33402" y="19762"/>
                  </a:lnTo>
                  <a:lnTo>
                    <a:pt x="33619" y="19901"/>
                  </a:lnTo>
                  <a:lnTo>
                    <a:pt x="33851" y="20056"/>
                  </a:lnTo>
                  <a:lnTo>
                    <a:pt x="34068" y="20211"/>
                  </a:lnTo>
                  <a:lnTo>
                    <a:pt x="34270" y="20366"/>
                  </a:lnTo>
                  <a:lnTo>
                    <a:pt x="34471" y="20537"/>
                  </a:lnTo>
                  <a:lnTo>
                    <a:pt x="34657" y="20723"/>
                  </a:lnTo>
                  <a:lnTo>
                    <a:pt x="34828" y="20924"/>
                  </a:lnTo>
                  <a:lnTo>
                    <a:pt x="34998" y="21110"/>
                  </a:lnTo>
                  <a:lnTo>
                    <a:pt x="35153" y="21327"/>
                  </a:lnTo>
                  <a:lnTo>
                    <a:pt x="35293" y="21544"/>
                  </a:lnTo>
                  <a:lnTo>
                    <a:pt x="35417" y="21777"/>
                  </a:lnTo>
                  <a:lnTo>
                    <a:pt x="35525" y="22009"/>
                  </a:lnTo>
                  <a:lnTo>
                    <a:pt x="35618" y="22288"/>
                  </a:lnTo>
                  <a:lnTo>
                    <a:pt x="35696" y="22567"/>
                  </a:lnTo>
                  <a:lnTo>
                    <a:pt x="35758" y="22846"/>
                  </a:lnTo>
                  <a:lnTo>
                    <a:pt x="35804" y="23125"/>
                  </a:lnTo>
                  <a:lnTo>
                    <a:pt x="35820" y="23404"/>
                  </a:lnTo>
                  <a:lnTo>
                    <a:pt x="35820" y="23683"/>
                  </a:lnTo>
                  <a:lnTo>
                    <a:pt x="35804" y="23977"/>
                  </a:lnTo>
                  <a:lnTo>
                    <a:pt x="35773" y="24256"/>
                  </a:lnTo>
                  <a:lnTo>
                    <a:pt x="35742" y="24551"/>
                  </a:lnTo>
                  <a:lnTo>
                    <a:pt x="35680" y="24845"/>
                  </a:lnTo>
                  <a:lnTo>
                    <a:pt x="35556" y="25419"/>
                  </a:lnTo>
                  <a:lnTo>
                    <a:pt x="35386" y="26008"/>
                  </a:lnTo>
                  <a:lnTo>
                    <a:pt x="35215" y="26581"/>
                  </a:lnTo>
                  <a:lnTo>
                    <a:pt x="35029" y="27170"/>
                  </a:lnTo>
                  <a:lnTo>
                    <a:pt x="34859" y="27759"/>
                  </a:lnTo>
                  <a:lnTo>
                    <a:pt x="34704" y="28348"/>
                  </a:lnTo>
                  <a:lnTo>
                    <a:pt x="34564" y="28937"/>
                  </a:lnTo>
                  <a:lnTo>
                    <a:pt x="34518" y="29232"/>
                  </a:lnTo>
                  <a:lnTo>
                    <a:pt x="34471" y="29526"/>
                  </a:lnTo>
                  <a:lnTo>
                    <a:pt x="34456" y="29821"/>
                  </a:lnTo>
                  <a:lnTo>
                    <a:pt x="34440" y="30115"/>
                  </a:lnTo>
                  <a:lnTo>
                    <a:pt x="34440" y="30410"/>
                  </a:lnTo>
                  <a:lnTo>
                    <a:pt x="34456" y="30704"/>
                  </a:lnTo>
                  <a:lnTo>
                    <a:pt x="34502" y="30983"/>
                  </a:lnTo>
                  <a:lnTo>
                    <a:pt x="34564" y="31278"/>
                  </a:lnTo>
                  <a:lnTo>
                    <a:pt x="34626" y="31541"/>
                  </a:lnTo>
                  <a:lnTo>
                    <a:pt x="34719" y="31789"/>
                  </a:lnTo>
                  <a:lnTo>
                    <a:pt x="34828" y="32037"/>
                  </a:lnTo>
                  <a:lnTo>
                    <a:pt x="34952" y="32285"/>
                  </a:lnTo>
                  <a:lnTo>
                    <a:pt x="35091" y="32518"/>
                  </a:lnTo>
                  <a:lnTo>
                    <a:pt x="35262" y="32735"/>
                  </a:lnTo>
                  <a:lnTo>
                    <a:pt x="35432" y="32952"/>
                  </a:lnTo>
                  <a:lnTo>
                    <a:pt x="35603" y="33153"/>
                  </a:lnTo>
                  <a:lnTo>
                    <a:pt x="35804" y="33339"/>
                  </a:lnTo>
                  <a:lnTo>
                    <a:pt x="36006" y="33525"/>
                  </a:lnTo>
                  <a:lnTo>
                    <a:pt x="36238" y="33680"/>
                  </a:lnTo>
                  <a:lnTo>
                    <a:pt x="36455" y="33819"/>
                  </a:lnTo>
                  <a:lnTo>
                    <a:pt x="36703" y="33959"/>
                  </a:lnTo>
                  <a:lnTo>
                    <a:pt x="36951" y="34067"/>
                  </a:lnTo>
                  <a:lnTo>
                    <a:pt x="37199" y="34176"/>
                  </a:lnTo>
                  <a:lnTo>
                    <a:pt x="37462" y="34253"/>
                  </a:lnTo>
                  <a:lnTo>
                    <a:pt x="37757" y="34315"/>
                  </a:lnTo>
                  <a:lnTo>
                    <a:pt x="38051" y="34362"/>
                  </a:lnTo>
                  <a:lnTo>
                    <a:pt x="38330" y="34393"/>
                  </a:lnTo>
                  <a:lnTo>
                    <a:pt x="38609" y="34393"/>
                  </a:lnTo>
                  <a:lnTo>
                    <a:pt x="38873" y="34377"/>
                  </a:lnTo>
                  <a:lnTo>
                    <a:pt x="39121" y="34331"/>
                  </a:lnTo>
                  <a:lnTo>
                    <a:pt x="39369" y="34284"/>
                  </a:lnTo>
                  <a:lnTo>
                    <a:pt x="39617" y="34207"/>
                  </a:lnTo>
                  <a:lnTo>
                    <a:pt x="39849" y="34129"/>
                  </a:lnTo>
                  <a:lnTo>
                    <a:pt x="40082" y="34021"/>
                  </a:lnTo>
                  <a:lnTo>
                    <a:pt x="40299" y="33912"/>
                  </a:lnTo>
                  <a:lnTo>
                    <a:pt x="40531" y="33773"/>
                  </a:lnTo>
                  <a:lnTo>
                    <a:pt x="40733" y="33633"/>
                  </a:lnTo>
                  <a:lnTo>
                    <a:pt x="40950" y="33478"/>
                  </a:lnTo>
                  <a:lnTo>
                    <a:pt x="41353" y="33153"/>
                  </a:lnTo>
                  <a:lnTo>
                    <a:pt x="41756" y="32797"/>
                  </a:lnTo>
                  <a:lnTo>
                    <a:pt x="42128" y="32425"/>
                  </a:lnTo>
                  <a:lnTo>
                    <a:pt x="42887" y="31634"/>
                  </a:lnTo>
                  <a:lnTo>
                    <a:pt x="43259" y="31231"/>
                  </a:lnTo>
                  <a:lnTo>
                    <a:pt x="43647" y="30859"/>
                  </a:lnTo>
                  <a:lnTo>
                    <a:pt x="44034" y="30503"/>
                  </a:lnTo>
                  <a:lnTo>
                    <a:pt x="44437" y="30162"/>
                  </a:lnTo>
                  <a:lnTo>
                    <a:pt x="44515" y="30100"/>
                  </a:lnTo>
                  <a:lnTo>
                    <a:pt x="44608" y="30053"/>
                  </a:lnTo>
                  <a:lnTo>
                    <a:pt x="44716" y="30022"/>
                  </a:lnTo>
                  <a:lnTo>
                    <a:pt x="44763" y="30007"/>
                  </a:lnTo>
                  <a:lnTo>
                    <a:pt x="44809" y="30022"/>
                  </a:lnTo>
                  <a:lnTo>
                    <a:pt x="44887" y="30053"/>
                  </a:lnTo>
                  <a:lnTo>
                    <a:pt x="44949" y="30100"/>
                  </a:lnTo>
                  <a:lnTo>
                    <a:pt x="44995" y="30162"/>
                  </a:lnTo>
                  <a:lnTo>
                    <a:pt x="45026" y="30239"/>
                  </a:lnTo>
                  <a:lnTo>
                    <a:pt x="45042" y="30332"/>
                  </a:lnTo>
                  <a:lnTo>
                    <a:pt x="45057" y="30425"/>
                  </a:lnTo>
                  <a:lnTo>
                    <a:pt x="45057" y="30596"/>
                  </a:lnTo>
                  <a:lnTo>
                    <a:pt x="44995" y="31030"/>
                  </a:lnTo>
                  <a:lnTo>
                    <a:pt x="44933" y="31448"/>
                  </a:lnTo>
                  <a:lnTo>
                    <a:pt x="44825" y="31867"/>
                  </a:lnTo>
                  <a:lnTo>
                    <a:pt x="44716" y="32285"/>
                  </a:lnTo>
                  <a:lnTo>
                    <a:pt x="44577" y="32688"/>
                  </a:lnTo>
                  <a:lnTo>
                    <a:pt x="44422" y="33091"/>
                  </a:lnTo>
                  <a:lnTo>
                    <a:pt x="44251" y="33494"/>
                  </a:lnTo>
                  <a:lnTo>
                    <a:pt x="44050" y="33866"/>
                  </a:lnTo>
                  <a:lnTo>
                    <a:pt x="43755" y="34408"/>
                  </a:lnTo>
                  <a:lnTo>
                    <a:pt x="43445" y="34935"/>
                  </a:lnTo>
                  <a:lnTo>
                    <a:pt x="43290" y="35199"/>
                  </a:lnTo>
                  <a:lnTo>
                    <a:pt x="43151" y="35478"/>
                  </a:lnTo>
                  <a:lnTo>
                    <a:pt x="43027" y="35757"/>
                  </a:lnTo>
                  <a:lnTo>
                    <a:pt x="42934" y="36036"/>
                  </a:lnTo>
                  <a:lnTo>
                    <a:pt x="42872" y="36237"/>
                  </a:lnTo>
                  <a:lnTo>
                    <a:pt x="42810" y="36454"/>
                  </a:lnTo>
                  <a:lnTo>
                    <a:pt x="42732" y="36873"/>
                  </a:lnTo>
                  <a:lnTo>
                    <a:pt x="42686" y="37307"/>
                  </a:lnTo>
                  <a:lnTo>
                    <a:pt x="42639" y="37725"/>
                  </a:lnTo>
                  <a:lnTo>
                    <a:pt x="42608" y="38020"/>
                  </a:lnTo>
                  <a:lnTo>
                    <a:pt x="42562" y="38361"/>
                  </a:lnTo>
                  <a:lnTo>
                    <a:pt x="42453" y="39105"/>
                  </a:lnTo>
                  <a:lnTo>
                    <a:pt x="42391" y="39508"/>
                  </a:lnTo>
                  <a:lnTo>
                    <a:pt x="42345" y="39926"/>
                  </a:lnTo>
                  <a:lnTo>
                    <a:pt x="42314" y="40360"/>
                  </a:lnTo>
                  <a:lnTo>
                    <a:pt x="42283" y="40779"/>
                  </a:lnTo>
                  <a:lnTo>
                    <a:pt x="42298" y="41182"/>
                  </a:lnTo>
                  <a:lnTo>
                    <a:pt x="42329" y="41585"/>
                  </a:lnTo>
                  <a:lnTo>
                    <a:pt x="42360" y="41771"/>
                  </a:lnTo>
                  <a:lnTo>
                    <a:pt x="42391" y="41957"/>
                  </a:lnTo>
                  <a:lnTo>
                    <a:pt x="42438" y="42143"/>
                  </a:lnTo>
                  <a:lnTo>
                    <a:pt x="42500" y="42313"/>
                  </a:lnTo>
                  <a:lnTo>
                    <a:pt x="42577" y="42468"/>
                  </a:lnTo>
                  <a:lnTo>
                    <a:pt x="42655" y="42623"/>
                  </a:lnTo>
                  <a:lnTo>
                    <a:pt x="42748" y="42763"/>
                  </a:lnTo>
                  <a:lnTo>
                    <a:pt x="42856" y="42902"/>
                  </a:lnTo>
                  <a:lnTo>
                    <a:pt x="42965" y="43011"/>
                  </a:lnTo>
                  <a:lnTo>
                    <a:pt x="43104" y="43119"/>
                  </a:lnTo>
                  <a:lnTo>
                    <a:pt x="43259" y="43212"/>
                  </a:lnTo>
                  <a:lnTo>
                    <a:pt x="43414" y="43290"/>
                  </a:lnTo>
                  <a:lnTo>
                    <a:pt x="43631" y="43367"/>
                  </a:lnTo>
                  <a:lnTo>
                    <a:pt x="43864" y="43414"/>
                  </a:lnTo>
                  <a:lnTo>
                    <a:pt x="44081" y="43429"/>
                  </a:lnTo>
                  <a:lnTo>
                    <a:pt x="44282" y="43414"/>
                  </a:lnTo>
                  <a:lnTo>
                    <a:pt x="44499" y="43352"/>
                  </a:lnTo>
                  <a:lnTo>
                    <a:pt x="44701" y="43274"/>
                  </a:lnTo>
                  <a:lnTo>
                    <a:pt x="44902" y="43166"/>
                  </a:lnTo>
                  <a:lnTo>
                    <a:pt x="45119" y="43026"/>
                  </a:lnTo>
                  <a:lnTo>
                    <a:pt x="45321" y="42856"/>
                  </a:lnTo>
                  <a:lnTo>
                    <a:pt x="45507" y="42670"/>
                  </a:lnTo>
                  <a:lnTo>
                    <a:pt x="45708" y="42468"/>
                  </a:lnTo>
                  <a:lnTo>
                    <a:pt x="45910" y="42236"/>
                  </a:lnTo>
                  <a:lnTo>
                    <a:pt x="46096" y="41988"/>
                  </a:lnTo>
                  <a:lnTo>
                    <a:pt x="46282" y="41740"/>
                  </a:lnTo>
                  <a:lnTo>
                    <a:pt x="46468" y="41461"/>
                  </a:lnTo>
                  <a:lnTo>
                    <a:pt x="46654" y="41166"/>
                  </a:lnTo>
                  <a:lnTo>
                    <a:pt x="46995" y="40577"/>
                  </a:lnTo>
                  <a:lnTo>
                    <a:pt x="47336" y="39957"/>
                  </a:lnTo>
                  <a:lnTo>
                    <a:pt x="47630" y="39322"/>
                  </a:lnTo>
                  <a:lnTo>
                    <a:pt x="47924" y="38702"/>
                  </a:lnTo>
                  <a:lnTo>
                    <a:pt x="48188" y="38097"/>
                  </a:lnTo>
                  <a:lnTo>
                    <a:pt x="48420" y="37539"/>
                  </a:lnTo>
                  <a:lnTo>
                    <a:pt x="48622" y="37028"/>
                  </a:lnTo>
                  <a:lnTo>
                    <a:pt x="48916" y="36206"/>
                  </a:lnTo>
                  <a:lnTo>
                    <a:pt x="49195" y="35447"/>
                  </a:lnTo>
                  <a:lnTo>
                    <a:pt x="49443" y="34672"/>
                  </a:lnTo>
                  <a:lnTo>
                    <a:pt x="49691" y="33897"/>
                  </a:lnTo>
                  <a:lnTo>
                    <a:pt x="49924" y="33122"/>
                  </a:lnTo>
                  <a:lnTo>
                    <a:pt x="50125" y="32332"/>
                  </a:lnTo>
                  <a:lnTo>
                    <a:pt x="50327" y="31541"/>
                  </a:lnTo>
                  <a:lnTo>
                    <a:pt x="50513" y="30751"/>
                  </a:lnTo>
                  <a:lnTo>
                    <a:pt x="50683" y="29960"/>
                  </a:lnTo>
                  <a:lnTo>
                    <a:pt x="50838" y="29154"/>
                  </a:lnTo>
                  <a:lnTo>
                    <a:pt x="50978" y="28348"/>
                  </a:lnTo>
                  <a:lnTo>
                    <a:pt x="51117" y="27558"/>
                  </a:lnTo>
                  <a:lnTo>
                    <a:pt x="51241" y="26752"/>
                  </a:lnTo>
                  <a:lnTo>
                    <a:pt x="51350" y="25946"/>
                  </a:lnTo>
                  <a:lnTo>
                    <a:pt x="51443" y="25140"/>
                  </a:lnTo>
                  <a:lnTo>
                    <a:pt x="51536" y="24334"/>
                  </a:lnTo>
                  <a:lnTo>
                    <a:pt x="51613" y="23528"/>
                  </a:lnTo>
                  <a:lnTo>
                    <a:pt x="51691" y="22551"/>
                  </a:lnTo>
                  <a:lnTo>
                    <a:pt x="51722" y="21575"/>
                  </a:lnTo>
                  <a:lnTo>
                    <a:pt x="51722" y="20599"/>
                  </a:lnTo>
                  <a:lnTo>
                    <a:pt x="51722" y="20103"/>
                  </a:lnTo>
                  <a:lnTo>
                    <a:pt x="51691" y="19607"/>
                  </a:lnTo>
                  <a:lnTo>
                    <a:pt x="51660" y="19111"/>
                  </a:lnTo>
                  <a:lnTo>
                    <a:pt x="51629" y="18615"/>
                  </a:lnTo>
                  <a:lnTo>
                    <a:pt x="51567" y="18119"/>
                  </a:lnTo>
                  <a:lnTo>
                    <a:pt x="51520" y="17638"/>
                  </a:lnTo>
                  <a:lnTo>
                    <a:pt x="51443" y="17142"/>
                  </a:lnTo>
                  <a:lnTo>
                    <a:pt x="51365" y="16646"/>
                  </a:lnTo>
                  <a:lnTo>
                    <a:pt x="51272" y="16166"/>
                  </a:lnTo>
                  <a:lnTo>
                    <a:pt x="51164" y="15685"/>
                  </a:lnTo>
                  <a:lnTo>
                    <a:pt x="51055" y="15205"/>
                  </a:lnTo>
                  <a:lnTo>
                    <a:pt x="50916" y="14724"/>
                  </a:lnTo>
                  <a:lnTo>
                    <a:pt x="50776" y="14244"/>
                  </a:lnTo>
                  <a:lnTo>
                    <a:pt x="50637" y="13779"/>
                  </a:lnTo>
                  <a:lnTo>
                    <a:pt x="50466" y="13314"/>
                  </a:lnTo>
                  <a:lnTo>
                    <a:pt x="50296" y="12864"/>
                  </a:lnTo>
                  <a:lnTo>
                    <a:pt x="50110" y="12399"/>
                  </a:lnTo>
                  <a:lnTo>
                    <a:pt x="49908" y="11966"/>
                  </a:lnTo>
                  <a:lnTo>
                    <a:pt x="49691" y="11516"/>
                  </a:lnTo>
                  <a:lnTo>
                    <a:pt x="49459" y="11082"/>
                  </a:lnTo>
                  <a:lnTo>
                    <a:pt x="49226" y="10648"/>
                  </a:lnTo>
                  <a:lnTo>
                    <a:pt x="48963" y="10230"/>
                  </a:lnTo>
                  <a:lnTo>
                    <a:pt x="48699" y="9827"/>
                  </a:lnTo>
                  <a:lnTo>
                    <a:pt x="48420" y="9424"/>
                  </a:lnTo>
                  <a:lnTo>
                    <a:pt x="48110" y="9021"/>
                  </a:lnTo>
                  <a:lnTo>
                    <a:pt x="47800" y="8649"/>
                  </a:lnTo>
                  <a:lnTo>
                    <a:pt x="47459" y="8246"/>
                  </a:lnTo>
                  <a:lnTo>
                    <a:pt x="47103" y="7858"/>
                  </a:lnTo>
                  <a:lnTo>
                    <a:pt x="46731" y="7486"/>
                  </a:lnTo>
                  <a:lnTo>
                    <a:pt x="46344" y="7114"/>
                  </a:lnTo>
                  <a:lnTo>
                    <a:pt x="45941" y="6758"/>
                  </a:lnTo>
                  <a:lnTo>
                    <a:pt x="45538" y="6417"/>
                  </a:lnTo>
                  <a:lnTo>
                    <a:pt x="45119" y="6076"/>
                  </a:lnTo>
                  <a:lnTo>
                    <a:pt x="44685" y="5750"/>
                  </a:lnTo>
                  <a:lnTo>
                    <a:pt x="44251" y="5440"/>
                  </a:lnTo>
                  <a:lnTo>
                    <a:pt x="43802" y="5130"/>
                  </a:lnTo>
                  <a:lnTo>
                    <a:pt x="43352" y="4836"/>
                  </a:lnTo>
                  <a:lnTo>
                    <a:pt x="42887" y="4541"/>
                  </a:lnTo>
                  <a:lnTo>
                    <a:pt x="42422" y="4262"/>
                  </a:lnTo>
                  <a:lnTo>
                    <a:pt x="41942" y="3999"/>
                  </a:lnTo>
                  <a:lnTo>
                    <a:pt x="41446" y="3735"/>
                  </a:lnTo>
                  <a:lnTo>
                    <a:pt x="40965" y="3487"/>
                  </a:lnTo>
                  <a:lnTo>
                    <a:pt x="40469" y="3255"/>
                  </a:lnTo>
                  <a:lnTo>
                    <a:pt x="39973" y="3022"/>
                  </a:lnTo>
                  <a:lnTo>
                    <a:pt x="39462" y="2790"/>
                  </a:lnTo>
                  <a:lnTo>
                    <a:pt x="38950" y="2588"/>
                  </a:lnTo>
                  <a:lnTo>
                    <a:pt x="37943" y="2185"/>
                  </a:lnTo>
                  <a:lnTo>
                    <a:pt x="36905" y="1829"/>
                  </a:lnTo>
                  <a:lnTo>
                    <a:pt x="35882" y="1503"/>
                  </a:lnTo>
                  <a:lnTo>
                    <a:pt x="34843" y="1209"/>
                  </a:lnTo>
                  <a:lnTo>
                    <a:pt x="33820" y="946"/>
                  </a:lnTo>
                  <a:lnTo>
                    <a:pt x="32813" y="729"/>
                  </a:lnTo>
                  <a:lnTo>
                    <a:pt x="31852" y="543"/>
                  </a:lnTo>
                  <a:lnTo>
                    <a:pt x="30906" y="388"/>
                  </a:lnTo>
                  <a:lnTo>
                    <a:pt x="29945" y="264"/>
                  </a:lnTo>
                  <a:lnTo>
                    <a:pt x="29000" y="155"/>
                  </a:lnTo>
                  <a:lnTo>
                    <a:pt x="28054" y="78"/>
                  </a:lnTo>
                  <a:lnTo>
                    <a:pt x="27109" y="31"/>
                  </a:lnTo>
                  <a:lnTo>
                    <a:pt x="26164" y="16"/>
                  </a:lnTo>
                  <a:lnTo>
                    <a:pt x="252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1"/>
            <p:cNvSpPr/>
            <p:nvPr/>
          </p:nvSpPr>
          <p:spPr>
            <a:xfrm>
              <a:off x="-1057921" y="2090714"/>
              <a:ext cx="559032" cy="572801"/>
            </a:xfrm>
            <a:custGeom>
              <a:rect b="b" l="l" r="r" t="t"/>
              <a:pathLst>
                <a:path extrusionOk="0" h="40021" w="39059">
                  <a:moveTo>
                    <a:pt x="12973" y="1"/>
                  </a:moveTo>
                  <a:lnTo>
                    <a:pt x="12384" y="16"/>
                  </a:lnTo>
                  <a:lnTo>
                    <a:pt x="11780" y="47"/>
                  </a:lnTo>
                  <a:lnTo>
                    <a:pt x="11175" y="78"/>
                  </a:lnTo>
                  <a:lnTo>
                    <a:pt x="10586" y="125"/>
                  </a:lnTo>
                  <a:lnTo>
                    <a:pt x="9997" y="187"/>
                  </a:lnTo>
                  <a:lnTo>
                    <a:pt x="9408" y="264"/>
                  </a:lnTo>
                  <a:lnTo>
                    <a:pt x="8819" y="342"/>
                  </a:lnTo>
                  <a:lnTo>
                    <a:pt x="8246" y="450"/>
                  </a:lnTo>
                  <a:lnTo>
                    <a:pt x="7657" y="574"/>
                  </a:lnTo>
                  <a:lnTo>
                    <a:pt x="7083" y="714"/>
                  </a:lnTo>
                  <a:lnTo>
                    <a:pt x="6510" y="869"/>
                  </a:lnTo>
                  <a:lnTo>
                    <a:pt x="5936" y="1039"/>
                  </a:lnTo>
                  <a:lnTo>
                    <a:pt x="5378" y="1225"/>
                  </a:lnTo>
                  <a:lnTo>
                    <a:pt x="4836" y="1442"/>
                  </a:lnTo>
                  <a:lnTo>
                    <a:pt x="4293" y="1675"/>
                  </a:lnTo>
                  <a:lnTo>
                    <a:pt x="3751" y="1923"/>
                  </a:lnTo>
                  <a:lnTo>
                    <a:pt x="3224" y="2186"/>
                  </a:lnTo>
                  <a:lnTo>
                    <a:pt x="2713" y="2496"/>
                  </a:lnTo>
                  <a:lnTo>
                    <a:pt x="2217" y="2806"/>
                  </a:lnTo>
                  <a:lnTo>
                    <a:pt x="1953" y="2992"/>
                  </a:lnTo>
                  <a:lnTo>
                    <a:pt x="1690" y="3194"/>
                  </a:lnTo>
                  <a:lnTo>
                    <a:pt x="1457" y="3411"/>
                  </a:lnTo>
                  <a:lnTo>
                    <a:pt x="1225" y="3643"/>
                  </a:lnTo>
                  <a:lnTo>
                    <a:pt x="1132" y="3767"/>
                  </a:lnTo>
                  <a:lnTo>
                    <a:pt x="1039" y="3891"/>
                  </a:lnTo>
                  <a:lnTo>
                    <a:pt x="961" y="4031"/>
                  </a:lnTo>
                  <a:lnTo>
                    <a:pt x="884" y="4170"/>
                  </a:lnTo>
                  <a:lnTo>
                    <a:pt x="822" y="4325"/>
                  </a:lnTo>
                  <a:lnTo>
                    <a:pt x="775" y="4465"/>
                  </a:lnTo>
                  <a:lnTo>
                    <a:pt x="729" y="4635"/>
                  </a:lnTo>
                  <a:lnTo>
                    <a:pt x="698" y="4790"/>
                  </a:lnTo>
                  <a:lnTo>
                    <a:pt x="326" y="7642"/>
                  </a:lnTo>
                  <a:lnTo>
                    <a:pt x="248" y="8309"/>
                  </a:lnTo>
                  <a:lnTo>
                    <a:pt x="186" y="8990"/>
                  </a:lnTo>
                  <a:lnTo>
                    <a:pt x="124" y="9672"/>
                  </a:lnTo>
                  <a:lnTo>
                    <a:pt x="78" y="10354"/>
                  </a:lnTo>
                  <a:lnTo>
                    <a:pt x="47" y="11036"/>
                  </a:lnTo>
                  <a:lnTo>
                    <a:pt x="16" y="11718"/>
                  </a:lnTo>
                  <a:lnTo>
                    <a:pt x="16" y="12400"/>
                  </a:lnTo>
                  <a:lnTo>
                    <a:pt x="0" y="13067"/>
                  </a:lnTo>
                  <a:lnTo>
                    <a:pt x="16" y="13749"/>
                  </a:lnTo>
                  <a:lnTo>
                    <a:pt x="31" y="14431"/>
                  </a:lnTo>
                  <a:lnTo>
                    <a:pt x="47" y="15113"/>
                  </a:lnTo>
                  <a:lnTo>
                    <a:pt x="93" y="15795"/>
                  </a:lnTo>
                  <a:lnTo>
                    <a:pt x="186" y="17143"/>
                  </a:lnTo>
                  <a:lnTo>
                    <a:pt x="326" y="18507"/>
                  </a:lnTo>
                  <a:lnTo>
                    <a:pt x="481" y="19855"/>
                  </a:lnTo>
                  <a:lnTo>
                    <a:pt x="682" y="21204"/>
                  </a:lnTo>
                  <a:lnTo>
                    <a:pt x="915" y="22537"/>
                  </a:lnTo>
                  <a:lnTo>
                    <a:pt x="1163" y="23885"/>
                  </a:lnTo>
                  <a:lnTo>
                    <a:pt x="1442" y="25218"/>
                  </a:lnTo>
                  <a:lnTo>
                    <a:pt x="1736" y="26536"/>
                  </a:lnTo>
                  <a:lnTo>
                    <a:pt x="2062" y="27869"/>
                  </a:lnTo>
                  <a:lnTo>
                    <a:pt x="2418" y="29171"/>
                  </a:lnTo>
                  <a:lnTo>
                    <a:pt x="2589" y="29791"/>
                  </a:lnTo>
                  <a:lnTo>
                    <a:pt x="2759" y="30410"/>
                  </a:lnTo>
                  <a:lnTo>
                    <a:pt x="2960" y="31015"/>
                  </a:lnTo>
                  <a:lnTo>
                    <a:pt x="3162" y="31619"/>
                  </a:lnTo>
                  <a:lnTo>
                    <a:pt x="3379" y="32224"/>
                  </a:lnTo>
                  <a:lnTo>
                    <a:pt x="3611" y="32813"/>
                  </a:lnTo>
                  <a:lnTo>
                    <a:pt x="3875" y="33402"/>
                  </a:lnTo>
                  <a:lnTo>
                    <a:pt x="4138" y="33975"/>
                  </a:lnTo>
                  <a:lnTo>
                    <a:pt x="4433" y="34533"/>
                  </a:lnTo>
                  <a:lnTo>
                    <a:pt x="4758" y="35091"/>
                  </a:lnTo>
                  <a:lnTo>
                    <a:pt x="5099" y="35603"/>
                  </a:lnTo>
                  <a:lnTo>
                    <a:pt x="5456" y="36114"/>
                  </a:lnTo>
                  <a:lnTo>
                    <a:pt x="5859" y="36595"/>
                  </a:lnTo>
                  <a:lnTo>
                    <a:pt x="6060" y="36827"/>
                  </a:lnTo>
                  <a:lnTo>
                    <a:pt x="6277" y="37060"/>
                  </a:lnTo>
                  <a:lnTo>
                    <a:pt x="6494" y="37277"/>
                  </a:lnTo>
                  <a:lnTo>
                    <a:pt x="6727" y="37494"/>
                  </a:lnTo>
                  <a:lnTo>
                    <a:pt x="6959" y="37695"/>
                  </a:lnTo>
                  <a:lnTo>
                    <a:pt x="7207" y="37897"/>
                  </a:lnTo>
                  <a:lnTo>
                    <a:pt x="7533" y="38145"/>
                  </a:lnTo>
                  <a:lnTo>
                    <a:pt x="7874" y="38362"/>
                  </a:lnTo>
                  <a:lnTo>
                    <a:pt x="8230" y="38579"/>
                  </a:lnTo>
                  <a:lnTo>
                    <a:pt x="8602" y="38765"/>
                  </a:lnTo>
                  <a:lnTo>
                    <a:pt x="8974" y="38951"/>
                  </a:lnTo>
                  <a:lnTo>
                    <a:pt x="9362" y="39106"/>
                  </a:lnTo>
                  <a:lnTo>
                    <a:pt x="9749" y="39261"/>
                  </a:lnTo>
                  <a:lnTo>
                    <a:pt x="10168" y="39400"/>
                  </a:lnTo>
                  <a:lnTo>
                    <a:pt x="10571" y="39509"/>
                  </a:lnTo>
                  <a:lnTo>
                    <a:pt x="10989" y="39617"/>
                  </a:lnTo>
                  <a:lnTo>
                    <a:pt x="11423" y="39710"/>
                  </a:lnTo>
                  <a:lnTo>
                    <a:pt x="11857" y="39788"/>
                  </a:lnTo>
                  <a:lnTo>
                    <a:pt x="12291" y="39865"/>
                  </a:lnTo>
                  <a:lnTo>
                    <a:pt x="12725" y="39912"/>
                  </a:lnTo>
                  <a:lnTo>
                    <a:pt x="13174" y="39958"/>
                  </a:lnTo>
                  <a:lnTo>
                    <a:pt x="13624" y="39989"/>
                  </a:lnTo>
                  <a:lnTo>
                    <a:pt x="14073" y="40005"/>
                  </a:lnTo>
                  <a:lnTo>
                    <a:pt x="14523" y="40020"/>
                  </a:lnTo>
                  <a:lnTo>
                    <a:pt x="14972" y="40005"/>
                  </a:lnTo>
                  <a:lnTo>
                    <a:pt x="15422" y="40005"/>
                  </a:lnTo>
                  <a:lnTo>
                    <a:pt x="15871" y="39974"/>
                  </a:lnTo>
                  <a:lnTo>
                    <a:pt x="16321" y="39943"/>
                  </a:lnTo>
                  <a:lnTo>
                    <a:pt x="16755" y="39896"/>
                  </a:lnTo>
                  <a:lnTo>
                    <a:pt x="17189" y="39850"/>
                  </a:lnTo>
                  <a:lnTo>
                    <a:pt x="18057" y="39726"/>
                  </a:lnTo>
                  <a:lnTo>
                    <a:pt x="18894" y="39571"/>
                  </a:lnTo>
                  <a:lnTo>
                    <a:pt x="19700" y="39385"/>
                  </a:lnTo>
                  <a:lnTo>
                    <a:pt x="20475" y="39168"/>
                  </a:lnTo>
                  <a:lnTo>
                    <a:pt x="20831" y="39059"/>
                  </a:lnTo>
                  <a:lnTo>
                    <a:pt x="21188" y="38935"/>
                  </a:lnTo>
                  <a:lnTo>
                    <a:pt x="21529" y="38796"/>
                  </a:lnTo>
                  <a:lnTo>
                    <a:pt x="21870" y="38672"/>
                  </a:lnTo>
                  <a:lnTo>
                    <a:pt x="22195" y="38517"/>
                  </a:lnTo>
                  <a:lnTo>
                    <a:pt x="22505" y="38362"/>
                  </a:lnTo>
                  <a:lnTo>
                    <a:pt x="22815" y="38207"/>
                  </a:lnTo>
                  <a:lnTo>
                    <a:pt x="23125" y="38052"/>
                  </a:lnTo>
                  <a:lnTo>
                    <a:pt x="23419" y="37881"/>
                  </a:lnTo>
                  <a:lnTo>
                    <a:pt x="23698" y="37695"/>
                  </a:lnTo>
                  <a:lnTo>
                    <a:pt x="23977" y="37509"/>
                  </a:lnTo>
                  <a:lnTo>
                    <a:pt x="24241" y="37323"/>
                  </a:lnTo>
                  <a:lnTo>
                    <a:pt x="24504" y="37122"/>
                  </a:lnTo>
                  <a:lnTo>
                    <a:pt x="24752" y="36920"/>
                  </a:lnTo>
                  <a:lnTo>
                    <a:pt x="25248" y="36486"/>
                  </a:lnTo>
                  <a:lnTo>
                    <a:pt x="25698" y="36052"/>
                  </a:lnTo>
                  <a:lnTo>
                    <a:pt x="26132" y="35572"/>
                  </a:lnTo>
                  <a:lnTo>
                    <a:pt x="26535" y="35091"/>
                  </a:lnTo>
                  <a:lnTo>
                    <a:pt x="26907" y="34580"/>
                  </a:lnTo>
                  <a:lnTo>
                    <a:pt x="27248" y="34053"/>
                  </a:lnTo>
                  <a:lnTo>
                    <a:pt x="27589" y="33510"/>
                  </a:lnTo>
                  <a:lnTo>
                    <a:pt x="27883" y="32952"/>
                  </a:lnTo>
                  <a:lnTo>
                    <a:pt x="28178" y="32379"/>
                  </a:lnTo>
                  <a:lnTo>
                    <a:pt x="28441" y="31790"/>
                  </a:lnTo>
                  <a:lnTo>
                    <a:pt x="28674" y="31185"/>
                  </a:lnTo>
                  <a:lnTo>
                    <a:pt x="28906" y="30565"/>
                  </a:lnTo>
                  <a:lnTo>
                    <a:pt x="29108" y="29945"/>
                  </a:lnTo>
                  <a:lnTo>
                    <a:pt x="29309" y="29310"/>
                  </a:lnTo>
                  <a:lnTo>
                    <a:pt x="29480" y="28675"/>
                  </a:lnTo>
                  <a:lnTo>
                    <a:pt x="29650" y="28024"/>
                  </a:lnTo>
                  <a:lnTo>
                    <a:pt x="29790" y="27357"/>
                  </a:lnTo>
                  <a:lnTo>
                    <a:pt x="29929" y="26706"/>
                  </a:lnTo>
                  <a:lnTo>
                    <a:pt x="30053" y="26040"/>
                  </a:lnTo>
                  <a:lnTo>
                    <a:pt x="30162" y="25358"/>
                  </a:lnTo>
                  <a:lnTo>
                    <a:pt x="30270" y="24691"/>
                  </a:lnTo>
                  <a:lnTo>
                    <a:pt x="30456" y="23343"/>
                  </a:lnTo>
                  <a:lnTo>
                    <a:pt x="30627" y="22010"/>
                  </a:lnTo>
                  <a:lnTo>
                    <a:pt x="30627" y="22118"/>
                  </a:lnTo>
                  <a:lnTo>
                    <a:pt x="30642" y="22227"/>
                  </a:lnTo>
                  <a:lnTo>
                    <a:pt x="30689" y="22320"/>
                  </a:lnTo>
                  <a:lnTo>
                    <a:pt x="30751" y="22413"/>
                  </a:lnTo>
                  <a:lnTo>
                    <a:pt x="30828" y="22490"/>
                  </a:lnTo>
                  <a:lnTo>
                    <a:pt x="30921" y="22568"/>
                  </a:lnTo>
                  <a:lnTo>
                    <a:pt x="31030" y="22630"/>
                  </a:lnTo>
                  <a:lnTo>
                    <a:pt x="31154" y="22692"/>
                  </a:lnTo>
                  <a:lnTo>
                    <a:pt x="31293" y="22754"/>
                  </a:lnTo>
                  <a:lnTo>
                    <a:pt x="31433" y="22800"/>
                  </a:lnTo>
                  <a:lnTo>
                    <a:pt x="31758" y="22878"/>
                  </a:lnTo>
                  <a:lnTo>
                    <a:pt x="32115" y="22940"/>
                  </a:lnTo>
                  <a:lnTo>
                    <a:pt x="32487" y="22986"/>
                  </a:lnTo>
                  <a:lnTo>
                    <a:pt x="32859" y="23017"/>
                  </a:lnTo>
                  <a:lnTo>
                    <a:pt x="33246" y="23033"/>
                  </a:lnTo>
                  <a:lnTo>
                    <a:pt x="33602" y="23033"/>
                  </a:lnTo>
                  <a:lnTo>
                    <a:pt x="33943" y="23017"/>
                  </a:lnTo>
                  <a:lnTo>
                    <a:pt x="34253" y="23002"/>
                  </a:lnTo>
                  <a:lnTo>
                    <a:pt x="34517" y="22971"/>
                  </a:lnTo>
                  <a:lnTo>
                    <a:pt x="34718" y="22940"/>
                  </a:lnTo>
                  <a:lnTo>
                    <a:pt x="34873" y="22909"/>
                  </a:lnTo>
                  <a:lnTo>
                    <a:pt x="35121" y="22800"/>
                  </a:lnTo>
                  <a:lnTo>
                    <a:pt x="35385" y="22692"/>
                  </a:lnTo>
                  <a:lnTo>
                    <a:pt x="35633" y="22583"/>
                  </a:lnTo>
                  <a:lnTo>
                    <a:pt x="35881" y="22444"/>
                  </a:lnTo>
                  <a:lnTo>
                    <a:pt x="36113" y="22304"/>
                  </a:lnTo>
                  <a:lnTo>
                    <a:pt x="36330" y="22149"/>
                  </a:lnTo>
                  <a:lnTo>
                    <a:pt x="36563" y="21979"/>
                  </a:lnTo>
                  <a:lnTo>
                    <a:pt x="36764" y="21808"/>
                  </a:lnTo>
                  <a:lnTo>
                    <a:pt x="36966" y="21638"/>
                  </a:lnTo>
                  <a:lnTo>
                    <a:pt x="37167" y="21436"/>
                  </a:lnTo>
                  <a:lnTo>
                    <a:pt x="37353" y="21235"/>
                  </a:lnTo>
                  <a:lnTo>
                    <a:pt x="37539" y="21033"/>
                  </a:lnTo>
                  <a:lnTo>
                    <a:pt x="37694" y="20816"/>
                  </a:lnTo>
                  <a:lnTo>
                    <a:pt x="37865" y="20599"/>
                  </a:lnTo>
                  <a:lnTo>
                    <a:pt x="38020" y="20367"/>
                  </a:lnTo>
                  <a:lnTo>
                    <a:pt x="38159" y="20134"/>
                  </a:lnTo>
                  <a:lnTo>
                    <a:pt x="38283" y="19886"/>
                  </a:lnTo>
                  <a:lnTo>
                    <a:pt x="38407" y="19638"/>
                  </a:lnTo>
                  <a:lnTo>
                    <a:pt x="38516" y="19390"/>
                  </a:lnTo>
                  <a:lnTo>
                    <a:pt x="38624" y="19143"/>
                  </a:lnTo>
                  <a:lnTo>
                    <a:pt x="38717" y="18879"/>
                  </a:lnTo>
                  <a:lnTo>
                    <a:pt x="38795" y="18616"/>
                  </a:lnTo>
                  <a:lnTo>
                    <a:pt x="38872" y="18352"/>
                  </a:lnTo>
                  <a:lnTo>
                    <a:pt x="38934" y="18089"/>
                  </a:lnTo>
                  <a:lnTo>
                    <a:pt x="38981" y="17810"/>
                  </a:lnTo>
                  <a:lnTo>
                    <a:pt x="39012" y="17546"/>
                  </a:lnTo>
                  <a:lnTo>
                    <a:pt x="39043" y="17267"/>
                  </a:lnTo>
                  <a:lnTo>
                    <a:pt x="39058" y="16988"/>
                  </a:lnTo>
                  <a:lnTo>
                    <a:pt x="39058" y="16725"/>
                  </a:lnTo>
                  <a:lnTo>
                    <a:pt x="39058" y="16446"/>
                  </a:lnTo>
                  <a:lnTo>
                    <a:pt x="39027" y="16167"/>
                  </a:lnTo>
                  <a:lnTo>
                    <a:pt x="38996" y="15903"/>
                  </a:lnTo>
                  <a:lnTo>
                    <a:pt x="38934" y="15531"/>
                  </a:lnTo>
                  <a:lnTo>
                    <a:pt x="38841" y="15190"/>
                  </a:lnTo>
                  <a:lnTo>
                    <a:pt x="38733" y="14865"/>
                  </a:lnTo>
                  <a:lnTo>
                    <a:pt x="38593" y="14555"/>
                  </a:lnTo>
                  <a:lnTo>
                    <a:pt x="38454" y="14245"/>
                  </a:lnTo>
                  <a:lnTo>
                    <a:pt x="38283" y="13966"/>
                  </a:lnTo>
                  <a:lnTo>
                    <a:pt x="38097" y="13702"/>
                  </a:lnTo>
                  <a:lnTo>
                    <a:pt x="37896" y="13454"/>
                  </a:lnTo>
                  <a:lnTo>
                    <a:pt x="37679" y="13206"/>
                  </a:lnTo>
                  <a:lnTo>
                    <a:pt x="37446" y="12989"/>
                  </a:lnTo>
                  <a:lnTo>
                    <a:pt x="37198" y="12788"/>
                  </a:lnTo>
                  <a:lnTo>
                    <a:pt x="36935" y="12602"/>
                  </a:lnTo>
                  <a:lnTo>
                    <a:pt x="36671" y="12431"/>
                  </a:lnTo>
                  <a:lnTo>
                    <a:pt x="36392" y="12276"/>
                  </a:lnTo>
                  <a:lnTo>
                    <a:pt x="36098" y="12152"/>
                  </a:lnTo>
                  <a:lnTo>
                    <a:pt x="35803" y="12028"/>
                  </a:lnTo>
                  <a:lnTo>
                    <a:pt x="35493" y="11935"/>
                  </a:lnTo>
                  <a:lnTo>
                    <a:pt x="35183" y="11858"/>
                  </a:lnTo>
                  <a:lnTo>
                    <a:pt x="34873" y="11796"/>
                  </a:lnTo>
                  <a:lnTo>
                    <a:pt x="34548" y="11749"/>
                  </a:lnTo>
                  <a:lnTo>
                    <a:pt x="34222" y="11718"/>
                  </a:lnTo>
                  <a:lnTo>
                    <a:pt x="33897" y="11718"/>
                  </a:lnTo>
                  <a:lnTo>
                    <a:pt x="33571" y="11734"/>
                  </a:lnTo>
                  <a:lnTo>
                    <a:pt x="33246" y="11765"/>
                  </a:lnTo>
                  <a:lnTo>
                    <a:pt x="32921" y="11811"/>
                  </a:lnTo>
                  <a:lnTo>
                    <a:pt x="32595" y="11889"/>
                  </a:lnTo>
                  <a:lnTo>
                    <a:pt x="32270" y="11982"/>
                  </a:lnTo>
                  <a:lnTo>
                    <a:pt x="31960" y="12090"/>
                  </a:lnTo>
                  <a:lnTo>
                    <a:pt x="31650" y="12230"/>
                  </a:lnTo>
                  <a:lnTo>
                    <a:pt x="31340" y="12385"/>
                  </a:lnTo>
                  <a:lnTo>
                    <a:pt x="31045" y="12555"/>
                  </a:lnTo>
                  <a:lnTo>
                    <a:pt x="30751" y="12757"/>
                  </a:lnTo>
                  <a:lnTo>
                    <a:pt x="30487" y="12974"/>
                  </a:lnTo>
                  <a:lnTo>
                    <a:pt x="30224" y="13191"/>
                  </a:lnTo>
                  <a:lnTo>
                    <a:pt x="29991" y="13408"/>
                  </a:lnTo>
                  <a:lnTo>
                    <a:pt x="29774" y="13656"/>
                  </a:lnTo>
                  <a:lnTo>
                    <a:pt x="29557" y="13904"/>
                  </a:lnTo>
                  <a:lnTo>
                    <a:pt x="29356" y="14152"/>
                  </a:lnTo>
                  <a:lnTo>
                    <a:pt x="28984" y="14663"/>
                  </a:lnTo>
                  <a:lnTo>
                    <a:pt x="28627" y="15190"/>
                  </a:lnTo>
                  <a:lnTo>
                    <a:pt x="28271" y="15733"/>
                  </a:lnTo>
                  <a:lnTo>
                    <a:pt x="27899" y="16275"/>
                  </a:lnTo>
                  <a:lnTo>
                    <a:pt x="27511" y="16802"/>
                  </a:lnTo>
                  <a:lnTo>
                    <a:pt x="27527" y="16740"/>
                  </a:lnTo>
                  <a:lnTo>
                    <a:pt x="27558" y="16632"/>
                  </a:lnTo>
                  <a:lnTo>
                    <a:pt x="27589" y="16275"/>
                  </a:lnTo>
                  <a:lnTo>
                    <a:pt x="27604" y="15795"/>
                  </a:lnTo>
                  <a:lnTo>
                    <a:pt x="27635" y="15237"/>
                  </a:lnTo>
                  <a:lnTo>
                    <a:pt x="27651" y="14152"/>
                  </a:lnTo>
                  <a:lnTo>
                    <a:pt x="27682" y="13470"/>
                  </a:lnTo>
                  <a:lnTo>
                    <a:pt x="27713" y="13067"/>
                  </a:lnTo>
                  <a:lnTo>
                    <a:pt x="27744" y="12633"/>
                  </a:lnTo>
                  <a:lnTo>
                    <a:pt x="27744" y="12183"/>
                  </a:lnTo>
                  <a:lnTo>
                    <a:pt x="27728" y="11718"/>
                  </a:lnTo>
                  <a:lnTo>
                    <a:pt x="27697" y="11501"/>
                  </a:lnTo>
                  <a:lnTo>
                    <a:pt x="27666" y="11269"/>
                  </a:lnTo>
                  <a:lnTo>
                    <a:pt x="27620" y="11052"/>
                  </a:lnTo>
                  <a:lnTo>
                    <a:pt x="27573" y="10850"/>
                  </a:lnTo>
                  <a:lnTo>
                    <a:pt x="27496" y="10649"/>
                  </a:lnTo>
                  <a:lnTo>
                    <a:pt x="27418" y="10447"/>
                  </a:lnTo>
                  <a:lnTo>
                    <a:pt x="27325" y="10261"/>
                  </a:lnTo>
                  <a:lnTo>
                    <a:pt x="27217" y="10091"/>
                  </a:lnTo>
                  <a:lnTo>
                    <a:pt x="27093" y="9936"/>
                  </a:lnTo>
                  <a:lnTo>
                    <a:pt x="26969" y="9796"/>
                  </a:lnTo>
                  <a:lnTo>
                    <a:pt x="26829" y="9672"/>
                  </a:lnTo>
                  <a:lnTo>
                    <a:pt x="26674" y="9564"/>
                  </a:lnTo>
                  <a:lnTo>
                    <a:pt x="26349" y="9347"/>
                  </a:lnTo>
                  <a:lnTo>
                    <a:pt x="26008" y="9161"/>
                  </a:lnTo>
                  <a:lnTo>
                    <a:pt x="25667" y="8975"/>
                  </a:lnTo>
                  <a:lnTo>
                    <a:pt x="25326" y="8774"/>
                  </a:lnTo>
                  <a:lnTo>
                    <a:pt x="25155" y="8665"/>
                  </a:lnTo>
                  <a:lnTo>
                    <a:pt x="25000" y="8557"/>
                  </a:lnTo>
                  <a:lnTo>
                    <a:pt x="24845" y="8433"/>
                  </a:lnTo>
                  <a:lnTo>
                    <a:pt x="24706" y="8309"/>
                  </a:lnTo>
                  <a:lnTo>
                    <a:pt x="24597" y="8185"/>
                  </a:lnTo>
                  <a:lnTo>
                    <a:pt x="24504" y="8076"/>
                  </a:lnTo>
                  <a:lnTo>
                    <a:pt x="24411" y="7937"/>
                  </a:lnTo>
                  <a:lnTo>
                    <a:pt x="24334" y="7813"/>
                  </a:lnTo>
                  <a:lnTo>
                    <a:pt x="24194" y="7534"/>
                  </a:lnTo>
                  <a:lnTo>
                    <a:pt x="24070" y="7255"/>
                  </a:lnTo>
                  <a:lnTo>
                    <a:pt x="23993" y="6960"/>
                  </a:lnTo>
                  <a:lnTo>
                    <a:pt x="23915" y="6650"/>
                  </a:lnTo>
                  <a:lnTo>
                    <a:pt x="23853" y="6340"/>
                  </a:lnTo>
                  <a:lnTo>
                    <a:pt x="23807" y="6015"/>
                  </a:lnTo>
                  <a:lnTo>
                    <a:pt x="23729" y="5348"/>
                  </a:lnTo>
                  <a:lnTo>
                    <a:pt x="23652" y="4697"/>
                  </a:lnTo>
                  <a:lnTo>
                    <a:pt x="23590" y="4372"/>
                  </a:lnTo>
                  <a:lnTo>
                    <a:pt x="23528" y="4062"/>
                  </a:lnTo>
                  <a:lnTo>
                    <a:pt x="23435" y="3736"/>
                  </a:lnTo>
                  <a:lnTo>
                    <a:pt x="23326" y="3442"/>
                  </a:lnTo>
                  <a:lnTo>
                    <a:pt x="23187" y="3147"/>
                  </a:lnTo>
                  <a:lnTo>
                    <a:pt x="23017" y="2853"/>
                  </a:lnTo>
                  <a:lnTo>
                    <a:pt x="22846" y="2589"/>
                  </a:lnTo>
                  <a:lnTo>
                    <a:pt x="22645" y="2341"/>
                  </a:lnTo>
                  <a:lnTo>
                    <a:pt x="22443" y="2109"/>
                  </a:lnTo>
                  <a:lnTo>
                    <a:pt x="22211" y="1892"/>
                  </a:lnTo>
                  <a:lnTo>
                    <a:pt x="21963" y="1675"/>
                  </a:lnTo>
                  <a:lnTo>
                    <a:pt x="21715" y="1489"/>
                  </a:lnTo>
                  <a:lnTo>
                    <a:pt x="21405" y="1287"/>
                  </a:lnTo>
                  <a:lnTo>
                    <a:pt x="21095" y="1101"/>
                  </a:lnTo>
                  <a:lnTo>
                    <a:pt x="20769" y="946"/>
                  </a:lnTo>
                  <a:lnTo>
                    <a:pt x="20444" y="791"/>
                  </a:lnTo>
                  <a:lnTo>
                    <a:pt x="20180" y="698"/>
                  </a:lnTo>
                  <a:lnTo>
                    <a:pt x="19917" y="605"/>
                  </a:lnTo>
                  <a:lnTo>
                    <a:pt x="19638" y="528"/>
                  </a:lnTo>
                  <a:lnTo>
                    <a:pt x="19374" y="466"/>
                  </a:lnTo>
                  <a:lnTo>
                    <a:pt x="18816" y="357"/>
                  </a:lnTo>
                  <a:lnTo>
                    <a:pt x="18243" y="280"/>
                  </a:lnTo>
                  <a:lnTo>
                    <a:pt x="17685" y="218"/>
                  </a:lnTo>
                  <a:lnTo>
                    <a:pt x="17111" y="171"/>
                  </a:lnTo>
                  <a:lnTo>
                    <a:pt x="15980" y="109"/>
                  </a:lnTo>
                  <a:lnTo>
                    <a:pt x="14786" y="32"/>
                  </a:lnTo>
                  <a:lnTo>
                    <a:pt x="14182" y="16"/>
                  </a:lnTo>
                  <a:lnTo>
                    <a:pt x="13577" y="1"/>
                  </a:lnTo>
                  <a:close/>
                </a:path>
              </a:pathLst>
            </a:custGeom>
            <a:solidFill>
              <a:srgbClr val="FF9F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1"/>
            <p:cNvSpPr/>
            <p:nvPr/>
          </p:nvSpPr>
          <p:spPr>
            <a:xfrm>
              <a:off x="-901757" y="2228257"/>
              <a:ext cx="75441" cy="44827"/>
            </a:xfrm>
            <a:custGeom>
              <a:rect b="b" l="l" r="r" t="t"/>
              <a:pathLst>
                <a:path extrusionOk="0" h="3132" w="5271">
                  <a:moveTo>
                    <a:pt x="869" y="0"/>
                  </a:moveTo>
                  <a:lnTo>
                    <a:pt x="512" y="47"/>
                  </a:lnTo>
                  <a:lnTo>
                    <a:pt x="419" y="78"/>
                  </a:lnTo>
                  <a:lnTo>
                    <a:pt x="326" y="109"/>
                  </a:lnTo>
                  <a:lnTo>
                    <a:pt x="233" y="171"/>
                  </a:lnTo>
                  <a:lnTo>
                    <a:pt x="156" y="233"/>
                  </a:lnTo>
                  <a:lnTo>
                    <a:pt x="94" y="310"/>
                  </a:lnTo>
                  <a:lnTo>
                    <a:pt x="47" y="403"/>
                  </a:lnTo>
                  <a:lnTo>
                    <a:pt x="16" y="496"/>
                  </a:lnTo>
                  <a:lnTo>
                    <a:pt x="1" y="605"/>
                  </a:lnTo>
                  <a:lnTo>
                    <a:pt x="1" y="729"/>
                  </a:lnTo>
                  <a:lnTo>
                    <a:pt x="32" y="837"/>
                  </a:lnTo>
                  <a:lnTo>
                    <a:pt x="78" y="946"/>
                  </a:lnTo>
                  <a:lnTo>
                    <a:pt x="140" y="1039"/>
                  </a:lnTo>
                  <a:lnTo>
                    <a:pt x="218" y="1116"/>
                  </a:lnTo>
                  <a:lnTo>
                    <a:pt x="326" y="1178"/>
                  </a:lnTo>
                  <a:lnTo>
                    <a:pt x="435" y="1225"/>
                  </a:lnTo>
                  <a:lnTo>
                    <a:pt x="559" y="1256"/>
                  </a:lnTo>
                  <a:lnTo>
                    <a:pt x="605" y="1256"/>
                  </a:lnTo>
                  <a:lnTo>
                    <a:pt x="900" y="1271"/>
                  </a:lnTo>
                  <a:lnTo>
                    <a:pt x="1179" y="1287"/>
                  </a:lnTo>
                  <a:lnTo>
                    <a:pt x="1334" y="1287"/>
                  </a:lnTo>
                  <a:lnTo>
                    <a:pt x="1473" y="1302"/>
                  </a:lnTo>
                  <a:lnTo>
                    <a:pt x="1613" y="1318"/>
                  </a:lnTo>
                  <a:lnTo>
                    <a:pt x="1752" y="1333"/>
                  </a:lnTo>
                  <a:lnTo>
                    <a:pt x="2031" y="1380"/>
                  </a:lnTo>
                  <a:lnTo>
                    <a:pt x="2155" y="1411"/>
                  </a:lnTo>
                  <a:lnTo>
                    <a:pt x="2294" y="1442"/>
                  </a:lnTo>
                  <a:lnTo>
                    <a:pt x="2573" y="1519"/>
                  </a:lnTo>
                  <a:lnTo>
                    <a:pt x="2837" y="1612"/>
                  </a:lnTo>
                  <a:lnTo>
                    <a:pt x="3085" y="1721"/>
                  </a:lnTo>
                  <a:lnTo>
                    <a:pt x="3333" y="1860"/>
                  </a:lnTo>
                  <a:lnTo>
                    <a:pt x="3581" y="2000"/>
                  </a:lnTo>
                  <a:lnTo>
                    <a:pt x="3813" y="2170"/>
                  </a:lnTo>
                  <a:lnTo>
                    <a:pt x="4046" y="2356"/>
                  </a:lnTo>
                  <a:lnTo>
                    <a:pt x="4263" y="2558"/>
                  </a:lnTo>
                  <a:lnTo>
                    <a:pt x="4480" y="2775"/>
                  </a:lnTo>
                  <a:lnTo>
                    <a:pt x="4681" y="3007"/>
                  </a:lnTo>
                  <a:lnTo>
                    <a:pt x="4681" y="3023"/>
                  </a:lnTo>
                  <a:lnTo>
                    <a:pt x="4759" y="3085"/>
                  </a:lnTo>
                  <a:lnTo>
                    <a:pt x="4852" y="3116"/>
                  </a:lnTo>
                  <a:lnTo>
                    <a:pt x="4960" y="3131"/>
                  </a:lnTo>
                  <a:lnTo>
                    <a:pt x="5069" y="3100"/>
                  </a:lnTo>
                  <a:lnTo>
                    <a:pt x="5115" y="3069"/>
                  </a:lnTo>
                  <a:lnTo>
                    <a:pt x="5177" y="3023"/>
                  </a:lnTo>
                  <a:lnTo>
                    <a:pt x="5208" y="2976"/>
                  </a:lnTo>
                  <a:lnTo>
                    <a:pt x="5239" y="2914"/>
                  </a:lnTo>
                  <a:lnTo>
                    <a:pt x="5255" y="2868"/>
                  </a:lnTo>
                  <a:lnTo>
                    <a:pt x="5270" y="2790"/>
                  </a:lnTo>
                  <a:lnTo>
                    <a:pt x="5255" y="2728"/>
                  </a:lnTo>
                  <a:lnTo>
                    <a:pt x="5239" y="2666"/>
                  </a:lnTo>
                  <a:lnTo>
                    <a:pt x="5084" y="2356"/>
                  </a:lnTo>
                  <a:lnTo>
                    <a:pt x="4914" y="2046"/>
                  </a:lnTo>
                  <a:lnTo>
                    <a:pt x="4712" y="1752"/>
                  </a:lnTo>
                  <a:lnTo>
                    <a:pt x="4480" y="1473"/>
                  </a:lnTo>
                  <a:lnTo>
                    <a:pt x="4232" y="1209"/>
                  </a:lnTo>
                  <a:lnTo>
                    <a:pt x="3953" y="977"/>
                  </a:lnTo>
                  <a:lnTo>
                    <a:pt x="3658" y="744"/>
                  </a:lnTo>
                  <a:lnTo>
                    <a:pt x="3348" y="558"/>
                  </a:lnTo>
                  <a:lnTo>
                    <a:pt x="3007" y="388"/>
                  </a:lnTo>
                  <a:lnTo>
                    <a:pt x="2666" y="248"/>
                  </a:lnTo>
                  <a:lnTo>
                    <a:pt x="2496" y="186"/>
                  </a:lnTo>
                  <a:lnTo>
                    <a:pt x="2310" y="140"/>
                  </a:lnTo>
                  <a:lnTo>
                    <a:pt x="2140" y="93"/>
                  </a:lnTo>
                  <a:lnTo>
                    <a:pt x="1954" y="62"/>
                  </a:lnTo>
                  <a:lnTo>
                    <a:pt x="1597" y="16"/>
                  </a:lnTo>
                  <a:lnTo>
                    <a:pt x="122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1"/>
            <p:cNvSpPr/>
            <p:nvPr/>
          </p:nvSpPr>
          <p:spPr>
            <a:xfrm>
              <a:off x="-1036853" y="2231134"/>
              <a:ext cx="66338" cy="57923"/>
            </a:xfrm>
            <a:custGeom>
              <a:rect b="b" l="l" r="r" t="t"/>
              <a:pathLst>
                <a:path extrusionOk="0" h="4047" w="4635">
                  <a:moveTo>
                    <a:pt x="3984" y="1"/>
                  </a:moveTo>
                  <a:lnTo>
                    <a:pt x="3627" y="47"/>
                  </a:lnTo>
                  <a:lnTo>
                    <a:pt x="3271" y="125"/>
                  </a:lnTo>
                  <a:lnTo>
                    <a:pt x="2914" y="218"/>
                  </a:lnTo>
                  <a:lnTo>
                    <a:pt x="2573" y="357"/>
                  </a:lnTo>
                  <a:lnTo>
                    <a:pt x="2418" y="435"/>
                  </a:lnTo>
                  <a:lnTo>
                    <a:pt x="2248" y="512"/>
                  </a:lnTo>
                  <a:lnTo>
                    <a:pt x="2093" y="605"/>
                  </a:lnTo>
                  <a:lnTo>
                    <a:pt x="1922" y="698"/>
                  </a:lnTo>
                  <a:lnTo>
                    <a:pt x="1628" y="931"/>
                  </a:lnTo>
                  <a:lnTo>
                    <a:pt x="1349" y="1163"/>
                  </a:lnTo>
                  <a:lnTo>
                    <a:pt x="1086" y="1427"/>
                  </a:lnTo>
                  <a:lnTo>
                    <a:pt x="853" y="1706"/>
                  </a:lnTo>
                  <a:lnTo>
                    <a:pt x="636" y="2016"/>
                  </a:lnTo>
                  <a:lnTo>
                    <a:pt x="450" y="2326"/>
                  </a:lnTo>
                  <a:lnTo>
                    <a:pt x="295" y="2651"/>
                  </a:lnTo>
                  <a:lnTo>
                    <a:pt x="171" y="2977"/>
                  </a:lnTo>
                  <a:lnTo>
                    <a:pt x="78" y="3318"/>
                  </a:lnTo>
                  <a:lnTo>
                    <a:pt x="1" y="3659"/>
                  </a:lnTo>
                  <a:lnTo>
                    <a:pt x="1" y="3767"/>
                  </a:lnTo>
                  <a:lnTo>
                    <a:pt x="32" y="3860"/>
                  </a:lnTo>
                  <a:lnTo>
                    <a:pt x="94" y="3953"/>
                  </a:lnTo>
                  <a:lnTo>
                    <a:pt x="171" y="4015"/>
                  </a:lnTo>
                  <a:lnTo>
                    <a:pt x="233" y="4031"/>
                  </a:lnTo>
                  <a:lnTo>
                    <a:pt x="295" y="4046"/>
                  </a:lnTo>
                  <a:lnTo>
                    <a:pt x="357" y="4046"/>
                  </a:lnTo>
                  <a:lnTo>
                    <a:pt x="419" y="4031"/>
                  </a:lnTo>
                  <a:lnTo>
                    <a:pt x="481" y="4000"/>
                  </a:lnTo>
                  <a:lnTo>
                    <a:pt x="543" y="3969"/>
                  </a:lnTo>
                  <a:lnTo>
                    <a:pt x="590" y="3922"/>
                  </a:lnTo>
                  <a:lnTo>
                    <a:pt x="621" y="3860"/>
                  </a:lnTo>
                  <a:lnTo>
                    <a:pt x="760" y="3597"/>
                  </a:lnTo>
                  <a:lnTo>
                    <a:pt x="915" y="3333"/>
                  </a:lnTo>
                  <a:lnTo>
                    <a:pt x="1086" y="3085"/>
                  </a:lnTo>
                  <a:lnTo>
                    <a:pt x="1272" y="2853"/>
                  </a:lnTo>
                  <a:lnTo>
                    <a:pt x="1457" y="2620"/>
                  </a:lnTo>
                  <a:lnTo>
                    <a:pt x="1659" y="2419"/>
                  </a:lnTo>
                  <a:lnTo>
                    <a:pt x="1860" y="2233"/>
                  </a:lnTo>
                  <a:lnTo>
                    <a:pt x="2093" y="2062"/>
                  </a:lnTo>
                  <a:lnTo>
                    <a:pt x="2325" y="1923"/>
                  </a:lnTo>
                  <a:lnTo>
                    <a:pt x="2573" y="1783"/>
                  </a:lnTo>
                  <a:lnTo>
                    <a:pt x="2697" y="1721"/>
                  </a:lnTo>
                  <a:lnTo>
                    <a:pt x="2821" y="1659"/>
                  </a:lnTo>
                  <a:lnTo>
                    <a:pt x="3085" y="1551"/>
                  </a:lnTo>
                  <a:lnTo>
                    <a:pt x="3209" y="1504"/>
                  </a:lnTo>
                  <a:lnTo>
                    <a:pt x="3348" y="1458"/>
                  </a:lnTo>
                  <a:lnTo>
                    <a:pt x="3472" y="1411"/>
                  </a:lnTo>
                  <a:lnTo>
                    <a:pt x="3612" y="1365"/>
                  </a:lnTo>
                  <a:lnTo>
                    <a:pt x="3891" y="1272"/>
                  </a:lnTo>
                  <a:lnTo>
                    <a:pt x="4170" y="1194"/>
                  </a:lnTo>
                  <a:lnTo>
                    <a:pt x="4216" y="1179"/>
                  </a:lnTo>
                  <a:lnTo>
                    <a:pt x="4309" y="1148"/>
                  </a:lnTo>
                  <a:lnTo>
                    <a:pt x="4402" y="1086"/>
                  </a:lnTo>
                  <a:lnTo>
                    <a:pt x="4480" y="1024"/>
                  </a:lnTo>
                  <a:lnTo>
                    <a:pt x="4542" y="946"/>
                  </a:lnTo>
                  <a:lnTo>
                    <a:pt x="4588" y="853"/>
                  </a:lnTo>
                  <a:lnTo>
                    <a:pt x="4619" y="760"/>
                  </a:lnTo>
                  <a:lnTo>
                    <a:pt x="4635" y="667"/>
                  </a:lnTo>
                  <a:lnTo>
                    <a:pt x="4635" y="559"/>
                  </a:lnTo>
                  <a:lnTo>
                    <a:pt x="4619" y="435"/>
                  </a:lnTo>
                  <a:lnTo>
                    <a:pt x="4573" y="326"/>
                  </a:lnTo>
                  <a:lnTo>
                    <a:pt x="4495" y="233"/>
                  </a:lnTo>
                  <a:lnTo>
                    <a:pt x="4418" y="140"/>
                  </a:lnTo>
                  <a:lnTo>
                    <a:pt x="4325" y="78"/>
                  </a:lnTo>
                  <a:lnTo>
                    <a:pt x="4216" y="32"/>
                  </a:lnTo>
                  <a:lnTo>
                    <a:pt x="410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1"/>
            <p:cNvSpPr/>
            <p:nvPr/>
          </p:nvSpPr>
          <p:spPr>
            <a:xfrm>
              <a:off x="-994488" y="2339623"/>
              <a:ext cx="78332" cy="141980"/>
            </a:xfrm>
            <a:custGeom>
              <a:rect b="b" l="l" r="r" t="t"/>
              <a:pathLst>
                <a:path extrusionOk="0" h="9920" w="5473">
                  <a:moveTo>
                    <a:pt x="3783" y="0"/>
                  </a:moveTo>
                  <a:lnTo>
                    <a:pt x="3721" y="16"/>
                  </a:lnTo>
                  <a:lnTo>
                    <a:pt x="3674" y="47"/>
                  </a:lnTo>
                  <a:lnTo>
                    <a:pt x="3628" y="78"/>
                  </a:lnTo>
                  <a:lnTo>
                    <a:pt x="3581" y="124"/>
                  </a:lnTo>
                  <a:lnTo>
                    <a:pt x="3550" y="171"/>
                  </a:lnTo>
                  <a:lnTo>
                    <a:pt x="3535" y="233"/>
                  </a:lnTo>
                  <a:lnTo>
                    <a:pt x="3519" y="295"/>
                  </a:lnTo>
                  <a:lnTo>
                    <a:pt x="3519" y="357"/>
                  </a:lnTo>
                  <a:lnTo>
                    <a:pt x="3566" y="775"/>
                  </a:lnTo>
                  <a:lnTo>
                    <a:pt x="3597" y="1194"/>
                  </a:lnTo>
                  <a:lnTo>
                    <a:pt x="3581" y="1612"/>
                  </a:lnTo>
                  <a:lnTo>
                    <a:pt x="3550" y="2030"/>
                  </a:lnTo>
                  <a:lnTo>
                    <a:pt x="3488" y="2433"/>
                  </a:lnTo>
                  <a:lnTo>
                    <a:pt x="3395" y="2852"/>
                  </a:lnTo>
                  <a:lnTo>
                    <a:pt x="3287" y="3255"/>
                  </a:lnTo>
                  <a:lnTo>
                    <a:pt x="3147" y="3642"/>
                  </a:lnTo>
                  <a:lnTo>
                    <a:pt x="2992" y="4014"/>
                  </a:lnTo>
                  <a:lnTo>
                    <a:pt x="2806" y="4386"/>
                  </a:lnTo>
                  <a:lnTo>
                    <a:pt x="2605" y="4758"/>
                  </a:lnTo>
                  <a:lnTo>
                    <a:pt x="2372" y="5099"/>
                  </a:lnTo>
                  <a:lnTo>
                    <a:pt x="2124" y="5425"/>
                  </a:lnTo>
                  <a:lnTo>
                    <a:pt x="1861" y="5735"/>
                  </a:lnTo>
                  <a:lnTo>
                    <a:pt x="1582" y="6029"/>
                  </a:lnTo>
                  <a:lnTo>
                    <a:pt x="1272" y="6293"/>
                  </a:lnTo>
                  <a:lnTo>
                    <a:pt x="946" y="6541"/>
                  </a:lnTo>
                  <a:lnTo>
                    <a:pt x="574" y="6820"/>
                  </a:lnTo>
                  <a:lnTo>
                    <a:pt x="466" y="6913"/>
                  </a:lnTo>
                  <a:lnTo>
                    <a:pt x="342" y="7021"/>
                  </a:lnTo>
                  <a:lnTo>
                    <a:pt x="233" y="7145"/>
                  </a:lnTo>
                  <a:lnTo>
                    <a:pt x="140" y="7316"/>
                  </a:lnTo>
                  <a:lnTo>
                    <a:pt x="94" y="7393"/>
                  </a:lnTo>
                  <a:lnTo>
                    <a:pt x="63" y="7502"/>
                  </a:lnTo>
                  <a:lnTo>
                    <a:pt x="16" y="7703"/>
                  </a:lnTo>
                  <a:lnTo>
                    <a:pt x="1" y="7905"/>
                  </a:lnTo>
                  <a:lnTo>
                    <a:pt x="32" y="8091"/>
                  </a:lnTo>
                  <a:lnTo>
                    <a:pt x="78" y="8261"/>
                  </a:lnTo>
                  <a:lnTo>
                    <a:pt x="140" y="8416"/>
                  </a:lnTo>
                  <a:lnTo>
                    <a:pt x="218" y="8556"/>
                  </a:lnTo>
                  <a:lnTo>
                    <a:pt x="295" y="8695"/>
                  </a:lnTo>
                  <a:lnTo>
                    <a:pt x="388" y="8804"/>
                  </a:lnTo>
                  <a:lnTo>
                    <a:pt x="481" y="8912"/>
                  </a:lnTo>
                  <a:lnTo>
                    <a:pt x="667" y="9098"/>
                  </a:lnTo>
                  <a:lnTo>
                    <a:pt x="884" y="9269"/>
                  </a:lnTo>
                  <a:lnTo>
                    <a:pt x="1101" y="9424"/>
                  </a:lnTo>
                  <a:lnTo>
                    <a:pt x="1334" y="9548"/>
                  </a:lnTo>
                  <a:lnTo>
                    <a:pt x="1566" y="9656"/>
                  </a:lnTo>
                  <a:lnTo>
                    <a:pt x="1799" y="9749"/>
                  </a:lnTo>
                  <a:lnTo>
                    <a:pt x="2047" y="9811"/>
                  </a:lnTo>
                  <a:lnTo>
                    <a:pt x="2310" y="9873"/>
                  </a:lnTo>
                  <a:lnTo>
                    <a:pt x="2558" y="9904"/>
                  </a:lnTo>
                  <a:lnTo>
                    <a:pt x="2806" y="9920"/>
                  </a:lnTo>
                  <a:lnTo>
                    <a:pt x="3054" y="9920"/>
                  </a:lnTo>
                  <a:lnTo>
                    <a:pt x="3302" y="9904"/>
                  </a:lnTo>
                  <a:lnTo>
                    <a:pt x="3550" y="9873"/>
                  </a:lnTo>
                  <a:lnTo>
                    <a:pt x="3798" y="9827"/>
                  </a:lnTo>
                  <a:lnTo>
                    <a:pt x="4031" y="9765"/>
                  </a:lnTo>
                  <a:lnTo>
                    <a:pt x="4263" y="9703"/>
                  </a:lnTo>
                  <a:lnTo>
                    <a:pt x="4480" y="9610"/>
                  </a:lnTo>
                  <a:lnTo>
                    <a:pt x="4713" y="9517"/>
                  </a:lnTo>
                  <a:lnTo>
                    <a:pt x="4914" y="9424"/>
                  </a:lnTo>
                  <a:lnTo>
                    <a:pt x="5131" y="9300"/>
                  </a:lnTo>
                  <a:lnTo>
                    <a:pt x="5333" y="9191"/>
                  </a:lnTo>
                  <a:lnTo>
                    <a:pt x="5364" y="9160"/>
                  </a:lnTo>
                  <a:lnTo>
                    <a:pt x="5410" y="9114"/>
                  </a:lnTo>
                  <a:lnTo>
                    <a:pt x="5457" y="9021"/>
                  </a:lnTo>
                  <a:lnTo>
                    <a:pt x="5472" y="8928"/>
                  </a:lnTo>
                  <a:lnTo>
                    <a:pt x="5472" y="8866"/>
                  </a:lnTo>
                  <a:lnTo>
                    <a:pt x="5457" y="8819"/>
                  </a:lnTo>
                  <a:lnTo>
                    <a:pt x="5426" y="8757"/>
                  </a:lnTo>
                  <a:lnTo>
                    <a:pt x="5379" y="8711"/>
                  </a:lnTo>
                  <a:lnTo>
                    <a:pt x="5333" y="8680"/>
                  </a:lnTo>
                  <a:lnTo>
                    <a:pt x="5286" y="8649"/>
                  </a:lnTo>
                  <a:lnTo>
                    <a:pt x="5240" y="8633"/>
                  </a:lnTo>
                  <a:lnTo>
                    <a:pt x="5178" y="8618"/>
                  </a:lnTo>
                  <a:lnTo>
                    <a:pt x="5116" y="8633"/>
                  </a:lnTo>
                  <a:lnTo>
                    <a:pt x="5054" y="8649"/>
                  </a:lnTo>
                  <a:lnTo>
                    <a:pt x="4666" y="8788"/>
                  </a:lnTo>
                  <a:lnTo>
                    <a:pt x="4263" y="8897"/>
                  </a:lnTo>
                  <a:lnTo>
                    <a:pt x="3860" y="8974"/>
                  </a:lnTo>
                  <a:lnTo>
                    <a:pt x="3659" y="9005"/>
                  </a:lnTo>
                  <a:lnTo>
                    <a:pt x="3457" y="9021"/>
                  </a:lnTo>
                  <a:lnTo>
                    <a:pt x="3070" y="9021"/>
                  </a:lnTo>
                  <a:lnTo>
                    <a:pt x="2868" y="9005"/>
                  </a:lnTo>
                  <a:lnTo>
                    <a:pt x="2682" y="8974"/>
                  </a:lnTo>
                  <a:lnTo>
                    <a:pt x="2496" y="8928"/>
                  </a:lnTo>
                  <a:lnTo>
                    <a:pt x="2310" y="8881"/>
                  </a:lnTo>
                  <a:lnTo>
                    <a:pt x="2140" y="8819"/>
                  </a:lnTo>
                  <a:lnTo>
                    <a:pt x="1969" y="8742"/>
                  </a:lnTo>
                  <a:lnTo>
                    <a:pt x="1799" y="8649"/>
                  </a:lnTo>
                  <a:lnTo>
                    <a:pt x="1659" y="8556"/>
                  </a:lnTo>
                  <a:lnTo>
                    <a:pt x="1504" y="8447"/>
                  </a:lnTo>
                  <a:lnTo>
                    <a:pt x="1380" y="8339"/>
                  </a:lnTo>
                  <a:lnTo>
                    <a:pt x="1256" y="8215"/>
                  </a:lnTo>
                  <a:lnTo>
                    <a:pt x="1163" y="8091"/>
                  </a:lnTo>
                  <a:lnTo>
                    <a:pt x="1086" y="7967"/>
                  </a:lnTo>
                  <a:lnTo>
                    <a:pt x="1055" y="7889"/>
                  </a:lnTo>
                  <a:lnTo>
                    <a:pt x="1055" y="7843"/>
                  </a:lnTo>
                  <a:lnTo>
                    <a:pt x="1070" y="7796"/>
                  </a:lnTo>
                  <a:lnTo>
                    <a:pt x="1117" y="7734"/>
                  </a:lnTo>
                  <a:lnTo>
                    <a:pt x="1225" y="7641"/>
                  </a:lnTo>
                  <a:lnTo>
                    <a:pt x="1551" y="7393"/>
                  </a:lnTo>
                  <a:lnTo>
                    <a:pt x="1938" y="7083"/>
                  </a:lnTo>
                  <a:lnTo>
                    <a:pt x="2295" y="6758"/>
                  </a:lnTo>
                  <a:lnTo>
                    <a:pt x="2620" y="6417"/>
                  </a:lnTo>
                  <a:lnTo>
                    <a:pt x="2930" y="6045"/>
                  </a:lnTo>
                  <a:lnTo>
                    <a:pt x="3194" y="5657"/>
                  </a:lnTo>
                  <a:lnTo>
                    <a:pt x="3442" y="5239"/>
                  </a:lnTo>
                  <a:lnTo>
                    <a:pt x="3659" y="4820"/>
                  </a:lnTo>
                  <a:lnTo>
                    <a:pt x="3845" y="4386"/>
                  </a:lnTo>
                  <a:lnTo>
                    <a:pt x="4015" y="3937"/>
                  </a:lnTo>
                  <a:lnTo>
                    <a:pt x="4139" y="3487"/>
                  </a:lnTo>
                  <a:lnTo>
                    <a:pt x="4232" y="3022"/>
                  </a:lnTo>
                  <a:lnTo>
                    <a:pt x="4294" y="2557"/>
                  </a:lnTo>
                  <a:lnTo>
                    <a:pt x="4325" y="2077"/>
                  </a:lnTo>
                  <a:lnTo>
                    <a:pt x="4325" y="1612"/>
                  </a:lnTo>
                  <a:lnTo>
                    <a:pt x="4294" y="1147"/>
                  </a:lnTo>
                  <a:lnTo>
                    <a:pt x="4217" y="682"/>
                  </a:lnTo>
                  <a:lnTo>
                    <a:pt x="4108" y="233"/>
                  </a:lnTo>
                  <a:lnTo>
                    <a:pt x="4093" y="171"/>
                  </a:lnTo>
                  <a:lnTo>
                    <a:pt x="4062" y="124"/>
                  </a:lnTo>
                  <a:lnTo>
                    <a:pt x="4031" y="93"/>
                  </a:lnTo>
                  <a:lnTo>
                    <a:pt x="3984" y="47"/>
                  </a:lnTo>
                  <a:lnTo>
                    <a:pt x="3938" y="31"/>
                  </a:lnTo>
                  <a:lnTo>
                    <a:pt x="3891" y="16"/>
                  </a:lnTo>
                  <a:lnTo>
                    <a:pt x="38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1"/>
            <p:cNvSpPr/>
            <p:nvPr/>
          </p:nvSpPr>
          <p:spPr>
            <a:xfrm>
              <a:off x="-945009" y="2460964"/>
              <a:ext cx="174369" cy="118250"/>
            </a:xfrm>
            <a:custGeom>
              <a:rect b="b" l="l" r="r" t="t"/>
              <a:pathLst>
                <a:path extrusionOk="0" h="8262" w="12183">
                  <a:moveTo>
                    <a:pt x="11191" y="0"/>
                  </a:moveTo>
                  <a:lnTo>
                    <a:pt x="11036" y="16"/>
                  </a:lnTo>
                  <a:lnTo>
                    <a:pt x="10881" y="78"/>
                  </a:lnTo>
                  <a:lnTo>
                    <a:pt x="10726" y="140"/>
                  </a:lnTo>
                  <a:lnTo>
                    <a:pt x="10385" y="295"/>
                  </a:lnTo>
                  <a:lnTo>
                    <a:pt x="10075" y="481"/>
                  </a:lnTo>
                  <a:lnTo>
                    <a:pt x="9749" y="682"/>
                  </a:lnTo>
                  <a:lnTo>
                    <a:pt x="9455" y="884"/>
                  </a:lnTo>
                  <a:lnTo>
                    <a:pt x="9160" y="1116"/>
                  </a:lnTo>
                  <a:lnTo>
                    <a:pt x="8866" y="1349"/>
                  </a:lnTo>
                  <a:lnTo>
                    <a:pt x="8308" y="1845"/>
                  </a:lnTo>
                  <a:lnTo>
                    <a:pt x="7750" y="2341"/>
                  </a:lnTo>
                  <a:lnTo>
                    <a:pt x="7192" y="2852"/>
                  </a:lnTo>
                  <a:lnTo>
                    <a:pt x="6618" y="3333"/>
                  </a:lnTo>
                  <a:lnTo>
                    <a:pt x="6324" y="3565"/>
                  </a:lnTo>
                  <a:lnTo>
                    <a:pt x="6029" y="3782"/>
                  </a:lnTo>
                  <a:lnTo>
                    <a:pt x="5704" y="3999"/>
                  </a:lnTo>
                  <a:lnTo>
                    <a:pt x="5378" y="4200"/>
                  </a:lnTo>
                  <a:lnTo>
                    <a:pt x="5038" y="4386"/>
                  </a:lnTo>
                  <a:lnTo>
                    <a:pt x="4697" y="4557"/>
                  </a:lnTo>
                  <a:lnTo>
                    <a:pt x="4340" y="4712"/>
                  </a:lnTo>
                  <a:lnTo>
                    <a:pt x="3984" y="4836"/>
                  </a:lnTo>
                  <a:lnTo>
                    <a:pt x="3612" y="4960"/>
                  </a:lnTo>
                  <a:lnTo>
                    <a:pt x="3240" y="5068"/>
                  </a:lnTo>
                  <a:lnTo>
                    <a:pt x="3100" y="5099"/>
                  </a:lnTo>
                  <a:lnTo>
                    <a:pt x="2961" y="5130"/>
                  </a:lnTo>
                  <a:lnTo>
                    <a:pt x="2620" y="5161"/>
                  </a:lnTo>
                  <a:lnTo>
                    <a:pt x="1876" y="5192"/>
                  </a:lnTo>
                  <a:lnTo>
                    <a:pt x="1504" y="5208"/>
                  </a:lnTo>
                  <a:lnTo>
                    <a:pt x="1163" y="5254"/>
                  </a:lnTo>
                  <a:lnTo>
                    <a:pt x="1008" y="5301"/>
                  </a:lnTo>
                  <a:lnTo>
                    <a:pt x="853" y="5332"/>
                  </a:lnTo>
                  <a:lnTo>
                    <a:pt x="729" y="5394"/>
                  </a:lnTo>
                  <a:lnTo>
                    <a:pt x="605" y="5456"/>
                  </a:lnTo>
                  <a:lnTo>
                    <a:pt x="434" y="5580"/>
                  </a:lnTo>
                  <a:lnTo>
                    <a:pt x="295" y="5735"/>
                  </a:lnTo>
                  <a:lnTo>
                    <a:pt x="186" y="5890"/>
                  </a:lnTo>
                  <a:lnTo>
                    <a:pt x="93" y="6045"/>
                  </a:lnTo>
                  <a:lnTo>
                    <a:pt x="47" y="6215"/>
                  </a:lnTo>
                  <a:lnTo>
                    <a:pt x="0" y="6401"/>
                  </a:lnTo>
                  <a:lnTo>
                    <a:pt x="0" y="6572"/>
                  </a:lnTo>
                  <a:lnTo>
                    <a:pt x="0" y="6758"/>
                  </a:lnTo>
                  <a:lnTo>
                    <a:pt x="31" y="6944"/>
                  </a:lnTo>
                  <a:lnTo>
                    <a:pt x="78" y="7145"/>
                  </a:lnTo>
                  <a:lnTo>
                    <a:pt x="140" y="7331"/>
                  </a:lnTo>
                  <a:lnTo>
                    <a:pt x="217" y="7517"/>
                  </a:lnTo>
                  <a:lnTo>
                    <a:pt x="310" y="7719"/>
                  </a:lnTo>
                  <a:lnTo>
                    <a:pt x="419" y="7905"/>
                  </a:lnTo>
                  <a:lnTo>
                    <a:pt x="527" y="8075"/>
                  </a:lnTo>
                  <a:lnTo>
                    <a:pt x="651" y="8261"/>
                  </a:lnTo>
                  <a:lnTo>
                    <a:pt x="1085" y="8153"/>
                  </a:lnTo>
                  <a:lnTo>
                    <a:pt x="1504" y="8029"/>
                  </a:lnTo>
                  <a:lnTo>
                    <a:pt x="2341" y="7765"/>
                  </a:lnTo>
                  <a:lnTo>
                    <a:pt x="3162" y="7455"/>
                  </a:lnTo>
                  <a:lnTo>
                    <a:pt x="3968" y="7130"/>
                  </a:lnTo>
                  <a:lnTo>
                    <a:pt x="4759" y="6758"/>
                  </a:lnTo>
                  <a:lnTo>
                    <a:pt x="5533" y="6355"/>
                  </a:lnTo>
                  <a:lnTo>
                    <a:pt x="6308" y="5936"/>
                  </a:lnTo>
                  <a:lnTo>
                    <a:pt x="7052" y="5471"/>
                  </a:lnTo>
                  <a:lnTo>
                    <a:pt x="7765" y="4975"/>
                  </a:lnTo>
                  <a:lnTo>
                    <a:pt x="8478" y="4448"/>
                  </a:lnTo>
                  <a:lnTo>
                    <a:pt x="9145" y="3906"/>
                  </a:lnTo>
                  <a:lnTo>
                    <a:pt x="9811" y="3333"/>
                  </a:lnTo>
                  <a:lnTo>
                    <a:pt x="10447" y="2728"/>
                  </a:lnTo>
                  <a:lnTo>
                    <a:pt x="10741" y="2403"/>
                  </a:lnTo>
                  <a:lnTo>
                    <a:pt x="11051" y="2093"/>
                  </a:lnTo>
                  <a:lnTo>
                    <a:pt x="11346" y="1767"/>
                  </a:lnTo>
                  <a:lnTo>
                    <a:pt x="11625" y="1426"/>
                  </a:lnTo>
                  <a:lnTo>
                    <a:pt x="11904" y="1101"/>
                  </a:lnTo>
                  <a:lnTo>
                    <a:pt x="12183" y="760"/>
                  </a:lnTo>
                  <a:lnTo>
                    <a:pt x="12028" y="543"/>
                  </a:lnTo>
                  <a:lnTo>
                    <a:pt x="11873" y="341"/>
                  </a:lnTo>
                  <a:lnTo>
                    <a:pt x="11764" y="233"/>
                  </a:lnTo>
                  <a:lnTo>
                    <a:pt x="11640" y="124"/>
                  </a:lnTo>
                  <a:lnTo>
                    <a:pt x="11501" y="47"/>
                  </a:lnTo>
                  <a:lnTo>
                    <a:pt x="11423" y="31"/>
                  </a:lnTo>
                  <a:lnTo>
                    <a:pt x="11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1"/>
            <p:cNvSpPr/>
            <p:nvPr/>
          </p:nvSpPr>
          <p:spPr>
            <a:xfrm>
              <a:off x="-867593" y="2549473"/>
              <a:ext cx="87635" cy="55475"/>
            </a:xfrm>
            <a:custGeom>
              <a:rect b="b" l="l" r="r" t="t"/>
              <a:pathLst>
                <a:path extrusionOk="0" h="3876" w="6123">
                  <a:moveTo>
                    <a:pt x="6123" y="0"/>
                  </a:moveTo>
                  <a:lnTo>
                    <a:pt x="5627" y="109"/>
                  </a:lnTo>
                  <a:lnTo>
                    <a:pt x="5146" y="233"/>
                  </a:lnTo>
                  <a:lnTo>
                    <a:pt x="4666" y="388"/>
                  </a:lnTo>
                  <a:lnTo>
                    <a:pt x="4201" y="558"/>
                  </a:lnTo>
                  <a:lnTo>
                    <a:pt x="3736" y="744"/>
                  </a:lnTo>
                  <a:lnTo>
                    <a:pt x="3286" y="961"/>
                  </a:lnTo>
                  <a:lnTo>
                    <a:pt x="2852" y="1194"/>
                  </a:lnTo>
                  <a:lnTo>
                    <a:pt x="2418" y="1442"/>
                  </a:lnTo>
                  <a:lnTo>
                    <a:pt x="2062" y="1690"/>
                  </a:lnTo>
                  <a:lnTo>
                    <a:pt x="1721" y="1953"/>
                  </a:lnTo>
                  <a:lnTo>
                    <a:pt x="1380" y="2232"/>
                  </a:lnTo>
                  <a:lnTo>
                    <a:pt x="1070" y="2527"/>
                  </a:lnTo>
                  <a:lnTo>
                    <a:pt x="775" y="2852"/>
                  </a:lnTo>
                  <a:lnTo>
                    <a:pt x="496" y="3178"/>
                  </a:lnTo>
                  <a:lnTo>
                    <a:pt x="233" y="3519"/>
                  </a:lnTo>
                  <a:lnTo>
                    <a:pt x="0" y="3875"/>
                  </a:lnTo>
                  <a:lnTo>
                    <a:pt x="450" y="3829"/>
                  </a:lnTo>
                  <a:lnTo>
                    <a:pt x="915" y="3751"/>
                  </a:lnTo>
                  <a:lnTo>
                    <a:pt x="1364" y="3643"/>
                  </a:lnTo>
                  <a:lnTo>
                    <a:pt x="1798" y="3503"/>
                  </a:lnTo>
                  <a:lnTo>
                    <a:pt x="2248" y="3333"/>
                  </a:lnTo>
                  <a:lnTo>
                    <a:pt x="2666" y="3131"/>
                  </a:lnTo>
                  <a:lnTo>
                    <a:pt x="3085" y="2914"/>
                  </a:lnTo>
                  <a:lnTo>
                    <a:pt x="3488" y="2682"/>
                  </a:lnTo>
                  <a:lnTo>
                    <a:pt x="3875" y="2418"/>
                  </a:lnTo>
                  <a:lnTo>
                    <a:pt x="4247" y="2124"/>
                  </a:lnTo>
                  <a:lnTo>
                    <a:pt x="4604" y="1814"/>
                  </a:lnTo>
                  <a:lnTo>
                    <a:pt x="4945" y="1488"/>
                  </a:lnTo>
                  <a:lnTo>
                    <a:pt x="5270" y="1147"/>
                  </a:lnTo>
                  <a:lnTo>
                    <a:pt x="5580" y="775"/>
                  </a:lnTo>
                  <a:lnTo>
                    <a:pt x="5859" y="403"/>
                  </a:lnTo>
                  <a:lnTo>
                    <a:pt x="6123" y="0"/>
                  </a:lnTo>
                  <a:close/>
                </a:path>
              </a:pathLst>
            </a:custGeom>
            <a:solidFill>
              <a:srgbClr val="C428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1"/>
            <p:cNvSpPr/>
            <p:nvPr/>
          </p:nvSpPr>
          <p:spPr>
            <a:xfrm>
              <a:off x="-935692" y="2471827"/>
              <a:ext cx="171707" cy="133564"/>
            </a:xfrm>
            <a:custGeom>
              <a:rect b="b" l="l" r="r" t="t"/>
              <a:pathLst>
                <a:path extrusionOk="0" h="9332" w="11997">
                  <a:moveTo>
                    <a:pt x="11532" y="1"/>
                  </a:moveTo>
                  <a:lnTo>
                    <a:pt x="11253" y="342"/>
                  </a:lnTo>
                  <a:lnTo>
                    <a:pt x="10974" y="667"/>
                  </a:lnTo>
                  <a:lnTo>
                    <a:pt x="10695" y="1008"/>
                  </a:lnTo>
                  <a:lnTo>
                    <a:pt x="10400" y="1334"/>
                  </a:lnTo>
                  <a:lnTo>
                    <a:pt x="10090" y="1644"/>
                  </a:lnTo>
                  <a:lnTo>
                    <a:pt x="9796" y="1969"/>
                  </a:lnTo>
                  <a:lnTo>
                    <a:pt x="9160" y="2574"/>
                  </a:lnTo>
                  <a:lnTo>
                    <a:pt x="8494" y="3147"/>
                  </a:lnTo>
                  <a:lnTo>
                    <a:pt x="7827" y="3689"/>
                  </a:lnTo>
                  <a:lnTo>
                    <a:pt x="7114" y="4216"/>
                  </a:lnTo>
                  <a:lnTo>
                    <a:pt x="6401" y="4712"/>
                  </a:lnTo>
                  <a:lnTo>
                    <a:pt x="5657" y="5177"/>
                  </a:lnTo>
                  <a:lnTo>
                    <a:pt x="4882" y="5596"/>
                  </a:lnTo>
                  <a:lnTo>
                    <a:pt x="4108" y="5999"/>
                  </a:lnTo>
                  <a:lnTo>
                    <a:pt x="3317" y="6371"/>
                  </a:lnTo>
                  <a:lnTo>
                    <a:pt x="2511" y="6696"/>
                  </a:lnTo>
                  <a:lnTo>
                    <a:pt x="1690" y="7006"/>
                  </a:lnTo>
                  <a:lnTo>
                    <a:pt x="853" y="7270"/>
                  </a:lnTo>
                  <a:lnTo>
                    <a:pt x="434" y="7394"/>
                  </a:lnTo>
                  <a:lnTo>
                    <a:pt x="0" y="7502"/>
                  </a:lnTo>
                  <a:lnTo>
                    <a:pt x="140" y="7673"/>
                  </a:lnTo>
                  <a:lnTo>
                    <a:pt x="279" y="7828"/>
                  </a:lnTo>
                  <a:lnTo>
                    <a:pt x="419" y="7983"/>
                  </a:lnTo>
                  <a:lnTo>
                    <a:pt x="574" y="8122"/>
                  </a:lnTo>
                  <a:lnTo>
                    <a:pt x="729" y="8262"/>
                  </a:lnTo>
                  <a:lnTo>
                    <a:pt x="868" y="8370"/>
                  </a:lnTo>
                  <a:lnTo>
                    <a:pt x="1023" y="8479"/>
                  </a:lnTo>
                  <a:lnTo>
                    <a:pt x="1163" y="8556"/>
                  </a:lnTo>
                  <a:lnTo>
                    <a:pt x="1597" y="8773"/>
                  </a:lnTo>
                  <a:lnTo>
                    <a:pt x="2046" y="8959"/>
                  </a:lnTo>
                  <a:lnTo>
                    <a:pt x="2496" y="9099"/>
                  </a:lnTo>
                  <a:lnTo>
                    <a:pt x="2945" y="9207"/>
                  </a:lnTo>
                  <a:lnTo>
                    <a:pt x="3395" y="9269"/>
                  </a:lnTo>
                  <a:lnTo>
                    <a:pt x="3844" y="9316"/>
                  </a:lnTo>
                  <a:lnTo>
                    <a:pt x="4309" y="9331"/>
                  </a:lnTo>
                  <a:lnTo>
                    <a:pt x="4758" y="9300"/>
                  </a:lnTo>
                  <a:lnTo>
                    <a:pt x="4991" y="8944"/>
                  </a:lnTo>
                  <a:lnTo>
                    <a:pt x="5254" y="8603"/>
                  </a:lnTo>
                  <a:lnTo>
                    <a:pt x="5533" y="8277"/>
                  </a:lnTo>
                  <a:lnTo>
                    <a:pt x="5828" y="7952"/>
                  </a:lnTo>
                  <a:lnTo>
                    <a:pt x="6138" y="7657"/>
                  </a:lnTo>
                  <a:lnTo>
                    <a:pt x="6479" y="7378"/>
                  </a:lnTo>
                  <a:lnTo>
                    <a:pt x="6820" y="7115"/>
                  </a:lnTo>
                  <a:lnTo>
                    <a:pt x="7176" y="6867"/>
                  </a:lnTo>
                  <a:lnTo>
                    <a:pt x="7610" y="6619"/>
                  </a:lnTo>
                  <a:lnTo>
                    <a:pt x="8044" y="6386"/>
                  </a:lnTo>
                  <a:lnTo>
                    <a:pt x="8494" y="6169"/>
                  </a:lnTo>
                  <a:lnTo>
                    <a:pt x="8959" y="5983"/>
                  </a:lnTo>
                  <a:lnTo>
                    <a:pt x="9424" y="5813"/>
                  </a:lnTo>
                  <a:lnTo>
                    <a:pt x="9904" y="5658"/>
                  </a:lnTo>
                  <a:lnTo>
                    <a:pt x="10385" y="5534"/>
                  </a:lnTo>
                  <a:lnTo>
                    <a:pt x="10881" y="5425"/>
                  </a:lnTo>
                  <a:lnTo>
                    <a:pt x="11160" y="4945"/>
                  </a:lnTo>
                  <a:lnTo>
                    <a:pt x="11284" y="4697"/>
                  </a:lnTo>
                  <a:lnTo>
                    <a:pt x="11408" y="4433"/>
                  </a:lnTo>
                  <a:lnTo>
                    <a:pt x="11516" y="4170"/>
                  </a:lnTo>
                  <a:lnTo>
                    <a:pt x="11625" y="3906"/>
                  </a:lnTo>
                  <a:lnTo>
                    <a:pt x="11702" y="3643"/>
                  </a:lnTo>
                  <a:lnTo>
                    <a:pt x="11780" y="3379"/>
                  </a:lnTo>
                  <a:lnTo>
                    <a:pt x="11888" y="2946"/>
                  </a:lnTo>
                  <a:lnTo>
                    <a:pt x="11950" y="2512"/>
                  </a:lnTo>
                  <a:lnTo>
                    <a:pt x="11997" y="2062"/>
                  </a:lnTo>
                  <a:lnTo>
                    <a:pt x="11997" y="1845"/>
                  </a:lnTo>
                  <a:lnTo>
                    <a:pt x="11997" y="1628"/>
                  </a:lnTo>
                  <a:lnTo>
                    <a:pt x="11981" y="1411"/>
                  </a:lnTo>
                  <a:lnTo>
                    <a:pt x="11950" y="1194"/>
                  </a:lnTo>
                  <a:lnTo>
                    <a:pt x="11904" y="977"/>
                  </a:lnTo>
                  <a:lnTo>
                    <a:pt x="11857" y="776"/>
                  </a:lnTo>
                  <a:lnTo>
                    <a:pt x="11795" y="574"/>
                  </a:lnTo>
                  <a:lnTo>
                    <a:pt x="11718" y="373"/>
                  </a:lnTo>
                  <a:lnTo>
                    <a:pt x="11625" y="171"/>
                  </a:lnTo>
                  <a:lnTo>
                    <a:pt x="11532" y="1"/>
                  </a:lnTo>
                  <a:close/>
                </a:path>
              </a:pathLst>
            </a:custGeom>
            <a:solidFill>
              <a:srgbClr val="63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1"/>
            <p:cNvSpPr/>
            <p:nvPr/>
          </p:nvSpPr>
          <p:spPr>
            <a:xfrm>
              <a:off x="-611814" y="2292363"/>
              <a:ext cx="81868" cy="102277"/>
            </a:xfrm>
            <a:custGeom>
              <a:rect b="b" l="l" r="r" t="t"/>
              <a:pathLst>
                <a:path extrusionOk="0" h="7146" w="5720">
                  <a:moveTo>
                    <a:pt x="2201" y="1"/>
                  </a:moveTo>
                  <a:lnTo>
                    <a:pt x="2000" y="32"/>
                  </a:lnTo>
                  <a:lnTo>
                    <a:pt x="1798" y="63"/>
                  </a:lnTo>
                  <a:lnTo>
                    <a:pt x="1597" y="109"/>
                  </a:lnTo>
                  <a:lnTo>
                    <a:pt x="1395" y="171"/>
                  </a:lnTo>
                  <a:lnTo>
                    <a:pt x="1209" y="249"/>
                  </a:lnTo>
                  <a:lnTo>
                    <a:pt x="1023" y="342"/>
                  </a:lnTo>
                  <a:lnTo>
                    <a:pt x="837" y="435"/>
                  </a:lnTo>
                  <a:lnTo>
                    <a:pt x="682" y="559"/>
                  </a:lnTo>
                  <a:lnTo>
                    <a:pt x="527" y="698"/>
                  </a:lnTo>
                  <a:lnTo>
                    <a:pt x="372" y="838"/>
                  </a:lnTo>
                  <a:lnTo>
                    <a:pt x="248" y="993"/>
                  </a:lnTo>
                  <a:lnTo>
                    <a:pt x="140" y="1163"/>
                  </a:lnTo>
                  <a:lnTo>
                    <a:pt x="31" y="1349"/>
                  </a:lnTo>
                  <a:lnTo>
                    <a:pt x="0" y="1442"/>
                  </a:lnTo>
                  <a:lnTo>
                    <a:pt x="16" y="1551"/>
                  </a:lnTo>
                  <a:lnTo>
                    <a:pt x="47" y="1644"/>
                  </a:lnTo>
                  <a:lnTo>
                    <a:pt x="78" y="1690"/>
                  </a:lnTo>
                  <a:lnTo>
                    <a:pt x="124" y="1737"/>
                  </a:lnTo>
                  <a:lnTo>
                    <a:pt x="171" y="1768"/>
                  </a:lnTo>
                  <a:lnTo>
                    <a:pt x="233" y="1783"/>
                  </a:lnTo>
                  <a:lnTo>
                    <a:pt x="295" y="1799"/>
                  </a:lnTo>
                  <a:lnTo>
                    <a:pt x="357" y="1799"/>
                  </a:lnTo>
                  <a:lnTo>
                    <a:pt x="419" y="1783"/>
                  </a:lnTo>
                  <a:lnTo>
                    <a:pt x="481" y="1768"/>
                  </a:lnTo>
                  <a:lnTo>
                    <a:pt x="527" y="1737"/>
                  </a:lnTo>
                  <a:lnTo>
                    <a:pt x="574" y="1690"/>
                  </a:lnTo>
                  <a:lnTo>
                    <a:pt x="574" y="1675"/>
                  </a:lnTo>
                  <a:lnTo>
                    <a:pt x="682" y="1566"/>
                  </a:lnTo>
                  <a:lnTo>
                    <a:pt x="775" y="1473"/>
                  </a:lnTo>
                  <a:lnTo>
                    <a:pt x="899" y="1380"/>
                  </a:lnTo>
                  <a:lnTo>
                    <a:pt x="1008" y="1287"/>
                  </a:lnTo>
                  <a:lnTo>
                    <a:pt x="1132" y="1225"/>
                  </a:lnTo>
                  <a:lnTo>
                    <a:pt x="1256" y="1148"/>
                  </a:lnTo>
                  <a:lnTo>
                    <a:pt x="1380" y="1101"/>
                  </a:lnTo>
                  <a:lnTo>
                    <a:pt x="1519" y="1055"/>
                  </a:lnTo>
                  <a:lnTo>
                    <a:pt x="1659" y="1024"/>
                  </a:lnTo>
                  <a:lnTo>
                    <a:pt x="1798" y="993"/>
                  </a:lnTo>
                  <a:lnTo>
                    <a:pt x="1938" y="977"/>
                  </a:lnTo>
                  <a:lnTo>
                    <a:pt x="2077" y="962"/>
                  </a:lnTo>
                  <a:lnTo>
                    <a:pt x="2217" y="962"/>
                  </a:lnTo>
                  <a:lnTo>
                    <a:pt x="2356" y="977"/>
                  </a:lnTo>
                  <a:lnTo>
                    <a:pt x="2495" y="993"/>
                  </a:lnTo>
                  <a:lnTo>
                    <a:pt x="2635" y="1024"/>
                  </a:lnTo>
                  <a:lnTo>
                    <a:pt x="2774" y="1055"/>
                  </a:lnTo>
                  <a:lnTo>
                    <a:pt x="2914" y="1101"/>
                  </a:lnTo>
                  <a:lnTo>
                    <a:pt x="3193" y="1225"/>
                  </a:lnTo>
                  <a:lnTo>
                    <a:pt x="3456" y="1380"/>
                  </a:lnTo>
                  <a:lnTo>
                    <a:pt x="3704" y="1551"/>
                  </a:lnTo>
                  <a:lnTo>
                    <a:pt x="3549" y="1923"/>
                  </a:lnTo>
                  <a:lnTo>
                    <a:pt x="3379" y="2264"/>
                  </a:lnTo>
                  <a:lnTo>
                    <a:pt x="3177" y="2605"/>
                  </a:lnTo>
                  <a:lnTo>
                    <a:pt x="3069" y="2760"/>
                  </a:lnTo>
                  <a:lnTo>
                    <a:pt x="2960" y="2899"/>
                  </a:lnTo>
                  <a:lnTo>
                    <a:pt x="2821" y="3070"/>
                  </a:lnTo>
                  <a:lnTo>
                    <a:pt x="2650" y="3209"/>
                  </a:lnTo>
                  <a:lnTo>
                    <a:pt x="2480" y="3349"/>
                  </a:lnTo>
                  <a:lnTo>
                    <a:pt x="2294" y="3457"/>
                  </a:lnTo>
                  <a:lnTo>
                    <a:pt x="2108" y="3566"/>
                  </a:lnTo>
                  <a:lnTo>
                    <a:pt x="1907" y="3643"/>
                  </a:lnTo>
                  <a:lnTo>
                    <a:pt x="1690" y="3690"/>
                  </a:lnTo>
                  <a:lnTo>
                    <a:pt x="1473" y="3721"/>
                  </a:lnTo>
                  <a:lnTo>
                    <a:pt x="1395" y="3736"/>
                  </a:lnTo>
                  <a:lnTo>
                    <a:pt x="1333" y="3783"/>
                  </a:lnTo>
                  <a:lnTo>
                    <a:pt x="1287" y="3845"/>
                  </a:lnTo>
                  <a:lnTo>
                    <a:pt x="1256" y="3922"/>
                  </a:lnTo>
                  <a:lnTo>
                    <a:pt x="1271" y="4015"/>
                  </a:lnTo>
                  <a:lnTo>
                    <a:pt x="1302" y="4093"/>
                  </a:lnTo>
                  <a:lnTo>
                    <a:pt x="1380" y="4139"/>
                  </a:lnTo>
                  <a:lnTo>
                    <a:pt x="1457" y="4170"/>
                  </a:lnTo>
                  <a:lnTo>
                    <a:pt x="1736" y="4170"/>
                  </a:lnTo>
                  <a:lnTo>
                    <a:pt x="2015" y="4139"/>
                  </a:lnTo>
                  <a:lnTo>
                    <a:pt x="2294" y="4077"/>
                  </a:lnTo>
                  <a:lnTo>
                    <a:pt x="2542" y="3984"/>
                  </a:lnTo>
                  <a:lnTo>
                    <a:pt x="2805" y="3876"/>
                  </a:lnTo>
                  <a:lnTo>
                    <a:pt x="3038" y="3736"/>
                  </a:lnTo>
                  <a:lnTo>
                    <a:pt x="3255" y="3581"/>
                  </a:lnTo>
                  <a:lnTo>
                    <a:pt x="3472" y="3395"/>
                  </a:lnTo>
                  <a:lnTo>
                    <a:pt x="3720" y="3147"/>
                  </a:lnTo>
                  <a:lnTo>
                    <a:pt x="3952" y="2868"/>
                  </a:lnTo>
                  <a:lnTo>
                    <a:pt x="4154" y="2589"/>
                  </a:lnTo>
                  <a:lnTo>
                    <a:pt x="4340" y="2295"/>
                  </a:lnTo>
                  <a:lnTo>
                    <a:pt x="4417" y="2403"/>
                  </a:lnTo>
                  <a:lnTo>
                    <a:pt x="4541" y="2667"/>
                  </a:lnTo>
                  <a:lnTo>
                    <a:pt x="4650" y="2946"/>
                  </a:lnTo>
                  <a:lnTo>
                    <a:pt x="4712" y="3240"/>
                  </a:lnTo>
                  <a:lnTo>
                    <a:pt x="4758" y="3535"/>
                  </a:lnTo>
                  <a:lnTo>
                    <a:pt x="4789" y="3829"/>
                  </a:lnTo>
                  <a:lnTo>
                    <a:pt x="4774" y="4124"/>
                  </a:lnTo>
                  <a:lnTo>
                    <a:pt x="4727" y="4418"/>
                  </a:lnTo>
                  <a:lnTo>
                    <a:pt x="4650" y="4713"/>
                  </a:lnTo>
                  <a:lnTo>
                    <a:pt x="4541" y="4992"/>
                  </a:lnTo>
                  <a:lnTo>
                    <a:pt x="4417" y="5270"/>
                  </a:lnTo>
                  <a:lnTo>
                    <a:pt x="4247" y="5518"/>
                  </a:lnTo>
                  <a:lnTo>
                    <a:pt x="4061" y="5766"/>
                  </a:lnTo>
                  <a:lnTo>
                    <a:pt x="3859" y="5999"/>
                  </a:lnTo>
                  <a:lnTo>
                    <a:pt x="3627" y="6200"/>
                  </a:lnTo>
                  <a:lnTo>
                    <a:pt x="3379" y="6386"/>
                  </a:lnTo>
                  <a:lnTo>
                    <a:pt x="3115" y="6541"/>
                  </a:lnTo>
                  <a:lnTo>
                    <a:pt x="3100" y="6557"/>
                  </a:lnTo>
                  <a:lnTo>
                    <a:pt x="3053" y="6588"/>
                  </a:lnTo>
                  <a:lnTo>
                    <a:pt x="3007" y="6619"/>
                  </a:lnTo>
                  <a:lnTo>
                    <a:pt x="2976" y="6665"/>
                  </a:lnTo>
                  <a:lnTo>
                    <a:pt x="2960" y="6712"/>
                  </a:lnTo>
                  <a:lnTo>
                    <a:pt x="2929" y="6774"/>
                  </a:lnTo>
                  <a:lnTo>
                    <a:pt x="2929" y="6820"/>
                  </a:lnTo>
                  <a:lnTo>
                    <a:pt x="2929" y="6882"/>
                  </a:lnTo>
                  <a:lnTo>
                    <a:pt x="2945" y="6944"/>
                  </a:lnTo>
                  <a:lnTo>
                    <a:pt x="2976" y="7006"/>
                  </a:lnTo>
                  <a:lnTo>
                    <a:pt x="3022" y="7053"/>
                  </a:lnTo>
                  <a:lnTo>
                    <a:pt x="3069" y="7084"/>
                  </a:lnTo>
                  <a:lnTo>
                    <a:pt x="3115" y="7115"/>
                  </a:lnTo>
                  <a:lnTo>
                    <a:pt x="3177" y="7146"/>
                  </a:lnTo>
                  <a:lnTo>
                    <a:pt x="3301" y="7146"/>
                  </a:lnTo>
                  <a:lnTo>
                    <a:pt x="3363" y="7130"/>
                  </a:lnTo>
                  <a:lnTo>
                    <a:pt x="3534" y="7053"/>
                  </a:lnTo>
                  <a:lnTo>
                    <a:pt x="3704" y="6975"/>
                  </a:lnTo>
                  <a:lnTo>
                    <a:pt x="3875" y="6882"/>
                  </a:lnTo>
                  <a:lnTo>
                    <a:pt x="4045" y="6789"/>
                  </a:lnTo>
                  <a:lnTo>
                    <a:pt x="4200" y="6681"/>
                  </a:lnTo>
                  <a:lnTo>
                    <a:pt x="4355" y="6557"/>
                  </a:lnTo>
                  <a:lnTo>
                    <a:pt x="4495" y="6433"/>
                  </a:lnTo>
                  <a:lnTo>
                    <a:pt x="4634" y="6293"/>
                  </a:lnTo>
                  <a:lnTo>
                    <a:pt x="4774" y="6154"/>
                  </a:lnTo>
                  <a:lnTo>
                    <a:pt x="4898" y="6014"/>
                  </a:lnTo>
                  <a:lnTo>
                    <a:pt x="5022" y="5859"/>
                  </a:lnTo>
                  <a:lnTo>
                    <a:pt x="5130" y="5704"/>
                  </a:lnTo>
                  <a:lnTo>
                    <a:pt x="5223" y="5534"/>
                  </a:lnTo>
                  <a:lnTo>
                    <a:pt x="5316" y="5363"/>
                  </a:lnTo>
                  <a:lnTo>
                    <a:pt x="5409" y="5193"/>
                  </a:lnTo>
                  <a:lnTo>
                    <a:pt x="5471" y="5007"/>
                  </a:lnTo>
                  <a:lnTo>
                    <a:pt x="5549" y="4821"/>
                  </a:lnTo>
                  <a:lnTo>
                    <a:pt x="5595" y="4635"/>
                  </a:lnTo>
                  <a:lnTo>
                    <a:pt x="5642" y="4434"/>
                  </a:lnTo>
                  <a:lnTo>
                    <a:pt x="5688" y="4248"/>
                  </a:lnTo>
                  <a:lnTo>
                    <a:pt x="5704" y="4046"/>
                  </a:lnTo>
                  <a:lnTo>
                    <a:pt x="5719" y="3845"/>
                  </a:lnTo>
                  <a:lnTo>
                    <a:pt x="5719" y="3659"/>
                  </a:lnTo>
                  <a:lnTo>
                    <a:pt x="5704" y="3457"/>
                  </a:lnTo>
                  <a:lnTo>
                    <a:pt x="5688" y="3256"/>
                  </a:lnTo>
                  <a:lnTo>
                    <a:pt x="5657" y="3070"/>
                  </a:lnTo>
                  <a:lnTo>
                    <a:pt x="5626" y="2868"/>
                  </a:lnTo>
                  <a:lnTo>
                    <a:pt x="5580" y="2682"/>
                  </a:lnTo>
                  <a:lnTo>
                    <a:pt x="5518" y="2481"/>
                  </a:lnTo>
                  <a:lnTo>
                    <a:pt x="5440" y="2310"/>
                  </a:lnTo>
                  <a:lnTo>
                    <a:pt x="5363" y="2124"/>
                  </a:lnTo>
                  <a:lnTo>
                    <a:pt x="5285" y="1938"/>
                  </a:lnTo>
                  <a:lnTo>
                    <a:pt x="5192" y="1768"/>
                  </a:lnTo>
                  <a:lnTo>
                    <a:pt x="5084" y="1597"/>
                  </a:lnTo>
                  <a:lnTo>
                    <a:pt x="4975" y="1442"/>
                  </a:lnTo>
                  <a:lnTo>
                    <a:pt x="4851" y="1287"/>
                  </a:lnTo>
                  <a:lnTo>
                    <a:pt x="4712" y="1132"/>
                  </a:lnTo>
                  <a:lnTo>
                    <a:pt x="4572" y="993"/>
                  </a:lnTo>
                  <a:lnTo>
                    <a:pt x="4433" y="853"/>
                  </a:lnTo>
                  <a:lnTo>
                    <a:pt x="4278" y="714"/>
                  </a:lnTo>
                  <a:lnTo>
                    <a:pt x="4123" y="605"/>
                  </a:lnTo>
                  <a:lnTo>
                    <a:pt x="3952" y="497"/>
                  </a:lnTo>
                  <a:lnTo>
                    <a:pt x="3782" y="388"/>
                  </a:lnTo>
                  <a:lnTo>
                    <a:pt x="3596" y="295"/>
                  </a:lnTo>
                  <a:lnTo>
                    <a:pt x="3410" y="218"/>
                  </a:lnTo>
                  <a:lnTo>
                    <a:pt x="3224" y="156"/>
                  </a:lnTo>
                  <a:lnTo>
                    <a:pt x="3022" y="94"/>
                  </a:lnTo>
                  <a:lnTo>
                    <a:pt x="2821" y="47"/>
                  </a:lnTo>
                  <a:lnTo>
                    <a:pt x="2619" y="16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1"/>
            <p:cNvSpPr/>
            <p:nvPr/>
          </p:nvSpPr>
          <p:spPr>
            <a:xfrm>
              <a:off x="-900870" y="2309667"/>
              <a:ext cx="76100" cy="32189"/>
            </a:xfrm>
            <a:custGeom>
              <a:rect b="b" l="l" r="r" t="t"/>
              <a:pathLst>
                <a:path extrusionOk="0" h="2249" w="5317">
                  <a:moveTo>
                    <a:pt x="2713" y="1"/>
                  </a:moveTo>
                  <a:lnTo>
                    <a:pt x="2496" y="16"/>
                  </a:lnTo>
                  <a:lnTo>
                    <a:pt x="2279" y="32"/>
                  </a:lnTo>
                  <a:lnTo>
                    <a:pt x="2078" y="78"/>
                  </a:lnTo>
                  <a:lnTo>
                    <a:pt x="1861" y="125"/>
                  </a:lnTo>
                  <a:lnTo>
                    <a:pt x="1659" y="187"/>
                  </a:lnTo>
                  <a:lnTo>
                    <a:pt x="1458" y="264"/>
                  </a:lnTo>
                  <a:lnTo>
                    <a:pt x="1272" y="373"/>
                  </a:lnTo>
                  <a:lnTo>
                    <a:pt x="1086" y="481"/>
                  </a:lnTo>
                  <a:lnTo>
                    <a:pt x="915" y="590"/>
                  </a:lnTo>
                  <a:lnTo>
                    <a:pt x="760" y="729"/>
                  </a:lnTo>
                  <a:lnTo>
                    <a:pt x="605" y="869"/>
                  </a:lnTo>
                  <a:lnTo>
                    <a:pt x="466" y="1024"/>
                  </a:lnTo>
                  <a:lnTo>
                    <a:pt x="342" y="1194"/>
                  </a:lnTo>
                  <a:lnTo>
                    <a:pt x="218" y="1380"/>
                  </a:lnTo>
                  <a:lnTo>
                    <a:pt x="125" y="1551"/>
                  </a:lnTo>
                  <a:lnTo>
                    <a:pt x="63" y="1752"/>
                  </a:lnTo>
                  <a:lnTo>
                    <a:pt x="16" y="1954"/>
                  </a:lnTo>
                  <a:lnTo>
                    <a:pt x="1" y="2000"/>
                  </a:lnTo>
                  <a:lnTo>
                    <a:pt x="16" y="2047"/>
                  </a:lnTo>
                  <a:lnTo>
                    <a:pt x="32" y="2109"/>
                  </a:lnTo>
                  <a:lnTo>
                    <a:pt x="63" y="2155"/>
                  </a:lnTo>
                  <a:lnTo>
                    <a:pt x="94" y="2186"/>
                  </a:lnTo>
                  <a:lnTo>
                    <a:pt x="140" y="2217"/>
                  </a:lnTo>
                  <a:lnTo>
                    <a:pt x="187" y="2233"/>
                  </a:lnTo>
                  <a:lnTo>
                    <a:pt x="233" y="2248"/>
                  </a:lnTo>
                  <a:lnTo>
                    <a:pt x="280" y="2248"/>
                  </a:lnTo>
                  <a:lnTo>
                    <a:pt x="326" y="2233"/>
                  </a:lnTo>
                  <a:lnTo>
                    <a:pt x="373" y="2217"/>
                  </a:lnTo>
                  <a:lnTo>
                    <a:pt x="404" y="2186"/>
                  </a:lnTo>
                  <a:lnTo>
                    <a:pt x="419" y="2186"/>
                  </a:lnTo>
                  <a:lnTo>
                    <a:pt x="683" y="1985"/>
                  </a:lnTo>
                  <a:lnTo>
                    <a:pt x="946" y="1814"/>
                  </a:lnTo>
                  <a:lnTo>
                    <a:pt x="1210" y="1675"/>
                  </a:lnTo>
                  <a:lnTo>
                    <a:pt x="1489" y="1551"/>
                  </a:lnTo>
                  <a:lnTo>
                    <a:pt x="1752" y="1458"/>
                  </a:lnTo>
                  <a:lnTo>
                    <a:pt x="2031" y="1380"/>
                  </a:lnTo>
                  <a:lnTo>
                    <a:pt x="2310" y="1334"/>
                  </a:lnTo>
                  <a:lnTo>
                    <a:pt x="2573" y="1303"/>
                  </a:lnTo>
                  <a:lnTo>
                    <a:pt x="2852" y="1287"/>
                  </a:lnTo>
                  <a:lnTo>
                    <a:pt x="3147" y="1303"/>
                  </a:lnTo>
                  <a:lnTo>
                    <a:pt x="3426" y="1334"/>
                  </a:lnTo>
                  <a:lnTo>
                    <a:pt x="3720" y="1396"/>
                  </a:lnTo>
                  <a:lnTo>
                    <a:pt x="4030" y="1473"/>
                  </a:lnTo>
                  <a:lnTo>
                    <a:pt x="4325" y="1566"/>
                  </a:lnTo>
                  <a:lnTo>
                    <a:pt x="4635" y="1675"/>
                  </a:lnTo>
                  <a:lnTo>
                    <a:pt x="4960" y="1799"/>
                  </a:lnTo>
                  <a:lnTo>
                    <a:pt x="4976" y="1799"/>
                  </a:lnTo>
                  <a:lnTo>
                    <a:pt x="5022" y="1814"/>
                  </a:lnTo>
                  <a:lnTo>
                    <a:pt x="5069" y="1814"/>
                  </a:lnTo>
                  <a:lnTo>
                    <a:pt x="5131" y="1799"/>
                  </a:lnTo>
                  <a:lnTo>
                    <a:pt x="5177" y="1783"/>
                  </a:lnTo>
                  <a:lnTo>
                    <a:pt x="5224" y="1752"/>
                  </a:lnTo>
                  <a:lnTo>
                    <a:pt x="5255" y="1721"/>
                  </a:lnTo>
                  <a:lnTo>
                    <a:pt x="5286" y="1675"/>
                  </a:lnTo>
                  <a:lnTo>
                    <a:pt x="5301" y="1644"/>
                  </a:lnTo>
                  <a:lnTo>
                    <a:pt x="5317" y="1582"/>
                  </a:lnTo>
                  <a:lnTo>
                    <a:pt x="5317" y="1535"/>
                  </a:lnTo>
                  <a:lnTo>
                    <a:pt x="5301" y="1489"/>
                  </a:lnTo>
                  <a:lnTo>
                    <a:pt x="5286" y="1442"/>
                  </a:lnTo>
                  <a:lnTo>
                    <a:pt x="5177" y="1272"/>
                  </a:lnTo>
                  <a:lnTo>
                    <a:pt x="5053" y="1117"/>
                  </a:lnTo>
                  <a:lnTo>
                    <a:pt x="4929" y="962"/>
                  </a:lnTo>
                  <a:lnTo>
                    <a:pt x="4790" y="822"/>
                  </a:lnTo>
                  <a:lnTo>
                    <a:pt x="4635" y="683"/>
                  </a:lnTo>
                  <a:lnTo>
                    <a:pt x="4480" y="574"/>
                  </a:lnTo>
                  <a:lnTo>
                    <a:pt x="4309" y="450"/>
                  </a:lnTo>
                  <a:lnTo>
                    <a:pt x="4123" y="357"/>
                  </a:lnTo>
                  <a:lnTo>
                    <a:pt x="3937" y="264"/>
                  </a:lnTo>
                  <a:lnTo>
                    <a:pt x="3751" y="187"/>
                  </a:lnTo>
                  <a:lnTo>
                    <a:pt x="3550" y="125"/>
                  </a:lnTo>
                  <a:lnTo>
                    <a:pt x="3348" y="78"/>
                  </a:lnTo>
                  <a:lnTo>
                    <a:pt x="3131" y="32"/>
                  </a:lnTo>
                  <a:lnTo>
                    <a:pt x="2930" y="16"/>
                  </a:lnTo>
                  <a:lnTo>
                    <a:pt x="2713" y="1"/>
                  </a:lnTo>
                  <a:close/>
                </a:path>
              </a:pathLst>
            </a:custGeom>
            <a:solidFill>
              <a:srgbClr val="2A1B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1"/>
            <p:cNvSpPr/>
            <p:nvPr/>
          </p:nvSpPr>
          <p:spPr>
            <a:xfrm>
              <a:off x="-1036180" y="2325868"/>
              <a:ext cx="75871" cy="31960"/>
            </a:xfrm>
            <a:custGeom>
              <a:rect b="b" l="l" r="r" t="t"/>
              <a:pathLst>
                <a:path extrusionOk="0" h="2233" w="5301">
                  <a:moveTo>
                    <a:pt x="2495" y="0"/>
                  </a:moveTo>
                  <a:lnTo>
                    <a:pt x="2278" y="31"/>
                  </a:lnTo>
                  <a:lnTo>
                    <a:pt x="2077" y="62"/>
                  </a:lnTo>
                  <a:lnTo>
                    <a:pt x="1860" y="109"/>
                  </a:lnTo>
                  <a:lnTo>
                    <a:pt x="1658" y="186"/>
                  </a:lnTo>
                  <a:lnTo>
                    <a:pt x="1457" y="264"/>
                  </a:lnTo>
                  <a:lnTo>
                    <a:pt x="1271" y="357"/>
                  </a:lnTo>
                  <a:lnTo>
                    <a:pt x="1085" y="465"/>
                  </a:lnTo>
                  <a:lnTo>
                    <a:pt x="915" y="589"/>
                  </a:lnTo>
                  <a:lnTo>
                    <a:pt x="744" y="713"/>
                  </a:lnTo>
                  <a:lnTo>
                    <a:pt x="605" y="868"/>
                  </a:lnTo>
                  <a:lnTo>
                    <a:pt x="465" y="1023"/>
                  </a:lnTo>
                  <a:lnTo>
                    <a:pt x="341" y="1194"/>
                  </a:lnTo>
                  <a:lnTo>
                    <a:pt x="217" y="1364"/>
                  </a:lnTo>
                  <a:lnTo>
                    <a:pt x="124" y="1550"/>
                  </a:lnTo>
                  <a:lnTo>
                    <a:pt x="62" y="1736"/>
                  </a:lnTo>
                  <a:lnTo>
                    <a:pt x="0" y="1938"/>
                  </a:lnTo>
                  <a:lnTo>
                    <a:pt x="0" y="1984"/>
                  </a:lnTo>
                  <a:lnTo>
                    <a:pt x="16" y="2046"/>
                  </a:lnTo>
                  <a:lnTo>
                    <a:pt x="31" y="2093"/>
                  </a:lnTo>
                  <a:lnTo>
                    <a:pt x="62" y="2139"/>
                  </a:lnTo>
                  <a:lnTo>
                    <a:pt x="93" y="2170"/>
                  </a:lnTo>
                  <a:lnTo>
                    <a:pt x="140" y="2201"/>
                  </a:lnTo>
                  <a:lnTo>
                    <a:pt x="186" y="2217"/>
                  </a:lnTo>
                  <a:lnTo>
                    <a:pt x="233" y="2232"/>
                  </a:lnTo>
                  <a:lnTo>
                    <a:pt x="326" y="2232"/>
                  </a:lnTo>
                  <a:lnTo>
                    <a:pt x="372" y="2201"/>
                  </a:lnTo>
                  <a:lnTo>
                    <a:pt x="403" y="2186"/>
                  </a:lnTo>
                  <a:lnTo>
                    <a:pt x="419" y="2170"/>
                  </a:lnTo>
                  <a:lnTo>
                    <a:pt x="682" y="1969"/>
                  </a:lnTo>
                  <a:lnTo>
                    <a:pt x="946" y="1798"/>
                  </a:lnTo>
                  <a:lnTo>
                    <a:pt x="1209" y="1659"/>
                  </a:lnTo>
                  <a:lnTo>
                    <a:pt x="1488" y="1535"/>
                  </a:lnTo>
                  <a:lnTo>
                    <a:pt x="1751" y="1442"/>
                  </a:lnTo>
                  <a:lnTo>
                    <a:pt x="2030" y="1364"/>
                  </a:lnTo>
                  <a:lnTo>
                    <a:pt x="2309" y="1318"/>
                  </a:lnTo>
                  <a:lnTo>
                    <a:pt x="2573" y="1287"/>
                  </a:lnTo>
                  <a:lnTo>
                    <a:pt x="2852" y="1287"/>
                  </a:lnTo>
                  <a:lnTo>
                    <a:pt x="3146" y="1302"/>
                  </a:lnTo>
                  <a:lnTo>
                    <a:pt x="3425" y="1333"/>
                  </a:lnTo>
                  <a:lnTo>
                    <a:pt x="3720" y="1380"/>
                  </a:lnTo>
                  <a:lnTo>
                    <a:pt x="4030" y="1457"/>
                  </a:lnTo>
                  <a:lnTo>
                    <a:pt x="4324" y="1550"/>
                  </a:lnTo>
                  <a:lnTo>
                    <a:pt x="4634" y="1659"/>
                  </a:lnTo>
                  <a:lnTo>
                    <a:pt x="4960" y="1783"/>
                  </a:lnTo>
                  <a:lnTo>
                    <a:pt x="4975" y="1783"/>
                  </a:lnTo>
                  <a:lnTo>
                    <a:pt x="5022" y="1798"/>
                  </a:lnTo>
                  <a:lnTo>
                    <a:pt x="5130" y="1798"/>
                  </a:lnTo>
                  <a:lnTo>
                    <a:pt x="5177" y="1767"/>
                  </a:lnTo>
                  <a:lnTo>
                    <a:pt x="5223" y="1752"/>
                  </a:lnTo>
                  <a:lnTo>
                    <a:pt x="5254" y="1705"/>
                  </a:lnTo>
                  <a:lnTo>
                    <a:pt x="5285" y="1674"/>
                  </a:lnTo>
                  <a:lnTo>
                    <a:pt x="5301" y="1628"/>
                  </a:lnTo>
                  <a:lnTo>
                    <a:pt x="5301" y="1581"/>
                  </a:lnTo>
                  <a:lnTo>
                    <a:pt x="5301" y="1535"/>
                  </a:lnTo>
                  <a:lnTo>
                    <a:pt x="5301" y="1488"/>
                  </a:lnTo>
                  <a:lnTo>
                    <a:pt x="5285" y="1442"/>
                  </a:lnTo>
                  <a:lnTo>
                    <a:pt x="5177" y="1271"/>
                  </a:lnTo>
                  <a:lnTo>
                    <a:pt x="5053" y="1101"/>
                  </a:lnTo>
                  <a:lnTo>
                    <a:pt x="4929" y="946"/>
                  </a:lnTo>
                  <a:lnTo>
                    <a:pt x="4789" y="806"/>
                  </a:lnTo>
                  <a:lnTo>
                    <a:pt x="4634" y="682"/>
                  </a:lnTo>
                  <a:lnTo>
                    <a:pt x="4479" y="558"/>
                  </a:lnTo>
                  <a:lnTo>
                    <a:pt x="4309" y="450"/>
                  </a:lnTo>
                  <a:lnTo>
                    <a:pt x="4123" y="341"/>
                  </a:lnTo>
                  <a:lnTo>
                    <a:pt x="3937" y="264"/>
                  </a:lnTo>
                  <a:lnTo>
                    <a:pt x="3751" y="186"/>
                  </a:lnTo>
                  <a:lnTo>
                    <a:pt x="3549" y="124"/>
                  </a:lnTo>
                  <a:lnTo>
                    <a:pt x="3348" y="62"/>
                  </a:lnTo>
                  <a:lnTo>
                    <a:pt x="3131" y="31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rgbClr val="2A1B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1"/>
            <p:cNvSpPr/>
            <p:nvPr/>
          </p:nvSpPr>
          <p:spPr>
            <a:xfrm>
              <a:off x="-4074180" y="4191703"/>
              <a:ext cx="639769" cy="124232"/>
            </a:xfrm>
            <a:custGeom>
              <a:rect b="b" l="l" r="r" t="t"/>
              <a:pathLst>
                <a:path extrusionOk="0" h="8680" w="44700">
                  <a:moveTo>
                    <a:pt x="4123" y="0"/>
                  </a:moveTo>
                  <a:lnTo>
                    <a:pt x="3890" y="16"/>
                  </a:lnTo>
                  <a:lnTo>
                    <a:pt x="3673" y="47"/>
                  </a:lnTo>
                  <a:lnTo>
                    <a:pt x="3456" y="78"/>
                  </a:lnTo>
                  <a:lnTo>
                    <a:pt x="3255" y="124"/>
                  </a:lnTo>
                  <a:lnTo>
                    <a:pt x="3053" y="186"/>
                  </a:lnTo>
                  <a:lnTo>
                    <a:pt x="2852" y="264"/>
                  </a:lnTo>
                  <a:lnTo>
                    <a:pt x="2650" y="341"/>
                  </a:lnTo>
                  <a:lnTo>
                    <a:pt x="2449" y="419"/>
                  </a:lnTo>
                  <a:lnTo>
                    <a:pt x="2263" y="512"/>
                  </a:lnTo>
                  <a:lnTo>
                    <a:pt x="2092" y="620"/>
                  </a:lnTo>
                  <a:lnTo>
                    <a:pt x="1906" y="729"/>
                  </a:lnTo>
                  <a:lnTo>
                    <a:pt x="1736" y="853"/>
                  </a:lnTo>
                  <a:lnTo>
                    <a:pt x="1581" y="992"/>
                  </a:lnTo>
                  <a:lnTo>
                    <a:pt x="1426" y="1116"/>
                  </a:lnTo>
                  <a:lnTo>
                    <a:pt x="1271" y="1271"/>
                  </a:lnTo>
                  <a:lnTo>
                    <a:pt x="1131" y="1411"/>
                  </a:lnTo>
                  <a:lnTo>
                    <a:pt x="992" y="1581"/>
                  </a:lnTo>
                  <a:lnTo>
                    <a:pt x="852" y="1736"/>
                  </a:lnTo>
                  <a:lnTo>
                    <a:pt x="744" y="1907"/>
                  </a:lnTo>
                  <a:lnTo>
                    <a:pt x="620" y="2077"/>
                  </a:lnTo>
                  <a:lnTo>
                    <a:pt x="527" y="2263"/>
                  </a:lnTo>
                  <a:lnTo>
                    <a:pt x="418" y="2449"/>
                  </a:lnTo>
                  <a:lnTo>
                    <a:pt x="341" y="2651"/>
                  </a:lnTo>
                  <a:lnTo>
                    <a:pt x="263" y="2837"/>
                  </a:lnTo>
                  <a:lnTo>
                    <a:pt x="186" y="3038"/>
                  </a:lnTo>
                  <a:lnTo>
                    <a:pt x="139" y="3255"/>
                  </a:lnTo>
                  <a:lnTo>
                    <a:pt x="93" y="3457"/>
                  </a:lnTo>
                  <a:lnTo>
                    <a:pt x="46" y="3674"/>
                  </a:lnTo>
                  <a:lnTo>
                    <a:pt x="15" y="3891"/>
                  </a:lnTo>
                  <a:lnTo>
                    <a:pt x="0" y="4108"/>
                  </a:lnTo>
                  <a:lnTo>
                    <a:pt x="0" y="4340"/>
                  </a:lnTo>
                  <a:lnTo>
                    <a:pt x="0" y="4557"/>
                  </a:lnTo>
                  <a:lnTo>
                    <a:pt x="15" y="4774"/>
                  </a:lnTo>
                  <a:lnTo>
                    <a:pt x="46" y="4991"/>
                  </a:lnTo>
                  <a:lnTo>
                    <a:pt x="93" y="5208"/>
                  </a:lnTo>
                  <a:lnTo>
                    <a:pt x="139" y="5425"/>
                  </a:lnTo>
                  <a:lnTo>
                    <a:pt x="186" y="5627"/>
                  </a:lnTo>
                  <a:lnTo>
                    <a:pt x="263" y="5828"/>
                  </a:lnTo>
                  <a:lnTo>
                    <a:pt x="341" y="6030"/>
                  </a:lnTo>
                  <a:lnTo>
                    <a:pt x="418" y="6216"/>
                  </a:lnTo>
                  <a:lnTo>
                    <a:pt x="527" y="6402"/>
                  </a:lnTo>
                  <a:lnTo>
                    <a:pt x="620" y="6588"/>
                  </a:lnTo>
                  <a:lnTo>
                    <a:pt x="744" y="6758"/>
                  </a:lnTo>
                  <a:lnTo>
                    <a:pt x="852" y="6929"/>
                  </a:lnTo>
                  <a:lnTo>
                    <a:pt x="992" y="7099"/>
                  </a:lnTo>
                  <a:lnTo>
                    <a:pt x="1131" y="7254"/>
                  </a:lnTo>
                  <a:lnTo>
                    <a:pt x="1271" y="7409"/>
                  </a:lnTo>
                  <a:lnTo>
                    <a:pt x="1426" y="7549"/>
                  </a:lnTo>
                  <a:lnTo>
                    <a:pt x="1581" y="7688"/>
                  </a:lnTo>
                  <a:lnTo>
                    <a:pt x="1736" y="7812"/>
                  </a:lnTo>
                  <a:lnTo>
                    <a:pt x="1906" y="7936"/>
                  </a:lnTo>
                  <a:lnTo>
                    <a:pt x="2092" y="8045"/>
                  </a:lnTo>
                  <a:lnTo>
                    <a:pt x="2263" y="8153"/>
                  </a:lnTo>
                  <a:lnTo>
                    <a:pt x="2449" y="8246"/>
                  </a:lnTo>
                  <a:lnTo>
                    <a:pt x="2650" y="8339"/>
                  </a:lnTo>
                  <a:lnTo>
                    <a:pt x="2852" y="8417"/>
                  </a:lnTo>
                  <a:lnTo>
                    <a:pt x="3053" y="8479"/>
                  </a:lnTo>
                  <a:lnTo>
                    <a:pt x="3255" y="8541"/>
                  </a:lnTo>
                  <a:lnTo>
                    <a:pt x="3456" y="8587"/>
                  </a:lnTo>
                  <a:lnTo>
                    <a:pt x="3673" y="8634"/>
                  </a:lnTo>
                  <a:lnTo>
                    <a:pt x="3890" y="8649"/>
                  </a:lnTo>
                  <a:lnTo>
                    <a:pt x="4123" y="8665"/>
                  </a:lnTo>
                  <a:lnTo>
                    <a:pt x="4340" y="8680"/>
                  </a:lnTo>
                  <a:lnTo>
                    <a:pt x="40360" y="8680"/>
                  </a:lnTo>
                  <a:lnTo>
                    <a:pt x="40577" y="8665"/>
                  </a:lnTo>
                  <a:lnTo>
                    <a:pt x="40809" y="8649"/>
                  </a:lnTo>
                  <a:lnTo>
                    <a:pt x="41026" y="8634"/>
                  </a:lnTo>
                  <a:lnTo>
                    <a:pt x="41228" y="8587"/>
                  </a:lnTo>
                  <a:lnTo>
                    <a:pt x="41445" y="8541"/>
                  </a:lnTo>
                  <a:lnTo>
                    <a:pt x="41646" y="8479"/>
                  </a:lnTo>
                  <a:lnTo>
                    <a:pt x="41848" y="8417"/>
                  </a:lnTo>
                  <a:lnTo>
                    <a:pt x="42049" y="8339"/>
                  </a:lnTo>
                  <a:lnTo>
                    <a:pt x="42235" y="8246"/>
                  </a:lnTo>
                  <a:lnTo>
                    <a:pt x="42421" y="8153"/>
                  </a:lnTo>
                  <a:lnTo>
                    <a:pt x="42607" y="8045"/>
                  </a:lnTo>
                  <a:lnTo>
                    <a:pt x="42778" y="7936"/>
                  </a:lnTo>
                  <a:lnTo>
                    <a:pt x="42948" y="7812"/>
                  </a:lnTo>
                  <a:lnTo>
                    <a:pt x="43119" y="7688"/>
                  </a:lnTo>
                  <a:lnTo>
                    <a:pt x="43274" y="7549"/>
                  </a:lnTo>
                  <a:lnTo>
                    <a:pt x="43429" y="7409"/>
                  </a:lnTo>
                  <a:lnTo>
                    <a:pt x="43568" y="7254"/>
                  </a:lnTo>
                  <a:lnTo>
                    <a:pt x="43708" y="7099"/>
                  </a:lnTo>
                  <a:lnTo>
                    <a:pt x="43832" y="6929"/>
                  </a:lnTo>
                  <a:lnTo>
                    <a:pt x="43956" y="6758"/>
                  </a:lnTo>
                  <a:lnTo>
                    <a:pt x="44064" y="6588"/>
                  </a:lnTo>
                  <a:lnTo>
                    <a:pt x="44173" y="6402"/>
                  </a:lnTo>
                  <a:lnTo>
                    <a:pt x="44266" y="6216"/>
                  </a:lnTo>
                  <a:lnTo>
                    <a:pt x="44359" y="6030"/>
                  </a:lnTo>
                  <a:lnTo>
                    <a:pt x="44436" y="5828"/>
                  </a:lnTo>
                  <a:lnTo>
                    <a:pt x="44498" y="5627"/>
                  </a:lnTo>
                  <a:lnTo>
                    <a:pt x="44560" y="5425"/>
                  </a:lnTo>
                  <a:lnTo>
                    <a:pt x="44607" y="5208"/>
                  </a:lnTo>
                  <a:lnTo>
                    <a:pt x="44653" y="4991"/>
                  </a:lnTo>
                  <a:lnTo>
                    <a:pt x="44684" y="4774"/>
                  </a:lnTo>
                  <a:lnTo>
                    <a:pt x="44700" y="4557"/>
                  </a:lnTo>
                  <a:lnTo>
                    <a:pt x="44700" y="4340"/>
                  </a:lnTo>
                  <a:lnTo>
                    <a:pt x="44700" y="4108"/>
                  </a:lnTo>
                  <a:lnTo>
                    <a:pt x="44684" y="3891"/>
                  </a:lnTo>
                  <a:lnTo>
                    <a:pt x="44653" y="3674"/>
                  </a:lnTo>
                  <a:lnTo>
                    <a:pt x="44607" y="3457"/>
                  </a:lnTo>
                  <a:lnTo>
                    <a:pt x="44560" y="3255"/>
                  </a:lnTo>
                  <a:lnTo>
                    <a:pt x="44498" y="3038"/>
                  </a:lnTo>
                  <a:lnTo>
                    <a:pt x="44436" y="2837"/>
                  </a:lnTo>
                  <a:lnTo>
                    <a:pt x="44359" y="2651"/>
                  </a:lnTo>
                  <a:lnTo>
                    <a:pt x="44266" y="2449"/>
                  </a:lnTo>
                  <a:lnTo>
                    <a:pt x="44173" y="2263"/>
                  </a:lnTo>
                  <a:lnTo>
                    <a:pt x="44064" y="2077"/>
                  </a:lnTo>
                  <a:lnTo>
                    <a:pt x="43956" y="1907"/>
                  </a:lnTo>
                  <a:lnTo>
                    <a:pt x="43832" y="1736"/>
                  </a:lnTo>
                  <a:lnTo>
                    <a:pt x="43708" y="1581"/>
                  </a:lnTo>
                  <a:lnTo>
                    <a:pt x="43568" y="1411"/>
                  </a:lnTo>
                  <a:lnTo>
                    <a:pt x="43429" y="1271"/>
                  </a:lnTo>
                  <a:lnTo>
                    <a:pt x="43274" y="1116"/>
                  </a:lnTo>
                  <a:lnTo>
                    <a:pt x="43119" y="992"/>
                  </a:lnTo>
                  <a:lnTo>
                    <a:pt x="42948" y="853"/>
                  </a:lnTo>
                  <a:lnTo>
                    <a:pt x="42778" y="729"/>
                  </a:lnTo>
                  <a:lnTo>
                    <a:pt x="42607" y="620"/>
                  </a:lnTo>
                  <a:lnTo>
                    <a:pt x="42421" y="512"/>
                  </a:lnTo>
                  <a:lnTo>
                    <a:pt x="42235" y="419"/>
                  </a:lnTo>
                  <a:lnTo>
                    <a:pt x="42049" y="341"/>
                  </a:lnTo>
                  <a:lnTo>
                    <a:pt x="41848" y="264"/>
                  </a:lnTo>
                  <a:lnTo>
                    <a:pt x="41646" y="186"/>
                  </a:lnTo>
                  <a:lnTo>
                    <a:pt x="41445" y="124"/>
                  </a:lnTo>
                  <a:lnTo>
                    <a:pt x="41228" y="78"/>
                  </a:lnTo>
                  <a:lnTo>
                    <a:pt x="41026" y="47"/>
                  </a:lnTo>
                  <a:lnTo>
                    <a:pt x="40809" y="16"/>
                  </a:lnTo>
                  <a:lnTo>
                    <a:pt x="40577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1"/>
            <p:cNvSpPr/>
            <p:nvPr/>
          </p:nvSpPr>
          <p:spPr>
            <a:xfrm>
              <a:off x="-4027607" y="3586757"/>
              <a:ext cx="1352760" cy="729179"/>
            </a:xfrm>
            <a:custGeom>
              <a:rect b="b" l="l" r="r" t="t"/>
              <a:pathLst>
                <a:path extrusionOk="0" h="50947" w="94516">
                  <a:moveTo>
                    <a:pt x="30581" y="1"/>
                  </a:moveTo>
                  <a:lnTo>
                    <a:pt x="29790" y="16"/>
                  </a:lnTo>
                  <a:lnTo>
                    <a:pt x="29015" y="47"/>
                  </a:lnTo>
                  <a:lnTo>
                    <a:pt x="28225" y="94"/>
                  </a:lnTo>
                  <a:lnTo>
                    <a:pt x="27450" y="156"/>
                  </a:lnTo>
                  <a:lnTo>
                    <a:pt x="26691" y="249"/>
                  </a:lnTo>
                  <a:lnTo>
                    <a:pt x="25931" y="357"/>
                  </a:lnTo>
                  <a:lnTo>
                    <a:pt x="25172" y="481"/>
                  </a:lnTo>
                  <a:lnTo>
                    <a:pt x="24412" y="621"/>
                  </a:lnTo>
                  <a:lnTo>
                    <a:pt x="23684" y="791"/>
                  </a:lnTo>
                  <a:lnTo>
                    <a:pt x="22940" y="962"/>
                  </a:lnTo>
                  <a:lnTo>
                    <a:pt x="22211" y="1163"/>
                  </a:lnTo>
                  <a:lnTo>
                    <a:pt x="21483" y="1380"/>
                  </a:lnTo>
                  <a:lnTo>
                    <a:pt x="20770" y="1613"/>
                  </a:lnTo>
                  <a:lnTo>
                    <a:pt x="20072" y="1861"/>
                  </a:lnTo>
                  <a:lnTo>
                    <a:pt x="19375" y="2124"/>
                  </a:lnTo>
                  <a:lnTo>
                    <a:pt x="18677" y="2403"/>
                  </a:lnTo>
                  <a:lnTo>
                    <a:pt x="17995" y="2698"/>
                  </a:lnTo>
                  <a:lnTo>
                    <a:pt x="17329" y="3023"/>
                  </a:lnTo>
                  <a:lnTo>
                    <a:pt x="16663" y="3349"/>
                  </a:lnTo>
                  <a:lnTo>
                    <a:pt x="16012" y="3690"/>
                  </a:lnTo>
                  <a:lnTo>
                    <a:pt x="15361" y="4062"/>
                  </a:lnTo>
                  <a:lnTo>
                    <a:pt x="14725" y="4434"/>
                  </a:lnTo>
                  <a:lnTo>
                    <a:pt x="14105" y="4821"/>
                  </a:lnTo>
                  <a:lnTo>
                    <a:pt x="13485" y="5224"/>
                  </a:lnTo>
                  <a:lnTo>
                    <a:pt x="12881" y="5643"/>
                  </a:lnTo>
                  <a:lnTo>
                    <a:pt x="12292" y="6077"/>
                  </a:lnTo>
                  <a:lnTo>
                    <a:pt x="11703" y="6526"/>
                  </a:lnTo>
                  <a:lnTo>
                    <a:pt x="11129" y="6991"/>
                  </a:lnTo>
                  <a:lnTo>
                    <a:pt x="10571" y="7456"/>
                  </a:lnTo>
                  <a:lnTo>
                    <a:pt x="10013" y="7952"/>
                  </a:lnTo>
                  <a:lnTo>
                    <a:pt x="9486" y="8448"/>
                  </a:lnTo>
                  <a:lnTo>
                    <a:pt x="8959" y="8960"/>
                  </a:lnTo>
                  <a:lnTo>
                    <a:pt x="8448" y="9486"/>
                  </a:lnTo>
                  <a:lnTo>
                    <a:pt x="7952" y="10029"/>
                  </a:lnTo>
                  <a:lnTo>
                    <a:pt x="7456" y="10571"/>
                  </a:lnTo>
                  <a:lnTo>
                    <a:pt x="6991" y="11129"/>
                  </a:lnTo>
                  <a:lnTo>
                    <a:pt x="6526" y="11703"/>
                  </a:lnTo>
                  <a:lnTo>
                    <a:pt x="6077" y="12292"/>
                  </a:lnTo>
                  <a:lnTo>
                    <a:pt x="5643" y="12881"/>
                  </a:lnTo>
                  <a:lnTo>
                    <a:pt x="5224" y="13485"/>
                  </a:lnTo>
                  <a:lnTo>
                    <a:pt x="4821" y="14105"/>
                  </a:lnTo>
                  <a:lnTo>
                    <a:pt x="4434" y="14725"/>
                  </a:lnTo>
                  <a:lnTo>
                    <a:pt x="4046" y="15361"/>
                  </a:lnTo>
                  <a:lnTo>
                    <a:pt x="3690" y="16012"/>
                  </a:lnTo>
                  <a:lnTo>
                    <a:pt x="3349" y="16663"/>
                  </a:lnTo>
                  <a:lnTo>
                    <a:pt x="3023" y="17329"/>
                  </a:lnTo>
                  <a:lnTo>
                    <a:pt x="2698" y="17996"/>
                  </a:lnTo>
                  <a:lnTo>
                    <a:pt x="2403" y="18678"/>
                  </a:lnTo>
                  <a:lnTo>
                    <a:pt x="2124" y="19375"/>
                  </a:lnTo>
                  <a:lnTo>
                    <a:pt x="1861" y="20072"/>
                  </a:lnTo>
                  <a:lnTo>
                    <a:pt x="1613" y="20785"/>
                  </a:lnTo>
                  <a:lnTo>
                    <a:pt x="1380" y="21498"/>
                  </a:lnTo>
                  <a:lnTo>
                    <a:pt x="1163" y="22211"/>
                  </a:lnTo>
                  <a:lnTo>
                    <a:pt x="962" y="22940"/>
                  </a:lnTo>
                  <a:lnTo>
                    <a:pt x="776" y="23684"/>
                  </a:lnTo>
                  <a:lnTo>
                    <a:pt x="621" y="24428"/>
                  </a:lnTo>
                  <a:lnTo>
                    <a:pt x="481" y="25172"/>
                  </a:lnTo>
                  <a:lnTo>
                    <a:pt x="357" y="25931"/>
                  </a:lnTo>
                  <a:lnTo>
                    <a:pt x="249" y="26691"/>
                  </a:lnTo>
                  <a:lnTo>
                    <a:pt x="156" y="27466"/>
                  </a:lnTo>
                  <a:lnTo>
                    <a:pt x="94" y="28241"/>
                  </a:lnTo>
                  <a:lnTo>
                    <a:pt x="32" y="29016"/>
                  </a:lnTo>
                  <a:lnTo>
                    <a:pt x="16" y="29791"/>
                  </a:lnTo>
                  <a:lnTo>
                    <a:pt x="1" y="30581"/>
                  </a:lnTo>
                  <a:lnTo>
                    <a:pt x="1" y="31325"/>
                  </a:lnTo>
                  <a:lnTo>
                    <a:pt x="32" y="32038"/>
                  </a:lnTo>
                  <a:lnTo>
                    <a:pt x="78" y="32766"/>
                  </a:lnTo>
                  <a:lnTo>
                    <a:pt x="140" y="33479"/>
                  </a:lnTo>
                  <a:lnTo>
                    <a:pt x="218" y="34192"/>
                  </a:lnTo>
                  <a:lnTo>
                    <a:pt x="295" y="34905"/>
                  </a:lnTo>
                  <a:lnTo>
                    <a:pt x="404" y="35603"/>
                  </a:lnTo>
                  <a:lnTo>
                    <a:pt x="528" y="36300"/>
                  </a:lnTo>
                  <a:lnTo>
                    <a:pt x="667" y="36998"/>
                  </a:lnTo>
                  <a:lnTo>
                    <a:pt x="822" y="37680"/>
                  </a:lnTo>
                  <a:lnTo>
                    <a:pt x="993" y="38362"/>
                  </a:lnTo>
                  <a:lnTo>
                    <a:pt x="1179" y="39044"/>
                  </a:lnTo>
                  <a:lnTo>
                    <a:pt x="1380" y="39710"/>
                  </a:lnTo>
                  <a:lnTo>
                    <a:pt x="1597" y="40361"/>
                  </a:lnTo>
                  <a:lnTo>
                    <a:pt x="1830" y="41027"/>
                  </a:lnTo>
                  <a:lnTo>
                    <a:pt x="2078" y="41663"/>
                  </a:lnTo>
                  <a:lnTo>
                    <a:pt x="2326" y="42314"/>
                  </a:lnTo>
                  <a:lnTo>
                    <a:pt x="2605" y="42949"/>
                  </a:lnTo>
                  <a:lnTo>
                    <a:pt x="2884" y="43569"/>
                  </a:lnTo>
                  <a:lnTo>
                    <a:pt x="3194" y="44189"/>
                  </a:lnTo>
                  <a:lnTo>
                    <a:pt x="3504" y="44794"/>
                  </a:lnTo>
                  <a:lnTo>
                    <a:pt x="3829" y="45398"/>
                  </a:lnTo>
                  <a:lnTo>
                    <a:pt x="4170" y="46003"/>
                  </a:lnTo>
                  <a:lnTo>
                    <a:pt x="4511" y="46576"/>
                  </a:lnTo>
                  <a:lnTo>
                    <a:pt x="4883" y="47165"/>
                  </a:lnTo>
                  <a:lnTo>
                    <a:pt x="5255" y="47723"/>
                  </a:lnTo>
                  <a:lnTo>
                    <a:pt x="5643" y="48281"/>
                  </a:lnTo>
                  <a:lnTo>
                    <a:pt x="6046" y="48839"/>
                  </a:lnTo>
                  <a:lnTo>
                    <a:pt x="6464" y="49382"/>
                  </a:lnTo>
                  <a:lnTo>
                    <a:pt x="6883" y="49909"/>
                  </a:lnTo>
                  <a:lnTo>
                    <a:pt x="7316" y="50436"/>
                  </a:lnTo>
                  <a:lnTo>
                    <a:pt x="7766" y="50947"/>
                  </a:lnTo>
                  <a:lnTo>
                    <a:pt x="94515" y="50947"/>
                  </a:lnTo>
                  <a:lnTo>
                    <a:pt x="94407" y="50296"/>
                  </a:lnTo>
                  <a:lnTo>
                    <a:pt x="94298" y="49645"/>
                  </a:lnTo>
                  <a:lnTo>
                    <a:pt x="94159" y="49010"/>
                  </a:lnTo>
                  <a:lnTo>
                    <a:pt x="94019" y="48374"/>
                  </a:lnTo>
                  <a:lnTo>
                    <a:pt x="93849" y="47754"/>
                  </a:lnTo>
                  <a:lnTo>
                    <a:pt x="93678" y="47134"/>
                  </a:lnTo>
                  <a:lnTo>
                    <a:pt x="93492" y="46514"/>
                  </a:lnTo>
                  <a:lnTo>
                    <a:pt x="93291" y="45894"/>
                  </a:lnTo>
                  <a:lnTo>
                    <a:pt x="93074" y="45290"/>
                  </a:lnTo>
                  <a:lnTo>
                    <a:pt x="92857" y="44701"/>
                  </a:lnTo>
                  <a:lnTo>
                    <a:pt x="92609" y="44112"/>
                  </a:lnTo>
                  <a:lnTo>
                    <a:pt x="92361" y="43523"/>
                  </a:lnTo>
                  <a:lnTo>
                    <a:pt x="92097" y="42949"/>
                  </a:lnTo>
                  <a:lnTo>
                    <a:pt x="91818" y="42376"/>
                  </a:lnTo>
                  <a:lnTo>
                    <a:pt x="91524" y="41802"/>
                  </a:lnTo>
                  <a:lnTo>
                    <a:pt x="91229" y="41244"/>
                  </a:lnTo>
                  <a:lnTo>
                    <a:pt x="90919" y="40702"/>
                  </a:lnTo>
                  <a:lnTo>
                    <a:pt x="90594" y="40160"/>
                  </a:lnTo>
                  <a:lnTo>
                    <a:pt x="90253" y="39617"/>
                  </a:lnTo>
                  <a:lnTo>
                    <a:pt x="89896" y="39090"/>
                  </a:lnTo>
                  <a:lnTo>
                    <a:pt x="89540" y="38579"/>
                  </a:lnTo>
                  <a:lnTo>
                    <a:pt x="89168" y="38067"/>
                  </a:lnTo>
                  <a:lnTo>
                    <a:pt x="88796" y="37571"/>
                  </a:lnTo>
                  <a:lnTo>
                    <a:pt x="88408" y="37075"/>
                  </a:lnTo>
                  <a:lnTo>
                    <a:pt x="88006" y="36595"/>
                  </a:lnTo>
                  <a:lnTo>
                    <a:pt x="87587" y="36114"/>
                  </a:lnTo>
                  <a:lnTo>
                    <a:pt x="87169" y="35649"/>
                  </a:lnTo>
                  <a:lnTo>
                    <a:pt x="86735" y="35184"/>
                  </a:lnTo>
                  <a:lnTo>
                    <a:pt x="86301" y="34750"/>
                  </a:lnTo>
                  <a:lnTo>
                    <a:pt x="85836" y="34301"/>
                  </a:lnTo>
                  <a:lnTo>
                    <a:pt x="85386" y="33882"/>
                  </a:lnTo>
                  <a:lnTo>
                    <a:pt x="84906" y="33464"/>
                  </a:lnTo>
                  <a:lnTo>
                    <a:pt x="84441" y="33061"/>
                  </a:lnTo>
                  <a:lnTo>
                    <a:pt x="83945" y="32658"/>
                  </a:lnTo>
                  <a:lnTo>
                    <a:pt x="83449" y="32270"/>
                  </a:lnTo>
                  <a:lnTo>
                    <a:pt x="82937" y="31898"/>
                  </a:lnTo>
                  <a:lnTo>
                    <a:pt x="82426" y="31526"/>
                  </a:lnTo>
                  <a:lnTo>
                    <a:pt x="81914" y="31170"/>
                  </a:lnTo>
                  <a:lnTo>
                    <a:pt x="81372" y="30829"/>
                  </a:lnTo>
                  <a:lnTo>
                    <a:pt x="80845" y="30503"/>
                  </a:lnTo>
                  <a:lnTo>
                    <a:pt x="80302" y="30178"/>
                  </a:lnTo>
                  <a:lnTo>
                    <a:pt x="79744" y="29868"/>
                  </a:lnTo>
                  <a:lnTo>
                    <a:pt x="79186" y="29574"/>
                  </a:lnTo>
                  <a:lnTo>
                    <a:pt x="78613" y="29295"/>
                  </a:lnTo>
                  <a:lnTo>
                    <a:pt x="78040" y="29016"/>
                  </a:lnTo>
                  <a:lnTo>
                    <a:pt x="77466" y="28768"/>
                  </a:lnTo>
                  <a:lnTo>
                    <a:pt x="76877" y="28520"/>
                  </a:lnTo>
                  <a:lnTo>
                    <a:pt x="76273" y="28287"/>
                  </a:lnTo>
                  <a:lnTo>
                    <a:pt x="75668" y="28055"/>
                  </a:lnTo>
                  <a:lnTo>
                    <a:pt x="75064" y="27853"/>
                  </a:lnTo>
                  <a:lnTo>
                    <a:pt x="74459" y="27652"/>
                  </a:lnTo>
                  <a:lnTo>
                    <a:pt x="73839" y="27466"/>
                  </a:lnTo>
                  <a:lnTo>
                    <a:pt x="73204" y="27311"/>
                  </a:lnTo>
                  <a:lnTo>
                    <a:pt x="72584" y="27156"/>
                  </a:lnTo>
                  <a:lnTo>
                    <a:pt x="71948" y="27016"/>
                  </a:lnTo>
                  <a:lnTo>
                    <a:pt x="71297" y="26877"/>
                  </a:lnTo>
                  <a:lnTo>
                    <a:pt x="70662" y="26768"/>
                  </a:lnTo>
                  <a:lnTo>
                    <a:pt x="70011" y="26675"/>
                  </a:lnTo>
                  <a:lnTo>
                    <a:pt x="69344" y="26582"/>
                  </a:lnTo>
                  <a:lnTo>
                    <a:pt x="68693" y="26520"/>
                  </a:lnTo>
                  <a:lnTo>
                    <a:pt x="68027" y="26474"/>
                  </a:lnTo>
                  <a:lnTo>
                    <a:pt x="67361" y="26427"/>
                  </a:lnTo>
                  <a:lnTo>
                    <a:pt x="66679" y="26412"/>
                  </a:lnTo>
                  <a:lnTo>
                    <a:pt x="66012" y="26396"/>
                  </a:lnTo>
                  <a:lnTo>
                    <a:pt x="60866" y="26396"/>
                  </a:lnTo>
                  <a:lnTo>
                    <a:pt x="60773" y="25699"/>
                  </a:lnTo>
                  <a:lnTo>
                    <a:pt x="60649" y="25017"/>
                  </a:lnTo>
                  <a:lnTo>
                    <a:pt x="60510" y="24319"/>
                  </a:lnTo>
                  <a:lnTo>
                    <a:pt x="60370" y="23637"/>
                  </a:lnTo>
                  <a:lnTo>
                    <a:pt x="60200" y="22971"/>
                  </a:lnTo>
                  <a:lnTo>
                    <a:pt x="60029" y="22304"/>
                  </a:lnTo>
                  <a:lnTo>
                    <a:pt x="59828" y="21638"/>
                  </a:lnTo>
                  <a:lnTo>
                    <a:pt x="59626" y="20987"/>
                  </a:lnTo>
                  <a:lnTo>
                    <a:pt x="59394" y="20336"/>
                  </a:lnTo>
                  <a:lnTo>
                    <a:pt x="59161" y="19685"/>
                  </a:lnTo>
                  <a:lnTo>
                    <a:pt x="58913" y="19050"/>
                  </a:lnTo>
                  <a:lnTo>
                    <a:pt x="58650" y="18430"/>
                  </a:lnTo>
                  <a:lnTo>
                    <a:pt x="58371" y="17810"/>
                  </a:lnTo>
                  <a:lnTo>
                    <a:pt x="58076" y="17190"/>
                  </a:lnTo>
                  <a:lnTo>
                    <a:pt x="57767" y="16585"/>
                  </a:lnTo>
                  <a:lnTo>
                    <a:pt x="57457" y="15981"/>
                  </a:lnTo>
                  <a:lnTo>
                    <a:pt x="57131" y="15392"/>
                  </a:lnTo>
                  <a:lnTo>
                    <a:pt x="56775" y="14818"/>
                  </a:lnTo>
                  <a:lnTo>
                    <a:pt x="56434" y="14229"/>
                  </a:lnTo>
                  <a:lnTo>
                    <a:pt x="56062" y="13671"/>
                  </a:lnTo>
                  <a:lnTo>
                    <a:pt x="55674" y="13113"/>
                  </a:lnTo>
                  <a:lnTo>
                    <a:pt x="55287" y="12571"/>
                  </a:lnTo>
                  <a:lnTo>
                    <a:pt x="54884" y="12028"/>
                  </a:lnTo>
                  <a:lnTo>
                    <a:pt x="54465" y="11501"/>
                  </a:lnTo>
                  <a:lnTo>
                    <a:pt x="54047" y="10974"/>
                  </a:lnTo>
                  <a:lnTo>
                    <a:pt x="53613" y="10463"/>
                  </a:lnTo>
                  <a:lnTo>
                    <a:pt x="53163" y="9967"/>
                  </a:lnTo>
                  <a:lnTo>
                    <a:pt x="52698" y="9471"/>
                  </a:lnTo>
                  <a:lnTo>
                    <a:pt x="52233" y="8991"/>
                  </a:lnTo>
                  <a:lnTo>
                    <a:pt x="51753" y="8526"/>
                  </a:lnTo>
                  <a:lnTo>
                    <a:pt x="51257" y="8061"/>
                  </a:lnTo>
                  <a:lnTo>
                    <a:pt x="50761" y="7611"/>
                  </a:lnTo>
                  <a:lnTo>
                    <a:pt x="50249" y="7177"/>
                  </a:lnTo>
                  <a:lnTo>
                    <a:pt x="49738" y="6743"/>
                  </a:lnTo>
                  <a:lnTo>
                    <a:pt x="49211" y="6325"/>
                  </a:lnTo>
                  <a:lnTo>
                    <a:pt x="48668" y="5922"/>
                  </a:lnTo>
                  <a:lnTo>
                    <a:pt x="48126" y="5534"/>
                  </a:lnTo>
                  <a:lnTo>
                    <a:pt x="47568" y="5147"/>
                  </a:lnTo>
                  <a:lnTo>
                    <a:pt x="46995" y="4775"/>
                  </a:lnTo>
                  <a:lnTo>
                    <a:pt x="46421" y="4418"/>
                  </a:lnTo>
                  <a:lnTo>
                    <a:pt x="45848" y="4077"/>
                  </a:lnTo>
                  <a:lnTo>
                    <a:pt x="45259" y="3752"/>
                  </a:lnTo>
                  <a:lnTo>
                    <a:pt x="44654" y="3426"/>
                  </a:lnTo>
                  <a:lnTo>
                    <a:pt x="44050" y="3116"/>
                  </a:lnTo>
                  <a:lnTo>
                    <a:pt x="43445" y="2822"/>
                  </a:lnTo>
                  <a:lnTo>
                    <a:pt x="42825" y="2543"/>
                  </a:lnTo>
                  <a:lnTo>
                    <a:pt x="42190" y="2279"/>
                  </a:lnTo>
                  <a:lnTo>
                    <a:pt x="41554" y="2031"/>
                  </a:lnTo>
                  <a:lnTo>
                    <a:pt x="40919" y="1799"/>
                  </a:lnTo>
                  <a:lnTo>
                    <a:pt x="40268" y="1566"/>
                  </a:lnTo>
                  <a:lnTo>
                    <a:pt x="39617" y="1365"/>
                  </a:lnTo>
                  <a:lnTo>
                    <a:pt x="38950" y="1163"/>
                  </a:lnTo>
                  <a:lnTo>
                    <a:pt x="38284" y="977"/>
                  </a:lnTo>
                  <a:lnTo>
                    <a:pt x="37602" y="807"/>
                  </a:lnTo>
                  <a:lnTo>
                    <a:pt x="36920" y="667"/>
                  </a:lnTo>
                  <a:lnTo>
                    <a:pt x="36238" y="528"/>
                  </a:lnTo>
                  <a:lnTo>
                    <a:pt x="35556" y="404"/>
                  </a:lnTo>
                  <a:lnTo>
                    <a:pt x="34859" y="295"/>
                  </a:lnTo>
                  <a:lnTo>
                    <a:pt x="34161" y="202"/>
                  </a:lnTo>
                  <a:lnTo>
                    <a:pt x="33448" y="140"/>
                  </a:lnTo>
                  <a:lnTo>
                    <a:pt x="32735" y="78"/>
                  </a:lnTo>
                  <a:lnTo>
                    <a:pt x="32022" y="32"/>
                  </a:lnTo>
                  <a:lnTo>
                    <a:pt x="31309" y="16"/>
                  </a:lnTo>
                  <a:lnTo>
                    <a:pt x="305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1"/>
            <p:cNvSpPr/>
            <p:nvPr/>
          </p:nvSpPr>
          <p:spPr>
            <a:xfrm>
              <a:off x="-4027163" y="3870488"/>
              <a:ext cx="770227" cy="186792"/>
            </a:xfrm>
            <a:custGeom>
              <a:rect b="b" l="l" r="r" t="t"/>
              <a:pathLst>
                <a:path extrusionOk="0" h="13051" w="53815">
                  <a:moveTo>
                    <a:pt x="311" y="0"/>
                  </a:moveTo>
                  <a:lnTo>
                    <a:pt x="140" y="1085"/>
                  </a:lnTo>
                  <a:lnTo>
                    <a:pt x="1" y="2170"/>
                  </a:lnTo>
                  <a:lnTo>
                    <a:pt x="543" y="2527"/>
                  </a:lnTo>
                  <a:lnTo>
                    <a:pt x="1117" y="2883"/>
                  </a:lnTo>
                  <a:lnTo>
                    <a:pt x="1675" y="3209"/>
                  </a:lnTo>
                  <a:lnTo>
                    <a:pt x="2248" y="3519"/>
                  </a:lnTo>
                  <a:lnTo>
                    <a:pt x="2837" y="3813"/>
                  </a:lnTo>
                  <a:lnTo>
                    <a:pt x="3426" y="4092"/>
                  </a:lnTo>
                  <a:lnTo>
                    <a:pt x="4031" y="4371"/>
                  </a:lnTo>
                  <a:lnTo>
                    <a:pt x="4620" y="4619"/>
                  </a:lnTo>
                  <a:lnTo>
                    <a:pt x="5240" y="4867"/>
                  </a:lnTo>
                  <a:lnTo>
                    <a:pt x="5844" y="5100"/>
                  </a:lnTo>
                  <a:lnTo>
                    <a:pt x="6464" y="5317"/>
                  </a:lnTo>
                  <a:lnTo>
                    <a:pt x="7084" y="5534"/>
                  </a:lnTo>
                  <a:lnTo>
                    <a:pt x="7719" y="5735"/>
                  </a:lnTo>
                  <a:lnTo>
                    <a:pt x="8339" y="5921"/>
                  </a:lnTo>
                  <a:lnTo>
                    <a:pt x="8975" y="6107"/>
                  </a:lnTo>
                  <a:lnTo>
                    <a:pt x="9626" y="6278"/>
                  </a:lnTo>
                  <a:lnTo>
                    <a:pt x="10912" y="6588"/>
                  </a:lnTo>
                  <a:lnTo>
                    <a:pt x="12199" y="6867"/>
                  </a:lnTo>
                  <a:lnTo>
                    <a:pt x="13516" y="7130"/>
                  </a:lnTo>
                  <a:lnTo>
                    <a:pt x="14818" y="7363"/>
                  </a:lnTo>
                  <a:lnTo>
                    <a:pt x="16136" y="7580"/>
                  </a:lnTo>
                  <a:lnTo>
                    <a:pt x="17453" y="7797"/>
                  </a:lnTo>
                  <a:lnTo>
                    <a:pt x="20088" y="8169"/>
                  </a:lnTo>
                  <a:lnTo>
                    <a:pt x="26241" y="9099"/>
                  </a:lnTo>
                  <a:lnTo>
                    <a:pt x="37385" y="10772"/>
                  </a:lnTo>
                  <a:lnTo>
                    <a:pt x="48033" y="12369"/>
                  </a:lnTo>
                  <a:lnTo>
                    <a:pt x="51505" y="12880"/>
                  </a:lnTo>
                  <a:lnTo>
                    <a:pt x="52466" y="13020"/>
                  </a:lnTo>
                  <a:lnTo>
                    <a:pt x="52807" y="13051"/>
                  </a:lnTo>
                  <a:lnTo>
                    <a:pt x="53814" y="8324"/>
                  </a:lnTo>
                  <a:lnTo>
                    <a:pt x="50869" y="8215"/>
                  </a:lnTo>
                  <a:lnTo>
                    <a:pt x="48017" y="8091"/>
                  </a:lnTo>
                  <a:lnTo>
                    <a:pt x="45259" y="7936"/>
                  </a:lnTo>
                  <a:lnTo>
                    <a:pt x="42577" y="7766"/>
                  </a:lnTo>
                  <a:lnTo>
                    <a:pt x="39989" y="7580"/>
                  </a:lnTo>
                  <a:lnTo>
                    <a:pt x="37478" y="7363"/>
                  </a:lnTo>
                  <a:lnTo>
                    <a:pt x="35060" y="7130"/>
                  </a:lnTo>
                  <a:lnTo>
                    <a:pt x="32735" y="6882"/>
                  </a:lnTo>
                  <a:lnTo>
                    <a:pt x="30472" y="6634"/>
                  </a:lnTo>
                  <a:lnTo>
                    <a:pt x="28302" y="6355"/>
                  </a:lnTo>
                  <a:lnTo>
                    <a:pt x="26226" y="6076"/>
                  </a:lnTo>
                  <a:lnTo>
                    <a:pt x="24211" y="5782"/>
                  </a:lnTo>
                  <a:lnTo>
                    <a:pt x="22289" y="5472"/>
                  </a:lnTo>
                  <a:lnTo>
                    <a:pt x="20444" y="5162"/>
                  </a:lnTo>
                  <a:lnTo>
                    <a:pt x="18677" y="4852"/>
                  </a:lnTo>
                  <a:lnTo>
                    <a:pt x="17004" y="4526"/>
                  </a:lnTo>
                  <a:lnTo>
                    <a:pt x="15392" y="4201"/>
                  </a:lnTo>
                  <a:lnTo>
                    <a:pt x="13873" y="3875"/>
                  </a:lnTo>
                  <a:lnTo>
                    <a:pt x="12416" y="3550"/>
                  </a:lnTo>
                  <a:lnTo>
                    <a:pt x="11036" y="3224"/>
                  </a:lnTo>
                  <a:lnTo>
                    <a:pt x="9750" y="2914"/>
                  </a:lnTo>
                  <a:lnTo>
                    <a:pt x="8525" y="2589"/>
                  </a:lnTo>
                  <a:lnTo>
                    <a:pt x="7378" y="2279"/>
                  </a:lnTo>
                  <a:lnTo>
                    <a:pt x="6294" y="1984"/>
                  </a:lnTo>
                  <a:lnTo>
                    <a:pt x="5302" y="1690"/>
                  </a:lnTo>
                  <a:lnTo>
                    <a:pt x="4372" y="1411"/>
                  </a:lnTo>
                  <a:lnTo>
                    <a:pt x="3519" y="1132"/>
                  </a:lnTo>
                  <a:lnTo>
                    <a:pt x="2729" y="884"/>
                  </a:lnTo>
                  <a:lnTo>
                    <a:pt x="1380" y="403"/>
                  </a:lnTo>
                  <a:lnTo>
                    <a:pt x="311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1"/>
            <p:cNvSpPr/>
            <p:nvPr/>
          </p:nvSpPr>
          <p:spPr>
            <a:xfrm>
              <a:off x="-4022726" y="2742906"/>
              <a:ext cx="892227" cy="1246719"/>
            </a:xfrm>
            <a:custGeom>
              <a:rect b="b" l="l" r="r" t="t"/>
              <a:pathLst>
                <a:path extrusionOk="0" h="87107" w="62339">
                  <a:moveTo>
                    <a:pt x="37230" y="1"/>
                  </a:moveTo>
                  <a:lnTo>
                    <a:pt x="36626" y="280"/>
                  </a:lnTo>
                  <a:lnTo>
                    <a:pt x="36037" y="574"/>
                  </a:lnTo>
                  <a:lnTo>
                    <a:pt x="35448" y="884"/>
                  </a:lnTo>
                  <a:lnTo>
                    <a:pt x="34874" y="1210"/>
                  </a:lnTo>
                  <a:lnTo>
                    <a:pt x="34301" y="1551"/>
                  </a:lnTo>
                  <a:lnTo>
                    <a:pt x="33743" y="1923"/>
                  </a:lnTo>
                  <a:lnTo>
                    <a:pt x="33200" y="2295"/>
                  </a:lnTo>
                  <a:lnTo>
                    <a:pt x="32673" y="2682"/>
                  </a:lnTo>
                  <a:lnTo>
                    <a:pt x="32146" y="3085"/>
                  </a:lnTo>
                  <a:lnTo>
                    <a:pt x="31635" y="3504"/>
                  </a:lnTo>
                  <a:lnTo>
                    <a:pt x="31123" y="3922"/>
                  </a:lnTo>
                  <a:lnTo>
                    <a:pt x="30643" y="4356"/>
                  </a:lnTo>
                  <a:lnTo>
                    <a:pt x="30162" y="4806"/>
                  </a:lnTo>
                  <a:lnTo>
                    <a:pt x="29713" y="5270"/>
                  </a:lnTo>
                  <a:lnTo>
                    <a:pt x="29263" y="5735"/>
                  </a:lnTo>
                  <a:lnTo>
                    <a:pt x="28829" y="6216"/>
                  </a:lnTo>
                  <a:lnTo>
                    <a:pt x="28178" y="6975"/>
                  </a:lnTo>
                  <a:lnTo>
                    <a:pt x="27558" y="7766"/>
                  </a:lnTo>
                  <a:lnTo>
                    <a:pt x="26954" y="8556"/>
                  </a:lnTo>
                  <a:lnTo>
                    <a:pt x="26365" y="9378"/>
                  </a:lnTo>
                  <a:lnTo>
                    <a:pt x="25807" y="10199"/>
                  </a:lnTo>
                  <a:lnTo>
                    <a:pt x="25265" y="11052"/>
                  </a:lnTo>
                  <a:lnTo>
                    <a:pt x="24738" y="11904"/>
                  </a:lnTo>
                  <a:lnTo>
                    <a:pt x="24226" y="12772"/>
                  </a:lnTo>
                  <a:lnTo>
                    <a:pt x="23730" y="13656"/>
                  </a:lnTo>
                  <a:lnTo>
                    <a:pt x="23250" y="14539"/>
                  </a:lnTo>
                  <a:lnTo>
                    <a:pt x="22785" y="15423"/>
                  </a:lnTo>
                  <a:lnTo>
                    <a:pt x="22320" y="16321"/>
                  </a:lnTo>
                  <a:lnTo>
                    <a:pt x="21421" y="18119"/>
                  </a:lnTo>
                  <a:lnTo>
                    <a:pt x="20522" y="19933"/>
                  </a:lnTo>
                  <a:lnTo>
                    <a:pt x="18336" y="24443"/>
                  </a:lnTo>
                  <a:lnTo>
                    <a:pt x="17267" y="26706"/>
                  </a:lnTo>
                  <a:lnTo>
                    <a:pt x="16198" y="28984"/>
                  </a:lnTo>
                  <a:lnTo>
                    <a:pt x="15128" y="31247"/>
                  </a:lnTo>
                  <a:lnTo>
                    <a:pt x="14090" y="33526"/>
                  </a:lnTo>
                  <a:lnTo>
                    <a:pt x="13051" y="35820"/>
                  </a:lnTo>
                  <a:lnTo>
                    <a:pt x="12044" y="38113"/>
                  </a:lnTo>
                  <a:lnTo>
                    <a:pt x="11067" y="40407"/>
                  </a:lnTo>
                  <a:lnTo>
                    <a:pt x="10106" y="42732"/>
                  </a:lnTo>
                  <a:lnTo>
                    <a:pt x="9161" y="45057"/>
                  </a:lnTo>
                  <a:lnTo>
                    <a:pt x="8262" y="47382"/>
                  </a:lnTo>
                  <a:lnTo>
                    <a:pt x="7394" y="49738"/>
                  </a:lnTo>
                  <a:lnTo>
                    <a:pt x="6960" y="50900"/>
                  </a:lnTo>
                  <a:lnTo>
                    <a:pt x="6542" y="52094"/>
                  </a:lnTo>
                  <a:lnTo>
                    <a:pt x="6139" y="53272"/>
                  </a:lnTo>
                  <a:lnTo>
                    <a:pt x="5751" y="54465"/>
                  </a:lnTo>
                  <a:lnTo>
                    <a:pt x="5364" y="55643"/>
                  </a:lnTo>
                  <a:lnTo>
                    <a:pt x="4976" y="56852"/>
                  </a:lnTo>
                  <a:lnTo>
                    <a:pt x="4573" y="58185"/>
                  </a:lnTo>
                  <a:lnTo>
                    <a:pt x="4170" y="59533"/>
                  </a:lnTo>
                  <a:lnTo>
                    <a:pt x="3783" y="60897"/>
                  </a:lnTo>
                  <a:lnTo>
                    <a:pt x="3411" y="62246"/>
                  </a:lnTo>
                  <a:lnTo>
                    <a:pt x="3054" y="63610"/>
                  </a:lnTo>
                  <a:lnTo>
                    <a:pt x="2713" y="64974"/>
                  </a:lnTo>
                  <a:lnTo>
                    <a:pt x="2372" y="66353"/>
                  </a:lnTo>
                  <a:lnTo>
                    <a:pt x="2062" y="67717"/>
                  </a:lnTo>
                  <a:lnTo>
                    <a:pt x="1752" y="69096"/>
                  </a:lnTo>
                  <a:lnTo>
                    <a:pt x="1458" y="70476"/>
                  </a:lnTo>
                  <a:lnTo>
                    <a:pt x="1179" y="71855"/>
                  </a:lnTo>
                  <a:lnTo>
                    <a:pt x="915" y="73235"/>
                  </a:lnTo>
                  <a:lnTo>
                    <a:pt x="667" y="74614"/>
                  </a:lnTo>
                  <a:lnTo>
                    <a:pt x="435" y="76009"/>
                  </a:lnTo>
                  <a:lnTo>
                    <a:pt x="202" y="77389"/>
                  </a:lnTo>
                  <a:lnTo>
                    <a:pt x="1" y="78783"/>
                  </a:lnTo>
                  <a:lnTo>
                    <a:pt x="1070" y="79186"/>
                  </a:lnTo>
                  <a:lnTo>
                    <a:pt x="2419" y="79667"/>
                  </a:lnTo>
                  <a:lnTo>
                    <a:pt x="3209" y="79915"/>
                  </a:lnTo>
                  <a:lnTo>
                    <a:pt x="4062" y="80194"/>
                  </a:lnTo>
                  <a:lnTo>
                    <a:pt x="4992" y="80473"/>
                  </a:lnTo>
                  <a:lnTo>
                    <a:pt x="5984" y="80767"/>
                  </a:lnTo>
                  <a:lnTo>
                    <a:pt x="7068" y="81062"/>
                  </a:lnTo>
                  <a:lnTo>
                    <a:pt x="8215" y="81372"/>
                  </a:lnTo>
                  <a:lnTo>
                    <a:pt x="9440" y="81697"/>
                  </a:lnTo>
                  <a:lnTo>
                    <a:pt x="10726" y="82007"/>
                  </a:lnTo>
                  <a:lnTo>
                    <a:pt x="12106" y="82333"/>
                  </a:lnTo>
                  <a:lnTo>
                    <a:pt x="13563" y="82658"/>
                  </a:lnTo>
                  <a:lnTo>
                    <a:pt x="15082" y="82984"/>
                  </a:lnTo>
                  <a:lnTo>
                    <a:pt x="16694" y="83309"/>
                  </a:lnTo>
                  <a:lnTo>
                    <a:pt x="18367" y="83635"/>
                  </a:lnTo>
                  <a:lnTo>
                    <a:pt x="20134" y="83945"/>
                  </a:lnTo>
                  <a:lnTo>
                    <a:pt x="21979" y="84255"/>
                  </a:lnTo>
                  <a:lnTo>
                    <a:pt x="23901" y="84565"/>
                  </a:lnTo>
                  <a:lnTo>
                    <a:pt x="25916" y="84859"/>
                  </a:lnTo>
                  <a:lnTo>
                    <a:pt x="27992" y="85138"/>
                  </a:lnTo>
                  <a:lnTo>
                    <a:pt x="30162" y="85417"/>
                  </a:lnTo>
                  <a:lnTo>
                    <a:pt x="32425" y="85665"/>
                  </a:lnTo>
                  <a:lnTo>
                    <a:pt x="34750" y="85913"/>
                  </a:lnTo>
                  <a:lnTo>
                    <a:pt x="37168" y="86146"/>
                  </a:lnTo>
                  <a:lnTo>
                    <a:pt x="39679" y="86363"/>
                  </a:lnTo>
                  <a:lnTo>
                    <a:pt x="42267" y="86549"/>
                  </a:lnTo>
                  <a:lnTo>
                    <a:pt x="44949" y="86719"/>
                  </a:lnTo>
                  <a:lnTo>
                    <a:pt x="47707" y="86874"/>
                  </a:lnTo>
                  <a:lnTo>
                    <a:pt x="50559" y="86998"/>
                  </a:lnTo>
                  <a:lnTo>
                    <a:pt x="53504" y="87107"/>
                  </a:lnTo>
                  <a:lnTo>
                    <a:pt x="59750" y="57643"/>
                  </a:lnTo>
                  <a:lnTo>
                    <a:pt x="60184" y="55566"/>
                  </a:lnTo>
                  <a:lnTo>
                    <a:pt x="60572" y="53473"/>
                  </a:lnTo>
                  <a:lnTo>
                    <a:pt x="60944" y="51381"/>
                  </a:lnTo>
                  <a:lnTo>
                    <a:pt x="61114" y="50327"/>
                  </a:lnTo>
                  <a:lnTo>
                    <a:pt x="61269" y="49273"/>
                  </a:lnTo>
                  <a:lnTo>
                    <a:pt x="61409" y="48219"/>
                  </a:lnTo>
                  <a:lnTo>
                    <a:pt x="61548" y="47165"/>
                  </a:lnTo>
                  <a:lnTo>
                    <a:pt x="61672" y="46096"/>
                  </a:lnTo>
                  <a:lnTo>
                    <a:pt x="61796" y="45042"/>
                  </a:lnTo>
                  <a:lnTo>
                    <a:pt x="61889" y="43988"/>
                  </a:lnTo>
                  <a:lnTo>
                    <a:pt x="61982" y="42934"/>
                  </a:lnTo>
                  <a:lnTo>
                    <a:pt x="62044" y="41880"/>
                  </a:lnTo>
                  <a:lnTo>
                    <a:pt x="62106" y="40826"/>
                  </a:lnTo>
                  <a:lnTo>
                    <a:pt x="62199" y="38935"/>
                  </a:lnTo>
                  <a:lnTo>
                    <a:pt x="62261" y="37059"/>
                  </a:lnTo>
                  <a:lnTo>
                    <a:pt x="62308" y="35184"/>
                  </a:lnTo>
                  <a:lnTo>
                    <a:pt x="62339" y="33309"/>
                  </a:lnTo>
                  <a:lnTo>
                    <a:pt x="62339" y="31433"/>
                  </a:lnTo>
                  <a:lnTo>
                    <a:pt x="62339" y="29558"/>
                  </a:lnTo>
                  <a:lnTo>
                    <a:pt x="62308" y="27667"/>
                  </a:lnTo>
                  <a:lnTo>
                    <a:pt x="62261" y="25792"/>
                  </a:lnTo>
                  <a:lnTo>
                    <a:pt x="62215" y="24567"/>
                  </a:lnTo>
                  <a:lnTo>
                    <a:pt x="62168" y="23296"/>
                  </a:lnTo>
                  <a:lnTo>
                    <a:pt x="62091" y="22010"/>
                  </a:lnTo>
                  <a:lnTo>
                    <a:pt x="61982" y="20692"/>
                  </a:lnTo>
                  <a:lnTo>
                    <a:pt x="61858" y="19359"/>
                  </a:lnTo>
                  <a:lnTo>
                    <a:pt x="61688" y="18011"/>
                  </a:lnTo>
                  <a:lnTo>
                    <a:pt x="61595" y="17329"/>
                  </a:lnTo>
                  <a:lnTo>
                    <a:pt x="61502" y="16662"/>
                  </a:lnTo>
                  <a:lnTo>
                    <a:pt x="61393" y="15980"/>
                  </a:lnTo>
                  <a:lnTo>
                    <a:pt x="61269" y="15314"/>
                  </a:lnTo>
                  <a:lnTo>
                    <a:pt x="61130" y="14648"/>
                  </a:lnTo>
                  <a:lnTo>
                    <a:pt x="60990" y="13981"/>
                  </a:lnTo>
                  <a:lnTo>
                    <a:pt x="60835" y="13315"/>
                  </a:lnTo>
                  <a:lnTo>
                    <a:pt x="60665" y="12648"/>
                  </a:lnTo>
                  <a:lnTo>
                    <a:pt x="60479" y="11997"/>
                  </a:lnTo>
                  <a:lnTo>
                    <a:pt x="60277" y="11346"/>
                  </a:lnTo>
                  <a:lnTo>
                    <a:pt x="60076" y="10711"/>
                  </a:lnTo>
                  <a:lnTo>
                    <a:pt x="59859" y="10075"/>
                  </a:lnTo>
                  <a:lnTo>
                    <a:pt x="59626" y="9440"/>
                  </a:lnTo>
                  <a:lnTo>
                    <a:pt x="59363" y="8820"/>
                  </a:lnTo>
                  <a:lnTo>
                    <a:pt x="59099" y="8215"/>
                  </a:lnTo>
                  <a:lnTo>
                    <a:pt x="58820" y="7611"/>
                  </a:lnTo>
                  <a:lnTo>
                    <a:pt x="58510" y="7037"/>
                  </a:lnTo>
                  <a:lnTo>
                    <a:pt x="58200" y="6464"/>
                  </a:lnTo>
                  <a:lnTo>
                    <a:pt x="57875" y="5890"/>
                  </a:lnTo>
                  <a:lnTo>
                    <a:pt x="57518" y="5348"/>
                  </a:lnTo>
                  <a:lnTo>
                    <a:pt x="57596" y="5751"/>
                  </a:lnTo>
                  <a:lnTo>
                    <a:pt x="57642" y="6154"/>
                  </a:lnTo>
                  <a:lnTo>
                    <a:pt x="57673" y="6557"/>
                  </a:lnTo>
                  <a:lnTo>
                    <a:pt x="57673" y="6944"/>
                  </a:lnTo>
                  <a:lnTo>
                    <a:pt x="57627" y="7332"/>
                  </a:lnTo>
                  <a:lnTo>
                    <a:pt x="57565" y="7719"/>
                  </a:lnTo>
                  <a:lnTo>
                    <a:pt x="57457" y="8107"/>
                  </a:lnTo>
                  <a:lnTo>
                    <a:pt x="57333" y="8479"/>
                  </a:lnTo>
                  <a:lnTo>
                    <a:pt x="57178" y="8804"/>
                  </a:lnTo>
                  <a:lnTo>
                    <a:pt x="57007" y="9130"/>
                  </a:lnTo>
                  <a:lnTo>
                    <a:pt x="56806" y="9424"/>
                  </a:lnTo>
                  <a:lnTo>
                    <a:pt x="56589" y="9719"/>
                  </a:lnTo>
                  <a:lnTo>
                    <a:pt x="56341" y="9982"/>
                  </a:lnTo>
                  <a:lnTo>
                    <a:pt x="56077" y="10246"/>
                  </a:lnTo>
                  <a:lnTo>
                    <a:pt x="55798" y="10478"/>
                  </a:lnTo>
                  <a:lnTo>
                    <a:pt x="55488" y="10711"/>
                  </a:lnTo>
                  <a:lnTo>
                    <a:pt x="55178" y="10912"/>
                  </a:lnTo>
                  <a:lnTo>
                    <a:pt x="54837" y="11114"/>
                  </a:lnTo>
                  <a:lnTo>
                    <a:pt x="54481" y="11284"/>
                  </a:lnTo>
                  <a:lnTo>
                    <a:pt x="54109" y="11455"/>
                  </a:lnTo>
                  <a:lnTo>
                    <a:pt x="53721" y="11594"/>
                  </a:lnTo>
                  <a:lnTo>
                    <a:pt x="53318" y="11718"/>
                  </a:lnTo>
                  <a:lnTo>
                    <a:pt x="52900" y="11827"/>
                  </a:lnTo>
                  <a:lnTo>
                    <a:pt x="52481" y="11920"/>
                  </a:lnTo>
                  <a:lnTo>
                    <a:pt x="52032" y="11997"/>
                  </a:lnTo>
                  <a:lnTo>
                    <a:pt x="51582" y="12044"/>
                  </a:lnTo>
                  <a:lnTo>
                    <a:pt x="51133" y="12090"/>
                  </a:lnTo>
                  <a:lnTo>
                    <a:pt x="50652" y="12106"/>
                  </a:lnTo>
                  <a:lnTo>
                    <a:pt x="50172" y="12121"/>
                  </a:lnTo>
                  <a:lnTo>
                    <a:pt x="49691" y="12106"/>
                  </a:lnTo>
                  <a:lnTo>
                    <a:pt x="49195" y="12075"/>
                  </a:lnTo>
                  <a:lnTo>
                    <a:pt x="48699" y="12013"/>
                  </a:lnTo>
                  <a:lnTo>
                    <a:pt x="48188" y="11951"/>
                  </a:lnTo>
                  <a:lnTo>
                    <a:pt x="47676" y="11858"/>
                  </a:lnTo>
                  <a:lnTo>
                    <a:pt x="47165" y="11749"/>
                  </a:lnTo>
                  <a:lnTo>
                    <a:pt x="46638" y="11625"/>
                  </a:lnTo>
                  <a:lnTo>
                    <a:pt x="46111" y="11486"/>
                  </a:lnTo>
                  <a:lnTo>
                    <a:pt x="45600" y="11315"/>
                  </a:lnTo>
                  <a:lnTo>
                    <a:pt x="45073" y="11145"/>
                  </a:lnTo>
                  <a:lnTo>
                    <a:pt x="44546" y="10943"/>
                  </a:lnTo>
                  <a:lnTo>
                    <a:pt x="44034" y="10711"/>
                  </a:lnTo>
                  <a:lnTo>
                    <a:pt x="43523" y="10478"/>
                  </a:lnTo>
                  <a:lnTo>
                    <a:pt x="43042" y="10230"/>
                  </a:lnTo>
                  <a:lnTo>
                    <a:pt x="42562" y="9982"/>
                  </a:lnTo>
                  <a:lnTo>
                    <a:pt x="42112" y="9703"/>
                  </a:lnTo>
                  <a:lnTo>
                    <a:pt x="41663" y="9424"/>
                  </a:lnTo>
                  <a:lnTo>
                    <a:pt x="41229" y="9130"/>
                  </a:lnTo>
                  <a:lnTo>
                    <a:pt x="40826" y="8820"/>
                  </a:lnTo>
                  <a:lnTo>
                    <a:pt x="40423" y="8510"/>
                  </a:lnTo>
                  <a:lnTo>
                    <a:pt x="40051" y="8184"/>
                  </a:lnTo>
                  <a:lnTo>
                    <a:pt x="39694" y="7859"/>
                  </a:lnTo>
                  <a:lnTo>
                    <a:pt x="39353" y="7518"/>
                  </a:lnTo>
                  <a:lnTo>
                    <a:pt x="39028" y="7177"/>
                  </a:lnTo>
                  <a:lnTo>
                    <a:pt x="38733" y="6820"/>
                  </a:lnTo>
                  <a:lnTo>
                    <a:pt x="38454" y="6464"/>
                  </a:lnTo>
                  <a:lnTo>
                    <a:pt x="38191" y="6107"/>
                  </a:lnTo>
                  <a:lnTo>
                    <a:pt x="37943" y="5735"/>
                  </a:lnTo>
                  <a:lnTo>
                    <a:pt x="37726" y="5379"/>
                  </a:lnTo>
                  <a:lnTo>
                    <a:pt x="37524" y="5007"/>
                  </a:lnTo>
                  <a:lnTo>
                    <a:pt x="37338" y="4635"/>
                  </a:lnTo>
                  <a:lnTo>
                    <a:pt x="37183" y="4263"/>
                  </a:lnTo>
                  <a:lnTo>
                    <a:pt x="37060" y="3891"/>
                  </a:lnTo>
                  <a:lnTo>
                    <a:pt x="36951" y="3504"/>
                  </a:lnTo>
                  <a:lnTo>
                    <a:pt x="36874" y="3132"/>
                  </a:lnTo>
                  <a:lnTo>
                    <a:pt x="36812" y="2760"/>
                  </a:lnTo>
                  <a:lnTo>
                    <a:pt x="36781" y="2403"/>
                  </a:lnTo>
                  <a:lnTo>
                    <a:pt x="36765" y="2031"/>
                  </a:lnTo>
                  <a:lnTo>
                    <a:pt x="36781" y="1659"/>
                  </a:lnTo>
                  <a:lnTo>
                    <a:pt x="36827" y="1303"/>
                  </a:lnTo>
                  <a:lnTo>
                    <a:pt x="36889" y="946"/>
                  </a:lnTo>
                  <a:lnTo>
                    <a:pt x="36982" y="605"/>
                  </a:lnTo>
                  <a:lnTo>
                    <a:pt x="37106" y="264"/>
                  </a:lnTo>
                  <a:lnTo>
                    <a:pt x="37230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1"/>
            <p:cNvSpPr/>
            <p:nvPr/>
          </p:nvSpPr>
          <p:spPr>
            <a:xfrm>
              <a:off x="-3496527" y="2719620"/>
              <a:ext cx="299260" cy="196783"/>
            </a:xfrm>
            <a:custGeom>
              <a:rect b="b" l="l" r="r" t="t"/>
              <a:pathLst>
                <a:path extrusionOk="0" h="13749" w="20909">
                  <a:moveTo>
                    <a:pt x="7378" y="0"/>
                  </a:moveTo>
                  <a:lnTo>
                    <a:pt x="6789" y="31"/>
                  </a:lnTo>
                  <a:lnTo>
                    <a:pt x="6200" y="78"/>
                  </a:lnTo>
                  <a:lnTo>
                    <a:pt x="5611" y="140"/>
                  </a:lnTo>
                  <a:lnTo>
                    <a:pt x="5022" y="233"/>
                  </a:lnTo>
                  <a:lnTo>
                    <a:pt x="4433" y="341"/>
                  </a:lnTo>
                  <a:lnTo>
                    <a:pt x="3859" y="481"/>
                  </a:lnTo>
                  <a:lnTo>
                    <a:pt x="3286" y="620"/>
                  </a:lnTo>
                  <a:lnTo>
                    <a:pt x="2712" y="791"/>
                  </a:lnTo>
                  <a:lnTo>
                    <a:pt x="2139" y="977"/>
                  </a:lnTo>
                  <a:lnTo>
                    <a:pt x="1581" y="1178"/>
                  </a:lnTo>
                  <a:lnTo>
                    <a:pt x="1023" y="1395"/>
                  </a:lnTo>
                  <a:lnTo>
                    <a:pt x="465" y="1628"/>
                  </a:lnTo>
                  <a:lnTo>
                    <a:pt x="341" y="1891"/>
                  </a:lnTo>
                  <a:lnTo>
                    <a:pt x="217" y="2232"/>
                  </a:lnTo>
                  <a:lnTo>
                    <a:pt x="124" y="2573"/>
                  </a:lnTo>
                  <a:lnTo>
                    <a:pt x="62" y="2930"/>
                  </a:lnTo>
                  <a:lnTo>
                    <a:pt x="16" y="3286"/>
                  </a:lnTo>
                  <a:lnTo>
                    <a:pt x="0" y="3658"/>
                  </a:lnTo>
                  <a:lnTo>
                    <a:pt x="16" y="4030"/>
                  </a:lnTo>
                  <a:lnTo>
                    <a:pt x="47" y="4387"/>
                  </a:lnTo>
                  <a:lnTo>
                    <a:pt x="109" y="4759"/>
                  </a:lnTo>
                  <a:lnTo>
                    <a:pt x="186" y="5131"/>
                  </a:lnTo>
                  <a:lnTo>
                    <a:pt x="295" y="5518"/>
                  </a:lnTo>
                  <a:lnTo>
                    <a:pt x="418" y="5890"/>
                  </a:lnTo>
                  <a:lnTo>
                    <a:pt x="573" y="6262"/>
                  </a:lnTo>
                  <a:lnTo>
                    <a:pt x="759" y="6634"/>
                  </a:lnTo>
                  <a:lnTo>
                    <a:pt x="961" y="7006"/>
                  </a:lnTo>
                  <a:lnTo>
                    <a:pt x="1178" y="7362"/>
                  </a:lnTo>
                  <a:lnTo>
                    <a:pt x="1426" y="7734"/>
                  </a:lnTo>
                  <a:lnTo>
                    <a:pt x="1689" y="8091"/>
                  </a:lnTo>
                  <a:lnTo>
                    <a:pt x="1968" y="8447"/>
                  </a:lnTo>
                  <a:lnTo>
                    <a:pt x="2263" y="8804"/>
                  </a:lnTo>
                  <a:lnTo>
                    <a:pt x="2588" y="9145"/>
                  </a:lnTo>
                  <a:lnTo>
                    <a:pt x="2929" y="9486"/>
                  </a:lnTo>
                  <a:lnTo>
                    <a:pt x="3286" y="9811"/>
                  </a:lnTo>
                  <a:lnTo>
                    <a:pt x="3658" y="10137"/>
                  </a:lnTo>
                  <a:lnTo>
                    <a:pt x="4061" y="10447"/>
                  </a:lnTo>
                  <a:lnTo>
                    <a:pt x="4464" y="10757"/>
                  </a:lnTo>
                  <a:lnTo>
                    <a:pt x="4898" y="11051"/>
                  </a:lnTo>
                  <a:lnTo>
                    <a:pt x="5347" y="11330"/>
                  </a:lnTo>
                  <a:lnTo>
                    <a:pt x="5797" y="11609"/>
                  </a:lnTo>
                  <a:lnTo>
                    <a:pt x="6277" y="11857"/>
                  </a:lnTo>
                  <a:lnTo>
                    <a:pt x="6758" y="12105"/>
                  </a:lnTo>
                  <a:lnTo>
                    <a:pt x="7269" y="12338"/>
                  </a:lnTo>
                  <a:lnTo>
                    <a:pt x="7781" y="12570"/>
                  </a:lnTo>
                  <a:lnTo>
                    <a:pt x="8308" y="12772"/>
                  </a:lnTo>
                  <a:lnTo>
                    <a:pt x="8835" y="12942"/>
                  </a:lnTo>
                  <a:lnTo>
                    <a:pt x="9346" y="13113"/>
                  </a:lnTo>
                  <a:lnTo>
                    <a:pt x="9873" y="13252"/>
                  </a:lnTo>
                  <a:lnTo>
                    <a:pt x="10400" y="13376"/>
                  </a:lnTo>
                  <a:lnTo>
                    <a:pt x="10911" y="13485"/>
                  </a:lnTo>
                  <a:lnTo>
                    <a:pt x="11423" y="13578"/>
                  </a:lnTo>
                  <a:lnTo>
                    <a:pt x="11934" y="13640"/>
                  </a:lnTo>
                  <a:lnTo>
                    <a:pt x="12430" y="13702"/>
                  </a:lnTo>
                  <a:lnTo>
                    <a:pt x="12926" y="13733"/>
                  </a:lnTo>
                  <a:lnTo>
                    <a:pt x="13407" y="13748"/>
                  </a:lnTo>
                  <a:lnTo>
                    <a:pt x="13887" y="13733"/>
                  </a:lnTo>
                  <a:lnTo>
                    <a:pt x="14368" y="13717"/>
                  </a:lnTo>
                  <a:lnTo>
                    <a:pt x="14817" y="13671"/>
                  </a:lnTo>
                  <a:lnTo>
                    <a:pt x="15267" y="13624"/>
                  </a:lnTo>
                  <a:lnTo>
                    <a:pt x="15716" y="13547"/>
                  </a:lnTo>
                  <a:lnTo>
                    <a:pt x="16135" y="13454"/>
                  </a:lnTo>
                  <a:lnTo>
                    <a:pt x="16553" y="13345"/>
                  </a:lnTo>
                  <a:lnTo>
                    <a:pt x="16956" y="13221"/>
                  </a:lnTo>
                  <a:lnTo>
                    <a:pt x="17344" y="13082"/>
                  </a:lnTo>
                  <a:lnTo>
                    <a:pt x="17716" y="12911"/>
                  </a:lnTo>
                  <a:lnTo>
                    <a:pt x="18072" y="12741"/>
                  </a:lnTo>
                  <a:lnTo>
                    <a:pt x="18413" y="12539"/>
                  </a:lnTo>
                  <a:lnTo>
                    <a:pt x="18723" y="12338"/>
                  </a:lnTo>
                  <a:lnTo>
                    <a:pt x="19033" y="12105"/>
                  </a:lnTo>
                  <a:lnTo>
                    <a:pt x="19312" y="11873"/>
                  </a:lnTo>
                  <a:lnTo>
                    <a:pt x="19576" y="11609"/>
                  </a:lnTo>
                  <a:lnTo>
                    <a:pt x="19824" y="11346"/>
                  </a:lnTo>
                  <a:lnTo>
                    <a:pt x="20041" y="11051"/>
                  </a:lnTo>
                  <a:lnTo>
                    <a:pt x="20242" y="10757"/>
                  </a:lnTo>
                  <a:lnTo>
                    <a:pt x="20413" y="10431"/>
                  </a:lnTo>
                  <a:lnTo>
                    <a:pt x="20568" y="10106"/>
                  </a:lnTo>
                  <a:lnTo>
                    <a:pt x="20692" y="9734"/>
                  </a:lnTo>
                  <a:lnTo>
                    <a:pt x="20800" y="9346"/>
                  </a:lnTo>
                  <a:lnTo>
                    <a:pt x="20862" y="8959"/>
                  </a:lnTo>
                  <a:lnTo>
                    <a:pt x="20908" y="8571"/>
                  </a:lnTo>
                  <a:lnTo>
                    <a:pt x="20908" y="8184"/>
                  </a:lnTo>
                  <a:lnTo>
                    <a:pt x="20877" y="7781"/>
                  </a:lnTo>
                  <a:lnTo>
                    <a:pt x="20831" y="7378"/>
                  </a:lnTo>
                  <a:lnTo>
                    <a:pt x="20753" y="6975"/>
                  </a:lnTo>
                  <a:lnTo>
                    <a:pt x="20320" y="6340"/>
                  </a:lnTo>
                  <a:lnTo>
                    <a:pt x="19855" y="5735"/>
                  </a:lnTo>
                  <a:lnTo>
                    <a:pt x="19359" y="5146"/>
                  </a:lnTo>
                  <a:lnTo>
                    <a:pt x="19095" y="4867"/>
                  </a:lnTo>
                  <a:lnTo>
                    <a:pt x="18832" y="4588"/>
                  </a:lnTo>
                  <a:lnTo>
                    <a:pt x="18568" y="4325"/>
                  </a:lnTo>
                  <a:lnTo>
                    <a:pt x="18289" y="4061"/>
                  </a:lnTo>
                  <a:lnTo>
                    <a:pt x="17995" y="3798"/>
                  </a:lnTo>
                  <a:lnTo>
                    <a:pt x="17700" y="3550"/>
                  </a:lnTo>
                  <a:lnTo>
                    <a:pt x="17406" y="3302"/>
                  </a:lnTo>
                  <a:lnTo>
                    <a:pt x="17096" y="3054"/>
                  </a:lnTo>
                  <a:lnTo>
                    <a:pt x="16786" y="2837"/>
                  </a:lnTo>
                  <a:lnTo>
                    <a:pt x="16460" y="2604"/>
                  </a:lnTo>
                  <a:lnTo>
                    <a:pt x="16088" y="2372"/>
                  </a:lnTo>
                  <a:lnTo>
                    <a:pt x="15732" y="2155"/>
                  </a:lnTo>
                  <a:lnTo>
                    <a:pt x="15344" y="1938"/>
                  </a:lnTo>
                  <a:lnTo>
                    <a:pt x="14957" y="1721"/>
                  </a:lnTo>
                  <a:lnTo>
                    <a:pt x="14569" y="1535"/>
                  </a:lnTo>
                  <a:lnTo>
                    <a:pt x="14166" y="1349"/>
                  </a:lnTo>
                  <a:lnTo>
                    <a:pt x="13763" y="1163"/>
                  </a:lnTo>
                  <a:lnTo>
                    <a:pt x="13345" y="1008"/>
                  </a:lnTo>
                  <a:lnTo>
                    <a:pt x="12926" y="853"/>
                  </a:lnTo>
                  <a:lnTo>
                    <a:pt x="12492" y="713"/>
                  </a:lnTo>
                  <a:lnTo>
                    <a:pt x="12058" y="589"/>
                  </a:lnTo>
                  <a:lnTo>
                    <a:pt x="11609" y="465"/>
                  </a:lnTo>
                  <a:lnTo>
                    <a:pt x="11159" y="357"/>
                  </a:lnTo>
                  <a:lnTo>
                    <a:pt x="10710" y="264"/>
                  </a:lnTo>
                  <a:lnTo>
                    <a:pt x="10230" y="186"/>
                  </a:lnTo>
                  <a:lnTo>
                    <a:pt x="9749" y="109"/>
                  </a:lnTo>
                  <a:lnTo>
                    <a:pt x="9160" y="47"/>
                  </a:lnTo>
                  <a:lnTo>
                    <a:pt x="8571" y="16"/>
                  </a:lnTo>
                  <a:lnTo>
                    <a:pt x="796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1"/>
            <p:cNvSpPr/>
            <p:nvPr/>
          </p:nvSpPr>
          <p:spPr>
            <a:xfrm>
              <a:off x="-3382958" y="2509541"/>
              <a:ext cx="156407" cy="247363"/>
            </a:xfrm>
            <a:custGeom>
              <a:rect b="b" l="l" r="r" t="t"/>
              <a:pathLst>
                <a:path extrusionOk="0" h="17283" w="10928">
                  <a:moveTo>
                    <a:pt x="2697" y="1"/>
                  </a:moveTo>
                  <a:lnTo>
                    <a:pt x="2062" y="2294"/>
                  </a:lnTo>
                  <a:lnTo>
                    <a:pt x="1411" y="4604"/>
                  </a:lnTo>
                  <a:lnTo>
                    <a:pt x="1070" y="5751"/>
                  </a:lnTo>
                  <a:lnTo>
                    <a:pt x="714" y="6898"/>
                  </a:lnTo>
                  <a:lnTo>
                    <a:pt x="357" y="8045"/>
                  </a:lnTo>
                  <a:lnTo>
                    <a:pt x="1" y="9192"/>
                  </a:lnTo>
                  <a:lnTo>
                    <a:pt x="357" y="9936"/>
                  </a:lnTo>
                  <a:lnTo>
                    <a:pt x="745" y="10680"/>
                  </a:lnTo>
                  <a:lnTo>
                    <a:pt x="946" y="11036"/>
                  </a:lnTo>
                  <a:lnTo>
                    <a:pt x="1163" y="11392"/>
                  </a:lnTo>
                  <a:lnTo>
                    <a:pt x="1380" y="11749"/>
                  </a:lnTo>
                  <a:lnTo>
                    <a:pt x="1613" y="12090"/>
                  </a:lnTo>
                  <a:lnTo>
                    <a:pt x="1845" y="12431"/>
                  </a:lnTo>
                  <a:lnTo>
                    <a:pt x="2093" y="12772"/>
                  </a:lnTo>
                  <a:lnTo>
                    <a:pt x="2357" y="13097"/>
                  </a:lnTo>
                  <a:lnTo>
                    <a:pt x="2620" y="13407"/>
                  </a:lnTo>
                  <a:lnTo>
                    <a:pt x="2899" y="13717"/>
                  </a:lnTo>
                  <a:lnTo>
                    <a:pt x="3178" y="14012"/>
                  </a:lnTo>
                  <a:lnTo>
                    <a:pt x="3472" y="14306"/>
                  </a:lnTo>
                  <a:lnTo>
                    <a:pt x="3782" y="14585"/>
                  </a:lnTo>
                  <a:lnTo>
                    <a:pt x="4077" y="14849"/>
                  </a:lnTo>
                  <a:lnTo>
                    <a:pt x="4387" y="15097"/>
                  </a:lnTo>
                  <a:lnTo>
                    <a:pt x="4697" y="15329"/>
                  </a:lnTo>
                  <a:lnTo>
                    <a:pt x="5022" y="15562"/>
                  </a:lnTo>
                  <a:lnTo>
                    <a:pt x="5348" y="15763"/>
                  </a:lnTo>
                  <a:lnTo>
                    <a:pt x="5689" y="15980"/>
                  </a:lnTo>
                  <a:lnTo>
                    <a:pt x="6030" y="16166"/>
                  </a:lnTo>
                  <a:lnTo>
                    <a:pt x="6371" y="16337"/>
                  </a:lnTo>
                  <a:lnTo>
                    <a:pt x="6727" y="16507"/>
                  </a:lnTo>
                  <a:lnTo>
                    <a:pt x="7099" y="16662"/>
                  </a:lnTo>
                  <a:lnTo>
                    <a:pt x="7456" y="16802"/>
                  </a:lnTo>
                  <a:lnTo>
                    <a:pt x="7828" y="16926"/>
                  </a:lnTo>
                  <a:lnTo>
                    <a:pt x="8200" y="17034"/>
                  </a:lnTo>
                  <a:lnTo>
                    <a:pt x="8587" y="17127"/>
                  </a:lnTo>
                  <a:lnTo>
                    <a:pt x="8959" y="17220"/>
                  </a:lnTo>
                  <a:lnTo>
                    <a:pt x="9347" y="17282"/>
                  </a:lnTo>
                  <a:lnTo>
                    <a:pt x="9657" y="15980"/>
                  </a:lnTo>
                  <a:lnTo>
                    <a:pt x="9951" y="14678"/>
                  </a:lnTo>
                  <a:lnTo>
                    <a:pt x="10540" y="12043"/>
                  </a:lnTo>
                  <a:lnTo>
                    <a:pt x="10711" y="11361"/>
                  </a:lnTo>
                  <a:lnTo>
                    <a:pt x="10804" y="10974"/>
                  </a:lnTo>
                  <a:lnTo>
                    <a:pt x="10881" y="10556"/>
                  </a:lnTo>
                  <a:lnTo>
                    <a:pt x="10912" y="10354"/>
                  </a:lnTo>
                  <a:lnTo>
                    <a:pt x="10928" y="10153"/>
                  </a:lnTo>
                  <a:lnTo>
                    <a:pt x="10928" y="9951"/>
                  </a:lnTo>
                  <a:lnTo>
                    <a:pt x="10912" y="9765"/>
                  </a:lnTo>
                  <a:lnTo>
                    <a:pt x="10881" y="9595"/>
                  </a:lnTo>
                  <a:lnTo>
                    <a:pt x="10819" y="9424"/>
                  </a:lnTo>
                  <a:lnTo>
                    <a:pt x="10757" y="9269"/>
                  </a:lnTo>
                  <a:lnTo>
                    <a:pt x="10649" y="9114"/>
                  </a:lnTo>
                  <a:lnTo>
                    <a:pt x="9657" y="7967"/>
                  </a:lnTo>
                  <a:lnTo>
                    <a:pt x="8665" y="6836"/>
                  </a:lnTo>
                  <a:lnTo>
                    <a:pt x="6665" y="4557"/>
                  </a:lnTo>
                  <a:lnTo>
                    <a:pt x="4666" y="2294"/>
                  </a:lnTo>
                  <a:lnTo>
                    <a:pt x="3674" y="1147"/>
                  </a:lnTo>
                  <a:lnTo>
                    <a:pt x="26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1"/>
            <p:cNvSpPr/>
            <p:nvPr/>
          </p:nvSpPr>
          <p:spPr>
            <a:xfrm>
              <a:off x="-3468360" y="2641087"/>
              <a:ext cx="243584" cy="239148"/>
            </a:xfrm>
            <a:custGeom>
              <a:rect b="b" l="l" r="r" t="t"/>
              <a:pathLst>
                <a:path extrusionOk="0" h="16709" w="17019">
                  <a:moveTo>
                    <a:pt x="5968" y="1"/>
                  </a:moveTo>
                  <a:lnTo>
                    <a:pt x="5487" y="1411"/>
                  </a:lnTo>
                  <a:lnTo>
                    <a:pt x="4976" y="2821"/>
                  </a:lnTo>
                  <a:lnTo>
                    <a:pt x="4697" y="3519"/>
                  </a:lnTo>
                  <a:lnTo>
                    <a:pt x="4433" y="4216"/>
                  </a:lnTo>
                  <a:lnTo>
                    <a:pt x="4139" y="4914"/>
                  </a:lnTo>
                  <a:lnTo>
                    <a:pt x="3860" y="5596"/>
                  </a:lnTo>
                  <a:lnTo>
                    <a:pt x="3813" y="5704"/>
                  </a:lnTo>
                  <a:lnTo>
                    <a:pt x="3751" y="5797"/>
                  </a:lnTo>
                  <a:lnTo>
                    <a:pt x="3705" y="5890"/>
                  </a:lnTo>
                  <a:lnTo>
                    <a:pt x="3627" y="5983"/>
                  </a:lnTo>
                  <a:lnTo>
                    <a:pt x="3550" y="6061"/>
                  </a:lnTo>
                  <a:lnTo>
                    <a:pt x="3488" y="6107"/>
                  </a:lnTo>
                  <a:lnTo>
                    <a:pt x="3410" y="6138"/>
                  </a:lnTo>
                  <a:lnTo>
                    <a:pt x="3255" y="6200"/>
                  </a:lnTo>
                  <a:lnTo>
                    <a:pt x="3085" y="6231"/>
                  </a:lnTo>
                  <a:lnTo>
                    <a:pt x="2930" y="6262"/>
                  </a:lnTo>
                  <a:lnTo>
                    <a:pt x="2728" y="6293"/>
                  </a:lnTo>
                  <a:lnTo>
                    <a:pt x="2527" y="6355"/>
                  </a:lnTo>
                  <a:lnTo>
                    <a:pt x="2341" y="6417"/>
                  </a:lnTo>
                  <a:lnTo>
                    <a:pt x="2155" y="6479"/>
                  </a:lnTo>
                  <a:lnTo>
                    <a:pt x="1969" y="6572"/>
                  </a:lnTo>
                  <a:lnTo>
                    <a:pt x="1798" y="6665"/>
                  </a:lnTo>
                  <a:lnTo>
                    <a:pt x="1628" y="6774"/>
                  </a:lnTo>
                  <a:lnTo>
                    <a:pt x="1457" y="6882"/>
                  </a:lnTo>
                  <a:lnTo>
                    <a:pt x="1287" y="7006"/>
                  </a:lnTo>
                  <a:lnTo>
                    <a:pt x="1147" y="7130"/>
                  </a:lnTo>
                  <a:lnTo>
                    <a:pt x="992" y="7270"/>
                  </a:lnTo>
                  <a:lnTo>
                    <a:pt x="853" y="7425"/>
                  </a:lnTo>
                  <a:lnTo>
                    <a:pt x="729" y="7580"/>
                  </a:lnTo>
                  <a:lnTo>
                    <a:pt x="605" y="7735"/>
                  </a:lnTo>
                  <a:lnTo>
                    <a:pt x="496" y="7905"/>
                  </a:lnTo>
                  <a:lnTo>
                    <a:pt x="403" y="8076"/>
                  </a:lnTo>
                  <a:lnTo>
                    <a:pt x="264" y="8370"/>
                  </a:lnTo>
                  <a:lnTo>
                    <a:pt x="155" y="8649"/>
                  </a:lnTo>
                  <a:lnTo>
                    <a:pt x="78" y="8944"/>
                  </a:lnTo>
                  <a:lnTo>
                    <a:pt x="16" y="9223"/>
                  </a:lnTo>
                  <a:lnTo>
                    <a:pt x="0" y="9502"/>
                  </a:lnTo>
                  <a:lnTo>
                    <a:pt x="0" y="9781"/>
                  </a:lnTo>
                  <a:lnTo>
                    <a:pt x="16" y="10060"/>
                  </a:lnTo>
                  <a:lnTo>
                    <a:pt x="62" y="10339"/>
                  </a:lnTo>
                  <a:lnTo>
                    <a:pt x="124" y="10618"/>
                  </a:lnTo>
                  <a:lnTo>
                    <a:pt x="217" y="10881"/>
                  </a:lnTo>
                  <a:lnTo>
                    <a:pt x="326" y="11160"/>
                  </a:lnTo>
                  <a:lnTo>
                    <a:pt x="450" y="11424"/>
                  </a:lnTo>
                  <a:lnTo>
                    <a:pt x="589" y="11672"/>
                  </a:lnTo>
                  <a:lnTo>
                    <a:pt x="729" y="11935"/>
                  </a:lnTo>
                  <a:lnTo>
                    <a:pt x="899" y="12183"/>
                  </a:lnTo>
                  <a:lnTo>
                    <a:pt x="1085" y="12415"/>
                  </a:lnTo>
                  <a:lnTo>
                    <a:pt x="1380" y="12787"/>
                  </a:lnTo>
                  <a:lnTo>
                    <a:pt x="1705" y="13128"/>
                  </a:lnTo>
                  <a:lnTo>
                    <a:pt x="2046" y="13469"/>
                  </a:lnTo>
                  <a:lnTo>
                    <a:pt x="2403" y="13779"/>
                  </a:lnTo>
                  <a:lnTo>
                    <a:pt x="2775" y="14074"/>
                  </a:lnTo>
                  <a:lnTo>
                    <a:pt x="3162" y="14368"/>
                  </a:lnTo>
                  <a:lnTo>
                    <a:pt x="3565" y="14632"/>
                  </a:lnTo>
                  <a:lnTo>
                    <a:pt x="3984" y="14880"/>
                  </a:lnTo>
                  <a:lnTo>
                    <a:pt x="4402" y="15112"/>
                  </a:lnTo>
                  <a:lnTo>
                    <a:pt x="4836" y="15329"/>
                  </a:lnTo>
                  <a:lnTo>
                    <a:pt x="5286" y="15515"/>
                  </a:lnTo>
                  <a:lnTo>
                    <a:pt x="5735" y="15701"/>
                  </a:lnTo>
                  <a:lnTo>
                    <a:pt x="6185" y="15856"/>
                  </a:lnTo>
                  <a:lnTo>
                    <a:pt x="6634" y="15996"/>
                  </a:lnTo>
                  <a:lnTo>
                    <a:pt x="7099" y="16120"/>
                  </a:lnTo>
                  <a:lnTo>
                    <a:pt x="7549" y="16213"/>
                  </a:lnTo>
                  <a:lnTo>
                    <a:pt x="8370" y="16383"/>
                  </a:lnTo>
                  <a:lnTo>
                    <a:pt x="9222" y="16523"/>
                  </a:lnTo>
                  <a:lnTo>
                    <a:pt x="9641" y="16585"/>
                  </a:lnTo>
                  <a:lnTo>
                    <a:pt x="10075" y="16631"/>
                  </a:lnTo>
                  <a:lnTo>
                    <a:pt x="10493" y="16678"/>
                  </a:lnTo>
                  <a:lnTo>
                    <a:pt x="10927" y="16693"/>
                  </a:lnTo>
                  <a:lnTo>
                    <a:pt x="11361" y="16709"/>
                  </a:lnTo>
                  <a:lnTo>
                    <a:pt x="11795" y="16709"/>
                  </a:lnTo>
                  <a:lnTo>
                    <a:pt x="12214" y="16678"/>
                  </a:lnTo>
                  <a:lnTo>
                    <a:pt x="12632" y="16647"/>
                  </a:lnTo>
                  <a:lnTo>
                    <a:pt x="13051" y="16569"/>
                  </a:lnTo>
                  <a:lnTo>
                    <a:pt x="13469" y="16492"/>
                  </a:lnTo>
                  <a:lnTo>
                    <a:pt x="13872" y="16368"/>
                  </a:lnTo>
                  <a:lnTo>
                    <a:pt x="14275" y="16228"/>
                  </a:lnTo>
                  <a:lnTo>
                    <a:pt x="14601" y="16089"/>
                  </a:lnTo>
                  <a:lnTo>
                    <a:pt x="14926" y="15903"/>
                  </a:lnTo>
                  <a:lnTo>
                    <a:pt x="15236" y="15686"/>
                  </a:lnTo>
                  <a:lnTo>
                    <a:pt x="15531" y="15453"/>
                  </a:lnTo>
                  <a:lnTo>
                    <a:pt x="15810" y="15190"/>
                  </a:lnTo>
                  <a:lnTo>
                    <a:pt x="16058" y="14895"/>
                  </a:lnTo>
                  <a:lnTo>
                    <a:pt x="16290" y="14601"/>
                  </a:lnTo>
                  <a:lnTo>
                    <a:pt x="16507" y="14275"/>
                  </a:lnTo>
                  <a:lnTo>
                    <a:pt x="16678" y="13934"/>
                  </a:lnTo>
                  <a:lnTo>
                    <a:pt x="16755" y="13748"/>
                  </a:lnTo>
                  <a:lnTo>
                    <a:pt x="16833" y="13578"/>
                  </a:lnTo>
                  <a:lnTo>
                    <a:pt x="16879" y="13392"/>
                  </a:lnTo>
                  <a:lnTo>
                    <a:pt x="16926" y="13221"/>
                  </a:lnTo>
                  <a:lnTo>
                    <a:pt x="16972" y="13035"/>
                  </a:lnTo>
                  <a:lnTo>
                    <a:pt x="17003" y="12849"/>
                  </a:lnTo>
                  <a:lnTo>
                    <a:pt x="17019" y="12663"/>
                  </a:lnTo>
                  <a:lnTo>
                    <a:pt x="17019" y="12477"/>
                  </a:lnTo>
                  <a:lnTo>
                    <a:pt x="17019" y="12292"/>
                  </a:lnTo>
                  <a:lnTo>
                    <a:pt x="16988" y="12106"/>
                  </a:lnTo>
                  <a:lnTo>
                    <a:pt x="16957" y="11920"/>
                  </a:lnTo>
                  <a:lnTo>
                    <a:pt x="16910" y="11749"/>
                  </a:lnTo>
                  <a:lnTo>
                    <a:pt x="16864" y="11563"/>
                  </a:lnTo>
                  <a:lnTo>
                    <a:pt x="16786" y="11377"/>
                  </a:lnTo>
                  <a:lnTo>
                    <a:pt x="16662" y="11145"/>
                  </a:lnTo>
                  <a:lnTo>
                    <a:pt x="16523" y="10912"/>
                  </a:lnTo>
                  <a:lnTo>
                    <a:pt x="16368" y="10695"/>
                  </a:lnTo>
                  <a:lnTo>
                    <a:pt x="16182" y="10494"/>
                  </a:lnTo>
                  <a:lnTo>
                    <a:pt x="15996" y="10292"/>
                  </a:lnTo>
                  <a:lnTo>
                    <a:pt x="15810" y="10106"/>
                  </a:lnTo>
                  <a:lnTo>
                    <a:pt x="15391" y="9734"/>
                  </a:lnTo>
                  <a:lnTo>
                    <a:pt x="15298" y="9657"/>
                  </a:lnTo>
                  <a:lnTo>
                    <a:pt x="15205" y="9564"/>
                  </a:lnTo>
                  <a:lnTo>
                    <a:pt x="15128" y="9471"/>
                  </a:lnTo>
                  <a:lnTo>
                    <a:pt x="15081" y="9347"/>
                  </a:lnTo>
                  <a:lnTo>
                    <a:pt x="15066" y="9238"/>
                  </a:lnTo>
                  <a:lnTo>
                    <a:pt x="15066" y="9114"/>
                  </a:lnTo>
                  <a:lnTo>
                    <a:pt x="15081" y="8990"/>
                  </a:lnTo>
                  <a:lnTo>
                    <a:pt x="15112" y="8882"/>
                  </a:lnTo>
                  <a:lnTo>
                    <a:pt x="15314" y="8091"/>
                  </a:lnTo>
                  <a:lnTo>
                    <a:pt x="14926" y="8029"/>
                  </a:lnTo>
                  <a:lnTo>
                    <a:pt x="14554" y="7936"/>
                  </a:lnTo>
                  <a:lnTo>
                    <a:pt x="14167" y="7843"/>
                  </a:lnTo>
                  <a:lnTo>
                    <a:pt x="13795" y="7735"/>
                  </a:lnTo>
                  <a:lnTo>
                    <a:pt x="13423" y="7611"/>
                  </a:lnTo>
                  <a:lnTo>
                    <a:pt x="13066" y="7471"/>
                  </a:lnTo>
                  <a:lnTo>
                    <a:pt x="12694" y="7316"/>
                  </a:lnTo>
                  <a:lnTo>
                    <a:pt x="12338" y="7146"/>
                  </a:lnTo>
                  <a:lnTo>
                    <a:pt x="11997" y="6975"/>
                  </a:lnTo>
                  <a:lnTo>
                    <a:pt x="11656" y="6789"/>
                  </a:lnTo>
                  <a:lnTo>
                    <a:pt x="11315" y="6572"/>
                  </a:lnTo>
                  <a:lnTo>
                    <a:pt x="10989" y="6371"/>
                  </a:lnTo>
                  <a:lnTo>
                    <a:pt x="10664" y="6138"/>
                  </a:lnTo>
                  <a:lnTo>
                    <a:pt x="10354" y="5906"/>
                  </a:lnTo>
                  <a:lnTo>
                    <a:pt x="10044" y="5658"/>
                  </a:lnTo>
                  <a:lnTo>
                    <a:pt x="9749" y="5394"/>
                  </a:lnTo>
                  <a:lnTo>
                    <a:pt x="9439" y="5115"/>
                  </a:lnTo>
                  <a:lnTo>
                    <a:pt x="9145" y="4821"/>
                  </a:lnTo>
                  <a:lnTo>
                    <a:pt x="8866" y="4526"/>
                  </a:lnTo>
                  <a:lnTo>
                    <a:pt x="8587" y="4216"/>
                  </a:lnTo>
                  <a:lnTo>
                    <a:pt x="8324" y="3906"/>
                  </a:lnTo>
                  <a:lnTo>
                    <a:pt x="8060" y="3581"/>
                  </a:lnTo>
                  <a:lnTo>
                    <a:pt x="7812" y="3240"/>
                  </a:lnTo>
                  <a:lnTo>
                    <a:pt x="7580" y="2899"/>
                  </a:lnTo>
                  <a:lnTo>
                    <a:pt x="7347" y="2558"/>
                  </a:lnTo>
                  <a:lnTo>
                    <a:pt x="7130" y="2201"/>
                  </a:lnTo>
                  <a:lnTo>
                    <a:pt x="6913" y="1845"/>
                  </a:lnTo>
                  <a:lnTo>
                    <a:pt x="6712" y="1489"/>
                  </a:lnTo>
                  <a:lnTo>
                    <a:pt x="6324" y="745"/>
                  </a:lnTo>
                  <a:lnTo>
                    <a:pt x="5968" y="1"/>
                  </a:lnTo>
                  <a:close/>
                </a:path>
              </a:pathLst>
            </a:custGeom>
            <a:solidFill>
              <a:srgbClr val="FF9F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1"/>
            <p:cNvSpPr/>
            <p:nvPr/>
          </p:nvSpPr>
          <p:spPr>
            <a:xfrm>
              <a:off x="-3587269" y="1923229"/>
              <a:ext cx="699008" cy="703230"/>
            </a:xfrm>
            <a:custGeom>
              <a:rect b="b" l="l" r="r" t="t"/>
              <a:pathLst>
                <a:path extrusionOk="0" h="49134" w="48839">
                  <a:moveTo>
                    <a:pt x="48064" y="1"/>
                  </a:moveTo>
                  <a:lnTo>
                    <a:pt x="47862" y="16"/>
                  </a:lnTo>
                  <a:lnTo>
                    <a:pt x="25978" y="1597"/>
                  </a:lnTo>
                  <a:lnTo>
                    <a:pt x="24862" y="1690"/>
                  </a:lnTo>
                  <a:lnTo>
                    <a:pt x="23746" y="1752"/>
                  </a:lnTo>
                  <a:lnTo>
                    <a:pt x="22614" y="1799"/>
                  </a:lnTo>
                  <a:lnTo>
                    <a:pt x="22056" y="1799"/>
                  </a:lnTo>
                  <a:lnTo>
                    <a:pt x="21498" y="1814"/>
                  </a:lnTo>
                  <a:lnTo>
                    <a:pt x="20940" y="1799"/>
                  </a:lnTo>
                  <a:lnTo>
                    <a:pt x="20382" y="1768"/>
                  </a:lnTo>
                  <a:lnTo>
                    <a:pt x="19824" y="1737"/>
                  </a:lnTo>
                  <a:lnTo>
                    <a:pt x="19266" y="1690"/>
                  </a:lnTo>
                  <a:lnTo>
                    <a:pt x="18724" y="1613"/>
                  </a:lnTo>
                  <a:lnTo>
                    <a:pt x="18166" y="1535"/>
                  </a:lnTo>
                  <a:lnTo>
                    <a:pt x="17623" y="1427"/>
                  </a:lnTo>
                  <a:lnTo>
                    <a:pt x="17081" y="1303"/>
                  </a:lnTo>
                  <a:lnTo>
                    <a:pt x="16043" y="1024"/>
                  </a:lnTo>
                  <a:lnTo>
                    <a:pt x="15516" y="884"/>
                  </a:lnTo>
                  <a:lnTo>
                    <a:pt x="14989" y="791"/>
                  </a:lnTo>
                  <a:lnTo>
                    <a:pt x="14741" y="745"/>
                  </a:lnTo>
                  <a:lnTo>
                    <a:pt x="14477" y="714"/>
                  </a:lnTo>
                  <a:lnTo>
                    <a:pt x="14214" y="698"/>
                  </a:lnTo>
                  <a:lnTo>
                    <a:pt x="13950" y="714"/>
                  </a:lnTo>
                  <a:lnTo>
                    <a:pt x="13702" y="729"/>
                  </a:lnTo>
                  <a:lnTo>
                    <a:pt x="13439" y="760"/>
                  </a:lnTo>
                  <a:lnTo>
                    <a:pt x="13191" y="822"/>
                  </a:lnTo>
                  <a:lnTo>
                    <a:pt x="12943" y="915"/>
                  </a:lnTo>
                  <a:lnTo>
                    <a:pt x="12726" y="1008"/>
                  </a:lnTo>
                  <a:lnTo>
                    <a:pt x="12524" y="1117"/>
                  </a:lnTo>
                  <a:lnTo>
                    <a:pt x="12338" y="1241"/>
                  </a:lnTo>
                  <a:lnTo>
                    <a:pt x="12152" y="1380"/>
                  </a:lnTo>
                  <a:lnTo>
                    <a:pt x="11982" y="1535"/>
                  </a:lnTo>
                  <a:lnTo>
                    <a:pt x="11811" y="1706"/>
                  </a:lnTo>
                  <a:lnTo>
                    <a:pt x="11672" y="1876"/>
                  </a:lnTo>
                  <a:lnTo>
                    <a:pt x="11532" y="2062"/>
                  </a:lnTo>
                  <a:lnTo>
                    <a:pt x="11393" y="2264"/>
                  </a:lnTo>
                  <a:lnTo>
                    <a:pt x="11284" y="2465"/>
                  </a:lnTo>
                  <a:lnTo>
                    <a:pt x="11176" y="2682"/>
                  </a:lnTo>
                  <a:lnTo>
                    <a:pt x="11083" y="2899"/>
                  </a:lnTo>
                  <a:lnTo>
                    <a:pt x="11005" y="3116"/>
                  </a:lnTo>
                  <a:lnTo>
                    <a:pt x="10928" y="3349"/>
                  </a:lnTo>
                  <a:lnTo>
                    <a:pt x="10866" y="3581"/>
                  </a:lnTo>
                  <a:lnTo>
                    <a:pt x="10819" y="3798"/>
                  </a:lnTo>
                  <a:lnTo>
                    <a:pt x="10788" y="4031"/>
                  </a:lnTo>
                  <a:lnTo>
                    <a:pt x="10757" y="4263"/>
                  </a:lnTo>
                  <a:lnTo>
                    <a:pt x="10726" y="4728"/>
                  </a:lnTo>
                  <a:lnTo>
                    <a:pt x="10726" y="5209"/>
                  </a:lnTo>
                  <a:lnTo>
                    <a:pt x="10757" y="5674"/>
                  </a:lnTo>
                  <a:lnTo>
                    <a:pt x="10788" y="6139"/>
                  </a:lnTo>
                  <a:lnTo>
                    <a:pt x="10850" y="6604"/>
                  </a:lnTo>
                  <a:lnTo>
                    <a:pt x="11005" y="7534"/>
                  </a:lnTo>
                  <a:lnTo>
                    <a:pt x="11005" y="7534"/>
                  </a:lnTo>
                  <a:lnTo>
                    <a:pt x="8541" y="5116"/>
                  </a:lnTo>
                  <a:lnTo>
                    <a:pt x="8355" y="4945"/>
                  </a:lnTo>
                  <a:lnTo>
                    <a:pt x="8138" y="4775"/>
                  </a:lnTo>
                  <a:lnTo>
                    <a:pt x="8029" y="4697"/>
                  </a:lnTo>
                  <a:lnTo>
                    <a:pt x="7905" y="4635"/>
                  </a:lnTo>
                  <a:lnTo>
                    <a:pt x="7797" y="4604"/>
                  </a:lnTo>
                  <a:lnTo>
                    <a:pt x="7657" y="4573"/>
                  </a:lnTo>
                  <a:lnTo>
                    <a:pt x="7564" y="4573"/>
                  </a:lnTo>
                  <a:lnTo>
                    <a:pt x="7456" y="4589"/>
                  </a:lnTo>
                  <a:lnTo>
                    <a:pt x="7363" y="4604"/>
                  </a:lnTo>
                  <a:lnTo>
                    <a:pt x="7254" y="4651"/>
                  </a:lnTo>
                  <a:lnTo>
                    <a:pt x="7177" y="4697"/>
                  </a:lnTo>
                  <a:lnTo>
                    <a:pt x="7084" y="4744"/>
                  </a:lnTo>
                  <a:lnTo>
                    <a:pt x="7006" y="4821"/>
                  </a:lnTo>
                  <a:lnTo>
                    <a:pt x="6929" y="4899"/>
                  </a:lnTo>
                  <a:lnTo>
                    <a:pt x="6867" y="4976"/>
                  </a:lnTo>
                  <a:lnTo>
                    <a:pt x="6805" y="5069"/>
                  </a:lnTo>
                  <a:lnTo>
                    <a:pt x="6712" y="5255"/>
                  </a:lnTo>
                  <a:lnTo>
                    <a:pt x="6635" y="5472"/>
                  </a:lnTo>
                  <a:lnTo>
                    <a:pt x="6619" y="5581"/>
                  </a:lnTo>
                  <a:lnTo>
                    <a:pt x="6619" y="5689"/>
                  </a:lnTo>
                  <a:lnTo>
                    <a:pt x="6619" y="5891"/>
                  </a:lnTo>
                  <a:lnTo>
                    <a:pt x="6650" y="6108"/>
                  </a:lnTo>
                  <a:lnTo>
                    <a:pt x="6696" y="6309"/>
                  </a:lnTo>
                  <a:lnTo>
                    <a:pt x="6774" y="6511"/>
                  </a:lnTo>
                  <a:lnTo>
                    <a:pt x="6851" y="6712"/>
                  </a:lnTo>
                  <a:lnTo>
                    <a:pt x="6944" y="6898"/>
                  </a:lnTo>
                  <a:lnTo>
                    <a:pt x="7161" y="7286"/>
                  </a:lnTo>
                  <a:lnTo>
                    <a:pt x="8510" y="9704"/>
                  </a:lnTo>
                  <a:lnTo>
                    <a:pt x="7828" y="9611"/>
                  </a:lnTo>
                  <a:lnTo>
                    <a:pt x="7146" y="9533"/>
                  </a:lnTo>
                  <a:lnTo>
                    <a:pt x="6464" y="9487"/>
                  </a:lnTo>
                  <a:lnTo>
                    <a:pt x="6123" y="9471"/>
                  </a:lnTo>
                  <a:lnTo>
                    <a:pt x="5441" y="9471"/>
                  </a:lnTo>
                  <a:lnTo>
                    <a:pt x="5100" y="9502"/>
                  </a:lnTo>
                  <a:lnTo>
                    <a:pt x="4775" y="9533"/>
                  </a:lnTo>
                  <a:lnTo>
                    <a:pt x="4449" y="9595"/>
                  </a:lnTo>
                  <a:lnTo>
                    <a:pt x="4124" y="9673"/>
                  </a:lnTo>
                  <a:lnTo>
                    <a:pt x="3798" y="9766"/>
                  </a:lnTo>
                  <a:lnTo>
                    <a:pt x="3488" y="9874"/>
                  </a:lnTo>
                  <a:lnTo>
                    <a:pt x="3178" y="10014"/>
                  </a:lnTo>
                  <a:lnTo>
                    <a:pt x="2884" y="10168"/>
                  </a:lnTo>
                  <a:lnTo>
                    <a:pt x="2620" y="10339"/>
                  </a:lnTo>
                  <a:lnTo>
                    <a:pt x="2357" y="10540"/>
                  </a:lnTo>
                  <a:lnTo>
                    <a:pt x="2093" y="10757"/>
                  </a:lnTo>
                  <a:lnTo>
                    <a:pt x="1861" y="10974"/>
                  </a:lnTo>
                  <a:lnTo>
                    <a:pt x="1644" y="11222"/>
                  </a:lnTo>
                  <a:lnTo>
                    <a:pt x="1427" y="11486"/>
                  </a:lnTo>
                  <a:lnTo>
                    <a:pt x="1241" y="11749"/>
                  </a:lnTo>
                  <a:lnTo>
                    <a:pt x="1055" y="12028"/>
                  </a:lnTo>
                  <a:lnTo>
                    <a:pt x="900" y="12323"/>
                  </a:lnTo>
                  <a:lnTo>
                    <a:pt x="745" y="12617"/>
                  </a:lnTo>
                  <a:lnTo>
                    <a:pt x="605" y="12927"/>
                  </a:lnTo>
                  <a:lnTo>
                    <a:pt x="481" y="13237"/>
                  </a:lnTo>
                  <a:lnTo>
                    <a:pt x="373" y="13563"/>
                  </a:lnTo>
                  <a:lnTo>
                    <a:pt x="280" y="13873"/>
                  </a:lnTo>
                  <a:lnTo>
                    <a:pt x="202" y="14198"/>
                  </a:lnTo>
                  <a:lnTo>
                    <a:pt x="140" y="14524"/>
                  </a:lnTo>
                  <a:lnTo>
                    <a:pt x="94" y="14849"/>
                  </a:lnTo>
                  <a:lnTo>
                    <a:pt x="47" y="15190"/>
                  </a:lnTo>
                  <a:lnTo>
                    <a:pt x="32" y="15516"/>
                  </a:lnTo>
                  <a:lnTo>
                    <a:pt x="1" y="15841"/>
                  </a:lnTo>
                  <a:lnTo>
                    <a:pt x="1" y="16167"/>
                  </a:lnTo>
                  <a:lnTo>
                    <a:pt x="1" y="16833"/>
                  </a:lnTo>
                  <a:lnTo>
                    <a:pt x="47" y="17500"/>
                  </a:lnTo>
                  <a:lnTo>
                    <a:pt x="109" y="18166"/>
                  </a:lnTo>
                  <a:lnTo>
                    <a:pt x="187" y="18833"/>
                  </a:lnTo>
                  <a:lnTo>
                    <a:pt x="280" y="19484"/>
                  </a:lnTo>
                  <a:lnTo>
                    <a:pt x="512" y="21002"/>
                  </a:lnTo>
                  <a:lnTo>
                    <a:pt x="791" y="22506"/>
                  </a:lnTo>
                  <a:lnTo>
                    <a:pt x="1101" y="24040"/>
                  </a:lnTo>
                  <a:lnTo>
                    <a:pt x="1442" y="25559"/>
                  </a:lnTo>
                  <a:lnTo>
                    <a:pt x="1830" y="27094"/>
                  </a:lnTo>
                  <a:lnTo>
                    <a:pt x="2248" y="28613"/>
                  </a:lnTo>
                  <a:lnTo>
                    <a:pt x="2481" y="29372"/>
                  </a:lnTo>
                  <a:lnTo>
                    <a:pt x="2713" y="30132"/>
                  </a:lnTo>
                  <a:lnTo>
                    <a:pt x="2961" y="30876"/>
                  </a:lnTo>
                  <a:lnTo>
                    <a:pt x="3209" y="31635"/>
                  </a:lnTo>
                  <a:lnTo>
                    <a:pt x="3473" y="32379"/>
                  </a:lnTo>
                  <a:lnTo>
                    <a:pt x="3736" y="33123"/>
                  </a:lnTo>
                  <a:lnTo>
                    <a:pt x="4031" y="33867"/>
                  </a:lnTo>
                  <a:lnTo>
                    <a:pt x="4310" y="34595"/>
                  </a:lnTo>
                  <a:lnTo>
                    <a:pt x="4620" y="35339"/>
                  </a:lnTo>
                  <a:lnTo>
                    <a:pt x="4914" y="36052"/>
                  </a:lnTo>
                  <a:lnTo>
                    <a:pt x="5240" y="36781"/>
                  </a:lnTo>
                  <a:lnTo>
                    <a:pt x="5565" y="37494"/>
                  </a:lnTo>
                  <a:lnTo>
                    <a:pt x="5906" y="38191"/>
                  </a:lnTo>
                  <a:lnTo>
                    <a:pt x="6247" y="38889"/>
                  </a:lnTo>
                  <a:lnTo>
                    <a:pt x="6604" y="39586"/>
                  </a:lnTo>
                  <a:lnTo>
                    <a:pt x="6975" y="40268"/>
                  </a:lnTo>
                  <a:lnTo>
                    <a:pt x="7347" y="40935"/>
                  </a:lnTo>
                  <a:lnTo>
                    <a:pt x="7735" y="41601"/>
                  </a:lnTo>
                  <a:lnTo>
                    <a:pt x="8122" y="42267"/>
                  </a:lnTo>
                  <a:lnTo>
                    <a:pt x="8525" y="42903"/>
                  </a:lnTo>
                  <a:lnTo>
                    <a:pt x="9006" y="43662"/>
                  </a:lnTo>
                  <a:lnTo>
                    <a:pt x="9331" y="44127"/>
                  </a:lnTo>
                  <a:lnTo>
                    <a:pt x="9688" y="44639"/>
                  </a:lnTo>
                  <a:lnTo>
                    <a:pt x="10075" y="45197"/>
                  </a:lnTo>
                  <a:lnTo>
                    <a:pt x="10494" y="45755"/>
                  </a:lnTo>
                  <a:lnTo>
                    <a:pt x="10943" y="46313"/>
                  </a:lnTo>
                  <a:lnTo>
                    <a:pt x="11408" y="46871"/>
                  </a:lnTo>
                  <a:lnTo>
                    <a:pt x="11889" y="47398"/>
                  </a:lnTo>
                  <a:lnTo>
                    <a:pt x="12137" y="47646"/>
                  </a:lnTo>
                  <a:lnTo>
                    <a:pt x="12369" y="47878"/>
                  </a:lnTo>
                  <a:lnTo>
                    <a:pt x="12617" y="48095"/>
                  </a:lnTo>
                  <a:lnTo>
                    <a:pt x="12865" y="48297"/>
                  </a:lnTo>
                  <a:lnTo>
                    <a:pt x="13113" y="48483"/>
                  </a:lnTo>
                  <a:lnTo>
                    <a:pt x="13346" y="48653"/>
                  </a:lnTo>
                  <a:lnTo>
                    <a:pt x="13594" y="48793"/>
                  </a:lnTo>
                  <a:lnTo>
                    <a:pt x="13826" y="48917"/>
                  </a:lnTo>
                  <a:lnTo>
                    <a:pt x="14074" y="49010"/>
                  </a:lnTo>
                  <a:lnTo>
                    <a:pt x="14291" y="49087"/>
                  </a:lnTo>
                  <a:lnTo>
                    <a:pt x="14524" y="49118"/>
                  </a:lnTo>
                  <a:lnTo>
                    <a:pt x="14741" y="49134"/>
                  </a:lnTo>
                  <a:lnTo>
                    <a:pt x="14958" y="49103"/>
                  </a:lnTo>
                  <a:lnTo>
                    <a:pt x="15159" y="49041"/>
                  </a:lnTo>
                  <a:lnTo>
                    <a:pt x="15392" y="48932"/>
                  </a:lnTo>
                  <a:lnTo>
                    <a:pt x="15593" y="48824"/>
                  </a:lnTo>
                  <a:lnTo>
                    <a:pt x="15733" y="48700"/>
                  </a:lnTo>
                  <a:lnTo>
                    <a:pt x="15872" y="48576"/>
                  </a:lnTo>
                  <a:lnTo>
                    <a:pt x="15981" y="48436"/>
                  </a:lnTo>
                  <a:lnTo>
                    <a:pt x="16074" y="48297"/>
                  </a:lnTo>
                  <a:lnTo>
                    <a:pt x="16151" y="48142"/>
                  </a:lnTo>
                  <a:lnTo>
                    <a:pt x="16213" y="47987"/>
                  </a:lnTo>
                  <a:lnTo>
                    <a:pt x="16260" y="47816"/>
                  </a:lnTo>
                  <a:lnTo>
                    <a:pt x="16291" y="47630"/>
                  </a:lnTo>
                  <a:lnTo>
                    <a:pt x="16322" y="47444"/>
                  </a:lnTo>
                  <a:lnTo>
                    <a:pt x="16322" y="47258"/>
                  </a:lnTo>
                  <a:lnTo>
                    <a:pt x="16322" y="47072"/>
                  </a:lnTo>
                  <a:lnTo>
                    <a:pt x="16306" y="46871"/>
                  </a:lnTo>
                  <a:lnTo>
                    <a:pt x="16260" y="46468"/>
                  </a:lnTo>
                  <a:lnTo>
                    <a:pt x="16182" y="46049"/>
                  </a:lnTo>
                  <a:lnTo>
                    <a:pt x="16074" y="45631"/>
                  </a:lnTo>
                  <a:lnTo>
                    <a:pt x="15934" y="45212"/>
                  </a:lnTo>
                  <a:lnTo>
                    <a:pt x="15795" y="44809"/>
                  </a:lnTo>
                  <a:lnTo>
                    <a:pt x="15655" y="44406"/>
                  </a:lnTo>
                  <a:lnTo>
                    <a:pt x="15376" y="43678"/>
                  </a:lnTo>
                  <a:lnTo>
                    <a:pt x="15252" y="43352"/>
                  </a:lnTo>
                  <a:lnTo>
                    <a:pt x="15159" y="43073"/>
                  </a:lnTo>
                  <a:lnTo>
                    <a:pt x="15082" y="42841"/>
                  </a:lnTo>
                  <a:lnTo>
                    <a:pt x="14989" y="42624"/>
                  </a:lnTo>
                  <a:lnTo>
                    <a:pt x="14896" y="42422"/>
                  </a:lnTo>
                  <a:lnTo>
                    <a:pt x="14803" y="42205"/>
                  </a:lnTo>
                  <a:lnTo>
                    <a:pt x="14570" y="41818"/>
                  </a:lnTo>
                  <a:lnTo>
                    <a:pt x="14307" y="41446"/>
                  </a:lnTo>
                  <a:lnTo>
                    <a:pt x="14043" y="41090"/>
                  </a:lnTo>
                  <a:lnTo>
                    <a:pt x="13749" y="40733"/>
                  </a:lnTo>
                  <a:lnTo>
                    <a:pt x="13144" y="40051"/>
                  </a:lnTo>
                  <a:lnTo>
                    <a:pt x="12850" y="39695"/>
                  </a:lnTo>
                  <a:lnTo>
                    <a:pt x="12555" y="39354"/>
                  </a:lnTo>
                  <a:lnTo>
                    <a:pt x="12276" y="38982"/>
                  </a:lnTo>
                  <a:lnTo>
                    <a:pt x="12013" y="38610"/>
                  </a:lnTo>
                  <a:lnTo>
                    <a:pt x="11780" y="38222"/>
                  </a:lnTo>
                  <a:lnTo>
                    <a:pt x="11656" y="38021"/>
                  </a:lnTo>
                  <a:lnTo>
                    <a:pt x="11563" y="37804"/>
                  </a:lnTo>
                  <a:lnTo>
                    <a:pt x="11470" y="37587"/>
                  </a:lnTo>
                  <a:lnTo>
                    <a:pt x="11377" y="37370"/>
                  </a:lnTo>
                  <a:lnTo>
                    <a:pt x="11315" y="37137"/>
                  </a:lnTo>
                  <a:lnTo>
                    <a:pt x="11238" y="36905"/>
                  </a:lnTo>
                  <a:lnTo>
                    <a:pt x="11222" y="36781"/>
                  </a:lnTo>
                  <a:lnTo>
                    <a:pt x="11207" y="36641"/>
                  </a:lnTo>
                  <a:lnTo>
                    <a:pt x="11222" y="36517"/>
                  </a:lnTo>
                  <a:lnTo>
                    <a:pt x="11253" y="36471"/>
                  </a:lnTo>
                  <a:lnTo>
                    <a:pt x="11284" y="36409"/>
                  </a:lnTo>
                  <a:lnTo>
                    <a:pt x="11315" y="36362"/>
                  </a:lnTo>
                  <a:lnTo>
                    <a:pt x="11362" y="36331"/>
                  </a:lnTo>
                  <a:lnTo>
                    <a:pt x="11424" y="36300"/>
                  </a:lnTo>
                  <a:lnTo>
                    <a:pt x="11594" y="36300"/>
                  </a:lnTo>
                  <a:lnTo>
                    <a:pt x="11718" y="36331"/>
                  </a:lnTo>
                  <a:lnTo>
                    <a:pt x="11842" y="36393"/>
                  </a:lnTo>
                  <a:lnTo>
                    <a:pt x="11966" y="36471"/>
                  </a:lnTo>
                  <a:lnTo>
                    <a:pt x="12075" y="36548"/>
                  </a:lnTo>
                  <a:lnTo>
                    <a:pt x="12168" y="36657"/>
                  </a:lnTo>
                  <a:lnTo>
                    <a:pt x="14756" y="39462"/>
                  </a:lnTo>
                  <a:lnTo>
                    <a:pt x="14927" y="39648"/>
                  </a:lnTo>
                  <a:lnTo>
                    <a:pt x="15113" y="39819"/>
                  </a:lnTo>
                  <a:lnTo>
                    <a:pt x="15206" y="39896"/>
                  </a:lnTo>
                  <a:lnTo>
                    <a:pt x="15314" y="39974"/>
                  </a:lnTo>
                  <a:lnTo>
                    <a:pt x="15407" y="40036"/>
                  </a:lnTo>
                  <a:lnTo>
                    <a:pt x="15531" y="40082"/>
                  </a:lnTo>
                  <a:lnTo>
                    <a:pt x="15640" y="40113"/>
                  </a:lnTo>
                  <a:lnTo>
                    <a:pt x="15748" y="40144"/>
                  </a:lnTo>
                  <a:lnTo>
                    <a:pt x="15981" y="40160"/>
                  </a:lnTo>
                  <a:lnTo>
                    <a:pt x="16213" y="40144"/>
                  </a:lnTo>
                  <a:lnTo>
                    <a:pt x="16446" y="40113"/>
                  </a:lnTo>
                  <a:lnTo>
                    <a:pt x="16849" y="40051"/>
                  </a:lnTo>
                  <a:lnTo>
                    <a:pt x="17236" y="39958"/>
                  </a:lnTo>
                  <a:lnTo>
                    <a:pt x="17639" y="39865"/>
                  </a:lnTo>
                  <a:lnTo>
                    <a:pt x="18026" y="39757"/>
                  </a:lnTo>
                  <a:lnTo>
                    <a:pt x="18398" y="39633"/>
                  </a:lnTo>
                  <a:lnTo>
                    <a:pt x="18786" y="39493"/>
                  </a:lnTo>
                  <a:lnTo>
                    <a:pt x="19158" y="39354"/>
                  </a:lnTo>
                  <a:lnTo>
                    <a:pt x="19530" y="39183"/>
                  </a:lnTo>
                  <a:lnTo>
                    <a:pt x="19840" y="39028"/>
                  </a:lnTo>
                  <a:lnTo>
                    <a:pt x="20165" y="38842"/>
                  </a:lnTo>
                  <a:lnTo>
                    <a:pt x="20475" y="38656"/>
                  </a:lnTo>
                  <a:lnTo>
                    <a:pt x="20770" y="38439"/>
                  </a:lnTo>
                  <a:lnTo>
                    <a:pt x="21033" y="38207"/>
                  </a:lnTo>
                  <a:lnTo>
                    <a:pt x="21281" y="37943"/>
                  </a:lnTo>
                  <a:lnTo>
                    <a:pt x="21390" y="37819"/>
                  </a:lnTo>
                  <a:lnTo>
                    <a:pt x="21498" y="37664"/>
                  </a:lnTo>
                  <a:lnTo>
                    <a:pt x="21591" y="37525"/>
                  </a:lnTo>
                  <a:lnTo>
                    <a:pt x="21684" y="37370"/>
                  </a:lnTo>
                  <a:lnTo>
                    <a:pt x="21777" y="37168"/>
                  </a:lnTo>
                  <a:lnTo>
                    <a:pt x="21870" y="36982"/>
                  </a:lnTo>
                  <a:lnTo>
                    <a:pt x="21932" y="36796"/>
                  </a:lnTo>
                  <a:lnTo>
                    <a:pt x="22010" y="36595"/>
                  </a:lnTo>
                  <a:lnTo>
                    <a:pt x="22056" y="36409"/>
                  </a:lnTo>
                  <a:lnTo>
                    <a:pt x="22103" y="36223"/>
                  </a:lnTo>
                  <a:lnTo>
                    <a:pt x="22165" y="35851"/>
                  </a:lnTo>
                  <a:lnTo>
                    <a:pt x="22180" y="35479"/>
                  </a:lnTo>
                  <a:lnTo>
                    <a:pt x="22165" y="35107"/>
                  </a:lnTo>
                  <a:lnTo>
                    <a:pt x="22134" y="34735"/>
                  </a:lnTo>
                  <a:lnTo>
                    <a:pt x="22056" y="34378"/>
                  </a:lnTo>
                  <a:lnTo>
                    <a:pt x="21963" y="34022"/>
                  </a:lnTo>
                  <a:lnTo>
                    <a:pt x="21855" y="33650"/>
                  </a:lnTo>
                  <a:lnTo>
                    <a:pt x="21715" y="33293"/>
                  </a:lnTo>
                  <a:lnTo>
                    <a:pt x="21560" y="32937"/>
                  </a:lnTo>
                  <a:lnTo>
                    <a:pt x="21390" y="32580"/>
                  </a:lnTo>
                  <a:lnTo>
                    <a:pt x="21219" y="32224"/>
                  </a:lnTo>
                  <a:lnTo>
                    <a:pt x="20832" y="31511"/>
                  </a:lnTo>
                  <a:lnTo>
                    <a:pt x="20429" y="30814"/>
                  </a:lnTo>
                  <a:lnTo>
                    <a:pt x="20026" y="30101"/>
                  </a:lnTo>
                  <a:lnTo>
                    <a:pt x="19654" y="29388"/>
                  </a:lnTo>
                  <a:lnTo>
                    <a:pt x="19483" y="29031"/>
                  </a:lnTo>
                  <a:lnTo>
                    <a:pt x="19328" y="28675"/>
                  </a:lnTo>
                  <a:lnTo>
                    <a:pt x="19189" y="28318"/>
                  </a:lnTo>
                  <a:lnTo>
                    <a:pt x="19065" y="27962"/>
                  </a:lnTo>
                  <a:lnTo>
                    <a:pt x="18972" y="27605"/>
                  </a:lnTo>
                  <a:lnTo>
                    <a:pt x="18894" y="27233"/>
                  </a:lnTo>
                  <a:lnTo>
                    <a:pt x="18848" y="26861"/>
                  </a:lnTo>
                  <a:lnTo>
                    <a:pt x="18832" y="26505"/>
                  </a:lnTo>
                  <a:lnTo>
                    <a:pt x="18848" y="26133"/>
                  </a:lnTo>
                  <a:lnTo>
                    <a:pt x="18894" y="25745"/>
                  </a:lnTo>
                  <a:lnTo>
                    <a:pt x="18941" y="25482"/>
                  </a:lnTo>
                  <a:lnTo>
                    <a:pt x="19018" y="25234"/>
                  </a:lnTo>
                  <a:lnTo>
                    <a:pt x="19111" y="24986"/>
                  </a:lnTo>
                  <a:lnTo>
                    <a:pt x="19220" y="24738"/>
                  </a:lnTo>
                  <a:lnTo>
                    <a:pt x="19344" y="24505"/>
                  </a:lnTo>
                  <a:lnTo>
                    <a:pt x="19483" y="24273"/>
                  </a:lnTo>
                  <a:lnTo>
                    <a:pt x="19638" y="24040"/>
                  </a:lnTo>
                  <a:lnTo>
                    <a:pt x="19793" y="23823"/>
                  </a:lnTo>
                  <a:lnTo>
                    <a:pt x="19964" y="23622"/>
                  </a:lnTo>
                  <a:lnTo>
                    <a:pt x="20150" y="23420"/>
                  </a:lnTo>
                  <a:lnTo>
                    <a:pt x="20336" y="23219"/>
                  </a:lnTo>
                  <a:lnTo>
                    <a:pt x="20537" y="23033"/>
                  </a:lnTo>
                  <a:lnTo>
                    <a:pt x="20956" y="22676"/>
                  </a:lnTo>
                  <a:lnTo>
                    <a:pt x="21390" y="22351"/>
                  </a:lnTo>
                  <a:lnTo>
                    <a:pt x="21746" y="22103"/>
                  </a:lnTo>
                  <a:lnTo>
                    <a:pt x="22103" y="21870"/>
                  </a:lnTo>
                  <a:lnTo>
                    <a:pt x="22475" y="21653"/>
                  </a:lnTo>
                  <a:lnTo>
                    <a:pt x="22862" y="21436"/>
                  </a:lnTo>
                  <a:lnTo>
                    <a:pt x="23250" y="21250"/>
                  </a:lnTo>
                  <a:lnTo>
                    <a:pt x="23637" y="21064"/>
                  </a:lnTo>
                  <a:lnTo>
                    <a:pt x="24040" y="20894"/>
                  </a:lnTo>
                  <a:lnTo>
                    <a:pt x="24428" y="20739"/>
                  </a:lnTo>
                  <a:lnTo>
                    <a:pt x="24846" y="20584"/>
                  </a:lnTo>
                  <a:lnTo>
                    <a:pt x="25249" y="20445"/>
                  </a:lnTo>
                  <a:lnTo>
                    <a:pt x="25668" y="20321"/>
                  </a:lnTo>
                  <a:lnTo>
                    <a:pt x="26071" y="20197"/>
                  </a:lnTo>
                  <a:lnTo>
                    <a:pt x="26908" y="19980"/>
                  </a:lnTo>
                  <a:lnTo>
                    <a:pt x="27760" y="19794"/>
                  </a:lnTo>
                  <a:lnTo>
                    <a:pt x="28581" y="19639"/>
                  </a:lnTo>
                  <a:lnTo>
                    <a:pt x="29418" y="19499"/>
                  </a:lnTo>
                  <a:lnTo>
                    <a:pt x="31123" y="19267"/>
                  </a:lnTo>
                  <a:lnTo>
                    <a:pt x="31976" y="19127"/>
                  </a:lnTo>
                  <a:lnTo>
                    <a:pt x="32394" y="19034"/>
                  </a:lnTo>
                  <a:lnTo>
                    <a:pt x="32813" y="18957"/>
                  </a:lnTo>
                  <a:lnTo>
                    <a:pt x="33216" y="18848"/>
                  </a:lnTo>
                  <a:lnTo>
                    <a:pt x="33634" y="18740"/>
                  </a:lnTo>
                  <a:lnTo>
                    <a:pt x="34022" y="18600"/>
                  </a:lnTo>
                  <a:lnTo>
                    <a:pt x="34425" y="18461"/>
                  </a:lnTo>
                  <a:lnTo>
                    <a:pt x="34921" y="18259"/>
                  </a:lnTo>
                  <a:lnTo>
                    <a:pt x="35417" y="18042"/>
                  </a:lnTo>
                  <a:lnTo>
                    <a:pt x="35897" y="17825"/>
                  </a:lnTo>
                  <a:lnTo>
                    <a:pt x="36378" y="17562"/>
                  </a:lnTo>
                  <a:lnTo>
                    <a:pt x="36703" y="17360"/>
                  </a:lnTo>
                  <a:lnTo>
                    <a:pt x="37029" y="17143"/>
                  </a:lnTo>
                  <a:lnTo>
                    <a:pt x="37338" y="16911"/>
                  </a:lnTo>
                  <a:lnTo>
                    <a:pt x="37648" y="16663"/>
                  </a:lnTo>
                  <a:lnTo>
                    <a:pt x="37943" y="16415"/>
                  </a:lnTo>
                  <a:lnTo>
                    <a:pt x="38237" y="16151"/>
                  </a:lnTo>
                  <a:lnTo>
                    <a:pt x="38795" y="15609"/>
                  </a:lnTo>
                  <a:lnTo>
                    <a:pt x="38935" y="15469"/>
                  </a:lnTo>
                  <a:lnTo>
                    <a:pt x="39012" y="15407"/>
                  </a:lnTo>
                  <a:lnTo>
                    <a:pt x="39090" y="15345"/>
                  </a:lnTo>
                  <a:lnTo>
                    <a:pt x="39198" y="15299"/>
                  </a:lnTo>
                  <a:lnTo>
                    <a:pt x="39291" y="15268"/>
                  </a:lnTo>
                  <a:lnTo>
                    <a:pt x="39508" y="15206"/>
                  </a:lnTo>
                  <a:lnTo>
                    <a:pt x="40268" y="15020"/>
                  </a:lnTo>
                  <a:lnTo>
                    <a:pt x="41027" y="14787"/>
                  </a:lnTo>
                  <a:lnTo>
                    <a:pt x="41787" y="14555"/>
                  </a:lnTo>
                  <a:lnTo>
                    <a:pt x="42515" y="14276"/>
                  </a:lnTo>
                  <a:lnTo>
                    <a:pt x="43244" y="13966"/>
                  </a:lnTo>
                  <a:lnTo>
                    <a:pt x="43600" y="13795"/>
                  </a:lnTo>
                  <a:lnTo>
                    <a:pt x="43957" y="13625"/>
                  </a:lnTo>
                  <a:lnTo>
                    <a:pt x="44298" y="13439"/>
                  </a:lnTo>
                  <a:lnTo>
                    <a:pt x="44639" y="13237"/>
                  </a:lnTo>
                  <a:lnTo>
                    <a:pt x="44980" y="13036"/>
                  </a:lnTo>
                  <a:lnTo>
                    <a:pt x="45305" y="12819"/>
                  </a:lnTo>
                  <a:lnTo>
                    <a:pt x="45631" y="12602"/>
                  </a:lnTo>
                  <a:lnTo>
                    <a:pt x="45956" y="12354"/>
                  </a:lnTo>
                  <a:lnTo>
                    <a:pt x="46266" y="12106"/>
                  </a:lnTo>
                  <a:lnTo>
                    <a:pt x="46561" y="11842"/>
                  </a:lnTo>
                  <a:lnTo>
                    <a:pt x="46855" y="11563"/>
                  </a:lnTo>
                  <a:lnTo>
                    <a:pt x="47134" y="11269"/>
                  </a:lnTo>
                  <a:lnTo>
                    <a:pt x="47397" y="10974"/>
                  </a:lnTo>
                  <a:lnTo>
                    <a:pt x="47630" y="10649"/>
                  </a:lnTo>
                  <a:lnTo>
                    <a:pt x="47738" y="10509"/>
                  </a:lnTo>
                  <a:lnTo>
                    <a:pt x="47831" y="10354"/>
                  </a:lnTo>
                  <a:lnTo>
                    <a:pt x="47909" y="10199"/>
                  </a:lnTo>
                  <a:lnTo>
                    <a:pt x="47986" y="10029"/>
                  </a:lnTo>
                  <a:lnTo>
                    <a:pt x="48064" y="9859"/>
                  </a:lnTo>
                  <a:lnTo>
                    <a:pt x="48126" y="9673"/>
                  </a:lnTo>
                  <a:lnTo>
                    <a:pt x="48172" y="9487"/>
                  </a:lnTo>
                  <a:lnTo>
                    <a:pt x="48203" y="9301"/>
                  </a:lnTo>
                  <a:lnTo>
                    <a:pt x="48219" y="9115"/>
                  </a:lnTo>
                  <a:lnTo>
                    <a:pt x="48234" y="8929"/>
                  </a:lnTo>
                  <a:lnTo>
                    <a:pt x="48219" y="8743"/>
                  </a:lnTo>
                  <a:lnTo>
                    <a:pt x="48188" y="8557"/>
                  </a:lnTo>
                  <a:lnTo>
                    <a:pt x="48141" y="8386"/>
                  </a:lnTo>
                  <a:lnTo>
                    <a:pt x="48079" y="8216"/>
                  </a:lnTo>
                  <a:lnTo>
                    <a:pt x="47986" y="8061"/>
                  </a:lnTo>
                  <a:lnTo>
                    <a:pt x="47878" y="7921"/>
                  </a:lnTo>
                  <a:lnTo>
                    <a:pt x="47738" y="7766"/>
                  </a:lnTo>
                  <a:lnTo>
                    <a:pt x="47568" y="7642"/>
                  </a:lnTo>
                  <a:lnTo>
                    <a:pt x="47397" y="7534"/>
                  </a:lnTo>
                  <a:lnTo>
                    <a:pt x="47196" y="7441"/>
                  </a:lnTo>
                  <a:lnTo>
                    <a:pt x="47010" y="7363"/>
                  </a:lnTo>
                  <a:lnTo>
                    <a:pt x="46793" y="7317"/>
                  </a:lnTo>
                  <a:lnTo>
                    <a:pt x="46592" y="7270"/>
                  </a:lnTo>
                  <a:lnTo>
                    <a:pt x="46375" y="7239"/>
                  </a:lnTo>
                  <a:lnTo>
                    <a:pt x="45972" y="7193"/>
                  </a:lnTo>
                  <a:lnTo>
                    <a:pt x="45569" y="7162"/>
                  </a:lnTo>
                  <a:lnTo>
                    <a:pt x="45150" y="7162"/>
                  </a:lnTo>
                  <a:lnTo>
                    <a:pt x="44747" y="7177"/>
                  </a:lnTo>
                  <a:lnTo>
                    <a:pt x="44329" y="7208"/>
                  </a:lnTo>
                  <a:lnTo>
                    <a:pt x="43926" y="7239"/>
                  </a:lnTo>
                  <a:lnTo>
                    <a:pt x="43104" y="7332"/>
                  </a:lnTo>
                  <a:lnTo>
                    <a:pt x="43569" y="7022"/>
                  </a:lnTo>
                  <a:lnTo>
                    <a:pt x="44019" y="6681"/>
                  </a:lnTo>
                  <a:lnTo>
                    <a:pt x="44453" y="6340"/>
                  </a:lnTo>
                  <a:lnTo>
                    <a:pt x="44887" y="5984"/>
                  </a:lnTo>
                  <a:lnTo>
                    <a:pt x="45305" y="5627"/>
                  </a:lnTo>
                  <a:lnTo>
                    <a:pt x="45708" y="5240"/>
                  </a:lnTo>
                  <a:lnTo>
                    <a:pt x="46111" y="4852"/>
                  </a:lnTo>
                  <a:lnTo>
                    <a:pt x="46499" y="4465"/>
                  </a:lnTo>
                  <a:lnTo>
                    <a:pt x="47212" y="3721"/>
                  </a:lnTo>
                  <a:lnTo>
                    <a:pt x="47552" y="3333"/>
                  </a:lnTo>
                  <a:lnTo>
                    <a:pt x="47893" y="2930"/>
                  </a:lnTo>
                  <a:lnTo>
                    <a:pt x="48048" y="2729"/>
                  </a:lnTo>
                  <a:lnTo>
                    <a:pt x="48188" y="2512"/>
                  </a:lnTo>
                  <a:lnTo>
                    <a:pt x="48327" y="2295"/>
                  </a:lnTo>
                  <a:lnTo>
                    <a:pt x="48451" y="2078"/>
                  </a:lnTo>
                  <a:lnTo>
                    <a:pt x="48560" y="1845"/>
                  </a:lnTo>
                  <a:lnTo>
                    <a:pt x="48668" y="1613"/>
                  </a:lnTo>
                  <a:lnTo>
                    <a:pt x="48746" y="1380"/>
                  </a:lnTo>
                  <a:lnTo>
                    <a:pt x="48808" y="1132"/>
                  </a:lnTo>
                  <a:lnTo>
                    <a:pt x="48823" y="1008"/>
                  </a:lnTo>
                  <a:lnTo>
                    <a:pt x="48839" y="869"/>
                  </a:lnTo>
                  <a:lnTo>
                    <a:pt x="48839" y="729"/>
                  </a:lnTo>
                  <a:lnTo>
                    <a:pt x="48839" y="590"/>
                  </a:lnTo>
                  <a:lnTo>
                    <a:pt x="48808" y="450"/>
                  </a:lnTo>
                  <a:lnTo>
                    <a:pt x="48761" y="326"/>
                  </a:lnTo>
                  <a:lnTo>
                    <a:pt x="48684" y="233"/>
                  </a:lnTo>
                  <a:lnTo>
                    <a:pt x="48591" y="140"/>
                  </a:lnTo>
                  <a:lnTo>
                    <a:pt x="48513" y="78"/>
                  </a:lnTo>
                  <a:lnTo>
                    <a:pt x="48436" y="47"/>
                  </a:lnTo>
                  <a:lnTo>
                    <a:pt x="48343" y="32"/>
                  </a:lnTo>
                  <a:lnTo>
                    <a:pt x="48250" y="16"/>
                  </a:lnTo>
                  <a:lnTo>
                    <a:pt x="4806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1"/>
            <p:cNvSpPr/>
            <p:nvPr/>
          </p:nvSpPr>
          <p:spPr>
            <a:xfrm>
              <a:off x="-3544002" y="2140192"/>
              <a:ext cx="568564" cy="591421"/>
            </a:xfrm>
            <a:custGeom>
              <a:rect b="b" l="l" r="r" t="t"/>
              <a:pathLst>
                <a:path extrusionOk="0" h="41322" w="39725">
                  <a:moveTo>
                    <a:pt x="36129" y="0"/>
                  </a:moveTo>
                  <a:lnTo>
                    <a:pt x="31448" y="1070"/>
                  </a:lnTo>
                  <a:lnTo>
                    <a:pt x="26783" y="2186"/>
                  </a:lnTo>
                  <a:lnTo>
                    <a:pt x="22102" y="3286"/>
                  </a:lnTo>
                  <a:lnTo>
                    <a:pt x="17421" y="4371"/>
                  </a:lnTo>
                  <a:lnTo>
                    <a:pt x="16600" y="4557"/>
                  </a:lnTo>
                  <a:lnTo>
                    <a:pt x="16197" y="4635"/>
                  </a:lnTo>
                  <a:lnTo>
                    <a:pt x="15778" y="4697"/>
                  </a:lnTo>
                  <a:lnTo>
                    <a:pt x="15360" y="4743"/>
                  </a:lnTo>
                  <a:lnTo>
                    <a:pt x="14941" y="4774"/>
                  </a:lnTo>
                  <a:lnTo>
                    <a:pt x="14523" y="4774"/>
                  </a:lnTo>
                  <a:lnTo>
                    <a:pt x="14120" y="4728"/>
                  </a:lnTo>
                  <a:lnTo>
                    <a:pt x="13841" y="4681"/>
                  </a:lnTo>
                  <a:lnTo>
                    <a:pt x="14073" y="5317"/>
                  </a:lnTo>
                  <a:lnTo>
                    <a:pt x="14306" y="5952"/>
                  </a:lnTo>
                  <a:lnTo>
                    <a:pt x="14523" y="6587"/>
                  </a:lnTo>
                  <a:lnTo>
                    <a:pt x="14709" y="7223"/>
                  </a:lnTo>
                  <a:lnTo>
                    <a:pt x="14786" y="7548"/>
                  </a:lnTo>
                  <a:lnTo>
                    <a:pt x="14864" y="7874"/>
                  </a:lnTo>
                  <a:lnTo>
                    <a:pt x="14926" y="8199"/>
                  </a:lnTo>
                  <a:lnTo>
                    <a:pt x="14988" y="8525"/>
                  </a:lnTo>
                  <a:lnTo>
                    <a:pt x="15019" y="8866"/>
                  </a:lnTo>
                  <a:lnTo>
                    <a:pt x="15050" y="9191"/>
                  </a:lnTo>
                  <a:lnTo>
                    <a:pt x="15065" y="9517"/>
                  </a:lnTo>
                  <a:lnTo>
                    <a:pt x="15065" y="9858"/>
                  </a:lnTo>
                  <a:lnTo>
                    <a:pt x="15050" y="10199"/>
                  </a:lnTo>
                  <a:lnTo>
                    <a:pt x="15003" y="10524"/>
                  </a:lnTo>
                  <a:lnTo>
                    <a:pt x="14957" y="10865"/>
                  </a:lnTo>
                  <a:lnTo>
                    <a:pt x="14879" y="11191"/>
                  </a:lnTo>
                  <a:lnTo>
                    <a:pt x="14771" y="11516"/>
                  </a:lnTo>
                  <a:lnTo>
                    <a:pt x="14662" y="11842"/>
                  </a:lnTo>
                  <a:lnTo>
                    <a:pt x="14523" y="12136"/>
                  </a:lnTo>
                  <a:lnTo>
                    <a:pt x="14368" y="12446"/>
                  </a:lnTo>
                  <a:lnTo>
                    <a:pt x="14197" y="12725"/>
                  </a:lnTo>
                  <a:lnTo>
                    <a:pt x="14011" y="12989"/>
                  </a:lnTo>
                  <a:lnTo>
                    <a:pt x="13795" y="13252"/>
                  </a:lnTo>
                  <a:lnTo>
                    <a:pt x="13562" y="13485"/>
                  </a:lnTo>
                  <a:lnTo>
                    <a:pt x="13314" y="13686"/>
                  </a:lnTo>
                  <a:lnTo>
                    <a:pt x="13051" y="13888"/>
                  </a:lnTo>
                  <a:lnTo>
                    <a:pt x="12772" y="14043"/>
                  </a:lnTo>
                  <a:lnTo>
                    <a:pt x="12477" y="14182"/>
                  </a:lnTo>
                  <a:lnTo>
                    <a:pt x="14445" y="21126"/>
                  </a:lnTo>
                  <a:lnTo>
                    <a:pt x="14492" y="21265"/>
                  </a:lnTo>
                  <a:lnTo>
                    <a:pt x="14507" y="21405"/>
                  </a:lnTo>
                  <a:lnTo>
                    <a:pt x="14523" y="21544"/>
                  </a:lnTo>
                  <a:lnTo>
                    <a:pt x="14507" y="21606"/>
                  </a:lnTo>
                  <a:lnTo>
                    <a:pt x="14492" y="21668"/>
                  </a:lnTo>
                  <a:lnTo>
                    <a:pt x="14430" y="21777"/>
                  </a:lnTo>
                  <a:lnTo>
                    <a:pt x="14352" y="21885"/>
                  </a:lnTo>
                  <a:lnTo>
                    <a:pt x="14259" y="21963"/>
                  </a:lnTo>
                  <a:lnTo>
                    <a:pt x="14166" y="22040"/>
                  </a:lnTo>
                  <a:lnTo>
                    <a:pt x="13826" y="22273"/>
                  </a:lnTo>
                  <a:lnTo>
                    <a:pt x="13485" y="22474"/>
                  </a:lnTo>
                  <a:lnTo>
                    <a:pt x="13128" y="22676"/>
                  </a:lnTo>
                  <a:lnTo>
                    <a:pt x="12756" y="22846"/>
                  </a:lnTo>
                  <a:lnTo>
                    <a:pt x="12384" y="22986"/>
                  </a:lnTo>
                  <a:lnTo>
                    <a:pt x="11997" y="23110"/>
                  </a:lnTo>
                  <a:lnTo>
                    <a:pt x="11609" y="23218"/>
                  </a:lnTo>
                  <a:lnTo>
                    <a:pt x="11206" y="23311"/>
                  </a:lnTo>
                  <a:lnTo>
                    <a:pt x="10741" y="22195"/>
                  </a:lnTo>
                  <a:lnTo>
                    <a:pt x="10493" y="21606"/>
                  </a:lnTo>
                  <a:lnTo>
                    <a:pt x="10214" y="21017"/>
                  </a:lnTo>
                  <a:lnTo>
                    <a:pt x="9920" y="20413"/>
                  </a:lnTo>
                  <a:lnTo>
                    <a:pt x="9610" y="19824"/>
                  </a:lnTo>
                  <a:lnTo>
                    <a:pt x="9269" y="19266"/>
                  </a:lnTo>
                  <a:lnTo>
                    <a:pt x="9083" y="18987"/>
                  </a:lnTo>
                  <a:lnTo>
                    <a:pt x="8897" y="18723"/>
                  </a:lnTo>
                  <a:lnTo>
                    <a:pt x="8711" y="18475"/>
                  </a:lnTo>
                  <a:lnTo>
                    <a:pt x="8509" y="18227"/>
                  </a:lnTo>
                  <a:lnTo>
                    <a:pt x="8292" y="17995"/>
                  </a:lnTo>
                  <a:lnTo>
                    <a:pt x="8075" y="17778"/>
                  </a:lnTo>
                  <a:lnTo>
                    <a:pt x="7858" y="17561"/>
                  </a:lnTo>
                  <a:lnTo>
                    <a:pt x="7626" y="17375"/>
                  </a:lnTo>
                  <a:lnTo>
                    <a:pt x="7378" y="17189"/>
                  </a:lnTo>
                  <a:lnTo>
                    <a:pt x="7130" y="17034"/>
                  </a:lnTo>
                  <a:lnTo>
                    <a:pt x="6866" y="16894"/>
                  </a:lnTo>
                  <a:lnTo>
                    <a:pt x="6603" y="16770"/>
                  </a:lnTo>
                  <a:lnTo>
                    <a:pt x="6324" y="16677"/>
                  </a:lnTo>
                  <a:lnTo>
                    <a:pt x="6045" y="16600"/>
                  </a:lnTo>
                  <a:lnTo>
                    <a:pt x="5735" y="16538"/>
                  </a:lnTo>
                  <a:lnTo>
                    <a:pt x="5440" y="16507"/>
                  </a:lnTo>
                  <a:lnTo>
                    <a:pt x="5115" y="16507"/>
                  </a:lnTo>
                  <a:lnTo>
                    <a:pt x="4789" y="16522"/>
                  </a:lnTo>
                  <a:lnTo>
                    <a:pt x="4526" y="16553"/>
                  </a:lnTo>
                  <a:lnTo>
                    <a:pt x="4278" y="16600"/>
                  </a:lnTo>
                  <a:lnTo>
                    <a:pt x="4030" y="16646"/>
                  </a:lnTo>
                  <a:lnTo>
                    <a:pt x="3782" y="16724"/>
                  </a:lnTo>
                  <a:lnTo>
                    <a:pt x="3550" y="16786"/>
                  </a:lnTo>
                  <a:lnTo>
                    <a:pt x="3317" y="16879"/>
                  </a:lnTo>
                  <a:lnTo>
                    <a:pt x="3085" y="16972"/>
                  </a:lnTo>
                  <a:lnTo>
                    <a:pt x="2852" y="17080"/>
                  </a:lnTo>
                  <a:lnTo>
                    <a:pt x="2635" y="17204"/>
                  </a:lnTo>
                  <a:lnTo>
                    <a:pt x="2418" y="17328"/>
                  </a:lnTo>
                  <a:lnTo>
                    <a:pt x="2217" y="17468"/>
                  </a:lnTo>
                  <a:lnTo>
                    <a:pt x="2015" y="17607"/>
                  </a:lnTo>
                  <a:lnTo>
                    <a:pt x="1829" y="17762"/>
                  </a:lnTo>
                  <a:lnTo>
                    <a:pt x="1643" y="17917"/>
                  </a:lnTo>
                  <a:lnTo>
                    <a:pt x="1473" y="18088"/>
                  </a:lnTo>
                  <a:lnTo>
                    <a:pt x="1302" y="18258"/>
                  </a:lnTo>
                  <a:lnTo>
                    <a:pt x="1147" y="18444"/>
                  </a:lnTo>
                  <a:lnTo>
                    <a:pt x="992" y="18630"/>
                  </a:lnTo>
                  <a:lnTo>
                    <a:pt x="853" y="18832"/>
                  </a:lnTo>
                  <a:lnTo>
                    <a:pt x="713" y="19033"/>
                  </a:lnTo>
                  <a:lnTo>
                    <a:pt x="589" y="19250"/>
                  </a:lnTo>
                  <a:lnTo>
                    <a:pt x="481" y="19467"/>
                  </a:lnTo>
                  <a:lnTo>
                    <a:pt x="388" y="19684"/>
                  </a:lnTo>
                  <a:lnTo>
                    <a:pt x="295" y="19917"/>
                  </a:lnTo>
                  <a:lnTo>
                    <a:pt x="217" y="20149"/>
                  </a:lnTo>
                  <a:lnTo>
                    <a:pt x="155" y="20397"/>
                  </a:lnTo>
                  <a:lnTo>
                    <a:pt x="93" y="20630"/>
                  </a:lnTo>
                  <a:lnTo>
                    <a:pt x="47" y="20878"/>
                  </a:lnTo>
                  <a:lnTo>
                    <a:pt x="31" y="21126"/>
                  </a:lnTo>
                  <a:lnTo>
                    <a:pt x="0" y="21389"/>
                  </a:lnTo>
                  <a:lnTo>
                    <a:pt x="0" y="21653"/>
                  </a:lnTo>
                  <a:lnTo>
                    <a:pt x="16" y="21916"/>
                  </a:lnTo>
                  <a:lnTo>
                    <a:pt x="62" y="22366"/>
                  </a:lnTo>
                  <a:lnTo>
                    <a:pt x="140" y="22831"/>
                  </a:lnTo>
                  <a:lnTo>
                    <a:pt x="248" y="23265"/>
                  </a:lnTo>
                  <a:lnTo>
                    <a:pt x="403" y="23699"/>
                  </a:lnTo>
                  <a:lnTo>
                    <a:pt x="574" y="24117"/>
                  </a:lnTo>
                  <a:lnTo>
                    <a:pt x="760" y="24520"/>
                  </a:lnTo>
                  <a:lnTo>
                    <a:pt x="992" y="24908"/>
                  </a:lnTo>
                  <a:lnTo>
                    <a:pt x="1240" y="25295"/>
                  </a:lnTo>
                  <a:lnTo>
                    <a:pt x="1519" y="25652"/>
                  </a:lnTo>
                  <a:lnTo>
                    <a:pt x="1814" y="25993"/>
                  </a:lnTo>
                  <a:lnTo>
                    <a:pt x="2124" y="26318"/>
                  </a:lnTo>
                  <a:lnTo>
                    <a:pt x="2465" y="26612"/>
                  </a:lnTo>
                  <a:lnTo>
                    <a:pt x="2821" y="26891"/>
                  </a:lnTo>
                  <a:lnTo>
                    <a:pt x="3209" y="27155"/>
                  </a:lnTo>
                  <a:lnTo>
                    <a:pt x="3596" y="27387"/>
                  </a:lnTo>
                  <a:lnTo>
                    <a:pt x="3999" y="27604"/>
                  </a:lnTo>
                  <a:lnTo>
                    <a:pt x="4464" y="27806"/>
                  </a:lnTo>
                  <a:lnTo>
                    <a:pt x="4681" y="27883"/>
                  </a:lnTo>
                  <a:lnTo>
                    <a:pt x="4882" y="27945"/>
                  </a:lnTo>
                  <a:lnTo>
                    <a:pt x="5099" y="28007"/>
                  </a:lnTo>
                  <a:lnTo>
                    <a:pt x="5285" y="28054"/>
                  </a:lnTo>
                  <a:lnTo>
                    <a:pt x="5487" y="28085"/>
                  </a:lnTo>
                  <a:lnTo>
                    <a:pt x="5673" y="28116"/>
                  </a:lnTo>
                  <a:lnTo>
                    <a:pt x="6215" y="28116"/>
                  </a:lnTo>
                  <a:lnTo>
                    <a:pt x="6386" y="28100"/>
                  </a:lnTo>
                  <a:lnTo>
                    <a:pt x="6556" y="28069"/>
                  </a:lnTo>
                  <a:lnTo>
                    <a:pt x="6727" y="28023"/>
                  </a:lnTo>
                  <a:lnTo>
                    <a:pt x="7052" y="27930"/>
                  </a:lnTo>
                  <a:lnTo>
                    <a:pt x="7378" y="27806"/>
                  </a:lnTo>
                  <a:lnTo>
                    <a:pt x="7703" y="27635"/>
                  </a:lnTo>
                  <a:lnTo>
                    <a:pt x="8013" y="27465"/>
                  </a:lnTo>
                  <a:lnTo>
                    <a:pt x="8339" y="27248"/>
                  </a:lnTo>
                  <a:lnTo>
                    <a:pt x="9021" y="26783"/>
                  </a:lnTo>
                  <a:lnTo>
                    <a:pt x="9734" y="26256"/>
                  </a:lnTo>
                  <a:lnTo>
                    <a:pt x="10416" y="27279"/>
                  </a:lnTo>
                  <a:lnTo>
                    <a:pt x="11067" y="28302"/>
                  </a:lnTo>
                  <a:lnTo>
                    <a:pt x="11718" y="29294"/>
                  </a:lnTo>
                  <a:lnTo>
                    <a:pt x="12384" y="30286"/>
                  </a:lnTo>
                  <a:lnTo>
                    <a:pt x="12725" y="30782"/>
                  </a:lnTo>
                  <a:lnTo>
                    <a:pt x="13082" y="31262"/>
                  </a:lnTo>
                  <a:lnTo>
                    <a:pt x="13438" y="31743"/>
                  </a:lnTo>
                  <a:lnTo>
                    <a:pt x="13810" y="32223"/>
                  </a:lnTo>
                  <a:lnTo>
                    <a:pt x="14182" y="32688"/>
                  </a:lnTo>
                  <a:lnTo>
                    <a:pt x="14585" y="33153"/>
                  </a:lnTo>
                  <a:lnTo>
                    <a:pt x="15003" y="33603"/>
                  </a:lnTo>
                  <a:lnTo>
                    <a:pt x="15437" y="34052"/>
                  </a:lnTo>
                  <a:lnTo>
                    <a:pt x="15856" y="34455"/>
                  </a:lnTo>
                  <a:lnTo>
                    <a:pt x="16274" y="34843"/>
                  </a:lnTo>
                  <a:lnTo>
                    <a:pt x="16708" y="35246"/>
                  </a:lnTo>
                  <a:lnTo>
                    <a:pt x="17158" y="35618"/>
                  </a:lnTo>
                  <a:lnTo>
                    <a:pt x="17607" y="35990"/>
                  </a:lnTo>
                  <a:lnTo>
                    <a:pt x="18057" y="36362"/>
                  </a:lnTo>
                  <a:lnTo>
                    <a:pt x="18522" y="36718"/>
                  </a:lnTo>
                  <a:lnTo>
                    <a:pt x="18987" y="37059"/>
                  </a:lnTo>
                  <a:lnTo>
                    <a:pt x="19452" y="37400"/>
                  </a:lnTo>
                  <a:lnTo>
                    <a:pt x="19932" y="37725"/>
                  </a:lnTo>
                  <a:lnTo>
                    <a:pt x="20428" y="38035"/>
                  </a:lnTo>
                  <a:lnTo>
                    <a:pt x="20924" y="38345"/>
                  </a:lnTo>
                  <a:lnTo>
                    <a:pt x="21420" y="38655"/>
                  </a:lnTo>
                  <a:lnTo>
                    <a:pt x="21916" y="38934"/>
                  </a:lnTo>
                  <a:lnTo>
                    <a:pt x="22428" y="39213"/>
                  </a:lnTo>
                  <a:lnTo>
                    <a:pt x="22955" y="39477"/>
                  </a:lnTo>
                  <a:lnTo>
                    <a:pt x="23683" y="39849"/>
                  </a:lnTo>
                  <a:lnTo>
                    <a:pt x="24442" y="40174"/>
                  </a:lnTo>
                  <a:lnTo>
                    <a:pt x="25202" y="40484"/>
                  </a:lnTo>
                  <a:lnTo>
                    <a:pt x="25589" y="40624"/>
                  </a:lnTo>
                  <a:lnTo>
                    <a:pt x="25977" y="40748"/>
                  </a:lnTo>
                  <a:lnTo>
                    <a:pt x="26364" y="40856"/>
                  </a:lnTo>
                  <a:lnTo>
                    <a:pt x="26767" y="40965"/>
                  </a:lnTo>
                  <a:lnTo>
                    <a:pt x="27155" y="41058"/>
                  </a:lnTo>
                  <a:lnTo>
                    <a:pt x="27558" y="41135"/>
                  </a:lnTo>
                  <a:lnTo>
                    <a:pt x="27961" y="41213"/>
                  </a:lnTo>
                  <a:lnTo>
                    <a:pt x="28364" y="41259"/>
                  </a:lnTo>
                  <a:lnTo>
                    <a:pt x="28767" y="41290"/>
                  </a:lnTo>
                  <a:lnTo>
                    <a:pt x="29170" y="41321"/>
                  </a:lnTo>
                  <a:lnTo>
                    <a:pt x="29588" y="41321"/>
                  </a:lnTo>
                  <a:lnTo>
                    <a:pt x="29991" y="41306"/>
                  </a:lnTo>
                  <a:lnTo>
                    <a:pt x="30410" y="41275"/>
                  </a:lnTo>
                  <a:lnTo>
                    <a:pt x="30813" y="41213"/>
                  </a:lnTo>
                  <a:lnTo>
                    <a:pt x="31216" y="41151"/>
                  </a:lnTo>
                  <a:lnTo>
                    <a:pt x="31619" y="41058"/>
                  </a:lnTo>
                  <a:lnTo>
                    <a:pt x="32022" y="40934"/>
                  </a:lnTo>
                  <a:lnTo>
                    <a:pt x="32409" y="40810"/>
                  </a:lnTo>
                  <a:lnTo>
                    <a:pt x="32781" y="40655"/>
                  </a:lnTo>
                  <a:lnTo>
                    <a:pt x="33153" y="40484"/>
                  </a:lnTo>
                  <a:lnTo>
                    <a:pt x="33510" y="40298"/>
                  </a:lnTo>
                  <a:lnTo>
                    <a:pt x="33851" y="40081"/>
                  </a:lnTo>
                  <a:lnTo>
                    <a:pt x="34192" y="39849"/>
                  </a:lnTo>
                  <a:lnTo>
                    <a:pt x="34501" y="39585"/>
                  </a:lnTo>
                  <a:lnTo>
                    <a:pt x="34796" y="39322"/>
                  </a:lnTo>
                  <a:lnTo>
                    <a:pt x="35075" y="39027"/>
                  </a:lnTo>
                  <a:lnTo>
                    <a:pt x="35276" y="38795"/>
                  </a:lnTo>
                  <a:lnTo>
                    <a:pt x="35447" y="38562"/>
                  </a:lnTo>
                  <a:lnTo>
                    <a:pt x="35617" y="38314"/>
                  </a:lnTo>
                  <a:lnTo>
                    <a:pt x="35772" y="38066"/>
                  </a:lnTo>
                  <a:lnTo>
                    <a:pt x="35927" y="37818"/>
                  </a:lnTo>
                  <a:lnTo>
                    <a:pt x="36067" y="37555"/>
                  </a:lnTo>
                  <a:lnTo>
                    <a:pt x="36315" y="37028"/>
                  </a:lnTo>
                  <a:lnTo>
                    <a:pt x="36547" y="36486"/>
                  </a:lnTo>
                  <a:lnTo>
                    <a:pt x="36749" y="35912"/>
                  </a:lnTo>
                  <a:lnTo>
                    <a:pt x="36935" y="35354"/>
                  </a:lnTo>
                  <a:lnTo>
                    <a:pt x="37105" y="34781"/>
                  </a:lnTo>
                  <a:lnTo>
                    <a:pt x="37431" y="33680"/>
                  </a:lnTo>
                  <a:lnTo>
                    <a:pt x="37880" y="32084"/>
                  </a:lnTo>
                  <a:lnTo>
                    <a:pt x="38299" y="30472"/>
                  </a:lnTo>
                  <a:lnTo>
                    <a:pt x="38485" y="29666"/>
                  </a:lnTo>
                  <a:lnTo>
                    <a:pt x="38671" y="28860"/>
                  </a:lnTo>
                  <a:lnTo>
                    <a:pt x="38857" y="28038"/>
                  </a:lnTo>
                  <a:lnTo>
                    <a:pt x="39012" y="27217"/>
                  </a:lnTo>
                  <a:lnTo>
                    <a:pt x="39167" y="26411"/>
                  </a:lnTo>
                  <a:lnTo>
                    <a:pt x="39306" y="25590"/>
                  </a:lnTo>
                  <a:lnTo>
                    <a:pt x="39415" y="24768"/>
                  </a:lnTo>
                  <a:lnTo>
                    <a:pt x="39523" y="23947"/>
                  </a:lnTo>
                  <a:lnTo>
                    <a:pt x="39601" y="23110"/>
                  </a:lnTo>
                  <a:lnTo>
                    <a:pt x="39663" y="22288"/>
                  </a:lnTo>
                  <a:lnTo>
                    <a:pt x="39709" y="21467"/>
                  </a:lnTo>
                  <a:lnTo>
                    <a:pt x="39725" y="20630"/>
                  </a:lnTo>
                  <a:lnTo>
                    <a:pt x="39725" y="19870"/>
                  </a:lnTo>
                  <a:lnTo>
                    <a:pt x="39694" y="19111"/>
                  </a:lnTo>
                  <a:lnTo>
                    <a:pt x="39663" y="18351"/>
                  </a:lnTo>
                  <a:lnTo>
                    <a:pt x="39616" y="17576"/>
                  </a:lnTo>
                  <a:lnTo>
                    <a:pt x="39523" y="16057"/>
                  </a:lnTo>
                  <a:lnTo>
                    <a:pt x="39399" y="14523"/>
                  </a:lnTo>
                  <a:lnTo>
                    <a:pt x="39368" y="14244"/>
                  </a:lnTo>
                  <a:lnTo>
                    <a:pt x="39260" y="13686"/>
                  </a:lnTo>
                  <a:lnTo>
                    <a:pt x="38950" y="11919"/>
                  </a:lnTo>
                  <a:lnTo>
                    <a:pt x="38485" y="9563"/>
                  </a:lnTo>
                  <a:lnTo>
                    <a:pt x="37958" y="6928"/>
                  </a:lnTo>
                  <a:lnTo>
                    <a:pt x="37663" y="5611"/>
                  </a:lnTo>
                  <a:lnTo>
                    <a:pt x="37384" y="4340"/>
                  </a:lnTo>
                  <a:lnTo>
                    <a:pt x="37121" y="3162"/>
                  </a:lnTo>
                  <a:lnTo>
                    <a:pt x="36857" y="2108"/>
                  </a:lnTo>
                  <a:lnTo>
                    <a:pt x="36625" y="1225"/>
                  </a:lnTo>
                  <a:lnTo>
                    <a:pt x="36423" y="558"/>
                  </a:lnTo>
                  <a:lnTo>
                    <a:pt x="36330" y="310"/>
                  </a:lnTo>
                  <a:lnTo>
                    <a:pt x="36253" y="124"/>
                  </a:lnTo>
                  <a:lnTo>
                    <a:pt x="36191" y="16"/>
                  </a:lnTo>
                  <a:lnTo>
                    <a:pt x="36160" y="0"/>
                  </a:lnTo>
                  <a:close/>
                </a:path>
              </a:pathLst>
            </a:custGeom>
            <a:solidFill>
              <a:srgbClr val="FF9F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1"/>
            <p:cNvSpPr/>
            <p:nvPr/>
          </p:nvSpPr>
          <p:spPr>
            <a:xfrm>
              <a:off x="-3051537" y="2330749"/>
              <a:ext cx="27523" cy="63233"/>
            </a:xfrm>
            <a:custGeom>
              <a:rect b="b" l="l" r="r" t="t"/>
              <a:pathLst>
                <a:path extrusionOk="0" h="4418" w="1923">
                  <a:moveTo>
                    <a:pt x="744" y="0"/>
                  </a:moveTo>
                  <a:lnTo>
                    <a:pt x="651" y="31"/>
                  </a:lnTo>
                  <a:lnTo>
                    <a:pt x="558" y="62"/>
                  </a:lnTo>
                  <a:lnTo>
                    <a:pt x="481" y="124"/>
                  </a:lnTo>
                  <a:lnTo>
                    <a:pt x="403" y="217"/>
                  </a:lnTo>
                  <a:lnTo>
                    <a:pt x="326" y="310"/>
                  </a:lnTo>
                  <a:lnTo>
                    <a:pt x="264" y="434"/>
                  </a:lnTo>
                  <a:lnTo>
                    <a:pt x="202" y="558"/>
                  </a:lnTo>
                  <a:lnTo>
                    <a:pt x="155" y="713"/>
                  </a:lnTo>
                  <a:lnTo>
                    <a:pt x="109" y="868"/>
                  </a:lnTo>
                  <a:lnTo>
                    <a:pt x="62" y="1054"/>
                  </a:lnTo>
                  <a:lnTo>
                    <a:pt x="31" y="1240"/>
                  </a:lnTo>
                  <a:lnTo>
                    <a:pt x="16" y="1426"/>
                  </a:lnTo>
                  <a:lnTo>
                    <a:pt x="0" y="1643"/>
                  </a:lnTo>
                  <a:lnTo>
                    <a:pt x="0" y="1845"/>
                  </a:lnTo>
                  <a:lnTo>
                    <a:pt x="0" y="2077"/>
                  </a:lnTo>
                  <a:lnTo>
                    <a:pt x="16" y="2294"/>
                  </a:lnTo>
                  <a:lnTo>
                    <a:pt x="47" y="2527"/>
                  </a:lnTo>
                  <a:lnTo>
                    <a:pt x="78" y="2743"/>
                  </a:lnTo>
                  <a:lnTo>
                    <a:pt x="124" y="2945"/>
                  </a:lnTo>
                  <a:lnTo>
                    <a:pt x="186" y="3146"/>
                  </a:lnTo>
                  <a:lnTo>
                    <a:pt x="233" y="3332"/>
                  </a:lnTo>
                  <a:lnTo>
                    <a:pt x="295" y="3518"/>
                  </a:lnTo>
                  <a:lnTo>
                    <a:pt x="372" y="3673"/>
                  </a:lnTo>
                  <a:lnTo>
                    <a:pt x="450" y="3828"/>
                  </a:lnTo>
                  <a:lnTo>
                    <a:pt x="527" y="3968"/>
                  </a:lnTo>
                  <a:lnTo>
                    <a:pt x="605" y="4092"/>
                  </a:lnTo>
                  <a:lnTo>
                    <a:pt x="698" y="4185"/>
                  </a:lnTo>
                  <a:lnTo>
                    <a:pt x="791" y="4278"/>
                  </a:lnTo>
                  <a:lnTo>
                    <a:pt x="884" y="4340"/>
                  </a:lnTo>
                  <a:lnTo>
                    <a:pt x="977" y="4386"/>
                  </a:lnTo>
                  <a:lnTo>
                    <a:pt x="1070" y="4402"/>
                  </a:lnTo>
                  <a:lnTo>
                    <a:pt x="1163" y="4417"/>
                  </a:lnTo>
                  <a:lnTo>
                    <a:pt x="1271" y="4386"/>
                  </a:lnTo>
                  <a:lnTo>
                    <a:pt x="1349" y="4355"/>
                  </a:lnTo>
                  <a:lnTo>
                    <a:pt x="1442" y="4278"/>
                  </a:lnTo>
                  <a:lnTo>
                    <a:pt x="1519" y="4200"/>
                  </a:lnTo>
                  <a:lnTo>
                    <a:pt x="1597" y="4107"/>
                  </a:lnTo>
                  <a:lnTo>
                    <a:pt x="1659" y="3983"/>
                  </a:lnTo>
                  <a:lnTo>
                    <a:pt x="1721" y="3844"/>
                  </a:lnTo>
                  <a:lnTo>
                    <a:pt x="1767" y="3704"/>
                  </a:lnTo>
                  <a:lnTo>
                    <a:pt x="1814" y="3534"/>
                  </a:lnTo>
                  <a:lnTo>
                    <a:pt x="1860" y="3363"/>
                  </a:lnTo>
                  <a:lnTo>
                    <a:pt x="1876" y="3177"/>
                  </a:lnTo>
                  <a:lnTo>
                    <a:pt x="1907" y="2976"/>
                  </a:lnTo>
                  <a:lnTo>
                    <a:pt x="1922" y="2774"/>
                  </a:lnTo>
                  <a:lnTo>
                    <a:pt x="1922" y="2558"/>
                  </a:lnTo>
                  <a:lnTo>
                    <a:pt x="1907" y="2341"/>
                  </a:lnTo>
                  <a:lnTo>
                    <a:pt x="1891" y="2124"/>
                  </a:lnTo>
                  <a:lnTo>
                    <a:pt x="1876" y="1891"/>
                  </a:lnTo>
                  <a:lnTo>
                    <a:pt x="1829" y="1674"/>
                  </a:lnTo>
                  <a:lnTo>
                    <a:pt x="1798" y="1473"/>
                  </a:lnTo>
                  <a:lnTo>
                    <a:pt x="1736" y="1271"/>
                  </a:lnTo>
                  <a:lnTo>
                    <a:pt x="1690" y="1085"/>
                  </a:lnTo>
                  <a:lnTo>
                    <a:pt x="1612" y="899"/>
                  </a:lnTo>
                  <a:lnTo>
                    <a:pt x="1550" y="744"/>
                  </a:lnTo>
                  <a:lnTo>
                    <a:pt x="1473" y="589"/>
                  </a:lnTo>
                  <a:lnTo>
                    <a:pt x="1395" y="450"/>
                  </a:lnTo>
                  <a:lnTo>
                    <a:pt x="1302" y="326"/>
                  </a:lnTo>
                  <a:lnTo>
                    <a:pt x="1225" y="233"/>
                  </a:lnTo>
                  <a:lnTo>
                    <a:pt x="1132" y="140"/>
                  </a:lnTo>
                  <a:lnTo>
                    <a:pt x="1039" y="78"/>
                  </a:lnTo>
                  <a:lnTo>
                    <a:pt x="946" y="31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rgbClr val="2A1B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1"/>
            <p:cNvSpPr/>
            <p:nvPr/>
          </p:nvSpPr>
          <p:spPr>
            <a:xfrm>
              <a:off x="-3193961" y="2344060"/>
              <a:ext cx="34407" cy="63004"/>
            </a:xfrm>
            <a:custGeom>
              <a:rect b="b" l="l" r="r" t="t"/>
              <a:pathLst>
                <a:path extrusionOk="0" h="4402" w="2404">
                  <a:moveTo>
                    <a:pt x="993" y="0"/>
                  </a:moveTo>
                  <a:lnTo>
                    <a:pt x="869" y="16"/>
                  </a:lnTo>
                  <a:lnTo>
                    <a:pt x="760" y="62"/>
                  </a:lnTo>
                  <a:lnTo>
                    <a:pt x="652" y="140"/>
                  </a:lnTo>
                  <a:lnTo>
                    <a:pt x="559" y="217"/>
                  </a:lnTo>
                  <a:lnTo>
                    <a:pt x="466" y="326"/>
                  </a:lnTo>
                  <a:lnTo>
                    <a:pt x="373" y="434"/>
                  </a:lnTo>
                  <a:lnTo>
                    <a:pt x="295" y="574"/>
                  </a:lnTo>
                  <a:lnTo>
                    <a:pt x="218" y="729"/>
                  </a:lnTo>
                  <a:lnTo>
                    <a:pt x="156" y="884"/>
                  </a:lnTo>
                  <a:lnTo>
                    <a:pt x="109" y="1070"/>
                  </a:lnTo>
                  <a:lnTo>
                    <a:pt x="63" y="1256"/>
                  </a:lnTo>
                  <a:lnTo>
                    <a:pt x="32" y="1457"/>
                  </a:lnTo>
                  <a:lnTo>
                    <a:pt x="16" y="1658"/>
                  </a:lnTo>
                  <a:lnTo>
                    <a:pt x="1" y="1875"/>
                  </a:lnTo>
                  <a:lnTo>
                    <a:pt x="16" y="2092"/>
                  </a:lnTo>
                  <a:lnTo>
                    <a:pt x="32" y="2309"/>
                  </a:lnTo>
                  <a:lnTo>
                    <a:pt x="47" y="2542"/>
                  </a:lnTo>
                  <a:lnTo>
                    <a:pt x="94" y="2759"/>
                  </a:lnTo>
                  <a:lnTo>
                    <a:pt x="140" y="2960"/>
                  </a:lnTo>
                  <a:lnTo>
                    <a:pt x="202" y="3162"/>
                  </a:lnTo>
                  <a:lnTo>
                    <a:pt x="264" y="3348"/>
                  </a:lnTo>
                  <a:lnTo>
                    <a:pt x="342" y="3534"/>
                  </a:lnTo>
                  <a:lnTo>
                    <a:pt x="435" y="3689"/>
                  </a:lnTo>
                  <a:lnTo>
                    <a:pt x="528" y="3844"/>
                  </a:lnTo>
                  <a:lnTo>
                    <a:pt x="621" y="3968"/>
                  </a:lnTo>
                  <a:lnTo>
                    <a:pt x="714" y="4092"/>
                  </a:lnTo>
                  <a:lnTo>
                    <a:pt x="822" y="4200"/>
                  </a:lnTo>
                  <a:lnTo>
                    <a:pt x="946" y="4278"/>
                  </a:lnTo>
                  <a:lnTo>
                    <a:pt x="1055" y="4340"/>
                  </a:lnTo>
                  <a:lnTo>
                    <a:pt x="1179" y="4386"/>
                  </a:lnTo>
                  <a:lnTo>
                    <a:pt x="1287" y="4402"/>
                  </a:lnTo>
                  <a:lnTo>
                    <a:pt x="1411" y="4402"/>
                  </a:lnTo>
                  <a:lnTo>
                    <a:pt x="1535" y="4386"/>
                  </a:lnTo>
                  <a:lnTo>
                    <a:pt x="1644" y="4340"/>
                  </a:lnTo>
                  <a:lnTo>
                    <a:pt x="1752" y="4278"/>
                  </a:lnTo>
                  <a:lnTo>
                    <a:pt x="1861" y="4185"/>
                  </a:lnTo>
                  <a:lnTo>
                    <a:pt x="1954" y="4092"/>
                  </a:lnTo>
                  <a:lnTo>
                    <a:pt x="2031" y="3968"/>
                  </a:lnTo>
                  <a:lnTo>
                    <a:pt x="2124" y="3828"/>
                  </a:lnTo>
                  <a:lnTo>
                    <a:pt x="2186" y="3689"/>
                  </a:lnTo>
                  <a:lnTo>
                    <a:pt x="2248" y="3518"/>
                  </a:lnTo>
                  <a:lnTo>
                    <a:pt x="2295" y="3348"/>
                  </a:lnTo>
                  <a:lnTo>
                    <a:pt x="2341" y="3162"/>
                  </a:lnTo>
                  <a:lnTo>
                    <a:pt x="2372" y="2960"/>
                  </a:lnTo>
                  <a:lnTo>
                    <a:pt x="2388" y="2743"/>
                  </a:lnTo>
                  <a:lnTo>
                    <a:pt x="2403" y="2542"/>
                  </a:lnTo>
                  <a:lnTo>
                    <a:pt x="2403" y="2309"/>
                  </a:lnTo>
                  <a:lnTo>
                    <a:pt x="2388" y="2092"/>
                  </a:lnTo>
                  <a:lnTo>
                    <a:pt x="2357" y="1860"/>
                  </a:lnTo>
                  <a:lnTo>
                    <a:pt x="2310" y="1643"/>
                  </a:lnTo>
                  <a:lnTo>
                    <a:pt x="2264" y="1442"/>
                  </a:lnTo>
                  <a:lnTo>
                    <a:pt x="2202" y="1240"/>
                  </a:lnTo>
                  <a:lnTo>
                    <a:pt x="2140" y="1054"/>
                  </a:lnTo>
                  <a:lnTo>
                    <a:pt x="2062" y="884"/>
                  </a:lnTo>
                  <a:lnTo>
                    <a:pt x="1985" y="713"/>
                  </a:lnTo>
                  <a:lnTo>
                    <a:pt x="1892" y="574"/>
                  </a:lnTo>
                  <a:lnTo>
                    <a:pt x="1799" y="434"/>
                  </a:lnTo>
                  <a:lnTo>
                    <a:pt x="1690" y="310"/>
                  </a:lnTo>
                  <a:lnTo>
                    <a:pt x="1582" y="217"/>
                  </a:lnTo>
                  <a:lnTo>
                    <a:pt x="1473" y="124"/>
                  </a:lnTo>
                  <a:lnTo>
                    <a:pt x="1349" y="62"/>
                  </a:lnTo>
                  <a:lnTo>
                    <a:pt x="1241" y="16"/>
                  </a:lnTo>
                  <a:lnTo>
                    <a:pt x="1117" y="0"/>
                  </a:lnTo>
                  <a:close/>
                </a:path>
              </a:pathLst>
            </a:custGeom>
            <a:solidFill>
              <a:srgbClr val="2A1B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1"/>
            <p:cNvSpPr/>
            <p:nvPr/>
          </p:nvSpPr>
          <p:spPr>
            <a:xfrm>
              <a:off x="-3235439" y="2251329"/>
              <a:ext cx="69230" cy="58137"/>
            </a:xfrm>
            <a:custGeom>
              <a:rect b="b" l="l" r="r" t="t"/>
              <a:pathLst>
                <a:path extrusionOk="0" h="4062" w="4837">
                  <a:moveTo>
                    <a:pt x="4185" y="0"/>
                  </a:moveTo>
                  <a:lnTo>
                    <a:pt x="3813" y="31"/>
                  </a:lnTo>
                  <a:lnTo>
                    <a:pt x="3441" y="93"/>
                  </a:lnTo>
                  <a:lnTo>
                    <a:pt x="3085" y="202"/>
                  </a:lnTo>
                  <a:lnTo>
                    <a:pt x="2728" y="326"/>
                  </a:lnTo>
                  <a:lnTo>
                    <a:pt x="2558" y="403"/>
                  </a:lnTo>
                  <a:lnTo>
                    <a:pt x="2388" y="481"/>
                  </a:lnTo>
                  <a:lnTo>
                    <a:pt x="2217" y="574"/>
                  </a:lnTo>
                  <a:lnTo>
                    <a:pt x="2062" y="667"/>
                  </a:lnTo>
                  <a:lnTo>
                    <a:pt x="1737" y="884"/>
                  </a:lnTo>
                  <a:lnTo>
                    <a:pt x="1442" y="1116"/>
                  </a:lnTo>
                  <a:lnTo>
                    <a:pt x="1163" y="1380"/>
                  </a:lnTo>
                  <a:lnTo>
                    <a:pt x="915" y="1674"/>
                  </a:lnTo>
                  <a:lnTo>
                    <a:pt x="698" y="1969"/>
                  </a:lnTo>
                  <a:lnTo>
                    <a:pt x="497" y="2294"/>
                  </a:lnTo>
                  <a:lnTo>
                    <a:pt x="342" y="2620"/>
                  </a:lnTo>
                  <a:lnTo>
                    <a:pt x="202" y="2961"/>
                  </a:lnTo>
                  <a:lnTo>
                    <a:pt x="94" y="3302"/>
                  </a:lnTo>
                  <a:lnTo>
                    <a:pt x="1" y="3658"/>
                  </a:lnTo>
                  <a:lnTo>
                    <a:pt x="1" y="3751"/>
                  </a:lnTo>
                  <a:lnTo>
                    <a:pt x="32" y="3860"/>
                  </a:lnTo>
                  <a:lnTo>
                    <a:pt x="94" y="3953"/>
                  </a:lnTo>
                  <a:lnTo>
                    <a:pt x="171" y="4015"/>
                  </a:lnTo>
                  <a:lnTo>
                    <a:pt x="233" y="4046"/>
                  </a:lnTo>
                  <a:lnTo>
                    <a:pt x="311" y="4061"/>
                  </a:lnTo>
                  <a:lnTo>
                    <a:pt x="373" y="4061"/>
                  </a:lnTo>
                  <a:lnTo>
                    <a:pt x="435" y="4046"/>
                  </a:lnTo>
                  <a:lnTo>
                    <a:pt x="497" y="4015"/>
                  </a:lnTo>
                  <a:lnTo>
                    <a:pt x="543" y="3984"/>
                  </a:lnTo>
                  <a:lnTo>
                    <a:pt x="605" y="3937"/>
                  </a:lnTo>
                  <a:lnTo>
                    <a:pt x="636" y="3875"/>
                  </a:lnTo>
                  <a:lnTo>
                    <a:pt x="791" y="3596"/>
                  </a:lnTo>
                  <a:lnTo>
                    <a:pt x="962" y="3333"/>
                  </a:lnTo>
                  <a:lnTo>
                    <a:pt x="1132" y="3085"/>
                  </a:lnTo>
                  <a:lnTo>
                    <a:pt x="1318" y="2852"/>
                  </a:lnTo>
                  <a:lnTo>
                    <a:pt x="1520" y="2620"/>
                  </a:lnTo>
                  <a:lnTo>
                    <a:pt x="1737" y="2418"/>
                  </a:lnTo>
                  <a:lnTo>
                    <a:pt x="1954" y="2232"/>
                  </a:lnTo>
                  <a:lnTo>
                    <a:pt x="2186" y="2062"/>
                  </a:lnTo>
                  <a:lnTo>
                    <a:pt x="2434" y="1922"/>
                  </a:lnTo>
                  <a:lnTo>
                    <a:pt x="2682" y="1783"/>
                  </a:lnTo>
                  <a:lnTo>
                    <a:pt x="2821" y="1721"/>
                  </a:lnTo>
                  <a:lnTo>
                    <a:pt x="2945" y="1659"/>
                  </a:lnTo>
                  <a:lnTo>
                    <a:pt x="3209" y="1550"/>
                  </a:lnTo>
                  <a:lnTo>
                    <a:pt x="3488" y="1457"/>
                  </a:lnTo>
                  <a:lnTo>
                    <a:pt x="3767" y="1380"/>
                  </a:lnTo>
                  <a:lnTo>
                    <a:pt x="4356" y="1225"/>
                  </a:lnTo>
                  <a:lnTo>
                    <a:pt x="4371" y="1225"/>
                  </a:lnTo>
                  <a:lnTo>
                    <a:pt x="4464" y="1178"/>
                  </a:lnTo>
                  <a:lnTo>
                    <a:pt x="4557" y="1132"/>
                  </a:lnTo>
                  <a:lnTo>
                    <a:pt x="4635" y="1070"/>
                  </a:lnTo>
                  <a:lnTo>
                    <a:pt x="4712" y="992"/>
                  </a:lnTo>
                  <a:lnTo>
                    <a:pt x="4759" y="899"/>
                  </a:lnTo>
                  <a:lnTo>
                    <a:pt x="4805" y="806"/>
                  </a:lnTo>
                  <a:lnTo>
                    <a:pt x="4821" y="698"/>
                  </a:lnTo>
                  <a:lnTo>
                    <a:pt x="4836" y="589"/>
                  </a:lnTo>
                  <a:lnTo>
                    <a:pt x="4805" y="465"/>
                  </a:lnTo>
                  <a:lnTo>
                    <a:pt x="4774" y="341"/>
                  </a:lnTo>
                  <a:lnTo>
                    <a:pt x="4712" y="248"/>
                  </a:lnTo>
                  <a:lnTo>
                    <a:pt x="4619" y="155"/>
                  </a:lnTo>
                  <a:lnTo>
                    <a:pt x="4526" y="78"/>
                  </a:lnTo>
                  <a:lnTo>
                    <a:pt x="4418" y="31"/>
                  </a:lnTo>
                  <a:lnTo>
                    <a:pt x="430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1"/>
            <p:cNvSpPr/>
            <p:nvPr/>
          </p:nvSpPr>
          <p:spPr>
            <a:xfrm>
              <a:off x="-3092800" y="2267960"/>
              <a:ext cx="84759" cy="26636"/>
            </a:xfrm>
            <a:custGeom>
              <a:rect b="b" l="l" r="r" t="t"/>
              <a:pathLst>
                <a:path extrusionOk="0" h="1861" w="5922">
                  <a:moveTo>
                    <a:pt x="2419" y="1"/>
                  </a:moveTo>
                  <a:lnTo>
                    <a:pt x="2233" y="16"/>
                  </a:lnTo>
                  <a:lnTo>
                    <a:pt x="2047" y="32"/>
                  </a:lnTo>
                  <a:lnTo>
                    <a:pt x="1861" y="63"/>
                  </a:lnTo>
                  <a:lnTo>
                    <a:pt x="1675" y="109"/>
                  </a:lnTo>
                  <a:lnTo>
                    <a:pt x="1303" y="202"/>
                  </a:lnTo>
                  <a:lnTo>
                    <a:pt x="962" y="326"/>
                  </a:lnTo>
                  <a:lnTo>
                    <a:pt x="621" y="481"/>
                  </a:lnTo>
                  <a:lnTo>
                    <a:pt x="295" y="667"/>
                  </a:lnTo>
                  <a:lnTo>
                    <a:pt x="218" y="729"/>
                  </a:lnTo>
                  <a:lnTo>
                    <a:pt x="140" y="807"/>
                  </a:lnTo>
                  <a:lnTo>
                    <a:pt x="78" y="884"/>
                  </a:lnTo>
                  <a:lnTo>
                    <a:pt x="47" y="993"/>
                  </a:lnTo>
                  <a:lnTo>
                    <a:pt x="16" y="1086"/>
                  </a:lnTo>
                  <a:lnTo>
                    <a:pt x="1" y="1194"/>
                  </a:lnTo>
                  <a:lnTo>
                    <a:pt x="16" y="1303"/>
                  </a:lnTo>
                  <a:lnTo>
                    <a:pt x="47" y="1411"/>
                  </a:lnTo>
                  <a:lnTo>
                    <a:pt x="94" y="1520"/>
                  </a:lnTo>
                  <a:lnTo>
                    <a:pt x="171" y="1613"/>
                  </a:lnTo>
                  <a:lnTo>
                    <a:pt x="264" y="1690"/>
                  </a:lnTo>
                  <a:lnTo>
                    <a:pt x="373" y="1752"/>
                  </a:lnTo>
                  <a:lnTo>
                    <a:pt x="481" y="1799"/>
                  </a:lnTo>
                  <a:lnTo>
                    <a:pt x="605" y="1814"/>
                  </a:lnTo>
                  <a:lnTo>
                    <a:pt x="729" y="1799"/>
                  </a:lnTo>
                  <a:lnTo>
                    <a:pt x="838" y="1768"/>
                  </a:lnTo>
                  <a:lnTo>
                    <a:pt x="853" y="1768"/>
                  </a:lnTo>
                  <a:lnTo>
                    <a:pt x="1427" y="1566"/>
                  </a:lnTo>
                  <a:lnTo>
                    <a:pt x="1706" y="1473"/>
                  </a:lnTo>
                  <a:lnTo>
                    <a:pt x="1985" y="1396"/>
                  </a:lnTo>
                  <a:lnTo>
                    <a:pt x="2264" y="1334"/>
                  </a:lnTo>
                  <a:lnTo>
                    <a:pt x="2403" y="1303"/>
                  </a:lnTo>
                  <a:lnTo>
                    <a:pt x="2543" y="1287"/>
                  </a:lnTo>
                  <a:lnTo>
                    <a:pt x="2821" y="1241"/>
                  </a:lnTo>
                  <a:lnTo>
                    <a:pt x="3116" y="1225"/>
                  </a:lnTo>
                  <a:lnTo>
                    <a:pt x="3395" y="1241"/>
                  </a:lnTo>
                  <a:lnTo>
                    <a:pt x="3689" y="1256"/>
                  </a:lnTo>
                  <a:lnTo>
                    <a:pt x="3984" y="1318"/>
                  </a:lnTo>
                  <a:lnTo>
                    <a:pt x="4263" y="1380"/>
                  </a:lnTo>
                  <a:lnTo>
                    <a:pt x="4557" y="1458"/>
                  </a:lnTo>
                  <a:lnTo>
                    <a:pt x="4852" y="1566"/>
                  </a:lnTo>
                  <a:lnTo>
                    <a:pt x="5131" y="1690"/>
                  </a:lnTo>
                  <a:lnTo>
                    <a:pt x="5410" y="1830"/>
                  </a:lnTo>
                  <a:lnTo>
                    <a:pt x="5425" y="1830"/>
                  </a:lnTo>
                  <a:lnTo>
                    <a:pt x="5518" y="1861"/>
                  </a:lnTo>
                  <a:lnTo>
                    <a:pt x="5627" y="1861"/>
                  </a:lnTo>
                  <a:lnTo>
                    <a:pt x="5735" y="1830"/>
                  </a:lnTo>
                  <a:lnTo>
                    <a:pt x="5813" y="1768"/>
                  </a:lnTo>
                  <a:lnTo>
                    <a:pt x="5859" y="1706"/>
                  </a:lnTo>
                  <a:lnTo>
                    <a:pt x="5890" y="1659"/>
                  </a:lnTo>
                  <a:lnTo>
                    <a:pt x="5906" y="1597"/>
                  </a:lnTo>
                  <a:lnTo>
                    <a:pt x="5921" y="1520"/>
                  </a:lnTo>
                  <a:lnTo>
                    <a:pt x="5906" y="1458"/>
                  </a:lnTo>
                  <a:lnTo>
                    <a:pt x="5890" y="1396"/>
                  </a:lnTo>
                  <a:lnTo>
                    <a:pt x="5859" y="1334"/>
                  </a:lnTo>
                  <a:lnTo>
                    <a:pt x="5813" y="1287"/>
                  </a:lnTo>
                  <a:lnTo>
                    <a:pt x="5549" y="1055"/>
                  </a:lnTo>
                  <a:lnTo>
                    <a:pt x="5255" y="822"/>
                  </a:lnTo>
                  <a:lnTo>
                    <a:pt x="4945" y="636"/>
                  </a:lnTo>
                  <a:lnTo>
                    <a:pt x="4635" y="450"/>
                  </a:lnTo>
                  <a:lnTo>
                    <a:pt x="4278" y="311"/>
                  </a:lnTo>
                  <a:lnTo>
                    <a:pt x="3937" y="187"/>
                  </a:lnTo>
                  <a:lnTo>
                    <a:pt x="3565" y="94"/>
                  </a:lnTo>
                  <a:lnTo>
                    <a:pt x="3193" y="32"/>
                  </a:lnTo>
                  <a:lnTo>
                    <a:pt x="280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1"/>
            <p:cNvSpPr/>
            <p:nvPr/>
          </p:nvSpPr>
          <p:spPr>
            <a:xfrm>
              <a:off x="-3101230" y="2379540"/>
              <a:ext cx="83199" cy="141107"/>
            </a:xfrm>
            <a:custGeom>
              <a:rect b="b" l="l" r="r" t="t"/>
              <a:pathLst>
                <a:path extrusionOk="0" h="9859" w="5813">
                  <a:moveTo>
                    <a:pt x="295" y="1"/>
                  </a:moveTo>
                  <a:lnTo>
                    <a:pt x="233" y="16"/>
                  </a:lnTo>
                  <a:lnTo>
                    <a:pt x="187" y="32"/>
                  </a:lnTo>
                  <a:lnTo>
                    <a:pt x="140" y="63"/>
                  </a:lnTo>
                  <a:lnTo>
                    <a:pt x="94" y="94"/>
                  </a:lnTo>
                  <a:lnTo>
                    <a:pt x="63" y="140"/>
                  </a:lnTo>
                  <a:lnTo>
                    <a:pt x="32" y="187"/>
                  </a:lnTo>
                  <a:lnTo>
                    <a:pt x="16" y="233"/>
                  </a:lnTo>
                  <a:lnTo>
                    <a:pt x="1" y="295"/>
                  </a:lnTo>
                  <a:lnTo>
                    <a:pt x="1" y="543"/>
                  </a:lnTo>
                  <a:lnTo>
                    <a:pt x="1" y="776"/>
                  </a:lnTo>
                  <a:lnTo>
                    <a:pt x="32" y="1256"/>
                  </a:lnTo>
                  <a:lnTo>
                    <a:pt x="94" y="1737"/>
                  </a:lnTo>
                  <a:lnTo>
                    <a:pt x="202" y="2202"/>
                  </a:lnTo>
                  <a:lnTo>
                    <a:pt x="326" y="2667"/>
                  </a:lnTo>
                  <a:lnTo>
                    <a:pt x="497" y="3132"/>
                  </a:lnTo>
                  <a:lnTo>
                    <a:pt x="698" y="3566"/>
                  </a:lnTo>
                  <a:lnTo>
                    <a:pt x="915" y="4000"/>
                  </a:lnTo>
                  <a:lnTo>
                    <a:pt x="1179" y="4418"/>
                  </a:lnTo>
                  <a:lnTo>
                    <a:pt x="1458" y="4806"/>
                  </a:lnTo>
                  <a:lnTo>
                    <a:pt x="1768" y="5193"/>
                  </a:lnTo>
                  <a:lnTo>
                    <a:pt x="2109" y="5550"/>
                  </a:lnTo>
                  <a:lnTo>
                    <a:pt x="2465" y="5875"/>
                  </a:lnTo>
                  <a:lnTo>
                    <a:pt x="2853" y="6185"/>
                  </a:lnTo>
                  <a:lnTo>
                    <a:pt x="3256" y="6464"/>
                  </a:lnTo>
                  <a:lnTo>
                    <a:pt x="3689" y="6712"/>
                  </a:lnTo>
                  <a:lnTo>
                    <a:pt x="3906" y="6821"/>
                  </a:lnTo>
                  <a:lnTo>
                    <a:pt x="4139" y="6929"/>
                  </a:lnTo>
                  <a:lnTo>
                    <a:pt x="4526" y="7100"/>
                  </a:lnTo>
                  <a:lnTo>
                    <a:pt x="4650" y="7177"/>
                  </a:lnTo>
                  <a:lnTo>
                    <a:pt x="4712" y="7239"/>
                  </a:lnTo>
                  <a:lnTo>
                    <a:pt x="4728" y="7270"/>
                  </a:lnTo>
                  <a:lnTo>
                    <a:pt x="4743" y="7317"/>
                  </a:lnTo>
                  <a:lnTo>
                    <a:pt x="4728" y="7410"/>
                  </a:lnTo>
                  <a:lnTo>
                    <a:pt x="4681" y="7549"/>
                  </a:lnTo>
                  <a:lnTo>
                    <a:pt x="4619" y="7689"/>
                  </a:lnTo>
                  <a:lnTo>
                    <a:pt x="4526" y="7844"/>
                  </a:lnTo>
                  <a:lnTo>
                    <a:pt x="4418" y="7983"/>
                  </a:lnTo>
                  <a:lnTo>
                    <a:pt x="4294" y="8123"/>
                  </a:lnTo>
                  <a:lnTo>
                    <a:pt x="4154" y="8247"/>
                  </a:lnTo>
                  <a:lnTo>
                    <a:pt x="4015" y="8371"/>
                  </a:lnTo>
                  <a:lnTo>
                    <a:pt x="3860" y="8495"/>
                  </a:lnTo>
                  <a:lnTo>
                    <a:pt x="3689" y="8588"/>
                  </a:lnTo>
                  <a:lnTo>
                    <a:pt x="3519" y="8681"/>
                  </a:lnTo>
                  <a:lnTo>
                    <a:pt x="3348" y="8758"/>
                  </a:lnTo>
                  <a:lnTo>
                    <a:pt x="3163" y="8836"/>
                  </a:lnTo>
                  <a:lnTo>
                    <a:pt x="2977" y="8882"/>
                  </a:lnTo>
                  <a:lnTo>
                    <a:pt x="2775" y="8944"/>
                  </a:lnTo>
                  <a:lnTo>
                    <a:pt x="2574" y="8975"/>
                  </a:lnTo>
                  <a:lnTo>
                    <a:pt x="2372" y="9006"/>
                  </a:lnTo>
                  <a:lnTo>
                    <a:pt x="2171" y="9022"/>
                  </a:lnTo>
                  <a:lnTo>
                    <a:pt x="1752" y="9022"/>
                  </a:lnTo>
                  <a:lnTo>
                    <a:pt x="1318" y="9006"/>
                  </a:lnTo>
                  <a:lnTo>
                    <a:pt x="900" y="8944"/>
                  </a:lnTo>
                  <a:lnTo>
                    <a:pt x="838" y="8944"/>
                  </a:lnTo>
                  <a:lnTo>
                    <a:pt x="776" y="8960"/>
                  </a:lnTo>
                  <a:lnTo>
                    <a:pt x="714" y="8975"/>
                  </a:lnTo>
                  <a:lnTo>
                    <a:pt x="667" y="9006"/>
                  </a:lnTo>
                  <a:lnTo>
                    <a:pt x="621" y="9053"/>
                  </a:lnTo>
                  <a:lnTo>
                    <a:pt x="574" y="9099"/>
                  </a:lnTo>
                  <a:lnTo>
                    <a:pt x="559" y="9146"/>
                  </a:lnTo>
                  <a:lnTo>
                    <a:pt x="543" y="9208"/>
                  </a:lnTo>
                  <a:lnTo>
                    <a:pt x="528" y="9270"/>
                  </a:lnTo>
                  <a:lnTo>
                    <a:pt x="543" y="9316"/>
                  </a:lnTo>
                  <a:lnTo>
                    <a:pt x="574" y="9425"/>
                  </a:lnTo>
                  <a:lnTo>
                    <a:pt x="652" y="9502"/>
                  </a:lnTo>
                  <a:lnTo>
                    <a:pt x="683" y="9533"/>
                  </a:lnTo>
                  <a:lnTo>
                    <a:pt x="745" y="9549"/>
                  </a:lnTo>
                  <a:lnTo>
                    <a:pt x="962" y="9626"/>
                  </a:lnTo>
                  <a:lnTo>
                    <a:pt x="1194" y="9688"/>
                  </a:lnTo>
                  <a:lnTo>
                    <a:pt x="1442" y="9750"/>
                  </a:lnTo>
                  <a:lnTo>
                    <a:pt x="1675" y="9796"/>
                  </a:lnTo>
                  <a:lnTo>
                    <a:pt x="1923" y="9827"/>
                  </a:lnTo>
                  <a:lnTo>
                    <a:pt x="2171" y="9858"/>
                  </a:lnTo>
                  <a:lnTo>
                    <a:pt x="2667" y="9858"/>
                  </a:lnTo>
                  <a:lnTo>
                    <a:pt x="2915" y="9827"/>
                  </a:lnTo>
                  <a:lnTo>
                    <a:pt x="3178" y="9796"/>
                  </a:lnTo>
                  <a:lnTo>
                    <a:pt x="3426" y="9734"/>
                  </a:lnTo>
                  <a:lnTo>
                    <a:pt x="3674" y="9672"/>
                  </a:lnTo>
                  <a:lnTo>
                    <a:pt x="3922" y="9580"/>
                  </a:lnTo>
                  <a:lnTo>
                    <a:pt x="4170" y="9471"/>
                  </a:lnTo>
                  <a:lnTo>
                    <a:pt x="4402" y="9347"/>
                  </a:lnTo>
                  <a:lnTo>
                    <a:pt x="4619" y="9208"/>
                  </a:lnTo>
                  <a:lnTo>
                    <a:pt x="4836" y="9053"/>
                  </a:lnTo>
                  <a:lnTo>
                    <a:pt x="5038" y="8867"/>
                  </a:lnTo>
                  <a:lnTo>
                    <a:pt x="5224" y="8665"/>
                  </a:lnTo>
                  <a:lnTo>
                    <a:pt x="5394" y="8448"/>
                  </a:lnTo>
                  <a:lnTo>
                    <a:pt x="5549" y="8216"/>
                  </a:lnTo>
                  <a:lnTo>
                    <a:pt x="5611" y="8092"/>
                  </a:lnTo>
                  <a:lnTo>
                    <a:pt x="5673" y="7968"/>
                  </a:lnTo>
                  <a:lnTo>
                    <a:pt x="5735" y="7813"/>
                  </a:lnTo>
                  <a:lnTo>
                    <a:pt x="5782" y="7658"/>
                  </a:lnTo>
                  <a:lnTo>
                    <a:pt x="5813" y="7487"/>
                  </a:lnTo>
                  <a:lnTo>
                    <a:pt x="5813" y="7301"/>
                  </a:lnTo>
                  <a:lnTo>
                    <a:pt x="5813" y="7208"/>
                  </a:lnTo>
                  <a:lnTo>
                    <a:pt x="5797" y="7100"/>
                  </a:lnTo>
                  <a:lnTo>
                    <a:pt x="5751" y="6898"/>
                  </a:lnTo>
                  <a:lnTo>
                    <a:pt x="5704" y="6805"/>
                  </a:lnTo>
                  <a:lnTo>
                    <a:pt x="5658" y="6712"/>
                  </a:lnTo>
                  <a:lnTo>
                    <a:pt x="5611" y="6619"/>
                  </a:lnTo>
                  <a:lnTo>
                    <a:pt x="5534" y="6542"/>
                  </a:lnTo>
                  <a:lnTo>
                    <a:pt x="5410" y="6402"/>
                  </a:lnTo>
                  <a:lnTo>
                    <a:pt x="5270" y="6294"/>
                  </a:lnTo>
                  <a:lnTo>
                    <a:pt x="5131" y="6216"/>
                  </a:lnTo>
                  <a:lnTo>
                    <a:pt x="5007" y="6139"/>
                  </a:lnTo>
                  <a:lnTo>
                    <a:pt x="4557" y="5953"/>
                  </a:lnTo>
                  <a:lnTo>
                    <a:pt x="4185" y="5767"/>
                  </a:lnTo>
                  <a:lnTo>
                    <a:pt x="3813" y="5565"/>
                  </a:lnTo>
                  <a:lnTo>
                    <a:pt x="3457" y="5333"/>
                  </a:lnTo>
                  <a:lnTo>
                    <a:pt x="3132" y="5085"/>
                  </a:lnTo>
                  <a:lnTo>
                    <a:pt x="2806" y="4806"/>
                  </a:lnTo>
                  <a:lnTo>
                    <a:pt x="2512" y="4511"/>
                  </a:lnTo>
                  <a:lnTo>
                    <a:pt x="2233" y="4186"/>
                  </a:lnTo>
                  <a:lnTo>
                    <a:pt x="1969" y="3860"/>
                  </a:lnTo>
                  <a:lnTo>
                    <a:pt x="1721" y="3519"/>
                  </a:lnTo>
                  <a:lnTo>
                    <a:pt x="1504" y="3147"/>
                  </a:lnTo>
                  <a:lnTo>
                    <a:pt x="1303" y="2775"/>
                  </a:lnTo>
                  <a:lnTo>
                    <a:pt x="1132" y="2388"/>
                  </a:lnTo>
                  <a:lnTo>
                    <a:pt x="977" y="1985"/>
                  </a:lnTo>
                  <a:lnTo>
                    <a:pt x="853" y="1566"/>
                  </a:lnTo>
                  <a:lnTo>
                    <a:pt x="745" y="1148"/>
                  </a:lnTo>
                  <a:lnTo>
                    <a:pt x="667" y="729"/>
                  </a:lnTo>
                  <a:lnTo>
                    <a:pt x="636" y="295"/>
                  </a:lnTo>
                  <a:lnTo>
                    <a:pt x="621" y="295"/>
                  </a:lnTo>
                  <a:lnTo>
                    <a:pt x="621" y="233"/>
                  </a:lnTo>
                  <a:lnTo>
                    <a:pt x="590" y="171"/>
                  </a:lnTo>
                  <a:lnTo>
                    <a:pt x="559" y="125"/>
                  </a:lnTo>
                  <a:lnTo>
                    <a:pt x="528" y="78"/>
                  </a:lnTo>
                  <a:lnTo>
                    <a:pt x="481" y="47"/>
                  </a:lnTo>
                  <a:lnTo>
                    <a:pt x="419" y="16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1"/>
            <p:cNvSpPr/>
            <p:nvPr/>
          </p:nvSpPr>
          <p:spPr>
            <a:xfrm>
              <a:off x="-3189739" y="2563442"/>
              <a:ext cx="145315" cy="33964"/>
            </a:xfrm>
            <a:custGeom>
              <a:rect b="b" l="l" r="r" t="t"/>
              <a:pathLst>
                <a:path extrusionOk="0" h="2373" w="10153">
                  <a:moveTo>
                    <a:pt x="9052" y="1"/>
                  </a:moveTo>
                  <a:lnTo>
                    <a:pt x="8944" y="16"/>
                  </a:lnTo>
                  <a:lnTo>
                    <a:pt x="8727" y="78"/>
                  </a:lnTo>
                  <a:lnTo>
                    <a:pt x="8479" y="171"/>
                  </a:lnTo>
                  <a:lnTo>
                    <a:pt x="8231" y="295"/>
                  </a:lnTo>
                  <a:lnTo>
                    <a:pt x="7750" y="543"/>
                  </a:lnTo>
                  <a:lnTo>
                    <a:pt x="7518" y="636"/>
                  </a:lnTo>
                  <a:lnTo>
                    <a:pt x="7316" y="714"/>
                  </a:lnTo>
                  <a:lnTo>
                    <a:pt x="7037" y="776"/>
                  </a:lnTo>
                  <a:lnTo>
                    <a:pt x="6758" y="822"/>
                  </a:lnTo>
                  <a:lnTo>
                    <a:pt x="6479" y="869"/>
                  </a:lnTo>
                  <a:lnTo>
                    <a:pt x="6185" y="900"/>
                  </a:lnTo>
                  <a:lnTo>
                    <a:pt x="5906" y="915"/>
                  </a:lnTo>
                  <a:lnTo>
                    <a:pt x="5627" y="915"/>
                  </a:lnTo>
                  <a:lnTo>
                    <a:pt x="5332" y="900"/>
                  </a:lnTo>
                  <a:lnTo>
                    <a:pt x="5053" y="884"/>
                  </a:lnTo>
                  <a:lnTo>
                    <a:pt x="4774" y="853"/>
                  </a:lnTo>
                  <a:lnTo>
                    <a:pt x="4511" y="807"/>
                  </a:lnTo>
                  <a:lnTo>
                    <a:pt x="3968" y="698"/>
                  </a:lnTo>
                  <a:lnTo>
                    <a:pt x="2883" y="450"/>
                  </a:lnTo>
                  <a:lnTo>
                    <a:pt x="2341" y="342"/>
                  </a:lnTo>
                  <a:lnTo>
                    <a:pt x="2077" y="295"/>
                  </a:lnTo>
                  <a:lnTo>
                    <a:pt x="1798" y="249"/>
                  </a:lnTo>
                  <a:lnTo>
                    <a:pt x="1535" y="218"/>
                  </a:lnTo>
                  <a:lnTo>
                    <a:pt x="1256" y="202"/>
                  </a:lnTo>
                  <a:lnTo>
                    <a:pt x="992" y="202"/>
                  </a:lnTo>
                  <a:lnTo>
                    <a:pt x="713" y="218"/>
                  </a:lnTo>
                  <a:lnTo>
                    <a:pt x="589" y="233"/>
                  </a:lnTo>
                  <a:lnTo>
                    <a:pt x="481" y="264"/>
                  </a:lnTo>
                  <a:lnTo>
                    <a:pt x="357" y="295"/>
                  </a:lnTo>
                  <a:lnTo>
                    <a:pt x="264" y="357"/>
                  </a:lnTo>
                  <a:lnTo>
                    <a:pt x="186" y="450"/>
                  </a:lnTo>
                  <a:lnTo>
                    <a:pt x="124" y="543"/>
                  </a:lnTo>
                  <a:lnTo>
                    <a:pt x="78" y="652"/>
                  </a:lnTo>
                  <a:lnTo>
                    <a:pt x="47" y="760"/>
                  </a:lnTo>
                  <a:lnTo>
                    <a:pt x="16" y="962"/>
                  </a:lnTo>
                  <a:lnTo>
                    <a:pt x="0" y="1148"/>
                  </a:lnTo>
                  <a:lnTo>
                    <a:pt x="605" y="1380"/>
                  </a:lnTo>
                  <a:lnTo>
                    <a:pt x="1209" y="1597"/>
                  </a:lnTo>
                  <a:lnTo>
                    <a:pt x="1829" y="1783"/>
                  </a:lnTo>
                  <a:lnTo>
                    <a:pt x="2449" y="1954"/>
                  </a:lnTo>
                  <a:lnTo>
                    <a:pt x="3085" y="2078"/>
                  </a:lnTo>
                  <a:lnTo>
                    <a:pt x="3720" y="2186"/>
                  </a:lnTo>
                  <a:lnTo>
                    <a:pt x="4356" y="2279"/>
                  </a:lnTo>
                  <a:lnTo>
                    <a:pt x="5007" y="2326"/>
                  </a:lnTo>
                  <a:lnTo>
                    <a:pt x="5642" y="2357"/>
                  </a:lnTo>
                  <a:lnTo>
                    <a:pt x="6293" y="2372"/>
                  </a:lnTo>
                  <a:lnTo>
                    <a:pt x="6944" y="2341"/>
                  </a:lnTo>
                  <a:lnTo>
                    <a:pt x="7580" y="2295"/>
                  </a:lnTo>
                  <a:lnTo>
                    <a:pt x="8231" y="2217"/>
                  </a:lnTo>
                  <a:lnTo>
                    <a:pt x="8866" y="2109"/>
                  </a:lnTo>
                  <a:lnTo>
                    <a:pt x="9501" y="1985"/>
                  </a:lnTo>
                  <a:lnTo>
                    <a:pt x="10121" y="1830"/>
                  </a:lnTo>
                  <a:lnTo>
                    <a:pt x="10152" y="1520"/>
                  </a:lnTo>
                  <a:lnTo>
                    <a:pt x="10137" y="1194"/>
                  </a:lnTo>
                  <a:lnTo>
                    <a:pt x="10121" y="1055"/>
                  </a:lnTo>
                  <a:lnTo>
                    <a:pt x="10090" y="900"/>
                  </a:lnTo>
                  <a:lnTo>
                    <a:pt x="10059" y="760"/>
                  </a:lnTo>
                  <a:lnTo>
                    <a:pt x="10013" y="636"/>
                  </a:lnTo>
                  <a:lnTo>
                    <a:pt x="9951" y="512"/>
                  </a:lnTo>
                  <a:lnTo>
                    <a:pt x="9873" y="388"/>
                  </a:lnTo>
                  <a:lnTo>
                    <a:pt x="9796" y="295"/>
                  </a:lnTo>
                  <a:lnTo>
                    <a:pt x="9687" y="202"/>
                  </a:lnTo>
                  <a:lnTo>
                    <a:pt x="9579" y="125"/>
                  </a:lnTo>
                  <a:lnTo>
                    <a:pt x="9455" y="78"/>
                  </a:lnTo>
                  <a:lnTo>
                    <a:pt x="9300" y="32"/>
                  </a:lnTo>
                  <a:lnTo>
                    <a:pt x="91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1"/>
            <p:cNvSpPr/>
            <p:nvPr/>
          </p:nvSpPr>
          <p:spPr>
            <a:xfrm>
              <a:off x="-3155804" y="2620677"/>
              <a:ext cx="76558" cy="17103"/>
            </a:xfrm>
            <a:custGeom>
              <a:rect b="b" l="l" r="r" t="t"/>
              <a:pathLst>
                <a:path extrusionOk="0" h="1195" w="5349">
                  <a:moveTo>
                    <a:pt x="2171" y="1"/>
                  </a:moveTo>
                  <a:lnTo>
                    <a:pt x="1799" y="32"/>
                  </a:lnTo>
                  <a:lnTo>
                    <a:pt x="1442" y="78"/>
                  </a:lnTo>
                  <a:lnTo>
                    <a:pt x="1070" y="140"/>
                  </a:lnTo>
                  <a:lnTo>
                    <a:pt x="714" y="218"/>
                  </a:lnTo>
                  <a:lnTo>
                    <a:pt x="357" y="311"/>
                  </a:lnTo>
                  <a:lnTo>
                    <a:pt x="1" y="419"/>
                  </a:lnTo>
                  <a:lnTo>
                    <a:pt x="311" y="574"/>
                  </a:lnTo>
                  <a:lnTo>
                    <a:pt x="636" y="714"/>
                  </a:lnTo>
                  <a:lnTo>
                    <a:pt x="962" y="838"/>
                  </a:lnTo>
                  <a:lnTo>
                    <a:pt x="1287" y="946"/>
                  </a:lnTo>
                  <a:lnTo>
                    <a:pt x="1628" y="1039"/>
                  </a:lnTo>
                  <a:lnTo>
                    <a:pt x="1969" y="1101"/>
                  </a:lnTo>
                  <a:lnTo>
                    <a:pt x="2310" y="1163"/>
                  </a:lnTo>
                  <a:lnTo>
                    <a:pt x="2667" y="1194"/>
                  </a:lnTo>
                  <a:lnTo>
                    <a:pt x="3349" y="1194"/>
                  </a:lnTo>
                  <a:lnTo>
                    <a:pt x="3705" y="1163"/>
                  </a:lnTo>
                  <a:lnTo>
                    <a:pt x="4046" y="1117"/>
                  </a:lnTo>
                  <a:lnTo>
                    <a:pt x="4372" y="1039"/>
                  </a:lnTo>
                  <a:lnTo>
                    <a:pt x="4713" y="946"/>
                  </a:lnTo>
                  <a:lnTo>
                    <a:pt x="5038" y="838"/>
                  </a:lnTo>
                  <a:lnTo>
                    <a:pt x="5348" y="698"/>
                  </a:lnTo>
                  <a:lnTo>
                    <a:pt x="5069" y="559"/>
                  </a:lnTo>
                  <a:lnTo>
                    <a:pt x="4775" y="435"/>
                  </a:lnTo>
                  <a:lnTo>
                    <a:pt x="4465" y="326"/>
                  </a:lnTo>
                  <a:lnTo>
                    <a:pt x="4170" y="233"/>
                  </a:lnTo>
                  <a:lnTo>
                    <a:pt x="3860" y="140"/>
                  </a:lnTo>
                  <a:lnTo>
                    <a:pt x="3550" y="78"/>
                  </a:lnTo>
                  <a:lnTo>
                    <a:pt x="3225" y="32"/>
                  </a:lnTo>
                  <a:lnTo>
                    <a:pt x="2915" y="16"/>
                  </a:lnTo>
                  <a:lnTo>
                    <a:pt x="2543" y="1"/>
                  </a:lnTo>
                  <a:close/>
                </a:path>
              </a:pathLst>
            </a:custGeom>
            <a:solidFill>
              <a:srgbClr val="C428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-3189739" y="2579858"/>
              <a:ext cx="144871" cy="50824"/>
            </a:xfrm>
            <a:custGeom>
              <a:rect b="b" l="l" r="r" t="t"/>
              <a:pathLst>
                <a:path extrusionOk="0" h="3551" w="10122">
                  <a:moveTo>
                    <a:pt x="0" y="1"/>
                  </a:moveTo>
                  <a:lnTo>
                    <a:pt x="0" y="156"/>
                  </a:lnTo>
                  <a:lnTo>
                    <a:pt x="16" y="311"/>
                  </a:lnTo>
                  <a:lnTo>
                    <a:pt x="31" y="466"/>
                  </a:lnTo>
                  <a:lnTo>
                    <a:pt x="62" y="621"/>
                  </a:lnTo>
                  <a:lnTo>
                    <a:pt x="109" y="760"/>
                  </a:lnTo>
                  <a:lnTo>
                    <a:pt x="155" y="915"/>
                  </a:lnTo>
                  <a:lnTo>
                    <a:pt x="279" y="1210"/>
                  </a:lnTo>
                  <a:lnTo>
                    <a:pt x="450" y="1504"/>
                  </a:lnTo>
                  <a:lnTo>
                    <a:pt x="620" y="1768"/>
                  </a:lnTo>
                  <a:lnTo>
                    <a:pt x="822" y="2031"/>
                  </a:lnTo>
                  <a:lnTo>
                    <a:pt x="1039" y="2264"/>
                  </a:lnTo>
                  <a:lnTo>
                    <a:pt x="1349" y="2558"/>
                  </a:lnTo>
                  <a:lnTo>
                    <a:pt x="1674" y="2822"/>
                  </a:lnTo>
                  <a:lnTo>
                    <a:pt x="2015" y="3054"/>
                  </a:lnTo>
                  <a:lnTo>
                    <a:pt x="2372" y="3271"/>
                  </a:lnTo>
                  <a:lnTo>
                    <a:pt x="2728" y="3163"/>
                  </a:lnTo>
                  <a:lnTo>
                    <a:pt x="3085" y="3070"/>
                  </a:lnTo>
                  <a:lnTo>
                    <a:pt x="3441" y="2992"/>
                  </a:lnTo>
                  <a:lnTo>
                    <a:pt x="3813" y="2930"/>
                  </a:lnTo>
                  <a:lnTo>
                    <a:pt x="4170" y="2884"/>
                  </a:lnTo>
                  <a:lnTo>
                    <a:pt x="4542" y="2853"/>
                  </a:lnTo>
                  <a:lnTo>
                    <a:pt x="4914" y="2853"/>
                  </a:lnTo>
                  <a:lnTo>
                    <a:pt x="5286" y="2868"/>
                  </a:lnTo>
                  <a:lnTo>
                    <a:pt x="5596" y="2884"/>
                  </a:lnTo>
                  <a:lnTo>
                    <a:pt x="5921" y="2930"/>
                  </a:lnTo>
                  <a:lnTo>
                    <a:pt x="6231" y="2992"/>
                  </a:lnTo>
                  <a:lnTo>
                    <a:pt x="6541" y="3085"/>
                  </a:lnTo>
                  <a:lnTo>
                    <a:pt x="6836" y="3178"/>
                  </a:lnTo>
                  <a:lnTo>
                    <a:pt x="7146" y="3287"/>
                  </a:lnTo>
                  <a:lnTo>
                    <a:pt x="7440" y="3411"/>
                  </a:lnTo>
                  <a:lnTo>
                    <a:pt x="7719" y="3550"/>
                  </a:lnTo>
                  <a:lnTo>
                    <a:pt x="8014" y="3411"/>
                  </a:lnTo>
                  <a:lnTo>
                    <a:pt x="8308" y="3240"/>
                  </a:lnTo>
                  <a:lnTo>
                    <a:pt x="8587" y="3054"/>
                  </a:lnTo>
                  <a:lnTo>
                    <a:pt x="8851" y="2837"/>
                  </a:lnTo>
                  <a:lnTo>
                    <a:pt x="9099" y="2605"/>
                  </a:lnTo>
                  <a:lnTo>
                    <a:pt x="9331" y="2357"/>
                  </a:lnTo>
                  <a:lnTo>
                    <a:pt x="9563" y="2078"/>
                  </a:lnTo>
                  <a:lnTo>
                    <a:pt x="9765" y="1783"/>
                  </a:lnTo>
                  <a:lnTo>
                    <a:pt x="9889" y="1566"/>
                  </a:lnTo>
                  <a:lnTo>
                    <a:pt x="9982" y="1287"/>
                  </a:lnTo>
                  <a:lnTo>
                    <a:pt x="10075" y="993"/>
                  </a:lnTo>
                  <a:lnTo>
                    <a:pt x="10121" y="683"/>
                  </a:lnTo>
                  <a:lnTo>
                    <a:pt x="9501" y="838"/>
                  </a:lnTo>
                  <a:lnTo>
                    <a:pt x="8866" y="962"/>
                  </a:lnTo>
                  <a:lnTo>
                    <a:pt x="8231" y="1070"/>
                  </a:lnTo>
                  <a:lnTo>
                    <a:pt x="7580" y="1148"/>
                  </a:lnTo>
                  <a:lnTo>
                    <a:pt x="6944" y="1194"/>
                  </a:lnTo>
                  <a:lnTo>
                    <a:pt x="6293" y="1225"/>
                  </a:lnTo>
                  <a:lnTo>
                    <a:pt x="5642" y="1210"/>
                  </a:lnTo>
                  <a:lnTo>
                    <a:pt x="5007" y="1179"/>
                  </a:lnTo>
                  <a:lnTo>
                    <a:pt x="4356" y="1132"/>
                  </a:lnTo>
                  <a:lnTo>
                    <a:pt x="3720" y="1039"/>
                  </a:lnTo>
                  <a:lnTo>
                    <a:pt x="3085" y="931"/>
                  </a:lnTo>
                  <a:lnTo>
                    <a:pt x="2449" y="807"/>
                  </a:lnTo>
                  <a:lnTo>
                    <a:pt x="1829" y="636"/>
                  </a:lnTo>
                  <a:lnTo>
                    <a:pt x="1209" y="450"/>
                  </a:lnTo>
                  <a:lnTo>
                    <a:pt x="605" y="2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3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1"/>
            <p:cNvSpPr/>
            <p:nvPr/>
          </p:nvSpPr>
          <p:spPr>
            <a:xfrm>
              <a:off x="-3508951" y="2409940"/>
              <a:ext cx="76543" cy="106485"/>
            </a:xfrm>
            <a:custGeom>
              <a:rect b="b" l="l" r="r" t="t"/>
              <a:pathLst>
                <a:path extrusionOk="0" h="7440" w="5348">
                  <a:moveTo>
                    <a:pt x="3022" y="0"/>
                  </a:moveTo>
                  <a:lnTo>
                    <a:pt x="2821" y="31"/>
                  </a:lnTo>
                  <a:lnTo>
                    <a:pt x="2604" y="78"/>
                  </a:lnTo>
                  <a:lnTo>
                    <a:pt x="2402" y="140"/>
                  </a:lnTo>
                  <a:lnTo>
                    <a:pt x="2201" y="217"/>
                  </a:lnTo>
                  <a:lnTo>
                    <a:pt x="2015" y="295"/>
                  </a:lnTo>
                  <a:lnTo>
                    <a:pt x="1829" y="403"/>
                  </a:lnTo>
                  <a:lnTo>
                    <a:pt x="1658" y="512"/>
                  </a:lnTo>
                  <a:lnTo>
                    <a:pt x="1488" y="636"/>
                  </a:lnTo>
                  <a:lnTo>
                    <a:pt x="1317" y="760"/>
                  </a:lnTo>
                  <a:lnTo>
                    <a:pt x="1178" y="899"/>
                  </a:lnTo>
                  <a:lnTo>
                    <a:pt x="1023" y="1039"/>
                  </a:lnTo>
                  <a:lnTo>
                    <a:pt x="899" y="1194"/>
                  </a:lnTo>
                  <a:lnTo>
                    <a:pt x="760" y="1364"/>
                  </a:lnTo>
                  <a:lnTo>
                    <a:pt x="651" y="1535"/>
                  </a:lnTo>
                  <a:lnTo>
                    <a:pt x="543" y="1705"/>
                  </a:lnTo>
                  <a:lnTo>
                    <a:pt x="450" y="1891"/>
                  </a:lnTo>
                  <a:lnTo>
                    <a:pt x="357" y="2077"/>
                  </a:lnTo>
                  <a:lnTo>
                    <a:pt x="279" y="2263"/>
                  </a:lnTo>
                  <a:lnTo>
                    <a:pt x="202" y="2449"/>
                  </a:lnTo>
                  <a:lnTo>
                    <a:pt x="155" y="2651"/>
                  </a:lnTo>
                  <a:lnTo>
                    <a:pt x="93" y="2837"/>
                  </a:lnTo>
                  <a:lnTo>
                    <a:pt x="62" y="3038"/>
                  </a:lnTo>
                  <a:lnTo>
                    <a:pt x="31" y="3240"/>
                  </a:lnTo>
                  <a:lnTo>
                    <a:pt x="16" y="3441"/>
                  </a:lnTo>
                  <a:lnTo>
                    <a:pt x="0" y="3643"/>
                  </a:lnTo>
                  <a:lnTo>
                    <a:pt x="16" y="3844"/>
                  </a:lnTo>
                  <a:lnTo>
                    <a:pt x="16" y="4061"/>
                  </a:lnTo>
                  <a:lnTo>
                    <a:pt x="47" y="4263"/>
                  </a:lnTo>
                  <a:lnTo>
                    <a:pt x="78" y="4449"/>
                  </a:lnTo>
                  <a:lnTo>
                    <a:pt x="124" y="4650"/>
                  </a:lnTo>
                  <a:lnTo>
                    <a:pt x="186" y="4852"/>
                  </a:lnTo>
                  <a:lnTo>
                    <a:pt x="248" y="5038"/>
                  </a:lnTo>
                  <a:lnTo>
                    <a:pt x="326" y="5224"/>
                  </a:lnTo>
                  <a:lnTo>
                    <a:pt x="419" y="5410"/>
                  </a:lnTo>
                  <a:lnTo>
                    <a:pt x="512" y="5596"/>
                  </a:lnTo>
                  <a:lnTo>
                    <a:pt x="620" y="5766"/>
                  </a:lnTo>
                  <a:lnTo>
                    <a:pt x="729" y="5921"/>
                  </a:lnTo>
                  <a:lnTo>
                    <a:pt x="853" y="6092"/>
                  </a:lnTo>
                  <a:lnTo>
                    <a:pt x="992" y="6231"/>
                  </a:lnTo>
                  <a:lnTo>
                    <a:pt x="1116" y="6386"/>
                  </a:lnTo>
                  <a:lnTo>
                    <a:pt x="1271" y="6510"/>
                  </a:lnTo>
                  <a:lnTo>
                    <a:pt x="1426" y="6650"/>
                  </a:lnTo>
                  <a:lnTo>
                    <a:pt x="1581" y="6774"/>
                  </a:lnTo>
                  <a:lnTo>
                    <a:pt x="1736" y="6882"/>
                  </a:lnTo>
                  <a:lnTo>
                    <a:pt x="1906" y="6975"/>
                  </a:lnTo>
                  <a:lnTo>
                    <a:pt x="2077" y="7068"/>
                  </a:lnTo>
                  <a:lnTo>
                    <a:pt x="2263" y="7161"/>
                  </a:lnTo>
                  <a:lnTo>
                    <a:pt x="2449" y="7239"/>
                  </a:lnTo>
                  <a:lnTo>
                    <a:pt x="2635" y="7301"/>
                  </a:lnTo>
                  <a:lnTo>
                    <a:pt x="2821" y="7363"/>
                  </a:lnTo>
                  <a:lnTo>
                    <a:pt x="3007" y="7394"/>
                  </a:lnTo>
                  <a:lnTo>
                    <a:pt x="3208" y="7440"/>
                  </a:lnTo>
                  <a:lnTo>
                    <a:pt x="3270" y="7440"/>
                  </a:lnTo>
                  <a:lnTo>
                    <a:pt x="3332" y="7425"/>
                  </a:lnTo>
                  <a:lnTo>
                    <a:pt x="3394" y="7409"/>
                  </a:lnTo>
                  <a:lnTo>
                    <a:pt x="3441" y="7378"/>
                  </a:lnTo>
                  <a:lnTo>
                    <a:pt x="3487" y="7332"/>
                  </a:lnTo>
                  <a:lnTo>
                    <a:pt x="3534" y="7285"/>
                  </a:lnTo>
                  <a:lnTo>
                    <a:pt x="3565" y="7223"/>
                  </a:lnTo>
                  <a:lnTo>
                    <a:pt x="3580" y="7161"/>
                  </a:lnTo>
                  <a:lnTo>
                    <a:pt x="3580" y="7099"/>
                  </a:lnTo>
                  <a:lnTo>
                    <a:pt x="3565" y="7037"/>
                  </a:lnTo>
                  <a:lnTo>
                    <a:pt x="3549" y="6975"/>
                  </a:lnTo>
                  <a:lnTo>
                    <a:pt x="3518" y="6929"/>
                  </a:lnTo>
                  <a:lnTo>
                    <a:pt x="3487" y="6882"/>
                  </a:lnTo>
                  <a:lnTo>
                    <a:pt x="3441" y="6851"/>
                  </a:lnTo>
                  <a:lnTo>
                    <a:pt x="3394" y="6820"/>
                  </a:lnTo>
                  <a:lnTo>
                    <a:pt x="3332" y="6789"/>
                  </a:lnTo>
                  <a:lnTo>
                    <a:pt x="3022" y="6696"/>
                  </a:lnTo>
                  <a:lnTo>
                    <a:pt x="2743" y="6557"/>
                  </a:lnTo>
                  <a:lnTo>
                    <a:pt x="2464" y="6402"/>
                  </a:lnTo>
                  <a:lnTo>
                    <a:pt x="2201" y="6216"/>
                  </a:lnTo>
                  <a:lnTo>
                    <a:pt x="1968" y="6014"/>
                  </a:lnTo>
                  <a:lnTo>
                    <a:pt x="1751" y="5797"/>
                  </a:lnTo>
                  <a:lnTo>
                    <a:pt x="1550" y="5549"/>
                  </a:lnTo>
                  <a:lnTo>
                    <a:pt x="1379" y="5286"/>
                  </a:lnTo>
                  <a:lnTo>
                    <a:pt x="1240" y="5007"/>
                  </a:lnTo>
                  <a:lnTo>
                    <a:pt x="1132" y="4728"/>
                  </a:lnTo>
                  <a:lnTo>
                    <a:pt x="1054" y="4433"/>
                  </a:lnTo>
                  <a:lnTo>
                    <a:pt x="1008" y="4139"/>
                  </a:lnTo>
                  <a:lnTo>
                    <a:pt x="992" y="3829"/>
                  </a:lnTo>
                  <a:lnTo>
                    <a:pt x="1008" y="3519"/>
                  </a:lnTo>
                  <a:lnTo>
                    <a:pt x="1054" y="3224"/>
                  </a:lnTo>
                  <a:lnTo>
                    <a:pt x="1116" y="2914"/>
                  </a:lnTo>
                  <a:lnTo>
                    <a:pt x="1163" y="2806"/>
                  </a:lnTo>
                  <a:lnTo>
                    <a:pt x="1426" y="3054"/>
                  </a:lnTo>
                  <a:lnTo>
                    <a:pt x="1689" y="3286"/>
                  </a:lnTo>
                  <a:lnTo>
                    <a:pt x="1968" y="3519"/>
                  </a:lnTo>
                  <a:lnTo>
                    <a:pt x="2278" y="3705"/>
                  </a:lnTo>
                  <a:lnTo>
                    <a:pt x="2526" y="3844"/>
                  </a:lnTo>
                  <a:lnTo>
                    <a:pt x="2790" y="3953"/>
                  </a:lnTo>
                  <a:lnTo>
                    <a:pt x="3053" y="4046"/>
                  </a:lnTo>
                  <a:lnTo>
                    <a:pt x="3332" y="4108"/>
                  </a:lnTo>
                  <a:lnTo>
                    <a:pt x="3611" y="4139"/>
                  </a:lnTo>
                  <a:lnTo>
                    <a:pt x="3906" y="4139"/>
                  </a:lnTo>
                  <a:lnTo>
                    <a:pt x="4185" y="4108"/>
                  </a:lnTo>
                  <a:lnTo>
                    <a:pt x="4324" y="4092"/>
                  </a:lnTo>
                  <a:lnTo>
                    <a:pt x="4464" y="4046"/>
                  </a:lnTo>
                  <a:lnTo>
                    <a:pt x="4510" y="4030"/>
                  </a:lnTo>
                  <a:lnTo>
                    <a:pt x="4541" y="3999"/>
                  </a:lnTo>
                  <a:lnTo>
                    <a:pt x="4603" y="3937"/>
                  </a:lnTo>
                  <a:lnTo>
                    <a:pt x="4634" y="3844"/>
                  </a:lnTo>
                  <a:lnTo>
                    <a:pt x="4634" y="3798"/>
                  </a:lnTo>
                  <a:lnTo>
                    <a:pt x="4619" y="3751"/>
                  </a:lnTo>
                  <a:lnTo>
                    <a:pt x="4572" y="3689"/>
                  </a:lnTo>
                  <a:lnTo>
                    <a:pt x="4510" y="3627"/>
                  </a:lnTo>
                  <a:lnTo>
                    <a:pt x="4448" y="3596"/>
                  </a:lnTo>
                  <a:lnTo>
                    <a:pt x="4355" y="3596"/>
                  </a:lnTo>
                  <a:lnTo>
                    <a:pt x="4138" y="3627"/>
                  </a:lnTo>
                  <a:lnTo>
                    <a:pt x="3906" y="3612"/>
                  </a:lnTo>
                  <a:lnTo>
                    <a:pt x="3689" y="3581"/>
                  </a:lnTo>
                  <a:lnTo>
                    <a:pt x="3472" y="3519"/>
                  </a:lnTo>
                  <a:lnTo>
                    <a:pt x="3270" y="3441"/>
                  </a:lnTo>
                  <a:lnTo>
                    <a:pt x="3069" y="3348"/>
                  </a:lnTo>
                  <a:lnTo>
                    <a:pt x="2867" y="3240"/>
                  </a:lnTo>
                  <a:lnTo>
                    <a:pt x="2681" y="3100"/>
                  </a:lnTo>
                  <a:lnTo>
                    <a:pt x="2542" y="2976"/>
                  </a:lnTo>
                  <a:lnTo>
                    <a:pt x="2402" y="2852"/>
                  </a:lnTo>
                  <a:lnTo>
                    <a:pt x="2123" y="2558"/>
                  </a:lnTo>
                  <a:lnTo>
                    <a:pt x="1875" y="2248"/>
                  </a:lnTo>
                  <a:lnTo>
                    <a:pt x="1643" y="1922"/>
                  </a:lnTo>
                  <a:lnTo>
                    <a:pt x="1860" y="1674"/>
                  </a:lnTo>
                  <a:lnTo>
                    <a:pt x="2092" y="1473"/>
                  </a:lnTo>
                  <a:lnTo>
                    <a:pt x="2340" y="1287"/>
                  </a:lnTo>
                  <a:lnTo>
                    <a:pt x="2480" y="1209"/>
                  </a:lnTo>
                  <a:lnTo>
                    <a:pt x="2604" y="1147"/>
                  </a:lnTo>
                  <a:lnTo>
                    <a:pt x="2743" y="1085"/>
                  </a:lnTo>
                  <a:lnTo>
                    <a:pt x="2883" y="1039"/>
                  </a:lnTo>
                  <a:lnTo>
                    <a:pt x="3022" y="992"/>
                  </a:lnTo>
                  <a:lnTo>
                    <a:pt x="3162" y="961"/>
                  </a:lnTo>
                  <a:lnTo>
                    <a:pt x="3301" y="946"/>
                  </a:lnTo>
                  <a:lnTo>
                    <a:pt x="3441" y="930"/>
                  </a:lnTo>
                  <a:lnTo>
                    <a:pt x="3735" y="930"/>
                  </a:lnTo>
                  <a:lnTo>
                    <a:pt x="3875" y="946"/>
                  </a:lnTo>
                  <a:lnTo>
                    <a:pt x="4014" y="977"/>
                  </a:lnTo>
                  <a:lnTo>
                    <a:pt x="4154" y="1023"/>
                  </a:lnTo>
                  <a:lnTo>
                    <a:pt x="4293" y="1070"/>
                  </a:lnTo>
                  <a:lnTo>
                    <a:pt x="4433" y="1116"/>
                  </a:lnTo>
                  <a:lnTo>
                    <a:pt x="4557" y="1194"/>
                  </a:lnTo>
                  <a:lnTo>
                    <a:pt x="4681" y="1271"/>
                  </a:lnTo>
                  <a:lnTo>
                    <a:pt x="4805" y="1349"/>
                  </a:lnTo>
                  <a:lnTo>
                    <a:pt x="4820" y="1364"/>
                  </a:lnTo>
                  <a:lnTo>
                    <a:pt x="4882" y="1395"/>
                  </a:lnTo>
                  <a:lnTo>
                    <a:pt x="4929" y="1426"/>
                  </a:lnTo>
                  <a:lnTo>
                    <a:pt x="5006" y="1442"/>
                  </a:lnTo>
                  <a:lnTo>
                    <a:pt x="5068" y="1442"/>
                  </a:lnTo>
                  <a:lnTo>
                    <a:pt x="5130" y="1426"/>
                  </a:lnTo>
                  <a:lnTo>
                    <a:pt x="5177" y="1395"/>
                  </a:lnTo>
                  <a:lnTo>
                    <a:pt x="5239" y="1364"/>
                  </a:lnTo>
                  <a:lnTo>
                    <a:pt x="5285" y="1318"/>
                  </a:lnTo>
                  <a:lnTo>
                    <a:pt x="5316" y="1271"/>
                  </a:lnTo>
                  <a:lnTo>
                    <a:pt x="5332" y="1209"/>
                  </a:lnTo>
                  <a:lnTo>
                    <a:pt x="5347" y="1101"/>
                  </a:lnTo>
                  <a:lnTo>
                    <a:pt x="5332" y="1008"/>
                  </a:lnTo>
                  <a:lnTo>
                    <a:pt x="5285" y="899"/>
                  </a:lnTo>
                  <a:lnTo>
                    <a:pt x="5146" y="744"/>
                  </a:lnTo>
                  <a:lnTo>
                    <a:pt x="4991" y="605"/>
                  </a:lnTo>
                  <a:lnTo>
                    <a:pt x="4836" y="465"/>
                  </a:lnTo>
                  <a:lnTo>
                    <a:pt x="4650" y="357"/>
                  </a:lnTo>
                  <a:lnTo>
                    <a:pt x="4464" y="264"/>
                  </a:lnTo>
                  <a:lnTo>
                    <a:pt x="4278" y="171"/>
                  </a:lnTo>
                  <a:lnTo>
                    <a:pt x="4076" y="109"/>
                  </a:lnTo>
                  <a:lnTo>
                    <a:pt x="3875" y="62"/>
                  </a:lnTo>
                  <a:lnTo>
                    <a:pt x="3658" y="16"/>
                  </a:lnTo>
                  <a:lnTo>
                    <a:pt x="34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1"/>
            <p:cNvSpPr/>
            <p:nvPr/>
          </p:nvSpPr>
          <p:spPr>
            <a:xfrm>
              <a:off x="-3588371" y="3719190"/>
              <a:ext cx="14" cy="243"/>
            </a:xfrm>
            <a:custGeom>
              <a:rect b="b" l="l" r="r" t="t"/>
              <a:pathLst>
                <a:path extrusionOk="0" h="17" w="1">
                  <a:moveTo>
                    <a:pt x="0" y="1"/>
                  </a:moveTo>
                  <a:lnTo>
                    <a:pt x="0" y="16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D70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1"/>
            <p:cNvSpPr/>
            <p:nvPr/>
          </p:nvSpPr>
          <p:spPr>
            <a:xfrm>
              <a:off x="-3588371" y="3719419"/>
              <a:ext cx="14" cy="458"/>
            </a:xfrm>
            <a:custGeom>
              <a:rect b="b" l="l" r="r" t="t"/>
              <a:pathLst>
                <a:path extrusionOk="0" h="32" w="1">
                  <a:moveTo>
                    <a:pt x="0" y="31"/>
                  </a:moveTo>
                  <a:lnTo>
                    <a:pt x="0" y="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1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1"/>
            <p:cNvSpPr/>
            <p:nvPr/>
          </p:nvSpPr>
          <p:spPr>
            <a:xfrm>
              <a:off x="-2558185" y="3508453"/>
              <a:ext cx="40390" cy="99844"/>
            </a:xfrm>
            <a:custGeom>
              <a:rect b="b" l="l" r="r" t="t"/>
              <a:pathLst>
                <a:path extrusionOk="0" h="6976" w="2822">
                  <a:moveTo>
                    <a:pt x="2233" y="1"/>
                  </a:moveTo>
                  <a:lnTo>
                    <a:pt x="1318" y="47"/>
                  </a:lnTo>
                  <a:lnTo>
                    <a:pt x="1303" y="652"/>
                  </a:lnTo>
                  <a:lnTo>
                    <a:pt x="1272" y="1256"/>
                  </a:lnTo>
                  <a:lnTo>
                    <a:pt x="1210" y="1861"/>
                  </a:lnTo>
                  <a:lnTo>
                    <a:pt x="1148" y="2465"/>
                  </a:lnTo>
                  <a:lnTo>
                    <a:pt x="1070" y="3039"/>
                  </a:lnTo>
                  <a:lnTo>
                    <a:pt x="977" y="3612"/>
                  </a:lnTo>
                  <a:lnTo>
                    <a:pt x="853" y="4186"/>
                  </a:lnTo>
                  <a:lnTo>
                    <a:pt x="729" y="4759"/>
                  </a:lnTo>
                  <a:lnTo>
                    <a:pt x="574" y="5317"/>
                  </a:lnTo>
                  <a:lnTo>
                    <a:pt x="404" y="5875"/>
                  </a:lnTo>
                  <a:lnTo>
                    <a:pt x="218" y="6433"/>
                  </a:lnTo>
                  <a:lnTo>
                    <a:pt x="1" y="6975"/>
                  </a:lnTo>
                  <a:lnTo>
                    <a:pt x="1287" y="6836"/>
                  </a:lnTo>
                  <a:lnTo>
                    <a:pt x="2574" y="6696"/>
                  </a:lnTo>
                  <a:lnTo>
                    <a:pt x="2822" y="5999"/>
                  </a:lnTo>
                  <a:lnTo>
                    <a:pt x="869" y="5813"/>
                  </a:lnTo>
                  <a:lnTo>
                    <a:pt x="2233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1"/>
            <p:cNvSpPr/>
            <p:nvPr/>
          </p:nvSpPr>
          <p:spPr>
            <a:xfrm>
              <a:off x="-1564154" y="3931488"/>
              <a:ext cx="54817" cy="2018"/>
            </a:xfrm>
            <a:custGeom>
              <a:rect b="b" l="l" r="r" t="t"/>
              <a:pathLst>
                <a:path extrusionOk="0" h="141" w="3830">
                  <a:moveTo>
                    <a:pt x="3829" y="1"/>
                  </a:moveTo>
                  <a:lnTo>
                    <a:pt x="1" y="140"/>
                  </a:lnTo>
                  <a:lnTo>
                    <a:pt x="1" y="140"/>
                  </a:lnTo>
                  <a:lnTo>
                    <a:pt x="3039" y="32"/>
                  </a:lnTo>
                  <a:lnTo>
                    <a:pt x="3829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1"/>
            <p:cNvSpPr/>
            <p:nvPr/>
          </p:nvSpPr>
          <p:spPr>
            <a:xfrm>
              <a:off x="-1487167" y="3927494"/>
              <a:ext cx="63676" cy="2905"/>
            </a:xfrm>
            <a:custGeom>
              <a:rect b="b" l="l" r="r" t="t"/>
              <a:pathLst>
                <a:path extrusionOk="0" h="203" w="4449">
                  <a:moveTo>
                    <a:pt x="4448" y="1"/>
                  </a:moveTo>
                  <a:lnTo>
                    <a:pt x="4448" y="1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4448" y="1"/>
                  </a:lnTo>
                  <a:lnTo>
                    <a:pt x="4448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1"/>
            <p:cNvSpPr/>
            <p:nvPr/>
          </p:nvSpPr>
          <p:spPr>
            <a:xfrm>
              <a:off x="-1402437" y="3922843"/>
              <a:ext cx="64578" cy="3564"/>
            </a:xfrm>
            <a:custGeom>
              <a:rect b="b" l="l" r="r" t="t"/>
              <a:pathLst>
                <a:path extrusionOk="0" h="249" w="4512">
                  <a:moveTo>
                    <a:pt x="4511" y="0"/>
                  </a:moveTo>
                  <a:lnTo>
                    <a:pt x="4511" y="0"/>
                  </a:lnTo>
                  <a:lnTo>
                    <a:pt x="2248" y="124"/>
                  </a:lnTo>
                  <a:lnTo>
                    <a:pt x="1" y="248"/>
                  </a:lnTo>
                  <a:lnTo>
                    <a:pt x="1" y="248"/>
                  </a:lnTo>
                  <a:lnTo>
                    <a:pt x="2248" y="124"/>
                  </a:lnTo>
                  <a:lnTo>
                    <a:pt x="4511" y="0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1"/>
            <p:cNvSpPr/>
            <p:nvPr/>
          </p:nvSpPr>
          <p:spPr>
            <a:xfrm>
              <a:off x="-529746" y="3816358"/>
              <a:ext cx="2462" cy="687"/>
            </a:xfrm>
            <a:custGeom>
              <a:rect b="b" l="l" r="r" t="t"/>
              <a:pathLst>
                <a:path extrusionOk="0" h="48" w="172">
                  <a:moveTo>
                    <a:pt x="171" y="1"/>
                  </a:moveTo>
                  <a:lnTo>
                    <a:pt x="171" y="1"/>
                  </a:lnTo>
                  <a:lnTo>
                    <a:pt x="1" y="47"/>
                  </a:lnTo>
                  <a:lnTo>
                    <a:pt x="1" y="47"/>
                  </a:lnTo>
                  <a:lnTo>
                    <a:pt x="171" y="1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-774862" y="3865836"/>
              <a:ext cx="7328" cy="1116"/>
            </a:xfrm>
            <a:custGeom>
              <a:rect b="b" l="l" r="r" t="t"/>
              <a:pathLst>
                <a:path extrusionOk="0" h="78" w="512">
                  <a:moveTo>
                    <a:pt x="512" y="0"/>
                  </a:moveTo>
                  <a:lnTo>
                    <a:pt x="512" y="0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512" y="0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-3588371" y="3719190"/>
              <a:ext cx="47704" cy="52813"/>
            </a:xfrm>
            <a:custGeom>
              <a:rect b="b" l="l" r="r" t="t"/>
              <a:pathLst>
                <a:path extrusionOk="0" h="3690" w="3333">
                  <a:moveTo>
                    <a:pt x="0" y="1"/>
                  </a:moveTo>
                  <a:lnTo>
                    <a:pt x="0" y="16"/>
                  </a:lnTo>
                  <a:lnTo>
                    <a:pt x="0" y="47"/>
                  </a:lnTo>
                  <a:lnTo>
                    <a:pt x="7" y="107"/>
                  </a:lnTo>
                  <a:lnTo>
                    <a:pt x="0" y="1"/>
                  </a:lnTo>
                  <a:close/>
                  <a:moveTo>
                    <a:pt x="7" y="107"/>
                  </a:moveTo>
                  <a:lnTo>
                    <a:pt x="16" y="249"/>
                  </a:lnTo>
                  <a:lnTo>
                    <a:pt x="31" y="326"/>
                  </a:lnTo>
                  <a:lnTo>
                    <a:pt x="7" y="107"/>
                  </a:lnTo>
                  <a:close/>
                  <a:moveTo>
                    <a:pt x="31" y="326"/>
                  </a:moveTo>
                  <a:lnTo>
                    <a:pt x="62" y="481"/>
                  </a:lnTo>
                  <a:lnTo>
                    <a:pt x="73" y="512"/>
                  </a:lnTo>
                  <a:lnTo>
                    <a:pt x="73" y="512"/>
                  </a:lnTo>
                  <a:lnTo>
                    <a:pt x="31" y="326"/>
                  </a:lnTo>
                  <a:close/>
                  <a:moveTo>
                    <a:pt x="73" y="512"/>
                  </a:moveTo>
                  <a:lnTo>
                    <a:pt x="93" y="605"/>
                  </a:lnTo>
                  <a:lnTo>
                    <a:pt x="152" y="747"/>
                  </a:lnTo>
                  <a:lnTo>
                    <a:pt x="152" y="747"/>
                  </a:lnTo>
                  <a:lnTo>
                    <a:pt x="140" y="714"/>
                  </a:lnTo>
                  <a:lnTo>
                    <a:pt x="73" y="512"/>
                  </a:lnTo>
                  <a:close/>
                  <a:moveTo>
                    <a:pt x="152" y="747"/>
                  </a:moveTo>
                  <a:lnTo>
                    <a:pt x="217" y="931"/>
                  </a:lnTo>
                  <a:lnTo>
                    <a:pt x="295" y="1067"/>
                  </a:lnTo>
                  <a:lnTo>
                    <a:pt x="295" y="1067"/>
                  </a:lnTo>
                  <a:lnTo>
                    <a:pt x="202" y="869"/>
                  </a:lnTo>
                  <a:lnTo>
                    <a:pt x="152" y="747"/>
                  </a:lnTo>
                  <a:close/>
                  <a:moveTo>
                    <a:pt x="295" y="1067"/>
                  </a:moveTo>
                  <a:lnTo>
                    <a:pt x="326" y="1132"/>
                  </a:lnTo>
                  <a:lnTo>
                    <a:pt x="481" y="1396"/>
                  </a:lnTo>
                  <a:lnTo>
                    <a:pt x="667" y="1628"/>
                  </a:lnTo>
                  <a:lnTo>
                    <a:pt x="689" y="1656"/>
                  </a:lnTo>
                  <a:lnTo>
                    <a:pt x="689" y="1656"/>
                  </a:lnTo>
                  <a:lnTo>
                    <a:pt x="620" y="1566"/>
                  </a:lnTo>
                  <a:lnTo>
                    <a:pt x="465" y="1365"/>
                  </a:lnTo>
                  <a:lnTo>
                    <a:pt x="341" y="1148"/>
                  </a:lnTo>
                  <a:lnTo>
                    <a:pt x="295" y="1067"/>
                  </a:lnTo>
                  <a:close/>
                  <a:moveTo>
                    <a:pt x="689" y="1656"/>
                  </a:moveTo>
                  <a:lnTo>
                    <a:pt x="775" y="1768"/>
                  </a:lnTo>
                  <a:lnTo>
                    <a:pt x="818" y="1814"/>
                  </a:lnTo>
                  <a:lnTo>
                    <a:pt x="818" y="1814"/>
                  </a:lnTo>
                  <a:lnTo>
                    <a:pt x="689" y="1656"/>
                  </a:lnTo>
                  <a:close/>
                  <a:moveTo>
                    <a:pt x="818" y="1814"/>
                  </a:moveTo>
                  <a:lnTo>
                    <a:pt x="868" y="1876"/>
                  </a:lnTo>
                  <a:lnTo>
                    <a:pt x="1085" y="2109"/>
                  </a:lnTo>
                  <a:lnTo>
                    <a:pt x="1333" y="2326"/>
                  </a:lnTo>
                  <a:lnTo>
                    <a:pt x="1132" y="2140"/>
                  </a:lnTo>
                  <a:lnTo>
                    <a:pt x="946" y="1954"/>
                  </a:lnTo>
                  <a:lnTo>
                    <a:pt x="818" y="1814"/>
                  </a:lnTo>
                  <a:close/>
                  <a:moveTo>
                    <a:pt x="1333" y="2326"/>
                  </a:moveTo>
                  <a:lnTo>
                    <a:pt x="1581" y="2543"/>
                  </a:lnTo>
                  <a:lnTo>
                    <a:pt x="1860" y="2760"/>
                  </a:lnTo>
                  <a:lnTo>
                    <a:pt x="2139" y="2961"/>
                  </a:lnTo>
                  <a:lnTo>
                    <a:pt x="2434" y="3163"/>
                  </a:lnTo>
                  <a:lnTo>
                    <a:pt x="2728" y="3349"/>
                  </a:lnTo>
                  <a:lnTo>
                    <a:pt x="3333" y="3690"/>
                  </a:lnTo>
                  <a:lnTo>
                    <a:pt x="2852" y="3411"/>
                  </a:lnTo>
                  <a:lnTo>
                    <a:pt x="2387" y="3116"/>
                  </a:lnTo>
                  <a:lnTo>
                    <a:pt x="1953" y="2822"/>
                  </a:lnTo>
                  <a:lnTo>
                    <a:pt x="1535" y="2496"/>
                  </a:lnTo>
                  <a:lnTo>
                    <a:pt x="1333" y="2326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-447435" y="3786860"/>
              <a:ext cx="6441" cy="2891"/>
            </a:xfrm>
            <a:custGeom>
              <a:rect b="b" l="l" r="r" t="t"/>
              <a:pathLst>
                <a:path extrusionOk="0" h="202" w="450">
                  <a:moveTo>
                    <a:pt x="450" y="0"/>
                  </a:moveTo>
                  <a:lnTo>
                    <a:pt x="450" y="0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450" y="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1"/>
            <p:cNvSpPr/>
            <p:nvPr/>
          </p:nvSpPr>
          <p:spPr>
            <a:xfrm>
              <a:off x="-3297555" y="3845641"/>
              <a:ext cx="24202" cy="4680"/>
            </a:xfrm>
            <a:custGeom>
              <a:rect b="b" l="l" r="r" t="t"/>
              <a:pathLst>
                <a:path extrusionOk="0" h="327" w="1691">
                  <a:moveTo>
                    <a:pt x="1690" y="326"/>
                  </a:moveTo>
                  <a:lnTo>
                    <a:pt x="1690" y="326"/>
                  </a:lnTo>
                  <a:lnTo>
                    <a:pt x="1" y="1"/>
                  </a:lnTo>
                  <a:lnTo>
                    <a:pt x="1" y="1"/>
                  </a:lnTo>
                  <a:lnTo>
                    <a:pt x="1690" y="326"/>
                  </a:lnTo>
                  <a:lnTo>
                    <a:pt x="1690" y="326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1"/>
            <p:cNvSpPr/>
            <p:nvPr/>
          </p:nvSpPr>
          <p:spPr>
            <a:xfrm>
              <a:off x="-982508" y="3886904"/>
              <a:ext cx="59254" cy="6670"/>
            </a:xfrm>
            <a:custGeom>
              <a:rect b="b" l="l" r="r" t="t"/>
              <a:pathLst>
                <a:path extrusionOk="0" h="466" w="4140">
                  <a:moveTo>
                    <a:pt x="4139" y="0"/>
                  </a:moveTo>
                  <a:lnTo>
                    <a:pt x="4139" y="0"/>
                  </a:lnTo>
                  <a:lnTo>
                    <a:pt x="2078" y="248"/>
                  </a:lnTo>
                  <a:lnTo>
                    <a:pt x="1" y="465"/>
                  </a:lnTo>
                  <a:lnTo>
                    <a:pt x="1" y="465"/>
                  </a:lnTo>
                  <a:lnTo>
                    <a:pt x="2078" y="248"/>
                  </a:lnTo>
                  <a:lnTo>
                    <a:pt x="4139" y="0"/>
                  </a:lnTo>
                  <a:lnTo>
                    <a:pt x="4139" y="0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1"/>
            <p:cNvSpPr/>
            <p:nvPr/>
          </p:nvSpPr>
          <p:spPr>
            <a:xfrm>
              <a:off x="-1211651" y="3911522"/>
              <a:ext cx="38830" cy="2905"/>
            </a:xfrm>
            <a:custGeom>
              <a:rect b="b" l="l" r="r" t="t"/>
              <a:pathLst>
                <a:path extrusionOk="0" h="203" w="2713">
                  <a:moveTo>
                    <a:pt x="2713" y="1"/>
                  </a:moveTo>
                  <a:lnTo>
                    <a:pt x="2418" y="16"/>
                  </a:lnTo>
                  <a:lnTo>
                    <a:pt x="0" y="202"/>
                  </a:lnTo>
                  <a:lnTo>
                    <a:pt x="2713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1"/>
            <p:cNvSpPr/>
            <p:nvPr/>
          </p:nvSpPr>
          <p:spPr>
            <a:xfrm>
              <a:off x="-1124917" y="3904423"/>
              <a:ext cx="34837" cy="2905"/>
            </a:xfrm>
            <a:custGeom>
              <a:rect b="b" l="l" r="r" t="t"/>
              <a:pathLst>
                <a:path extrusionOk="0" h="203" w="2434">
                  <a:moveTo>
                    <a:pt x="2434" y="1"/>
                  </a:moveTo>
                  <a:lnTo>
                    <a:pt x="2434" y="1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2434" y="1"/>
                  </a:lnTo>
                  <a:lnTo>
                    <a:pt x="2434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1"/>
            <p:cNvSpPr/>
            <p:nvPr/>
          </p:nvSpPr>
          <p:spPr>
            <a:xfrm>
              <a:off x="-1051494" y="3896222"/>
              <a:ext cx="45485" cy="4451"/>
            </a:xfrm>
            <a:custGeom>
              <a:rect b="b" l="l" r="r" t="t"/>
              <a:pathLst>
                <a:path extrusionOk="0" h="311" w="3178">
                  <a:moveTo>
                    <a:pt x="3178" y="0"/>
                  </a:moveTo>
                  <a:lnTo>
                    <a:pt x="3178" y="0"/>
                  </a:lnTo>
                  <a:lnTo>
                    <a:pt x="1597" y="155"/>
                  </a:lnTo>
                  <a:lnTo>
                    <a:pt x="1" y="310"/>
                  </a:lnTo>
                  <a:lnTo>
                    <a:pt x="1" y="310"/>
                  </a:lnTo>
                  <a:lnTo>
                    <a:pt x="1597" y="155"/>
                  </a:lnTo>
                  <a:lnTo>
                    <a:pt x="3178" y="0"/>
                  </a:lnTo>
                  <a:lnTo>
                    <a:pt x="3178" y="0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1"/>
            <p:cNvSpPr/>
            <p:nvPr/>
          </p:nvSpPr>
          <p:spPr>
            <a:xfrm>
              <a:off x="-1314587" y="3917519"/>
              <a:ext cx="60800" cy="3779"/>
            </a:xfrm>
            <a:custGeom>
              <a:rect b="b" l="l" r="r" t="t"/>
              <a:pathLst>
                <a:path extrusionOk="0" h="264" w="4248">
                  <a:moveTo>
                    <a:pt x="4247" y="0"/>
                  </a:moveTo>
                  <a:lnTo>
                    <a:pt x="1" y="264"/>
                  </a:lnTo>
                  <a:lnTo>
                    <a:pt x="1" y="264"/>
                  </a:lnTo>
                  <a:lnTo>
                    <a:pt x="2124" y="140"/>
                  </a:lnTo>
                  <a:lnTo>
                    <a:pt x="4247" y="0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1"/>
            <p:cNvSpPr/>
            <p:nvPr/>
          </p:nvSpPr>
          <p:spPr>
            <a:xfrm>
              <a:off x="-2611199" y="3922843"/>
              <a:ext cx="43496" cy="2447"/>
            </a:xfrm>
            <a:custGeom>
              <a:rect b="b" l="l" r="r" t="t"/>
              <a:pathLst>
                <a:path extrusionOk="0" h="171" w="3039">
                  <a:moveTo>
                    <a:pt x="0" y="0"/>
                  </a:moveTo>
                  <a:lnTo>
                    <a:pt x="372" y="31"/>
                  </a:lnTo>
                  <a:lnTo>
                    <a:pt x="3038" y="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1"/>
            <p:cNvSpPr/>
            <p:nvPr/>
          </p:nvSpPr>
          <p:spPr>
            <a:xfrm>
              <a:off x="-2696387" y="3917519"/>
              <a:ext cx="37513" cy="2447"/>
            </a:xfrm>
            <a:custGeom>
              <a:rect b="b" l="l" r="r" t="t"/>
              <a:pathLst>
                <a:path extrusionOk="0" h="171" w="2621">
                  <a:moveTo>
                    <a:pt x="2620" y="171"/>
                  </a:moveTo>
                  <a:lnTo>
                    <a:pt x="2620" y="171"/>
                  </a:lnTo>
                  <a:lnTo>
                    <a:pt x="1" y="0"/>
                  </a:lnTo>
                  <a:lnTo>
                    <a:pt x="1" y="0"/>
                  </a:lnTo>
                  <a:lnTo>
                    <a:pt x="2620" y="171"/>
                  </a:lnTo>
                  <a:lnTo>
                    <a:pt x="2620" y="17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1"/>
            <p:cNvSpPr/>
            <p:nvPr/>
          </p:nvSpPr>
          <p:spPr>
            <a:xfrm>
              <a:off x="-3376302" y="3828566"/>
              <a:ext cx="13998" cy="3120"/>
            </a:xfrm>
            <a:custGeom>
              <a:rect b="b" l="l" r="r" t="t"/>
              <a:pathLst>
                <a:path extrusionOk="0" h="218" w="978">
                  <a:moveTo>
                    <a:pt x="977" y="217"/>
                  </a:moveTo>
                  <a:lnTo>
                    <a:pt x="977" y="217"/>
                  </a:lnTo>
                  <a:lnTo>
                    <a:pt x="1" y="0"/>
                  </a:lnTo>
                  <a:lnTo>
                    <a:pt x="1" y="0"/>
                  </a:lnTo>
                  <a:lnTo>
                    <a:pt x="977" y="217"/>
                  </a:lnTo>
                  <a:lnTo>
                    <a:pt x="977" y="217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1"/>
            <p:cNvSpPr/>
            <p:nvPr/>
          </p:nvSpPr>
          <p:spPr>
            <a:xfrm>
              <a:off x="-2526011" y="3927494"/>
              <a:ext cx="45714" cy="2233"/>
            </a:xfrm>
            <a:custGeom>
              <a:rect b="b" l="l" r="r" t="t"/>
              <a:pathLst>
                <a:path extrusionOk="0" h="156" w="3194">
                  <a:moveTo>
                    <a:pt x="3193" y="156"/>
                  </a:moveTo>
                  <a:lnTo>
                    <a:pt x="3193" y="156"/>
                  </a:lnTo>
                  <a:lnTo>
                    <a:pt x="0" y="1"/>
                  </a:lnTo>
                  <a:lnTo>
                    <a:pt x="0" y="1"/>
                  </a:lnTo>
                  <a:lnTo>
                    <a:pt x="3193" y="156"/>
                  </a:lnTo>
                  <a:lnTo>
                    <a:pt x="3193" y="156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1"/>
            <p:cNvSpPr/>
            <p:nvPr/>
          </p:nvSpPr>
          <p:spPr>
            <a:xfrm>
              <a:off x="-2440837" y="3931488"/>
              <a:ext cx="46601" cy="1789"/>
            </a:xfrm>
            <a:custGeom>
              <a:rect b="b" l="l" r="r" t="t"/>
              <a:pathLst>
                <a:path extrusionOk="0" h="125" w="3256">
                  <a:moveTo>
                    <a:pt x="3256" y="125"/>
                  </a:moveTo>
                  <a:lnTo>
                    <a:pt x="3256" y="125"/>
                  </a:lnTo>
                  <a:lnTo>
                    <a:pt x="1" y="1"/>
                  </a:lnTo>
                  <a:lnTo>
                    <a:pt x="1" y="1"/>
                  </a:lnTo>
                  <a:lnTo>
                    <a:pt x="3256" y="125"/>
                  </a:lnTo>
                  <a:lnTo>
                    <a:pt x="3256" y="125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1"/>
            <p:cNvSpPr/>
            <p:nvPr/>
          </p:nvSpPr>
          <p:spPr>
            <a:xfrm>
              <a:off x="-3441081" y="3811263"/>
              <a:ext cx="2233" cy="458"/>
            </a:xfrm>
            <a:custGeom>
              <a:rect b="b" l="l" r="r" t="t"/>
              <a:pathLst>
                <a:path extrusionOk="0" h="32" w="156">
                  <a:moveTo>
                    <a:pt x="156" y="31"/>
                  </a:moveTo>
                  <a:lnTo>
                    <a:pt x="156" y="3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56" y="31"/>
                  </a:lnTo>
                  <a:lnTo>
                    <a:pt x="156" y="3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1"/>
            <p:cNvSpPr/>
            <p:nvPr/>
          </p:nvSpPr>
          <p:spPr>
            <a:xfrm>
              <a:off x="-3336370" y="3837655"/>
              <a:ext cx="9103" cy="2018"/>
            </a:xfrm>
            <a:custGeom>
              <a:rect b="b" l="l" r="r" t="t"/>
              <a:pathLst>
                <a:path extrusionOk="0" h="141" w="636">
                  <a:moveTo>
                    <a:pt x="636" y="140"/>
                  </a:moveTo>
                  <a:lnTo>
                    <a:pt x="636" y="140"/>
                  </a:lnTo>
                  <a:lnTo>
                    <a:pt x="0" y="1"/>
                  </a:lnTo>
                  <a:lnTo>
                    <a:pt x="0" y="1"/>
                  </a:lnTo>
                  <a:lnTo>
                    <a:pt x="636" y="140"/>
                  </a:lnTo>
                  <a:lnTo>
                    <a:pt x="636" y="140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1"/>
            <p:cNvSpPr/>
            <p:nvPr/>
          </p:nvSpPr>
          <p:spPr>
            <a:xfrm>
              <a:off x="-2976339" y="3892887"/>
              <a:ext cx="25748" cy="2676"/>
            </a:xfrm>
            <a:custGeom>
              <a:rect b="b" l="l" r="r" t="t"/>
              <a:pathLst>
                <a:path extrusionOk="0" h="187" w="1799">
                  <a:moveTo>
                    <a:pt x="1" y="1"/>
                  </a:moveTo>
                  <a:lnTo>
                    <a:pt x="1799" y="187"/>
                  </a:lnTo>
                  <a:lnTo>
                    <a:pt x="1799" y="187"/>
                  </a:lnTo>
                  <a:lnTo>
                    <a:pt x="1535" y="1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1"/>
            <p:cNvSpPr/>
            <p:nvPr/>
          </p:nvSpPr>
          <p:spPr>
            <a:xfrm>
              <a:off x="-3261387" y="3852526"/>
              <a:ext cx="274643" cy="39274"/>
            </a:xfrm>
            <a:custGeom>
              <a:rect b="b" l="l" r="r" t="t"/>
              <a:pathLst>
                <a:path extrusionOk="0" h="2744" w="19189">
                  <a:moveTo>
                    <a:pt x="0" y="0"/>
                  </a:moveTo>
                  <a:lnTo>
                    <a:pt x="1326" y="233"/>
                  </a:lnTo>
                  <a:lnTo>
                    <a:pt x="1326" y="233"/>
                  </a:lnTo>
                  <a:lnTo>
                    <a:pt x="279" y="47"/>
                  </a:lnTo>
                  <a:lnTo>
                    <a:pt x="0" y="0"/>
                  </a:lnTo>
                  <a:close/>
                  <a:moveTo>
                    <a:pt x="1326" y="233"/>
                  </a:moveTo>
                  <a:lnTo>
                    <a:pt x="2635" y="465"/>
                  </a:lnTo>
                  <a:lnTo>
                    <a:pt x="4975" y="853"/>
                  </a:lnTo>
                  <a:lnTo>
                    <a:pt x="7331" y="1209"/>
                  </a:lnTo>
                  <a:lnTo>
                    <a:pt x="8571" y="1387"/>
                  </a:lnTo>
                  <a:lnTo>
                    <a:pt x="8571" y="1387"/>
                  </a:lnTo>
                  <a:lnTo>
                    <a:pt x="7161" y="1178"/>
                  </a:lnTo>
                  <a:lnTo>
                    <a:pt x="4774" y="806"/>
                  </a:lnTo>
                  <a:lnTo>
                    <a:pt x="2387" y="419"/>
                  </a:lnTo>
                  <a:lnTo>
                    <a:pt x="1326" y="233"/>
                  </a:lnTo>
                  <a:close/>
                  <a:moveTo>
                    <a:pt x="8571" y="1387"/>
                  </a:moveTo>
                  <a:lnTo>
                    <a:pt x="9563" y="1534"/>
                  </a:lnTo>
                  <a:lnTo>
                    <a:pt x="11622" y="1813"/>
                  </a:lnTo>
                  <a:lnTo>
                    <a:pt x="11622" y="1813"/>
                  </a:lnTo>
                  <a:lnTo>
                    <a:pt x="9703" y="1550"/>
                  </a:lnTo>
                  <a:lnTo>
                    <a:pt x="8571" y="1387"/>
                  </a:lnTo>
                  <a:close/>
                  <a:moveTo>
                    <a:pt x="11622" y="1813"/>
                  </a:moveTo>
                  <a:lnTo>
                    <a:pt x="12074" y="1875"/>
                  </a:lnTo>
                  <a:lnTo>
                    <a:pt x="14446" y="2185"/>
                  </a:lnTo>
                  <a:lnTo>
                    <a:pt x="15662" y="2329"/>
                  </a:lnTo>
                  <a:lnTo>
                    <a:pt x="15662" y="2329"/>
                  </a:lnTo>
                  <a:lnTo>
                    <a:pt x="14368" y="2170"/>
                  </a:lnTo>
                  <a:lnTo>
                    <a:pt x="11966" y="1860"/>
                  </a:lnTo>
                  <a:lnTo>
                    <a:pt x="11622" y="1813"/>
                  </a:lnTo>
                  <a:close/>
                  <a:moveTo>
                    <a:pt x="15662" y="2329"/>
                  </a:moveTo>
                  <a:lnTo>
                    <a:pt x="16770" y="2464"/>
                  </a:lnTo>
                  <a:lnTo>
                    <a:pt x="19188" y="2743"/>
                  </a:lnTo>
                  <a:lnTo>
                    <a:pt x="19188" y="2743"/>
                  </a:lnTo>
                  <a:lnTo>
                    <a:pt x="16817" y="2464"/>
                  </a:lnTo>
                  <a:lnTo>
                    <a:pt x="15662" y="2329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1"/>
            <p:cNvSpPr/>
            <p:nvPr/>
          </p:nvSpPr>
          <p:spPr>
            <a:xfrm>
              <a:off x="-2355206" y="3934593"/>
              <a:ext cx="45929" cy="1574"/>
            </a:xfrm>
            <a:custGeom>
              <a:rect b="b" l="l" r="r" t="t"/>
              <a:pathLst>
                <a:path extrusionOk="0" h="110" w="3209">
                  <a:moveTo>
                    <a:pt x="3209" y="109"/>
                  </a:moveTo>
                  <a:lnTo>
                    <a:pt x="3209" y="109"/>
                  </a:lnTo>
                  <a:lnTo>
                    <a:pt x="1" y="1"/>
                  </a:lnTo>
                  <a:lnTo>
                    <a:pt x="1" y="1"/>
                  </a:lnTo>
                  <a:lnTo>
                    <a:pt x="3209" y="109"/>
                  </a:lnTo>
                  <a:lnTo>
                    <a:pt x="3209" y="109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1"/>
            <p:cNvSpPr/>
            <p:nvPr/>
          </p:nvSpPr>
          <p:spPr>
            <a:xfrm>
              <a:off x="-2828377" y="3907085"/>
              <a:ext cx="86304" cy="7113"/>
            </a:xfrm>
            <a:custGeom>
              <a:rect b="b" l="l" r="r" t="t"/>
              <a:pathLst>
                <a:path extrusionOk="0" h="497" w="6030">
                  <a:moveTo>
                    <a:pt x="6030" y="497"/>
                  </a:moveTo>
                  <a:lnTo>
                    <a:pt x="6030" y="497"/>
                  </a:lnTo>
                  <a:lnTo>
                    <a:pt x="3023" y="264"/>
                  </a:lnTo>
                  <a:lnTo>
                    <a:pt x="1" y="1"/>
                  </a:lnTo>
                  <a:lnTo>
                    <a:pt x="1" y="1"/>
                  </a:lnTo>
                  <a:lnTo>
                    <a:pt x="3023" y="264"/>
                  </a:lnTo>
                  <a:lnTo>
                    <a:pt x="6030" y="497"/>
                  </a:lnTo>
                  <a:lnTo>
                    <a:pt x="6030" y="497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1"/>
            <p:cNvSpPr/>
            <p:nvPr/>
          </p:nvSpPr>
          <p:spPr>
            <a:xfrm>
              <a:off x="-2904462" y="3900215"/>
              <a:ext cx="40834" cy="4007"/>
            </a:xfrm>
            <a:custGeom>
              <a:rect b="b" l="l" r="r" t="t"/>
              <a:pathLst>
                <a:path extrusionOk="0" h="280" w="2853">
                  <a:moveTo>
                    <a:pt x="2852" y="279"/>
                  </a:moveTo>
                  <a:lnTo>
                    <a:pt x="2852" y="279"/>
                  </a:lnTo>
                  <a:lnTo>
                    <a:pt x="0" y="0"/>
                  </a:lnTo>
                  <a:lnTo>
                    <a:pt x="0" y="0"/>
                  </a:lnTo>
                  <a:lnTo>
                    <a:pt x="2852" y="279"/>
                  </a:lnTo>
                  <a:lnTo>
                    <a:pt x="2852" y="279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1"/>
            <p:cNvSpPr/>
            <p:nvPr/>
          </p:nvSpPr>
          <p:spPr>
            <a:xfrm>
              <a:off x="-1997393" y="3940805"/>
              <a:ext cx="41950" cy="14"/>
            </a:xfrm>
            <a:custGeom>
              <a:rect b="b" l="l" r="r" t="t"/>
              <a:pathLst>
                <a:path extrusionOk="0" h="1" w="2931">
                  <a:moveTo>
                    <a:pt x="2930" y="1"/>
                  </a:moveTo>
                  <a:lnTo>
                    <a:pt x="2930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2930" y="1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1"/>
            <p:cNvSpPr/>
            <p:nvPr/>
          </p:nvSpPr>
          <p:spPr>
            <a:xfrm>
              <a:off x="-1905993" y="3940361"/>
              <a:ext cx="39717" cy="243"/>
            </a:xfrm>
            <a:custGeom>
              <a:rect b="b" l="l" r="r" t="t"/>
              <a:pathLst>
                <a:path extrusionOk="0" h="17" w="2775">
                  <a:moveTo>
                    <a:pt x="2775" y="1"/>
                  </a:moveTo>
                  <a:lnTo>
                    <a:pt x="1" y="16"/>
                  </a:lnTo>
                  <a:lnTo>
                    <a:pt x="1550" y="1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1"/>
            <p:cNvSpPr/>
            <p:nvPr/>
          </p:nvSpPr>
          <p:spPr>
            <a:xfrm>
              <a:off x="-517094" y="3791068"/>
              <a:ext cx="66124" cy="22428"/>
            </a:xfrm>
            <a:custGeom>
              <a:rect b="b" l="l" r="r" t="t"/>
              <a:pathLst>
                <a:path extrusionOk="0" h="1567" w="4620">
                  <a:moveTo>
                    <a:pt x="4619" y="1"/>
                  </a:moveTo>
                  <a:lnTo>
                    <a:pt x="4046" y="218"/>
                  </a:lnTo>
                  <a:lnTo>
                    <a:pt x="3566" y="404"/>
                  </a:lnTo>
                  <a:lnTo>
                    <a:pt x="3612" y="388"/>
                  </a:lnTo>
                  <a:lnTo>
                    <a:pt x="4619" y="1"/>
                  </a:lnTo>
                  <a:close/>
                  <a:moveTo>
                    <a:pt x="3566" y="404"/>
                  </a:moveTo>
                  <a:lnTo>
                    <a:pt x="2728" y="698"/>
                  </a:lnTo>
                  <a:lnTo>
                    <a:pt x="1829" y="993"/>
                  </a:lnTo>
                  <a:lnTo>
                    <a:pt x="915" y="1287"/>
                  </a:lnTo>
                  <a:lnTo>
                    <a:pt x="0" y="1566"/>
                  </a:lnTo>
                  <a:lnTo>
                    <a:pt x="0" y="1566"/>
                  </a:lnTo>
                  <a:lnTo>
                    <a:pt x="1178" y="1210"/>
                  </a:lnTo>
                  <a:lnTo>
                    <a:pt x="2341" y="838"/>
                  </a:lnTo>
                  <a:lnTo>
                    <a:pt x="3488" y="435"/>
                  </a:lnTo>
                  <a:lnTo>
                    <a:pt x="3566" y="404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1"/>
            <p:cNvSpPr/>
            <p:nvPr/>
          </p:nvSpPr>
          <p:spPr>
            <a:xfrm>
              <a:off x="-1818587" y="3939259"/>
              <a:ext cx="41048" cy="673"/>
            </a:xfrm>
            <a:custGeom>
              <a:rect b="b" l="l" r="r" t="t"/>
              <a:pathLst>
                <a:path extrusionOk="0" h="47" w="2868">
                  <a:moveTo>
                    <a:pt x="2868" y="0"/>
                  </a:moveTo>
                  <a:lnTo>
                    <a:pt x="2868" y="0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2868" y="0"/>
                  </a:lnTo>
                  <a:lnTo>
                    <a:pt x="2868" y="0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1"/>
            <p:cNvSpPr/>
            <p:nvPr/>
          </p:nvSpPr>
          <p:spPr>
            <a:xfrm>
              <a:off x="-1731639" y="3937485"/>
              <a:ext cx="43496" cy="902"/>
            </a:xfrm>
            <a:custGeom>
              <a:rect b="b" l="l" r="r" t="t"/>
              <a:pathLst>
                <a:path extrusionOk="0" h="63" w="3039">
                  <a:moveTo>
                    <a:pt x="3039" y="0"/>
                  </a:moveTo>
                  <a:lnTo>
                    <a:pt x="3039" y="0"/>
                  </a:lnTo>
                  <a:lnTo>
                    <a:pt x="1" y="62"/>
                  </a:lnTo>
                  <a:lnTo>
                    <a:pt x="1" y="62"/>
                  </a:lnTo>
                  <a:lnTo>
                    <a:pt x="3039" y="0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1"/>
            <p:cNvSpPr/>
            <p:nvPr/>
          </p:nvSpPr>
          <p:spPr>
            <a:xfrm>
              <a:off x="-429702" y="3719190"/>
              <a:ext cx="67684" cy="62803"/>
            </a:xfrm>
            <a:custGeom>
              <a:rect b="b" l="l" r="r" t="t"/>
              <a:pathLst>
                <a:path extrusionOk="0" h="4388" w="4729">
                  <a:moveTo>
                    <a:pt x="4728" y="1"/>
                  </a:moveTo>
                  <a:lnTo>
                    <a:pt x="4713" y="78"/>
                  </a:lnTo>
                  <a:lnTo>
                    <a:pt x="4698" y="250"/>
                  </a:lnTo>
                  <a:lnTo>
                    <a:pt x="4713" y="171"/>
                  </a:lnTo>
                  <a:lnTo>
                    <a:pt x="4728" y="1"/>
                  </a:lnTo>
                  <a:close/>
                  <a:moveTo>
                    <a:pt x="4698" y="250"/>
                  </a:moveTo>
                  <a:lnTo>
                    <a:pt x="4682" y="342"/>
                  </a:lnTo>
                  <a:lnTo>
                    <a:pt x="4620" y="574"/>
                  </a:lnTo>
                  <a:lnTo>
                    <a:pt x="4542" y="807"/>
                  </a:lnTo>
                  <a:lnTo>
                    <a:pt x="4449" y="1039"/>
                  </a:lnTo>
                  <a:lnTo>
                    <a:pt x="4325" y="1256"/>
                  </a:lnTo>
                  <a:lnTo>
                    <a:pt x="4186" y="1458"/>
                  </a:lnTo>
                  <a:lnTo>
                    <a:pt x="4031" y="1659"/>
                  </a:lnTo>
                  <a:lnTo>
                    <a:pt x="3860" y="1861"/>
                  </a:lnTo>
                  <a:lnTo>
                    <a:pt x="3690" y="2047"/>
                  </a:lnTo>
                  <a:lnTo>
                    <a:pt x="3488" y="2233"/>
                  </a:lnTo>
                  <a:lnTo>
                    <a:pt x="3287" y="2419"/>
                  </a:lnTo>
                  <a:lnTo>
                    <a:pt x="2868" y="2744"/>
                  </a:lnTo>
                  <a:lnTo>
                    <a:pt x="2434" y="3054"/>
                  </a:lnTo>
                  <a:lnTo>
                    <a:pt x="1985" y="3349"/>
                  </a:lnTo>
                  <a:lnTo>
                    <a:pt x="2295" y="3163"/>
                  </a:lnTo>
                  <a:lnTo>
                    <a:pt x="2667" y="2915"/>
                  </a:lnTo>
                  <a:lnTo>
                    <a:pt x="3023" y="2636"/>
                  </a:lnTo>
                  <a:lnTo>
                    <a:pt x="3364" y="2372"/>
                  </a:lnTo>
                  <a:lnTo>
                    <a:pt x="3674" y="2078"/>
                  </a:lnTo>
                  <a:lnTo>
                    <a:pt x="3953" y="1768"/>
                  </a:lnTo>
                  <a:lnTo>
                    <a:pt x="4077" y="1613"/>
                  </a:lnTo>
                  <a:lnTo>
                    <a:pt x="4201" y="1458"/>
                  </a:lnTo>
                  <a:lnTo>
                    <a:pt x="4310" y="1303"/>
                  </a:lnTo>
                  <a:lnTo>
                    <a:pt x="4403" y="1132"/>
                  </a:lnTo>
                  <a:lnTo>
                    <a:pt x="4496" y="962"/>
                  </a:lnTo>
                  <a:lnTo>
                    <a:pt x="4558" y="791"/>
                  </a:lnTo>
                  <a:lnTo>
                    <a:pt x="4620" y="621"/>
                  </a:lnTo>
                  <a:lnTo>
                    <a:pt x="4666" y="450"/>
                  </a:lnTo>
                  <a:lnTo>
                    <a:pt x="4697" y="264"/>
                  </a:lnTo>
                  <a:lnTo>
                    <a:pt x="4698" y="250"/>
                  </a:lnTo>
                  <a:close/>
                  <a:moveTo>
                    <a:pt x="1985" y="3349"/>
                  </a:moveTo>
                  <a:lnTo>
                    <a:pt x="1504" y="3628"/>
                  </a:lnTo>
                  <a:lnTo>
                    <a:pt x="1008" y="3891"/>
                  </a:lnTo>
                  <a:lnTo>
                    <a:pt x="512" y="4139"/>
                  </a:lnTo>
                  <a:lnTo>
                    <a:pt x="1" y="4387"/>
                  </a:lnTo>
                  <a:lnTo>
                    <a:pt x="1" y="4387"/>
                  </a:lnTo>
                  <a:lnTo>
                    <a:pt x="745" y="4031"/>
                  </a:lnTo>
                  <a:lnTo>
                    <a:pt x="1132" y="3829"/>
                  </a:lnTo>
                  <a:lnTo>
                    <a:pt x="1520" y="3628"/>
                  </a:lnTo>
                  <a:lnTo>
                    <a:pt x="1907" y="3395"/>
                  </a:lnTo>
                  <a:lnTo>
                    <a:pt x="1985" y="3349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1"/>
            <p:cNvSpPr/>
            <p:nvPr/>
          </p:nvSpPr>
          <p:spPr>
            <a:xfrm>
              <a:off x="-2088120" y="3940361"/>
              <a:ext cx="42394" cy="243"/>
            </a:xfrm>
            <a:custGeom>
              <a:rect b="b" l="l" r="r" t="t"/>
              <a:pathLst>
                <a:path extrusionOk="0" h="17" w="2962">
                  <a:moveTo>
                    <a:pt x="2961" y="16"/>
                  </a:moveTo>
                  <a:lnTo>
                    <a:pt x="2961" y="16"/>
                  </a:lnTo>
                  <a:lnTo>
                    <a:pt x="1" y="1"/>
                  </a:lnTo>
                  <a:lnTo>
                    <a:pt x="1" y="1"/>
                  </a:lnTo>
                  <a:lnTo>
                    <a:pt x="2961" y="16"/>
                  </a:lnTo>
                  <a:lnTo>
                    <a:pt x="2961" y="16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1"/>
            <p:cNvSpPr/>
            <p:nvPr/>
          </p:nvSpPr>
          <p:spPr>
            <a:xfrm>
              <a:off x="-2269574" y="3937256"/>
              <a:ext cx="42379" cy="902"/>
            </a:xfrm>
            <a:custGeom>
              <a:rect b="b" l="l" r="r" t="t"/>
              <a:pathLst>
                <a:path extrusionOk="0" h="63" w="2961">
                  <a:moveTo>
                    <a:pt x="0" y="1"/>
                  </a:moveTo>
                  <a:lnTo>
                    <a:pt x="2961" y="63"/>
                  </a:lnTo>
                  <a:lnTo>
                    <a:pt x="2961" y="63"/>
                  </a:lnTo>
                  <a:lnTo>
                    <a:pt x="791" y="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1"/>
            <p:cNvSpPr/>
            <p:nvPr/>
          </p:nvSpPr>
          <p:spPr>
            <a:xfrm>
              <a:off x="-2178403" y="3939259"/>
              <a:ext cx="41936" cy="458"/>
            </a:xfrm>
            <a:custGeom>
              <a:rect b="b" l="l" r="r" t="t"/>
              <a:pathLst>
                <a:path extrusionOk="0" h="32" w="2930">
                  <a:moveTo>
                    <a:pt x="2930" y="31"/>
                  </a:moveTo>
                  <a:lnTo>
                    <a:pt x="2930" y="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2930" y="31"/>
                  </a:lnTo>
                  <a:lnTo>
                    <a:pt x="2930" y="3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1"/>
            <p:cNvSpPr/>
            <p:nvPr/>
          </p:nvSpPr>
          <p:spPr>
            <a:xfrm>
              <a:off x="-1646894" y="3934822"/>
              <a:ext cx="48376" cy="1345"/>
            </a:xfrm>
            <a:custGeom>
              <a:rect b="b" l="l" r="r" t="t"/>
              <a:pathLst>
                <a:path extrusionOk="0" h="94" w="3380">
                  <a:moveTo>
                    <a:pt x="3380" y="0"/>
                  </a:moveTo>
                  <a:lnTo>
                    <a:pt x="3380" y="0"/>
                  </a:lnTo>
                  <a:lnTo>
                    <a:pt x="1" y="93"/>
                  </a:lnTo>
                  <a:lnTo>
                    <a:pt x="1" y="93"/>
                  </a:lnTo>
                  <a:lnTo>
                    <a:pt x="3380" y="0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1"/>
            <p:cNvSpPr/>
            <p:nvPr/>
          </p:nvSpPr>
          <p:spPr>
            <a:xfrm>
              <a:off x="-3434425" y="3813037"/>
              <a:ext cx="39059" cy="10663"/>
            </a:xfrm>
            <a:custGeom>
              <a:rect b="b" l="l" r="r" t="t"/>
              <a:pathLst>
                <a:path extrusionOk="0" h="745" w="2729">
                  <a:moveTo>
                    <a:pt x="1" y="0"/>
                  </a:moveTo>
                  <a:lnTo>
                    <a:pt x="1551" y="434"/>
                  </a:lnTo>
                  <a:lnTo>
                    <a:pt x="1669" y="465"/>
                  </a:lnTo>
                  <a:lnTo>
                    <a:pt x="1669" y="465"/>
                  </a:lnTo>
                  <a:lnTo>
                    <a:pt x="1055" y="295"/>
                  </a:lnTo>
                  <a:lnTo>
                    <a:pt x="1" y="0"/>
                  </a:lnTo>
                  <a:close/>
                  <a:moveTo>
                    <a:pt x="1669" y="465"/>
                  </a:moveTo>
                  <a:lnTo>
                    <a:pt x="1892" y="527"/>
                  </a:lnTo>
                  <a:lnTo>
                    <a:pt x="2729" y="744"/>
                  </a:lnTo>
                  <a:lnTo>
                    <a:pt x="1669" y="465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1"/>
            <p:cNvSpPr/>
            <p:nvPr/>
          </p:nvSpPr>
          <p:spPr>
            <a:xfrm>
              <a:off x="-3588371" y="3495142"/>
              <a:ext cx="3226123" cy="445677"/>
            </a:xfrm>
            <a:custGeom>
              <a:rect b="b" l="l" r="r" t="t"/>
              <a:pathLst>
                <a:path extrusionOk="0" h="31139" w="225406">
                  <a:moveTo>
                    <a:pt x="109533" y="1"/>
                  </a:moveTo>
                  <a:lnTo>
                    <a:pt x="106341" y="16"/>
                  </a:lnTo>
                  <a:lnTo>
                    <a:pt x="103163" y="47"/>
                  </a:lnTo>
                  <a:lnTo>
                    <a:pt x="99986" y="94"/>
                  </a:lnTo>
                  <a:lnTo>
                    <a:pt x="97305" y="140"/>
                  </a:lnTo>
                  <a:lnTo>
                    <a:pt x="94608" y="187"/>
                  </a:lnTo>
                  <a:lnTo>
                    <a:pt x="91926" y="264"/>
                  </a:lnTo>
                  <a:lnTo>
                    <a:pt x="89245" y="342"/>
                  </a:lnTo>
                  <a:lnTo>
                    <a:pt x="86548" y="419"/>
                  </a:lnTo>
                  <a:lnTo>
                    <a:pt x="83867" y="512"/>
                  </a:lnTo>
                  <a:lnTo>
                    <a:pt x="81185" y="621"/>
                  </a:lnTo>
                  <a:lnTo>
                    <a:pt x="78504" y="729"/>
                  </a:lnTo>
                  <a:lnTo>
                    <a:pt x="75854" y="853"/>
                  </a:lnTo>
                  <a:lnTo>
                    <a:pt x="75838" y="1628"/>
                  </a:lnTo>
                  <a:lnTo>
                    <a:pt x="75776" y="2403"/>
                  </a:lnTo>
                  <a:lnTo>
                    <a:pt x="75683" y="3163"/>
                  </a:lnTo>
                  <a:lnTo>
                    <a:pt x="75559" y="3938"/>
                  </a:lnTo>
                  <a:lnTo>
                    <a:pt x="75420" y="4697"/>
                  </a:lnTo>
                  <a:lnTo>
                    <a:pt x="75234" y="5441"/>
                  </a:lnTo>
                  <a:lnTo>
                    <a:pt x="75032" y="6185"/>
                  </a:lnTo>
                  <a:lnTo>
                    <a:pt x="74800" y="6929"/>
                  </a:lnTo>
                  <a:lnTo>
                    <a:pt x="74552" y="7626"/>
                  </a:lnTo>
                  <a:lnTo>
                    <a:pt x="73265" y="7766"/>
                  </a:lnTo>
                  <a:lnTo>
                    <a:pt x="71979" y="7905"/>
                  </a:lnTo>
                  <a:lnTo>
                    <a:pt x="72196" y="7363"/>
                  </a:lnTo>
                  <a:lnTo>
                    <a:pt x="72382" y="6805"/>
                  </a:lnTo>
                  <a:lnTo>
                    <a:pt x="72552" y="6247"/>
                  </a:lnTo>
                  <a:lnTo>
                    <a:pt x="72707" y="5689"/>
                  </a:lnTo>
                  <a:lnTo>
                    <a:pt x="72831" y="5116"/>
                  </a:lnTo>
                  <a:lnTo>
                    <a:pt x="72955" y="4542"/>
                  </a:lnTo>
                  <a:lnTo>
                    <a:pt x="73048" y="3969"/>
                  </a:lnTo>
                  <a:lnTo>
                    <a:pt x="73126" y="3395"/>
                  </a:lnTo>
                  <a:lnTo>
                    <a:pt x="73188" y="2791"/>
                  </a:lnTo>
                  <a:lnTo>
                    <a:pt x="73250" y="2186"/>
                  </a:lnTo>
                  <a:lnTo>
                    <a:pt x="73281" y="1582"/>
                  </a:lnTo>
                  <a:lnTo>
                    <a:pt x="73296" y="977"/>
                  </a:lnTo>
                  <a:lnTo>
                    <a:pt x="73265" y="977"/>
                  </a:lnTo>
                  <a:lnTo>
                    <a:pt x="70351" y="1132"/>
                  </a:lnTo>
                  <a:lnTo>
                    <a:pt x="67438" y="1303"/>
                  </a:lnTo>
                  <a:lnTo>
                    <a:pt x="64524" y="1489"/>
                  </a:lnTo>
                  <a:lnTo>
                    <a:pt x="61610" y="1690"/>
                  </a:lnTo>
                  <a:lnTo>
                    <a:pt x="58711" y="1892"/>
                  </a:lnTo>
                  <a:lnTo>
                    <a:pt x="55798" y="2124"/>
                  </a:lnTo>
                  <a:lnTo>
                    <a:pt x="52899" y="2372"/>
                  </a:lnTo>
                  <a:lnTo>
                    <a:pt x="50001" y="2620"/>
                  </a:lnTo>
                  <a:lnTo>
                    <a:pt x="46653" y="2946"/>
                  </a:lnTo>
                  <a:lnTo>
                    <a:pt x="43321" y="3302"/>
                  </a:lnTo>
                  <a:lnTo>
                    <a:pt x="39988" y="3674"/>
                  </a:lnTo>
                  <a:lnTo>
                    <a:pt x="36672" y="4077"/>
                  </a:lnTo>
                  <a:lnTo>
                    <a:pt x="34099" y="4403"/>
                  </a:lnTo>
                  <a:lnTo>
                    <a:pt x="31526" y="4759"/>
                  </a:lnTo>
                  <a:lnTo>
                    <a:pt x="28968" y="5146"/>
                  </a:lnTo>
                  <a:lnTo>
                    <a:pt x="26411" y="5549"/>
                  </a:lnTo>
                  <a:lnTo>
                    <a:pt x="23854" y="5983"/>
                  </a:lnTo>
                  <a:lnTo>
                    <a:pt x="22583" y="6216"/>
                  </a:lnTo>
                  <a:lnTo>
                    <a:pt x="21312" y="6448"/>
                  </a:lnTo>
                  <a:lnTo>
                    <a:pt x="20041" y="6696"/>
                  </a:lnTo>
                  <a:lnTo>
                    <a:pt x="18770" y="6960"/>
                  </a:lnTo>
                  <a:lnTo>
                    <a:pt x="17514" y="7223"/>
                  </a:lnTo>
                  <a:lnTo>
                    <a:pt x="16259" y="7502"/>
                  </a:lnTo>
                  <a:lnTo>
                    <a:pt x="14942" y="7812"/>
                  </a:lnTo>
                  <a:lnTo>
                    <a:pt x="13624" y="8138"/>
                  </a:lnTo>
                  <a:lnTo>
                    <a:pt x="12322" y="8479"/>
                  </a:lnTo>
                  <a:lnTo>
                    <a:pt x="11020" y="8835"/>
                  </a:lnTo>
                  <a:lnTo>
                    <a:pt x="9734" y="9223"/>
                  </a:lnTo>
                  <a:lnTo>
                    <a:pt x="8463" y="9641"/>
                  </a:lnTo>
                  <a:lnTo>
                    <a:pt x="7827" y="9858"/>
                  </a:lnTo>
                  <a:lnTo>
                    <a:pt x="7192" y="10091"/>
                  </a:lnTo>
                  <a:lnTo>
                    <a:pt x="6572" y="10323"/>
                  </a:lnTo>
                  <a:lnTo>
                    <a:pt x="5968" y="10571"/>
                  </a:lnTo>
                  <a:lnTo>
                    <a:pt x="5146" y="10912"/>
                  </a:lnTo>
                  <a:lnTo>
                    <a:pt x="4309" y="11284"/>
                  </a:lnTo>
                  <a:lnTo>
                    <a:pt x="3891" y="11486"/>
                  </a:lnTo>
                  <a:lnTo>
                    <a:pt x="3472" y="11687"/>
                  </a:lnTo>
                  <a:lnTo>
                    <a:pt x="3069" y="11920"/>
                  </a:lnTo>
                  <a:lnTo>
                    <a:pt x="2666" y="12152"/>
                  </a:lnTo>
                  <a:lnTo>
                    <a:pt x="2279" y="12400"/>
                  </a:lnTo>
                  <a:lnTo>
                    <a:pt x="1907" y="12664"/>
                  </a:lnTo>
                  <a:lnTo>
                    <a:pt x="1566" y="12943"/>
                  </a:lnTo>
                  <a:lnTo>
                    <a:pt x="1240" y="13237"/>
                  </a:lnTo>
                  <a:lnTo>
                    <a:pt x="946" y="13532"/>
                  </a:lnTo>
                  <a:lnTo>
                    <a:pt x="667" y="13857"/>
                  </a:lnTo>
                  <a:lnTo>
                    <a:pt x="558" y="14028"/>
                  </a:lnTo>
                  <a:lnTo>
                    <a:pt x="434" y="14198"/>
                  </a:lnTo>
                  <a:lnTo>
                    <a:pt x="341" y="14369"/>
                  </a:lnTo>
                  <a:lnTo>
                    <a:pt x="248" y="14555"/>
                  </a:lnTo>
                  <a:lnTo>
                    <a:pt x="124" y="14834"/>
                  </a:lnTo>
                  <a:lnTo>
                    <a:pt x="47" y="15113"/>
                  </a:lnTo>
                  <a:lnTo>
                    <a:pt x="0" y="15392"/>
                  </a:lnTo>
                  <a:lnTo>
                    <a:pt x="0" y="15655"/>
                  </a:lnTo>
                  <a:lnTo>
                    <a:pt x="16" y="15903"/>
                  </a:lnTo>
                  <a:lnTo>
                    <a:pt x="62" y="16135"/>
                  </a:lnTo>
                  <a:lnTo>
                    <a:pt x="140" y="16368"/>
                  </a:lnTo>
                  <a:lnTo>
                    <a:pt x="217" y="16585"/>
                  </a:lnTo>
                  <a:lnTo>
                    <a:pt x="341" y="16802"/>
                  </a:lnTo>
                  <a:lnTo>
                    <a:pt x="465" y="17019"/>
                  </a:lnTo>
                  <a:lnTo>
                    <a:pt x="620" y="17220"/>
                  </a:lnTo>
                  <a:lnTo>
                    <a:pt x="775" y="17422"/>
                  </a:lnTo>
                  <a:lnTo>
                    <a:pt x="946" y="17608"/>
                  </a:lnTo>
                  <a:lnTo>
                    <a:pt x="1132" y="17794"/>
                  </a:lnTo>
                  <a:lnTo>
                    <a:pt x="1333" y="17980"/>
                  </a:lnTo>
                  <a:lnTo>
                    <a:pt x="1535" y="18150"/>
                  </a:lnTo>
                  <a:lnTo>
                    <a:pt x="1953" y="18476"/>
                  </a:lnTo>
                  <a:lnTo>
                    <a:pt x="2387" y="18770"/>
                  </a:lnTo>
                  <a:lnTo>
                    <a:pt x="2852" y="19065"/>
                  </a:lnTo>
                  <a:lnTo>
                    <a:pt x="3333" y="19344"/>
                  </a:lnTo>
                  <a:lnTo>
                    <a:pt x="4046" y="19716"/>
                  </a:lnTo>
                  <a:lnTo>
                    <a:pt x="4728" y="20041"/>
                  </a:lnTo>
                  <a:lnTo>
                    <a:pt x="5410" y="20351"/>
                  </a:lnTo>
                  <a:lnTo>
                    <a:pt x="6076" y="20630"/>
                  </a:lnTo>
                  <a:lnTo>
                    <a:pt x="6773" y="20894"/>
                  </a:lnTo>
                  <a:lnTo>
                    <a:pt x="7455" y="21157"/>
                  </a:lnTo>
                  <a:lnTo>
                    <a:pt x="8153" y="21405"/>
                  </a:lnTo>
                  <a:lnTo>
                    <a:pt x="8866" y="21638"/>
                  </a:lnTo>
                  <a:lnTo>
                    <a:pt x="9579" y="21870"/>
                  </a:lnTo>
                  <a:lnTo>
                    <a:pt x="10292" y="22087"/>
                  </a:lnTo>
                  <a:lnTo>
                    <a:pt x="10447" y="22118"/>
                  </a:lnTo>
                  <a:lnTo>
                    <a:pt x="10757" y="22211"/>
                  </a:lnTo>
                  <a:lnTo>
                    <a:pt x="11811" y="22506"/>
                  </a:lnTo>
                  <a:lnTo>
                    <a:pt x="12648" y="22738"/>
                  </a:lnTo>
                  <a:lnTo>
                    <a:pt x="13485" y="22955"/>
                  </a:lnTo>
                  <a:lnTo>
                    <a:pt x="14818" y="23296"/>
                  </a:lnTo>
                  <a:lnTo>
                    <a:pt x="15794" y="23513"/>
                  </a:lnTo>
                  <a:lnTo>
                    <a:pt x="16709" y="23730"/>
                  </a:lnTo>
                  <a:lnTo>
                    <a:pt x="17607" y="23932"/>
                  </a:lnTo>
                  <a:lnTo>
                    <a:pt x="18243" y="24071"/>
                  </a:lnTo>
                  <a:lnTo>
                    <a:pt x="20320" y="24490"/>
                  </a:lnTo>
                  <a:lnTo>
                    <a:pt x="22009" y="24815"/>
                  </a:lnTo>
                  <a:lnTo>
                    <a:pt x="22846" y="24970"/>
                  </a:lnTo>
                  <a:lnTo>
                    <a:pt x="25233" y="25389"/>
                  </a:lnTo>
                  <a:lnTo>
                    <a:pt x="27620" y="25776"/>
                  </a:lnTo>
                  <a:lnTo>
                    <a:pt x="30007" y="26148"/>
                  </a:lnTo>
                  <a:lnTo>
                    <a:pt x="32409" y="26504"/>
                  </a:lnTo>
                  <a:lnTo>
                    <a:pt x="34812" y="26830"/>
                  </a:lnTo>
                  <a:lnTo>
                    <a:pt x="37214" y="27140"/>
                  </a:lnTo>
                  <a:lnTo>
                    <a:pt x="39616" y="27434"/>
                  </a:lnTo>
                  <a:lnTo>
                    <a:pt x="42034" y="27713"/>
                  </a:lnTo>
                  <a:lnTo>
                    <a:pt x="42763" y="27791"/>
                  </a:lnTo>
                  <a:lnTo>
                    <a:pt x="44561" y="27977"/>
                  </a:lnTo>
                  <a:lnTo>
                    <a:pt x="46173" y="28147"/>
                  </a:lnTo>
                  <a:lnTo>
                    <a:pt x="47784" y="28302"/>
                  </a:lnTo>
                  <a:lnTo>
                    <a:pt x="50636" y="28581"/>
                  </a:lnTo>
                  <a:lnTo>
                    <a:pt x="53101" y="28783"/>
                  </a:lnTo>
                  <a:lnTo>
                    <a:pt x="56123" y="29046"/>
                  </a:lnTo>
                  <a:lnTo>
                    <a:pt x="59130" y="29279"/>
                  </a:lnTo>
                  <a:lnTo>
                    <a:pt x="62323" y="29511"/>
                  </a:lnTo>
                  <a:lnTo>
                    <a:pt x="64942" y="29682"/>
                  </a:lnTo>
                  <a:lnTo>
                    <a:pt x="68274" y="29883"/>
                  </a:lnTo>
                  <a:lnTo>
                    <a:pt x="71312" y="30054"/>
                  </a:lnTo>
                  <a:lnTo>
                    <a:pt x="74226" y="30209"/>
                  </a:lnTo>
                  <a:lnTo>
                    <a:pt x="77419" y="30364"/>
                  </a:lnTo>
                  <a:lnTo>
                    <a:pt x="80178" y="30488"/>
                  </a:lnTo>
                  <a:lnTo>
                    <a:pt x="83433" y="30612"/>
                  </a:lnTo>
                  <a:lnTo>
                    <a:pt x="86161" y="30705"/>
                  </a:lnTo>
                  <a:lnTo>
                    <a:pt x="89369" y="30813"/>
                  </a:lnTo>
                  <a:lnTo>
                    <a:pt x="92143" y="30891"/>
                  </a:lnTo>
                  <a:lnTo>
                    <a:pt x="95104" y="30953"/>
                  </a:lnTo>
                  <a:lnTo>
                    <a:pt x="98513" y="31030"/>
                  </a:lnTo>
                  <a:lnTo>
                    <a:pt x="101443" y="31061"/>
                  </a:lnTo>
                  <a:lnTo>
                    <a:pt x="104822" y="31108"/>
                  </a:lnTo>
                  <a:lnTo>
                    <a:pt x="107782" y="31123"/>
                  </a:lnTo>
                  <a:lnTo>
                    <a:pt x="111161" y="31139"/>
                  </a:lnTo>
                  <a:lnTo>
                    <a:pt x="114090" y="31139"/>
                  </a:lnTo>
                  <a:lnTo>
                    <a:pt x="117547" y="31123"/>
                  </a:lnTo>
                  <a:lnTo>
                    <a:pt x="120321" y="31108"/>
                  </a:lnTo>
                  <a:lnTo>
                    <a:pt x="123653" y="31077"/>
                  </a:lnTo>
                  <a:lnTo>
                    <a:pt x="126521" y="31030"/>
                  </a:lnTo>
                  <a:lnTo>
                    <a:pt x="129729" y="30968"/>
                  </a:lnTo>
                  <a:lnTo>
                    <a:pt x="132767" y="30906"/>
                  </a:lnTo>
                  <a:lnTo>
                    <a:pt x="135650" y="30813"/>
                  </a:lnTo>
                  <a:lnTo>
                    <a:pt x="139029" y="30720"/>
                  </a:lnTo>
                  <a:lnTo>
                    <a:pt x="141431" y="30627"/>
                  </a:lnTo>
                  <a:lnTo>
                    <a:pt x="145259" y="30488"/>
                  </a:lnTo>
                  <a:lnTo>
                    <a:pt x="146809" y="30410"/>
                  </a:lnTo>
                  <a:lnTo>
                    <a:pt x="151257" y="30209"/>
                  </a:lnTo>
                  <a:lnTo>
                    <a:pt x="152730" y="30131"/>
                  </a:lnTo>
                  <a:lnTo>
                    <a:pt x="154977" y="30007"/>
                  </a:lnTo>
                  <a:lnTo>
                    <a:pt x="157240" y="29883"/>
                  </a:lnTo>
                  <a:lnTo>
                    <a:pt x="158868" y="29775"/>
                  </a:lnTo>
                  <a:lnTo>
                    <a:pt x="163114" y="29511"/>
                  </a:lnTo>
                  <a:lnTo>
                    <a:pt x="166059" y="29294"/>
                  </a:lnTo>
                  <a:lnTo>
                    <a:pt x="168772" y="29093"/>
                  </a:lnTo>
                  <a:lnTo>
                    <a:pt x="172119" y="28798"/>
                  </a:lnTo>
                  <a:lnTo>
                    <a:pt x="174553" y="28597"/>
                  </a:lnTo>
                  <a:lnTo>
                    <a:pt x="177250" y="28333"/>
                  </a:lnTo>
                  <a:lnTo>
                    <a:pt x="178846" y="28178"/>
                  </a:lnTo>
                  <a:lnTo>
                    <a:pt x="180427" y="28023"/>
                  </a:lnTo>
                  <a:lnTo>
                    <a:pt x="182070" y="27837"/>
                  </a:lnTo>
                  <a:lnTo>
                    <a:pt x="184147" y="27620"/>
                  </a:lnTo>
                  <a:lnTo>
                    <a:pt x="186208" y="27372"/>
                  </a:lnTo>
                  <a:lnTo>
                    <a:pt x="188921" y="27047"/>
                  </a:lnTo>
                  <a:lnTo>
                    <a:pt x="191633" y="26690"/>
                  </a:lnTo>
                  <a:lnTo>
                    <a:pt x="194113" y="26349"/>
                  </a:lnTo>
                  <a:lnTo>
                    <a:pt x="196577" y="25978"/>
                  </a:lnTo>
                  <a:lnTo>
                    <a:pt x="197089" y="25900"/>
                  </a:lnTo>
                  <a:lnTo>
                    <a:pt x="197786" y="25792"/>
                  </a:lnTo>
                  <a:lnTo>
                    <a:pt x="200405" y="25358"/>
                  </a:lnTo>
                  <a:lnTo>
                    <a:pt x="201723" y="25125"/>
                  </a:lnTo>
                  <a:lnTo>
                    <a:pt x="203025" y="24893"/>
                  </a:lnTo>
                  <a:lnTo>
                    <a:pt x="204327" y="24645"/>
                  </a:lnTo>
                  <a:lnTo>
                    <a:pt x="205629" y="24381"/>
                  </a:lnTo>
                  <a:lnTo>
                    <a:pt x="206915" y="24118"/>
                  </a:lnTo>
                  <a:lnTo>
                    <a:pt x="208217" y="23839"/>
                  </a:lnTo>
                  <a:lnTo>
                    <a:pt x="209364" y="23575"/>
                  </a:lnTo>
                  <a:lnTo>
                    <a:pt x="210526" y="23312"/>
                  </a:lnTo>
                  <a:lnTo>
                    <a:pt x="211642" y="23033"/>
                  </a:lnTo>
                  <a:lnTo>
                    <a:pt x="212743" y="22754"/>
                  </a:lnTo>
                  <a:lnTo>
                    <a:pt x="213704" y="22490"/>
                  </a:lnTo>
                  <a:lnTo>
                    <a:pt x="213874" y="22444"/>
                  </a:lnTo>
                  <a:lnTo>
                    <a:pt x="214587" y="22242"/>
                  </a:lnTo>
                  <a:lnTo>
                    <a:pt x="215502" y="21963"/>
                  </a:lnTo>
                  <a:lnTo>
                    <a:pt x="216416" y="21669"/>
                  </a:lnTo>
                  <a:lnTo>
                    <a:pt x="217315" y="21374"/>
                  </a:lnTo>
                  <a:lnTo>
                    <a:pt x="218199" y="21064"/>
                  </a:lnTo>
                  <a:lnTo>
                    <a:pt x="219206" y="20677"/>
                  </a:lnTo>
                  <a:lnTo>
                    <a:pt x="219454" y="20584"/>
                  </a:lnTo>
                  <a:lnTo>
                    <a:pt x="219904" y="20382"/>
                  </a:lnTo>
                  <a:lnTo>
                    <a:pt x="220446" y="20150"/>
                  </a:lnTo>
                  <a:lnTo>
                    <a:pt x="220694" y="20041"/>
                  </a:lnTo>
                  <a:lnTo>
                    <a:pt x="221205" y="19793"/>
                  </a:lnTo>
                  <a:lnTo>
                    <a:pt x="221701" y="19545"/>
                  </a:lnTo>
                  <a:lnTo>
                    <a:pt x="222197" y="19282"/>
                  </a:lnTo>
                  <a:lnTo>
                    <a:pt x="222678" y="19003"/>
                  </a:lnTo>
                  <a:lnTo>
                    <a:pt x="223127" y="18708"/>
                  </a:lnTo>
                  <a:lnTo>
                    <a:pt x="223561" y="18398"/>
                  </a:lnTo>
                  <a:lnTo>
                    <a:pt x="223980" y="18073"/>
                  </a:lnTo>
                  <a:lnTo>
                    <a:pt x="224181" y="17887"/>
                  </a:lnTo>
                  <a:lnTo>
                    <a:pt x="224383" y="17701"/>
                  </a:lnTo>
                  <a:lnTo>
                    <a:pt x="224553" y="17515"/>
                  </a:lnTo>
                  <a:lnTo>
                    <a:pt x="224724" y="17313"/>
                  </a:lnTo>
                  <a:lnTo>
                    <a:pt x="224879" y="17112"/>
                  </a:lnTo>
                  <a:lnTo>
                    <a:pt x="225018" y="16910"/>
                  </a:lnTo>
                  <a:lnTo>
                    <a:pt x="225142" y="16693"/>
                  </a:lnTo>
                  <a:lnTo>
                    <a:pt x="225235" y="16461"/>
                  </a:lnTo>
                  <a:lnTo>
                    <a:pt x="225313" y="16228"/>
                  </a:lnTo>
                  <a:lnTo>
                    <a:pt x="225375" y="15996"/>
                  </a:lnTo>
                  <a:lnTo>
                    <a:pt x="225406" y="15825"/>
                  </a:lnTo>
                  <a:lnTo>
                    <a:pt x="225406" y="15670"/>
                  </a:lnTo>
                  <a:lnTo>
                    <a:pt x="225406" y="15454"/>
                  </a:lnTo>
                  <a:lnTo>
                    <a:pt x="225375" y="15221"/>
                  </a:lnTo>
                  <a:lnTo>
                    <a:pt x="225328" y="15004"/>
                  </a:lnTo>
                  <a:lnTo>
                    <a:pt x="225266" y="14772"/>
                  </a:lnTo>
                  <a:lnTo>
                    <a:pt x="225189" y="14586"/>
                  </a:lnTo>
                  <a:lnTo>
                    <a:pt x="225096" y="14415"/>
                  </a:lnTo>
                  <a:lnTo>
                    <a:pt x="225003" y="14245"/>
                  </a:lnTo>
                  <a:lnTo>
                    <a:pt x="224894" y="14074"/>
                  </a:lnTo>
                  <a:lnTo>
                    <a:pt x="224786" y="13904"/>
                  </a:lnTo>
                  <a:lnTo>
                    <a:pt x="224646" y="13749"/>
                  </a:lnTo>
                  <a:lnTo>
                    <a:pt x="224383" y="13423"/>
                  </a:lnTo>
                  <a:lnTo>
                    <a:pt x="224073" y="13129"/>
                  </a:lnTo>
                  <a:lnTo>
                    <a:pt x="223732" y="12850"/>
                  </a:lnTo>
                  <a:lnTo>
                    <a:pt x="223375" y="12571"/>
                  </a:lnTo>
                  <a:lnTo>
                    <a:pt x="223003" y="12323"/>
                  </a:lnTo>
                  <a:lnTo>
                    <a:pt x="222616" y="12075"/>
                  </a:lnTo>
                  <a:lnTo>
                    <a:pt x="222213" y="11842"/>
                  </a:lnTo>
                  <a:lnTo>
                    <a:pt x="221794" y="11625"/>
                  </a:lnTo>
                  <a:lnTo>
                    <a:pt x="221391" y="11424"/>
                  </a:lnTo>
                  <a:lnTo>
                    <a:pt x="220570" y="11036"/>
                  </a:lnTo>
                  <a:lnTo>
                    <a:pt x="219764" y="10695"/>
                  </a:lnTo>
                  <a:lnTo>
                    <a:pt x="219160" y="10447"/>
                  </a:lnTo>
                  <a:lnTo>
                    <a:pt x="218540" y="10199"/>
                  </a:lnTo>
                  <a:lnTo>
                    <a:pt x="217920" y="9967"/>
                  </a:lnTo>
                  <a:lnTo>
                    <a:pt x="217284" y="9750"/>
                  </a:lnTo>
                  <a:lnTo>
                    <a:pt x="216013" y="9331"/>
                  </a:lnTo>
                  <a:lnTo>
                    <a:pt x="214727" y="8928"/>
                  </a:lnTo>
                  <a:lnTo>
                    <a:pt x="213440" y="8572"/>
                  </a:lnTo>
                  <a:lnTo>
                    <a:pt x="212123" y="8231"/>
                  </a:lnTo>
                  <a:lnTo>
                    <a:pt x="210821" y="7905"/>
                  </a:lnTo>
                  <a:lnTo>
                    <a:pt x="209504" y="7595"/>
                  </a:lnTo>
                  <a:lnTo>
                    <a:pt x="208140" y="7285"/>
                  </a:lnTo>
                  <a:lnTo>
                    <a:pt x="206776" y="6991"/>
                  </a:lnTo>
                  <a:lnTo>
                    <a:pt x="205412" y="6696"/>
                  </a:lnTo>
                  <a:lnTo>
                    <a:pt x="204032" y="6433"/>
                  </a:lnTo>
                  <a:lnTo>
                    <a:pt x="202653" y="6169"/>
                  </a:lnTo>
                  <a:lnTo>
                    <a:pt x="201273" y="5921"/>
                  </a:lnTo>
                  <a:lnTo>
                    <a:pt x="199894" y="5689"/>
                  </a:lnTo>
                  <a:lnTo>
                    <a:pt x="198499" y="5456"/>
                  </a:lnTo>
                  <a:lnTo>
                    <a:pt x="195725" y="5023"/>
                  </a:lnTo>
                  <a:lnTo>
                    <a:pt x="192935" y="4620"/>
                  </a:lnTo>
                  <a:lnTo>
                    <a:pt x="190145" y="4248"/>
                  </a:lnTo>
                  <a:lnTo>
                    <a:pt x="187355" y="3907"/>
                  </a:lnTo>
                  <a:lnTo>
                    <a:pt x="184410" y="3550"/>
                  </a:lnTo>
                  <a:lnTo>
                    <a:pt x="181450" y="3225"/>
                  </a:lnTo>
                  <a:lnTo>
                    <a:pt x="178505" y="2915"/>
                  </a:lnTo>
                  <a:lnTo>
                    <a:pt x="175545" y="2636"/>
                  </a:lnTo>
                  <a:lnTo>
                    <a:pt x="172584" y="2372"/>
                  </a:lnTo>
                  <a:lnTo>
                    <a:pt x="169608" y="2124"/>
                  </a:lnTo>
                  <a:lnTo>
                    <a:pt x="166648" y="1892"/>
                  </a:lnTo>
                  <a:lnTo>
                    <a:pt x="163688" y="1675"/>
                  </a:lnTo>
                  <a:lnTo>
                    <a:pt x="160557" y="1458"/>
                  </a:lnTo>
                  <a:lnTo>
                    <a:pt x="157442" y="1272"/>
                  </a:lnTo>
                  <a:lnTo>
                    <a:pt x="154326" y="1086"/>
                  </a:lnTo>
                  <a:lnTo>
                    <a:pt x="151195" y="931"/>
                  </a:lnTo>
                  <a:lnTo>
                    <a:pt x="148065" y="776"/>
                  </a:lnTo>
                  <a:lnTo>
                    <a:pt x="144949" y="636"/>
                  </a:lnTo>
                  <a:lnTo>
                    <a:pt x="141818" y="512"/>
                  </a:lnTo>
                  <a:lnTo>
                    <a:pt x="138688" y="404"/>
                  </a:lnTo>
                  <a:lnTo>
                    <a:pt x="135448" y="311"/>
                  </a:lnTo>
                  <a:lnTo>
                    <a:pt x="132193" y="233"/>
                  </a:lnTo>
                  <a:lnTo>
                    <a:pt x="128954" y="156"/>
                  </a:lnTo>
                  <a:lnTo>
                    <a:pt x="125699" y="94"/>
                  </a:lnTo>
                  <a:lnTo>
                    <a:pt x="122460" y="47"/>
                  </a:lnTo>
                  <a:lnTo>
                    <a:pt x="119205" y="16"/>
                  </a:lnTo>
                  <a:lnTo>
                    <a:pt x="115950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1"/>
            <p:cNvSpPr/>
            <p:nvPr/>
          </p:nvSpPr>
          <p:spPr>
            <a:xfrm>
              <a:off x="-362262" y="3719190"/>
              <a:ext cx="243" cy="1131"/>
            </a:xfrm>
            <a:custGeom>
              <a:rect b="b" l="l" r="r" t="t"/>
              <a:pathLst>
                <a:path extrusionOk="0" h="79" w="17">
                  <a:moveTo>
                    <a:pt x="16" y="1"/>
                  </a:moveTo>
                  <a:lnTo>
                    <a:pt x="1" y="16"/>
                  </a:lnTo>
                  <a:lnTo>
                    <a:pt x="1" y="78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1"/>
            <p:cNvSpPr/>
            <p:nvPr/>
          </p:nvSpPr>
          <p:spPr>
            <a:xfrm>
              <a:off x="-3259398" y="4011580"/>
              <a:ext cx="174383" cy="304355"/>
            </a:xfrm>
            <a:custGeom>
              <a:rect b="b" l="l" r="r" t="t"/>
              <a:pathLst>
                <a:path extrusionOk="0" h="21265" w="12184">
                  <a:moveTo>
                    <a:pt x="1" y="0"/>
                  </a:moveTo>
                  <a:lnTo>
                    <a:pt x="1" y="21265"/>
                  </a:lnTo>
                  <a:lnTo>
                    <a:pt x="12183" y="21265"/>
                  </a:lnTo>
                  <a:lnTo>
                    <a:pt x="12183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1"/>
            <p:cNvSpPr/>
            <p:nvPr/>
          </p:nvSpPr>
          <p:spPr>
            <a:xfrm>
              <a:off x="-924600" y="4011580"/>
              <a:ext cx="174369" cy="304355"/>
            </a:xfrm>
            <a:custGeom>
              <a:rect b="b" l="l" r="r" t="t"/>
              <a:pathLst>
                <a:path extrusionOk="0" h="21265" w="12183">
                  <a:moveTo>
                    <a:pt x="0" y="0"/>
                  </a:moveTo>
                  <a:lnTo>
                    <a:pt x="0" y="21265"/>
                  </a:lnTo>
                  <a:lnTo>
                    <a:pt x="12183" y="21265"/>
                  </a:lnTo>
                  <a:lnTo>
                    <a:pt x="12183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1"/>
            <p:cNvSpPr/>
            <p:nvPr/>
          </p:nvSpPr>
          <p:spPr>
            <a:xfrm>
              <a:off x="-3588371" y="3719863"/>
              <a:ext cx="3226123" cy="471854"/>
            </a:xfrm>
            <a:custGeom>
              <a:rect b="b" l="l" r="r" t="t"/>
              <a:pathLst>
                <a:path extrusionOk="0" h="32968" w="225406">
                  <a:moveTo>
                    <a:pt x="0" y="0"/>
                  </a:moveTo>
                  <a:lnTo>
                    <a:pt x="109" y="3968"/>
                  </a:lnTo>
                  <a:lnTo>
                    <a:pt x="310" y="11454"/>
                  </a:lnTo>
                  <a:lnTo>
                    <a:pt x="357" y="13516"/>
                  </a:lnTo>
                  <a:lnTo>
                    <a:pt x="372" y="14539"/>
                  </a:lnTo>
                  <a:lnTo>
                    <a:pt x="419" y="15577"/>
                  </a:lnTo>
                  <a:lnTo>
                    <a:pt x="434" y="15763"/>
                  </a:lnTo>
                  <a:lnTo>
                    <a:pt x="465" y="15949"/>
                  </a:lnTo>
                  <a:lnTo>
                    <a:pt x="496" y="16120"/>
                  </a:lnTo>
                  <a:lnTo>
                    <a:pt x="543" y="16306"/>
                  </a:lnTo>
                  <a:lnTo>
                    <a:pt x="605" y="16476"/>
                  </a:lnTo>
                  <a:lnTo>
                    <a:pt x="667" y="16662"/>
                  </a:lnTo>
                  <a:lnTo>
                    <a:pt x="744" y="16833"/>
                  </a:lnTo>
                  <a:lnTo>
                    <a:pt x="837" y="16988"/>
                  </a:lnTo>
                  <a:lnTo>
                    <a:pt x="1023" y="17313"/>
                  </a:lnTo>
                  <a:lnTo>
                    <a:pt x="1256" y="17623"/>
                  </a:lnTo>
                  <a:lnTo>
                    <a:pt x="1504" y="17933"/>
                  </a:lnTo>
                  <a:lnTo>
                    <a:pt x="1783" y="18228"/>
                  </a:lnTo>
                  <a:lnTo>
                    <a:pt x="2077" y="18507"/>
                  </a:lnTo>
                  <a:lnTo>
                    <a:pt x="2387" y="18770"/>
                  </a:lnTo>
                  <a:lnTo>
                    <a:pt x="2728" y="19018"/>
                  </a:lnTo>
                  <a:lnTo>
                    <a:pt x="3069" y="19266"/>
                  </a:lnTo>
                  <a:lnTo>
                    <a:pt x="3410" y="19499"/>
                  </a:lnTo>
                  <a:lnTo>
                    <a:pt x="3767" y="19731"/>
                  </a:lnTo>
                  <a:lnTo>
                    <a:pt x="4464" y="20134"/>
                  </a:lnTo>
                  <a:lnTo>
                    <a:pt x="5255" y="20568"/>
                  </a:lnTo>
                  <a:lnTo>
                    <a:pt x="6061" y="20955"/>
                  </a:lnTo>
                  <a:lnTo>
                    <a:pt x="6897" y="21343"/>
                  </a:lnTo>
                  <a:lnTo>
                    <a:pt x="7734" y="21699"/>
                  </a:lnTo>
                  <a:lnTo>
                    <a:pt x="8587" y="22040"/>
                  </a:lnTo>
                  <a:lnTo>
                    <a:pt x="9455" y="22350"/>
                  </a:lnTo>
                  <a:lnTo>
                    <a:pt x="10323" y="22660"/>
                  </a:lnTo>
                  <a:lnTo>
                    <a:pt x="11191" y="22955"/>
                  </a:lnTo>
                  <a:lnTo>
                    <a:pt x="12167" y="23265"/>
                  </a:lnTo>
                  <a:lnTo>
                    <a:pt x="13144" y="23559"/>
                  </a:lnTo>
                  <a:lnTo>
                    <a:pt x="14136" y="23854"/>
                  </a:lnTo>
                  <a:lnTo>
                    <a:pt x="15128" y="24133"/>
                  </a:lnTo>
                  <a:lnTo>
                    <a:pt x="16120" y="24396"/>
                  </a:lnTo>
                  <a:lnTo>
                    <a:pt x="17111" y="24660"/>
                  </a:lnTo>
                  <a:lnTo>
                    <a:pt x="18119" y="24908"/>
                  </a:lnTo>
                  <a:lnTo>
                    <a:pt x="19126" y="25140"/>
                  </a:lnTo>
                  <a:lnTo>
                    <a:pt x="21141" y="25605"/>
                  </a:lnTo>
                  <a:lnTo>
                    <a:pt x="23156" y="26024"/>
                  </a:lnTo>
                  <a:lnTo>
                    <a:pt x="25187" y="26427"/>
                  </a:lnTo>
                  <a:lnTo>
                    <a:pt x="27232" y="26814"/>
                  </a:lnTo>
                  <a:lnTo>
                    <a:pt x="29216" y="27171"/>
                  </a:lnTo>
                  <a:lnTo>
                    <a:pt x="31200" y="27496"/>
                  </a:lnTo>
                  <a:lnTo>
                    <a:pt x="33184" y="27822"/>
                  </a:lnTo>
                  <a:lnTo>
                    <a:pt x="35184" y="28116"/>
                  </a:lnTo>
                  <a:lnTo>
                    <a:pt x="37183" y="28411"/>
                  </a:lnTo>
                  <a:lnTo>
                    <a:pt x="39182" y="28690"/>
                  </a:lnTo>
                  <a:lnTo>
                    <a:pt x="41182" y="28953"/>
                  </a:lnTo>
                  <a:lnTo>
                    <a:pt x="43181" y="29201"/>
                  </a:lnTo>
                  <a:lnTo>
                    <a:pt x="45227" y="29449"/>
                  </a:lnTo>
                  <a:lnTo>
                    <a:pt x="47258" y="29682"/>
                  </a:lnTo>
                  <a:lnTo>
                    <a:pt x="49303" y="29914"/>
                  </a:lnTo>
                  <a:lnTo>
                    <a:pt x="51349" y="30131"/>
                  </a:lnTo>
                  <a:lnTo>
                    <a:pt x="53395" y="30333"/>
                  </a:lnTo>
                  <a:lnTo>
                    <a:pt x="55441" y="30519"/>
                  </a:lnTo>
                  <a:lnTo>
                    <a:pt x="59548" y="30875"/>
                  </a:lnTo>
                  <a:lnTo>
                    <a:pt x="63547" y="31201"/>
                  </a:lnTo>
                  <a:lnTo>
                    <a:pt x="67546" y="31495"/>
                  </a:lnTo>
                  <a:lnTo>
                    <a:pt x="71560" y="31758"/>
                  </a:lnTo>
                  <a:lnTo>
                    <a:pt x="75559" y="31975"/>
                  </a:lnTo>
                  <a:lnTo>
                    <a:pt x="79790" y="32192"/>
                  </a:lnTo>
                  <a:lnTo>
                    <a:pt x="84022" y="32394"/>
                  </a:lnTo>
                  <a:lnTo>
                    <a:pt x="88253" y="32549"/>
                  </a:lnTo>
                  <a:lnTo>
                    <a:pt x="92484" y="32673"/>
                  </a:lnTo>
                  <a:lnTo>
                    <a:pt x="96747" y="32781"/>
                  </a:lnTo>
                  <a:lnTo>
                    <a:pt x="100993" y="32874"/>
                  </a:lnTo>
                  <a:lnTo>
                    <a:pt x="105256" y="32921"/>
                  </a:lnTo>
                  <a:lnTo>
                    <a:pt x="109518" y="32952"/>
                  </a:lnTo>
                  <a:lnTo>
                    <a:pt x="113765" y="32967"/>
                  </a:lnTo>
                  <a:lnTo>
                    <a:pt x="118012" y="32936"/>
                  </a:lnTo>
                  <a:lnTo>
                    <a:pt x="122258" y="32905"/>
                  </a:lnTo>
                  <a:lnTo>
                    <a:pt x="126505" y="32828"/>
                  </a:lnTo>
                  <a:lnTo>
                    <a:pt x="130860" y="32735"/>
                  </a:lnTo>
                  <a:lnTo>
                    <a:pt x="135216" y="32611"/>
                  </a:lnTo>
                  <a:lnTo>
                    <a:pt x="139555" y="32456"/>
                  </a:lnTo>
                  <a:lnTo>
                    <a:pt x="143911" y="32270"/>
                  </a:lnTo>
                  <a:lnTo>
                    <a:pt x="148251" y="32068"/>
                  </a:lnTo>
                  <a:lnTo>
                    <a:pt x="152590" y="31820"/>
                  </a:lnTo>
                  <a:lnTo>
                    <a:pt x="156930" y="31557"/>
                  </a:lnTo>
                  <a:lnTo>
                    <a:pt x="159100" y="31402"/>
                  </a:lnTo>
                  <a:lnTo>
                    <a:pt x="161254" y="31247"/>
                  </a:lnTo>
                  <a:lnTo>
                    <a:pt x="165362" y="30922"/>
                  </a:lnTo>
                  <a:lnTo>
                    <a:pt x="169469" y="30565"/>
                  </a:lnTo>
                  <a:lnTo>
                    <a:pt x="171515" y="30379"/>
                  </a:lnTo>
                  <a:lnTo>
                    <a:pt x="173561" y="30178"/>
                  </a:lnTo>
                  <a:lnTo>
                    <a:pt x="175607" y="29961"/>
                  </a:lnTo>
                  <a:lnTo>
                    <a:pt x="177653" y="29744"/>
                  </a:lnTo>
                  <a:lnTo>
                    <a:pt x="179699" y="29511"/>
                  </a:lnTo>
                  <a:lnTo>
                    <a:pt x="181744" y="29263"/>
                  </a:lnTo>
                  <a:lnTo>
                    <a:pt x="183790" y="29015"/>
                  </a:lnTo>
                  <a:lnTo>
                    <a:pt x="185836" y="28752"/>
                  </a:lnTo>
                  <a:lnTo>
                    <a:pt x="187867" y="28457"/>
                  </a:lnTo>
                  <a:lnTo>
                    <a:pt x="189897" y="28178"/>
                  </a:lnTo>
                  <a:lnTo>
                    <a:pt x="191927" y="27868"/>
                  </a:lnTo>
                  <a:lnTo>
                    <a:pt x="193958" y="27543"/>
                  </a:lnTo>
                  <a:lnTo>
                    <a:pt x="195942" y="27217"/>
                  </a:lnTo>
                  <a:lnTo>
                    <a:pt x="197926" y="26861"/>
                  </a:lnTo>
                  <a:lnTo>
                    <a:pt x="199910" y="26489"/>
                  </a:lnTo>
                  <a:lnTo>
                    <a:pt x="201878" y="26101"/>
                  </a:lnTo>
                  <a:lnTo>
                    <a:pt x="203846" y="25698"/>
                  </a:lnTo>
                  <a:lnTo>
                    <a:pt x="205799" y="25249"/>
                  </a:lnTo>
                  <a:lnTo>
                    <a:pt x="207752" y="24784"/>
                  </a:lnTo>
                  <a:lnTo>
                    <a:pt x="209674" y="24288"/>
                  </a:lnTo>
                  <a:lnTo>
                    <a:pt x="211394" y="23823"/>
                  </a:lnTo>
                  <a:lnTo>
                    <a:pt x="212231" y="23575"/>
                  </a:lnTo>
                  <a:lnTo>
                    <a:pt x="213084" y="23311"/>
                  </a:lnTo>
                  <a:lnTo>
                    <a:pt x="213921" y="23048"/>
                  </a:lnTo>
                  <a:lnTo>
                    <a:pt x="214758" y="22769"/>
                  </a:lnTo>
                  <a:lnTo>
                    <a:pt x="215595" y="22490"/>
                  </a:lnTo>
                  <a:lnTo>
                    <a:pt x="216416" y="22180"/>
                  </a:lnTo>
                  <a:lnTo>
                    <a:pt x="217176" y="21901"/>
                  </a:lnTo>
                  <a:lnTo>
                    <a:pt x="217920" y="21591"/>
                  </a:lnTo>
                  <a:lnTo>
                    <a:pt x="218664" y="21281"/>
                  </a:lnTo>
                  <a:lnTo>
                    <a:pt x="219392" y="20940"/>
                  </a:lnTo>
                  <a:lnTo>
                    <a:pt x="220105" y="20599"/>
                  </a:lnTo>
                  <a:lnTo>
                    <a:pt x="220802" y="20227"/>
                  </a:lnTo>
                  <a:lnTo>
                    <a:pt x="221484" y="19824"/>
                  </a:lnTo>
                  <a:lnTo>
                    <a:pt x="222135" y="19406"/>
                  </a:lnTo>
                  <a:lnTo>
                    <a:pt x="222662" y="19034"/>
                  </a:lnTo>
                  <a:lnTo>
                    <a:pt x="222926" y="18832"/>
                  </a:lnTo>
                  <a:lnTo>
                    <a:pt x="223174" y="18631"/>
                  </a:lnTo>
                  <a:lnTo>
                    <a:pt x="223422" y="18414"/>
                  </a:lnTo>
                  <a:lnTo>
                    <a:pt x="223639" y="18197"/>
                  </a:lnTo>
                  <a:lnTo>
                    <a:pt x="223871" y="17964"/>
                  </a:lnTo>
                  <a:lnTo>
                    <a:pt x="224073" y="17732"/>
                  </a:lnTo>
                  <a:lnTo>
                    <a:pt x="224259" y="17484"/>
                  </a:lnTo>
                  <a:lnTo>
                    <a:pt x="224429" y="17236"/>
                  </a:lnTo>
                  <a:lnTo>
                    <a:pt x="224584" y="16972"/>
                  </a:lnTo>
                  <a:lnTo>
                    <a:pt x="224708" y="16709"/>
                  </a:lnTo>
                  <a:lnTo>
                    <a:pt x="224817" y="16430"/>
                  </a:lnTo>
                  <a:lnTo>
                    <a:pt x="224910" y="16151"/>
                  </a:lnTo>
                  <a:lnTo>
                    <a:pt x="224956" y="15872"/>
                  </a:lnTo>
                  <a:lnTo>
                    <a:pt x="224987" y="15562"/>
                  </a:lnTo>
                  <a:lnTo>
                    <a:pt x="225003" y="14926"/>
                  </a:lnTo>
                  <a:lnTo>
                    <a:pt x="225018" y="14291"/>
                  </a:lnTo>
                  <a:lnTo>
                    <a:pt x="225204" y="7580"/>
                  </a:lnTo>
                  <a:lnTo>
                    <a:pt x="225390" y="1023"/>
                  </a:lnTo>
                  <a:lnTo>
                    <a:pt x="225406" y="31"/>
                  </a:lnTo>
                  <a:lnTo>
                    <a:pt x="225390" y="217"/>
                  </a:lnTo>
                  <a:lnTo>
                    <a:pt x="225359" y="403"/>
                  </a:lnTo>
                  <a:lnTo>
                    <a:pt x="225313" y="574"/>
                  </a:lnTo>
                  <a:lnTo>
                    <a:pt x="225251" y="744"/>
                  </a:lnTo>
                  <a:lnTo>
                    <a:pt x="225189" y="915"/>
                  </a:lnTo>
                  <a:lnTo>
                    <a:pt x="225096" y="1085"/>
                  </a:lnTo>
                  <a:lnTo>
                    <a:pt x="225003" y="1256"/>
                  </a:lnTo>
                  <a:lnTo>
                    <a:pt x="224894" y="1411"/>
                  </a:lnTo>
                  <a:lnTo>
                    <a:pt x="224770" y="1566"/>
                  </a:lnTo>
                  <a:lnTo>
                    <a:pt x="224646" y="1721"/>
                  </a:lnTo>
                  <a:lnTo>
                    <a:pt x="224367" y="2031"/>
                  </a:lnTo>
                  <a:lnTo>
                    <a:pt x="224057" y="2325"/>
                  </a:lnTo>
                  <a:lnTo>
                    <a:pt x="223716" y="2589"/>
                  </a:lnTo>
                  <a:lnTo>
                    <a:pt x="223360" y="2868"/>
                  </a:lnTo>
                  <a:lnTo>
                    <a:pt x="222988" y="3116"/>
                  </a:lnTo>
                  <a:lnTo>
                    <a:pt x="222600" y="3348"/>
                  </a:lnTo>
                  <a:lnTo>
                    <a:pt x="222213" y="3581"/>
                  </a:lnTo>
                  <a:lnTo>
                    <a:pt x="221825" y="3782"/>
                  </a:lnTo>
                  <a:lnTo>
                    <a:pt x="221438" y="3984"/>
                  </a:lnTo>
                  <a:lnTo>
                    <a:pt x="220694" y="4340"/>
                  </a:lnTo>
                  <a:lnTo>
                    <a:pt x="219904" y="4681"/>
                  </a:lnTo>
                  <a:lnTo>
                    <a:pt x="219454" y="4883"/>
                  </a:lnTo>
                  <a:lnTo>
                    <a:pt x="219206" y="4976"/>
                  </a:lnTo>
                  <a:lnTo>
                    <a:pt x="218633" y="5193"/>
                  </a:lnTo>
                  <a:lnTo>
                    <a:pt x="218075" y="5410"/>
                  </a:lnTo>
                  <a:lnTo>
                    <a:pt x="216928" y="5813"/>
                  </a:lnTo>
                  <a:lnTo>
                    <a:pt x="215765" y="6185"/>
                  </a:lnTo>
                  <a:lnTo>
                    <a:pt x="214587" y="6541"/>
                  </a:lnTo>
                  <a:lnTo>
                    <a:pt x="213874" y="6743"/>
                  </a:lnTo>
                  <a:lnTo>
                    <a:pt x="213704" y="6789"/>
                  </a:lnTo>
                  <a:lnTo>
                    <a:pt x="212123" y="7208"/>
                  </a:lnTo>
                  <a:lnTo>
                    <a:pt x="210526" y="7611"/>
                  </a:lnTo>
                  <a:lnTo>
                    <a:pt x="208946" y="7983"/>
                  </a:lnTo>
                  <a:lnTo>
                    <a:pt x="207365" y="8339"/>
                  </a:lnTo>
                  <a:lnTo>
                    <a:pt x="205784" y="8665"/>
                  </a:lnTo>
                  <a:lnTo>
                    <a:pt x="204187" y="8975"/>
                  </a:lnTo>
                  <a:lnTo>
                    <a:pt x="202591" y="9285"/>
                  </a:lnTo>
                  <a:lnTo>
                    <a:pt x="200994" y="9564"/>
                  </a:lnTo>
                  <a:lnTo>
                    <a:pt x="199398" y="9827"/>
                  </a:lnTo>
                  <a:lnTo>
                    <a:pt x="197786" y="10091"/>
                  </a:lnTo>
                  <a:lnTo>
                    <a:pt x="197089" y="10199"/>
                  </a:lnTo>
                  <a:lnTo>
                    <a:pt x="196577" y="10277"/>
                  </a:lnTo>
                  <a:lnTo>
                    <a:pt x="194020" y="10664"/>
                  </a:lnTo>
                  <a:lnTo>
                    <a:pt x="191431" y="11020"/>
                  </a:lnTo>
                  <a:lnTo>
                    <a:pt x="188859" y="11346"/>
                  </a:lnTo>
                  <a:lnTo>
                    <a:pt x="186286" y="11671"/>
                  </a:lnTo>
                  <a:lnTo>
                    <a:pt x="186208" y="11671"/>
                  </a:lnTo>
                  <a:lnTo>
                    <a:pt x="184147" y="11919"/>
                  </a:lnTo>
                  <a:lnTo>
                    <a:pt x="182070" y="12136"/>
                  </a:lnTo>
                  <a:lnTo>
                    <a:pt x="180427" y="12322"/>
                  </a:lnTo>
                  <a:lnTo>
                    <a:pt x="178846" y="12477"/>
                  </a:lnTo>
                  <a:lnTo>
                    <a:pt x="177250" y="12632"/>
                  </a:lnTo>
                  <a:lnTo>
                    <a:pt x="174553" y="12896"/>
                  </a:lnTo>
                  <a:lnTo>
                    <a:pt x="172119" y="13097"/>
                  </a:lnTo>
                  <a:lnTo>
                    <a:pt x="168772" y="13392"/>
                  </a:lnTo>
                  <a:lnTo>
                    <a:pt x="168477" y="13407"/>
                  </a:lnTo>
                  <a:lnTo>
                    <a:pt x="166059" y="13593"/>
                  </a:lnTo>
                  <a:lnTo>
                    <a:pt x="163471" y="13779"/>
                  </a:lnTo>
                  <a:lnTo>
                    <a:pt x="163114" y="13810"/>
                  </a:lnTo>
                  <a:lnTo>
                    <a:pt x="160991" y="13950"/>
                  </a:lnTo>
                  <a:lnTo>
                    <a:pt x="158868" y="14074"/>
                  </a:lnTo>
                  <a:lnTo>
                    <a:pt x="157240" y="14182"/>
                  </a:lnTo>
                  <a:lnTo>
                    <a:pt x="154977" y="14306"/>
                  </a:lnTo>
                  <a:lnTo>
                    <a:pt x="152730" y="14430"/>
                  </a:lnTo>
                  <a:lnTo>
                    <a:pt x="151257" y="14508"/>
                  </a:lnTo>
                  <a:lnTo>
                    <a:pt x="146809" y="14709"/>
                  </a:lnTo>
                  <a:lnTo>
                    <a:pt x="145259" y="14787"/>
                  </a:lnTo>
                  <a:lnTo>
                    <a:pt x="144469" y="14818"/>
                  </a:lnTo>
                  <a:lnTo>
                    <a:pt x="141431" y="14926"/>
                  </a:lnTo>
                  <a:lnTo>
                    <a:pt x="139555" y="15004"/>
                  </a:lnTo>
                  <a:lnTo>
                    <a:pt x="139029" y="15019"/>
                  </a:lnTo>
                  <a:lnTo>
                    <a:pt x="135650" y="15112"/>
                  </a:lnTo>
                  <a:lnTo>
                    <a:pt x="132767" y="15205"/>
                  </a:lnTo>
                  <a:lnTo>
                    <a:pt x="129729" y="15267"/>
                  </a:lnTo>
                  <a:lnTo>
                    <a:pt x="126521" y="15329"/>
                  </a:lnTo>
                  <a:lnTo>
                    <a:pt x="123653" y="15376"/>
                  </a:lnTo>
                  <a:lnTo>
                    <a:pt x="120321" y="15407"/>
                  </a:lnTo>
                  <a:lnTo>
                    <a:pt x="119096" y="15422"/>
                  </a:lnTo>
                  <a:lnTo>
                    <a:pt x="117547" y="15422"/>
                  </a:lnTo>
                  <a:lnTo>
                    <a:pt x="115733" y="15438"/>
                  </a:lnTo>
                  <a:lnTo>
                    <a:pt x="111161" y="15438"/>
                  </a:lnTo>
                  <a:lnTo>
                    <a:pt x="107782" y="15422"/>
                  </a:lnTo>
                  <a:lnTo>
                    <a:pt x="104822" y="15407"/>
                  </a:lnTo>
                  <a:lnTo>
                    <a:pt x="101443" y="15360"/>
                  </a:lnTo>
                  <a:lnTo>
                    <a:pt x="98513" y="15329"/>
                  </a:lnTo>
                  <a:lnTo>
                    <a:pt x="95104" y="15252"/>
                  </a:lnTo>
                  <a:lnTo>
                    <a:pt x="92934" y="15205"/>
                  </a:lnTo>
                  <a:lnTo>
                    <a:pt x="92143" y="15190"/>
                  </a:lnTo>
                  <a:lnTo>
                    <a:pt x="91492" y="15174"/>
                  </a:lnTo>
                  <a:lnTo>
                    <a:pt x="89369" y="15112"/>
                  </a:lnTo>
                  <a:lnTo>
                    <a:pt x="86161" y="15004"/>
                  </a:lnTo>
                  <a:lnTo>
                    <a:pt x="83433" y="14911"/>
                  </a:lnTo>
                  <a:lnTo>
                    <a:pt x="80178" y="14787"/>
                  </a:lnTo>
                  <a:lnTo>
                    <a:pt x="77419" y="14663"/>
                  </a:lnTo>
                  <a:lnTo>
                    <a:pt x="74226" y="14508"/>
                  </a:lnTo>
                  <a:lnTo>
                    <a:pt x="71312" y="14353"/>
                  </a:lnTo>
                  <a:lnTo>
                    <a:pt x="68646" y="14213"/>
                  </a:lnTo>
                  <a:lnTo>
                    <a:pt x="68274" y="14182"/>
                  </a:lnTo>
                  <a:lnTo>
                    <a:pt x="67949" y="14167"/>
                  </a:lnTo>
                  <a:lnTo>
                    <a:pt x="64942" y="13981"/>
                  </a:lnTo>
                  <a:lnTo>
                    <a:pt x="62323" y="13810"/>
                  </a:lnTo>
                  <a:lnTo>
                    <a:pt x="59130" y="13578"/>
                  </a:lnTo>
                  <a:lnTo>
                    <a:pt x="56123" y="13345"/>
                  </a:lnTo>
                  <a:lnTo>
                    <a:pt x="53101" y="13082"/>
                  </a:lnTo>
                  <a:lnTo>
                    <a:pt x="50636" y="12880"/>
                  </a:lnTo>
                  <a:lnTo>
                    <a:pt x="47784" y="12601"/>
                  </a:lnTo>
                  <a:lnTo>
                    <a:pt x="44964" y="12322"/>
                  </a:lnTo>
                  <a:lnTo>
                    <a:pt x="44561" y="12276"/>
                  </a:lnTo>
                  <a:lnTo>
                    <a:pt x="44297" y="12245"/>
                  </a:lnTo>
                  <a:lnTo>
                    <a:pt x="42763" y="12090"/>
                  </a:lnTo>
                  <a:lnTo>
                    <a:pt x="42034" y="12012"/>
                  </a:lnTo>
                  <a:lnTo>
                    <a:pt x="39663" y="11733"/>
                  </a:lnTo>
                  <a:lnTo>
                    <a:pt x="37292" y="11454"/>
                  </a:lnTo>
                  <a:lnTo>
                    <a:pt x="34920" y="11144"/>
                  </a:lnTo>
                  <a:lnTo>
                    <a:pt x="32549" y="10819"/>
                  </a:lnTo>
                  <a:lnTo>
                    <a:pt x="30177" y="10478"/>
                  </a:lnTo>
                  <a:lnTo>
                    <a:pt x="27821" y="10122"/>
                  </a:lnTo>
                  <a:lnTo>
                    <a:pt x="25481" y="9734"/>
                  </a:lnTo>
                  <a:lnTo>
                    <a:pt x="23125" y="9316"/>
                  </a:lnTo>
                  <a:lnTo>
                    <a:pt x="22846" y="9269"/>
                  </a:lnTo>
                  <a:lnTo>
                    <a:pt x="22800" y="9269"/>
                  </a:lnTo>
                  <a:lnTo>
                    <a:pt x="22009" y="9114"/>
                  </a:lnTo>
                  <a:lnTo>
                    <a:pt x="20320" y="8789"/>
                  </a:lnTo>
                  <a:lnTo>
                    <a:pt x="19281" y="8587"/>
                  </a:lnTo>
                  <a:lnTo>
                    <a:pt x="18243" y="8370"/>
                  </a:lnTo>
                  <a:lnTo>
                    <a:pt x="17607" y="8231"/>
                  </a:lnTo>
                  <a:lnTo>
                    <a:pt x="16709" y="8029"/>
                  </a:lnTo>
                  <a:lnTo>
                    <a:pt x="15794" y="7812"/>
                  </a:lnTo>
                  <a:lnTo>
                    <a:pt x="14818" y="7595"/>
                  </a:lnTo>
                  <a:lnTo>
                    <a:pt x="13485" y="7254"/>
                  </a:lnTo>
                  <a:lnTo>
                    <a:pt x="12307" y="6944"/>
                  </a:lnTo>
                  <a:lnTo>
                    <a:pt x="10757" y="6510"/>
                  </a:lnTo>
                  <a:lnTo>
                    <a:pt x="10447" y="6417"/>
                  </a:lnTo>
                  <a:lnTo>
                    <a:pt x="10292" y="6386"/>
                  </a:lnTo>
                  <a:lnTo>
                    <a:pt x="9377" y="6107"/>
                  </a:lnTo>
                  <a:lnTo>
                    <a:pt x="8478" y="5828"/>
                  </a:lnTo>
                  <a:lnTo>
                    <a:pt x="7579" y="5518"/>
                  </a:lnTo>
                  <a:lnTo>
                    <a:pt x="6696" y="5193"/>
                  </a:lnTo>
                  <a:lnTo>
                    <a:pt x="5813" y="4852"/>
                  </a:lnTo>
                  <a:lnTo>
                    <a:pt x="4960" y="4480"/>
                  </a:lnTo>
                  <a:lnTo>
                    <a:pt x="4542" y="4278"/>
                  </a:lnTo>
                  <a:lnTo>
                    <a:pt x="4139" y="4077"/>
                  </a:lnTo>
                  <a:lnTo>
                    <a:pt x="3720" y="3860"/>
                  </a:lnTo>
                  <a:lnTo>
                    <a:pt x="3333" y="3643"/>
                  </a:lnTo>
                  <a:lnTo>
                    <a:pt x="2728" y="3302"/>
                  </a:lnTo>
                  <a:lnTo>
                    <a:pt x="2434" y="3116"/>
                  </a:lnTo>
                  <a:lnTo>
                    <a:pt x="2139" y="2914"/>
                  </a:lnTo>
                  <a:lnTo>
                    <a:pt x="1860" y="2713"/>
                  </a:lnTo>
                  <a:lnTo>
                    <a:pt x="1581" y="2496"/>
                  </a:lnTo>
                  <a:lnTo>
                    <a:pt x="1333" y="2279"/>
                  </a:lnTo>
                  <a:lnTo>
                    <a:pt x="1085" y="2062"/>
                  </a:lnTo>
                  <a:lnTo>
                    <a:pt x="868" y="1829"/>
                  </a:lnTo>
                  <a:lnTo>
                    <a:pt x="667" y="1581"/>
                  </a:lnTo>
                  <a:lnTo>
                    <a:pt x="481" y="1349"/>
                  </a:lnTo>
                  <a:lnTo>
                    <a:pt x="326" y="1085"/>
                  </a:lnTo>
                  <a:lnTo>
                    <a:pt x="202" y="822"/>
                  </a:lnTo>
                  <a:lnTo>
                    <a:pt x="93" y="558"/>
                  </a:lnTo>
                  <a:lnTo>
                    <a:pt x="31" y="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1"/>
            <p:cNvSpPr/>
            <p:nvPr/>
          </p:nvSpPr>
          <p:spPr>
            <a:xfrm>
              <a:off x="-2710356" y="3578112"/>
              <a:ext cx="447666" cy="69444"/>
            </a:xfrm>
            <a:custGeom>
              <a:rect b="b" l="l" r="r" t="t"/>
              <a:pathLst>
                <a:path extrusionOk="0" h="4852" w="31278">
                  <a:moveTo>
                    <a:pt x="10819" y="884"/>
                  </a:moveTo>
                  <a:lnTo>
                    <a:pt x="11377" y="899"/>
                  </a:lnTo>
                  <a:lnTo>
                    <a:pt x="11904" y="930"/>
                  </a:lnTo>
                  <a:lnTo>
                    <a:pt x="12369" y="961"/>
                  </a:lnTo>
                  <a:lnTo>
                    <a:pt x="12756" y="1023"/>
                  </a:lnTo>
                  <a:lnTo>
                    <a:pt x="13082" y="1085"/>
                  </a:lnTo>
                  <a:lnTo>
                    <a:pt x="13206" y="1132"/>
                  </a:lnTo>
                  <a:lnTo>
                    <a:pt x="13314" y="1163"/>
                  </a:lnTo>
                  <a:lnTo>
                    <a:pt x="13392" y="1209"/>
                  </a:lnTo>
                  <a:lnTo>
                    <a:pt x="13438" y="1256"/>
                  </a:lnTo>
                  <a:lnTo>
                    <a:pt x="13469" y="1302"/>
                  </a:lnTo>
                  <a:lnTo>
                    <a:pt x="13469" y="1349"/>
                  </a:lnTo>
                  <a:lnTo>
                    <a:pt x="13423" y="1395"/>
                  </a:lnTo>
                  <a:lnTo>
                    <a:pt x="13376" y="1442"/>
                  </a:lnTo>
                  <a:lnTo>
                    <a:pt x="13283" y="1488"/>
                  </a:lnTo>
                  <a:lnTo>
                    <a:pt x="13175" y="1535"/>
                  </a:lnTo>
                  <a:lnTo>
                    <a:pt x="12880" y="1612"/>
                  </a:lnTo>
                  <a:lnTo>
                    <a:pt x="12508" y="1674"/>
                  </a:lnTo>
                  <a:lnTo>
                    <a:pt x="12059" y="1736"/>
                  </a:lnTo>
                  <a:lnTo>
                    <a:pt x="11563" y="1767"/>
                  </a:lnTo>
                  <a:lnTo>
                    <a:pt x="11020" y="1798"/>
                  </a:lnTo>
                  <a:lnTo>
                    <a:pt x="10431" y="1814"/>
                  </a:lnTo>
                  <a:lnTo>
                    <a:pt x="9858" y="1798"/>
                  </a:lnTo>
                  <a:lnTo>
                    <a:pt x="9331" y="1767"/>
                  </a:lnTo>
                  <a:lnTo>
                    <a:pt x="8866" y="1736"/>
                  </a:lnTo>
                  <a:lnTo>
                    <a:pt x="8478" y="1674"/>
                  </a:lnTo>
                  <a:lnTo>
                    <a:pt x="8153" y="1612"/>
                  </a:lnTo>
                  <a:lnTo>
                    <a:pt x="8029" y="1566"/>
                  </a:lnTo>
                  <a:lnTo>
                    <a:pt x="7936" y="1535"/>
                  </a:lnTo>
                  <a:lnTo>
                    <a:pt x="7858" y="1488"/>
                  </a:lnTo>
                  <a:lnTo>
                    <a:pt x="7796" y="1442"/>
                  </a:lnTo>
                  <a:lnTo>
                    <a:pt x="7781" y="1395"/>
                  </a:lnTo>
                  <a:lnTo>
                    <a:pt x="7781" y="1349"/>
                  </a:lnTo>
                  <a:lnTo>
                    <a:pt x="7827" y="1302"/>
                  </a:lnTo>
                  <a:lnTo>
                    <a:pt x="7889" y="1256"/>
                  </a:lnTo>
                  <a:lnTo>
                    <a:pt x="7967" y="1209"/>
                  </a:lnTo>
                  <a:lnTo>
                    <a:pt x="8091" y="1163"/>
                  </a:lnTo>
                  <a:lnTo>
                    <a:pt x="8385" y="1085"/>
                  </a:lnTo>
                  <a:lnTo>
                    <a:pt x="8757" y="1023"/>
                  </a:lnTo>
                  <a:lnTo>
                    <a:pt x="9207" y="961"/>
                  </a:lnTo>
                  <a:lnTo>
                    <a:pt x="9703" y="930"/>
                  </a:lnTo>
                  <a:lnTo>
                    <a:pt x="10245" y="899"/>
                  </a:lnTo>
                  <a:lnTo>
                    <a:pt x="10819" y="884"/>
                  </a:lnTo>
                  <a:close/>
                  <a:moveTo>
                    <a:pt x="22273" y="884"/>
                  </a:moveTo>
                  <a:lnTo>
                    <a:pt x="22831" y="899"/>
                  </a:lnTo>
                  <a:lnTo>
                    <a:pt x="23358" y="930"/>
                  </a:lnTo>
                  <a:lnTo>
                    <a:pt x="23823" y="961"/>
                  </a:lnTo>
                  <a:lnTo>
                    <a:pt x="24226" y="1023"/>
                  </a:lnTo>
                  <a:lnTo>
                    <a:pt x="24551" y="1085"/>
                  </a:lnTo>
                  <a:lnTo>
                    <a:pt x="24691" y="1132"/>
                  </a:lnTo>
                  <a:lnTo>
                    <a:pt x="24799" y="1163"/>
                  </a:lnTo>
                  <a:lnTo>
                    <a:pt x="24877" y="1209"/>
                  </a:lnTo>
                  <a:lnTo>
                    <a:pt x="24939" y="1256"/>
                  </a:lnTo>
                  <a:lnTo>
                    <a:pt x="24970" y="1302"/>
                  </a:lnTo>
                  <a:lnTo>
                    <a:pt x="24970" y="1349"/>
                  </a:lnTo>
                  <a:lnTo>
                    <a:pt x="24939" y="1395"/>
                  </a:lnTo>
                  <a:lnTo>
                    <a:pt x="24892" y="1442"/>
                  </a:lnTo>
                  <a:lnTo>
                    <a:pt x="24815" y="1488"/>
                  </a:lnTo>
                  <a:lnTo>
                    <a:pt x="24706" y="1535"/>
                  </a:lnTo>
                  <a:lnTo>
                    <a:pt x="24412" y="1612"/>
                  </a:lnTo>
                  <a:lnTo>
                    <a:pt x="24055" y="1674"/>
                  </a:lnTo>
                  <a:lnTo>
                    <a:pt x="23621" y="1736"/>
                  </a:lnTo>
                  <a:lnTo>
                    <a:pt x="23125" y="1767"/>
                  </a:lnTo>
                  <a:lnTo>
                    <a:pt x="22583" y="1798"/>
                  </a:lnTo>
                  <a:lnTo>
                    <a:pt x="21994" y="1814"/>
                  </a:lnTo>
                  <a:lnTo>
                    <a:pt x="21420" y="1798"/>
                  </a:lnTo>
                  <a:lnTo>
                    <a:pt x="20893" y="1767"/>
                  </a:lnTo>
                  <a:lnTo>
                    <a:pt x="20428" y="1736"/>
                  </a:lnTo>
                  <a:lnTo>
                    <a:pt x="20025" y="1674"/>
                  </a:lnTo>
                  <a:lnTo>
                    <a:pt x="19700" y="1612"/>
                  </a:lnTo>
                  <a:lnTo>
                    <a:pt x="19560" y="1566"/>
                  </a:lnTo>
                  <a:lnTo>
                    <a:pt x="19467" y="1535"/>
                  </a:lnTo>
                  <a:lnTo>
                    <a:pt x="19374" y="1488"/>
                  </a:lnTo>
                  <a:lnTo>
                    <a:pt x="19328" y="1442"/>
                  </a:lnTo>
                  <a:lnTo>
                    <a:pt x="19297" y="1395"/>
                  </a:lnTo>
                  <a:lnTo>
                    <a:pt x="19297" y="1349"/>
                  </a:lnTo>
                  <a:lnTo>
                    <a:pt x="19328" y="1302"/>
                  </a:lnTo>
                  <a:lnTo>
                    <a:pt x="19390" y="1256"/>
                  </a:lnTo>
                  <a:lnTo>
                    <a:pt x="19467" y="1209"/>
                  </a:lnTo>
                  <a:lnTo>
                    <a:pt x="19576" y="1163"/>
                  </a:lnTo>
                  <a:lnTo>
                    <a:pt x="19855" y="1085"/>
                  </a:lnTo>
                  <a:lnTo>
                    <a:pt x="20227" y="1023"/>
                  </a:lnTo>
                  <a:lnTo>
                    <a:pt x="20661" y="961"/>
                  </a:lnTo>
                  <a:lnTo>
                    <a:pt x="21157" y="930"/>
                  </a:lnTo>
                  <a:lnTo>
                    <a:pt x="21699" y="899"/>
                  </a:lnTo>
                  <a:lnTo>
                    <a:pt x="22273" y="884"/>
                  </a:lnTo>
                  <a:close/>
                  <a:moveTo>
                    <a:pt x="9966" y="2930"/>
                  </a:moveTo>
                  <a:lnTo>
                    <a:pt x="10555" y="2945"/>
                  </a:lnTo>
                  <a:lnTo>
                    <a:pt x="11082" y="2961"/>
                  </a:lnTo>
                  <a:lnTo>
                    <a:pt x="11547" y="3007"/>
                  </a:lnTo>
                  <a:lnTo>
                    <a:pt x="11950" y="3069"/>
                  </a:lnTo>
                  <a:lnTo>
                    <a:pt x="12276" y="3147"/>
                  </a:lnTo>
                  <a:lnTo>
                    <a:pt x="12415" y="3178"/>
                  </a:lnTo>
                  <a:lnTo>
                    <a:pt x="12508" y="3224"/>
                  </a:lnTo>
                  <a:lnTo>
                    <a:pt x="12601" y="3271"/>
                  </a:lnTo>
                  <a:lnTo>
                    <a:pt x="12648" y="3317"/>
                  </a:lnTo>
                  <a:lnTo>
                    <a:pt x="12679" y="3364"/>
                  </a:lnTo>
                  <a:lnTo>
                    <a:pt x="12663" y="3410"/>
                  </a:lnTo>
                  <a:lnTo>
                    <a:pt x="12632" y="3457"/>
                  </a:lnTo>
                  <a:lnTo>
                    <a:pt x="12570" y="3503"/>
                  </a:lnTo>
                  <a:lnTo>
                    <a:pt x="12493" y="3550"/>
                  </a:lnTo>
                  <a:lnTo>
                    <a:pt x="12369" y="3596"/>
                  </a:lnTo>
                  <a:lnTo>
                    <a:pt x="12074" y="3674"/>
                  </a:lnTo>
                  <a:lnTo>
                    <a:pt x="11687" y="3751"/>
                  </a:lnTo>
                  <a:lnTo>
                    <a:pt x="11237" y="3798"/>
                  </a:lnTo>
                  <a:lnTo>
                    <a:pt x="10726" y="3844"/>
                  </a:lnTo>
                  <a:lnTo>
                    <a:pt x="10168" y="3875"/>
                  </a:lnTo>
                  <a:lnTo>
                    <a:pt x="9579" y="3891"/>
                  </a:lnTo>
                  <a:lnTo>
                    <a:pt x="8990" y="3875"/>
                  </a:lnTo>
                  <a:lnTo>
                    <a:pt x="8463" y="3844"/>
                  </a:lnTo>
                  <a:lnTo>
                    <a:pt x="7982" y="3798"/>
                  </a:lnTo>
                  <a:lnTo>
                    <a:pt x="7579" y="3751"/>
                  </a:lnTo>
                  <a:lnTo>
                    <a:pt x="7254" y="3674"/>
                  </a:lnTo>
                  <a:lnTo>
                    <a:pt x="7130" y="3643"/>
                  </a:lnTo>
                  <a:lnTo>
                    <a:pt x="7021" y="3596"/>
                  </a:lnTo>
                  <a:lnTo>
                    <a:pt x="6944" y="3550"/>
                  </a:lnTo>
                  <a:lnTo>
                    <a:pt x="6897" y="3503"/>
                  </a:lnTo>
                  <a:lnTo>
                    <a:pt x="6866" y="3457"/>
                  </a:lnTo>
                  <a:lnTo>
                    <a:pt x="6882" y="3410"/>
                  </a:lnTo>
                  <a:lnTo>
                    <a:pt x="6913" y="3364"/>
                  </a:lnTo>
                  <a:lnTo>
                    <a:pt x="6975" y="3317"/>
                  </a:lnTo>
                  <a:lnTo>
                    <a:pt x="7068" y="3271"/>
                  </a:lnTo>
                  <a:lnTo>
                    <a:pt x="7192" y="3224"/>
                  </a:lnTo>
                  <a:lnTo>
                    <a:pt x="7486" y="3147"/>
                  </a:lnTo>
                  <a:lnTo>
                    <a:pt x="7874" y="3069"/>
                  </a:lnTo>
                  <a:lnTo>
                    <a:pt x="8323" y="3007"/>
                  </a:lnTo>
                  <a:lnTo>
                    <a:pt x="8835" y="2961"/>
                  </a:lnTo>
                  <a:lnTo>
                    <a:pt x="9393" y="2945"/>
                  </a:lnTo>
                  <a:lnTo>
                    <a:pt x="9966" y="2930"/>
                  </a:lnTo>
                  <a:close/>
                  <a:moveTo>
                    <a:pt x="21668" y="2930"/>
                  </a:moveTo>
                  <a:lnTo>
                    <a:pt x="22242" y="2945"/>
                  </a:lnTo>
                  <a:lnTo>
                    <a:pt x="22784" y="2961"/>
                  </a:lnTo>
                  <a:lnTo>
                    <a:pt x="23249" y="3007"/>
                  </a:lnTo>
                  <a:lnTo>
                    <a:pt x="23668" y="3069"/>
                  </a:lnTo>
                  <a:lnTo>
                    <a:pt x="23993" y="3147"/>
                  </a:lnTo>
                  <a:lnTo>
                    <a:pt x="24133" y="3178"/>
                  </a:lnTo>
                  <a:lnTo>
                    <a:pt x="24241" y="3224"/>
                  </a:lnTo>
                  <a:lnTo>
                    <a:pt x="24334" y="3271"/>
                  </a:lnTo>
                  <a:lnTo>
                    <a:pt x="24396" y="3317"/>
                  </a:lnTo>
                  <a:lnTo>
                    <a:pt x="24427" y="3364"/>
                  </a:lnTo>
                  <a:lnTo>
                    <a:pt x="24427" y="3410"/>
                  </a:lnTo>
                  <a:lnTo>
                    <a:pt x="24396" y="3457"/>
                  </a:lnTo>
                  <a:lnTo>
                    <a:pt x="24334" y="3503"/>
                  </a:lnTo>
                  <a:lnTo>
                    <a:pt x="24257" y="3550"/>
                  </a:lnTo>
                  <a:lnTo>
                    <a:pt x="24148" y="3596"/>
                  </a:lnTo>
                  <a:lnTo>
                    <a:pt x="23854" y="3674"/>
                  </a:lnTo>
                  <a:lnTo>
                    <a:pt x="23482" y="3751"/>
                  </a:lnTo>
                  <a:lnTo>
                    <a:pt x="23032" y="3798"/>
                  </a:lnTo>
                  <a:lnTo>
                    <a:pt x="22521" y="3844"/>
                  </a:lnTo>
                  <a:lnTo>
                    <a:pt x="21978" y="3875"/>
                  </a:lnTo>
                  <a:lnTo>
                    <a:pt x="21389" y="3891"/>
                  </a:lnTo>
                  <a:lnTo>
                    <a:pt x="20800" y="3875"/>
                  </a:lnTo>
                  <a:lnTo>
                    <a:pt x="20258" y="3844"/>
                  </a:lnTo>
                  <a:lnTo>
                    <a:pt x="19777" y="3798"/>
                  </a:lnTo>
                  <a:lnTo>
                    <a:pt x="19374" y="3751"/>
                  </a:lnTo>
                  <a:lnTo>
                    <a:pt x="19033" y="3674"/>
                  </a:lnTo>
                  <a:lnTo>
                    <a:pt x="18909" y="3643"/>
                  </a:lnTo>
                  <a:lnTo>
                    <a:pt x="18785" y="3596"/>
                  </a:lnTo>
                  <a:lnTo>
                    <a:pt x="18708" y="3550"/>
                  </a:lnTo>
                  <a:lnTo>
                    <a:pt x="18646" y="3503"/>
                  </a:lnTo>
                  <a:lnTo>
                    <a:pt x="18630" y="3457"/>
                  </a:lnTo>
                  <a:lnTo>
                    <a:pt x="18630" y="3410"/>
                  </a:lnTo>
                  <a:lnTo>
                    <a:pt x="18661" y="3364"/>
                  </a:lnTo>
                  <a:lnTo>
                    <a:pt x="18723" y="3317"/>
                  </a:lnTo>
                  <a:lnTo>
                    <a:pt x="18801" y="3271"/>
                  </a:lnTo>
                  <a:lnTo>
                    <a:pt x="18909" y="3224"/>
                  </a:lnTo>
                  <a:lnTo>
                    <a:pt x="19204" y="3147"/>
                  </a:lnTo>
                  <a:lnTo>
                    <a:pt x="19576" y="3069"/>
                  </a:lnTo>
                  <a:lnTo>
                    <a:pt x="20025" y="3007"/>
                  </a:lnTo>
                  <a:lnTo>
                    <a:pt x="20537" y="2961"/>
                  </a:lnTo>
                  <a:lnTo>
                    <a:pt x="21079" y="2945"/>
                  </a:lnTo>
                  <a:lnTo>
                    <a:pt x="21668" y="2930"/>
                  </a:lnTo>
                  <a:close/>
                  <a:moveTo>
                    <a:pt x="2434" y="0"/>
                  </a:moveTo>
                  <a:lnTo>
                    <a:pt x="0" y="4852"/>
                  </a:lnTo>
                  <a:lnTo>
                    <a:pt x="30286" y="4852"/>
                  </a:lnTo>
                  <a:lnTo>
                    <a:pt x="31278" y="0"/>
                  </a:lnTo>
                  <a:close/>
                </a:path>
              </a:pathLst>
            </a:custGeom>
            <a:solidFill>
              <a:srgbClr val="FDF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1"/>
            <p:cNvSpPr/>
            <p:nvPr/>
          </p:nvSpPr>
          <p:spPr>
            <a:xfrm>
              <a:off x="-2612086" y="3620033"/>
              <a:ext cx="83199" cy="13769"/>
            </a:xfrm>
            <a:custGeom>
              <a:rect b="b" l="l" r="r" t="t"/>
              <a:pathLst>
                <a:path extrusionOk="0" fill="none" h="962" w="5813">
                  <a:moveTo>
                    <a:pt x="16" y="481"/>
                  </a:moveTo>
                  <a:lnTo>
                    <a:pt x="16" y="481"/>
                  </a:lnTo>
                  <a:lnTo>
                    <a:pt x="47" y="435"/>
                  </a:lnTo>
                  <a:lnTo>
                    <a:pt x="109" y="388"/>
                  </a:lnTo>
                  <a:lnTo>
                    <a:pt x="202" y="342"/>
                  </a:lnTo>
                  <a:lnTo>
                    <a:pt x="326" y="295"/>
                  </a:lnTo>
                  <a:lnTo>
                    <a:pt x="326" y="295"/>
                  </a:lnTo>
                  <a:lnTo>
                    <a:pt x="620" y="218"/>
                  </a:lnTo>
                  <a:lnTo>
                    <a:pt x="1008" y="140"/>
                  </a:lnTo>
                  <a:lnTo>
                    <a:pt x="1008" y="140"/>
                  </a:lnTo>
                  <a:lnTo>
                    <a:pt x="1457" y="78"/>
                  </a:lnTo>
                  <a:lnTo>
                    <a:pt x="1969" y="32"/>
                  </a:lnTo>
                  <a:lnTo>
                    <a:pt x="1969" y="32"/>
                  </a:lnTo>
                  <a:lnTo>
                    <a:pt x="2527" y="16"/>
                  </a:lnTo>
                  <a:lnTo>
                    <a:pt x="3100" y="1"/>
                  </a:lnTo>
                  <a:lnTo>
                    <a:pt x="3100" y="1"/>
                  </a:lnTo>
                  <a:lnTo>
                    <a:pt x="3689" y="16"/>
                  </a:lnTo>
                  <a:lnTo>
                    <a:pt x="4216" y="32"/>
                  </a:lnTo>
                  <a:lnTo>
                    <a:pt x="4216" y="32"/>
                  </a:lnTo>
                  <a:lnTo>
                    <a:pt x="4681" y="78"/>
                  </a:lnTo>
                  <a:lnTo>
                    <a:pt x="5084" y="140"/>
                  </a:lnTo>
                  <a:lnTo>
                    <a:pt x="5084" y="140"/>
                  </a:lnTo>
                  <a:lnTo>
                    <a:pt x="5410" y="218"/>
                  </a:lnTo>
                  <a:lnTo>
                    <a:pt x="5549" y="249"/>
                  </a:lnTo>
                  <a:lnTo>
                    <a:pt x="5642" y="295"/>
                  </a:lnTo>
                  <a:lnTo>
                    <a:pt x="5642" y="295"/>
                  </a:lnTo>
                  <a:lnTo>
                    <a:pt x="5735" y="342"/>
                  </a:lnTo>
                  <a:lnTo>
                    <a:pt x="5782" y="388"/>
                  </a:lnTo>
                  <a:lnTo>
                    <a:pt x="5813" y="435"/>
                  </a:lnTo>
                  <a:lnTo>
                    <a:pt x="5797" y="481"/>
                  </a:lnTo>
                  <a:lnTo>
                    <a:pt x="5797" y="481"/>
                  </a:lnTo>
                  <a:lnTo>
                    <a:pt x="5766" y="528"/>
                  </a:lnTo>
                  <a:lnTo>
                    <a:pt x="5704" y="574"/>
                  </a:lnTo>
                  <a:lnTo>
                    <a:pt x="5627" y="621"/>
                  </a:lnTo>
                  <a:lnTo>
                    <a:pt x="5503" y="667"/>
                  </a:lnTo>
                  <a:lnTo>
                    <a:pt x="5503" y="667"/>
                  </a:lnTo>
                  <a:lnTo>
                    <a:pt x="5208" y="745"/>
                  </a:lnTo>
                  <a:lnTo>
                    <a:pt x="4821" y="822"/>
                  </a:lnTo>
                  <a:lnTo>
                    <a:pt x="4821" y="822"/>
                  </a:lnTo>
                  <a:lnTo>
                    <a:pt x="4371" y="869"/>
                  </a:lnTo>
                  <a:lnTo>
                    <a:pt x="3860" y="915"/>
                  </a:lnTo>
                  <a:lnTo>
                    <a:pt x="3860" y="915"/>
                  </a:lnTo>
                  <a:lnTo>
                    <a:pt x="3302" y="946"/>
                  </a:lnTo>
                  <a:lnTo>
                    <a:pt x="2713" y="962"/>
                  </a:lnTo>
                  <a:lnTo>
                    <a:pt x="2713" y="962"/>
                  </a:lnTo>
                  <a:lnTo>
                    <a:pt x="2124" y="946"/>
                  </a:lnTo>
                  <a:lnTo>
                    <a:pt x="1597" y="915"/>
                  </a:lnTo>
                  <a:lnTo>
                    <a:pt x="1597" y="915"/>
                  </a:lnTo>
                  <a:lnTo>
                    <a:pt x="1116" y="869"/>
                  </a:lnTo>
                  <a:lnTo>
                    <a:pt x="713" y="822"/>
                  </a:lnTo>
                  <a:lnTo>
                    <a:pt x="713" y="822"/>
                  </a:lnTo>
                  <a:lnTo>
                    <a:pt x="388" y="745"/>
                  </a:lnTo>
                  <a:lnTo>
                    <a:pt x="264" y="714"/>
                  </a:lnTo>
                  <a:lnTo>
                    <a:pt x="155" y="667"/>
                  </a:lnTo>
                  <a:lnTo>
                    <a:pt x="155" y="667"/>
                  </a:lnTo>
                  <a:lnTo>
                    <a:pt x="78" y="621"/>
                  </a:lnTo>
                  <a:lnTo>
                    <a:pt x="31" y="574"/>
                  </a:lnTo>
                  <a:lnTo>
                    <a:pt x="0" y="528"/>
                  </a:lnTo>
                  <a:lnTo>
                    <a:pt x="16" y="48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1"/>
            <p:cNvSpPr/>
            <p:nvPr/>
          </p:nvSpPr>
          <p:spPr>
            <a:xfrm>
              <a:off x="-2443714" y="3620033"/>
              <a:ext cx="82984" cy="13769"/>
            </a:xfrm>
            <a:custGeom>
              <a:rect b="b" l="l" r="r" t="t"/>
              <a:pathLst>
                <a:path extrusionOk="0" fill="none" h="962" w="5798">
                  <a:moveTo>
                    <a:pt x="0" y="481"/>
                  </a:moveTo>
                  <a:lnTo>
                    <a:pt x="0" y="481"/>
                  </a:lnTo>
                  <a:lnTo>
                    <a:pt x="31" y="435"/>
                  </a:lnTo>
                  <a:lnTo>
                    <a:pt x="93" y="388"/>
                  </a:lnTo>
                  <a:lnTo>
                    <a:pt x="171" y="342"/>
                  </a:lnTo>
                  <a:lnTo>
                    <a:pt x="279" y="295"/>
                  </a:lnTo>
                  <a:lnTo>
                    <a:pt x="279" y="295"/>
                  </a:lnTo>
                  <a:lnTo>
                    <a:pt x="574" y="218"/>
                  </a:lnTo>
                  <a:lnTo>
                    <a:pt x="946" y="140"/>
                  </a:lnTo>
                  <a:lnTo>
                    <a:pt x="946" y="140"/>
                  </a:lnTo>
                  <a:lnTo>
                    <a:pt x="1395" y="78"/>
                  </a:lnTo>
                  <a:lnTo>
                    <a:pt x="1907" y="32"/>
                  </a:lnTo>
                  <a:lnTo>
                    <a:pt x="1907" y="32"/>
                  </a:lnTo>
                  <a:lnTo>
                    <a:pt x="2449" y="16"/>
                  </a:lnTo>
                  <a:lnTo>
                    <a:pt x="3038" y="1"/>
                  </a:lnTo>
                  <a:lnTo>
                    <a:pt x="3038" y="1"/>
                  </a:lnTo>
                  <a:lnTo>
                    <a:pt x="3612" y="16"/>
                  </a:lnTo>
                  <a:lnTo>
                    <a:pt x="4154" y="32"/>
                  </a:lnTo>
                  <a:lnTo>
                    <a:pt x="4154" y="32"/>
                  </a:lnTo>
                  <a:lnTo>
                    <a:pt x="4619" y="78"/>
                  </a:lnTo>
                  <a:lnTo>
                    <a:pt x="5038" y="140"/>
                  </a:lnTo>
                  <a:lnTo>
                    <a:pt x="5038" y="140"/>
                  </a:lnTo>
                  <a:lnTo>
                    <a:pt x="5363" y="218"/>
                  </a:lnTo>
                  <a:lnTo>
                    <a:pt x="5503" y="249"/>
                  </a:lnTo>
                  <a:lnTo>
                    <a:pt x="5611" y="295"/>
                  </a:lnTo>
                  <a:lnTo>
                    <a:pt x="5611" y="295"/>
                  </a:lnTo>
                  <a:lnTo>
                    <a:pt x="5704" y="342"/>
                  </a:lnTo>
                  <a:lnTo>
                    <a:pt x="5766" y="388"/>
                  </a:lnTo>
                  <a:lnTo>
                    <a:pt x="5797" y="435"/>
                  </a:lnTo>
                  <a:lnTo>
                    <a:pt x="5797" y="481"/>
                  </a:lnTo>
                  <a:lnTo>
                    <a:pt x="5797" y="481"/>
                  </a:lnTo>
                  <a:lnTo>
                    <a:pt x="5766" y="528"/>
                  </a:lnTo>
                  <a:lnTo>
                    <a:pt x="5704" y="574"/>
                  </a:lnTo>
                  <a:lnTo>
                    <a:pt x="5627" y="621"/>
                  </a:lnTo>
                  <a:lnTo>
                    <a:pt x="5518" y="667"/>
                  </a:lnTo>
                  <a:lnTo>
                    <a:pt x="5518" y="667"/>
                  </a:lnTo>
                  <a:lnTo>
                    <a:pt x="5224" y="745"/>
                  </a:lnTo>
                  <a:lnTo>
                    <a:pt x="4852" y="822"/>
                  </a:lnTo>
                  <a:lnTo>
                    <a:pt x="4852" y="822"/>
                  </a:lnTo>
                  <a:lnTo>
                    <a:pt x="4402" y="869"/>
                  </a:lnTo>
                  <a:lnTo>
                    <a:pt x="3891" y="915"/>
                  </a:lnTo>
                  <a:lnTo>
                    <a:pt x="3891" y="915"/>
                  </a:lnTo>
                  <a:lnTo>
                    <a:pt x="3348" y="946"/>
                  </a:lnTo>
                  <a:lnTo>
                    <a:pt x="2759" y="962"/>
                  </a:lnTo>
                  <a:lnTo>
                    <a:pt x="2759" y="962"/>
                  </a:lnTo>
                  <a:lnTo>
                    <a:pt x="2170" y="946"/>
                  </a:lnTo>
                  <a:lnTo>
                    <a:pt x="1628" y="915"/>
                  </a:lnTo>
                  <a:lnTo>
                    <a:pt x="1628" y="915"/>
                  </a:lnTo>
                  <a:lnTo>
                    <a:pt x="1147" y="869"/>
                  </a:lnTo>
                  <a:lnTo>
                    <a:pt x="744" y="822"/>
                  </a:lnTo>
                  <a:lnTo>
                    <a:pt x="744" y="822"/>
                  </a:lnTo>
                  <a:lnTo>
                    <a:pt x="403" y="745"/>
                  </a:lnTo>
                  <a:lnTo>
                    <a:pt x="279" y="714"/>
                  </a:lnTo>
                  <a:lnTo>
                    <a:pt x="155" y="667"/>
                  </a:lnTo>
                  <a:lnTo>
                    <a:pt x="155" y="667"/>
                  </a:lnTo>
                  <a:lnTo>
                    <a:pt x="78" y="621"/>
                  </a:lnTo>
                  <a:lnTo>
                    <a:pt x="16" y="574"/>
                  </a:lnTo>
                  <a:lnTo>
                    <a:pt x="0" y="528"/>
                  </a:lnTo>
                  <a:lnTo>
                    <a:pt x="0" y="48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1"/>
            <p:cNvSpPr/>
            <p:nvPr/>
          </p:nvSpPr>
          <p:spPr>
            <a:xfrm>
              <a:off x="-2599005" y="3590750"/>
              <a:ext cx="81438" cy="13325"/>
            </a:xfrm>
            <a:custGeom>
              <a:rect b="b" l="l" r="r" t="t"/>
              <a:pathLst>
                <a:path extrusionOk="0" fill="none" h="931" w="5690">
                  <a:moveTo>
                    <a:pt x="1" y="466"/>
                  </a:moveTo>
                  <a:lnTo>
                    <a:pt x="1" y="466"/>
                  </a:lnTo>
                  <a:lnTo>
                    <a:pt x="47" y="419"/>
                  </a:lnTo>
                  <a:lnTo>
                    <a:pt x="109" y="373"/>
                  </a:lnTo>
                  <a:lnTo>
                    <a:pt x="187" y="326"/>
                  </a:lnTo>
                  <a:lnTo>
                    <a:pt x="311" y="280"/>
                  </a:lnTo>
                  <a:lnTo>
                    <a:pt x="311" y="280"/>
                  </a:lnTo>
                  <a:lnTo>
                    <a:pt x="605" y="202"/>
                  </a:lnTo>
                  <a:lnTo>
                    <a:pt x="977" y="140"/>
                  </a:lnTo>
                  <a:lnTo>
                    <a:pt x="977" y="140"/>
                  </a:lnTo>
                  <a:lnTo>
                    <a:pt x="1427" y="78"/>
                  </a:lnTo>
                  <a:lnTo>
                    <a:pt x="1923" y="47"/>
                  </a:lnTo>
                  <a:lnTo>
                    <a:pt x="1923" y="47"/>
                  </a:lnTo>
                  <a:lnTo>
                    <a:pt x="2465" y="16"/>
                  </a:lnTo>
                  <a:lnTo>
                    <a:pt x="3039" y="1"/>
                  </a:lnTo>
                  <a:lnTo>
                    <a:pt x="3039" y="1"/>
                  </a:lnTo>
                  <a:lnTo>
                    <a:pt x="3597" y="16"/>
                  </a:lnTo>
                  <a:lnTo>
                    <a:pt x="4124" y="47"/>
                  </a:lnTo>
                  <a:lnTo>
                    <a:pt x="4124" y="47"/>
                  </a:lnTo>
                  <a:lnTo>
                    <a:pt x="4589" y="78"/>
                  </a:lnTo>
                  <a:lnTo>
                    <a:pt x="4976" y="140"/>
                  </a:lnTo>
                  <a:lnTo>
                    <a:pt x="4976" y="140"/>
                  </a:lnTo>
                  <a:lnTo>
                    <a:pt x="5302" y="202"/>
                  </a:lnTo>
                  <a:lnTo>
                    <a:pt x="5426" y="249"/>
                  </a:lnTo>
                  <a:lnTo>
                    <a:pt x="5534" y="280"/>
                  </a:lnTo>
                  <a:lnTo>
                    <a:pt x="5534" y="280"/>
                  </a:lnTo>
                  <a:lnTo>
                    <a:pt x="5612" y="326"/>
                  </a:lnTo>
                  <a:lnTo>
                    <a:pt x="5658" y="373"/>
                  </a:lnTo>
                  <a:lnTo>
                    <a:pt x="5689" y="419"/>
                  </a:lnTo>
                  <a:lnTo>
                    <a:pt x="5689" y="466"/>
                  </a:lnTo>
                  <a:lnTo>
                    <a:pt x="5689" y="466"/>
                  </a:lnTo>
                  <a:lnTo>
                    <a:pt x="5643" y="512"/>
                  </a:lnTo>
                  <a:lnTo>
                    <a:pt x="5596" y="559"/>
                  </a:lnTo>
                  <a:lnTo>
                    <a:pt x="5503" y="605"/>
                  </a:lnTo>
                  <a:lnTo>
                    <a:pt x="5395" y="652"/>
                  </a:lnTo>
                  <a:lnTo>
                    <a:pt x="5395" y="652"/>
                  </a:lnTo>
                  <a:lnTo>
                    <a:pt x="5100" y="729"/>
                  </a:lnTo>
                  <a:lnTo>
                    <a:pt x="4728" y="791"/>
                  </a:lnTo>
                  <a:lnTo>
                    <a:pt x="4728" y="791"/>
                  </a:lnTo>
                  <a:lnTo>
                    <a:pt x="4279" y="853"/>
                  </a:lnTo>
                  <a:lnTo>
                    <a:pt x="3783" y="884"/>
                  </a:lnTo>
                  <a:lnTo>
                    <a:pt x="3783" y="884"/>
                  </a:lnTo>
                  <a:lnTo>
                    <a:pt x="3240" y="915"/>
                  </a:lnTo>
                  <a:lnTo>
                    <a:pt x="2651" y="931"/>
                  </a:lnTo>
                  <a:lnTo>
                    <a:pt x="2651" y="931"/>
                  </a:lnTo>
                  <a:lnTo>
                    <a:pt x="2078" y="915"/>
                  </a:lnTo>
                  <a:lnTo>
                    <a:pt x="1551" y="884"/>
                  </a:lnTo>
                  <a:lnTo>
                    <a:pt x="1551" y="884"/>
                  </a:lnTo>
                  <a:lnTo>
                    <a:pt x="1086" y="853"/>
                  </a:lnTo>
                  <a:lnTo>
                    <a:pt x="698" y="791"/>
                  </a:lnTo>
                  <a:lnTo>
                    <a:pt x="698" y="791"/>
                  </a:lnTo>
                  <a:lnTo>
                    <a:pt x="373" y="729"/>
                  </a:lnTo>
                  <a:lnTo>
                    <a:pt x="249" y="683"/>
                  </a:lnTo>
                  <a:lnTo>
                    <a:pt x="156" y="652"/>
                  </a:lnTo>
                  <a:lnTo>
                    <a:pt x="156" y="652"/>
                  </a:lnTo>
                  <a:lnTo>
                    <a:pt x="78" y="605"/>
                  </a:lnTo>
                  <a:lnTo>
                    <a:pt x="16" y="559"/>
                  </a:lnTo>
                  <a:lnTo>
                    <a:pt x="1" y="512"/>
                  </a:lnTo>
                  <a:lnTo>
                    <a:pt x="1" y="46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1"/>
            <p:cNvSpPr/>
            <p:nvPr/>
          </p:nvSpPr>
          <p:spPr>
            <a:xfrm>
              <a:off x="-2434182" y="3590750"/>
              <a:ext cx="81209" cy="13325"/>
            </a:xfrm>
            <a:custGeom>
              <a:rect b="b" l="l" r="r" t="t"/>
              <a:pathLst>
                <a:path extrusionOk="0" fill="none" h="931" w="5674">
                  <a:moveTo>
                    <a:pt x="1" y="466"/>
                  </a:moveTo>
                  <a:lnTo>
                    <a:pt x="1" y="466"/>
                  </a:lnTo>
                  <a:lnTo>
                    <a:pt x="32" y="419"/>
                  </a:lnTo>
                  <a:lnTo>
                    <a:pt x="94" y="373"/>
                  </a:lnTo>
                  <a:lnTo>
                    <a:pt x="171" y="326"/>
                  </a:lnTo>
                  <a:lnTo>
                    <a:pt x="280" y="280"/>
                  </a:lnTo>
                  <a:lnTo>
                    <a:pt x="280" y="280"/>
                  </a:lnTo>
                  <a:lnTo>
                    <a:pt x="559" y="202"/>
                  </a:lnTo>
                  <a:lnTo>
                    <a:pt x="931" y="140"/>
                  </a:lnTo>
                  <a:lnTo>
                    <a:pt x="931" y="140"/>
                  </a:lnTo>
                  <a:lnTo>
                    <a:pt x="1365" y="78"/>
                  </a:lnTo>
                  <a:lnTo>
                    <a:pt x="1861" y="47"/>
                  </a:lnTo>
                  <a:lnTo>
                    <a:pt x="1861" y="47"/>
                  </a:lnTo>
                  <a:lnTo>
                    <a:pt x="2403" y="16"/>
                  </a:lnTo>
                  <a:lnTo>
                    <a:pt x="2977" y="1"/>
                  </a:lnTo>
                  <a:lnTo>
                    <a:pt x="2977" y="1"/>
                  </a:lnTo>
                  <a:lnTo>
                    <a:pt x="3535" y="16"/>
                  </a:lnTo>
                  <a:lnTo>
                    <a:pt x="4062" y="47"/>
                  </a:lnTo>
                  <a:lnTo>
                    <a:pt x="4062" y="47"/>
                  </a:lnTo>
                  <a:lnTo>
                    <a:pt x="4527" y="78"/>
                  </a:lnTo>
                  <a:lnTo>
                    <a:pt x="4930" y="140"/>
                  </a:lnTo>
                  <a:lnTo>
                    <a:pt x="4930" y="140"/>
                  </a:lnTo>
                  <a:lnTo>
                    <a:pt x="5255" y="202"/>
                  </a:lnTo>
                  <a:lnTo>
                    <a:pt x="5395" y="249"/>
                  </a:lnTo>
                  <a:lnTo>
                    <a:pt x="5503" y="280"/>
                  </a:lnTo>
                  <a:lnTo>
                    <a:pt x="5503" y="280"/>
                  </a:lnTo>
                  <a:lnTo>
                    <a:pt x="5581" y="326"/>
                  </a:lnTo>
                  <a:lnTo>
                    <a:pt x="5643" y="373"/>
                  </a:lnTo>
                  <a:lnTo>
                    <a:pt x="5674" y="419"/>
                  </a:lnTo>
                  <a:lnTo>
                    <a:pt x="5674" y="466"/>
                  </a:lnTo>
                  <a:lnTo>
                    <a:pt x="5674" y="466"/>
                  </a:lnTo>
                  <a:lnTo>
                    <a:pt x="5643" y="512"/>
                  </a:lnTo>
                  <a:lnTo>
                    <a:pt x="5596" y="559"/>
                  </a:lnTo>
                  <a:lnTo>
                    <a:pt x="5519" y="605"/>
                  </a:lnTo>
                  <a:lnTo>
                    <a:pt x="5410" y="652"/>
                  </a:lnTo>
                  <a:lnTo>
                    <a:pt x="5410" y="652"/>
                  </a:lnTo>
                  <a:lnTo>
                    <a:pt x="5116" y="729"/>
                  </a:lnTo>
                  <a:lnTo>
                    <a:pt x="4759" y="791"/>
                  </a:lnTo>
                  <a:lnTo>
                    <a:pt x="4759" y="791"/>
                  </a:lnTo>
                  <a:lnTo>
                    <a:pt x="4325" y="853"/>
                  </a:lnTo>
                  <a:lnTo>
                    <a:pt x="3829" y="884"/>
                  </a:lnTo>
                  <a:lnTo>
                    <a:pt x="3829" y="884"/>
                  </a:lnTo>
                  <a:lnTo>
                    <a:pt x="3287" y="915"/>
                  </a:lnTo>
                  <a:lnTo>
                    <a:pt x="2698" y="931"/>
                  </a:lnTo>
                  <a:lnTo>
                    <a:pt x="2698" y="931"/>
                  </a:lnTo>
                  <a:lnTo>
                    <a:pt x="2124" y="915"/>
                  </a:lnTo>
                  <a:lnTo>
                    <a:pt x="1597" y="884"/>
                  </a:lnTo>
                  <a:lnTo>
                    <a:pt x="1597" y="884"/>
                  </a:lnTo>
                  <a:lnTo>
                    <a:pt x="1132" y="853"/>
                  </a:lnTo>
                  <a:lnTo>
                    <a:pt x="729" y="791"/>
                  </a:lnTo>
                  <a:lnTo>
                    <a:pt x="729" y="791"/>
                  </a:lnTo>
                  <a:lnTo>
                    <a:pt x="404" y="729"/>
                  </a:lnTo>
                  <a:lnTo>
                    <a:pt x="264" y="683"/>
                  </a:lnTo>
                  <a:lnTo>
                    <a:pt x="171" y="652"/>
                  </a:lnTo>
                  <a:lnTo>
                    <a:pt x="171" y="652"/>
                  </a:lnTo>
                  <a:lnTo>
                    <a:pt x="78" y="605"/>
                  </a:lnTo>
                  <a:lnTo>
                    <a:pt x="32" y="559"/>
                  </a:lnTo>
                  <a:lnTo>
                    <a:pt x="1" y="512"/>
                  </a:lnTo>
                  <a:lnTo>
                    <a:pt x="1" y="46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1"/>
            <p:cNvSpPr/>
            <p:nvPr/>
          </p:nvSpPr>
          <p:spPr>
            <a:xfrm>
              <a:off x="-2710356" y="3578112"/>
              <a:ext cx="447666" cy="69444"/>
            </a:xfrm>
            <a:custGeom>
              <a:rect b="b" l="l" r="r" t="t"/>
              <a:pathLst>
                <a:path extrusionOk="0" fill="none" h="4852" w="31278">
                  <a:moveTo>
                    <a:pt x="31278" y="0"/>
                  </a:moveTo>
                  <a:lnTo>
                    <a:pt x="2434" y="0"/>
                  </a:lnTo>
                  <a:lnTo>
                    <a:pt x="0" y="4852"/>
                  </a:lnTo>
                  <a:lnTo>
                    <a:pt x="30286" y="4852"/>
                  </a:lnTo>
                  <a:lnTo>
                    <a:pt x="3127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1"/>
            <p:cNvSpPr/>
            <p:nvPr/>
          </p:nvSpPr>
          <p:spPr>
            <a:xfrm>
              <a:off x="-1813048" y="3558819"/>
              <a:ext cx="714981" cy="110478"/>
            </a:xfrm>
            <a:custGeom>
              <a:rect b="b" l="l" r="r" t="t"/>
              <a:pathLst>
                <a:path extrusionOk="0" h="7719" w="49955">
                  <a:moveTo>
                    <a:pt x="37602" y="1348"/>
                  </a:moveTo>
                  <a:lnTo>
                    <a:pt x="40035" y="6200"/>
                  </a:lnTo>
                  <a:lnTo>
                    <a:pt x="9734" y="6200"/>
                  </a:lnTo>
                  <a:lnTo>
                    <a:pt x="8742" y="1348"/>
                  </a:lnTo>
                  <a:close/>
                  <a:moveTo>
                    <a:pt x="1" y="0"/>
                  </a:moveTo>
                  <a:lnTo>
                    <a:pt x="1" y="16"/>
                  </a:lnTo>
                  <a:lnTo>
                    <a:pt x="140" y="1209"/>
                  </a:lnTo>
                  <a:lnTo>
                    <a:pt x="280" y="2449"/>
                  </a:lnTo>
                  <a:lnTo>
                    <a:pt x="435" y="3720"/>
                  </a:lnTo>
                  <a:lnTo>
                    <a:pt x="590" y="5022"/>
                  </a:lnTo>
                  <a:lnTo>
                    <a:pt x="745" y="6355"/>
                  </a:lnTo>
                  <a:lnTo>
                    <a:pt x="900" y="7719"/>
                  </a:lnTo>
                  <a:lnTo>
                    <a:pt x="49955" y="7719"/>
                  </a:lnTo>
                  <a:lnTo>
                    <a:pt x="453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1"/>
            <p:cNvSpPr/>
            <p:nvPr/>
          </p:nvSpPr>
          <p:spPr>
            <a:xfrm>
              <a:off x="-1687928" y="3578112"/>
              <a:ext cx="447895" cy="69444"/>
            </a:xfrm>
            <a:custGeom>
              <a:rect b="b" l="l" r="r" t="t"/>
              <a:pathLst>
                <a:path extrusionOk="0" fill="none" h="4852" w="31294">
                  <a:moveTo>
                    <a:pt x="0" y="0"/>
                  </a:moveTo>
                  <a:lnTo>
                    <a:pt x="28860" y="0"/>
                  </a:lnTo>
                  <a:lnTo>
                    <a:pt x="31293" y="4852"/>
                  </a:lnTo>
                  <a:lnTo>
                    <a:pt x="992" y="485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1"/>
            <p:cNvSpPr/>
            <p:nvPr/>
          </p:nvSpPr>
          <p:spPr>
            <a:xfrm>
              <a:off x="-1813048" y="3558819"/>
              <a:ext cx="714981" cy="110478"/>
            </a:xfrm>
            <a:custGeom>
              <a:rect b="b" l="l" r="r" t="t"/>
              <a:pathLst>
                <a:path extrusionOk="0" fill="none" h="7719" w="49955">
                  <a:moveTo>
                    <a:pt x="45383" y="0"/>
                  </a:moveTo>
                  <a:lnTo>
                    <a:pt x="1" y="0"/>
                  </a:lnTo>
                  <a:lnTo>
                    <a:pt x="1" y="16"/>
                  </a:lnTo>
                  <a:lnTo>
                    <a:pt x="140" y="1209"/>
                  </a:lnTo>
                  <a:lnTo>
                    <a:pt x="280" y="2449"/>
                  </a:lnTo>
                  <a:lnTo>
                    <a:pt x="435" y="3720"/>
                  </a:lnTo>
                  <a:lnTo>
                    <a:pt x="590" y="5022"/>
                  </a:lnTo>
                  <a:lnTo>
                    <a:pt x="745" y="6355"/>
                  </a:lnTo>
                  <a:lnTo>
                    <a:pt x="900" y="7719"/>
                  </a:lnTo>
                  <a:lnTo>
                    <a:pt x="900" y="7719"/>
                  </a:lnTo>
                  <a:lnTo>
                    <a:pt x="946" y="7719"/>
                  </a:lnTo>
                  <a:lnTo>
                    <a:pt x="946" y="7719"/>
                  </a:lnTo>
                  <a:lnTo>
                    <a:pt x="9099" y="7719"/>
                  </a:lnTo>
                  <a:lnTo>
                    <a:pt x="17267" y="7719"/>
                  </a:lnTo>
                  <a:lnTo>
                    <a:pt x="25419" y="7719"/>
                  </a:lnTo>
                  <a:lnTo>
                    <a:pt x="33588" y="7719"/>
                  </a:lnTo>
                  <a:lnTo>
                    <a:pt x="41756" y="7719"/>
                  </a:lnTo>
                  <a:lnTo>
                    <a:pt x="49908" y="7719"/>
                  </a:lnTo>
                  <a:lnTo>
                    <a:pt x="49908" y="7719"/>
                  </a:lnTo>
                  <a:lnTo>
                    <a:pt x="49955" y="7719"/>
                  </a:lnTo>
                  <a:lnTo>
                    <a:pt x="45383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1"/>
            <p:cNvSpPr/>
            <p:nvPr/>
          </p:nvSpPr>
          <p:spPr>
            <a:xfrm>
              <a:off x="-1792638" y="3731614"/>
              <a:ext cx="814367" cy="141322"/>
            </a:xfrm>
            <a:custGeom>
              <a:rect b="b" l="l" r="r" t="t"/>
              <a:pathLst>
                <a:path extrusionOk="0" h="9874" w="56899">
                  <a:moveTo>
                    <a:pt x="42391" y="1706"/>
                  </a:moveTo>
                  <a:lnTo>
                    <a:pt x="45506" y="7906"/>
                  </a:lnTo>
                  <a:lnTo>
                    <a:pt x="11145" y="7906"/>
                  </a:lnTo>
                  <a:lnTo>
                    <a:pt x="9874" y="1706"/>
                  </a:lnTo>
                  <a:close/>
                  <a:moveTo>
                    <a:pt x="1" y="1"/>
                  </a:moveTo>
                  <a:lnTo>
                    <a:pt x="171" y="1520"/>
                  </a:lnTo>
                  <a:lnTo>
                    <a:pt x="357" y="3101"/>
                  </a:lnTo>
                  <a:lnTo>
                    <a:pt x="559" y="4713"/>
                  </a:lnTo>
                  <a:lnTo>
                    <a:pt x="745" y="6387"/>
                  </a:lnTo>
                  <a:lnTo>
                    <a:pt x="946" y="8092"/>
                  </a:lnTo>
                  <a:lnTo>
                    <a:pt x="1163" y="9874"/>
                  </a:lnTo>
                  <a:lnTo>
                    <a:pt x="56898" y="9874"/>
                  </a:lnTo>
                  <a:lnTo>
                    <a:pt x="510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1"/>
            <p:cNvSpPr/>
            <p:nvPr/>
          </p:nvSpPr>
          <p:spPr>
            <a:xfrm>
              <a:off x="-1651331" y="3756016"/>
              <a:ext cx="510012" cy="88752"/>
            </a:xfrm>
            <a:custGeom>
              <a:rect b="b" l="l" r="r" t="t"/>
              <a:pathLst>
                <a:path extrusionOk="0" fill="none" h="6201" w="35634">
                  <a:moveTo>
                    <a:pt x="1" y="1"/>
                  </a:moveTo>
                  <a:lnTo>
                    <a:pt x="32518" y="1"/>
                  </a:lnTo>
                  <a:lnTo>
                    <a:pt x="35633" y="6201"/>
                  </a:lnTo>
                  <a:lnTo>
                    <a:pt x="1272" y="620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1"/>
            <p:cNvSpPr/>
            <p:nvPr/>
          </p:nvSpPr>
          <p:spPr>
            <a:xfrm>
              <a:off x="-1792638" y="3731614"/>
              <a:ext cx="814367" cy="141322"/>
            </a:xfrm>
            <a:custGeom>
              <a:rect b="b" l="l" r="r" t="t"/>
              <a:pathLst>
                <a:path extrusionOk="0" fill="none" h="9874" w="56899">
                  <a:moveTo>
                    <a:pt x="51055" y="1"/>
                  </a:moveTo>
                  <a:lnTo>
                    <a:pt x="1" y="1"/>
                  </a:lnTo>
                  <a:lnTo>
                    <a:pt x="171" y="1520"/>
                  </a:lnTo>
                  <a:lnTo>
                    <a:pt x="357" y="3101"/>
                  </a:lnTo>
                  <a:lnTo>
                    <a:pt x="559" y="4713"/>
                  </a:lnTo>
                  <a:lnTo>
                    <a:pt x="745" y="6387"/>
                  </a:lnTo>
                  <a:lnTo>
                    <a:pt x="946" y="8092"/>
                  </a:lnTo>
                  <a:lnTo>
                    <a:pt x="1163" y="9874"/>
                  </a:lnTo>
                  <a:lnTo>
                    <a:pt x="1163" y="9874"/>
                  </a:lnTo>
                  <a:lnTo>
                    <a:pt x="56898" y="9874"/>
                  </a:lnTo>
                  <a:lnTo>
                    <a:pt x="5105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1"/>
            <p:cNvSpPr/>
            <p:nvPr/>
          </p:nvSpPr>
          <p:spPr>
            <a:xfrm>
              <a:off x="-1687928" y="3578112"/>
              <a:ext cx="447895" cy="69444"/>
            </a:xfrm>
            <a:custGeom>
              <a:rect b="b" l="l" r="r" t="t"/>
              <a:pathLst>
                <a:path extrusionOk="0" h="4852" w="31294">
                  <a:moveTo>
                    <a:pt x="9005" y="884"/>
                  </a:moveTo>
                  <a:lnTo>
                    <a:pt x="9579" y="899"/>
                  </a:lnTo>
                  <a:lnTo>
                    <a:pt x="10121" y="930"/>
                  </a:lnTo>
                  <a:lnTo>
                    <a:pt x="10617" y="961"/>
                  </a:lnTo>
                  <a:lnTo>
                    <a:pt x="11051" y="1023"/>
                  </a:lnTo>
                  <a:lnTo>
                    <a:pt x="11423" y="1085"/>
                  </a:lnTo>
                  <a:lnTo>
                    <a:pt x="11702" y="1163"/>
                  </a:lnTo>
                  <a:lnTo>
                    <a:pt x="11811" y="1209"/>
                  </a:lnTo>
                  <a:lnTo>
                    <a:pt x="11904" y="1256"/>
                  </a:lnTo>
                  <a:lnTo>
                    <a:pt x="11950" y="1302"/>
                  </a:lnTo>
                  <a:lnTo>
                    <a:pt x="11981" y="1349"/>
                  </a:lnTo>
                  <a:lnTo>
                    <a:pt x="11981" y="1395"/>
                  </a:lnTo>
                  <a:lnTo>
                    <a:pt x="11950" y="1442"/>
                  </a:lnTo>
                  <a:lnTo>
                    <a:pt x="11904" y="1488"/>
                  </a:lnTo>
                  <a:lnTo>
                    <a:pt x="11826" y="1535"/>
                  </a:lnTo>
                  <a:lnTo>
                    <a:pt x="11718" y="1566"/>
                  </a:lnTo>
                  <a:lnTo>
                    <a:pt x="11578" y="1612"/>
                  </a:lnTo>
                  <a:lnTo>
                    <a:pt x="11253" y="1674"/>
                  </a:lnTo>
                  <a:lnTo>
                    <a:pt x="10850" y="1736"/>
                  </a:lnTo>
                  <a:lnTo>
                    <a:pt x="10385" y="1767"/>
                  </a:lnTo>
                  <a:lnTo>
                    <a:pt x="9858" y="1798"/>
                  </a:lnTo>
                  <a:lnTo>
                    <a:pt x="9284" y="1814"/>
                  </a:lnTo>
                  <a:lnTo>
                    <a:pt x="8711" y="1798"/>
                  </a:lnTo>
                  <a:lnTo>
                    <a:pt x="8168" y="1767"/>
                  </a:lnTo>
                  <a:lnTo>
                    <a:pt x="7672" y="1736"/>
                  </a:lnTo>
                  <a:lnTo>
                    <a:pt x="7223" y="1674"/>
                  </a:lnTo>
                  <a:lnTo>
                    <a:pt x="6866" y="1612"/>
                  </a:lnTo>
                  <a:lnTo>
                    <a:pt x="6572" y="1535"/>
                  </a:lnTo>
                  <a:lnTo>
                    <a:pt x="6479" y="1488"/>
                  </a:lnTo>
                  <a:lnTo>
                    <a:pt x="6386" y="1442"/>
                  </a:lnTo>
                  <a:lnTo>
                    <a:pt x="6339" y="1395"/>
                  </a:lnTo>
                  <a:lnTo>
                    <a:pt x="6308" y="1349"/>
                  </a:lnTo>
                  <a:lnTo>
                    <a:pt x="6308" y="1302"/>
                  </a:lnTo>
                  <a:lnTo>
                    <a:pt x="6339" y="1256"/>
                  </a:lnTo>
                  <a:lnTo>
                    <a:pt x="6401" y="1209"/>
                  </a:lnTo>
                  <a:lnTo>
                    <a:pt x="6479" y="1163"/>
                  </a:lnTo>
                  <a:lnTo>
                    <a:pt x="6587" y="1132"/>
                  </a:lnTo>
                  <a:lnTo>
                    <a:pt x="6727" y="1085"/>
                  </a:lnTo>
                  <a:lnTo>
                    <a:pt x="7052" y="1023"/>
                  </a:lnTo>
                  <a:lnTo>
                    <a:pt x="7455" y="961"/>
                  </a:lnTo>
                  <a:lnTo>
                    <a:pt x="7920" y="930"/>
                  </a:lnTo>
                  <a:lnTo>
                    <a:pt x="8447" y="899"/>
                  </a:lnTo>
                  <a:lnTo>
                    <a:pt x="9005" y="884"/>
                  </a:lnTo>
                  <a:close/>
                  <a:moveTo>
                    <a:pt x="20475" y="884"/>
                  </a:moveTo>
                  <a:lnTo>
                    <a:pt x="21048" y="899"/>
                  </a:lnTo>
                  <a:lnTo>
                    <a:pt x="21591" y="930"/>
                  </a:lnTo>
                  <a:lnTo>
                    <a:pt x="22087" y="961"/>
                  </a:lnTo>
                  <a:lnTo>
                    <a:pt x="22521" y="1023"/>
                  </a:lnTo>
                  <a:lnTo>
                    <a:pt x="22893" y="1085"/>
                  </a:lnTo>
                  <a:lnTo>
                    <a:pt x="23187" y="1163"/>
                  </a:lnTo>
                  <a:lnTo>
                    <a:pt x="23311" y="1209"/>
                  </a:lnTo>
                  <a:lnTo>
                    <a:pt x="23404" y="1256"/>
                  </a:lnTo>
                  <a:lnTo>
                    <a:pt x="23466" y="1302"/>
                  </a:lnTo>
                  <a:lnTo>
                    <a:pt x="23497" y="1349"/>
                  </a:lnTo>
                  <a:lnTo>
                    <a:pt x="23497" y="1395"/>
                  </a:lnTo>
                  <a:lnTo>
                    <a:pt x="23482" y="1442"/>
                  </a:lnTo>
                  <a:lnTo>
                    <a:pt x="23435" y="1488"/>
                  </a:lnTo>
                  <a:lnTo>
                    <a:pt x="23358" y="1535"/>
                  </a:lnTo>
                  <a:lnTo>
                    <a:pt x="23249" y="1566"/>
                  </a:lnTo>
                  <a:lnTo>
                    <a:pt x="23125" y="1612"/>
                  </a:lnTo>
                  <a:lnTo>
                    <a:pt x="22800" y="1674"/>
                  </a:lnTo>
                  <a:lnTo>
                    <a:pt x="22412" y="1736"/>
                  </a:lnTo>
                  <a:lnTo>
                    <a:pt x="21947" y="1767"/>
                  </a:lnTo>
                  <a:lnTo>
                    <a:pt x="21420" y="1798"/>
                  </a:lnTo>
                  <a:lnTo>
                    <a:pt x="20847" y="1814"/>
                  </a:lnTo>
                  <a:lnTo>
                    <a:pt x="20273" y="1798"/>
                  </a:lnTo>
                  <a:lnTo>
                    <a:pt x="19731" y="1767"/>
                  </a:lnTo>
                  <a:lnTo>
                    <a:pt x="19219" y="1736"/>
                  </a:lnTo>
                  <a:lnTo>
                    <a:pt x="18770" y="1674"/>
                  </a:lnTo>
                  <a:lnTo>
                    <a:pt x="18398" y="1612"/>
                  </a:lnTo>
                  <a:lnTo>
                    <a:pt x="18103" y="1535"/>
                  </a:lnTo>
                  <a:lnTo>
                    <a:pt x="17995" y="1488"/>
                  </a:lnTo>
                  <a:lnTo>
                    <a:pt x="17917" y="1442"/>
                  </a:lnTo>
                  <a:lnTo>
                    <a:pt x="17855" y="1395"/>
                  </a:lnTo>
                  <a:lnTo>
                    <a:pt x="17824" y="1349"/>
                  </a:lnTo>
                  <a:lnTo>
                    <a:pt x="17809" y="1302"/>
                  </a:lnTo>
                  <a:lnTo>
                    <a:pt x="17840" y="1256"/>
                  </a:lnTo>
                  <a:lnTo>
                    <a:pt x="17886" y="1209"/>
                  </a:lnTo>
                  <a:lnTo>
                    <a:pt x="17979" y="1163"/>
                  </a:lnTo>
                  <a:lnTo>
                    <a:pt x="18072" y="1132"/>
                  </a:lnTo>
                  <a:lnTo>
                    <a:pt x="18196" y="1085"/>
                  </a:lnTo>
                  <a:lnTo>
                    <a:pt x="18522" y="1023"/>
                  </a:lnTo>
                  <a:lnTo>
                    <a:pt x="18925" y="961"/>
                  </a:lnTo>
                  <a:lnTo>
                    <a:pt x="19390" y="930"/>
                  </a:lnTo>
                  <a:lnTo>
                    <a:pt x="19901" y="899"/>
                  </a:lnTo>
                  <a:lnTo>
                    <a:pt x="20475" y="884"/>
                  </a:lnTo>
                  <a:close/>
                  <a:moveTo>
                    <a:pt x="9610" y="2930"/>
                  </a:moveTo>
                  <a:lnTo>
                    <a:pt x="10199" y="2945"/>
                  </a:lnTo>
                  <a:lnTo>
                    <a:pt x="10757" y="2961"/>
                  </a:lnTo>
                  <a:lnTo>
                    <a:pt x="11253" y="3007"/>
                  </a:lnTo>
                  <a:lnTo>
                    <a:pt x="11702" y="3069"/>
                  </a:lnTo>
                  <a:lnTo>
                    <a:pt x="12074" y="3147"/>
                  </a:lnTo>
                  <a:lnTo>
                    <a:pt x="12369" y="3224"/>
                  </a:lnTo>
                  <a:lnTo>
                    <a:pt x="12477" y="3271"/>
                  </a:lnTo>
                  <a:lnTo>
                    <a:pt x="12570" y="3317"/>
                  </a:lnTo>
                  <a:lnTo>
                    <a:pt x="12617" y="3364"/>
                  </a:lnTo>
                  <a:lnTo>
                    <a:pt x="12648" y="3410"/>
                  </a:lnTo>
                  <a:lnTo>
                    <a:pt x="12663" y="3457"/>
                  </a:lnTo>
                  <a:lnTo>
                    <a:pt x="12632" y="3503"/>
                  </a:lnTo>
                  <a:lnTo>
                    <a:pt x="12570" y="3550"/>
                  </a:lnTo>
                  <a:lnTo>
                    <a:pt x="12493" y="3596"/>
                  </a:lnTo>
                  <a:lnTo>
                    <a:pt x="12384" y="3643"/>
                  </a:lnTo>
                  <a:lnTo>
                    <a:pt x="12245" y="3674"/>
                  </a:lnTo>
                  <a:lnTo>
                    <a:pt x="11919" y="3751"/>
                  </a:lnTo>
                  <a:lnTo>
                    <a:pt x="11501" y="3798"/>
                  </a:lnTo>
                  <a:lnTo>
                    <a:pt x="11020" y="3844"/>
                  </a:lnTo>
                  <a:lnTo>
                    <a:pt x="10478" y="3875"/>
                  </a:lnTo>
                  <a:lnTo>
                    <a:pt x="9904" y="3891"/>
                  </a:lnTo>
                  <a:lnTo>
                    <a:pt x="9315" y="3875"/>
                  </a:lnTo>
                  <a:lnTo>
                    <a:pt x="8757" y="3844"/>
                  </a:lnTo>
                  <a:lnTo>
                    <a:pt x="8246" y="3798"/>
                  </a:lnTo>
                  <a:lnTo>
                    <a:pt x="7796" y="3751"/>
                  </a:lnTo>
                  <a:lnTo>
                    <a:pt x="7424" y="3674"/>
                  </a:lnTo>
                  <a:lnTo>
                    <a:pt x="7130" y="3596"/>
                  </a:lnTo>
                  <a:lnTo>
                    <a:pt x="7021" y="3550"/>
                  </a:lnTo>
                  <a:lnTo>
                    <a:pt x="6944" y="3503"/>
                  </a:lnTo>
                  <a:lnTo>
                    <a:pt x="6882" y="3457"/>
                  </a:lnTo>
                  <a:lnTo>
                    <a:pt x="6866" y="3410"/>
                  </a:lnTo>
                  <a:lnTo>
                    <a:pt x="6866" y="3364"/>
                  </a:lnTo>
                  <a:lnTo>
                    <a:pt x="6897" y="3317"/>
                  </a:lnTo>
                  <a:lnTo>
                    <a:pt x="6944" y="3271"/>
                  </a:lnTo>
                  <a:lnTo>
                    <a:pt x="7037" y="3224"/>
                  </a:lnTo>
                  <a:lnTo>
                    <a:pt x="7145" y="3178"/>
                  </a:lnTo>
                  <a:lnTo>
                    <a:pt x="7285" y="3147"/>
                  </a:lnTo>
                  <a:lnTo>
                    <a:pt x="7610" y="3069"/>
                  </a:lnTo>
                  <a:lnTo>
                    <a:pt x="8029" y="3007"/>
                  </a:lnTo>
                  <a:lnTo>
                    <a:pt x="8509" y="2961"/>
                  </a:lnTo>
                  <a:lnTo>
                    <a:pt x="9036" y="2945"/>
                  </a:lnTo>
                  <a:lnTo>
                    <a:pt x="9610" y="2930"/>
                  </a:lnTo>
                  <a:close/>
                  <a:moveTo>
                    <a:pt x="21312" y="2930"/>
                  </a:moveTo>
                  <a:lnTo>
                    <a:pt x="21901" y="2945"/>
                  </a:lnTo>
                  <a:lnTo>
                    <a:pt x="22443" y="2961"/>
                  </a:lnTo>
                  <a:lnTo>
                    <a:pt x="22955" y="3007"/>
                  </a:lnTo>
                  <a:lnTo>
                    <a:pt x="23404" y="3069"/>
                  </a:lnTo>
                  <a:lnTo>
                    <a:pt x="23792" y="3147"/>
                  </a:lnTo>
                  <a:lnTo>
                    <a:pt x="24102" y="3224"/>
                  </a:lnTo>
                  <a:lnTo>
                    <a:pt x="24210" y="3271"/>
                  </a:lnTo>
                  <a:lnTo>
                    <a:pt x="24303" y="3317"/>
                  </a:lnTo>
                  <a:lnTo>
                    <a:pt x="24365" y="3364"/>
                  </a:lnTo>
                  <a:lnTo>
                    <a:pt x="24412" y="3410"/>
                  </a:lnTo>
                  <a:lnTo>
                    <a:pt x="24412" y="3457"/>
                  </a:lnTo>
                  <a:lnTo>
                    <a:pt x="24396" y="3503"/>
                  </a:lnTo>
                  <a:lnTo>
                    <a:pt x="24334" y="3550"/>
                  </a:lnTo>
                  <a:lnTo>
                    <a:pt x="24257" y="3596"/>
                  </a:lnTo>
                  <a:lnTo>
                    <a:pt x="24164" y="3643"/>
                  </a:lnTo>
                  <a:lnTo>
                    <a:pt x="24024" y="3674"/>
                  </a:lnTo>
                  <a:lnTo>
                    <a:pt x="23699" y="3751"/>
                  </a:lnTo>
                  <a:lnTo>
                    <a:pt x="23296" y="3798"/>
                  </a:lnTo>
                  <a:lnTo>
                    <a:pt x="22831" y="3844"/>
                  </a:lnTo>
                  <a:lnTo>
                    <a:pt x="22288" y="3875"/>
                  </a:lnTo>
                  <a:lnTo>
                    <a:pt x="21715" y="3891"/>
                  </a:lnTo>
                  <a:lnTo>
                    <a:pt x="21110" y="3875"/>
                  </a:lnTo>
                  <a:lnTo>
                    <a:pt x="20552" y="3844"/>
                  </a:lnTo>
                  <a:lnTo>
                    <a:pt x="20041" y="3798"/>
                  </a:lnTo>
                  <a:lnTo>
                    <a:pt x="19591" y="3751"/>
                  </a:lnTo>
                  <a:lnTo>
                    <a:pt x="19204" y="3674"/>
                  </a:lnTo>
                  <a:lnTo>
                    <a:pt x="18909" y="3596"/>
                  </a:lnTo>
                  <a:lnTo>
                    <a:pt x="18801" y="3550"/>
                  </a:lnTo>
                  <a:lnTo>
                    <a:pt x="18708" y="3503"/>
                  </a:lnTo>
                  <a:lnTo>
                    <a:pt x="18646" y="3457"/>
                  </a:lnTo>
                  <a:lnTo>
                    <a:pt x="18615" y="3410"/>
                  </a:lnTo>
                  <a:lnTo>
                    <a:pt x="18599" y="3364"/>
                  </a:lnTo>
                  <a:lnTo>
                    <a:pt x="18630" y="3317"/>
                  </a:lnTo>
                  <a:lnTo>
                    <a:pt x="18692" y="3271"/>
                  </a:lnTo>
                  <a:lnTo>
                    <a:pt x="18770" y="3224"/>
                  </a:lnTo>
                  <a:lnTo>
                    <a:pt x="18878" y="3178"/>
                  </a:lnTo>
                  <a:lnTo>
                    <a:pt x="19002" y="3147"/>
                  </a:lnTo>
                  <a:lnTo>
                    <a:pt x="19328" y="3069"/>
                  </a:lnTo>
                  <a:lnTo>
                    <a:pt x="19731" y="3007"/>
                  </a:lnTo>
                  <a:lnTo>
                    <a:pt x="20196" y="2961"/>
                  </a:lnTo>
                  <a:lnTo>
                    <a:pt x="20738" y="2945"/>
                  </a:lnTo>
                  <a:lnTo>
                    <a:pt x="21312" y="2930"/>
                  </a:lnTo>
                  <a:close/>
                  <a:moveTo>
                    <a:pt x="0" y="0"/>
                  </a:moveTo>
                  <a:lnTo>
                    <a:pt x="992" y="4852"/>
                  </a:lnTo>
                  <a:lnTo>
                    <a:pt x="31293" y="4852"/>
                  </a:lnTo>
                  <a:lnTo>
                    <a:pt x="28860" y="0"/>
                  </a:lnTo>
                  <a:close/>
                </a:path>
              </a:pathLst>
            </a:custGeom>
            <a:solidFill>
              <a:srgbClr val="FDF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1"/>
            <p:cNvSpPr/>
            <p:nvPr/>
          </p:nvSpPr>
          <p:spPr>
            <a:xfrm>
              <a:off x="-1589659" y="3620033"/>
              <a:ext cx="82984" cy="13769"/>
            </a:xfrm>
            <a:custGeom>
              <a:rect b="b" l="l" r="r" t="t"/>
              <a:pathLst>
                <a:path extrusionOk="0" fill="none" h="962" w="5798">
                  <a:moveTo>
                    <a:pt x="0" y="481"/>
                  </a:moveTo>
                  <a:lnTo>
                    <a:pt x="0" y="481"/>
                  </a:lnTo>
                  <a:lnTo>
                    <a:pt x="0" y="435"/>
                  </a:lnTo>
                  <a:lnTo>
                    <a:pt x="31" y="388"/>
                  </a:lnTo>
                  <a:lnTo>
                    <a:pt x="78" y="342"/>
                  </a:lnTo>
                  <a:lnTo>
                    <a:pt x="171" y="295"/>
                  </a:lnTo>
                  <a:lnTo>
                    <a:pt x="171" y="295"/>
                  </a:lnTo>
                  <a:lnTo>
                    <a:pt x="279" y="249"/>
                  </a:lnTo>
                  <a:lnTo>
                    <a:pt x="419" y="218"/>
                  </a:lnTo>
                  <a:lnTo>
                    <a:pt x="744" y="140"/>
                  </a:lnTo>
                  <a:lnTo>
                    <a:pt x="744" y="140"/>
                  </a:lnTo>
                  <a:lnTo>
                    <a:pt x="1163" y="78"/>
                  </a:lnTo>
                  <a:lnTo>
                    <a:pt x="1643" y="32"/>
                  </a:lnTo>
                  <a:lnTo>
                    <a:pt x="1643" y="32"/>
                  </a:lnTo>
                  <a:lnTo>
                    <a:pt x="2170" y="16"/>
                  </a:lnTo>
                  <a:lnTo>
                    <a:pt x="2744" y="1"/>
                  </a:lnTo>
                  <a:lnTo>
                    <a:pt x="2744" y="1"/>
                  </a:lnTo>
                  <a:lnTo>
                    <a:pt x="3333" y="16"/>
                  </a:lnTo>
                  <a:lnTo>
                    <a:pt x="3891" y="32"/>
                  </a:lnTo>
                  <a:lnTo>
                    <a:pt x="3891" y="32"/>
                  </a:lnTo>
                  <a:lnTo>
                    <a:pt x="4387" y="78"/>
                  </a:lnTo>
                  <a:lnTo>
                    <a:pt x="4836" y="140"/>
                  </a:lnTo>
                  <a:lnTo>
                    <a:pt x="4836" y="140"/>
                  </a:lnTo>
                  <a:lnTo>
                    <a:pt x="5208" y="218"/>
                  </a:lnTo>
                  <a:lnTo>
                    <a:pt x="5503" y="295"/>
                  </a:lnTo>
                  <a:lnTo>
                    <a:pt x="5503" y="295"/>
                  </a:lnTo>
                  <a:lnTo>
                    <a:pt x="5611" y="342"/>
                  </a:lnTo>
                  <a:lnTo>
                    <a:pt x="5704" y="388"/>
                  </a:lnTo>
                  <a:lnTo>
                    <a:pt x="5751" y="435"/>
                  </a:lnTo>
                  <a:lnTo>
                    <a:pt x="5782" y="481"/>
                  </a:lnTo>
                  <a:lnTo>
                    <a:pt x="5782" y="481"/>
                  </a:lnTo>
                  <a:lnTo>
                    <a:pt x="5797" y="528"/>
                  </a:lnTo>
                  <a:lnTo>
                    <a:pt x="5766" y="574"/>
                  </a:lnTo>
                  <a:lnTo>
                    <a:pt x="5704" y="621"/>
                  </a:lnTo>
                  <a:lnTo>
                    <a:pt x="5627" y="667"/>
                  </a:lnTo>
                  <a:lnTo>
                    <a:pt x="5627" y="667"/>
                  </a:lnTo>
                  <a:lnTo>
                    <a:pt x="5518" y="714"/>
                  </a:lnTo>
                  <a:lnTo>
                    <a:pt x="5379" y="745"/>
                  </a:lnTo>
                  <a:lnTo>
                    <a:pt x="5053" y="822"/>
                  </a:lnTo>
                  <a:lnTo>
                    <a:pt x="5053" y="822"/>
                  </a:lnTo>
                  <a:lnTo>
                    <a:pt x="4635" y="869"/>
                  </a:lnTo>
                  <a:lnTo>
                    <a:pt x="4154" y="915"/>
                  </a:lnTo>
                  <a:lnTo>
                    <a:pt x="4154" y="915"/>
                  </a:lnTo>
                  <a:lnTo>
                    <a:pt x="3612" y="946"/>
                  </a:lnTo>
                  <a:lnTo>
                    <a:pt x="3038" y="962"/>
                  </a:lnTo>
                  <a:lnTo>
                    <a:pt x="3038" y="962"/>
                  </a:lnTo>
                  <a:lnTo>
                    <a:pt x="2449" y="946"/>
                  </a:lnTo>
                  <a:lnTo>
                    <a:pt x="1891" y="915"/>
                  </a:lnTo>
                  <a:lnTo>
                    <a:pt x="1891" y="915"/>
                  </a:lnTo>
                  <a:lnTo>
                    <a:pt x="1380" y="869"/>
                  </a:lnTo>
                  <a:lnTo>
                    <a:pt x="930" y="822"/>
                  </a:lnTo>
                  <a:lnTo>
                    <a:pt x="930" y="822"/>
                  </a:lnTo>
                  <a:lnTo>
                    <a:pt x="558" y="745"/>
                  </a:lnTo>
                  <a:lnTo>
                    <a:pt x="264" y="667"/>
                  </a:lnTo>
                  <a:lnTo>
                    <a:pt x="264" y="667"/>
                  </a:lnTo>
                  <a:lnTo>
                    <a:pt x="155" y="621"/>
                  </a:lnTo>
                  <a:lnTo>
                    <a:pt x="78" y="574"/>
                  </a:lnTo>
                  <a:lnTo>
                    <a:pt x="16" y="528"/>
                  </a:lnTo>
                  <a:lnTo>
                    <a:pt x="0" y="48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1"/>
            <p:cNvSpPr/>
            <p:nvPr/>
          </p:nvSpPr>
          <p:spPr>
            <a:xfrm>
              <a:off x="-1421730" y="3620033"/>
              <a:ext cx="83199" cy="13769"/>
            </a:xfrm>
            <a:custGeom>
              <a:rect b="b" l="l" r="r" t="t"/>
              <a:pathLst>
                <a:path extrusionOk="0" fill="none" h="962" w="5813">
                  <a:moveTo>
                    <a:pt x="16" y="481"/>
                  </a:moveTo>
                  <a:lnTo>
                    <a:pt x="16" y="481"/>
                  </a:lnTo>
                  <a:lnTo>
                    <a:pt x="0" y="435"/>
                  </a:lnTo>
                  <a:lnTo>
                    <a:pt x="31" y="388"/>
                  </a:lnTo>
                  <a:lnTo>
                    <a:pt x="93" y="342"/>
                  </a:lnTo>
                  <a:lnTo>
                    <a:pt x="171" y="295"/>
                  </a:lnTo>
                  <a:lnTo>
                    <a:pt x="171" y="295"/>
                  </a:lnTo>
                  <a:lnTo>
                    <a:pt x="279" y="249"/>
                  </a:lnTo>
                  <a:lnTo>
                    <a:pt x="403" y="218"/>
                  </a:lnTo>
                  <a:lnTo>
                    <a:pt x="729" y="140"/>
                  </a:lnTo>
                  <a:lnTo>
                    <a:pt x="729" y="140"/>
                  </a:lnTo>
                  <a:lnTo>
                    <a:pt x="1132" y="78"/>
                  </a:lnTo>
                  <a:lnTo>
                    <a:pt x="1597" y="32"/>
                  </a:lnTo>
                  <a:lnTo>
                    <a:pt x="1597" y="32"/>
                  </a:lnTo>
                  <a:lnTo>
                    <a:pt x="2139" y="16"/>
                  </a:lnTo>
                  <a:lnTo>
                    <a:pt x="2713" y="1"/>
                  </a:lnTo>
                  <a:lnTo>
                    <a:pt x="2713" y="1"/>
                  </a:lnTo>
                  <a:lnTo>
                    <a:pt x="3302" y="16"/>
                  </a:lnTo>
                  <a:lnTo>
                    <a:pt x="3844" y="32"/>
                  </a:lnTo>
                  <a:lnTo>
                    <a:pt x="3844" y="32"/>
                  </a:lnTo>
                  <a:lnTo>
                    <a:pt x="4356" y="78"/>
                  </a:lnTo>
                  <a:lnTo>
                    <a:pt x="4805" y="140"/>
                  </a:lnTo>
                  <a:lnTo>
                    <a:pt x="4805" y="140"/>
                  </a:lnTo>
                  <a:lnTo>
                    <a:pt x="5193" y="218"/>
                  </a:lnTo>
                  <a:lnTo>
                    <a:pt x="5503" y="295"/>
                  </a:lnTo>
                  <a:lnTo>
                    <a:pt x="5503" y="295"/>
                  </a:lnTo>
                  <a:lnTo>
                    <a:pt x="5611" y="342"/>
                  </a:lnTo>
                  <a:lnTo>
                    <a:pt x="5704" y="388"/>
                  </a:lnTo>
                  <a:lnTo>
                    <a:pt x="5766" y="435"/>
                  </a:lnTo>
                  <a:lnTo>
                    <a:pt x="5813" y="481"/>
                  </a:lnTo>
                  <a:lnTo>
                    <a:pt x="5813" y="481"/>
                  </a:lnTo>
                  <a:lnTo>
                    <a:pt x="5813" y="528"/>
                  </a:lnTo>
                  <a:lnTo>
                    <a:pt x="5797" y="574"/>
                  </a:lnTo>
                  <a:lnTo>
                    <a:pt x="5735" y="621"/>
                  </a:lnTo>
                  <a:lnTo>
                    <a:pt x="5658" y="667"/>
                  </a:lnTo>
                  <a:lnTo>
                    <a:pt x="5658" y="667"/>
                  </a:lnTo>
                  <a:lnTo>
                    <a:pt x="5565" y="714"/>
                  </a:lnTo>
                  <a:lnTo>
                    <a:pt x="5425" y="745"/>
                  </a:lnTo>
                  <a:lnTo>
                    <a:pt x="5100" y="822"/>
                  </a:lnTo>
                  <a:lnTo>
                    <a:pt x="5100" y="822"/>
                  </a:lnTo>
                  <a:lnTo>
                    <a:pt x="4697" y="869"/>
                  </a:lnTo>
                  <a:lnTo>
                    <a:pt x="4232" y="915"/>
                  </a:lnTo>
                  <a:lnTo>
                    <a:pt x="4232" y="915"/>
                  </a:lnTo>
                  <a:lnTo>
                    <a:pt x="3689" y="946"/>
                  </a:lnTo>
                  <a:lnTo>
                    <a:pt x="3116" y="962"/>
                  </a:lnTo>
                  <a:lnTo>
                    <a:pt x="3116" y="962"/>
                  </a:lnTo>
                  <a:lnTo>
                    <a:pt x="2511" y="946"/>
                  </a:lnTo>
                  <a:lnTo>
                    <a:pt x="1953" y="915"/>
                  </a:lnTo>
                  <a:lnTo>
                    <a:pt x="1953" y="915"/>
                  </a:lnTo>
                  <a:lnTo>
                    <a:pt x="1442" y="869"/>
                  </a:lnTo>
                  <a:lnTo>
                    <a:pt x="992" y="822"/>
                  </a:lnTo>
                  <a:lnTo>
                    <a:pt x="992" y="822"/>
                  </a:lnTo>
                  <a:lnTo>
                    <a:pt x="605" y="745"/>
                  </a:lnTo>
                  <a:lnTo>
                    <a:pt x="310" y="667"/>
                  </a:lnTo>
                  <a:lnTo>
                    <a:pt x="310" y="667"/>
                  </a:lnTo>
                  <a:lnTo>
                    <a:pt x="202" y="621"/>
                  </a:lnTo>
                  <a:lnTo>
                    <a:pt x="109" y="574"/>
                  </a:lnTo>
                  <a:lnTo>
                    <a:pt x="47" y="528"/>
                  </a:lnTo>
                  <a:lnTo>
                    <a:pt x="16" y="48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1"/>
            <p:cNvSpPr/>
            <p:nvPr/>
          </p:nvSpPr>
          <p:spPr>
            <a:xfrm>
              <a:off x="-1597645" y="3590750"/>
              <a:ext cx="81209" cy="13325"/>
            </a:xfrm>
            <a:custGeom>
              <a:rect b="b" l="l" r="r" t="t"/>
              <a:pathLst>
                <a:path extrusionOk="0" fill="none" h="931" w="5674">
                  <a:moveTo>
                    <a:pt x="0" y="466"/>
                  </a:moveTo>
                  <a:lnTo>
                    <a:pt x="0" y="466"/>
                  </a:lnTo>
                  <a:lnTo>
                    <a:pt x="0" y="419"/>
                  </a:lnTo>
                  <a:lnTo>
                    <a:pt x="31" y="373"/>
                  </a:lnTo>
                  <a:lnTo>
                    <a:pt x="93" y="326"/>
                  </a:lnTo>
                  <a:lnTo>
                    <a:pt x="171" y="280"/>
                  </a:lnTo>
                  <a:lnTo>
                    <a:pt x="171" y="280"/>
                  </a:lnTo>
                  <a:lnTo>
                    <a:pt x="279" y="249"/>
                  </a:lnTo>
                  <a:lnTo>
                    <a:pt x="419" y="202"/>
                  </a:lnTo>
                  <a:lnTo>
                    <a:pt x="744" y="140"/>
                  </a:lnTo>
                  <a:lnTo>
                    <a:pt x="744" y="140"/>
                  </a:lnTo>
                  <a:lnTo>
                    <a:pt x="1147" y="78"/>
                  </a:lnTo>
                  <a:lnTo>
                    <a:pt x="1612" y="47"/>
                  </a:lnTo>
                  <a:lnTo>
                    <a:pt x="1612" y="47"/>
                  </a:lnTo>
                  <a:lnTo>
                    <a:pt x="2139" y="16"/>
                  </a:lnTo>
                  <a:lnTo>
                    <a:pt x="2697" y="1"/>
                  </a:lnTo>
                  <a:lnTo>
                    <a:pt x="2697" y="1"/>
                  </a:lnTo>
                  <a:lnTo>
                    <a:pt x="3271" y="16"/>
                  </a:lnTo>
                  <a:lnTo>
                    <a:pt x="3813" y="47"/>
                  </a:lnTo>
                  <a:lnTo>
                    <a:pt x="3813" y="47"/>
                  </a:lnTo>
                  <a:lnTo>
                    <a:pt x="4309" y="78"/>
                  </a:lnTo>
                  <a:lnTo>
                    <a:pt x="4743" y="140"/>
                  </a:lnTo>
                  <a:lnTo>
                    <a:pt x="4743" y="140"/>
                  </a:lnTo>
                  <a:lnTo>
                    <a:pt x="5115" y="202"/>
                  </a:lnTo>
                  <a:lnTo>
                    <a:pt x="5394" y="280"/>
                  </a:lnTo>
                  <a:lnTo>
                    <a:pt x="5394" y="280"/>
                  </a:lnTo>
                  <a:lnTo>
                    <a:pt x="5503" y="326"/>
                  </a:lnTo>
                  <a:lnTo>
                    <a:pt x="5596" y="373"/>
                  </a:lnTo>
                  <a:lnTo>
                    <a:pt x="5642" y="419"/>
                  </a:lnTo>
                  <a:lnTo>
                    <a:pt x="5673" y="466"/>
                  </a:lnTo>
                  <a:lnTo>
                    <a:pt x="5673" y="466"/>
                  </a:lnTo>
                  <a:lnTo>
                    <a:pt x="5673" y="512"/>
                  </a:lnTo>
                  <a:lnTo>
                    <a:pt x="5642" y="559"/>
                  </a:lnTo>
                  <a:lnTo>
                    <a:pt x="5596" y="605"/>
                  </a:lnTo>
                  <a:lnTo>
                    <a:pt x="5518" y="652"/>
                  </a:lnTo>
                  <a:lnTo>
                    <a:pt x="5518" y="652"/>
                  </a:lnTo>
                  <a:lnTo>
                    <a:pt x="5410" y="683"/>
                  </a:lnTo>
                  <a:lnTo>
                    <a:pt x="5270" y="729"/>
                  </a:lnTo>
                  <a:lnTo>
                    <a:pt x="4945" y="791"/>
                  </a:lnTo>
                  <a:lnTo>
                    <a:pt x="4945" y="791"/>
                  </a:lnTo>
                  <a:lnTo>
                    <a:pt x="4542" y="853"/>
                  </a:lnTo>
                  <a:lnTo>
                    <a:pt x="4077" y="884"/>
                  </a:lnTo>
                  <a:lnTo>
                    <a:pt x="4077" y="884"/>
                  </a:lnTo>
                  <a:lnTo>
                    <a:pt x="3550" y="915"/>
                  </a:lnTo>
                  <a:lnTo>
                    <a:pt x="2976" y="931"/>
                  </a:lnTo>
                  <a:lnTo>
                    <a:pt x="2976" y="931"/>
                  </a:lnTo>
                  <a:lnTo>
                    <a:pt x="2403" y="915"/>
                  </a:lnTo>
                  <a:lnTo>
                    <a:pt x="1860" y="884"/>
                  </a:lnTo>
                  <a:lnTo>
                    <a:pt x="1860" y="884"/>
                  </a:lnTo>
                  <a:lnTo>
                    <a:pt x="1364" y="853"/>
                  </a:lnTo>
                  <a:lnTo>
                    <a:pt x="915" y="791"/>
                  </a:lnTo>
                  <a:lnTo>
                    <a:pt x="915" y="791"/>
                  </a:lnTo>
                  <a:lnTo>
                    <a:pt x="558" y="729"/>
                  </a:lnTo>
                  <a:lnTo>
                    <a:pt x="264" y="652"/>
                  </a:lnTo>
                  <a:lnTo>
                    <a:pt x="264" y="652"/>
                  </a:lnTo>
                  <a:lnTo>
                    <a:pt x="171" y="605"/>
                  </a:lnTo>
                  <a:lnTo>
                    <a:pt x="78" y="559"/>
                  </a:lnTo>
                  <a:lnTo>
                    <a:pt x="31" y="512"/>
                  </a:lnTo>
                  <a:lnTo>
                    <a:pt x="0" y="46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1"/>
            <p:cNvSpPr/>
            <p:nvPr/>
          </p:nvSpPr>
          <p:spPr>
            <a:xfrm>
              <a:off x="-1433051" y="3590750"/>
              <a:ext cx="81438" cy="13325"/>
            </a:xfrm>
            <a:custGeom>
              <a:rect b="b" l="l" r="r" t="t"/>
              <a:pathLst>
                <a:path extrusionOk="0" fill="none" h="931" w="5690">
                  <a:moveTo>
                    <a:pt x="16" y="466"/>
                  </a:moveTo>
                  <a:lnTo>
                    <a:pt x="16" y="466"/>
                  </a:lnTo>
                  <a:lnTo>
                    <a:pt x="1" y="419"/>
                  </a:lnTo>
                  <a:lnTo>
                    <a:pt x="32" y="373"/>
                  </a:lnTo>
                  <a:lnTo>
                    <a:pt x="78" y="326"/>
                  </a:lnTo>
                  <a:lnTo>
                    <a:pt x="171" y="280"/>
                  </a:lnTo>
                  <a:lnTo>
                    <a:pt x="171" y="280"/>
                  </a:lnTo>
                  <a:lnTo>
                    <a:pt x="264" y="249"/>
                  </a:lnTo>
                  <a:lnTo>
                    <a:pt x="388" y="202"/>
                  </a:lnTo>
                  <a:lnTo>
                    <a:pt x="714" y="140"/>
                  </a:lnTo>
                  <a:lnTo>
                    <a:pt x="714" y="140"/>
                  </a:lnTo>
                  <a:lnTo>
                    <a:pt x="1117" y="78"/>
                  </a:lnTo>
                  <a:lnTo>
                    <a:pt x="1582" y="47"/>
                  </a:lnTo>
                  <a:lnTo>
                    <a:pt x="1582" y="47"/>
                  </a:lnTo>
                  <a:lnTo>
                    <a:pt x="2093" y="16"/>
                  </a:lnTo>
                  <a:lnTo>
                    <a:pt x="2667" y="1"/>
                  </a:lnTo>
                  <a:lnTo>
                    <a:pt x="2667" y="1"/>
                  </a:lnTo>
                  <a:lnTo>
                    <a:pt x="3240" y="16"/>
                  </a:lnTo>
                  <a:lnTo>
                    <a:pt x="3783" y="47"/>
                  </a:lnTo>
                  <a:lnTo>
                    <a:pt x="3783" y="47"/>
                  </a:lnTo>
                  <a:lnTo>
                    <a:pt x="4279" y="78"/>
                  </a:lnTo>
                  <a:lnTo>
                    <a:pt x="4713" y="140"/>
                  </a:lnTo>
                  <a:lnTo>
                    <a:pt x="4713" y="140"/>
                  </a:lnTo>
                  <a:lnTo>
                    <a:pt x="5085" y="202"/>
                  </a:lnTo>
                  <a:lnTo>
                    <a:pt x="5379" y="280"/>
                  </a:lnTo>
                  <a:lnTo>
                    <a:pt x="5379" y="280"/>
                  </a:lnTo>
                  <a:lnTo>
                    <a:pt x="5503" y="326"/>
                  </a:lnTo>
                  <a:lnTo>
                    <a:pt x="5596" y="373"/>
                  </a:lnTo>
                  <a:lnTo>
                    <a:pt x="5658" y="419"/>
                  </a:lnTo>
                  <a:lnTo>
                    <a:pt x="5689" y="466"/>
                  </a:lnTo>
                  <a:lnTo>
                    <a:pt x="5689" y="466"/>
                  </a:lnTo>
                  <a:lnTo>
                    <a:pt x="5689" y="512"/>
                  </a:lnTo>
                  <a:lnTo>
                    <a:pt x="5674" y="559"/>
                  </a:lnTo>
                  <a:lnTo>
                    <a:pt x="5627" y="605"/>
                  </a:lnTo>
                  <a:lnTo>
                    <a:pt x="5550" y="652"/>
                  </a:lnTo>
                  <a:lnTo>
                    <a:pt x="5550" y="652"/>
                  </a:lnTo>
                  <a:lnTo>
                    <a:pt x="5441" y="683"/>
                  </a:lnTo>
                  <a:lnTo>
                    <a:pt x="5317" y="729"/>
                  </a:lnTo>
                  <a:lnTo>
                    <a:pt x="4992" y="791"/>
                  </a:lnTo>
                  <a:lnTo>
                    <a:pt x="4992" y="791"/>
                  </a:lnTo>
                  <a:lnTo>
                    <a:pt x="4604" y="853"/>
                  </a:lnTo>
                  <a:lnTo>
                    <a:pt x="4139" y="884"/>
                  </a:lnTo>
                  <a:lnTo>
                    <a:pt x="4139" y="884"/>
                  </a:lnTo>
                  <a:lnTo>
                    <a:pt x="3612" y="915"/>
                  </a:lnTo>
                  <a:lnTo>
                    <a:pt x="3039" y="931"/>
                  </a:lnTo>
                  <a:lnTo>
                    <a:pt x="3039" y="931"/>
                  </a:lnTo>
                  <a:lnTo>
                    <a:pt x="2465" y="915"/>
                  </a:lnTo>
                  <a:lnTo>
                    <a:pt x="1923" y="884"/>
                  </a:lnTo>
                  <a:lnTo>
                    <a:pt x="1923" y="884"/>
                  </a:lnTo>
                  <a:lnTo>
                    <a:pt x="1411" y="853"/>
                  </a:lnTo>
                  <a:lnTo>
                    <a:pt x="962" y="791"/>
                  </a:lnTo>
                  <a:lnTo>
                    <a:pt x="962" y="791"/>
                  </a:lnTo>
                  <a:lnTo>
                    <a:pt x="590" y="729"/>
                  </a:lnTo>
                  <a:lnTo>
                    <a:pt x="295" y="652"/>
                  </a:lnTo>
                  <a:lnTo>
                    <a:pt x="295" y="652"/>
                  </a:lnTo>
                  <a:lnTo>
                    <a:pt x="187" y="605"/>
                  </a:lnTo>
                  <a:lnTo>
                    <a:pt x="109" y="559"/>
                  </a:lnTo>
                  <a:lnTo>
                    <a:pt x="47" y="512"/>
                  </a:lnTo>
                  <a:lnTo>
                    <a:pt x="16" y="46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1"/>
            <p:cNvSpPr/>
            <p:nvPr/>
          </p:nvSpPr>
          <p:spPr>
            <a:xfrm>
              <a:off x="-1687928" y="3578112"/>
              <a:ext cx="447895" cy="69444"/>
            </a:xfrm>
            <a:custGeom>
              <a:rect b="b" l="l" r="r" t="t"/>
              <a:pathLst>
                <a:path extrusionOk="0" fill="none" h="4852" w="31294">
                  <a:moveTo>
                    <a:pt x="28860" y="0"/>
                  </a:moveTo>
                  <a:lnTo>
                    <a:pt x="0" y="0"/>
                  </a:lnTo>
                  <a:lnTo>
                    <a:pt x="992" y="4852"/>
                  </a:lnTo>
                  <a:lnTo>
                    <a:pt x="31293" y="4852"/>
                  </a:lnTo>
                  <a:lnTo>
                    <a:pt x="2886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1"/>
            <p:cNvSpPr/>
            <p:nvPr/>
          </p:nvSpPr>
          <p:spPr>
            <a:xfrm>
              <a:off x="-1651331" y="3756016"/>
              <a:ext cx="510012" cy="88752"/>
            </a:xfrm>
            <a:custGeom>
              <a:rect b="b" l="l" r="r" t="t"/>
              <a:pathLst>
                <a:path extrusionOk="0" h="6201" w="35634">
                  <a:moveTo>
                    <a:pt x="10199" y="1132"/>
                  </a:moveTo>
                  <a:lnTo>
                    <a:pt x="10850" y="1148"/>
                  </a:lnTo>
                  <a:lnTo>
                    <a:pt x="11455" y="1179"/>
                  </a:lnTo>
                  <a:lnTo>
                    <a:pt x="12013" y="1225"/>
                  </a:lnTo>
                  <a:lnTo>
                    <a:pt x="12509" y="1303"/>
                  </a:lnTo>
                  <a:lnTo>
                    <a:pt x="12927" y="1380"/>
                  </a:lnTo>
                  <a:lnTo>
                    <a:pt x="13098" y="1442"/>
                  </a:lnTo>
                  <a:lnTo>
                    <a:pt x="13253" y="1489"/>
                  </a:lnTo>
                  <a:lnTo>
                    <a:pt x="13377" y="1535"/>
                  </a:lnTo>
                  <a:lnTo>
                    <a:pt x="13470" y="1597"/>
                  </a:lnTo>
                  <a:lnTo>
                    <a:pt x="13547" y="1659"/>
                  </a:lnTo>
                  <a:lnTo>
                    <a:pt x="13578" y="1706"/>
                  </a:lnTo>
                  <a:lnTo>
                    <a:pt x="13578" y="1768"/>
                  </a:lnTo>
                  <a:lnTo>
                    <a:pt x="13547" y="1830"/>
                  </a:lnTo>
                  <a:lnTo>
                    <a:pt x="13485" y="1892"/>
                  </a:lnTo>
                  <a:lnTo>
                    <a:pt x="13392" y="1938"/>
                  </a:lnTo>
                  <a:lnTo>
                    <a:pt x="13284" y="2000"/>
                  </a:lnTo>
                  <a:lnTo>
                    <a:pt x="13129" y="2047"/>
                  </a:lnTo>
                  <a:lnTo>
                    <a:pt x="12772" y="2124"/>
                  </a:lnTo>
                  <a:lnTo>
                    <a:pt x="12323" y="2202"/>
                  </a:lnTo>
                  <a:lnTo>
                    <a:pt x="11780" y="2264"/>
                  </a:lnTo>
                  <a:lnTo>
                    <a:pt x="11191" y="2295"/>
                  </a:lnTo>
                  <a:lnTo>
                    <a:pt x="10540" y="2310"/>
                  </a:lnTo>
                  <a:lnTo>
                    <a:pt x="9889" y="2295"/>
                  </a:lnTo>
                  <a:lnTo>
                    <a:pt x="9285" y="2264"/>
                  </a:lnTo>
                  <a:lnTo>
                    <a:pt x="8711" y="2202"/>
                  </a:lnTo>
                  <a:lnTo>
                    <a:pt x="8215" y="2124"/>
                  </a:lnTo>
                  <a:lnTo>
                    <a:pt x="7797" y="2047"/>
                  </a:lnTo>
                  <a:lnTo>
                    <a:pt x="7626" y="2000"/>
                  </a:lnTo>
                  <a:lnTo>
                    <a:pt x="7471" y="1938"/>
                  </a:lnTo>
                  <a:lnTo>
                    <a:pt x="7363" y="1892"/>
                  </a:lnTo>
                  <a:lnTo>
                    <a:pt x="7270" y="1830"/>
                  </a:lnTo>
                  <a:lnTo>
                    <a:pt x="7192" y="1768"/>
                  </a:lnTo>
                  <a:lnTo>
                    <a:pt x="7161" y="1706"/>
                  </a:lnTo>
                  <a:lnTo>
                    <a:pt x="7161" y="1659"/>
                  </a:lnTo>
                  <a:lnTo>
                    <a:pt x="7192" y="1597"/>
                  </a:lnTo>
                  <a:lnTo>
                    <a:pt x="7270" y="1535"/>
                  </a:lnTo>
                  <a:lnTo>
                    <a:pt x="7363" y="1489"/>
                  </a:lnTo>
                  <a:lnTo>
                    <a:pt x="7471" y="1442"/>
                  </a:lnTo>
                  <a:lnTo>
                    <a:pt x="7626" y="1380"/>
                  </a:lnTo>
                  <a:lnTo>
                    <a:pt x="7983" y="1303"/>
                  </a:lnTo>
                  <a:lnTo>
                    <a:pt x="8448" y="1225"/>
                  </a:lnTo>
                  <a:lnTo>
                    <a:pt x="8975" y="1179"/>
                  </a:lnTo>
                  <a:lnTo>
                    <a:pt x="9564" y="1148"/>
                  </a:lnTo>
                  <a:lnTo>
                    <a:pt x="10199" y="1132"/>
                  </a:lnTo>
                  <a:close/>
                  <a:moveTo>
                    <a:pt x="23126" y="1132"/>
                  </a:moveTo>
                  <a:lnTo>
                    <a:pt x="23777" y="1148"/>
                  </a:lnTo>
                  <a:lnTo>
                    <a:pt x="24381" y="1179"/>
                  </a:lnTo>
                  <a:lnTo>
                    <a:pt x="24954" y="1225"/>
                  </a:lnTo>
                  <a:lnTo>
                    <a:pt x="25450" y="1303"/>
                  </a:lnTo>
                  <a:lnTo>
                    <a:pt x="25884" y="1380"/>
                  </a:lnTo>
                  <a:lnTo>
                    <a:pt x="26070" y="1442"/>
                  </a:lnTo>
                  <a:lnTo>
                    <a:pt x="26225" y="1489"/>
                  </a:lnTo>
                  <a:lnTo>
                    <a:pt x="26349" y="1535"/>
                  </a:lnTo>
                  <a:lnTo>
                    <a:pt x="26458" y="1597"/>
                  </a:lnTo>
                  <a:lnTo>
                    <a:pt x="26535" y="1659"/>
                  </a:lnTo>
                  <a:lnTo>
                    <a:pt x="26566" y="1706"/>
                  </a:lnTo>
                  <a:lnTo>
                    <a:pt x="26582" y="1768"/>
                  </a:lnTo>
                  <a:lnTo>
                    <a:pt x="26566" y="1830"/>
                  </a:lnTo>
                  <a:lnTo>
                    <a:pt x="26504" y="1892"/>
                  </a:lnTo>
                  <a:lnTo>
                    <a:pt x="26427" y="1938"/>
                  </a:lnTo>
                  <a:lnTo>
                    <a:pt x="26303" y="2000"/>
                  </a:lnTo>
                  <a:lnTo>
                    <a:pt x="26163" y="2047"/>
                  </a:lnTo>
                  <a:lnTo>
                    <a:pt x="25807" y="2124"/>
                  </a:lnTo>
                  <a:lnTo>
                    <a:pt x="25373" y="2202"/>
                  </a:lnTo>
                  <a:lnTo>
                    <a:pt x="24846" y="2264"/>
                  </a:lnTo>
                  <a:lnTo>
                    <a:pt x="24257" y="2295"/>
                  </a:lnTo>
                  <a:lnTo>
                    <a:pt x="23606" y="2310"/>
                  </a:lnTo>
                  <a:lnTo>
                    <a:pt x="22955" y="2295"/>
                  </a:lnTo>
                  <a:lnTo>
                    <a:pt x="22335" y="2264"/>
                  </a:lnTo>
                  <a:lnTo>
                    <a:pt x="21777" y="2202"/>
                  </a:lnTo>
                  <a:lnTo>
                    <a:pt x="21266" y="2124"/>
                  </a:lnTo>
                  <a:lnTo>
                    <a:pt x="20832" y="2047"/>
                  </a:lnTo>
                  <a:lnTo>
                    <a:pt x="20661" y="2000"/>
                  </a:lnTo>
                  <a:lnTo>
                    <a:pt x="20506" y="1938"/>
                  </a:lnTo>
                  <a:lnTo>
                    <a:pt x="20367" y="1892"/>
                  </a:lnTo>
                  <a:lnTo>
                    <a:pt x="20274" y="1830"/>
                  </a:lnTo>
                  <a:lnTo>
                    <a:pt x="20196" y="1768"/>
                  </a:lnTo>
                  <a:lnTo>
                    <a:pt x="20165" y="1706"/>
                  </a:lnTo>
                  <a:lnTo>
                    <a:pt x="20150" y="1659"/>
                  </a:lnTo>
                  <a:lnTo>
                    <a:pt x="20181" y="1597"/>
                  </a:lnTo>
                  <a:lnTo>
                    <a:pt x="20243" y="1535"/>
                  </a:lnTo>
                  <a:lnTo>
                    <a:pt x="20320" y="1489"/>
                  </a:lnTo>
                  <a:lnTo>
                    <a:pt x="20444" y="1442"/>
                  </a:lnTo>
                  <a:lnTo>
                    <a:pt x="20584" y="1380"/>
                  </a:lnTo>
                  <a:lnTo>
                    <a:pt x="20940" y="1303"/>
                  </a:lnTo>
                  <a:lnTo>
                    <a:pt x="21390" y="1225"/>
                  </a:lnTo>
                  <a:lnTo>
                    <a:pt x="21901" y="1179"/>
                  </a:lnTo>
                  <a:lnTo>
                    <a:pt x="22490" y="1148"/>
                  </a:lnTo>
                  <a:lnTo>
                    <a:pt x="23126" y="1132"/>
                  </a:lnTo>
                  <a:close/>
                  <a:moveTo>
                    <a:pt x="10974" y="3736"/>
                  </a:moveTo>
                  <a:lnTo>
                    <a:pt x="11625" y="3752"/>
                  </a:lnTo>
                  <a:lnTo>
                    <a:pt x="12261" y="3783"/>
                  </a:lnTo>
                  <a:lnTo>
                    <a:pt x="12834" y="3845"/>
                  </a:lnTo>
                  <a:lnTo>
                    <a:pt x="13330" y="3907"/>
                  </a:lnTo>
                  <a:lnTo>
                    <a:pt x="13764" y="4000"/>
                  </a:lnTo>
                  <a:lnTo>
                    <a:pt x="13950" y="4046"/>
                  </a:lnTo>
                  <a:lnTo>
                    <a:pt x="14105" y="4108"/>
                  </a:lnTo>
                  <a:lnTo>
                    <a:pt x="14229" y="4170"/>
                  </a:lnTo>
                  <a:lnTo>
                    <a:pt x="14322" y="4217"/>
                  </a:lnTo>
                  <a:lnTo>
                    <a:pt x="14399" y="4279"/>
                  </a:lnTo>
                  <a:lnTo>
                    <a:pt x="14430" y="4341"/>
                  </a:lnTo>
                  <a:lnTo>
                    <a:pt x="14430" y="4403"/>
                  </a:lnTo>
                  <a:lnTo>
                    <a:pt x="14399" y="4465"/>
                  </a:lnTo>
                  <a:lnTo>
                    <a:pt x="14337" y="4527"/>
                  </a:lnTo>
                  <a:lnTo>
                    <a:pt x="14244" y="4589"/>
                  </a:lnTo>
                  <a:lnTo>
                    <a:pt x="14136" y="4635"/>
                  </a:lnTo>
                  <a:lnTo>
                    <a:pt x="13981" y="4697"/>
                  </a:lnTo>
                  <a:lnTo>
                    <a:pt x="13811" y="4744"/>
                  </a:lnTo>
                  <a:lnTo>
                    <a:pt x="13609" y="4775"/>
                  </a:lnTo>
                  <a:lnTo>
                    <a:pt x="13144" y="4852"/>
                  </a:lnTo>
                  <a:lnTo>
                    <a:pt x="12602" y="4914"/>
                  </a:lnTo>
                  <a:lnTo>
                    <a:pt x="11997" y="4945"/>
                  </a:lnTo>
                  <a:lnTo>
                    <a:pt x="11331" y="4961"/>
                  </a:lnTo>
                  <a:lnTo>
                    <a:pt x="10664" y="4945"/>
                  </a:lnTo>
                  <a:lnTo>
                    <a:pt x="10029" y="4914"/>
                  </a:lnTo>
                  <a:lnTo>
                    <a:pt x="9455" y="4852"/>
                  </a:lnTo>
                  <a:lnTo>
                    <a:pt x="8959" y="4775"/>
                  </a:lnTo>
                  <a:lnTo>
                    <a:pt x="8525" y="4697"/>
                  </a:lnTo>
                  <a:lnTo>
                    <a:pt x="8339" y="4635"/>
                  </a:lnTo>
                  <a:lnTo>
                    <a:pt x="8200" y="4589"/>
                  </a:lnTo>
                  <a:lnTo>
                    <a:pt x="8060" y="4527"/>
                  </a:lnTo>
                  <a:lnTo>
                    <a:pt x="7967" y="4465"/>
                  </a:lnTo>
                  <a:lnTo>
                    <a:pt x="7905" y="4403"/>
                  </a:lnTo>
                  <a:lnTo>
                    <a:pt x="7874" y="4341"/>
                  </a:lnTo>
                  <a:lnTo>
                    <a:pt x="7874" y="4279"/>
                  </a:lnTo>
                  <a:lnTo>
                    <a:pt x="7905" y="4217"/>
                  </a:lnTo>
                  <a:lnTo>
                    <a:pt x="7967" y="4170"/>
                  </a:lnTo>
                  <a:lnTo>
                    <a:pt x="8060" y="4108"/>
                  </a:lnTo>
                  <a:lnTo>
                    <a:pt x="8184" y="4046"/>
                  </a:lnTo>
                  <a:lnTo>
                    <a:pt x="8339" y="4000"/>
                  </a:lnTo>
                  <a:lnTo>
                    <a:pt x="8711" y="3907"/>
                  </a:lnTo>
                  <a:lnTo>
                    <a:pt x="9176" y="3845"/>
                  </a:lnTo>
                  <a:lnTo>
                    <a:pt x="9719" y="3783"/>
                  </a:lnTo>
                  <a:lnTo>
                    <a:pt x="10323" y="3752"/>
                  </a:lnTo>
                  <a:lnTo>
                    <a:pt x="10974" y="3736"/>
                  </a:lnTo>
                  <a:close/>
                  <a:moveTo>
                    <a:pt x="24210" y="3736"/>
                  </a:moveTo>
                  <a:lnTo>
                    <a:pt x="24861" y="3752"/>
                  </a:lnTo>
                  <a:lnTo>
                    <a:pt x="25497" y="3783"/>
                  </a:lnTo>
                  <a:lnTo>
                    <a:pt x="26070" y="3845"/>
                  </a:lnTo>
                  <a:lnTo>
                    <a:pt x="26582" y="3907"/>
                  </a:lnTo>
                  <a:lnTo>
                    <a:pt x="27031" y="4000"/>
                  </a:lnTo>
                  <a:lnTo>
                    <a:pt x="27217" y="4046"/>
                  </a:lnTo>
                  <a:lnTo>
                    <a:pt x="27372" y="4108"/>
                  </a:lnTo>
                  <a:lnTo>
                    <a:pt x="27512" y="4170"/>
                  </a:lnTo>
                  <a:lnTo>
                    <a:pt x="27620" y="4217"/>
                  </a:lnTo>
                  <a:lnTo>
                    <a:pt x="27698" y="4279"/>
                  </a:lnTo>
                  <a:lnTo>
                    <a:pt x="27729" y="4341"/>
                  </a:lnTo>
                  <a:lnTo>
                    <a:pt x="27744" y="4403"/>
                  </a:lnTo>
                  <a:lnTo>
                    <a:pt x="27729" y="4465"/>
                  </a:lnTo>
                  <a:lnTo>
                    <a:pt x="27667" y="4527"/>
                  </a:lnTo>
                  <a:lnTo>
                    <a:pt x="27589" y="4589"/>
                  </a:lnTo>
                  <a:lnTo>
                    <a:pt x="27465" y="4635"/>
                  </a:lnTo>
                  <a:lnTo>
                    <a:pt x="27326" y="4697"/>
                  </a:lnTo>
                  <a:lnTo>
                    <a:pt x="27155" y="4744"/>
                  </a:lnTo>
                  <a:lnTo>
                    <a:pt x="26969" y="4775"/>
                  </a:lnTo>
                  <a:lnTo>
                    <a:pt x="26504" y="4852"/>
                  </a:lnTo>
                  <a:lnTo>
                    <a:pt x="25977" y="4914"/>
                  </a:lnTo>
                  <a:lnTo>
                    <a:pt x="25373" y="4945"/>
                  </a:lnTo>
                  <a:lnTo>
                    <a:pt x="24706" y="4961"/>
                  </a:lnTo>
                  <a:lnTo>
                    <a:pt x="24040" y="4945"/>
                  </a:lnTo>
                  <a:lnTo>
                    <a:pt x="23405" y="4914"/>
                  </a:lnTo>
                  <a:lnTo>
                    <a:pt x="22831" y="4852"/>
                  </a:lnTo>
                  <a:lnTo>
                    <a:pt x="22304" y="4775"/>
                  </a:lnTo>
                  <a:lnTo>
                    <a:pt x="21870" y="4697"/>
                  </a:lnTo>
                  <a:lnTo>
                    <a:pt x="21684" y="4635"/>
                  </a:lnTo>
                  <a:lnTo>
                    <a:pt x="21529" y="4589"/>
                  </a:lnTo>
                  <a:lnTo>
                    <a:pt x="21390" y="4527"/>
                  </a:lnTo>
                  <a:lnTo>
                    <a:pt x="21281" y="4465"/>
                  </a:lnTo>
                  <a:lnTo>
                    <a:pt x="21219" y="4403"/>
                  </a:lnTo>
                  <a:lnTo>
                    <a:pt x="21173" y="4341"/>
                  </a:lnTo>
                  <a:lnTo>
                    <a:pt x="21173" y="4279"/>
                  </a:lnTo>
                  <a:lnTo>
                    <a:pt x="21188" y="4217"/>
                  </a:lnTo>
                  <a:lnTo>
                    <a:pt x="21250" y="4170"/>
                  </a:lnTo>
                  <a:lnTo>
                    <a:pt x="21343" y="4108"/>
                  </a:lnTo>
                  <a:lnTo>
                    <a:pt x="21452" y="4046"/>
                  </a:lnTo>
                  <a:lnTo>
                    <a:pt x="21607" y="4000"/>
                  </a:lnTo>
                  <a:lnTo>
                    <a:pt x="21777" y="3953"/>
                  </a:lnTo>
                  <a:lnTo>
                    <a:pt x="21963" y="3907"/>
                  </a:lnTo>
                  <a:lnTo>
                    <a:pt x="22413" y="3845"/>
                  </a:lnTo>
                  <a:lnTo>
                    <a:pt x="22955" y="3783"/>
                  </a:lnTo>
                  <a:lnTo>
                    <a:pt x="23544" y="3752"/>
                  </a:lnTo>
                  <a:lnTo>
                    <a:pt x="24210" y="3736"/>
                  </a:lnTo>
                  <a:close/>
                  <a:moveTo>
                    <a:pt x="1" y="1"/>
                  </a:moveTo>
                  <a:lnTo>
                    <a:pt x="1272" y="6201"/>
                  </a:lnTo>
                  <a:lnTo>
                    <a:pt x="35633" y="6201"/>
                  </a:lnTo>
                  <a:lnTo>
                    <a:pt x="32518" y="1"/>
                  </a:lnTo>
                  <a:close/>
                </a:path>
              </a:pathLst>
            </a:custGeom>
            <a:solidFill>
              <a:srgbClr val="FDF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1"/>
            <p:cNvSpPr/>
            <p:nvPr/>
          </p:nvSpPr>
          <p:spPr>
            <a:xfrm>
              <a:off x="-1538635" y="3809488"/>
              <a:ext cx="93847" cy="17533"/>
            </a:xfrm>
            <a:custGeom>
              <a:rect b="b" l="l" r="r" t="t"/>
              <a:pathLst>
                <a:path extrusionOk="0" fill="none" h="1225" w="6557">
                  <a:moveTo>
                    <a:pt x="0" y="605"/>
                  </a:moveTo>
                  <a:lnTo>
                    <a:pt x="0" y="605"/>
                  </a:lnTo>
                  <a:lnTo>
                    <a:pt x="0" y="543"/>
                  </a:lnTo>
                  <a:lnTo>
                    <a:pt x="31" y="481"/>
                  </a:lnTo>
                  <a:lnTo>
                    <a:pt x="93" y="434"/>
                  </a:lnTo>
                  <a:lnTo>
                    <a:pt x="186" y="372"/>
                  </a:lnTo>
                  <a:lnTo>
                    <a:pt x="186" y="372"/>
                  </a:lnTo>
                  <a:lnTo>
                    <a:pt x="310" y="310"/>
                  </a:lnTo>
                  <a:lnTo>
                    <a:pt x="465" y="264"/>
                  </a:lnTo>
                  <a:lnTo>
                    <a:pt x="837" y="171"/>
                  </a:lnTo>
                  <a:lnTo>
                    <a:pt x="837" y="171"/>
                  </a:lnTo>
                  <a:lnTo>
                    <a:pt x="1302" y="109"/>
                  </a:lnTo>
                  <a:lnTo>
                    <a:pt x="1845" y="47"/>
                  </a:lnTo>
                  <a:lnTo>
                    <a:pt x="1845" y="47"/>
                  </a:lnTo>
                  <a:lnTo>
                    <a:pt x="2449" y="16"/>
                  </a:lnTo>
                  <a:lnTo>
                    <a:pt x="3100" y="0"/>
                  </a:lnTo>
                  <a:lnTo>
                    <a:pt x="3100" y="0"/>
                  </a:lnTo>
                  <a:lnTo>
                    <a:pt x="3751" y="16"/>
                  </a:lnTo>
                  <a:lnTo>
                    <a:pt x="4387" y="47"/>
                  </a:lnTo>
                  <a:lnTo>
                    <a:pt x="4387" y="47"/>
                  </a:lnTo>
                  <a:lnTo>
                    <a:pt x="4960" y="109"/>
                  </a:lnTo>
                  <a:lnTo>
                    <a:pt x="5456" y="171"/>
                  </a:lnTo>
                  <a:lnTo>
                    <a:pt x="5456" y="171"/>
                  </a:lnTo>
                  <a:lnTo>
                    <a:pt x="5890" y="264"/>
                  </a:lnTo>
                  <a:lnTo>
                    <a:pt x="6076" y="310"/>
                  </a:lnTo>
                  <a:lnTo>
                    <a:pt x="6231" y="372"/>
                  </a:lnTo>
                  <a:lnTo>
                    <a:pt x="6231" y="372"/>
                  </a:lnTo>
                  <a:lnTo>
                    <a:pt x="6355" y="434"/>
                  </a:lnTo>
                  <a:lnTo>
                    <a:pt x="6448" y="481"/>
                  </a:lnTo>
                  <a:lnTo>
                    <a:pt x="6525" y="543"/>
                  </a:lnTo>
                  <a:lnTo>
                    <a:pt x="6556" y="605"/>
                  </a:lnTo>
                  <a:lnTo>
                    <a:pt x="6556" y="605"/>
                  </a:lnTo>
                  <a:lnTo>
                    <a:pt x="6556" y="667"/>
                  </a:lnTo>
                  <a:lnTo>
                    <a:pt x="6525" y="729"/>
                  </a:lnTo>
                  <a:lnTo>
                    <a:pt x="6463" y="791"/>
                  </a:lnTo>
                  <a:lnTo>
                    <a:pt x="6370" y="853"/>
                  </a:lnTo>
                  <a:lnTo>
                    <a:pt x="6370" y="853"/>
                  </a:lnTo>
                  <a:lnTo>
                    <a:pt x="6262" y="899"/>
                  </a:lnTo>
                  <a:lnTo>
                    <a:pt x="6107" y="961"/>
                  </a:lnTo>
                  <a:lnTo>
                    <a:pt x="5937" y="1008"/>
                  </a:lnTo>
                  <a:lnTo>
                    <a:pt x="5735" y="1039"/>
                  </a:lnTo>
                  <a:lnTo>
                    <a:pt x="5735" y="1039"/>
                  </a:lnTo>
                  <a:lnTo>
                    <a:pt x="5270" y="1116"/>
                  </a:lnTo>
                  <a:lnTo>
                    <a:pt x="4728" y="1178"/>
                  </a:lnTo>
                  <a:lnTo>
                    <a:pt x="4728" y="1178"/>
                  </a:lnTo>
                  <a:lnTo>
                    <a:pt x="4123" y="1209"/>
                  </a:lnTo>
                  <a:lnTo>
                    <a:pt x="3457" y="1225"/>
                  </a:lnTo>
                  <a:lnTo>
                    <a:pt x="3457" y="1225"/>
                  </a:lnTo>
                  <a:lnTo>
                    <a:pt x="2790" y="1209"/>
                  </a:lnTo>
                  <a:lnTo>
                    <a:pt x="2155" y="1178"/>
                  </a:lnTo>
                  <a:lnTo>
                    <a:pt x="2155" y="1178"/>
                  </a:lnTo>
                  <a:lnTo>
                    <a:pt x="1581" y="1116"/>
                  </a:lnTo>
                  <a:lnTo>
                    <a:pt x="1085" y="1039"/>
                  </a:lnTo>
                  <a:lnTo>
                    <a:pt x="1085" y="1039"/>
                  </a:lnTo>
                  <a:lnTo>
                    <a:pt x="651" y="961"/>
                  </a:lnTo>
                  <a:lnTo>
                    <a:pt x="465" y="899"/>
                  </a:lnTo>
                  <a:lnTo>
                    <a:pt x="326" y="853"/>
                  </a:lnTo>
                  <a:lnTo>
                    <a:pt x="326" y="853"/>
                  </a:lnTo>
                  <a:lnTo>
                    <a:pt x="186" y="791"/>
                  </a:lnTo>
                  <a:lnTo>
                    <a:pt x="93" y="729"/>
                  </a:lnTo>
                  <a:lnTo>
                    <a:pt x="31" y="667"/>
                  </a:lnTo>
                  <a:lnTo>
                    <a:pt x="0" y="60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1"/>
            <p:cNvSpPr/>
            <p:nvPr/>
          </p:nvSpPr>
          <p:spPr>
            <a:xfrm>
              <a:off x="-1348307" y="3809488"/>
              <a:ext cx="94076" cy="17533"/>
            </a:xfrm>
            <a:custGeom>
              <a:rect b="b" l="l" r="r" t="t"/>
              <a:pathLst>
                <a:path extrusionOk="0" fill="none" h="1225" w="6573">
                  <a:moveTo>
                    <a:pt x="1" y="605"/>
                  </a:moveTo>
                  <a:lnTo>
                    <a:pt x="1" y="605"/>
                  </a:lnTo>
                  <a:lnTo>
                    <a:pt x="1" y="543"/>
                  </a:lnTo>
                  <a:lnTo>
                    <a:pt x="16" y="481"/>
                  </a:lnTo>
                  <a:lnTo>
                    <a:pt x="78" y="434"/>
                  </a:lnTo>
                  <a:lnTo>
                    <a:pt x="171" y="372"/>
                  </a:lnTo>
                  <a:lnTo>
                    <a:pt x="171" y="372"/>
                  </a:lnTo>
                  <a:lnTo>
                    <a:pt x="280" y="310"/>
                  </a:lnTo>
                  <a:lnTo>
                    <a:pt x="435" y="264"/>
                  </a:lnTo>
                  <a:lnTo>
                    <a:pt x="605" y="217"/>
                  </a:lnTo>
                  <a:lnTo>
                    <a:pt x="791" y="171"/>
                  </a:lnTo>
                  <a:lnTo>
                    <a:pt x="791" y="171"/>
                  </a:lnTo>
                  <a:lnTo>
                    <a:pt x="1241" y="109"/>
                  </a:lnTo>
                  <a:lnTo>
                    <a:pt x="1783" y="47"/>
                  </a:lnTo>
                  <a:lnTo>
                    <a:pt x="1783" y="47"/>
                  </a:lnTo>
                  <a:lnTo>
                    <a:pt x="2372" y="16"/>
                  </a:lnTo>
                  <a:lnTo>
                    <a:pt x="3038" y="0"/>
                  </a:lnTo>
                  <a:lnTo>
                    <a:pt x="3038" y="0"/>
                  </a:lnTo>
                  <a:lnTo>
                    <a:pt x="3689" y="16"/>
                  </a:lnTo>
                  <a:lnTo>
                    <a:pt x="4325" y="47"/>
                  </a:lnTo>
                  <a:lnTo>
                    <a:pt x="4325" y="47"/>
                  </a:lnTo>
                  <a:lnTo>
                    <a:pt x="4898" y="109"/>
                  </a:lnTo>
                  <a:lnTo>
                    <a:pt x="5410" y="171"/>
                  </a:lnTo>
                  <a:lnTo>
                    <a:pt x="5410" y="171"/>
                  </a:lnTo>
                  <a:lnTo>
                    <a:pt x="5859" y="264"/>
                  </a:lnTo>
                  <a:lnTo>
                    <a:pt x="6045" y="310"/>
                  </a:lnTo>
                  <a:lnTo>
                    <a:pt x="6200" y="372"/>
                  </a:lnTo>
                  <a:lnTo>
                    <a:pt x="6200" y="372"/>
                  </a:lnTo>
                  <a:lnTo>
                    <a:pt x="6340" y="434"/>
                  </a:lnTo>
                  <a:lnTo>
                    <a:pt x="6448" y="481"/>
                  </a:lnTo>
                  <a:lnTo>
                    <a:pt x="6526" y="543"/>
                  </a:lnTo>
                  <a:lnTo>
                    <a:pt x="6557" y="605"/>
                  </a:lnTo>
                  <a:lnTo>
                    <a:pt x="6557" y="605"/>
                  </a:lnTo>
                  <a:lnTo>
                    <a:pt x="6572" y="667"/>
                  </a:lnTo>
                  <a:lnTo>
                    <a:pt x="6557" y="729"/>
                  </a:lnTo>
                  <a:lnTo>
                    <a:pt x="6495" y="791"/>
                  </a:lnTo>
                  <a:lnTo>
                    <a:pt x="6417" y="853"/>
                  </a:lnTo>
                  <a:lnTo>
                    <a:pt x="6417" y="853"/>
                  </a:lnTo>
                  <a:lnTo>
                    <a:pt x="6293" y="899"/>
                  </a:lnTo>
                  <a:lnTo>
                    <a:pt x="6154" y="961"/>
                  </a:lnTo>
                  <a:lnTo>
                    <a:pt x="5983" y="1008"/>
                  </a:lnTo>
                  <a:lnTo>
                    <a:pt x="5797" y="1039"/>
                  </a:lnTo>
                  <a:lnTo>
                    <a:pt x="5797" y="1039"/>
                  </a:lnTo>
                  <a:lnTo>
                    <a:pt x="5332" y="1116"/>
                  </a:lnTo>
                  <a:lnTo>
                    <a:pt x="4805" y="1178"/>
                  </a:lnTo>
                  <a:lnTo>
                    <a:pt x="4805" y="1178"/>
                  </a:lnTo>
                  <a:lnTo>
                    <a:pt x="4201" y="1209"/>
                  </a:lnTo>
                  <a:lnTo>
                    <a:pt x="3534" y="1225"/>
                  </a:lnTo>
                  <a:lnTo>
                    <a:pt x="3534" y="1225"/>
                  </a:lnTo>
                  <a:lnTo>
                    <a:pt x="2868" y="1209"/>
                  </a:lnTo>
                  <a:lnTo>
                    <a:pt x="2233" y="1178"/>
                  </a:lnTo>
                  <a:lnTo>
                    <a:pt x="2233" y="1178"/>
                  </a:lnTo>
                  <a:lnTo>
                    <a:pt x="1659" y="1116"/>
                  </a:lnTo>
                  <a:lnTo>
                    <a:pt x="1132" y="1039"/>
                  </a:lnTo>
                  <a:lnTo>
                    <a:pt x="1132" y="1039"/>
                  </a:lnTo>
                  <a:lnTo>
                    <a:pt x="698" y="961"/>
                  </a:lnTo>
                  <a:lnTo>
                    <a:pt x="512" y="899"/>
                  </a:lnTo>
                  <a:lnTo>
                    <a:pt x="357" y="853"/>
                  </a:lnTo>
                  <a:lnTo>
                    <a:pt x="357" y="853"/>
                  </a:lnTo>
                  <a:lnTo>
                    <a:pt x="218" y="791"/>
                  </a:lnTo>
                  <a:lnTo>
                    <a:pt x="109" y="729"/>
                  </a:lnTo>
                  <a:lnTo>
                    <a:pt x="47" y="667"/>
                  </a:lnTo>
                  <a:lnTo>
                    <a:pt x="1" y="60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1"/>
            <p:cNvSpPr/>
            <p:nvPr/>
          </p:nvSpPr>
          <p:spPr>
            <a:xfrm>
              <a:off x="-1548839" y="3772218"/>
              <a:ext cx="91843" cy="16874"/>
            </a:xfrm>
            <a:custGeom>
              <a:rect b="b" l="l" r="r" t="t"/>
              <a:pathLst>
                <a:path extrusionOk="0" fill="none" h="1179" w="6417">
                  <a:moveTo>
                    <a:pt x="0" y="574"/>
                  </a:moveTo>
                  <a:lnTo>
                    <a:pt x="0" y="574"/>
                  </a:lnTo>
                  <a:lnTo>
                    <a:pt x="0" y="527"/>
                  </a:lnTo>
                  <a:lnTo>
                    <a:pt x="31" y="465"/>
                  </a:lnTo>
                  <a:lnTo>
                    <a:pt x="109" y="403"/>
                  </a:lnTo>
                  <a:lnTo>
                    <a:pt x="202" y="357"/>
                  </a:lnTo>
                  <a:lnTo>
                    <a:pt x="202" y="357"/>
                  </a:lnTo>
                  <a:lnTo>
                    <a:pt x="310" y="310"/>
                  </a:lnTo>
                  <a:lnTo>
                    <a:pt x="465" y="248"/>
                  </a:lnTo>
                  <a:lnTo>
                    <a:pt x="822" y="171"/>
                  </a:lnTo>
                  <a:lnTo>
                    <a:pt x="822" y="171"/>
                  </a:lnTo>
                  <a:lnTo>
                    <a:pt x="1287" y="93"/>
                  </a:lnTo>
                  <a:lnTo>
                    <a:pt x="1814" y="47"/>
                  </a:lnTo>
                  <a:lnTo>
                    <a:pt x="1814" y="47"/>
                  </a:lnTo>
                  <a:lnTo>
                    <a:pt x="2403" y="16"/>
                  </a:lnTo>
                  <a:lnTo>
                    <a:pt x="3038" y="0"/>
                  </a:lnTo>
                  <a:lnTo>
                    <a:pt x="3038" y="0"/>
                  </a:lnTo>
                  <a:lnTo>
                    <a:pt x="3689" y="16"/>
                  </a:lnTo>
                  <a:lnTo>
                    <a:pt x="4294" y="47"/>
                  </a:lnTo>
                  <a:lnTo>
                    <a:pt x="4294" y="47"/>
                  </a:lnTo>
                  <a:lnTo>
                    <a:pt x="4852" y="93"/>
                  </a:lnTo>
                  <a:lnTo>
                    <a:pt x="5348" y="171"/>
                  </a:lnTo>
                  <a:lnTo>
                    <a:pt x="5348" y="171"/>
                  </a:lnTo>
                  <a:lnTo>
                    <a:pt x="5766" y="248"/>
                  </a:lnTo>
                  <a:lnTo>
                    <a:pt x="5937" y="310"/>
                  </a:lnTo>
                  <a:lnTo>
                    <a:pt x="6092" y="357"/>
                  </a:lnTo>
                  <a:lnTo>
                    <a:pt x="6092" y="357"/>
                  </a:lnTo>
                  <a:lnTo>
                    <a:pt x="6216" y="403"/>
                  </a:lnTo>
                  <a:lnTo>
                    <a:pt x="6309" y="465"/>
                  </a:lnTo>
                  <a:lnTo>
                    <a:pt x="6386" y="527"/>
                  </a:lnTo>
                  <a:lnTo>
                    <a:pt x="6417" y="574"/>
                  </a:lnTo>
                  <a:lnTo>
                    <a:pt x="6417" y="574"/>
                  </a:lnTo>
                  <a:lnTo>
                    <a:pt x="6417" y="636"/>
                  </a:lnTo>
                  <a:lnTo>
                    <a:pt x="6386" y="698"/>
                  </a:lnTo>
                  <a:lnTo>
                    <a:pt x="6324" y="760"/>
                  </a:lnTo>
                  <a:lnTo>
                    <a:pt x="6231" y="806"/>
                  </a:lnTo>
                  <a:lnTo>
                    <a:pt x="6231" y="806"/>
                  </a:lnTo>
                  <a:lnTo>
                    <a:pt x="6123" y="868"/>
                  </a:lnTo>
                  <a:lnTo>
                    <a:pt x="5968" y="915"/>
                  </a:lnTo>
                  <a:lnTo>
                    <a:pt x="5611" y="992"/>
                  </a:lnTo>
                  <a:lnTo>
                    <a:pt x="5611" y="992"/>
                  </a:lnTo>
                  <a:lnTo>
                    <a:pt x="5162" y="1070"/>
                  </a:lnTo>
                  <a:lnTo>
                    <a:pt x="4619" y="1132"/>
                  </a:lnTo>
                  <a:lnTo>
                    <a:pt x="4619" y="1132"/>
                  </a:lnTo>
                  <a:lnTo>
                    <a:pt x="4030" y="1163"/>
                  </a:lnTo>
                  <a:lnTo>
                    <a:pt x="3379" y="1178"/>
                  </a:lnTo>
                  <a:lnTo>
                    <a:pt x="3379" y="1178"/>
                  </a:lnTo>
                  <a:lnTo>
                    <a:pt x="2728" y="1163"/>
                  </a:lnTo>
                  <a:lnTo>
                    <a:pt x="2124" y="1132"/>
                  </a:lnTo>
                  <a:lnTo>
                    <a:pt x="2124" y="1132"/>
                  </a:lnTo>
                  <a:lnTo>
                    <a:pt x="1550" y="1070"/>
                  </a:lnTo>
                  <a:lnTo>
                    <a:pt x="1054" y="992"/>
                  </a:lnTo>
                  <a:lnTo>
                    <a:pt x="1054" y="992"/>
                  </a:lnTo>
                  <a:lnTo>
                    <a:pt x="636" y="915"/>
                  </a:lnTo>
                  <a:lnTo>
                    <a:pt x="465" y="868"/>
                  </a:lnTo>
                  <a:lnTo>
                    <a:pt x="310" y="806"/>
                  </a:lnTo>
                  <a:lnTo>
                    <a:pt x="310" y="806"/>
                  </a:lnTo>
                  <a:lnTo>
                    <a:pt x="202" y="760"/>
                  </a:lnTo>
                  <a:lnTo>
                    <a:pt x="109" y="698"/>
                  </a:lnTo>
                  <a:lnTo>
                    <a:pt x="31" y="636"/>
                  </a:lnTo>
                  <a:lnTo>
                    <a:pt x="0" y="57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1"/>
            <p:cNvSpPr/>
            <p:nvPr/>
          </p:nvSpPr>
          <p:spPr>
            <a:xfrm>
              <a:off x="-1362949" y="3772218"/>
              <a:ext cx="92072" cy="16874"/>
            </a:xfrm>
            <a:custGeom>
              <a:rect b="b" l="l" r="r" t="t"/>
              <a:pathLst>
                <a:path extrusionOk="0" fill="none" h="1179" w="6433">
                  <a:moveTo>
                    <a:pt x="16" y="574"/>
                  </a:moveTo>
                  <a:lnTo>
                    <a:pt x="16" y="574"/>
                  </a:lnTo>
                  <a:lnTo>
                    <a:pt x="1" y="527"/>
                  </a:lnTo>
                  <a:lnTo>
                    <a:pt x="32" y="465"/>
                  </a:lnTo>
                  <a:lnTo>
                    <a:pt x="94" y="403"/>
                  </a:lnTo>
                  <a:lnTo>
                    <a:pt x="171" y="357"/>
                  </a:lnTo>
                  <a:lnTo>
                    <a:pt x="171" y="357"/>
                  </a:lnTo>
                  <a:lnTo>
                    <a:pt x="295" y="310"/>
                  </a:lnTo>
                  <a:lnTo>
                    <a:pt x="435" y="248"/>
                  </a:lnTo>
                  <a:lnTo>
                    <a:pt x="791" y="171"/>
                  </a:lnTo>
                  <a:lnTo>
                    <a:pt x="791" y="171"/>
                  </a:lnTo>
                  <a:lnTo>
                    <a:pt x="1241" y="93"/>
                  </a:lnTo>
                  <a:lnTo>
                    <a:pt x="1752" y="47"/>
                  </a:lnTo>
                  <a:lnTo>
                    <a:pt x="1752" y="47"/>
                  </a:lnTo>
                  <a:lnTo>
                    <a:pt x="2341" y="16"/>
                  </a:lnTo>
                  <a:lnTo>
                    <a:pt x="2977" y="0"/>
                  </a:lnTo>
                  <a:lnTo>
                    <a:pt x="2977" y="0"/>
                  </a:lnTo>
                  <a:lnTo>
                    <a:pt x="3628" y="16"/>
                  </a:lnTo>
                  <a:lnTo>
                    <a:pt x="4232" y="47"/>
                  </a:lnTo>
                  <a:lnTo>
                    <a:pt x="4232" y="47"/>
                  </a:lnTo>
                  <a:lnTo>
                    <a:pt x="4805" y="93"/>
                  </a:lnTo>
                  <a:lnTo>
                    <a:pt x="5301" y="171"/>
                  </a:lnTo>
                  <a:lnTo>
                    <a:pt x="5301" y="171"/>
                  </a:lnTo>
                  <a:lnTo>
                    <a:pt x="5735" y="248"/>
                  </a:lnTo>
                  <a:lnTo>
                    <a:pt x="5921" y="310"/>
                  </a:lnTo>
                  <a:lnTo>
                    <a:pt x="6076" y="357"/>
                  </a:lnTo>
                  <a:lnTo>
                    <a:pt x="6076" y="357"/>
                  </a:lnTo>
                  <a:lnTo>
                    <a:pt x="6200" y="403"/>
                  </a:lnTo>
                  <a:lnTo>
                    <a:pt x="6309" y="465"/>
                  </a:lnTo>
                  <a:lnTo>
                    <a:pt x="6386" y="527"/>
                  </a:lnTo>
                  <a:lnTo>
                    <a:pt x="6417" y="574"/>
                  </a:lnTo>
                  <a:lnTo>
                    <a:pt x="6417" y="574"/>
                  </a:lnTo>
                  <a:lnTo>
                    <a:pt x="6433" y="636"/>
                  </a:lnTo>
                  <a:lnTo>
                    <a:pt x="6417" y="698"/>
                  </a:lnTo>
                  <a:lnTo>
                    <a:pt x="6355" y="760"/>
                  </a:lnTo>
                  <a:lnTo>
                    <a:pt x="6278" y="806"/>
                  </a:lnTo>
                  <a:lnTo>
                    <a:pt x="6278" y="806"/>
                  </a:lnTo>
                  <a:lnTo>
                    <a:pt x="6154" y="868"/>
                  </a:lnTo>
                  <a:lnTo>
                    <a:pt x="6014" y="915"/>
                  </a:lnTo>
                  <a:lnTo>
                    <a:pt x="5658" y="992"/>
                  </a:lnTo>
                  <a:lnTo>
                    <a:pt x="5658" y="992"/>
                  </a:lnTo>
                  <a:lnTo>
                    <a:pt x="5224" y="1070"/>
                  </a:lnTo>
                  <a:lnTo>
                    <a:pt x="4697" y="1132"/>
                  </a:lnTo>
                  <a:lnTo>
                    <a:pt x="4697" y="1132"/>
                  </a:lnTo>
                  <a:lnTo>
                    <a:pt x="4108" y="1163"/>
                  </a:lnTo>
                  <a:lnTo>
                    <a:pt x="3457" y="1178"/>
                  </a:lnTo>
                  <a:lnTo>
                    <a:pt x="3457" y="1178"/>
                  </a:lnTo>
                  <a:lnTo>
                    <a:pt x="2806" y="1163"/>
                  </a:lnTo>
                  <a:lnTo>
                    <a:pt x="2186" y="1132"/>
                  </a:lnTo>
                  <a:lnTo>
                    <a:pt x="2186" y="1132"/>
                  </a:lnTo>
                  <a:lnTo>
                    <a:pt x="1628" y="1070"/>
                  </a:lnTo>
                  <a:lnTo>
                    <a:pt x="1117" y="992"/>
                  </a:lnTo>
                  <a:lnTo>
                    <a:pt x="1117" y="992"/>
                  </a:lnTo>
                  <a:lnTo>
                    <a:pt x="683" y="915"/>
                  </a:lnTo>
                  <a:lnTo>
                    <a:pt x="512" y="868"/>
                  </a:lnTo>
                  <a:lnTo>
                    <a:pt x="357" y="806"/>
                  </a:lnTo>
                  <a:lnTo>
                    <a:pt x="357" y="806"/>
                  </a:lnTo>
                  <a:lnTo>
                    <a:pt x="218" y="760"/>
                  </a:lnTo>
                  <a:lnTo>
                    <a:pt x="125" y="698"/>
                  </a:lnTo>
                  <a:lnTo>
                    <a:pt x="47" y="636"/>
                  </a:lnTo>
                  <a:lnTo>
                    <a:pt x="16" y="57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1"/>
            <p:cNvSpPr/>
            <p:nvPr/>
          </p:nvSpPr>
          <p:spPr>
            <a:xfrm>
              <a:off x="-1651331" y="3756016"/>
              <a:ext cx="510012" cy="88752"/>
            </a:xfrm>
            <a:custGeom>
              <a:rect b="b" l="l" r="r" t="t"/>
              <a:pathLst>
                <a:path extrusionOk="0" fill="none" h="6201" w="35634">
                  <a:moveTo>
                    <a:pt x="32518" y="1"/>
                  </a:moveTo>
                  <a:lnTo>
                    <a:pt x="1" y="1"/>
                  </a:lnTo>
                  <a:lnTo>
                    <a:pt x="1272" y="6201"/>
                  </a:lnTo>
                  <a:lnTo>
                    <a:pt x="35633" y="6201"/>
                  </a:lnTo>
                  <a:lnTo>
                    <a:pt x="3251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1"/>
            <p:cNvSpPr/>
            <p:nvPr/>
          </p:nvSpPr>
          <p:spPr>
            <a:xfrm>
              <a:off x="-2599005" y="3590750"/>
              <a:ext cx="81438" cy="13325"/>
            </a:xfrm>
            <a:custGeom>
              <a:rect b="b" l="l" r="r" t="t"/>
              <a:pathLst>
                <a:path extrusionOk="0" h="931" w="5690">
                  <a:moveTo>
                    <a:pt x="3039" y="1"/>
                  </a:moveTo>
                  <a:lnTo>
                    <a:pt x="2465" y="16"/>
                  </a:lnTo>
                  <a:lnTo>
                    <a:pt x="1923" y="47"/>
                  </a:lnTo>
                  <a:lnTo>
                    <a:pt x="1427" y="78"/>
                  </a:lnTo>
                  <a:lnTo>
                    <a:pt x="977" y="140"/>
                  </a:lnTo>
                  <a:lnTo>
                    <a:pt x="605" y="202"/>
                  </a:lnTo>
                  <a:lnTo>
                    <a:pt x="311" y="280"/>
                  </a:lnTo>
                  <a:lnTo>
                    <a:pt x="187" y="326"/>
                  </a:lnTo>
                  <a:lnTo>
                    <a:pt x="109" y="373"/>
                  </a:lnTo>
                  <a:lnTo>
                    <a:pt x="47" y="419"/>
                  </a:lnTo>
                  <a:lnTo>
                    <a:pt x="1" y="466"/>
                  </a:lnTo>
                  <a:lnTo>
                    <a:pt x="1" y="512"/>
                  </a:lnTo>
                  <a:lnTo>
                    <a:pt x="16" y="559"/>
                  </a:lnTo>
                  <a:lnTo>
                    <a:pt x="78" y="605"/>
                  </a:lnTo>
                  <a:lnTo>
                    <a:pt x="156" y="652"/>
                  </a:lnTo>
                  <a:lnTo>
                    <a:pt x="249" y="683"/>
                  </a:lnTo>
                  <a:lnTo>
                    <a:pt x="373" y="729"/>
                  </a:lnTo>
                  <a:lnTo>
                    <a:pt x="698" y="791"/>
                  </a:lnTo>
                  <a:lnTo>
                    <a:pt x="1086" y="853"/>
                  </a:lnTo>
                  <a:lnTo>
                    <a:pt x="1551" y="884"/>
                  </a:lnTo>
                  <a:lnTo>
                    <a:pt x="2078" y="915"/>
                  </a:lnTo>
                  <a:lnTo>
                    <a:pt x="2651" y="931"/>
                  </a:lnTo>
                  <a:lnTo>
                    <a:pt x="3240" y="915"/>
                  </a:lnTo>
                  <a:lnTo>
                    <a:pt x="3783" y="884"/>
                  </a:lnTo>
                  <a:lnTo>
                    <a:pt x="4279" y="853"/>
                  </a:lnTo>
                  <a:lnTo>
                    <a:pt x="4728" y="791"/>
                  </a:lnTo>
                  <a:lnTo>
                    <a:pt x="5100" y="729"/>
                  </a:lnTo>
                  <a:lnTo>
                    <a:pt x="5395" y="652"/>
                  </a:lnTo>
                  <a:lnTo>
                    <a:pt x="5503" y="605"/>
                  </a:lnTo>
                  <a:lnTo>
                    <a:pt x="5596" y="559"/>
                  </a:lnTo>
                  <a:lnTo>
                    <a:pt x="5643" y="512"/>
                  </a:lnTo>
                  <a:lnTo>
                    <a:pt x="5689" y="466"/>
                  </a:lnTo>
                  <a:lnTo>
                    <a:pt x="5689" y="419"/>
                  </a:lnTo>
                  <a:lnTo>
                    <a:pt x="5658" y="373"/>
                  </a:lnTo>
                  <a:lnTo>
                    <a:pt x="5612" y="326"/>
                  </a:lnTo>
                  <a:lnTo>
                    <a:pt x="5534" y="280"/>
                  </a:lnTo>
                  <a:lnTo>
                    <a:pt x="5426" y="249"/>
                  </a:lnTo>
                  <a:lnTo>
                    <a:pt x="5302" y="202"/>
                  </a:lnTo>
                  <a:lnTo>
                    <a:pt x="4976" y="140"/>
                  </a:lnTo>
                  <a:lnTo>
                    <a:pt x="4589" y="78"/>
                  </a:lnTo>
                  <a:lnTo>
                    <a:pt x="4124" y="47"/>
                  </a:lnTo>
                  <a:lnTo>
                    <a:pt x="3597" y="16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1"/>
            <p:cNvSpPr/>
            <p:nvPr/>
          </p:nvSpPr>
          <p:spPr>
            <a:xfrm>
              <a:off x="-2434182" y="3590750"/>
              <a:ext cx="81209" cy="13325"/>
            </a:xfrm>
            <a:custGeom>
              <a:rect b="b" l="l" r="r" t="t"/>
              <a:pathLst>
                <a:path extrusionOk="0" h="931" w="5674">
                  <a:moveTo>
                    <a:pt x="2977" y="1"/>
                  </a:moveTo>
                  <a:lnTo>
                    <a:pt x="2403" y="16"/>
                  </a:lnTo>
                  <a:lnTo>
                    <a:pt x="1861" y="47"/>
                  </a:lnTo>
                  <a:lnTo>
                    <a:pt x="1365" y="78"/>
                  </a:lnTo>
                  <a:lnTo>
                    <a:pt x="931" y="140"/>
                  </a:lnTo>
                  <a:lnTo>
                    <a:pt x="559" y="202"/>
                  </a:lnTo>
                  <a:lnTo>
                    <a:pt x="280" y="280"/>
                  </a:lnTo>
                  <a:lnTo>
                    <a:pt x="171" y="326"/>
                  </a:lnTo>
                  <a:lnTo>
                    <a:pt x="94" y="373"/>
                  </a:lnTo>
                  <a:lnTo>
                    <a:pt x="32" y="419"/>
                  </a:lnTo>
                  <a:lnTo>
                    <a:pt x="1" y="466"/>
                  </a:lnTo>
                  <a:lnTo>
                    <a:pt x="1" y="512"/>
                  </a:lnTo>
                  <a:lnTo>
                    <a:pt x="32" y="559"/>
                  </a:lnTo>
                  <a:lnTo>
                    <a:pt x="78" y="605"/>
                  </a:lnTo>
                  <a:lnTo>
                    <a:pt x="171" y="652"/>
                  </a:lnTo>
                  <a:lnTo>
                    <a:pt x="264" y="683"/>
                  </a:lnTo>
                  <a:lnTo>
                    <a:pt x="404" y="729"/>
                  </a:lnTo>
                  <a:lnTo>
                    <a:pt x="729" y="791"/>
                  </a:lnTo>
                  <a:lnTo>
                    <a:pt x="1132" y="853"/>
                  </a:lnTo>
                  <a:lnTo>
                    <a:pt x="1597" y="884"/>
                  </a:lnTo>
                  <a:lnTo>
                    <a:pt x="2124" y="915"/>
                  </a:lnTo>
                  <a:lnTo>
                    <a:pt x="2698" y="931"/>
                  </a:lnTo>
                  <a:lnTo>
                    <a:pt x="3287" y="915"/>
                  </a:lnTo>
                  <a:lnTo>
                    <a:pt x="3829" y="884"/>
                  </a:lnTo>
                  <a:lnTo>
                    <a:pt x="4325" y="853"/>
                  </a:lnTo>
                  <a:lnTo>
                    <a:pt x="4759" y="791"/>
                  </a:lnTo>
                  <a:lnTo>
                    <a:pt x="5116" y="729"/>
                  </a:lnTo>
                  <a:lnTo>
                    <a:pt x="5410" y="652"/>
                  </a:lnTo>
                  <a:lnTo>
                    <a:pt x="5519" y="605"/>
                  </a:lnTo>
                  <a:lnTo>
                    <a:pt x="5596" y="559"/>
                  </a:lnTo>
                  <a:lnTo>
                    <a:pt x="5643" y="512"/>
                  </a:lnTo>
                  <a:lnTo>
                    <a:pt x="5674" y="466"/>
                  </a:lnTo>
                  <a:lnTo>
                    <a:pt x="5674" y="419"/>
                  </a:lnTo>
                  <a:lnTo>
                    <a:pt x="5643" y="373"/>
                  </a:lnTo>
                  <a:lnTo>
                    <a:pt x="5581" y="326"/>
                  </a:lnTo>
                  <a:lnTo>
                    <a:pt x="5503" y="280"/>
                  </a:lnTo>
                  <a:lnTo>
                    <a:pt x="5395" y="249"/>
                  </a:lnTo>
                  <a:lnTo>
                    <a:pt x="5255" y="202"/>
                  </a:lnTo>
                  <a:lnTo>
                    <a:pt x="4930" y="140"/>
                  </a:lnTo>
                  <a:lnTo>
                    <a:pt x="4527" y="78"/>
                  </a:lnTo>
                  <a:lnTo>
                    <a:pt x="4062" y="47"/>
                  </a:lnTo>
                  <a:lnTo>
                    <a:pt x="3535" y="16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rgbClr val="34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1"/>
            <p:cNvSpPr/>
            <p:nvPr/>
          </p:nvSpPr>
          <p:spPr>
            <a:xfrm>
              <a:off x="-2434182" y="3590750"/>
              <a:ext cx="81209" cy="13325"/>
            </a:xfrm>
            <a:custGeom>
              <a:rect b="b" l="l" r="r" t="t"/>
              <a:pathLst>
                <a:path extrusionOk="0" fill="none" h="931" w="5674">
                  <a:moveTo>
                    <a:pt x="2977" y="1"/>
                  </a:moveTo>
                  <a:lnTo>
                    <a:pt x="2977" y="1"/>
                  </a:lnTo>
                  <a:lnTo>
                    <a:pt x="2403" y="16"/>
                  </a:lnTo>
                  <a:lnTo>
                    <a:pt x="1861" y="47"/>
                  </a:lnTo>
                  <a:lnTo>
                    <a:pt x="1861" y="47"/>
                  </a:lnTo>
                  <a:lnTo>
                    <a:pt x="1365" y="78"/>
                  </a:lnTo>
                  <a:lnTo>
                    <a:pt x="931" y="140"/>
                  </a:lnTo>
                  <a:lnTo>
                    <a:pt x="931" y="140"/>
                  </a:lnTo>
                  <a:lnTo>
                    <a:pt x="559" y="202"/>
                  </a:lnTo>
                  <a:lnTo>
                    <a:pt x="280" y="280"/>
                  </a:lnTo>
                  <a:lnTo>
                    <a:pt x="280" y="280"/>
                  </a:lnTo>
                  <a:lnTo>
                    <a:pt x="171" y="326"/>
                  </a:lnTo>
                  <a:lnTo>
                    <a:pt x="94" y="373"/>
                  </a:lnTo>
                  <a:lnTo>
                    <a:pt x="32" y="419"/>
                  </a:lnTo>
                  <a:lnTo>
                    <a:pt x="1" y="466"/>
                  </a:lnTo>
                  <a:lnTo>
                    <a:pt x="1" y="466"/>
                  </a:lnTo>
                  <a:lnTo>
                    <a:pt x="1" y="512"/>
                  </a:lnTo>
                  <a:lnTo>
                    <a:pt x="32" y="559"/>
                  </a:lnTo>
                  <a:lnTo>
                    <a:pt x="78" y="605"/>
                  </a:lnTo>
                  <a:lnTo>
                    <a:pt x="171" y="652"/>
                  </a:lnTo>
                  <a:lnTo>
                    <a:pt x="171" y="652"/>
                  </a:lnTo>
                  <a:lnTo>
                    <a:pt x="264" y="683"/>
                  </a:lnTo>
                  <a:lnTo>
                    <a:pt x="404" y="729"/>
                  </a:lnTo>
                  <a:lnTo>
                    <a:pt x="729" y="791"/>
                  </a:lnTo>
                  <a:lnTo>
                    <a:pt x="729" y="791"/>
                  </a:lnTo>
                  <a:lnTo>
                    <a:pt x="1132" y="853"/>
                  </a:lnTo>
                  <a:lnTo>
                    <a:pt x="1597" y="884"/>
                  </a:lnTo>
                  <a:lnTo>
                    <a:pt x="1597" y="884"/>
                  </a:lnTo>
                  <a:lnTo>
                    <a:pt x="2124" y="915"/>
                  </a:lnTo>
                  <a:lnTo>
                    <a:pt x="2698" y="931"/>
                  </a:lnTo>
                  <a:lnTo>
                    <a:pt x="2698" y="931"/>
                  </a:lnTo>
                  <a:lnTo>
                    <a:pt x="3287" y="915"/>
                  </a:lnTo>
                  <a:lnTo>
                    <a:pt x="3829" y="884"/>
                  </a:lnTo>
                  <a:lnTo>
                    <a:pt x="3829" y="884"/>
                  </a:lnTo>
                  <a:lnTo>
                    <a:pt x="4325" y="853"/>
                  </a:lnTo>
                  <a:lnTo>
                    <a:pt x="4759" y="791"/>
                  </a:lnTo>
                  <a:lnTo>
                    <a:pt x="4759" y="791"/>
                  </a:lnTo>
                  <a:lnTo>
                    <a:pt x="5116" y="729"/>
                  </a:lnTo>
                  <a:lnTo>
                    <a:pt x="5410" y="652"/>
                  </a:lnTo>
                  <a:lnTo>
                    <a:pt x="5410" y="652"/>
                  </a:lnTo>
                  <a:lnTo>
                    <a:pt x="5519" y="605"/>
                  </a:lnTo>
                  <a:lnTo>
                    <a:pt x="5596" y="559"/>
                  </a:lnTo>
                  <a:lnTo>
                    <a:pt x="5643" y="512"/>
                  </a:lnTo>
                  <a:lnTo>
                    <a:pt x="5674" y="466"/>
                  </a:lnTo>
                  <a:lnTo>
                    <a:pt x="5674" y="466"/>
                  </a:lnTo>
                  <a:lnTo>
                    <a:pt x="5674" y="419"/>
                  </a:lnTo>
                  <a:lnTo>
                    <a:pt x="5643" y="373"/>
                  </a:lnTo>
                  <a:lnTo>
                    <a:pt x="5581" y="326"/>
                  </a:lnTo>
                  <a:lnTo>
                    <a:pt x="5503" y="280"/>
                  </a:lnTo>
                  <a:lnTo>
                    <a:pt x="5503" y="280"/>
                  </a:lnTo>
                  <a:lnTo>
                    <a:pt x="5395" y="249"/>
                  </a:lnTo>
                  <a:lnTo>
                    <a:pt x="5255" y="202"/>
                  </a:lnTo>
                  <a:lnTo>
                    <a:pt x="4930" y="140"/>
                  </a:lnTo>
                  <a:lnTo>
                    <a:pt x="4930" y="140"/>
                  </a:lnTo>
                  <a:lnTo>
                    <a:pt x="4527" y="78"/>
                  </a:lnTo>
                  <a:lnTo>
                    <a:pt x="4062" y="47"/>
                  </a:lnTo>
                  <a:lnTo>
                    <a:pt x="4062" y="47"/>
                  </a:lnTo>
                  <a:lnTo>
                    <a:pt x="3535" y="16"/>
                  </a:lnTo>
                  <a:lnTo>
                    <a:pt x="297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1"/>
            <p:cNvSpPr/>
            <p:nvPr/>
          </p:nvSpPr>
          <p:spPr>
            <a:xfrm>
              <a:off x="-2612086" y="3620033"/>
              <a:ext cx="83199" cy="13769"/>
            </a:xfrm>
            <a:custGeom>
              <a:rect b="b" l="l" r="r" t="t"/>
              <a:pathLst>
                <a:path extrusionOk="0" h="962" w="5813">
                  <a:moveTo>
                    <a:pt x="3100" y="1"/>
                  </a:moveTo>
                  <a:lnTo>
                    <a:pt x="2527" y="16"/>
                  </a:lnTo>
                  <a:lnTo>
                    <a:pt x="1969" y="32"/>
                  </a:lnTo>
                  <a:lnTo>
                    <a:pt x="1457" y="78"/>
                  </a:lnTo>
                  <a:lnTo>
                    <a:pt x="1008" y="140"/>
                  </a:lnTo>
                  <a:lnTo>
                    <a:pt x="620" y="218"/>
                  </a:lnTo>
                  <a:lnTo>
                    <a:pt x="326" y="295"/>
                  </a:lnTo>
                  <a:lnTo>
                    <a:pt x="202" y="342"/>
                  </a:lnTo>
                  <a:lnTo>
                    <a:pt x="109" y="388"/>
                  </a:lnTo>
                  <a:lnTo>
                    <a:pt x="47" y="435"/>
                  </a:lnTo>
                  <a:lnTo>
                    <a:pt x="16" y="481"/>
                  </a:lnTo>
                  <a:lnTo>
                    <a:pt x="0" y="528"/>
                  </a:lnTo>
                  <a:lnTo>
                    <a:pt x="31" y="574"/>
                  </a:lnTo>
                  <a:lnTo>
                    <a:pt x="78" y="621"/>
                  </a:lnTo>
                  <a:lnTo>
                    <a:pt x="155" y="667"/>
                  </a:lnTo>
                  <a:lnTo>
                    <a:pt x="264" y="714"/>
                  </a:lnTo>
                  <a:lnTo>
                    <a:pt x="388" y="745"/>
                  </a:lnTo>
                  <a:lnTo>
                    <a:pt x="713" y="822"/>
                  </a:lnTo>
                  <a:lnTo>
                    <a:pt x="1116" y="869"/>
                  </a:lnTo>
                  <a:lnTo>
                    <a:pt x="1597" y="915"/>
                  </a:lnTo>
                  <a:lnTo>
                    <a:pt x="2124" y="946"/>
                  </a:lnTo>
                  <a:lnTo>
                    <a:pt x="2713" y="962"/>
                  </a:lnTo>
                  <a:lnTo>
                    <a:pt x="3302" y="946"/>
                  </a:lnTo>
                  <a:lnTo>
                    <a:pt x="3860" y="915"/>
                  </a:lnTo>
                  <a:lnTo>
                    <a:pt x="4371" y="869"/>
                  </a:lnTo>
                  <a:lnTo>
                    <a:pt x="4821" y="822"/>
                  </a:lnTo>
                  <a:lnTo>
                    <a:pt x="5208" y="745"/>
                  </a:lnTo>
                  <a:lnTo>
                    <a:pt x="5503" y="667"/>
                  </a:lnTo>
                  <a:lnTo>
                    <a:pt x="5627" y="621"/>
                  </a:lnTo>
                  <a:lnTo>
                    <a:pt x="5704" y="574"/>
                  </a:lnTo>
                  <a:lnTo>
                    <a:pt x="5766" y="528"/>
                  </a:lnTo>
                  <a:lnTo>
                    <a:pt x="5797" y="481"/>
                  </a:lnTo>
                  <a:lnTo>
                    <a:pt x="5813" y="435"/>
                  </a:lnTo>
                  <a:lnTo>
                    <a:pt x="5782" y="388"/>
                  </a:lnTo>
                  <a:lnTo>
                    <a:pt x="5735" y="342"/>
                  </a:lnTo>
                  <a:lnTo>
                    <a:pt x="5642" y="295"/>
                  </a:lnTo>
                  <a:lnTo>
                    <a:pt x="5549" y="249"/>
                  </a:lnTo>
                  <a:lnTo>
                    <a:pt x="5410" y="218"/>
                  </a:lnTo>
                  <a:lnTo>
                    <a:pt x="5084" y="140"/>
                  </a:lnTo>
                  <a:lnTo>
                    <a:pt x="4681" y="78"/>
                  </a:lnTo>
                  <a:lnTo>
                    <a:pt x="4216" y="32"/>
                  </a:lnTo>
                  <a:lnTo>
                    <a:pt x="3689" y="16"/>
                  </a:lnTo>
                  <a:lnTo>
                    <a:pt x="31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1"/>
            <p:cNvSpPr/>
            <p:nvPr/>
          </p:nvSpPr>
          <p:spPr>
            <a:xfrm>
              <a:off x="-2443714" y="3620033"/>
              <a:ext cx="82984" cy="13769"/>
            </a:xfrm>
            <a:custGeom>
              <a:rect b="b" l="l" r="r" t="t"/>
              <a:pathLst>
                <a:path extrusionOk="0" h="962" w="5798">
                  <a:moveTo>
                    <a:pt x="3038" y="1"/>
                  </a:moveTo>
                  <a:lnTo>
                    <a:pt x="2449" y="16"/>
                  </a:lnTo>
                  <a:lnTo>
                    <a:pt x="1907" y="32"/>
                  </a:lnTo>
                  <a:lnTo>
                    <a:pt x="1395" y="78"/>
                  </a:lnTo>
                  <a:lnTo>
                    <a:pt x="946" y="140"/>
                  </a:lnTo>
                  <a:lnTo>
                    <a:pt x="574" y="218"/>
                  </a:lnTo>
                  <a:lnTo>
                    <a:pt x="279" y="295"/>
                  </a:lnTo>
                  <a:lnTo>
                    <a:pt x="171" y="342"/>
                  </a:lnTo>
                  <a:lnTo>
                    <a:pt x="93" y="388"/>
                  </a:lnTo>
                  <a:lnTo>
                    <a:pt x="31" y="435"/>
                  </a:lnTo>
                  <a:lnTo>
                    <a:pt x="0" y="481"/>
                  </a:lnTo>
                  <a:lnTo>
                    <a:pt x="0" y="528"/>
                  </a:lnTo>
                  <a:lnTo>
                    <a:pt x="16" y="574"/>
                  </a:lnTo>
                  <a:lnTo>
                    <a:pt x="78" y="621"/>
                  </a:lnTo>
                  <a:lnTo>
                    <a:pt x="155" y="667"/>
                  </a:lnTo>
                  <a:lnTo>
                    <a:pt x="279" y="714"/>
                  </a:lnTo>
                  <a:lnTo>
                    <a:pt x="403" y="745"/>
                  </a:lnTo>
                  <a:lnTo>
                    <a:pt x="744" y="822"/>
                  </a:lnTo>
                  <a:lnTo>
                    <a:pt x="1147" y="869"/>
                  </a:lnTo>
                  <a:lnTo>
                    <a:pt x="1628" y="915"/>
                  </a:lnTo>
                  <a:lnTo>
                    <a:pt x="2170" y="946"/>
                  </a:lnTo>
                  <a:lnTo>
                    <a:pt x="2759" y="962"/>
                  </a:lnTo>
                  <a:lnTo>
                    <a:pt x="3348" y="946"/>
                  </a:lnTo>
                  <a:lnTo>
                    <a:pt x="3891" y="915"/>
                  </a:lnTo>
                  <a:lnTo>
                    <a:pt x="4402" y="869"/>
                  </a:lnTo>
                  <a:lnTo>
                    <a:pt x="4852" y="822"/>
                  </a:lnTo>
                  <a:lnTo>
                    <a:pt x="5224" y="745"/>
                  </a:lnTo>
                  <a:lnTo>
                    <a:pt x="5518" y="667"/>
                  </a:lnTo>
                  <a:lnTo>
                    <a:pt x="5627" y="621"/>
                  </a:lnTo>
                  <a:lnTo>
                    <a:pt x="5704" y="574"/>
                  </a:lnTo>
                  <a:lnTo>
                    <a:pt x="5766" y="528"/>
                  </a:lnTo>
                  <a:lnTo>
                    <a:pt x="5797" y="481"/>
                  </a:lnTo>
                  <a:lnTo>
                    <a:pt x="5797" y="435"/>
                  </a:lnTo>
                  <a:lnTo>
                    <a:pt x="5766" y="388"/>
                  </a:lnTo>
                  <a:lnTo>
                    <a:pt x="5704" y="342"/>
                  </a:lnTo>
                  <a:lnTo>
                    <a:pt x="5611" y="295"/>
                  </a:lnTo>
                  <a:lnTo>
                    <a:pt x="5503" y="249"/>
                  </a:lnTo>
                  <a:lnTo>
                    <a:pt x="5363" y="218"/>
                  </a:lnTo>
                  <a:lnTo>
                    <a:pt x="5038" y="140"/>
                  </a:lnTo>
                  <a:lnTo>
                    <a:pt x="4619" y="78"/>
                  </a:lnTo>
                  <a:lnTo>
                    <a:pt x="4154" y="32"/>
                  </a:lnTo>
                  <a:lnTo>
                    <a:pt x="3612" y="16"/>
                  </a:lnTo>
                  <a:lnTo>
                    <a:pt x="3038" y="1"/>
                  </a:lnTo>
                  <a:close/>
                </a:path>
              </a:pathLst>
            </a:custGeom>
            <a:solidFill>
              <a:srgbClr val="34BD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1"/>
            <p:cNvSpPr/>
            <p:nvPr/>
          </p:nvSpPr>
          <p:spPr>
            <a:xfrm>
              <a:off x="-2443714" y="3620033"/>
              <a:ext cx="82984" cy="13769"/>
            </a:xfrm>
            <a:custGeom>
              <a:rect b="b" l="l" r="r" t="t"/>
              <a:pathLst>
                <a:path extrusionOk="0" fill="none" h="962" w="5798">
                  <a:moveTo>
                    <a:pt x="3038" y="1"/>
                  </a:moveTo>
                  <a:lnTo>
                    <a:pt x="3038" y="1"/>
                  </a:lnTo>
                  <a:lnTo>
                    <a:pt x="2449" y="16"/>
                  </a:lnTo>
                  <a:lnTo>
                    <a:pt x="1907" y="32"/>
                  </a:lnTo>
                  <a:lnTo>
                    <a:pt x="1907" y="32"/>
                  </a:lnTo>
                  <a:lnTo>
                    <a:pt x="1395" y="78"/>
                  </a:lnTo>
                  <a:lnTo>
                    <a:pt x="946" y="140"/>
                  </a:lnTo>
                  <a:lnTo>
                    <a:pt x="946" y="140"/>
                  </a:lnTo>
                  <a:lnTo>
                    <a:pt x="574" y="218"/>
                  </a:lnTo>
                  <a:lnTo>
                    <a:pt x="279" y="295"/>
                  </a:lnTo>
                  <a:lnTo>
                    <a:pt x="279" y="295"/>
                  </a:lnTo>
                  <a:lnTo>
                    <a:pt x="171" y="342"/>
                  </a:lnTo>
                  <a:lnTo>
                    <a:pt x="93" y="388"/>
                  </a:lnTo>
                  <a:lnTo>
                    <a:pt x="31" y="435"/>
                  </a:lnTo>
                  <a:lnTo>
                    <a:pt x="0" y="481"/>
                  </a:lnTo>
                  <a:lnTo>
                    <a:pt x="0" y="481"/>
                  </a:lnTo>
                  <a:lnTo>
                    <a:pt x="0" y="528"/>
                  </a:lnTo>
                  <a:lnTo>
                    <a:pt x="16" y="574"/>
                  </a:lnTo>
                  <a:lnTo>
                    <a:pt x="78" y="621"/>
                  </a:lnTo>
                  <a:lnTo>
                    <a:pt x="155" y="667"/>
                  </a:lnTo>
                  <a:lnTo>
                    <a:pt x="155" y="667"/>
                  </a:lnTo>
                  <a:lnTo>
                    <a:pt x="279" y="714"/>
                  </a:lnTo>
                  <a:lnTo>
                    <a:pt x="403" y="745"/>
                  </a:lnTo>
                  <a:lnTo>
                    <a:pt x="744" y="822"/>
                  </a:lnTo>
                  <a:lnTo>
                    <a:pt x="744" y="822"/>
                  </a:lnTo>
                  <a:lnTo>
                    <a:pt x="1147" y="869"/>
                  </a:lnTo>
                  <a:lnTo>
                    <a:pt x="1628" y="915"/>
                  </a:lnTo>
                  <a:lnTo>
                    <a:pt x="1628" y="915"/>
                  </a:lnTo>
                  <a:lnTo>
                    <a:pt x="2170" y="946"/>
                  </a:lnTo>
                  <a:lnTo>
                    <a:pt x="2759" y="962"/>
                  </a:lnTo>
                  <a:lnTo>
                    <a:pt x="2759" y="962"/>
                  </a:lnTo>
                  <a:lnTo>
                    <a:pt x="3348" y="946"/>
                  </a:lnTo>
                  <a:lnTo>
                    <a:pt x="3891" y="915"/>
                  </a:lnTo>
                  <a:lnTo>
                    <a:pt x="3891" y="915"/>
                  </a:lnTo>
                  <a:lnTo>
                    <a:pt x="4402" y="869"/>
                  </a:lnTo>
                  <a:lnTo>
                    <a:pt x="4852" y="822"/>
                  </a:lnTo>
                  <a:lnTo>
                    <a:pt x="4852" y="822"/>
                  </a:lnTo>
                  <a:lnTo>
                    <a:pt x="5224" y="745"/>
                  </a:lnTo>
                  <a:lnTo>
                    <a:pt x="5518" y="667"/>
                  </a:lnTo>
                  <a:lnTo>
                    <a:pt x="5518" y="667"/>
                  </a:lnTo>
                  <a:lnTo>
                    <a:pt x="5627" y="621"/>
                  </a:lnTo>
                  <a:lnTo>
                    <a:pt x="5704" y="574"/>
                  </a:lnTo>
                  <a:lnTo>
                    <a:pt x="5766" y="528"/>
                  </a:lnTo>
                  <a:lnTo>
                    <a:pt x="5797" y="481"/>
                  </a:lnTo>
                  <a:lnTo>
                    <a:pt x="5797" y="481"/>
                  </a:lnTo>
                  <a:lnTo>
                    <a:pt x="5797" y="435"/>
                  </a:lnTo>
                  <a:lnTo>
                    <a:pt x="5766" y="388"/>
                  </a:lnTo>
                  <a:lnTo>
                    <a:pt x="5704" y="342"/>
                  </a:lnTo>
                  <a:lnTo>
                    <a:pt x="5611" y="295"/>
                  </a:lnTo>
                  <a:lnTo>
                    <a:pt x="5611" y="295"/>
                  </a:lnTo>
                  <a:lnTo>
                    <a:pt x="5503" y="249"/>
                  </a:lnTo>
                  <a:lnTo>
                    <a:pt x="5363" y="218"/>
                  </a:lnTo>
                  <a:lnTo>
                    <a:pt x="5038" y="140"/>
                  </a:lnTo>
                  <a:lnTo>
                    <a:pt x="5038" y="140"/>
                  </a:lnTo>
                  <a:lnTo>
                    <a:pt x="4619" y="78"/>
                  </a:lnTo>
                  <a:lnTo>
                    <a:pt x="4154" y="32"/>
                  </a:lnTo>
                  <a:lnTo>
                    <a:pt x="4154" y="32"/>
                  </a:lnTo>
                  <a:lnTo>
                    <a:pt x="3612" y="16"/>
                  </a:lnTo>
                  <a:lnTo>
                    <a:pt x="30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1"/>
            <p:cNvSpPr/>
            <p:nvPr/>
          </p:nvSpPr>
          <p:spPr>
            <a:xfrm>
              <a:off x="-1597645" y="3590750"/>
              <a:ext cx="81209" cy="13325"/>
            </a:xfrm>
            <a:custGeom>
              <a:rect b="b" l="l" r="r" t="t"/>
              <a:pathLst>
                <a:path extrusionOk="0" h="931" w="5674">
                  <a:moveTo>
                    <a:pt x="2697" y="1"/>
                  </a:moveTo>
                  <a:lnTo>
                    <a:pt x="2139" y="16"/>
                  </a:lnTo>
                  <a:lnTo>
                    <a:pt x="1612" y="47"/>
                  </a:lnTo>
                  <a:lnTo>
                    <a:pt x="1147" y="78"/>
                  </a:lnTo>
                  <a:lnTo>
                    <a:pt x="744" y="140"/>
                  </a:lnTo>
                  <a:lnTo>
                    <a:pt x="419" y="202"/>
                  </a:lnTo>
                  <a:lnTo>
                    <a:pt x="279" y="249"/>
                  </a:lnTo>
                  <a:lnTo>
                    <a:pt x="171" y="280"/>
                  </a:lnTo>
                  <a:lnTo>
                    <a:pt x="93" y="326"/>
                  </a:lnTo>
                  <a:lnTo>
                    <a:pt x="31" y="373"/>
                  </a:lnTo>
                  <a:lnTo>
                    <a:pt x="0" y="419"/>
                  </a:lnTo>
                  <a:lnTo>
                    <a:pt x="0" y="466"/>
                  </a:lnTo>
                  <a:lnTo>
                    <a:pt x="31" y="512"/>
                  </a:lnTo>
                  <a:lnTo>
                    <a:pt x="78" y="559"/>
                  </a:lnTo>
                  <a:lnTo>
                    <a:pt x="171" y="605"/>
                  </a:lnTo>
                  <a:lnTo>
                    <a:pt x="264" y="652"/>
                  </a:lnTo>
                  <a:lnTo>
                    <a:pt x="558" y="729"/>
                  </a:lnTo>
                  <a:lnTo>
                    <a:pt x="915" y="791"/>
                  </a:lnTo>
                  <a:lnTo>
                    <a:pt x="1364" y="853"/>
                  </a:lnTo>
                  <a:lnTo>
                    <a:pt x="1860" y="884"/>
                  </a:lnTo>
                  <a:lnTo>
                    <a:pt x="2403" y="915"/>
                  </a:lnTo>
                  <a:lnTo>
                    <a:pt x="2976" y="931"/>
                  </a:lnTo>
                  <a:lnTo>
                    <a:pt x="3550" y="915"/>
                  </a:lnTo>
                  <a:lnTo>
                    <a:pt x="4077" y="884"/>
                  </a:lnTo>
                  <a:lnTo>
                    <a:pt x="4542" y="853"/>
                  </a:lnTo>
                  <a:lnTo>
                    <a:pt x="4945" y="791"/>
                  </a:lnTo>
                  <a:lnTo>
                    <a:pt x="5270" y="729"/>
                  </a:lnTo>
                  <a:lnTo>
                    <a:pt x="5410" y="683"/>
                  </a:lnTo>
                  <a:lnTo>
                    <a:pt x="5518" y="652"/>
                  </a:lnTo>
                  <a:lnTo>
                    <a:pt x="5596" y="605"/>
                  </a:lnTo>
                  <a:lnTo>
                    <a:pt x="5642" y="559"/>
                  </a:lnTo>
                  <a:lnTo>
                    <a:pt x="5673" y="512"/>
                  </a:lnTo>
                  <a:lnTo>
                    <a:pt x="5673" y="466"/>
                  </a:lnTo>
                  <a:lnTo>
                    <a:pt x="5642" y="419"/>
                  </a:lnTo>
                  <a:lnTo>
                    <a:pt x="5596" y="373"/>
                  </a:lnTo>
                  <a:lnTo>
                    <a:pt x="5503" y="326"/>
                  </a:lnTo>
                  <a:lnTo>
                    <a:pt x="5394" y="280"/>
                  </a:lnTo>
                  <a:lnTo>
                    <a:pt x="5115" y="202"/>
                  </a:lnTo>
                  <a:lnTo>
                    <a:pt x="4743" y="140"/>
                  </a:lnTo>
                  <a:lnTo>
                    <a:pt x="4309" y="78"/>
                  </a:lnTo>
                  <a:lnTo>
                    <a:pt x="3813" y="47"/>
                  </a:lnTo>
                  <a:lnTo>
                    <a:pt x="3271" y="16"/>
                  </a:lnTo>
                  <a:lnTo>
                    <a:pt x="2697" y="1"/>
                  </a:lnTo>
                  <a:close/>
                </a:path>
              </a:pathLst>
            </a:custGeom>
            <a:solidFill>
              <a:srgbClr val="FFAE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1"/>
            <p:cNvSpPr/>
            <p:nvPr/>
          </p:nvSpPr>
          <p:spPr>
            <a:xfrm>
              <a:off x="-1597645" y="3590750"/>
              <a:ext cx="81209" cy="13325"/>
            </a:xfrm>
            <a:custGeom>
              <a:rect b="b" l="l" r="r" t="t"/>
              <a:pathLst>
                <a:path extrusionOk="0" fill="none" h="931" w="5674">
                  <a:moveTo>
                    <a:pt x="2697" y="1"/>
                  </a:moveTo>
                  <a:lnTo>
                    <a:pt x="2697" y="1"/>
                  </a:lnTo>
                  <a:lnTo>
                    <a:pt x="2139" y="16"/>
                  </a:lnTo>
                  <a:lnTo>
                    <a:pt x="1612" y="47"/>
                  </a:lnTo>
                  <a:lnTo>
                    <a:pt x="1612" y="47"/>
                  </a:lnTo>
                  <a:lnTo>
                    <a:pt x="1147" y="78"/>
                  </a:lnTo>
                  <a:lnTo>
                    <a:pt x="744" y="140"/>
                  </a:lnTo>
                  <a:lnTo>
                    <a:pt x="744" y="140"/>
                  </a:lnTo>
                  <a:lnTo>
                    <a:pt x="419" y="202"/>
                  </a:lnTo>
                  <a:lnTo>
                    <a:pt x="279" y="249"/>
                  </a:lnTo>
                  <a:lnTo>
                    <a:pt x="171" y="280"/>
                  </a:lnTo>
                  <a:lnTo>
                    <a:pt x="171" y="280"/>
                  </a:lnTo>
                  <a:lnTo>
                    <a:pt x="93" y="326"/>
                  </a:lnTo>
                  <a:lnTo>
                    <a:pt x="31" y="373"/>
                  </a:lnTo>
                  <a:lnTo>
                    <a:pt x="0" y="419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31" y="512"/>
                  </a:lnTo>
                  <a:lnTo>
                    <a:pt x="78" y="559"/>
                  </a:lnTo>
                  <a:lnTo>
                    <a:pt x="171" y="605"/>
                  </a:lnTo>
                  <a:lnTo>
                    <a:pt x="264" y="652"/>
                  </a:lnTo>
                  <a:lnTo>
                    <a:pt x="264" y="652"/>
                  </a:lnTo>
                  <a:lnTo>
                    <a:pt x="558" y="729"/>
                  </a:lnTo>
                  <a:lnTo>
                    <a:pt x="915" y="791"/>
                  </a:lnTo>
                  <a:lnTo>
                    <a:pt x="915" y="791"/>
                  </a:lnTo>
                  <a:lnTo>
                    <a:pt x="1364" y="853"/>
                  </a:lnTo>
                  <a:lnTo>
                    <a:pt x="1860" y="884"/>
                  </a:lnTo>
                  <a:lnTo>
                    <a:pt x="1860" y="884"/>
                  </a:lnTo>
                  <a:lnTo>
                    <a:pt x="2403" y="915"/>
                  </a:lnTo>
                  <a:lnTo>
                    <a:pt x="2976" y="931"/>
                  </a:lnTo>
                  <a:lnTo>
                    <a:pt x="2976" y="931"/>
                  </a:lnTo>
                  <a:lnTo>
                    <a:pt x="3550" y="915"/>
                  </a:lnTo>
                  <a:lnTo>
                    <a:pt x="4077" y="884"/>
                  </a:lnTo>
                  <a:lnTo>
                    <a:pt x="4077" y="884"/>
                  </a:lnTo>
                  <a:lnTo>
                    <a:pt x="4542" y="853"/>
                  </a:lnTo>
                  <a:lnTo>
                    <a:pt x="4945" y="791"/>
                  </a:lnTo>
                  <a:lnTo>
                    <a:pt x="4945" y="791"/>
                  </a:lnTo>
                  <a:lnTo>
                    <a:pt x="5270" y="729"/>
                  </a:lnTo>
                  <a:lnTo>
                    <a:pt x="5410" y="683"/>
                  </a:lnTo>
                  <a:lnTo>
                    <a:pt x="5518" y="652"/>
                  </a:lnTo>
                  <a:lnTo>
                    <a:pt x="5518" y="652"/>
                  </a:lnTo>
                  <a:lnTo>
                    <a:pt x="5596" y="605"/>
                  </a:lnTo>
                  <a:lnTo>
                    <a:pt x="5642" y="559"/>
                  </a:lnTo>
                  <a:lnTo>
                    <a:pt x="5673" y="512"/>
                  </a:lnTo>
                  <a:lnTo>
                    <a:pt x="5673" y="466"/>
                  </a:lnTo>
                  <a:lnTo>
                    <a:pt x="5673" y="466"/>
                  </a:lnTo>
                  <a:lnTo>
                    <a:pt x="5642" y="419"/>
                  </a:lnTo>
                  <a:lnTo>
                    <a:pt x="5596" y="373"/>
                  </a:lnTo>
                  <a:lnTo>
                    <a:pt x="5503" y="326"/>
                  </a:lnTo>
                  <a:lnTo>
                    <a:pt x="5394" y="280"/>
                  </a:lnTo>
                  <a:lnTo>
                    <a:pt x="5394" y="280"/>
                  </a:lnTo>
                  <a:lnTo>
                    <a:pt x="5115" y="202"/>
                  </a:lnTo>
                  <a:lnTo>
                    <a:pt x="4743" y="140"/>
                  </a:lnTo>
                  <a:lnTo>
                    <a:pt x="4743" y="140"/>
                  </a:lnTo>
                  <a:lnTo>
                    <a:pt x="4309" y="78"/>
                  </a:lnTo>
                  <a:lnTo>
                    <a:pt x="3813" y="47"/>
                  </a:lnTo>
                  <a:lnTo>
                    <a:pt x="3813" y="47"/>
                  </a:lnTo>
                  <a:lnTo>
                    <a:pt x="3271" y="16"/>
                  </a:lnTo>
                  <a:lnTo>
                    <a:pt x="269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1"/>
            <p:cNvSpPr/>
            <p:nvPr/>
          </p:nvSpPr>
          <p:spPr>
            <a:xfrm>
              <a:off x="-1433051" y="3590750"/>
              <a:ext cx="81438" cy="13325"/>
            </a:xfrm>
            <a:custGeom>
              <a:rect b="b" l="l" r="r" t="t"/>
              <a:pathLst>
                <a:path extrusionOk="0" h="931" w="5690">
                  <a:moveTo>
                    <a:pt x="2667" y="1"/>
                  </a:moveTo>
                  <a:lnTo>
                    <a:pt x="2093" y="16"/>
                  </a:lnTo>
                  <a:lnTo>
                    <a:pt x="1582" y="47"/>
                  </a:lnTo>
                  <a:lnTo>
                    <a:pt x="1117" y="78"/>
                  </a:lnTo>
                  <a:lnTo>
                    <a:pt x="714" y="140"/>
                  </a:lnTo>
                  <a:lnTo>
                    <a:pt x="388" y="202"/>
                  </a:lnTo>
                  <a:lnTo>
                    <a:pt x="264" y="249"/>
                  </a:lnTo>
                  <a:lnTo>
                    <a:pt x="171" y="280"/>
                  </a:lnTo>
                  <a:lnTo>
                    <a:pt x="78" y="326"/>
                  </a:lnTo>
                  <a:lnTo>
                    <a:pt x="32" y="373"/>
                  </a:lnTo>
                  <a:lnTo>
                    <a:pt x="1" y="419"/>
                  </a:lnTo>
                  <a:lnTo>
                    <a:pt x="16" y="466"/>
                  </a:lnTo>
                  <a:lnTo>
                    <a:pt x="47" y="512"/>
                  </a:lnTo>
                  <a:lnTo>
                    <a:pt x="109" y="559"/>
                  </a:lnTo>
                  <a:lnTo>
                    <a:pt x="187" y="605"/>
                  </a:lnTo>
                  <a:lnTo>
                    <a:pt x="295" y="652"/>
                  </a:lnTo>
                  <a:lnTo>
                    <a:pt x="590" y="729"/>
                  </a:lnTo>
                  <a:lnTo>
                    <a:pt x="962" y="791"/>
                  </a:lnTo>
                  <a:lnTo>
                    <a:pt x="1411" y="853"/>
                  </a:lnTo>
                  <a:lnTo>
                    <a:pt x="1923" y="884"/>
                  </a:lnTo>
                  <a:lnTo>
                    <a:pt x="2465" y="915"/>
                  </a:lnTo>
                  <a:lnTo>
                    <a:pt x="3039" y="931"/>
                  </a:lnTo>
                  <a:lnTo>
                    <a:pt x="3612" y="915"/>
                  </a:lnTo>
                  <a:lnTo>
                    <a:pt x="4139" y="884"/>
                  </a:lnTo>
                  <a:lnTo>
                    <a:pt x="4604" y="853"/>
                  </a:lnTo>
                  <a:lnTo>
                    <a:pt x="4992" y="791"/>
                  </a:lnTo>
                  <a:lnTo>
                    <a:pt x="5317" y="729"/>
                  </a:lnTo>
                  <a:lnTo>
                    <a:pt x="5441" y="683"/>
                  </a:lnTo>
                  <a:lnTo>
                    <a:pt x="5550" y="652"/>
                  </a:lnTo>
                  <a:lnTo>
                    <a:pt x="5627" y="605"/>
                  </a:lnTo>
                  <a:lnTo>
                    <a:pt x="5674" y="559"/>
                  </a:lnTo>
                  <a:lnTo>
                    <a:pt x="5689" y="512"/>
                  </a:lnTo>
                  <a:lnTo>
                    <a:pt x="5689" y="466"/>
                  </a:lnTo>
                  <a:lnTo>
                    <a:pt x="5658" y="419"/>
                  </a:lnTo>
                  <a:lnTo>
                    <a:pt x="5596" y="373"/>
                  </a:lnTo>
                  <a:lnTo>
                    <a:pt x="5503" y="326"/>
                  </a:lnTo>
                  <a:lnTo>
                    <a:pt x="5379" y="280"/>
                  </a:lnTo>
                  <a:lnTo>
                    <a:pt x="5085" y="202"/>
                  </a:lnTo>
                  <a:lnTo>
                    <a:pt x="4713" y="140"/>
                  </a:lnTo>
                  <a:lnTo>
                    <a:pt x="4279" y="78"/>
                  </a:lnTo>
                  <a:lnTo>
                    <a:pt x="3783" y="47"/>
                  </a:lnTo>
                  <a:lnTo>
                    <a:pt x="3240" y="16"/>
                  </a:lnTo>
                  <a:lnTo>
                    <a:pt x="2667" y="1"/>
                  </a:lnTo>
                  <a:close/>
                </a:path>
              </a:pathLst>
            </a:custGeom>
            <a:solidFill>
              <a:srgbClr val="FFAE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1"/>
            <p:cNvSpPr/>
            <p:nvPr/>
          </p:nvSpPr>
          <p:spPr>
            <a:xfrm>
              <a:off x="-1433051" y="3590750"/>
              <a:ext cx="81438" cy="13325"/>
            </a:xfrm>
            <a:custGeom>
              <a:rect b="b" l="l" r="r" t="t"/>
              <a:pathLst>
                <a:path extrusionOk="0" fill="none" h="931" w="5690">
                  <a:moveTo>
                    <a:pt x="2667" y="1"/>
                  </a:moveTo>
                  <a:lnTo>
                    <a:pt x="2667" y="1"/>
                  </a:lnTo>
                  <a:lnTo>
                    <a:pt x="2093" y="16"/>
                  </a:lnTo>
                  <a:lnTo>
                    <a:pt x="1582" y="47"/>
                  </a:lnTo>
                  <a:lnTo>
                    <a:pt x="1582" y="47"/>
                  </a:lnTo>
                  <a:lnTo>
                    <a:pt x="1117" y="78"/>
                  </a:lnTo>
                  <a:lnTo>
                    <a:pt x="714" y="140"/>
                  </a:lnTo>
                  <a:lnTo>
                    <a:pt x="714" y="140"/>
                  </a:lnTo>
                  <a:lnTo>
                    <a:pt x="388" y="202"/>
                  </a:lnTo>
                  <a:lnTo>
                    <a:pt x="264" y="249"/>
                  </a:lnTo>
                  <a:lnTo>
                    <a:pt x="171" y="280"/>
                  </a:lnTo>
                  <a:lnTo>
                    <a:pt x="171" y="280"/>
                  </a:lnTo>
                  <a:lnTo>
                    <a:pt x="78" y="326"/>
                  </a:lnTo>
                  <a:lnTo>
                    <a:pt x="32" y="373"/>
                  </a:lnTo>
                  <a:lnTo>
                    <a:pt x="1" y="419"/>
                  </a:lnTo>
                  <a:lnTo>
                    <a:pt x="16" y="466"/>
                  </a:lnTo>
                  <a:lnTo>
                    <a:pt x="16" y="466"/>
                  </a:lnTo>
                  <a:lnTo>
                    <a:pt x="47" y="512"/>
                  </a:lnTo>
                  <a:lnTo>
                    <a:pt x="109" y="559"/>
                  </a:lnTo>
                  <a:lnTo>
                    <a:pt x="187" y="605"/>
                  </a:lnTo>
                  <a:lnTo>
                    <a:pt x="295" y="652"/>
                  </a:lnTo>
                  <a:lnTo>
                    <a:pt x="295" y="652"/>
                  </a:lnTo>
                  <a:lnTo>
                    <a:pt x="590" y="729"/>
                  </a:lnTo>
                  <a:lnTo>
                    <a:pt x="962" y="791"/>
                  </a:lnTo>
                  <a:lnTo>
                    <a:pt x="962" y="791"/>
                  </a:lnTo>
                  <a:lnTo>
                    <a:pt x="1411" y="853"/>
                  </a:lnTo>
                  <a:lnTo>
                    <a:pt x="1923" y="884"/>
                  </a:lnTo>
                  <a:lnTo>
                    <a:pt x="1923" y="884"/>
                  </a:lnTo>
                  <a:lnTo>
                    <a:pt x="2465" y="915"/>
                  </a:lnTo>
                  <a:lnTo>
                    <a:pt x="3039" y="931"/>
                  </a:lnTo>
                  <a:lnTo>
                    <a:pt x="3039" y="931"/>
                  </a:lnTo>
                  <a:lnTo>
                    <a:pt x="3612" y="915"/>
                  </a:lnTo>
                  <a:lnTo>
                    <a:pt x="4139" y="884"/>
                  </a:lnTo>
                  <a:lnTo>
                    <a:pt x="4139" y="884"/>
                  </a:lnTo>
                  <a:lnTo>
                    <a:pt x="4604" y="853"/>
                  </a:lnTo>
                  <a:lnTo>
                    <a:pt x="4992" y="791"/>
                  </a:lnTo>
                  <a:lnTo>
                    <a:pt x="4992" y="791"/>
                  </a:lnTo>
                  <a:lnTo>
                    <a:pt x="5317" y="729"/>
                  </a:lnTo>
                  <a:lnTo>
                    <a:pt x="5441" y="683"/>
                  </a:lnTo>
                  <a:lnTo>
                    <a:pt x="5550" y="652"/>
                  </a:lnTo>
                  <a:lnTo>
                    <a:pt x="5550" y="652"/>
                  </a:lnTo>
                  <a:lnTo>
                    <a:pt x="5627" y="605"/>
                  </a:lnTo>
                  <a:lnTo>
                    <a:pt x="5674" y="559"/>
                  </a:lnTo>
                  <a:lnTo>
                    <a:pt x="5689" y="512"/>
                  </a:lnTo>
                  <a:lnTo>
                    <a:pt x="5689" y="466"/>
                  </a:lnTo>
                  <a:lnTo>
                    <a:pt x="5689" y="466"/>
                  </a:lnTo>
                  <a:lnTo>
                    <a:pt x="5658" y="419"/>
                  </a:lnTo>
                  <a:lnTo>
                    <a:pt x="5596" y="373"/>
                  </a:lnTo>
                  <a:lnTo>
                    <a:pt x="5503" y="326"/>
                  </a:lnTo>
                  <a:lnTo>
                    <a:pt x="5379" y="280"/>
                  </a:lnTo>
                  <a:lnTo>
                    <a:pt x="5379" y="280"/>
                  </a:lnTo>
                  <a:lnTo>
                    <a:pt x="5085" y="202"/>
                  </a:lnTo>
                  <a:lnTo>
                    <a:pt x="4713" y="140"/>
                  </a:lnTo>
                  <a:lnTo>
                    <a:pt x="4713" y="140"/>
                  </a:lnTo>
                  <a:lnTo>
                    <a:pt x="4279" y="78"/>
                  </a:lnTo>
                  <a:lnTo>
                    <a:pt x="3783" y="47"/>
                  </a:lnTo>
                  <a:lnTo>
                    <a:pt x="3783" y="47"/>
                  </a:lnTo>
                  <a:lnTo>
                    <a:pt x="3240" y="16"/>
                  </a:lnTo>
                  <a:lnTo>
                    <a:pt x="266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1"/>
            <p:cNvSpPr/>
            <p:nvPr/>
          </p:nvSpPr>
          <p:spPr>
            <a:xfrm>
              <a:off x="-1589659" y="3620033"/>
              <a:ext cx="82984" cy="13769"/>
            </a:xfrm>
            <a:custGeom>
              <a:rect b="b" l="l" r="r" t="t"/>
              <a:pathLst>
                <a:path extrusionOk="0" h="962" w="5798">
                  <a:moveTo>
                    <a:pt x="2744" y="1"/>
                  </a:moveTo>
                  <a:lnTo>
                    <a:pt x="2170" y="16"/>
                  </a:lnTo>
                  <a:lnTo>
                    <a:pt x="1643" y="32"/>
                  </a:lnTo>
                  <a:lnTo>
                    <a:pt x="1163" y="78"/>
                  </a:lnTo>
                  <a:lnTo>
                    <a:pt x="744" y="140"/>
                  </a:lnTo>
                  <a:lnTo>
                    <a:pt x="419" y="218"/>
                  </a:lnTo>
                  <a:lnTo>
                    <a:pt x="279" y="249"/>
                  </a:lnTo>
                  <a:lnTo>
                    <a:pt x="171" y="295"/>
                  </a:lnTo>
                  <a:lnTo>
                    <a:pt x="78" y="342"/>
                  </a:lnTo>
                  <a:lnTo>
                    <a:pt x="31" y="388"/>
                  </a:lnTo>
                  <a:lnTo>
                    <a:pt x="0" y="435"/>
                  </a:lnTo>
                  <a:lnTo>
                    <a:pt x="0" y="481"/>
                  </a:lnTo>
                  <a:lnTo>
                    <a:pt x="16" y="528"/>
                  </a:lnTo>
                  <a:lnTo>
                    <a:pt x="78" y="574"/>
                  </a:lnTo>
                  <a:lnTo>
                    <a:pt x="155" y="621"/>
                  </a:lnTo>
                  <a:lnTo>
                    <a:pt x="264" y="667"/>
                  </a:lnTo>
                  <a:lnTo>
                    <a:pt x="558" y="745"/>
                  </a:lnTo>
                  <a:lnTo>
                    <a:pt x="930" y="822"/>
                  </a:lnTo>
                  <a:lnTo>
                    <a:pt x="1380" y="869"/>
                  </a:lnTo>
                  <a:lnTo>
                    <a:pt x="1891" y="915"/>
                  </a:lnTo>
                  <a:lnTo>
                    <a:pt x="2449" y="946"/>
                  </a:lnTo>
                  <a:lnTo>
                    <a:pt x="3038" y="962"/>
                  </a:lnTo>
                  <a:lnTo>
                    <a:pt x="3612" y="946"/>
                  </a:lnTo>
                  <a:lnTo>
                    <a:pt x="4154" y="915"/>
                  </a:lnTo>
                  <a:lnTo>
                    <a:pt x="4635" y="869"/>
                  </a:lnTo>
                  <a:lnTo>
                    <a:pt x="5053" y="822"/>
                  </a:lnTo>
                  <a:lnTo>
                    <a:pt x="5379" y="745"/>
                  </a:lnTo>
                  <a:lnTo>
                    <a:pt x="5518" y="714"/>
                  </a:lnTo>
                  <a:lnTo>
                    <a:pt x="5627" y="667"/>
                  </a:lnTo>
                  <a:lnTo>
                    <a:pt x="5704" y="621"/>
                  </a:lnTo>
                  <a:lnTo>
                    <a:pt x="5766" y="574"/>
                  </a:lnTo>
                  <a:lnTo>
                    <a:pt x="5797" y="528"/>
                  </a:lnTo>
                  <a:lnTo>
                    <a:pt x="5782" y="481"/>
                  </a:lnTo>
                  <a:lnTo>
                    <a:pt x="5751" y="435"/>
                  </a:lnTo>
                  <a:lnTo>
                    <a:pt x="5704" y="388"/>
                  </a:lnTo>
                  <a:lnTo>
                    <a:pt x="5611" y="342"/>
                  </a:lnTo>
                  <a:lnTo>
                    <a:pt x="5503" y="295"/>
                  </a:lnTo>
                  <a:lnTo>
                    <a:pt x="5208" y="218"/>
                  </a:lnTo>
                  <a:lnTo>
                    <a:pt x="4836" y="140"/>
                  </a:lnTo>
                  <a:lnTo>
                    <a:pt x="4387" y="78"/>
                  </a:lnTo>
                  <a:lnTo>
                    <a:pt x="3891" y="32"/>
                  </a:lnTo>
                  <a:lnTo>
                    <a:pt x="3333" y="16"/>
                  </a:lnTo>
                  <a:lnTo>
                    <a:pt x="2744" y="1"/>
                  </a:lnTo>
                  <a:close/>
                </a:path>
              </a:pathLst>
            </a:custGeom>
            <a:solidFill>
              <a:srgbClr val="FFAE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1"/>
            <p:cNvSpPr/>
            <p:nvPr/>
          </p:nvSpPr>
          <p:spPr>
            <a:xfrm>
              <a:off x="-1589659" y="3620033"/>
              <a:ext cx="82984" cy="13769"/>
            </a:xfrm>
            <a:custGeom>
              <a:rect b="b" l="l" r="r" t="t"/>
              <a:pathLst>
                <a:path extrusionOk="0" fill="none" h="962" w="5798">
                  <a:moveTo>
                    <a:pt x="2744" y="1"/>
                  </a:moveTo>
                  <a:lnTo>
                    <a:pt x="2744" y="1"/>
                  </a:lnTo>
                  <a:lnTo>
                    <a:pt x="2170" y="16"/>
                  </a:lnTo>
                  <a:lnTo>
                    <a:pt x="1643" y="32"/>
                  </a:lnTo>
                  <a:lnTo>
                    <a:pt x="1643" y="32"/>
                  </a:lnTo>
                  <a:lnTo>
                    <a:pt x="1163" y="78"/>
                  </a:lnTo>
                  <a:lnTo>
                    <a:pt x="744" y="140"/>
                  </a:lnTo>
                  <a:lnTo>
                    <a:pt x="744" y="140"/>
                  </a:lnTo>
                  <a:lnTo>
                    <a:pt x="419" y="218"/>
                  </a:lnTo>
                  <a:lnTo>
                    <a:pt x="279" y="249"/>
                  </a:lnTo>
                  <a:lnTo>
                    <a:pt x="171" y="295"/>
                  </a:lnTo>
                  <a:lnTo>
                    <a:pt x="171" y="295"/>
                  </a:lnTo>
                  <a:lnTo>
                    <a:pt x="78" y="342"/>
                  </a:lnTo>
                  <a:lnTo>
                    <a:pt x="31" y="388"/>
                  </a:lnTo>
                  <a:lnTo>
                    <a:pt x="0" y="435"/>
                  </a:lnTo>
                  <a:lnTo>
                    <a:pt x="0" y="481"/>
                  </a:lnTo>
                  <a:lnTo>
                    <a:pt x="0" y="481"/>
                  </a:lnTo>
                  <a:lnTo>
                    <a:pt x="16" y="528"/>
                  </a:lnTo>
                  <a:lnTo>
                    <a:pt x="78" y="574"/>
                  </a:lnTo>
                  <a:lnTo>
                    <a:pt x="155" y="621"/>
                  </a:lnTo>
                  <a:lnTo>
                    <a:pt x="264" y="667"/>
                  </a:lnTo>
                  <a:lnTo>
                    <a:pt x="264" y="667"/>
                  </a:lnTo>
                  <a:lnTo>
                    <a:pt x="558" y="745"/>
                  </a:lnTo>
                  <a:lnTo>
                    <a:pt x="930" y="822"/>
                  </a:lnTo>
                  <a:lnTo>
                    <a:pt x="930" y="822"/>
                  </a:lnTo>
                  <a:lnTo>
                    <a:pt x="1380" y="869"/>
                  </a:lnTo>
                  <a:lnTo>
                    <a:pt x="1891" y="915"/>
                  </a:lnTo>
                  <a:lnTo>
                    <a:pt x="1891" y="915"/>
                  </a:lnTo>
                  <a:lnTo>
                    <a:pt x="2449" y="946"/>
                  </a:lnTo>
                  <a:lnTo>
                    <a:pt x="3038" y="962"/>
                  </a:lnTo>
                  <a:lnTo>
                    <a:pt x="3038" y="962"/>
                  </a:lnTo>
                  <a:lnTo>
                    <a:pt x="3612" y="946"/>
                  </a:lnTo>
                  <a:lnTo>
                    <a:pt x="4154" y="915"/>
                  </a:lnTo>
                  <a:lnTo>
                    <a:pt x="4154" y="915"/>
                  </a:lnTo>
                  <a:lnTo>
                    <a:pt x="4635" y="869"/>
                  </a:lnTo>
                  <a:lnTo>
                    <a:pt x="5053" y="822"/>
                  </a:lnTo>
                  <a:lnTo>
                    <a:pt x="5053" y="822"/>
                  </a:lnTo>
                  <a:lnTo>
                    <a:pt x="5379" y="745"/>
                  </a:lnTo>
                  <a:lnTo>
                    <a:pt x="5518" y="714"/>
                  </a:lnTo>
                  <a:lnTo>
                    <a:pt x="5627" y="667"/>
                  </a:lnTo>
                  <a:lnTo>
                    <a:pt x="5627" y="667"/>
                  </a:lnTo>
                  <a:lnTo>
                    <a:pt x="5704" y="621"/>
                  </a:lnTo>
                  <a:lnTo>
                    <a:pt x="5766" y="574"/>
                  </a:lnTo>
                  <a:lnTo>
                    <a:pt x="5797" y="528"/>
                  </a:lnTo>
                  <a:lnTo>
                    <a:pt x="5782" y="481"/>
                  </a:lnTo>
                  <a:lnTo>
                    <a:pt x="5782" y="481"/>
                  </a:lnTo>
                  <a:lnTo>
                    <a:pt x="5751" y="435"/>
                  </a:lnTo>
                  <a:lnTo>
                    <a:pt x="5704" y="388"/>
                  </a:lnTo>
                  <a:lnTo>
                    <a:pt x="5611" y="342"/>
                  </a:lnTo>
                  <a:lnTo>
                    <a:pt x="5503" y="295"/>
                  </a:lnTo>
                  <a:lnTo>
                    <a:pt x="5503" y="295"/>
                  </a:lnTo>
                  <a:lnTo>
                    <a:pt x="5208" y="218"/>
                  </a:lnTo>
                  <a:lnTo>
                    <a:pt x="4836" y="140"/>
                  </a:lnTo>
                  <a:lnTo>
                    <a:pt x="4836" y="140"/>
                  </a:lnTo>
                  <a:lnTo>
                    <a:pt x="4387" y="78"/>
                  </a:lnTo>
                  <a:lnTo>
                    <a:pt x="3891" y="32"/>
                  </a:lnTo>
                  <a:lnTo>
                    <a:pt x="3891" y="32"/>
                  </a:lnTo>
                  <a:lnTo>
                    <a:pt x="3333" y="16"/>
                  </a:lnTo>
                  <a:lnTo>
                    <a:pt x="274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1"/>
            <p:cNvSpPr/>
            <p:nvPr/>
          </p:nvSpPr>
          <p:spPr>
            <a:xfrm>
              <a:off x="-1421730" y="3620033"/>
              <a:ext cx="83199" cy="13769"/>
            </a:xfrm>
            <a:custGeom>
              <a:rect b="b" l="l" r="r" t="t"/>
              <a:pathLst>
                <a:path extrusionOk="0" h="962" w="5813">
                  <a:moveTo>
                    <a:pt x="2713" y="1"/>
                  </a:moveTo>
                  <a:lnTo>
                    <a:pt x="2139" y="16"/>
                  </a:lnTo>
                  <a:lnTo>
                    <a:pt x="1597" y="32"/>
                  </a:lnTo>
                  <a:lnTo>
                    <a:pt x="1132" y="78"/>
                  </a:lnTo>
                  <a:lnTo>
                    <a:pt x="729" y="140"/>
                  </a:lnTo>
                  <a:lnTo>
                    <a:pt x="403" y="218"/>
                  </a:lnTo>
                  <a:lnTo>
                    <a:pt x="279" y="249"/>
                  </a:lnTo>
                  <a:lnTo>
                    <a:pt x="171" y="295"/>
                  </a:lnTo>
                  <a:lnTo>
                    <a:pt x="93" y="342"/>
                  </a:lnTo>
                  <a:lnTo>
                    <a:pt x="31" y="388"/>
                  </a:lnTo>
                  <a:lnTo>
                    <a:pt x="0" y="435"/>
                  </a:lnTo>
                  <a:lnTo>
                    <a:pt x="16" y="481"/>
                  </a:lnTo>
                  <a:lnTo>
                    <a:pt x="47" y="528"/>
                  </a:lnTo>
                  <a:lnTo>
                    <a:pt x="109" y="574"/>
                  </a:lnTo>
                  <a:lnTo>
                    <a:pt x="202" y="621"/>
                  </a:lnTo>
                  <a:lnTo>
                    <a:pt x="310" y="667"/>
                  </a:lnTo>
                  <a:lnTo>
                    <a:pt x="605" y="745"/>
                  </a:lnTo>
                  <a:lnTo>
                    <a:pt x="992" y="822"/>
                  </a:lnTo>
                  <a:lnTo>
                    <a:pt x="1442" y="869"/>
                  </a:lnTo>
                  <a:lnTo>
                    <a:pt x="1953" y="915"/>
                  </a:lnTo>
                  <a:lnTo>
                    <a:pt x="2511" y="946"/>
                  </a:lnTo>
                  <a:lnTo>
                    <a:pt x="3116" y="962"/>
                  </a:lnTo>
                  <a:lnTo>
                    <a:pt x="3689" y="946"/>
                  </a:lnTo>
                  <a:lnTo>
                    <a:pt x="4232" y="915"/>
                  </a:lnTo>
                  <a:lnTo>
                    <a:pt x="4697" y="869"/>
                  </a:lnTo>
                  <a:lnTo>
                    <a:pt x="5100" y="822"/>
                  </a:lnTo>
                  <a:lnTo>
                    <a:pt x="5425" y="745"/>
                  </a:lnTo>
                  <a:lnTo>
                    <a:pt x="5565" y="714"/>
                  </a:lnTo>
                  <a:lnTo>
                    <a:pt x="5658" y="667"/>
                  </a:lnTo>
                  <a:lnTo>
                    <a:pt x="5735" y="621"/>
                  </a:lnTo>
                  <a:lnTo>
                    <a:pt x="5797" y="574"/>
                  </a:lnTo>
                  <a:lnTo>
                    <a:pt x="5813" y="528"/>
                  </a:lnTo>
                  <a:lnTo>
                    <a:pt x="5813" y="481"/>
                  </a:lnTo>
                  <a:lnTo>
                    <a:pt x="5766" y="435"/>
                  </a:lnTo>
                  <a:lnTo>
                    <a:pt x="5704" y="388"/>
                  </a:lnTo>
                  <a:lnTo>
                    <a:pt x="5611" y="342"/>
                  </a:lnTo>
                  <a:lnTo>
                    <a:pt x="5503" y="295"/>
                  </a:lnTo>
                  <a:lnTo>
                    <a:pt x="5193" y="218"/>
                  </a:lnTo>
                  <a:lnTo>
                    <a:pt x="4805" y="140"/>
                  </a:lnTo>
                  <a:lnTo>
                    <a:pt x="4356" y="78"/>
                  </a:lnTo>
                  <a:lnTo>
                    <a:pt x="3844" y="32"/>
                  </a:lnTo>
                  <a:lnTo>
                    <a:pt x="3302" y="16"/>
                  </a:lnTo>
                  <a:lnTo>
                    <a:pt x="2713" y="1"/>
                  </a:lnTo>
                  <a:close/>
                </a:path>
              </a:pathLst>
            </a:custGeom>
            <a:solidFill>
              <a:srgbClr val="FFAE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1"/>
            <p:cNvSpPr/>
            <p:nvPr/>
          </p:nvSpPr>
          <p:spPr>
            <a:xfrm>
              <a:off x="-1421730" y="3620033"/>
              <a:ext cx="83199" cy="13769"/>
            </a:xfrm>
            <a:custGeom>
              <a:rect b="b" l="l" r="r" t="t"/>
              <a:pathLst>
                <a:path extrusionOk="0" fill="none" h="962" w="5813">
                  <a:moveTo>
                    <a:pt x="2713" y="1"/>
                  </a:moveTo>
                  <a:lnTo>
                    <a:pt x="2713" y="1"/>
                  </a:lnTo>
                  <a:lnTo>
                    <a:pt x="2139" y="16"/>
                  </a:lnTo>
                  <a:lnTo>
                    <a:pt x="1597" y="32"/>
                  </a:lnTo>
                  <a:lnTo>
                    <a:pt x="1597" y="32"/>
                  </a:lnTo>
                  <a:lnTo>
                    <a:pt x="1132" y="78"/>
                  </a:lnTo>
                  <a:lnTo>
                    <a:pt x="729" y="140"/>
                  </a:lnTo>
                  <a:lnTo>
                    <a:pt x="729" y="140"/>
                  </a:lnTo>
                  <a:lnTo>
                    <a:pt x="403" y="218"/>
                  </a:lnTo>
                  <a:lnTo>
                    <a:pt x="279" y="249"/>
                  </a:lnTo>
                  <a:lnTo>
                    <a:pt x="171" y="295"/>
                  </a:lnTo>
                  <a:lnTo>
                    <a:pt x="171" y="295"/>
                  </a:lnTo>
                  <a:lnTo>
                    <a:pt x="93" y="342"/>
                  </a:lnTo>
                  <a:lnTo>
                    <a:pt x="31" y="388"/>
                  </a:lnTo>
                  <a:lnTo>
                    <a:pt x="0" y="435"/>
                  </a:lnTo>
                  <a:lnTo>
                    <a:pt x="16" y="481"/>
                  </a:lnTo>
                  <a:lnTo>
                    <a:pt x="16" y="481"/>
                  </a:lnTo>
                  <a:lnTo>
                    <a:pt x="47" y="528"/>
                  </a:lnTo>
                  <a:lnTo>
                    <a:pt x="109" y="574"/>
                  </a:lnTo>
                  <a:lnTo>
                    <a:pt x="202" y="621"/>
                  </a:lnTo>
                  <a:lnTo>
                    <a:pt x="310" y="667"/>
                  </a:lnTo>
                  <a:lnTo>
                    <a:pt x="310" y="667"/>
                  </a:lnTo>
                  <a:lnTo>
                    <a:pt x="605" y="745"/>
                  </a:lnTo>
                  <a:lnTo>
                    <a:pt x="992" y="822"/>
                  </a:lnTo>
                  <a:lnTo>
                    <a:pt x="992" y="822"/>
                  </a:lnTo>
                  <a:lnTo>
                    <a:pt x="1442" y="869"/>
                  </a:lnTo>
                  <a:lnTo>
                    <a:pt x="1953" y="915"/>
                  </a:lnTo>
                  <a:lnTo>
                    <a:pt x="1953" y="915"/>
                  </a:lnTo>
                  <a:lnTo>
                    <a:pt x="2511" y="946"/>
                  </a:lnTo>
                  <a:lnTo>
                    <a:pt x="3116" y="962"/>
                  </a:lnTo>
                  <a:lnTo>
                    <a:pt x="3116" y="962"/>
                  </a:lnTo>
                  <a:lnTo>
                    <a:pt x="3689" y="946"/>
                  </a:lnTo>
                  <a:lnTo>
                    <a:pt x="4232" y="915"/>
                  </a:lnTo>
                  <a:lnTo>
                    <a:pt x="4232" y="915"/>
                  </a:lnTo>
                  <a:lnTo>
                    <a:pt x="4697" y="869"/>
                  </a:lnTo>
                  <a:lnTo>
                    <a:pt x="5100" y="822"/>
                  </a:lnTo>
                  <a:lnTo>
                    <a:pt x="5100" y="822"/>
                  </a:lnTo>
                  <a:lnTo>
                    <a:pt x="5425" y="745"/>
                  </a:lnTo>
                  <a:lnTo>
                    <a:pt x="5565" y="714"/>
                  </a:lnTo>
                  <a:lnTo>
                    <a:pt x="5658" y="667"/>
                  </a:lnTo>
                  <a:lnTo>
                    <a:pt x="5658" y="667"/>
                  </a:lnTo>
                  <a:lnTo>
                    <a:pt x="5735" y="621"/>
                  </a:lnTo>
                  <a:lnTo>
                    <a:pt x="5797" y="574"/>
                  </a:lnTo>
                  <a:lnTo>
                    <a:pt x="5813" y="528"/>
                  </a:lnTo>
                  <a:lnTo>
                    <a:pt x="5813" y="481"/>
                  </a:lnTo>
                  <a:lnTo>
                    <a:pt x="5813" y="481"/>
                  </a:lnTo>
                  <a:lnTo>
                    <a:pt x="5766" y="435"/>
                  </a:lnTo>
                  <a:lnTo>
                    <a:pt x="5704" y="388"/>
                  </a:lnTo>
                  <a:lnTo>
                    <a:pt x="5611" y="342"/>
                  </a:lnTo>
                  <a:lnTo>
                    <a:pt x="5503" y="295"/>
                  </a:lnTo>
                  <a:lnTo>
                    <a:pt x="5503" y="295"/>
                  </a:lnTo>
                  <a:lnTo>
                    <a:pt x="5193" y="218"/>
                  </a:lnTo>
                  <a:lnTo>
                    <a:pt x="4805" y="140"/>
                  </a:lnTo>
                  <a:lnTo>
                    <a:pt x="4805" y="140"/>
                  </a:lnTo>
                  <a:lnTo>
                    <a:pt x="4356" y="78"/>
                  </a:lnTo>
                  <a:lnTo>
                    <a:pt x="3844" y="32"/>
                  </a:lnTo>
                  <a:lnTo>
                    <a:pt x="3844" y="32"/>
                  </a:lnTo>
                  <a:lnTo>
                    <a:pt x="3302" y="16"/>
                  </a:lnTo>
                  <a:lnTo>
                    <a:pt x="271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1"/>
            <p:cNvSpPr/>
            <p:nvPr/>
          </p:nvSpPr>
          <p:spPr>
            <a:xfrm>
              <a:off x="-1548839" y="3772218"/>
              <a:ext cx="91843" cy="16874"/>
            </a:xfrm>
            <a:custGeom>
              <a:rect b="b" l="l" r="r" t="t"/>
              <a:pathLst>
                <a:path extrusionOk="0" h="1179" w="6417">
                  <a:moveTo>
                    <a:pt x="3038" y="0"/>
                  </a:moveTo>
                  <a:lnTo>
                    <a:pt x="2403" y="16"/>
                  </a:lnTo>
                  <a:lnTo>
                    <a:pt x="1814" y="47"/>
                  </a:lnTo>
                  <a:lnTo>
                    <a:pt x="1287" y="93"/>
                  </a:lnTo>
                  <a:lnTo>
                    <a:pt x="822" y="171"/>
                  </a:lnTo>
                  <a:lnTo>
                    <a:pt x="465" y="248"/>
                  </a:lnTo>
                  <a:lnTo>
                    <a:pt x="310" y="310"/>
                  </a:lnTo>
                  <a:lnTo>
                    <a:pt x="202" y="357"/>
                  </a:lnTo>
                  <a:lnTo>
                    <a:pt x="109" y="403"/>
                  </a:lnTo>
                  <a:lnTo>
                    <a:pt x="31" y="465"/>
                  </a:lnTo>
                  <a:lnTo>
                    <a:pt x="0" y="527"/>
                  </a:lnTo>
                  <a:lnTo>
                    <a:pt x="0" y="574"/>
                  </a:lnTo>
                  <a:lnTo>
                    <a:pt x="31" y="636"/>
                  </a:lnTo>
                  <a:lnTo>
                    <a:pt x="109" y="698"/>
                  </a:lnTo>
                  <a:lnTo>
                    <a:pt x="202" y="760"/>
                  </a:lnTo>
                  <a:lnTo>
                    <a:pt x="310" y="806"/>
                  </a:lnTo>
                  <a:lnTo>
                    <a:pt x="465" y="868"/>
                  </a:lnTo>
                  <a:lnTo>
                    <a:pt x="636" y="915"/>
                  </a:lnTo>
                  <a:lnTo>
                    <a:pt x="1054" y="992"/>
                  </a:lnTo>
                  <a:lnTo>
                    <a:pt x="1550" y="1070"/>
                  </a:lnTo>
                  <a:lnTo>
                    <a:pt x="2124" y="1132"/>
                  </a:lnTo>
                  <a:lnTo>
                    <a:pt x="2728" y="1163"/>
                  </a:lnTo>
                  <a:lnTo>
                    <a:pt x="3379" y="1178"/>
                  </a:lnTo>
                  <a:lnTo>
                    <a:pt x="4030" y="1163"/>
                  </a:lnTo>
                  <a:lnTo>
                    <a:pt x="4619" y="1132"/>
                  </a:lnTo>
                  <a:lnTo>
                    <a:pt x="5162" y="1070"/>
                  </a:lnTo>
                  <a:lnTo>
                    <a:pt x="5611" y="992"/>
                  </a:lnTo>
                  <a:lnTo>
                    <a:pt x="5968" y="915"/>
                  </a:lnTo>
                  <a:lnTo>
                    <a:pt x="6123" y="868"/>
                  </a:lnTo>
                  <a:lnTo>
                    <a:pt x="6231" y="806"/>
                  </a:lnTo>
                  <a:lnTo>
                    <a:pt x="6324" y="760"/>
                  </a:lnTo>
                  <a:lnTo>
                    <a:pt x="6386" y="698"/>
                  </a:lnTo>
                  <a:lnTo>
                    <a:pt x="6417" y="636"/>
                  </a:lnTo>
                  <a:lnTo>
                    <a:pt x="6417" y="574"/>
                  </a:lnTo>
                  <a:lnTo>
                    <a:pt x="6386" y="527"/>
                  </a:lnTo>
                  <a:lnTo>
                    <a:pt x="6309" y="465"/>
                  </a:lnTo>
                  <a:lnTo>
                    <a:pt x="6216" y="403"/>
                  </a:lnTo>
                  <a:lnTo>
                    <a:pt x="6092" y="357"/>
                  </a:lnTo>
                  <a:lnTo>
                    <a:pt x="5937" y="310"/>
                  </a:lnTo>
                  <a:lnTo>
                    <a:pt x="5766" y="248"/>
                  </a:lnTo>
                  <a:lnTo>
                    <a:pt x="5348" y="171"/>
                  </a:lnTo>
                  <a:lnTo>
                    <a:pt x="4852" y="93"/>
                  </a:lnTo>
                  <a:lnTo>
                    <a:pt x="4294" y="47"/>
                  </a:lnTo>
                  <a:lnTo>
                    <a:pt x="3689" y="16"/>
                  </a:lnTo>
                  <a:lnTo>
                    <a:pt x="30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1"/>
            <p:cNvSpPr/>
            <p:nvPr/>
          </p:nvSpPr>
          <p:spPr>
            <a:xfrm>
              <a:off x="-1362949" y="3772218"/>
              <a:ext cx="92072" cy="16874"/>
            </a:xfrm>
            <a:custGeom>
              <a:rect b="b" l="l" r="r" t="t"/>
              <a:pathLst>
                <a:path extrusionOk="0" h="1179" w="6433">
                  <a:moveTo>
                    <a:pt x="2977" y="0"/>
                  </a:moveTo>
                  <a:lnTo>
                    <a:pt x="2341" y="16"/>
                  </a:lnTo>
                  <a:lnTo>
                    <a:pt x="1752" y="47"/>
                  </a:lnTo>
                  <a:lnTo>
                    <a:pt x="1241" y="93"/>
                  </a:lnTo>
                  <a:lnTo>
                    <a:pt x="791" y="171"/>
                  </a:lnTo>
                  <a:lnTo>
                    <a:pt x="435" y="248"/>
                  </a:lnTo>
                  <a:lnTo>
                    <a:pt x="295" y="310"/>
                  </a:lnTo>
                  <a:lnTo>
                    <a:pt x="171" y="357"/>
                  </a:lnTo>
                  <a:lnTo>
                    <a:pt x="94" y="403"/>
                  </a:lnTo>
                  <a:lnTo>
                    <a:pt x="32" y="465"/>
                  </a:lnTo>
                  <a:lnTo>
                    <a:pt x="1" y="527"/>
                  </a:lnTo>
                  <a:lnTo>
                    <a:pt x="16" y="574"/>
                  </a:lnTo>
                  <a:lnTo>
                    <a:pt x="47" y="636"/>
                  </a:lnTo>
                  <a:lnTo>
                    <a:pt x="125" y="698"/>
                  </a:lnTo>
                  <a:lnTo>
                    <a:pt x="218" y="760"/>
                  </a:lnTo>
                  <a:lnTo>
                    <a:pt x="357" y="806"/>
                  </a:lnTo>
                  <a:lnTo>
                    <a:pt x="512" y="868"/>
                  </a:lnTo>
                  <a:lnTo>
                    <a:pt x="683" y="915"/>
                  </a:lnTo>
                  <a:lnTo>
                    <a:pt x="1117" y="992"/>
                  </a:lnTo>
                  <a:lnTo>
                    <a:pt x="1628" y="1070"/>
                  </a:lnTo>
                  <a:lnTo>
                    <a:pt x="2186" y="1132"/>
                  </a:lnTo>
                  <a:lnTo>
                    <a:pt x="2806" y="1163"/>
                  </a:lnTo>
                  <a:lnTo>
                    <a:pt x="3457" y="1178"/>
                  </a:lnTo>
                  <a:lnTo>
                    <a:pt x="4108" y="1163"/>
                  </a:lnTo>
                  <a:lnTo>
                    <a:pt x="4697" y="1132"/>
                  </a:lnTo>
                  <a:lnTo>
                    <a:pt x="5224" y="1070"/>
                  </a:lnTo>
                  <a:lnTo>
                    <a:pt x="5658" y="992"/>
                  </a:lnTo>
                  <a:lnTo>
                    <a:pt x="6014" y="915"/>
                  </a:lnTo>
                  <a:lnTo>
                    <a:pt x="6154" y="868"/>
                  </a:lnTo>
                  <a:lnTo>
                    <a:pt x="6278" y="806"/>
                  </a:lnTo>
                  <a:lnTo>
                    <a:pt x="6355" y="760"/>
                  </a:lnTo>
                  <a:lnTo>
                    <a:pt x="6417" y="698"/>
                  </a:lnTo>
                  <a:lnTo>
                    <a:pt x="6433" y="636"/>
                  </a:lnTo>
                  <a:lnTo>
                    <a:pt x="6417" y="574"/>
                  </a:lnTo>
                  <a:lnTo>
                    <a:pt x="6386" y="527"/>
                  </a:lnTo>
                  <a:lnTo>
                    <a:pt x="6309" y="465"/>
                  </a:lnTo>
                  <a:lnTo>
                    <a:pt x="6200" y="403"/>
                  </a:lnTo>
                  <a:lnTo>
                    <a:pt x="6076" y="357"/>
                  </a:lnTo>
                  <a:lnTo>
                    <a:pt x="5921" y="310"/>
                  </a:lnTo>
                  <a:lnTo>
                    <a:pt x="5735" y="248"/>
                  </a:lnTo>
                  <a:lnTo>
                    <a:pt x="5301" y="171"/>
                  </a:lnTo>
                  <a:lnTo>
                    <a:pt x="4805" y="93"/>
                  </a:lnTo>
                  <a:lnTo>
                    <a:pt x="4232" y="47"/>
                  </a:lnTo>
                  <a:lnTo>
                    <a:pt x="3628" y="16"/>
                  </a:lnTo>
                  <a:lnTo>
                    <a:pt x="2977" y="0"/>
                  </a:lnTo>
                  <a:close/>
                </a:path>
              </a:pathLst>
            </a:custGeom>
            <a:solidFill>
              <a:srgbClr val="5CC46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1"/>
            <p:cNvSpPr/>
            <p:nvPr/>
          </p:nvSpPr>
          <p:spPr>
            <a:xfrm>
              <a:off x="-1362949" y="3772218"/>
              <a:ext cx="92072" cy="16874"/>
            </a:xfrm>
            <a:custGeom>
              <a:rect b="b" l="l" r="r" t="t"/>
              <a:pathLst>
                <a:path extrusionOk="0" fill="none" h="1179" w="6433">
                  <a:moveTo>
                    <a:pt x="2977" y="0"/>
                  </a:moveTo>
                  <a:lnTo>
                    <a:pt x="2977" y="0"/>
                  </a:lnTo>
                  <a:lnTo>
                    <a:pt x="2341" y="16"/>
                  </a:lnTo>
                  <a:lnTo>
                    <a:pt x="1752" y="47"/>
                  </a:lnTo>
                  <a:lnTo>
                    <a:pt x="1752" y="47"/>
                  </a:lnTo>
                  <a:lnTo>
                    <a:pt x="1241" y="93"/>
                  </a:lnTo>
                  <a:lnTo>
                    <a:pt x="791" y="171"/>
                  </a:lnTo>
                  <a:lnTo>
                    <a:pt x="791" y="171"/>
                  </a:lnTo>
                  <a:lnTo>
                    <a:pt x="435" y="248"/>
                  </a:lnTo>
                  <a:lnTo>
                    <a:pt x="295" y="310"/>
                  </a:lnTo>
                  <a:lnTo>
                    <a:pt x="171" y="357"/>
                  </a:lnTo>
                  <a:lnTo>
                    <a:pt x="171" y="357"/>
                  </a:lnTo>
                  <a:lnTo>
                    <a:pt x="94" y="403"/>
                  </a:lnTo>
                  <a:lnTo>
                    <a:pt x="32" y="465"/>
                  </a:lnTo>
                  <a:lnTo>
                    <a:pt x="1" y="527"/>
                  </a:lnTo>
                  <a:lnTo>
                    <a:pt x="16" y="574"/>
                  </a:lnTo>
                  <a:lnTo>
                    <a:pt x="16" y="574"/>
                  </a:lnTo>
                  <a:lnTo>
                    <a:pt x="47" y="636"/>
                  </a:lnTo>
                  <a:lnTo>
                    <a:pt x="125" y="698"/>
                  </a:lnTo>
                  <a:lnTo>
                    <a:pt x="218" y="760"/>
                  </a:lnTo>
                  <a:lnTo>
                    <a:pt x="357" y="806"/>
                  </a:lnTo>
                  <a:lnTo>
                    <a:pt x="357" y="806"/>
                  </a:lnTo>
                  <a:lnTo>
                    <a:pt x="512" y="868"/>
                  </a:lnTo>
                  <a:lnTo>
                    <a:pt x="683" y="915"/>
                  </a:lnTo>
                  <a:lnTo>
                    <a:pt x="1117" y="992"/>
                  </a:lnTo>
                  <a:lnTo>
                    <a:pt x="1117" y="992"/>
                  </a:lnTo>
                  <a:lnTo>
                    <a:pt x="1628" y="1070"/>
                  </a:lnTo>
                  <a:lnTo>
                    <a:pt x="2186" y="1132"/>
                  </a:lnTo>
                  <a:lnTo>
                    <a:pt x="2186" y="1132"/>
                  </a:lnTo>
                  <a:lnTo>
                    <a:pt x="2806" y="1163"/>
                  </a:lnTo>
                  <a:lnTo>
                    <a:pt x="3457" y="1178"/>
                  </a:lnTo>
                  <a:lnTo>
                    <a:pt x="3457" y="1178"/>
                  </a:lnTo>
                  <a:lnTo>
                    <a:pt x="4108" y="1163"/>
                  </a:lnTo>
                  <a:lnTo>
                    <a:pt x="4697" y="1132"/>
                  </a:lnTo>
                  <a:lnTo>
                    <a:pt x="4697" y="1132"/>
                  </a:lnTo>
                  <a:lnTo>
                    <a:pt x="5224" y="1070"/>
                  </a:lnTo>
                  <a:lnTo>
                    <a:pt x="5658" y="992"/>
                  </a:lnTo>
                  <a:lnTo>
                    <a:pt x="5658" y="992"/>
                  </a:lnTo>
                  <a:lnTo>
                    <a:pt x="6014" y="915"/>
                  </a:lnTo>
                  <a:lnTo>
                    <a:pt x="6154" y="868"/>
                  </a:lnTo>
                  <a:lnTo>
                    <a:pt x="6278" y="806"/>
                  </a:lnTo>
                  <a:lnTo>
                    <a:pt x="6278" y="806"/>
                  </a:lnTo>
                  <a:lnTo>
                    <a:pt x="6355" y="760"/>
                  </a:lnTo>
                  <a:lnTo>
                    <a:pt x="6417" y="698"/>
                  </a:lnTo>
                  <a:lnTo>
                    <a:pt x="6433" y="636"/>
                  </a:lnTo>
                  <a:lnTo>
                    <a:pt x="6417" y="574"/>
                  </a:lnTo>
                  <a:lnTo>
                    <a:pt x="6417" y="574"/>
                  </a:lnTo>
                  <a:lnTo>
                    <a:pt x="6386" y="527"/>
                  </a:lnTo>
                  <a:lnTo>
                    <a:pt x="6309" y="465"/>
                  </a:lnTo>
                  <a:lnTo>
                    <a:pt x="6200" y="403"/>
                  </a:lnTo>
                  <a:lnTo>
                    <a:pt x="6076" y="357"/>
                  </a:lnTo>
                  <a:lnTo>
                    <a:pt x="6076" y="357"/>
                  </a:lnTo>
                  <a:lnTo>
                    <a:pt x="5921" y="310"/>
                  </a:lnTo>
                  <a:lnTo>
                    <a:pt x="5735" y="248"/>
                  </a:lnTo>
                  <a:lnTo>
                    <a:pt x="5301" y="171"/>
                  </a:lnTo>
                  <a:lnTo>
                    <a:pt x="5301" y="171"/>
                  </a:lnTo>
                  <a:lnTo>
                    <a:pt x="4805" y="93"/>
                  </a:lnTo>
                  <a:lnTo>
                    <a:pt x="4232" y="47"/>
                  </a:lnTo>
                  <a:lnTo>
                    <a:pt x="4232" y="47"/>
                  </a:lnTo>
                  <a:lnTo>
                    <a:pt x="3628" y="16"/>
                  </a:lnTo>
                  <a:lnTo>
                    <a:pt x="297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1"/>
            <p:cNvSpPr/>
            <p:nvPr/>
          </p:nvSpPr>
          <p:spPr>
            <a:xfrm>
              <a:off x="-1538635" y="3809488"/>
              <a:ext cx="93847" cy="17533"/>
            </a:xfrm>
            <a:custGeom>
              <a:rect b="b" l="l" r="r" t="t"/>
              <a:pathLst>
                <a:path extrusionOk="0" h="1225" w="6557">
                  <a:moveTo>
                    <a:pt x="3100" y="0"/>
                  </a:moveTo>
                  <a:lnTo>
                    <a:pt x="2449" y="16"/>
                  </a:lnTo>
                  <a:lnTo>
                    <a:pt x="1845" y="47"/>
                  </a:lnTo>
                  <a:lnTo>
                    <a:pt x="1302" y="109"/>
                  </a:lnTo>
                  <a:lnTo>
                    <a:pt x="837" y="171"/>
                  </a:lnTo>
                  <a:lnTo>
                    <a:pt x="465" y="264"/>
                  </a:lnTo>
                  <a:lnTo>
                    <a:pt x="310" y="310"/>
                  </a:lnTo>
                  <a:lnTo>
                    <a:pt x="186" y="372"/>
                  </a:lnTo>
                  <a:lnTo>
                    <a:pt x="93" y="434"/>
                  </a:lnTo>
                  <a:lnTo>
                    <a:pt x="31" y="481"/>
                  </a:lnTo>
                  <a:lnTo>
                    <a:pt x="0" y="543"/>
                  </a:lnTo>
                  <a:lnTo>
                    <a:pt x="0" y="605"/>
                  </a:lnTo>
                  <a:lnTo>
                    <a:pt x="31" y="667"/>
                  </a:lnTo>
                  <a:lnTo>
                    <a:pt x="93" y="729"/>
                  </a:lnTo>
                  <a:lnTo>
                    <a:pt x="186" y="791"/>
                  </a:lnTo>
                  <a:lnTo>
                    <a:pt x="326" y="853"/>
                  </a:lnTo>
                  <a:lnTo>
                    <a:pt x="465" y="899"/>
                  </a:lnTo>
                  <a:lnTo>
                    <a:pt x="651" y="961"/>
                  </a:lnTo>
                  <a:lnTo>
                    <a:pt x="1085" y="1039"/>
                  </a:lnTo>
                  <a:lnTo>
                    <a:pt x="1581" y="1116"/>
                  </a:lnTo>
                  <a:lnTo>
                    <a:pt x="2155" y="1178"/>
                  </a:lnTo>
                  <a:lnTo>
                    <a:pt x="2790" y="1209"/>
                  </a:lnTo>
                  <a:lnTo>
                    <a:pt x="3457" y="1225"/>
                  </a:lnTo>
                  <a:lnTo>
                    <a:pt x="4123" y="1209"/>
                  </a:lnTo>
                  <a:lnTo>
                    <a:pt x="4728" y="1178"/>
                  </a:lnTo>
                  <a:lnTo>
                    <a:pt x="5270" y="1116"/>
                  </a:lnTo>
                  <a:lnTo>
                    <a:pt x="5735" y="1039"/>
                  </a:lnTo>
                  <a:lnTo>
                    <a:pt x="5937" y="1008"/>
                  </a:lnTo>
                  <a:lnTo>
                    <a:pt x="6107" y="961"/>
                  </a:lnTo>
                  <a:lnTo>
                    <a:pt x="6262" y="899"/>
                  </a:lnTo>
                  <a:lnTo>
                    <a:pt x="6370" y="853"/>
                  </a:lnTo>
                  <a:lnTo>
                    <a:pt x="6463" y="791"/>
                  </a:lnTo>
                  <a:lnTo>
                    <a:pt x="6525" y="729"/>
                  </a:lnTo>
                  <a:lnTo>
                    <a:pt x="6556" y="667"/>
                  </a:lnTo>
                  <a:lnTo>
                    <a:pt x="6556" y="605"/>
                  </a:lnTo>
                  <a:lnTo>
                    <a:pt x="6525" y="543"/>
                  </a:lnTo>
                  <a:lnTo>
                    <a:pt x="6448" y="481"/>
                  </a:lnTo>
                  <a:lnTo>
                    <a:pt x="6355" y="434"/>
                  </a:lnTo>
                  <a:lnTo>
                    <a:pt x="6231" y="372"/>
                  </a:lnTo>
                  <a:lnTo>
                    <a:pt x="6076" y="310"/>
                  </a:lnTo>
                  <a:lnTo>
                    <a:pt x="5890" y="264"/>
                  </a:lnTo>
                  <a:lnTo>
                    <a:pt x="5456" y="171"/>
                  </a:lnTo>
                  <a:lnTo>
                    <a:pt x="4960" y="109"/>
                  </a:lnTo>
                  <a:lnTo>
                    <a:pt x="4387" y="47"/>
                  </a:lnTo>
                  <a:lnTo>
                    <a:pt x="3751" y="16"/>
                  </a:lnTo>
                  <a:lnTo>
                    <a:pt x="31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1"/>
            <p:cNvSpPr/>
            <p:nvPr/>
          </p:nvSpPr>
          <p:spPr>
            <a:xfrm>
              <a:off x="-1348307" y="3809488"/>
              <a:ext cx="94076" cy="17533"/>
            </a:xfrm>
            <a:custGeom>
              <a:rect b="b" l="l" r="r" t="t"/>
              <a:pathLst>
                <a:path extrusionOk="0" h="1225" w="6573">
                  <a:moveTo>
                    <a:pt x="3038" y="0"/>
                  </a:moveTo>
                  <a:lnTo>
                    <a:pt x="2372" y="16"/>
                  </a:lnTo>
                  <a:lnTo>
                    <a:pt x="1783" y="47"/>
                  </a:lnTo>
                  <a:lnTo>
                    <a:pt x="1241" y="109"/>
                  </a:lnTo>
                  <a:lnTo>
                    <a:pt x="791" y="171"/>
                  </a:lnTo>
                  <a:lnTo>
                    <a:pt x="605" y="217"/>
                  </a:lnTo>
                  <a:lnTo>
                    <a:pt x="435" y="264"/>
                  </a:lnTo>
                  <a:lnTo>
                    <a:pt x="280" y="310"/>
                  </a:lnTo>
                  <a:lnTo>
                    <a:pt x="171" y="372"/>
                  </a:lnTo>
                  <a:lnTo>
                    <a:pt x="78" y="434"/>
                  </a:lnTo>
                  <a:lnTo>
                    <a:pt x="16" y="481"/>
                  </a:lnTo>
                  <a:lnTo>
                    <a:pt x="1" y="543"/>
                  </a:lnTo>
                  <a:lnTo>
                    <a:pt x="1" y="605"/>
                  </a:lnTo>
                  <a:lnTo>
                    <a:pt x="47" y="667"/>
                  </a:lnTo>
                  <a:lnTo>
                    <a:pt x="109" y="729"/>
                  </a:lnTo>
                  <a:lnTo>
                    <a:pt x="218" y="791"/>
                  </a:lnTo>
                  <a:lnTo>
                    <a:pt x="357" y="853"/>
                  </a:lnTo>
                  <a:lnTo>
                    <a:pt x="512" y="899"/>
                  </a:lnTo>
                  <a:lnTo>
                    <a:pt x="698" y="961"/>
                  </a:lnTo>
                  <a:lnTo>
                    <a:pt x="1132" y="1039"/>
                  </a:lnTo>
                  <a:lnTo>
                    <a:pt x="1659" y="1116"/>
                  </a:lnTo>
                  <a:lnTo>
                    <a:pt x="2233" y="1178"/>
                  </a:lnTo>
                  <a:lnTo>
                    <a:pt x="2868" y="1209"/>
                  </a:lnTo>
                  <a:lnTo>
                    <a:pt x="3534" y="1225"/>
                  </a:lnTo>
                  <a:lnTo>
                    <a:pt x="4201" y="1209"/>
                  </a:lnTo>
                  <a:lnTo>
                    <a:pt x="4805" y="1178"/>
                  </a:lnTo>
                  <a:lnTo>
                    <a:pt x="5332" y="1116"/>
                  </a:lnTo>
                  <a:lnTo>
                    <a:pt x="5797" y="1039"/>
                  </a:lnTo>
                  <a:lnTo>
                    <a:pt x="5983" y="1008"/>
                  </a:lnTo>
                  <a:lnTo>
                    <a:pt x="6154" y="961"/>
                  </a:lnTo>
                  <a:lnTo>
                    <a:pt x="6293" y="899"/>
                  </a:lnTo>
                  <a:lnTo>
                    <a:pt x="6417" y="853"/>
                  </a:lnTo>
                  <a:lnTo>
                    <a:pt x="6495" y="791"/>
                  </a:lnTo>
                  <a:lnTo>
                    <a:pt x="6557" y="729"/>
                  </a:lnTo>
                  <a:lnTo>
                    <a:pt x="6572" y="667"/>
                  </a:lnTo>
                  <a:lnTo>
                    <a:pt x="6557" y="605"/>
                  </a:lnTo>
                  <a:lnTo>
                    <a:pt x="6526" y="543"/>
                  </a:lnTo>
                  <a:lnTo>
                    <a:pt x="6448" y="481"/>
                  </a:lnTo>
                  <a:lnTo>
                    <a:pt x="6340" y="434"/>
                  </a:lnTo>
                  <a:lnTo>
                    <a:pt x="6200" y="372"/>
                  </a:lnTo>
                  <a:lnTo>
                    <a:pt x="6045" y="310"/>
                  </a:lnTo>
                  <a:lnTo>
                    <a:pt x="5859" y="264"/>
                  </a:lnTo>
                  <a:lnTo>
                    <a:pt x="5410" y="171"/>
                  </a:lnTo>
                  <a:lnTo>
                    <a:pt x="4898" y="109"/>
                  </a:lnTo>
                  <a:lnTo>
                    <a:pt x="4325" y="47"/>
                  </a:lnTo>
                  <a:lnTo>
                    <a:pt x="3689" y="16"/>
                  </a:lnTo>
                  <a:lnTo>
                    <a:pt x="30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1"/>
            <p:cNvSpPr/>
            <p:nvPr/>
          </p:nvSpPr>
          <p:spPr>
            <a:xfrm>
              <a:off x="-2971674" y="3731614"/>
              <a:ext cx="813909" cy="141322"/>
            </a:xfrm>
            <a:custGeom>
              <a:rect b="b" l="l" r="r" t="t"/>
              <a:pathLst>
                <a:path extrusionOk="0" h="9874" w="56867">
                  <a:moveTo>
                    <a:pt x="46994" y="1706"/>
                  </a:moveTo>
                  <a:lnTo>
                    <a:pt x="45707" y="7890"/>
                  </a:lnTo>
                  <a:lnTo>
                    <a:pt x="11377" y="7890"/>
                  </a:lnTo>
                  <a:lnTo>
                    <a:pt x="14492" y="1706"/>
                  </a:lnTo>
                  <a:close/>
                  <a:moveTo>
                    <a:pt x="5828" y="1"/>
                  </a:moveTo>
                  <a:lnTo>
                    <a:pt x="0" y="9874"/>
                  </a:lnTo>
                  <a:lnTo>
                    <a:pt x="55689" y="9874"/>
                  </a:lnTo>
                  <a:lnTo>
                    <a:pt x="568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1"/>
            <p:cNvSpPr/>
            <p:nvPr/>
          </p:nvSpPr>
          <p:spPr>
            <a:xfrm>
              <a:off x="-2808855" y="3756016"/>
              <a:ext cx="509783" cy="88537"/>
            </a:xfrm>
            <a:custGeom>
              <a:rect b="b" l="l" r="r" t="t"/>
              <a:pathLst>
                <a:path extrusionOk="0" fill="none" h="6186" w="35618">
                  <a:moveTo>
                    <a:pt x="3116" y="1"/>
                  </a:moveTo>
                  <a:lnTo>
                    <a:pt x="35618" y="1"/>
                  </a:lnTo>
                  <a:lnTo>
                    <a:pt x="34331" y="6185"/>
                  </a:lnTo>
                  <a:lnTo>
                    <a:pt x="1" y="6185"/>
                  </a:lnTo>
                  <a:lnTo>
                    <a:pt x="3116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1"/>
            <p:cNvSpPr/>
            <p:nvPr/>
          </p:nvSpPr>
          <p:spPr>
            <a:xfrm>
              <a:off x="-2971674" y="3731614"/>
              <a:ext cx="813909" cy="141322"/>
            </a:xfrm>
            <a:custGeom>
              <a:rect b="b" l="l" r="r" t="t"/>
              <a:pathLst>
                <a:path extrusionOk="0" fill="none" h="9874" w="56867">
                  <a:moveTo>
                    <a:pt x="56867" y="1"/>
                  </a:moveTo>
                  <a:lnTo>
                    <a:pt x="48358" y="1"/>
                  </a:lnTo>
                  <a:lnTo>
                    <a:pt x="39849" y="1"/>
                  </a:lnTo>
                  <a:lnTo>
                    <a:pt x="31355" y="1"/>
                  </a:lnTo>
                  <a:lnTo>
                    <a:pt x="22846" y="1"/>
                  </a:lnTo>
                  <a:lnTo>
                    <a:pt x="14337" y="1"/>
                  </a:lnTo>
                  <a:lnTo>
                    <a:pt x="5828" y="1"/>
                  </a:lnTo>
                  <a:lnTo>
                    <a:pt x="0" y="9874"/>
                  </a:lnTo>
                  <a:lnTo>
                    <a:pt x="55689" y="9874"/>
                  </a:lnTo>
                  <a:lnTo>
                    <a:pt x="5686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1"/>
            <p:cNvSpPr/>
            <p:nvPr/>
          </p:nvSpPr>
          <p:spPr>
            <a:xfrm>
              <a:off x="-2808855" y="3756016"/>
              <a:ext cx="509783" cy="88537"/>
            </a:xfrm>
            <a:custGeom>
              <a:rect b="b" l="l" r="r" t="t"/>
              <a:pathLst>
                <a:path extrusionOk="0" h="6186" w="35618">
                  <a:moveTo>
                    <a:pt x="12710" y="1132"/>
                  </a:moveTo>
                  <a:lnTo>
                    <a:pt x="13299" y="1179"/>
                  </a:lnTo>
                  <a:lnTo>
                    <a:pt x="13810" y="1225"/>
                  </a:lnTo>
                  <a:lnTo>
                    <a:pt x="14260" y="1303"/>
                  </a:lnTo>
                  <a:lnTo>
                    <a:pt x="14616" y="1380"/>
                  </a:lnTo>
                  <a:lnTo>
                    <a:pt x="14756" y="1427"/>
                  </a:lnTo>
                  <a:lnTo>
                    <a:pt x="14864" y="1489"/>
                  </a:lnTo>
                  <a:lnTo>
                    <a:pt x="14957" y="1535"/>
                  </a:lnTo>
                  <a:lnTo>
                    <a:pt x="15019" y="1597"/>
                  </a:lnTo>
                  <a:lnTo>
                    <a:pt x="15035" y="1644"/>
                  </a:lnTo>
                  <a:lnTo>
                    <a:pt x="15035" y="1706"/>
                  </a:lnTo>
                  <a:lnTo>
                    <a:pt x="14988" y="1768"/>
                  </a:lnTo>
                  <a:lnTo>
                    <a:pt x="14926" y="1830"/>
                  </a:lnTo>
                  <a:lnTo>
                    <a:pt x="14818" y="1892"/>
                  </a:lnTo>
                  <a:lnTo>
                    <a:pt x="14694" y="1938"/>
                  </a:lnTo>
                  <a:lnTo>
                    <a:pt x="14539" y="1985"/>
                  </a:lnTo>
                  <a:lnTo>
                    <a:pt x="14353" y="2031"/>
                  </a:lnTo>
                  <a:lnTo>
                    <a:pt x="13934" y="2124"/>
                  </a:lnTo>
                  <a:lnTo>
                    <a:pt x="13423" y="2202"/>
                  </a:lnTo>
                  <a:lnTo>
                    <a:pt x="12850" y="2248"/>
                  </a:lnTo>
                  <a:lnTo>
                    <a:pt x="12245" y="2295"/>
                  </a:lnTo>
                  <a:lnTo>
                    <a:pt x="10943" y="2295"/>
                  </a:lnTo>
                  <a:lnTo>
                    <a:pt x="10354" y="2248"/>
                  </a:lnTo>
                  <a:lnTo>
                    <a:pt x="9827" y="2202"/>
                  </a:lnTo>
                  <a:lnTo>
                    <a:pt x="9378" y="2124"/>
                  </a:lnTo>
                  <a:lnTo>
                    <a:pt x="9037" y="2031"/>
                  </a:lnTo>
                  <a:lnTo>
                    <a:pt x="8897" y="1985"/>
                  </a:lnTo>
                  <a:lnTo>
                    <a:pt x="8773" y="1938"/>
                  </a:lnTo>
                  <a:lnTo>
                    <a:pt x="8696" y="1892"/>
                  </a:lnTo>
                  <a:lnTo>
                    <a:pt x="8634" y="1830"/>
                  </a:lnTo>
                  <a:lnTo>
                    <a:pt x="8618" y="1768"/>
                  </a:lnTo>
                  <a:lnTo>
                    <a:pt x="8634" y="1706"/>
                  </a:lnTo>
                  <a:lnTo>
                    <a:pt x="8665" y="1644"/>
                  </a:lnTo>
                  <a:lnTo>
                    <a:pt x="8742" y="1597"/>
                  </a:lnTo>
                  <a:lnTo>
                    <a:pt x="8851" y="1535"/>
                  </a:lnTo>
                  <a:lnTo>
                    <a:pt x="8975" y="1489"/>
                  </a:lnTo>
                  <a:lnTo>
                    <a:pt x="9145" y="1427"/>
                  </a:lnTo>
                  <a:lnTo>
                    <a:pt x="9316" y="1380"/>
                  </a:lnTo>
                  <a:lnTo>
                    <a:pt x="9750" y="1303"/>
                  </a:lnTo>
                  <a:lnTo>
                    <a:pt x="10246" y="1225"/>
                  </a:lnTo>
                  <a:lnTo>
                    <a:pt x="10819" y="1179"/>
                  </a:lnTo>
                  <a:lnTo>
                    <a:pt x="11424" y="1132"/>
                  </a:lnTo>
                  <a:close/>
                  <a:moveTo>
                    <a:pt x="25621" y="1132"/>
                  </a:moveTo>
                  <a:lnTo>
                    <a:pt x="26210" y="1179"/>
                  </a:lnTo>
                  <a:lnTo>
                    <a:pt x="26737" y="1225"/>
                  </a:lnTo>
                  <a:lnTo>
                    <a:pt x="27202" y="1303"/>
                  </a:lnTo>
                  <a:lnTo>
                    <a:pt x="27558" y="1380"/>
                  </a:lnTo>
                  <a:lnTo>
                    <a:pt x="27713" y="1427"/>
                  </a:lnTo>
                  <a:lnTo>
                    <a:pt x="27837" y="1489"/>
                  </a:lnTo>
                  <a:lnTo>
                    <a:pt x="27930" y="1535"/>
                  </a:lnTo>
                  <a:lnTo>
                    <a:pt x="27992" y="1597"/>
                  </a:lnTo>
                  <a:lnTo>
                    <a:pt x="28023" y="1644"/>
                  </a:lnTo>
                  <a:lnTo>
                    <a:pt x="28023" y="1706"/>
                  </a:lnTo>
                  <a:lnTo>
                    <a:pt x="27992" y="1768"/>
                  </a:lnTo>
                  <a:lnTo>
                    <a:pt x="27915" y="1830"/>
                  </a:lnTo>
                  <a:lnTo>
                    <a:pt x="27822" y="1892"/>
                  </a:lnTo>
                  <a:lnTo>
                    <a:pt x="27698" y="1938"/>
                  </a:lnTo>
                  <a:lnTo>
                    <a:pt x="27558" y="1985"/>
                  </a:lnTo>
                  <a:lnTo>
                    <a:pt x="27388" y="2031"/>
                  </a:lnTo>
                  <a:lnTo>
                    <a:pt x="26969" y="2124"/>
                  </a:lnTo>
                  <a:lnTo>
                    <a:pt x="26473" y="2202"/>
                  </a:lnTo>
                  <a:lnTo>
                    <a:pt x="25900" y="2248"/>
                  </a:lnTo>
                  <a:lnTo>
                    <a:pt x="25295" y="2295"/>
                  </a:lnTo>
                  <a:lnTo>
                    <a:pt x="23993" y="2295"/>
                  </a:lnTo>
                  <a:lnTo>
                    <a:pt x="23405" y="2248"/>
                  </a:lnTo>
                  <a:lnTo>
                    <a:pt x="22878" y="2202"/>
                  </a:lnTo>
                  <a:lnTo>
                    <a:pt x="22413" y="2124"/>
                  </a:lnTo>
                  <a:lnTo>
                    <a:pt x="22056" y="2031"/>
                  </a:lnTo>
                  <a:lnTo>
                    <a:pt x="21917" y="1985"/>
                  </a:lnTo>
                  <a:lnTo>
                    <a:pt x="21793" y="1938"/>
                  </a:lnTo>
                  <a:lnTo>
                    <a:pt x="21700" y="1892"/>
                  </a:lnTo>
                  <a:lnTo>
                    <a:pt x="21638" y="1830"/>
                  </a:lnTo>
                  <a:lnTo>
                    <a:pt x="21607" y="1768"/>
                  </a:lnTo>
                  <a:lnTo>
                    <a:pt x="21607" y="1706"/>
                  </a:lnTo>
                  <a:lnTo>
                    <a:pt x="21653" y="1644"/>
                  </a:lnTo>
                  <a:lnTo>
                    <a:pt x="21715" y="1597"/>
                  </a:lnTo>
                  <a:lnTo>
                    <a:pt x="21808" y="1535"/>
                  </a:lnTo>
                  <a:lnTo>
                    <a:pt x="21932" y="1489"/>
                  </a:lnTo>
                  <a:lnTo>
                    <a:pt x="22087" y="1427"/>
                  </a:lnTo>
                  <a:lnTo>
                    <a:pt x="22273" y="1380"/>
                  </a:lnTo>
                  <a:lnTo>
                    <a:pt x="22692" y="1303"/>
                  </a:lnTo>
                  <a:lnTo>
                    <a:pt x="23172" y="1225"/>
                  </a:lnTo>
                  <a:lnTo>
                    <a:pt x="23730" y="1179"/>
                  </a:lnTo>
                  <a:lnTo>
                    <a:pt x="24350" y="1132"/>
                  </a:lnTo>
                  <a:close/>
                  <a:moveTo>
                    <a:pt x="11641" y="3736"/>
                  </a:moveTo>
                  <a:lnTo>
                    <a:pt x="12230" y="3783"/>
                  </a:lnTo>
                  <a:lnTo>
                    <a:pt x="12772" y="3829"/>
                  </a:lnTo>
                  <a:lnTo>
                    <a:pt x="13222" y="3907"/>
                  </a:lnTo>
                  <a:lnTo>
                    <a:pt x="13407" y="3953"/>
                  </a:lnTo>
                  <a:lnTo>
                    <a:pt x="13578" y="4000"/>
                  </a:lnTo>
                  <a:lnTo>
                    <a:pt x="13733" y="4046"/>
                  </a:lnTo>
                  <a:lnTo>
                    <a:pt x="13841" y="4108"/>
                  </a:lnTo>
                  <a:lnTo>
                    <a:pt x="13934" y="4155"/>
                  </a:lnTo>
                  <a:lnTo>
                    <a:pt x="13996" y="4217"/>
                  </a:lnTo>
                  <a:lnTo>
                    <a:pt x="14012" y="4279"/>
                  </a:lnTo>
                  <a:lnTo>
                    <a:pt x="14012" y="4341"/>
                  </a:lnTo>
                  <a:lnTo>
                    <a:pt x="13965" y="4403"/>
                  </a:lnTo>
                  <a:lnTo>
                    <a:pt x="13888" y="4465"/>
                  </a:lnTo>
                  <a:lnTo>
                    <a:pt x="13795" y="4527"/>
                  </a:lnTo>
                  <a:lnTo>
                    <a:pt x="13655" y="4573"/>
                  </a:lnTo>
                  <a:lnTo>
                    <a:pt x="13500" y="4635"/>
                  </a:lnTo>
                  <a:lnTo>
                    <a:pt x="13315" y="4682"/>
                  </a:lnTo>
                  <a:lnTo>
                    <a:pt x="12881" y="4775"/>
                  </a:lnTo>
                  <a:lnTo>
                    <a:pt x="12354" y="4852"/>
                  </a:lnTo>
                  <a:lnTo>
                    <a:pt x="11780" y="4914"/>
                  </a:lnTo>
                  <a:lnTo>
                    <a:pt x="11145" y="4945"/>
                  </a:lnTo>
                  <a:lnTo>
                    <a:pt x="10478" y="4961"/>
                  </a:lnTo>
                  <a:lnTo>
                    <a:pt x="9812" y="4945"/>
                  </a:lnTo>
                  <a:lnTo>
                    <a:pt x="9207" y="4914"/>
                  </a:lnTo>
                  <a:lnTo>
                    <a:pt x="8680" y="4852"/>
                  </a:lnTo>
                  <a:lnTo>
                    <a:pt x="8231" y="4775"/>
                  </a:lnTo>
                  <a:lnTo>
                    <a:pt x="8029" y="4728"/>
                  </a:lnTo>
                  <a:lnTo>
                    <a:pt x="7859" y="4682"/>
                  </a:lnTo>
                  <a:lnTo>
                    <a:pt x="7719" y="4635"/>
                  </a:lnTo>
                  <a:lnTo>
                    <a:pt x="7611" y="4573"/>
                  </a:lnTo>
                  <a:lnTo>
                    <a:pt x="7518" y="4527"/>
                  </a:lnTo>
                  <a:lnTo>
                    <a:pt x="7471" y="4465"/>
                  </a:lnTo>
                  <a:lnTo>
                    <a:pt x="7440" y="4403"/>
                  </a:lnTo>
                  <a:lnTo>
                    <a:pt x="7456" y="4341"/>
                  </a:lnTo>
                  <a:lnTo>
                    <a:pt x="7502" y="4279"/>
                  </a:lnTo>
                  <a:lnTo>
                    <a:pt x="7580" y="4217"/>
                  </a:lnTo>
                  <a:lnTo>
                    <a:pt x="7688" y="4155"/>
                  </a:lnTo>
                  <a:lnTo>
                    <a:pt x="7812" y="4108"/>
                  </a:lnTo>
                  <a:lnTo>
                    <a:pt x="7983" y="4046"/>
                  </a:lnTo>
                  <a:lnTo>
                    <a:pt x="8169" y="4000"/>
                  </a:lnTo>
                  <a:lnTo>
                    <a:pt x="8603" y="3907"/>
                  </a:lnTo>
                  <a:lnTo>
                    <a:pt x="9114" y="3829"/>
                  </a:lnTo>
                  <a:lnTo>
                    <a:pt x="9703" y="3783"/>
                  </a:lnTo>
                  <a:lnTo>
                    <a:pt x="10323" y="3736"/>
                  </a:lnTo>
                  <a:close/>
                  <a:moveTo>
                    <a:pt x="24861" y="3736"/>
                  </a:moveTo>
                  <a:lnTo>
                    <a:pt x="25466" y="3783"/>
                  </a:lnTo>
                  <a:lnTo>
                    <a:pt x="26008" y="3829"/>
                  </a:lnTo>
                  <a:lnTo>
                    <a:pt x="26473" y="3907"/>
                  </a:lnTo>
                  <a:lnTo>
                    <a:pt x="26845" y="4000"/>
                  </a:lnTo>
                  <a:lnTo>
                    <a:pt x="26985" y="4046"/>
                  </a:lnTo>
                  <a:lnTo>
                    <a:pt x="27109" y="4108"/>
                  </a:lnTo>
                  <a:lnTo>
                    <a:pt x="27202" y="4155"/>
                  </a:lnTo>
                  <a:lnTo>
                    <a:pt x="27279" y="4217"/>
                  </a:lnTo>
                  <a:lnTo>
                    <a:pt x="27310" y="4279"/>
                  </a:lnTo>
                  <a:lnTo>
                    <a:pt x="27310" y="4341"/>
                  </a:lnTo>
                  <a:lnTo>
                    <a:pt x="27279" y="4403"/>
                  </a:lnTo>
                  <a:lnTo>
                    <a:pt x="27202" y="4465"/>
                  </a:lnTo>
                  <a:lnTo>
                    <a:pt x="27109" y="4527"/>
                  </a:lnTo>
                  <a:lnTo>
                    <a:pt x="26985" y="4573"/>
                  </a:lnTo>
                  <a:lnTo>
                    <a:pt x="26830" y="4635"/>
                  </a:lnTo>
                  <a:lnTo>
                    <a:pt x="26644" y="4682"/>
                  </a:lnTo>
                  <a:lnTo>
                    <a:pt x="26225" y="4775"/>
                  </a:lnTo>
                  <a:lnTo>
                    <a:pt x="25714" y="4852"/>
                  </a:lnTo>
                  <a:lnTo>
                    <a:pt x="25140" y="4914"/>
                  </a:lnTo>
                  <a:lnTo>
                    <a:pt x="24505" y="4945"/>
                  </a:lnTo>
                  <a:lnTo>
                    <a:pt x="23838" y="4961"/>
                  </a:lnTo>
                  <a:lnTo>
                    <a:pt x="23188" y="4945"/>
                  </a:lnTo>
                  <a:lnTo>
                    <a:pt x="22568" y="4914"/>
                  </a:lnTo>
                  <a:lnTo>
                    <a:pt x="22025" y="4852"/>
                  </a:lnTo>
                  <a:lnTo>
                    <a:pt x="21576" y="4775"/>
                  </a:lnTo>
                  <a:lnTo>
                    <a:pt x="21374" y="4728"/>
                  </a:lnTo>
                  <a:lnTo>
                    <a:pt x="21204" y="4682"/>
                  </a:lnTo>
                  <a:lnTo>
                    <a:pt x="21049" y="4635"/>
                  </a:lnTo>
                  <a:lnTo>
                    <a:pt x="20925" y="4573"/>
                  </a:lnTo>
                  <a:lnTo>
                    <a:pt x="20832" y="4527"/>
                  </a:lnTo>
                  <a:lnTo>
                    <a:pt x="20770" y="4465"/>
                  </a:lnTo>
                  <a:lnTo>
                    <a:pt x="20739" y="4403"/>
                  </a:lnTo>
                  <a:lnTo>
                    <a:pt x="20754" y="4341"/>
                  </a:lnTo>
                  <a:lnTo>
                    <a:pt x="20785" y="4279"/>
                  </a:lnTo>
                  <a:lnTo>
                    <a:pt x="20863" y="4217"/>
                  </a:lnTo>
                  <a:lnTo>
                    <a:pt x="20956" y="4155"/>
                  </a:lnTo>
                  <a:lnTo>
                    <a:pt x="21080" y="4108"/>
                  </a:lnTo>
                  <a:lnTo>
                    <a:pt x="21235" y="4046"/>
                  </a:lnTo>
                  <a:lnTo>
                    <a:pt x="21421" y="4000"/>
                  </a:lnTo>
                  <a:lnTo>
                    <a:pt x="21855" y="3907"/>
                  </a:lnTo>
                  <a:lnTo>
                    <a:pt x="22351" y="3829"/>
                  </a:lnTo>
                  <a:lnTo>
                    <a:pt x="22924" y="3783"/>
                  </a:lnTo>
                  <a:lnTo>
                    <a:pt x="23544" y="3736"/>
                  </a:lnTo>
                  <a:close/>
                  <a:moveTo>
                    <a:pt x="3116" y="1"/>
                  </a:moveTo>
                  <a:lnTo>
                    <a:pt x="1" y="6185"/>
                  </a:lnTo>
                  <a:lnTo>
                    <a:pt x="34331" y="6185"/>
                  </a:lnTo>
                  <a:lnTo>
                    <a:pt x="35618" y="1"/>
                  </a:lnTo>
                  <a:close/>
                </a:path>
              </a:pathLst>
            </a:custGeom>
            <a:solidFill>
              <a:srgbClr val="FDF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1"/>
            <p:cNvSpPr/>
            <p:nvPr/>
          </p:nvSpPr>
          <p:spPr>
            <a:xfrm>
              <a:off x="-2702370" y="3809488"/>
              <a:ext cx="94062" cy="17533"/>
            </a:xfrm>
            <a:custGeom>
              <a:rect b="b" l="l" r="r" t="t"/>
              <a:pathLst>
                <a:path extrusionOk="0" fill="none" h="1225" w="6572">
                  <a:moveTo>
                    <a:pt x="16" y="605"/>
                  </a:moveTo>
                  <a:lnTo>
                    <a:pt x="16" y="605"/>
                  </a:lnTo>
                  <a:lnTo>
                    <a:pt x="62" y="543"/>
                  </a:lnTo>
                  <a:lnTo>
                    <a:pt x="140" y="481"/>
                  </a:lnTo>
                  <a:lnTo>
                    <a:pt x="248" y="419"/>
                  </a:lnTo>
                  <a:lnTo>
                    <a:pt x="372" y="372"/>
                  </a:lnTo>
                  <a:lnTo>
                    <a:pt x="372" y="372"/>
                  </a:lnTo>
                  <a:lnTo>
                    <a:pt x="543" y="310"/>
                  </a:lnTo>
                  <a:lnTo>
                    <a:pt x="729" y="264"/>
                  </a:lnTo>
                  <a:lnTo>
                    <a:pt x="1163" y="171"/>
                  </a:lnTo>
                  <a:lnTo>
                    <a:pt x="1163" y="171"/>
                  </a:lnTo>
                  <a:lnTo>
                    <a:pt x="1674" y="93"/>
                  </a:lnTo>
                  <a:lnTo>
                    <a:pt x="2263" y="47"/>
                  </a:lnTo>
                  <a:lnTo>
                    <a:pt x="2263" y="47"/>
                  </a:lnTo>
                  <a:lnTo>
                    <a:pt x="2883" y="0"/>
                  </a:lnTo>
                  <a:lnTo>
                    <a:pt x="3550" y="0"/>
                  </a:lnTo>
                  <a:lnTo>
                    <a:pt x="3550" y="0"/>
                  </a:lnTo>
                  <a:lnTo>
                    <a:pt x="4201" y="0"/>
                  </a:lnTo>
                  <a:lnTo>
                    <a:pt x="4790" y="47"/>
                  </a:lnTo>
                  <a:lnTo>
                    <a:pt x="4790" y="47"/>
                  </a:lnTo>
                  <a:lnTo>
                    <a:pt x="5332" y="93"/>
                  </a:lnTo>
                  <a:lnTo>
                    <a:pt x="5782" y="171"/>
                  </a:lnTo>
                  <a:lnTo>
                    <a:pt x="5782" y="171"/>
                  </a:lnTo>
                  <a:lnTo>
                    <a:pt x="5967" y="217"/>
                  </a:lnTo>
                  <a:lnTo>
                    <a:pt x="6138" y="264"/>
                  </a:lnTo>
                  <a:lnTo>
                    <a:pt x="6293" y="310"/>
                  </a:lnTo>
                  <a:lnTo>
                    <a:pt x="6401" y="372"/>
                  </a:lnTo>
                  <a:lnTo>
                    <a:pt x="6401" y="372"/>
                  </a:lnTo>
                  <a:lnTo>
                    <a:pt x="6494" y="419"/>
                  </a:lnTo>
                  <a:lnTo>
                    <a:pt x="6556" y="481"/>
                  </a:lnTo>
                  <a:lnTo>
                    <a:pt x="6572" y="543"/>
                  </a:lnTo>
                  <a:lnTo>
                    <a:pt x="6572" y="605"/>
                  </a:lnTo>
                  <a:lnTo>
                    <a:pt x="6572" y="605"/>
                  </a:lnTo>
                  <a:lnTo>
                    <a:pt x="6525" y="667"/>
                  </a:lnTo>
                  <a:lnTo>
                    <a:pt x="6448" y="729"/>
                  </a:lnTo>
                  <a:lnTo>
                    <a:pt x="6355" y="791"/>
                  </a:lnTo>
                  <a:lnTo>
                    <a:pt x="6215" y="837"/>
                  </a:lnTo>
                  <a:lnTo>
                    <a:pt x="6215" y="837"/>
                  </a:lnTo>
                  <a:lnTo>
                    <a:pt x="6060" y="899"/>
                  </a:lnTo>
                  <a:lnTo>
                    <a:pt x="5875" y="946"/>
                  </a:lnTo>
                  <a:lnTo>
                    <a:pt x="5441" y="1039"/>
                  </a:lnTo>
                  <a:lnTo>
                    <a:pt x="5441" y="1039"/>
                  </a:lnTo>
                  <a:lnTo>
                    <a:pt x="4914" y="1116"/>
                  </a:lnTo>
                  <a:lnTo>
                    <a:pt x="4340" y="1178"/>
                  </a:lnTo>
                  <a:lnTo>
                    <a:pt x="4340" y="1178"/>
                  </a:lnTo>
                  <a:lnTo>
                    <a:pt x="3705" y="1209"/>
                  </a:lnTo>
                  <a:lnTo>
                    <a:pt x="3038" y="1225"/>
                  </a:lnTo>
                  <a:lnTo>
                    <a:pt x="3038" y="1225"/>
                  </a:lnTo>
                  <a:lnTo>
                    <a:pt x="2372" y="1209"/>
                  </a:lnTo>
                  <a:lnTo>
                    <a:pt x="1767" y="1178"/>
                  </a:lnTo>
                  <a:lnTo>
                    <a:pt x="1767" y="1178"/>
                  </a:lnTo>
                  <a:lnTo>
                    <a:pt x="1240" y="1116"/>
                  </a:lnTo>
                  <a:lnTo>
                    <a:pt x="791" y="1039"/>
                  </a:lnTo>
                  <a:lnTo>
                    <a:pt x="791" y="1039"/>
                  </a:lnTo>
                  <a:lnTo>
                    <a:pt x="589" y="992"/>
                  </a:lnTo>
                  <a:lnTo>
                    <a:pt x="419" y="946"/>
                  </a:lnTo>
                  <a:lnTo>
                    <a:pt x="279" y="899"/>
                  </a:lnTo>
                  <a:lnTo>
                    <a:pt x="171" y="837"/>
                  </a:lnTo>
                  <a:lnTo>
                    <a:pt x="171" y="837"/>
                  </a:lnTo>
                  <a:lnTo>
                    <a:pt x="78" y="791"/>
                  </a:lnTo>
                  <a:lnTo>
                    <a:pt x="31" y="729"/>
                  </a:lnTo>
                  <a:lnTo>
                    <a:pt x="0" y="667"/>
                  </a:lnTo>
                  <a:lnTo>
                    <a:pt x="16" y="60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1"/>
            <p:cNvSpPr/>
            <p:nvPr/>
          </p:nvSpPr>
          <p:spPr>
            <a:xfrm>
              <a:off x="-2512042" y="3809488"/>
              <a:ext cx="94076" cy="17533"/>
            </a:xfrm>
            <a:custGeom>
              <a:rect b="b" l="l" r="r" t="t"/>
              <a:pathLst>
                <a:path extrusionOk="0" fill="none" h="1225" w="6573">
                  <a:moveTo>
                    <a:pt x="16" y="605"/>
                  </a:moveTo>
                  <a:lnTo>
                    <a:pt x="16" y="605"/>
                  </a:lnTo>
                  <a:lnTo>
                    <a:pt x="47" y="543"/>
                  </a:lnTo>
                  <a:lnTo>
                    <a:pt x="125" y="481"/>
                  </a:lnTo>
                  <a:lnTo>
                    <a:pt x="218" y="419"/>
                  </a:lnTo>
                  <a:lnTo>
                    <a:pt x="342" y="372"/>
                  </a:lnTo>
                  <a:lnTo>
                    <a:pt x="342" y="372"/>
                  </a:lnTo>
                  <a:lnTo>
                    <a:pt x="497" y="310"/>
                  </a:lnTo>
                  <a:lnTo>
                    <a:pt x="683" y="264"/>
                  </a:lnTo>
                  <a:lnTo>
                    <a:pt x="1117" y="171"/>
                  </a:lnTo>
                  <a:lnTo>
                    <a:pt x="1117" y="171"/>
                  </a:lnTo>
                  <a:lnTo>
                    <a:pt x="1613" y="93"/>
                  </a:lnTo>
                  <a:lnTo>
                    <a:pt x="2186" y="47"/>
                  </a:lnTo>
                  <a:lnTo>
                    <a:pt x="2186" y="47"/>
                  </a:lnTo>
                  <a:lnTo>
                    <a:pt x="2806" y="0"/>
                  </a:lnTo>
                  <a:lnTo>
                    <a:pt x="3472" y="0"/>
                  </a:lnTo>
                  <a:lnTo>
                    <a:pt x="3472" y="0"/>
                  </a:lnTo>
                  <a:lnTo>
                    <a:pt x="4123" y="0"/>
                  </a:lnTo>
                  <a:lnTo>
                    <a:pt x="4728" y="47"/>
                  </a:lnTo>
                  <a:lnTo>
                    <a:pt x="4728" y="47"/>
                  </a:lnTo>
                  <a:lnTo>
                    <a:pt x="5270" y="93"/>
                  </a:lnTo>
                  <a:lnTo>
                    <a:pt x="5735" y="171"/>
                  </a:lnTo>
                  <a:lnTo>
                    <a:pt x="5735" y="171"/>
                  </a:lnTo>
                  <a:lnTo>
                    <a:pt x="6107" y="264"/>
                  </a:lnTo>
                  <a:lnTo>
                    <a:pt x="6247" y="310"/>
                  </a:lnTo>
                  <a:lnTo>
                    <a:pt x="6371" y="372"/>
                  </a:lnTo>
                  <a:lnTo>
                    <a:pt x="6371" y="372"/>
                  </a:lnTo>
                  <a:lnTo>
                    <a:pt x="6464" y="419"/>
                  </a:lnTo>
                  <a:lnTo>
                    <a:pt x="6541" y="481"/>
                  </a:lnTo>
                  <a:lnTo>
                    <a:pt x="6572" y="543"/>
                  </a:lnTo>
                  <a:lnTo>
                    <a:pt x="6572" y="605"/>
                  </a:lnTo>
                  <a:lnTo>
                    <a:pt x="6572" y="605"/>
                  </a:lnTo>
                  <a:lnTo>
                    <a:pt x="6541" y="667"/>
                  </a:lnTo>
                  <a:lnTo>
                    <a:pt x="6464" y="729"/>
                  </a:lnTo>
                  <a:lnTo>
                    <a:pt x="6371" y="791"/>
                  </a:lnTo>
                  <a:lnTo>
                    <a:pt x="6247" y="837"/>
                  </a:lnTo>
                  <a:lnTo>
                    <a:pt x="6247" y="837"/>
                  </a:lnTo>
                  <a:lnTo>
                    <a:pt x="6092" y="899"/>
                  </a:lnTo>
                  <a:lnTo>
                    <a:pt x="5906" y="946"/>
                  </a:lnTo>
                  <a:lnTo>
                    <a:pt x="5487" y="1039"/>
                  </a:lnTo>
                  <a:lnTo>
                    <a:pt x="5487" y="1039"/>
                  </a:lnTo>
                  <a:lnTo>
                    <a:pt x="4976" y="1116"/>
                  </a:lnTo>
                  <a:lnTo>
                    <a:pt x="4402" y="1178"/>
                  </a:lnTo>
                  <a:lnTo>
                    <a:pt x="4402" y="1178"/>
                  </a:lnTo>
                  <a:lnTo>
                    <a:pt x="3767" y="1209"/>
                  </a:lnTo>
                  <a:lnTo>
                    <a:pt x="3100" y="1225"/>
                  </a:lnTo>
                  <a:lnTo>
                    <a:pt x="3100" y="1225"/>
                  </a:lnTo>
                  <a:lnTo>
                    <a:pt x="2450" y="1209"/>
                  </a:lnTo>
                  <a:lnTo>
                    <a:pt x="1830" y="1178"/>
                  </a:lnTo>
                  <a:lnTo>
                    <a:pt x="1830" y="1178"/>
                  </a:lnTo>
                  <a:lnTo>
                    <a:pt x="1287" y="1116"/>
                  </a:lnTo>
                  <a:lnTo>
                    <a:pt x="838" y="1039"/>
                  </a:lnTo>
                  <a:lnTo>
                    <a:pt x="838" y="1039"/>
                  </a:lnTo>
                  <a:lnTo>
                    <a:pt x="636" y="992"/>
                  </a:lnTo>
                  <a:lnTo>
                    <a:pt x="466" y="946"/>
                  </a:lnTo>
                  <a:lnTo>
                    <a:pt x="311" y="899"/>
                  </a:lnTo>
                  <a:lnTo>
                    <a:pt x="187" y="837"/>
                  </a:lnTo>
                  <a:lnTo>
                    <a:pt x="187" y="837"/>
                  </a:lnTo>
                  <a:lnTo>
                    <a:pt x="94" y="791"/>
                  </a:lnTo>
                  <a:lnTo>
                    <a:pt x="32" y="729"/>
                  </a:lnTo>
                  <a:lnTo>
                    <a:pt x="1" y="667"/>
                  </a:lnTo>
                  <a:lnTo>
                    <a:pt x="16" y="60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1"/>
            <p:cNvSpPr/>
            <p:nvPr/>
          </p:nvSpPr>
          <p:spPr>
            <a:xfrm>
              <a:off x="-2685509" y="3772218"/>
              <a:ext cx="91843" cy="16645"/>
            </a:xfrm>
            <a:custGeom>
              <a:rect b="b" l="l" r="r" t="t"/>
              <a:pathLst>
                <a:path extrusionOk="0" fill="none" h="1163" w="6417">
                  <a:moveTo>
                    <a:pt x="16" y="574"/>
                  </a:moveTo>
                  <a:lnTo>
                    <a:pt x="16" y="574"/>
                  </a:lnTo>
                  <a:lnTo>
                    <a:pt x="47" y="512"/>
                  </a:lnTo>
                  <a:lnTo>
                    <a:pt x="124" y="465"/>
                  </a:lnTo>
                  <a:lnTo>
                    <a:pt x="233" y="403"/>
                  </a:lnTo>
                  <a:lnTo>
                    <a:pt x="357" y="357"/>
                  </a:lnTo>
                  <a:lnTo>
                    <a:pt x="357" y="357"/>
                  </a:lnTo>
                  <a:lnTo>
                    <a:pt x="527" y="295"/>
                  </a:lnTo>
                  <a:lnTo>
                    <a:pt x="698" y="248"/>
                  </a:lnTo>
                  <a:lnTo>
                    <a:pt x="1132" y="171"/>
                  </a:lnTo>
                  <a:lnTo>
                    <a:pt x="1132" y="171"/>
                  </a:lnTo>
                  <a:lnTo>
                    <a:pt x="1628" y="93"/>
                  </a:lnTo>
                  <a:lnTo>
                    <a:pt x="2201" y="47"/>
                  </a:lnTo>
                  <a:lnTo>
                    <a:pt x="2201" y="47"/>
                  </a:lnTo>
                  <a:lnTo>
                    <a:pt x="2806" y="0"/>
                  </a:lnTo>
                  <a:lnTo>
                    <a:pt x="3457" y="0"/>
                  </a:lnTo>
                  <a:lnTo>
                    <a:pt x="3457" y="0"/>
                  </a:lnTo>
                  <a:lnTo>
                    <a:pt x="4092" y="0"/>
                  </a:lnTo>
                  <a:lnTo>
                    <a:pt x="4681" y="47"/>
                  </a:lnTo>
                  <a:lnTo>
                    <a:pt x="4681" y="47"/>
                  </a:lnTo>
                  <a:lnTo>
                    <a:pt x="5192" y="93"/>
                  </a:lnTo>
                  <a:lnTo>
                    <a:pt x="5642" y="171"/>
                  </a:lnTo>
                  <a:lnTo>
                    <a:pt x="5642" y="171"/>
                  </a:lnTo>
                  <a:lnTo>
                    <a:pt x="5998" y="248"/>
                  </a:lnTo>
                  <a:lnTo>
                    <a:pt x="6138" y="295"/>
                  </a:lnTo>
                  <a:lnTo>
                    <a:pt x="6246" y="357"/>
                  </a:lnTo>
                  <a:lnTo>
                    <a:pt x="6246" y="357"/>
                  </a:lnTo>
                  <a:lnTo>
                    <a:pt x="6339" y="403"/>
                  </a:lnTo>
                  <a:lnTo>
                    <a:pt x="6401" y="465"/>
                  </a:lnTo>
                  <a:lnTo>
                    <a:pt x="6417" y="512"/>
                  </a:lnTo>
                  <a:lnTo>
                    <a:pt x="6417" y="574"/>
                  </a:lnTo>
                  <a:lnTo>
                    <a:pt x="6417" y="574"/>
                  </a:lnTo>
                  <a:lnTo>
                    <a:pt x="6370" y="636"/>
                  </a:lnTo>
                  <a:lnTo>
                    <a:pt x="6308" y="698"/>
                  </a:lnTo>
                  <a:lnTo>
                    <a:pt x="6200" y="760"/>
                  </a:lnTo>
                  <a:lnTo>
                    <a:pt x="6076" y="806"/>
                  </a:lnTo>
                  <a:lnTo>
                    <a:pt x="6076" y="806"/>
                  </a:lnTo>
                  <a:lnTo>
                    <a:pt x="5921" y="853"/>
                  </a:lnTo>
                  <a:lnTo>
                    <a:pt x="5735" y="899"/>
                  </a:lnTo>
                  <a:lnTo>
                    <a:pt x="5316" y="992"/>
                  </a:lnTo>
                  <a:lnTo>
                    <a:pt x="5316" y="992"/>
                  </a:lnTo>
                  <a:lnTo>
                    <a:pt x="4805" y="1070"/>
                  </a:lnTo>
                  <a:lnTo>
                    <a:pt x="4232" y="1116"/>
                  </a:lnTo>
                  <a:lnTo>
                    <a:pt x="4232" y="1116"/>
                  </a:lnTo>
                  <a:lnTo>
                    <a:pt x="3627" y="1163"/>
                  </a:lnTo>
                  <a:lnTo>
                    <a:pt x="2961" y="1163"/>
                  </a:lnTo>
                  <a:lnTo>
                    <a:pt x="2961" y="1163"/>
                  </a:lnTo>
                  <a:lnTo>
                    <a:pt x="2325" y="1163"/>
                  </a:lnTo>
                  <a:lnTo>
                    <a:pt x="1736" y="1116"/>
                  </a:lnTo>
                  <a:lnTo>
                    <a:pt x="1736" y="1116"/>
                  </a:lnTo>
                  <a:lnTo>
                    <a:pt x="1209" y="1070"/>
                  </a:lnTo>
                  <a:lnTo>
                    <a:pt x="760" y="992"/>
                  </a:lnTo>
                  <a:lnTo>
                    <a:pt x="760" y="992"/>
                  </a:lnTo>
                  <a:lnTo>
                    <a:pt x="419" y="899"/>
                  </a:lnTo>
                  <a:lnTo>
                    <a:pt x="279" y="853"/>
                  </a:lnTo>
                  <a:lnTo>
                    <a:pt x="155" y="806"/>
                  </a:lnTo>
                  <a:lnTo>
                    <a:pt x="155" y="806"/>
                  </a:lnTo>
                  <a:lnTo>
                    <a:pt x="78" y="760"/>
                  </a:lnTo>
                  <a:lnTo>
                    <a:pt x="16" y="698"/>
                  </a:lnTo>
                  <a:lnTo>
                    <a:pt x="0" y="636"/>
                  </a:lnTo>
                  <a:lnTo>
                    <a:pt x="16" y="57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1"/>
            <p:cNvSpPr/>
            <p:nvPr/>
          </p:nvSpPr>
          <p:spPr>
            <a:xfrm>
              <a:off x="-2499619" y="3772218"/>
              <a:ext cx="91858" cy="16645"/>
            </a:xfrm>
            <a:custGeom>
              <a:rect b="b" l="l" r="r" t="t"/>
              <a:pathLst>
                <a:path extrusionOk="0" fill="none" h="1163" w="6418">
                  <a:moveTo>
                    <a:pt x="1" y="574"/>
                  </a:moveTo>
                  <a:lnTo>
                    <a:pt x="1" y="574"/>
                  </a:lnTo>
                  <a:lnTo>
                    <a:pt x="47" y="512"/>
                  </a:lnTo>
                  <a:lnTo>
                    <a:pt x="109" y="465"/>
                  </a:lnTo>
                  <a:lnTo>
                    <a:pt x="202" y="403"/>
                  </a:lnTo>
                  <a:lnTo>
                    <a:pt x="326" y="357"/>
                  </a:lnTo>
                  <a:lnTo>
                    <a:pt x="326" y="357"/>
                  </a:lnTo>
                  <a:lnTo>
                    <a:pt x="481" y="295"/>
                  </a:lnTo>
                  <a:lnTo>
                    <a:pt x="667" y="248"/>
                  </a:lnTo>
                  <a:lnTo>
                    <a:pt x="1086" y="171"/>
                  </a:lnTo>
                  <a:lnTo>
                    <a:pt x="1086" y="171"/>
                  </a:lnTo>
                  <a:lnTo>
                    <a:pt x="1566" y="93"/>
                  </a:lnTo>
                  <a:lnTo>
                    <a:pt x="2124" y="47"/>
                  </a:lnTo>
                  <a:lnTo>
                    <a:pt x="2124" y="47"/>
                  </a:lnTo>
                  <a:lnTo>
                    <a:pt x="2744" y="0"/>
                  </a:lnTo>
                  <a:lnTo>
                    <a:pt x="3379" y="0"/>
                  </a:lnTo>
                  <a:lnTo>
                    <a:pt x="3379" y="0"/>
                  </a:lnTo>
                  <a:lnTo>
                    <a:pt x="4015" y="0"/>
                  </a:lnTo>
                  <a:lnTo>
                    <a:pt x="4604" y="47"/>
                  </a:lnTo>
                  <a:lnTo>
                    <a:pt x="4604" y="47"/>
                  </a:lnTo>
                  <a:lnTo>
                    <a:pt x="5131" y="93"/>
                  </a:lnTo>
                  <a:lnTo>
                    <a:pt x="5596" y="171"/>
                  </a:lnTo>
                  <a:lnTo>
                    <a:pt x="5596" y="171"/>
                  </a:lnTo>
                  <a:lnTo>
                    <a:pt x="5952" y="248"/>
                  </a:lnTo>
                  <a:lnTo>
                    <a:pt x="6107" y="295"/>
                  </a:lnTo>
                  <a:lnTo>
                    <a:pt x="6231" y="357"/>
                  </a:lnTo>
                  <a:lnTo>
                    <a:pt x="6231" y="357"/>
                  </a:lnTo>
                  <a:lnTo>
                    <a:pt x="6324" y="403"/>
                  </a:lnTo>
                  <a:lnTo>
                    <a:pt x="6386" y="465"/>
                  </a:lnTo>
                  <a:lnTo>
                    <a:pt x="6417" y="512"/>
                  </a:lnTo>
                  <a:lnTo>
                    <a:pt x="6417" y="574"/>
                  </a:lnTo>
                  <a:lnTo>
                    <a:pt x="6417" y="574"/>
                  </a:lnTo>
                  <a:lnTo>
                    <a:pt x="6386" y="636"/>
                  </a:lnTo>
                  <a:lnTo>
                    <a:pt x="6309" y="698"/>
                  </a:lnTo>
                  <a:lnTo>
                    <a:pt x="6216" y="760"/>
                  </a:lnTo>
                  <a:lnTo>
                    <a:pt x="6092" y="806"/>
                  </a:lnTo>
                  <a:lnTo>
                    <a:pt x="6092" y="806"/>
                  </a:lnTo>
                  <a:lnTo>
                    <a:pt x="5952" y="853"/>
                  </a:lnTo>
                  <a:lnTo>
                    <a:pt x="5782" y="899"/>
                  </a:lnTo>
                  <a:lnTo>
                    <a:pt x="5363" y="992"/>
                  </a:lnTo>
                  <a:lnTo>
                    <a:pt x="5363" y="992"/>
                  </a:lnTo>
                  <a:lnTo>
                    <a:pt x="4867" y="1070"/>
                  </a:lnTo>
                  <a:lnTo>
                    <a:pt x="4294" y="1116"/>
                  </a:lnTo>
                  <a:lnTo>
                    <a:pt x="4294" y="1116"/>
                  </a:lnTo>
                  <a:lnTo>
                    <a:pt x="3689" y="1163"/>
                  </a:lnTo>
                  <a:lnTo>
                    <a:pt x="3038" y="1163"/>
                  </a:lnTo>
                  <a:lnTo>
                    <a:pt x="3038" y="1163"/>
                  </a:lnTo>
                  <a:lnTo>
                    <a:pt x="2387" y="1163"/>
                  </a:lnTo>
                  <a:lnTo>
                    <a:pt x="1799" y="1116"/>
                  </a:lnTo>
                  <a:lnTo>
                    <a:pt x="1799" y="1116"/>
                  </a:lnTo>
                  <a:lnTo>
                    <a:pt x="1272" y="1070"/>
                  </a:lnTo>
                  <a:lnTo>
                    <a:pt x="807" y="992"/>
                  </a:lnTo>
                  <a:lnTo>
                    <a:pt x="807" y="992"/>
                  </a:lnTo>
                  <a:lnTo>
                    <a:pt x="450" y="899"/>
                  </a:lnTo>
                  <a:lnTo>
                    <a:pt x="311" y="853"/>
                  </a:lnTo>
                  <a:lnTo>
                    <a:pt x="187" y="806"/>
                  </a:lnTo>
                  <a:lnTo>
                    <a:pt x="187" y="806"/>
                  </a:lnTo>
                  <a:lnTo>
                    <a:pt x="94" y="760"/>
                  </a:lnTo>
                  <a:lnTo>
                    <a:pt x="32" y="698"/>
                  </a:lnTo>
                  <a:lnTo>
                    <a:pt x="1" y="636"/>
                  </a:lnTo>
                  <a:lnTo>
                    <a:pt x="1" y="57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1"/>
            <p:cNvSpPr/>
            <p:nvPr/>
          </p:nvSpPr>
          <p:spPr>
            <a:xfrm>
              <a:off x="-2808855" y="3756016"/>
              <a:ext cx="509783" cy="88537"/>
            </a:xfrm>
            <a:custGeom>
              <a:rect b="b" l="l" r="r" t="t"/>
              <a:pathLst>
                <a:path extrusionOk="0" fill="none" h="6186" w="35618">
                  <a:moveTo>
                    <a:pt x="35618" y="1"/>
                  </a:moveTo>
                  <a:lnTo>
                    <a:pt x="3116" y="1"/>
                  </a:lnTo>
                  <a:lnTo>
                    <a:pt x="1" y="6185"/>
                  </a:lnTo>
                  <a:lnTo>
                    <a:pt x="34331" y="6185"/>
                  </a:lnTo>
                  <a:lnTo>
                    <a:pt x="3561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1"/>
            <p:cNvSpPr/>
            <p:nvPr/>
          </p:nvSpPr>
          <p:spPr>
            <a:xfrm>
              <a:off x="-2685509" y="3772218"/>
              <a:ext cx="91843" cy="16645"/>
            </a:xfrm>
            <a:custGeom>
              <a:rect b="b" l="l" r="r" t="t"/>
              <a:pathLst>
                <a:path extrusionOk="0" h="1163" w="6417">
                  <a:moveTo>
                    <a:pt x="2806" y="0"/>
                  </a:moveTo>
                  <a:lnTo>
                    <a:pt x="2201" y="47"/>
                  </a:lnTo>
                  <a:lnTo>
                    <a:pt x="1628" y="93"/>
                  </a:lnTo>
                  <a:lnTo>
                    <a:pt x="1132" y="171"/>
                  </a:lnTo>
                  <a:lnTo>
                    <a:pt x="698" y="248"/>
                  </a:lnTo>
                  <a:lnTo>
                    <a:pt x="527" y="295"/>
                  </a:lnTo>
                  <a:lnTo>
                    <a:pt x="357" y="357"/>
                  </a:lnTo>
                  <a:lnTo>
                    <a:pt x="233" y="403"/>
                  </a:lnTo>
                  <a:lnTo>
                    <a:pt x="124" y="465"/>
                  </a:lnTo>
                  <a:lnTo>
                    <a:pt x="47" y="512"/>
                  </a:lnTo>
                  <a:lnTo>
                    <a:pt x="16" y="574"/>
                  </a:lnTo>
                  <a:lnTo>
                    <a:pt x="0" y="636"/>
                  </a:lnTo>
                  <a:lnTo>
                    <a:pt x="16" y="698"/>
                  </a:lnTo>
                  <a:lnTo>
                    <a:pt x="78" y="760"/>
                  </a:lnTo>
                  <a:lnTo>
                    <a:pt x="155" y="806"/>
                  </a:lnTo>
                  <a:lnTo>
                    <a:pt x="279" y="853"/>
                  </a:lnTo>
                  <a:lnTo>
                    <a:pt x="419" y="899"/>
                  </a:lnTo>
                  <a:lnTo>
                    <a:pt x="760" y="992"/>
                  </a:lnTo>
                  <a:lnTo>
                    <a:pt x="1209" y="1070"/>
                  </a:lnTo>
                  <a:lnTo>
                    <a:pt x="1736" y="1116"/>
                  </a:lnTo>
                  <a:lnTo>
                    <a:pt x="2325" y="1163"/>
                  </a:lnTo>
                  <a:lnTo>
                    <a:pt x="3627" y="1163"/>
                  </a:lnTo>
                  <a:lnTo>
                    <a:pt x="4232" y="1116"/>
                  </a:lnTo>
                  <a:lnTo>
                    <a:pt x="4805" y="1070"/>
                  </a:lnTo>
                  <a:lnTo>
                    <a:pt x="5316" y="992"/>
                  </a:lnTo>
                  <a:lnTo>
                    <a:pt x="5735" y="899"/>
                  </a:lnTo>
                  <a:lnTo>
                    <a:pt x="5921" y="853"/>
                  </a:lnTo>
                  <a:lnTo>
                    <a:pt x="6076" y="806"/>
                  </a:lnTo>
                  <a:lnTo>
                    <a:pt x="6200" y="760"/>
                  </a:lnTo>
                  <a:lnTo>
                    <a:pt x="6308" y="698"/>
                  </a:lnTo>
                  <a:lnTo>
                    <a:pt x="6370" y="636"/>
                  </a:lnTo>
                  <a:lnTo>
                    <a:pt x="6417" y="574"/>
                  </a:lnTo>
                  <a:lnTo>
                    <a:pt x="6417" y="512"/>
                  </a:lnTo>
                  <a:lnTo>
                    <a:pt x="6401" y="465"/>
                  </a:lnTo>
                  <a:lnTo>
                    <a:pt x="6339" y="403"/>
                  </a:lnTo>
                  <a:lnTo>
                    <a:pt x="6246" y="357"/>
                  </a:lnTo>
                  <a:lnTo>
                    <a:pt x="6138" y="295"/>
                  </a:lnTo>
                  <a:lnTo>
                    <a:pt x="5998" y="248"/>
                  </a:lnTo>
                  <a:lnTo>
                    <a:pt x="5642" y="171"/>
                  </a:lnTo>
                  <a:lnTo>
                    <a:pt x="5192" y="93"/>
                  </a:lnTo>
                  <a:lnTo>
                    <a:pt x="4681" y="47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1"/>
            <p:cNvSpPr/>
            <p:nvPr/>
          </p:nvSpPr>
          <p:spPr>
            <a:xfrm>
              <a:off x="-2499619" y="3772218"/>
              <a:ext cx="91858" cy="16645"/>
            </a:xfrm>
            <a:custGeom>
              <a:rect b="b" l="l" r="r" t="t"/>
              <a:pathLst>
                <a:path extrusionOk="0" h="1163" w="6418">
                  <a:moveTo>
                    <a:pt x="2744" y="0"/>
                  </a:moveTo>
                  <a:lnTo>
                    <a:pt x="2124" y="47"/>
                  </a:lnTo>
                  <a:lnTo>
                    <a:pt x="1566" y="93"/>
                  </a:lnTo>
                  <a:lnTo>
                    <a:pt x="1086" y="171"/>
                  </a:lnTo>
                  <a:lnTo>
                    <a:pt x="667" y="248"/>
                  </a:lnTo>
                  <a:lnTo>
                    <a:pt x="481" y="295"/>
                  </a:lnTo>
                  <a:lnTo>
                    <a:pt x="326" y="357"/>
                  </a:lnTo>
                  <a:lnTo>
                    <a:pt x="202" y="403"/>
                  </a:lnTo>
                  <a:lnTo>
                    <a:pt x="109" y="465"/>
                  </a:lnTo>
                  <a:lnTo>
                    <a:pt x="47" y="512"/>
                  </a:lnTo>
                  <a:lnTo>
                    <a:pt x="1" y="574"/>
                  </a:lnTo>
                  <a:lnTo>
                    <a:pt x="1" y="636"/>
                  </a:lnTo>
                  <a:lnTo>
                    <a:pt x="32" y="698"/>
                  </a:lnTo>
                  <a:lnTo>
                    <a:pt x="94" y="760"/>
                  </a:lnTo>
                  <a:lnTo>
                    <a:pt x="187" y="806"/>
                  </a:lnTo>
                  <a:lnTo>
                    <a:pt x="311" y="853"/>
                  </a:lnTo>
                  <a:lnTo>
                    <a:pt x="450" y="899"/>
                  </a:lnTo>
                  <a:lnTo>
                    <a:pt x="807" y="992"/>
                  </a:lnTo>
                  <a:lnTo>
                    <a:pt x="1272" y="1070"/>
                  </a:lnTo>
                  <a:lnTo>
                    <a:pt x="1799" y="1116"/>
                  </a:lnTo>
                  <a:lnTo>
                    <a:pt x="2387" y="1163"/>
                  </a:lnTo>
                  <a:lnTo>
                    <a:pt x="3689" y="1163"/>
                  </a:lnTo>
                  <a:lnTo>
                    <a:pt x="4294" y="1116"/>
                  </a:lnTo>
                  <a:lnTo>
                    <a:pt x="4867" y="1070"/>
                  </a:lnTo>
                  <a:lnTo>
                    <a:pt x="5363" y="992"/>
                  </a:lnTo>
                  <a:lnTo>
                    <a:pt x="5782" y="899"/>
                  </a:lnTo>
                  <a:lnTo>
                    <a:pt x="5952" y="853"/>
                  </a:lnTo>
                  <a:lnTo>
                    <a:pt x="6092" y="806"/>
                  </a:lnTo>
                  <a:lnTo>
                    <a:pt x="6216" y="760"/>
                  </a:lnTo>
                  <a:lnTo>
                    <a:pt x="6309" y="698"/>
                  </a:lnTo>
                  <a:lnTo>
                    <a:pt x="6386" y="636"/>
                  </a:lnTo>
                  <a:lnTo>
                    <a:pt x="6417" y="574"/>
                  </a:lnTo>
                  <a:lnTo>
                    <a:pt x="6417" y="512"/>
                  </a:lnTo>
                  <a:lnTo>
                    <a:pt x="6386" y="465"/>
                  </a:lnTo>
                  <a:lnTo>
                    <a:pt x="6324" y="403"/>
                  </a:lnTo>
                  <a:lnTo>
                    <a:pt x="6231" y="357"/>
                  </a:lnTo>
                  <a:lnTo>
                    <a:pt x="6107" y="295"/>
                  </a:lnTo>
                  <a:lnTo>
                    <a:pt x="5952" y="248"/>
                  </a:lnTo>
                  <a:lnTo>
                    <a:pt x="5596" y="171"/>
                  </a:lnTo>
                  <a:lnTo>
                    <a:pt x="5131" y="93"/>
                  </a:lnTo>
                  <a:lnTo>
                    <a:pt x="4604" y="47"/>
                  </a:lnTo>
                  <a:lnTo>
                    <a:pt x="4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1"/>
            <p:cNvSpPr/>
            <p:nvPr/>
          </p:nvSpPr>
          <p:spPr>
            <a:xfrm>
              <a:off x="-2702370" y="3809488"/>
              <a:ext cx="94062" cy="17533"/>
            </a:xfrm>
            <a:custGeom>
              <a:rect b="b" l="l" r="r" t="t"/>
              <a:pathLst>
                <a:path extrusionOk="0" h="1225" w="6572">
                  <a:moveTo>
                    <a:pt x="2883" y="0"/>
                  </a:moveTo>
                  <a:lnTo>
                    <a:pt x="2263" y="47"/>
                  </a:lnTo>
                  <a:lnTo>
                    <a:pt x="1674" y="93"/>
                  </a:lnTo>
                  <a:lnTo>
                    <a:pt x="1163" y="171"/>
                  </a:lnTo>
                  <a:lnTo>
                    <a:pt x="729" y="264"/>
                  </a:lnTo>
                  <a:lnTo>
                    <a:pt x="543" y="310"/>
                  </a:lnTo>
                  <a:lnTo>
                    <a:pt x="372" y="372"/>
                  </a:lnTo>
                  <a:lnTo>
                    <a:pt x="248" y="419"/>
                  </a:lnTo>
                  <a:lnTo>
                    <a:pt x="140" y="481"/>
                  </a:lnTo>
                  <a:lnTo>
                    <a:pt x="62" y="543"/>
                  </a:lnTo>
                  <a:lnTo>
                    <a:pt x="16" y="605"/>
                  </a:lnTo>
                  <a:lnTo>
                    <a:pt x="0" y="667"/>
                  </a:lnTo>
                  <a:lnTo>
                    <a:pt x="31" y="729"/>
                  </a:lnTo>
                  <a:lnTo>
                    <a:pt x="78" y="791"/>
                  </a:lnTo>
                  <a:lnTo>
                    <a:pt x="171" y="837"/>
                  </a:lnTo>
                  <a:lnTo>
                    <a:pt x="279" y="899"/>
                  </a:lnTo>
                  <a:lnTo>
                    <a:pt x="419" y="946"/>
                  </a:lnTo>
                  <a:lnTo>
                    <a:pt x="589" y="992"/>
                  </a:lnTo>
                  <a:lnTo>
                    <a:pt x="791" y="1039"/>
                  </a:lnTo>
                  <a:lnTo>
                    <a:pt x="1240" y="1116"/>
                  </a:lnTo>
                  <a:lnTo>
                    <a:pt x="1767" y="1178"/>
                  </a:lnTo>
                  <a:lnTo>
                    <a:pt x="2372" y="1209"/>
                  </a:lnTo>
                  <a:lnTo>
                    <a:pt x="3038" y="1225"/>
                  </a:lnTo>
                  <a:lnTo>
                    <a:pt x="3705" y="1209"/>
                  </a:lnTo>
                  <a:lnTo>
                    <a:pt x="4340" y="1178"/>
                  </a:lnTo>
                  <a:lnTo>
                    <a:pt x="4914" y="1116"/>
                  </a:lnTo>
                  <a:lnTo>
                    <a:pt x="5441" y="1039"/>
                  </a:lnTo>
                  <a:lnTo>
                    <a:pt x="5875" y="946"/>
                  </a:lnTo>
                  <a:lnTo>
                    <a:pt x="6060" y="899"/>
                  </a:lnTo>
                  <a:lnTo>
                    <a:pt x="6215" y="837"/>
                  </a:lnTo>
                  <a:lnTo>
                    <a:pt x="6355" y="791"/>
                  </a:lnTo>
                  <a:lnTo>
                    <a:pt x="6448" y="729"/>
                  </a:lnTo>
                  <a:lnTo>
                    <a:pt x="6525" y="667"/>
                  </a:lnTo>
                  <a:lnTo>
                    <a:pt x="6572" y="605"/>
                  </a:lnTo>
                  <a:lnTo>
                    <a:pt x="6572" y="543"/>
                  </a:lnTo>
                  <a:lnTo>
                    <a:pt x="6556" y="481"/>
                  </a:lnTo>
                  <a:lnTo>
                    <a:pt x="6494" y="419"/>
                  </a:lnTo>
                  <a:lnTo>
                    <a:pt x="6401" y="372"/>
                  </a:lnTo>
                  <a:lnTo>
                    <a:pt x="6293" y="310"/>
                  </a:lnTo>
                  <a:lnTo>
                    <a:pt x="6138" y="264"/>
                  </a:lnTo>
                  <a:lnTo>
                    <a:pt x="5967" y="217"/>
                  </a:lnTo>
                  <a:lnTo>
                    <a:pt x="5782" y="171"/>
                  </a:lnTo>
                  <a:lnTo>
                    <a:pt x="5332" y="93"/>
                  </a:lnTo>
                  <a:lnTo>
                    <a:pt x="4790" y="47"/>
                  </a:lnTo>
                  <a:lnTo>
                    <a:pt x="4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1"/>
            <p:cNvSpPr/>
            <p:nvPr/>
          </p:nvSpPr>
          <p:spPr>
            <a:xfrm>
              <a:off x="-2512042" y="3809488"/>
              <a:ext cx="94076" cy="17533"/>
            </a:xfrm>
            <a:custGeom>
              <a:rect b="b" l="l" r="r" t="t"/>
              <a:pathLst>
                <a:path extrusionOk="0" h="1225" w="6573">
                  <a:moveTo>
                    <a:pt x="2806" y="0"/>
                  </a:moveTo>
                  <a:lnTo>
                    <a:pt x="2186" y="47"/>
                  </a:lnTo>
                  <a:lnTo>
                    <a:pt x="1613" y="93"/>
                  </a:lnTo>
                  <a:lnTo>
                    <a:pt x="1117" y="171"/>
                  </a:lnTo>
                  <a:lnTo>
                    <a:pt x="683" y="264"/>
                  </a:lnTo>
                  <a:lnTo>
                    <a:pt x="497" y="310"/>
                  </a:lnTo>
                  <a:lnTo>
                    <a:pt x="342" y="372"/>
                  </a:lnTo>
                  <a:lnTo>
                    <a:pt x="218" y="419"/>
                  </a:lnTo>
                  <a:lnTo>
                    <a:pt x="125" y="481"/>
                  </a:lnTo>
                  <a:lnTo>
                    <a:pt x="47" y="543"/>
                  </a:lnTo>
                  <a:lnTo>
                    <a:pt x="16" y="605"/>
                  </a:lnTo>
                  <a:lnTo>
                    <a:pt x="1" y="667"/>
                  </a:lnTo>
                  <a:lnTo>
                    <a:pt x="32" y="729"/>
                  </a:lnTo>
                  <a:lnTo>
                    <a:pt x="94" y="791"/>
                  </a:lnTo>
                  <a:lnTo>
                    <a:pt x="187" y="837"/>
                  </a:lnTo>
                  <a:lnTo>
                    <a:pt x="311" y="899"/>
                  </a:lnTo>
                  <a:lnTo>
                    <a:pt x="466" y="946"/>
                  </a:lnTo>
                  <a:lnTo>
                    <a:pt x="636" y="992"/>
                  </a:lnTo>
                  <a:lnTo>
                    <a:pt x="838" y="1039"/>
                  </a:lnTo>
                  <a:lnTo>
                    <a:pt x="1287" y="1116"/>
                  </a:lnTo>
                  <a:lnTo>
                    <a:pt x="1830" y="1178"/>
                  </a:lnTo>
                  <a:lnTo>
                    <a:pt x="2450" y="1209"/>
                  </a:lnTo>
                  <a:lnTo>
                    <a:pt x="3100" y="1225"/>
                  </a:lnTo>
                  <a:lnTo>
                    <a:pt x="3767" y="1209"/>
                  </a:lnTo>
                  <a:lnTo>
                    <a:pt x="4402" y="1178"/>
                  </a:lnTo>
                  <a:lnTo>
                    <a:pt x="4976" y="1116"/>
                  </a:lnTo>
                  <a:lnTo>
                    <a:pt x="5487" y="1039"/>
                  </a:lnTo>
                  <a:lnTo>
                    <a:pt x="5906" y="946"/>
                  </a:lnTo>
                  <a:lnTo>
                    <a:pt x="6092" y="899"/>
                  </a:lnTo>
                  <a:lnTo>
                    <a:pt x="6247" y="837"/>
                  </a:lnTo>
                  <a:lnTo>
                    <a:pt x="6371" y="791"/>
                  </a:lnTo>
                  <a:lnTo>
                    <a:pt x="6464" y="729"/>
                  </a:lnTo>
                  <a:lnTo>
                    <a:pt x="6541" y="667"/>
                  </a:lnTo>
                  <a:lnTo>
                    <a:pt x="6572" y="605"/>
                  </a:lnTo>
                  <a:lnTo>
                    <a:pt x="6572" y="543"/>
                  </a:lnTo>
                  <a:lnTo>
                    <a:pt x="6541" y="481"/>
                  </a:lnTo>
                  <a:lnTo>
                    <a:pt x="6464" y="419"/>
                  </a:lnTo>
                  <a:lnTo>
                    <a:pt x="6371" y="372"/>
                  </a:lnTo>
                  <a:lnTo>
                    <a:pt x="6247" y="310"/>
                  </a:lnTo>
                  <a:lnTo>
                    <a:pt x="6107" y="264"/>
                  </a:lnTo>
                  <a:lnTo>
                    <a:pt x="5735" y="171"/>
                  </a:lnTo>
                  <a:lnTo>
                    <a:pt x="5270" y="93"/>
                  </a:lnTo>
                  <a:lnTo>
                    <a:pt x="4728" y="47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1"/>
            <p:cNvSpPr/>
            <p:nvPr/>
          </p:nvSpPr>
          <p:spPr>
            <a:xfrm>
              <a:off x="-2150451" y="3669283"/>
              <a:ext cx="350284" cy="30629"/>
            </a:xfrm>
            <a:custGeom>
              <a:rect b="b" l="l" r="r" t="t"/>
              <a:pathLst>
                <a:path extrusionOk="0" h="2140" w="24474">
                  <a:moveTo>
                    <a:pt x="0" y="1"/>
                  </a:moveTo>
                  <a:lnTo>
                    <a:pt x="12245" y="2140"/>
                  </a:lnTo>
                  <a:lnTo>
                    <a:pt x="244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1"/>
            <p:cNvSpPr/>
            <p:nvPr/>
          </p:nvSpPr>
          <p:spPr>
            <a:xfrm>
              <a:off x="-2150451" y="3669283"/>
              <a:ext cx="350284" cy="30629"/>
            </a:xfrm>
            <a:custGeom>
              <a:rect b="b" l="l" r="r" t="t"/>
              <a:pathLst>
                <a:path extrusionOk="0" fill="none" h="2140" w="24474">
                  <a:moveTo>
                    <a:pt x="24474" y="1"/>
                  </a:moveTo>
                  <a:lnTo>
                    <a:pt x="0" y="1"/>
                  </a:lnTo>
                  <a:lnTo>
                    <a:pt x="12245" y="2140"/>
                  </a:lnTo>
                  <a:lnTo>
                    <a:pt x="2447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1"/>
            <p:cNvSpPr/>
            <p:nvPr/>
          </p:nvSpPr>
          <p:spPr>
            <a:xfrm>
              <a:off x="-2852551" y="3558819"/>
              <a:ext cx="1043510" cy="172809"/>
            </a:xfrm>
            <a:custGeom>
              <a:rect b="b" l="l" r="r" t="t"/>
              <a:pathLst>
                <a:path extrusionOk="0" h="12074" w="72909">
                  <a:moveTo>
                    <a:pt x="41213" y="1348"/>
                  </a:moveTo>
                  <a:lnTo>
                    <a:pt x="40221" y="6200"/>
                  </a:lnTo>
                  <a:lnTo>
                    <a:pt x="9935" y="6200"/>
                  </a:lnTo>
                  <a:lnTo>
                    <a:pt x="12369" y="1348"/>
                  </a:lnTo>
                  <a:close/>
                  <a:moveTo>
                    <a:pt x="4573" y="0"/>
                  </a:moveTo>
                  <a:lnTo>
                    <a:pt x="0" y="7719"/>
                  </a:lnTo>
                  <a:lnTo>
                    <a:pt x="8246" y="7719"/>
                  </a:lnTo>
                  <a:lnTo>
                    <a:pt x="7517" y="9129"/>
                  </a:lnTo>
                  <a:lnTo>
                    <a:pt x="6773" y="10586"/>
                  </a:lnTo>
                  <a:lnTo>
                    <a:pt x="15174" y="10586"/>
                  </a:lnTo>
                  <a:lnTo>
                    <a:pt x="14523" y="12074"/>
                  </a:lnTo>
                  <a:lnTo>
                    <a:pt x="23032" y="12074"/>
                  </a:lnTo>
                  <a:lnTo>
                    <a:pt x="23559" y="10586"/>
                  </a:lnTo>
                  <a:lnTo>
                    <a:pt x="48714" y="10586"/>
                  </a:lnTo>
                  <a:lnTo>
                    <a:pt x="48544" y="12074"/>
                  </a:lnTo>
                  <a:lnTo>
                    <a:pt x="61300" y="9858"/>
                  </a:lnTo>
                  <a:lnTo>
                    <a:pt x="49055" y="7719"/>
                  </a:lnTo>
                  <a:lnTo>
                    <a:pt x="48885" y="9129"/>
                  </a:lnTo>
                  <a:lnTo>
                    <a:pt x="15794" y="9129"/>
                  </a:lnTo>
                  <a:lnTo>
                    <a:pt x="16398" y="7719"/>
                  </a:lnTo>
                  <a:lnTo>
                    <a:pt x="49055" y="7719"/>
                  </a:lnTo>
                  <a:lnTo>
                    <a:pt x="49210" y="6355"/>
                  </a:lnTo>
                  <a:lnTo>
                    <a:pt x="49365" y="5022"/>
                  </a:lnTo>
                  <a:lnTo>
                    <a:pt x="49520" y="3720"/>
                  </a:lnTo>
                  <a:lnTo>
                    <a:pt x="57363" y="3720"/>
                  </a:lnTo>
                  <a:lnTo>
                    <a:pt x="57316" y="5022"/>
                  </a:lnTo>
                  <a:lnTo>
                    <a:pt x="57270" y="6355"/>
                  </a:lnTo>
                  <a:lnTo>
                    <a:pt x="57208" y="7719"/>
                  </a:lnTo>
                  <a:lnTo>
                    <a:pt x="65376" y="7719"/>
                  </a:lnTo>
                  <a:lnTo>
                    <a:pt x="65314" y="6355"/>
                  </a:lnTo>
                  <a:lnTo>
                    <a:pt x="65268" y="5022"/>
                  </a:lnTo>
                  <a:lnTo>
                    <a:pt x="65221" y="3720"/>
                  </a:lnTo>
                  <a:lnTo>
                    <a:pt x="65159" y="2449"/>
                  </a:lnTo>
                  <a:lnTo>
                    <a:pt x="72909" y="2449"/>
                  </a:lnTo>
                  <a:lnTo>
                    <a:pt x="72769" y="1209"/>
                  </a:lnTo>
                  <a:lnTo>
                    <a:pt x="57471" y="1209"/>
                  </a:lnTo>
                  <a:lnTo>
                    <a:pt x="57425" y="2449"/>
                  </a:lnTo>
                  <a:lnTo>
                    <a:pt x="49675" y="2449"/>
                  </a:lnTo>
                  <a:lnTo>
                    <a:pt x="49815" y="1209"/>
                  </a:lnTo>
                  <a:lnTo>
                    <a:pt x="49970" y="16"/>
                  </a:lnTo>
                  <a:lnTo>
                    <a:pt x="499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1"/>
            <p:cNvSpPr/>
            <p:nvPr/>
          </p:nvSpPr>
          <p:spPr>
            <a:xfrm>
              <a:off x="-2710356" y="3578112"/>
              <a:ext cx="447666" cy="69444"/>
            </a:xfrm>
            <a:custGeom>
              <a:rect b="b" l="l" r="r" t="t"/>
              <a:pathLst>
                <a:path extrusionOk="0" fill="none" h="4852" w="31278">
                  <a:moveTo>
                    <a:pt x="2434" y="0"/>
                  </a:moveTo>
                  <a:lnTo>
                    <a:pt x="31278" y="0"/>
                  </a:lnTo>
                  <a:lnTo>
                    <a:pt x="30286" y="4852"/>
                  </a:lnTo>
                  <a:lnTo>
                    <a:pt x="0" y="4852"/>
                  </a:lnTo>
                  <a:lnTo>
                    <a:pt x="2434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1"/>
            <p:cNvSpPr/>
            <p:nvPr/>
          </p:nvSpPr>
          <p:spPr>
            <a:xfrm>
              <a:off x="-2852551" y="3558819"/>
              <a:ext cx="1043510" cy="172809"/>
            </a:xfrm>
            <a:custGeom>
              <a:rect b="b" l="l" r="r" t="t"/>
              <a:pathLst>
                <a:path extrusionOk="0" fill="none" h="12074" w="72909">
                  <a:moveTo>
                    <a:pt x="49970" y="0"/>
                  </a:moveTo>
                  <a:lnTo>
                    <a:pt x="4573" y="0"/>
                  </a:lnTo>
                  <a:lnTo>
                    <a:pt x="0" y="7719"/>
                  </a:lnTo>
                  <a:lnTo>
                    <a:pt x="78" y="7719"/>
                  </a:lnTo>
                  <a:lnTo>
                    <a:pt x="8246" y="7719"/>
                  </a:lnTo>
                  <a:lnTo>
                    <a:pt x="7517" y="9129"/>
                  </a:lnTo>
                  <a:lnTo>
                    <a:pt x="6773" y="10586"/>
                  </a:lnTo>
                  <a:lnTo>
                    <a:pt x="15174" y="10586"/>
                  </a:lnTo>
                  <a:lnTo>
                    <a:pt x="14523" y="12074"/>
                  </a:lnTo>
                  <a:lnTo>
                    <a:pt x="23032" y="12074"/>
                  </a:lnTo>
                  <a:lnTo>
                    <a:pt x="23559" y="10586"/>
                  </a:lnTo>
                  <a:lnTo>
                    <a:pt x="31944" y="10586"/>
                  </a:lnTo>
                  <a:lnTo>
                    <a:pt x="40329" y="10586"/>
                  </a:lnTo>
                  <a:lnTo>
                    <a:pt x="48714" y="10586"/>
                  </a:lnTo>
                  <a:lnTo>
                    <a:pt x="48544" y="12074"/>
                  </a:lnTo>
                  <a:lnTo>
                    <a:pt x="61300" y="9858"/>
                  </a:lnTo>
                  <a:lnTo>
                    <a:pt x="49055" y="7719"/>
                  </a:lnTo>
                  <a:lnTo>
                    <a:pt x="48885" y="9129"/>
                  </a:lnTo>
                  <a:lnTo>
                    <a:pt x="40608" y="9129"/>
                  </a:lnTo>
                  <a:lnTo>
                    <a:pt x="32347" y="9129"/>
                  </a:lnTo>
                  <a:lnTo>
                    <a:pt x="24071" y="9129"/>
                  </a:lnTo>
                  <a:lnTo>
                    <a:pt x="15794" y="9129"/>
                  </a:lnTo>
                  <a:lnTo>
                    <a:pt x="16398" y="7719"/>
                  </a:lnTo>
                  <a:lnTo>
                    <a:pt x="24567" y="7719"/>
                  </a:lnTo>
                  <a:lnTo>
                    <a:pt x="32735" y="7719"/>
                  </a:lnTo>
                  <a:lnTo>
                    <a:pt x="40887" y="7719"/>
                  </a:lnTo>
                  <a:lnTo>
                    <a:pt x="49055" y="7719"/>
                  </a:lnTo>
                  <a:lnTo>
                    <a:pt x="49055" y="7719"/>
                  </a:lnTo>
                  <a:lnTo>
                    <a:pt x="49210" y="6355"/>
                  </a:lnTo>
                  <a:lnTo>
                    <a:pt x="49365" y="5022"/>
                  </a:lnTo>
                  <a:lnTo>
                    <a:pt x="49520" y="3720"/>
                  </a:lnTo>
                  <a:lnTo>
                    <a:pt x="57363" y="3720"/>
                  </a:lnTo>
                  <a:lnTo>
                    <a:pt x="57316" y="5022"/>
                  </a:lnTo>
                  <a:lnTo>
                    <a:pt x="57270" y="6355"/>
                  </a:lnTo>
                  <a:lnTo>
                    <a:pt x="57208" y="7719"/>
                  </a:lnTo>
                  <a:lnTo>
                    <a:pt x="65376" y="7719"/>
                  </a:lnTo>
                  <a:lnTo>
                    <a:pt x="65314" y="6355"/>
                  </a:lnTo>
                  <a:lnTo>
                    <a:pt x="65268" y="5022"/>
                  </a:lnTo>
                  <a:lnTo>
                    <a:pt x="65221" y="3720"/>
                  </a:lnTo>
                  <a:lnTo>
                    <a:pt x="65159" y="2449"/>
                  </a:lnTo>
                  <a:lnTo>
                    <a:pt x="72909" y="2449"/>
                  </a:lnTo>
                  <a:lnTo>
                    <a:pt x="72769" y="1209"/>
                  </a:lnTo>
                  <a:lnTo>
                    <a:pt x="65113" y="1209"/>
                  </a:lnTo>
                  <a:lnTo>
                    <a:pt x="57471" y="1209"/>
                  </a:lnTo>
                  <a:lnTo>
                    <a:pt x="57425" y="2449"/>
                  </a:lnTo>
                  <a:lnTo>
                    <a:pt x="49675" y="2449"/>
                  </a:lnTo>
                  <a:lnTo>
                    <a:pt x="49815" y="1209"/>
                  </a:lnTo>
                  <a:lnTo>
                    <a:pt x="49970" y="16"/>
                  </a:lnTo>
                  <a:lnTo>
                    <a:pt x="4997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1"/>
            <p:cNvSpPr/>
            <p:nvPr/>
          </p:nvSpPr>
          <p:spPr>
            <a:xfrm>
              <a:off x="-2157779" y="3699897"/>
              <a:ext cx="365155" cy="31731"/>
            </a:xfrm>
            <a:custGeom>
              <a:rect b="b" l="l" r="r" t="t"/>
              <a:pathLst>
                <a:path extrusionOk="0" h="2217" w="25513">
                  <a:moveTo>
                    <a:pt x="12757" y="1"/>
                  </a:moveTo>
                  <a:lnTo>
                    <a:pt x="1" y="2217"/>
                  </a:lnTo>
                  <a:lnTo>
                    <a:pt x="25513" y="2217"/>
                  </a:lnTo>
                  <a:lnTo>
                    <a:pt x="127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1"/>
            <p:cNvSpPr/>
            <p:nvPr/>
          </p:nvSpPr>
          <p:spPr>
            <a:xfrm>
              <a:off x="-2157779" y="3699897"/>
              <a:ext cx="365155" cy="31731"/>
            </a:xfrm>
            <a:custGeom>
              <a:rect b="b" l="l" r="r" t="t"/>
              <a:pathLst>
                <a:path extrusionOk="0" fill="none" h="2217" w="25513">
                  <a:moveTo>
                    <a:pt x="12757" y="1"/>
                  </a:moveTo>
                  <a:lnTo>
                    <a:pt x="1" y="2217"/>
                  </a:lnTo>
                  <a:lnTo>
                    <a:pt x="8495" y="2217"/>
                  </a:lnTo>
                  <a:lnTo>
                    <a:pt x="17004" y="2217"/>
                  </a:lnTo>
                  <a:lnTo>
                    <a:pt x="25513" y="2217"/>
                  </a:lnTo>
                  <a:lnTo>
                    <a:pt x="1275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1"/>
            <p:cNvSpPr/>
            <p:nvPr/>
          </p:nvSpPr>
          <p:spPr>
            <a:xfrm>
              <a:off x="-1975209" y="3669283"/>
              <a:ext cx="182585" cy="62345"/>
            </a:xfrm>
            <a:custGeom>
              <a:rect b="b" l="l" r="r" t="t"/>
              <a:pathLst>
                <a:path extrusionOk="0" h="4356" w="12757">
                  <a:moveTo>
                    <a:pt x="12230" y="1"/>
                  </a:moveTo>
                  <a:lnTo>
                    <a:pt x="1" y="2140"/>
                  </a:lnTo>
                  <a:lnTo>
                    <a:pt x="12757" y="4356"/>
                  </a:lnTo>
                  <a:lnTo>
                    <a:pt x="122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1"/>
            <p:cNvSpPr/>
            <p:nvPr/>
          </p:nvSpPr>
          <p:spPr>
            <a:xfrm>
              <a:off x="-1975209" y="3669283"/>
              <a:ext cx="182585" cy="62345"/>
            </a:xfrm>
            <a:custGeom>
              <a:rect b="b" l="l" r="r" t="t"/>
              <a:pathLst>
                <a:path extrusionOk="0" fill="none" h="4356" w="12757">
                  <a:moveTo>
                    <a:pt x="12230" y="1"/>
                  </a:moveTo>
                  <a:lnTo>
                    <a:pt x="1" y="2140"/>
                  </a:lnTo>
                  <a:lnTo>
                    <a:pt x="12757" y="4356"/>
                  </a:lnTo>
                  <a:lnTo>
                    <a:pt x="1223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1"/>
            <p:cNvSpPr/>
            <p:nvPr/>
          </p:nvSpPr>
          <p:spPr>
            <a:xfrm>
              <a:off x="-2522905" y="3710331"/>
              <a:ext cx="367588" cy="21297"/>
            </a:xfrm>
            <a:custGeom>
              <a:rect b="b" l="l" r="r" t="t"/>
              <a:pathLst>
                <a:path extrusionOk="0" h="1488" w="25683">
                  <a:moveTo>
                    <a:pt x="527" y="0"/>
                  </a:moveTo>
                  <a:lnTo>
                    <a:pt x="0" y="1488"/>
                  </a:lnTo>
                  <a:lnTo>
                    <a:pt x="25512" y="1488"/>
                  </a:lnTo>
                  <a:lnTo>
                    <a:pt x="256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1"/>
            <p:cNvSpPr/>
            <p:nvPr/>
          </p:nvSpPr>
          <p:spPr>
            <a:xfrm>
              <a:off x="-2522905" y="3710331"/>
              <a:ext cx="367588" cy="21297"/>
            </a:xfrm>
            <a:custGeom>
              <a:rect b="b" l="l" r="r" t="t"/>
              <a:pathLst>
                <a:path extrusionOk="0" fill="none" h="1488" w="25683">
                  <a:moveTo>
                    <a:pt x="25682" y="0"/>
                  </a:moveTo>
                  <a:lnTo>
                    <a:pt x="17297" y="0"/>
                  </a:lnTo>
                  <a:lnTo>
                    <a:pt x="8912" y="0"/>
                  </a:lnTo>
                  <a:lnTo>
                    <a:pt x="527" y="0"/>
                  </a:lnTo>
                  <a:lnTo>
                    <a:pt x="0" y="1488"/>
                  </a:lnTo>
                  <a:lnTo>
                    <a:pt x="8494" y="1488"/>
                  </a:lnTo>
                  <a:lnTo>
                    <a:pt x="17003" y="1488"/>
                  </a:lnTo>
                  <a:lnTo>
                    <a:pt x="25512" y="1488"/>
                  </a:lnTo>
                  <a:lnTo>
                    <a:pt x="25682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1"/>
            <p:cNvSpPr/>
            <p:nvPr/>
          </p:nvSpPr>
          <p:spPr>
            <a:xfrm>
              <a:off x="-2626499" y="3669283"/>
              <a:ext cx="476062" cy="20209"/>
            </a:xfrm>
            <a:custGeom>
              <a:rect b="b" l="l" r="r" t="t"/>
              <a:pathLst>
                <a:path extrusionOk="0" h="1412" w="33262">
                  <a:moveTo>
                    <a:pt x="604" y="1"/>
                  </a:moveTo>
                  <a:lnTo>
                    <a:pt x="0" y="1411"/>
                  </a:lnTo>
                  <a:lnTo>
                    <a:pt x="33091" y="141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1"/>
            <p:cNvSpPr/>
            <p:nvPr/>
          </p:nvSpPr>
          <p:spPr>
            <a:xfrm>
              <a:off x="-2626499" y="3669283"/>
              <a:ext cx="476062" cy="20209"/>
            </a:xfrm>
            <a:custGeom>
              <a:rect b="b" l="l" r="r" t="t"/>
              <a:pathLst>
                <a:path extrusionOk="0" fill="none" h="1412" w="33262">
                  <a:moveTo>
                    <a:pt x="33261" y="1"/>
                  </a:moveTo>
                  <a:lnTo>
                    <a:pt x="25093" y="1"/>
                  </a:lnTo>
                  <a:lnTo>
                    <a:pt x="16941" y="1"/>
                  </a:lnTo>
                  <a:lnTo>
                    <a:pt x="8773" y="1"/>
                  </a:lnTo>
                  <a:lnTo>
                    <a:pt x="604" y="1"/>
                  </a:lnTo>
                  <a:lnTo>
                    <a:pt x="0" y="1411"/>
                  </a:lnTo>
                  <a:lnTo>
                    <a:pt x="8277" y="1411"/>
                  </a:lnTo>
                  <a:lnTo>
                    <a:pt x="16553" y="1411"/>
                  </a:lnTo>
                  <a:lnTo>
                    <a:pt x="24814" y="1411"/>
                  </a:lnTo>
                  <a:lnTo>
                    <a:pt x="33091" y="1411"/>
                  </a:lnTo>
                  <a:lnTo>
                    <a:pt x="3326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1"/>
            <p:cNvSpPr/>
            <p:nvPr/>
          </p:nvSpPr>
          <p:spPr>
            <a:xfrm>
              <a:off x="-2888275" y="3669283"/>
              <a:ext cx="252916" cy="62345"/>
            </a:xfrm>
            <a:custGeom>
              <a:rect b="b" l="l" r="r" t="t"/>
              <a:pathLst>
                <a:path extrusionOk="0" h="4356" w="17671">
                  <a:moveTo>
                    <a:pt x="2574" y="1"/>
                  </a:moveTo>
                  <a:lnTo>
                    <a:pt x="1737" y="1411"/>
                  </a:lnTo>
                  <a:lnTo>
                    <a:pt x="884" y="2868"/>
                  </a:lnTo>
                  <a:lnTo>
                    <a:pt x="1" y="4356"/>
                  </a:lnTo>
                  <a:lnTo>
                    <a:pt x="17019" y="4356"/>
                  </a:lnTo>
                  <a:lnTo>
                    <a:pt x="17670" y="2868"/>
                  </a:lnTo>
                  <a:lnTo>
                    <a:pt x="9269" y="2868"/>
                  </a:lnTo>
                  <a:lnTo>
                    <a:pt x="10013" y="1411"/>
                  </a:lnTo>
                  <a:lnTo>
                    <a:pt x="10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1"/>
            <p:cNvSpPr/>
            <p:nvPr/>
          </p:nvSpPr>
          <p:spPr>
            <a:xfrm>
              <a:off x="-2888275" y="3669283"/>
              <a:ext cx="252916" cy="62345"/>
            </a:xfrm>
            <a:custGeom>
              <a:rect b="b" l="l" r="r" t="t"/>
              <a:pathLst>
                <a:path extrusionOk="0" fill="none" h="4356" w="17671">
                  <a:moveTo>
                    <a:pt x="10742" y="1"/>
                  </a:moveTo>
                  <a:lnTo>
                    <a:pt x="2574" y="1"/>
                  </a:lnTo>
                  <a:lnTo>
                    <a:pt x="1737" y="1411"/>
                  </a:lnTo>
                  <a:lnTo>
                    <a:pt x="884" y="2868"/>
                  </a:lnTo>
                  <a:lnTo>
                    <a:pt x="1" y="4356"/>
                  </a:lnTo>
                  <a:lnTo>
                    <a:pt x="8510" y="4356"/>
                  </a:lnTo>
                  <a:lnTo>
                    <a:pt x="17019" y="4356"/>
                  </a:lnTo>
                  <a:lnTo>
                    <a:pt x="17670" y="2868"/>
                  </a:lnTo>
                  <a:lnTo>
                    <a:pt x="9269" y="2868"/>
                  </a:lnTo>
                  <a:lnTo>
                    <a:pt x="10013" y="1411"/>
                  </a:lnTo>
                  <a:lnTo>
                    <a:pt x="1074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1"/>
            <p:cNvSpPr/>
            <p:nvPr/>
          </p:nvSpPr>
          <p:spPr>
            <a:xfrm>
              <a:off x="-2150451" y="3612047"/>
              <a:ext cx="118908" cy="57250"/>
            </a:xfrm>
            <a:custGeom>
              <a:rect b="b" l="l" r="r" t="t"/>
              <a:pathLst>
                <a:path extrusionOk="0" h="4000" w="8308">
                  <a:moveTo>
                    <a:pt x="465" y="1"/>
                  </a:moveTo>
                  <a:lnTo>
                    <a:pt x="310" y="1303"/>
                  </a:lnTo>
                  <a:lnTo>
                    <a:pt x="155" y="2636"/>
                  </a:lnTo>
                  <a:lnTo>
                    <a:pt x="0" y="4000"/>
                  </a:lnTo>
                  <a:lnTo>
                    <a:pt x="8153" y="4000"/>
                  </a:lnTo>
                  <a:lnTo>
                    <a:pt x="8215" y="2636"/>
                  </a:lnTo>
                  <a:lnTo>
                    <a:pt x="8261" y="1303"/>
                  </a:lnTo>
                  <a:lnTo>
                    <a:pt x="83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1"/>
            <p:cNvSpPr/>
            <p:nvPr/>
          </p:nvSpPr>
          <p:spPr>
            <a:xfrm>
              <a:off x="-2150451" y="3612047"/>
              <a:ext cx="118908" cy="57250"/>
            </a:xfrm>
            <a:custGeom>
              <a:rect b="b" l="l" r="r" t="t"/>
              <a:pathLst>
                <a:path extrusionOk="0" fill="none" h="4000" w="8308">
                  <a:moveTo>
                    <a:pt x="8308" y="1"/>
                  </a:moveTo>
                  <a:lnTo>
                    <a:pt x="465" y="1"/>
                  </a:lnTo>
                  <a:lnTo>
                    <a:pt x="310" y="1303"/>
                  </a:lnTo>
                  <a:lnTo>
                    <a:pt x="155" y="2636"/>
                  </a:lnTo>
                  <a:lnTo>
                    <a:pt x="0" y="4000"/>
                  </a:lnTo>
                  <a:lnTo>
                    <a:pt x="8153" y="4000"/>
                  </a:lnTo>
                  <a:lnTo>
                    <a:pt x="8215" y="2636"/>
                  </a:lnTo>
                  <a:lnTo>
                    <a:pt x="8261" y="1303"/>
                  </a:lnTo>
                  <a:lnTo>
                    <a:pt x="830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1"/>
            <p:cNvSpPr/>
            <p:nvPr/>
          </p:nvSpPr>
          <p:spPr>
            <a:xfrm>
              <a:off x="-1919962" y="3593856"/>
              <a:ext cx="119796" cy="75441"/>
            </a:xfrm>
            <a:custGeom>
              <a:rect b="b" l="l" r="r" t="t"/>
              <a:pathLst>
                <a:path extrusionOk="0" h="5271" w="8370">
                  <a:moveTo>
                    <a:pt x="0" y="1"/>
                  </a:moveTo>
                  <a:lnTo>
                    <a:pt x="62" y="1272"/>
                  </a:lnTo>
                  <a:lnTo>
                    <a:pt x="109" y="2574"/>
                  </a:lnTo>
                  <a:lnTo>
                    <a:pt x="155" y="3907"/>
                  </a:lnTo>
                  <a:lnTo>
                    <a:pt x="217" y="5271"/>
                  </a:lnTo>
                  <a:lnTo>
                    <a:pt x="8370" y="5271"/>
                  </a:lnTo>
                  <a:lnTo>
                    <a:pt x="8215" y="3907"/>
                  </a:lnTo>
                  <a:lnTo>
                    <a:pt x="8060" y="2574"/>
                  </a:lnTo>
                  <a:lnTo>
                    <a:pt x="7905" y="1272"/>
                  </a:lnTo>
                  <a:lnTo>
                    <a:pt x="77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1"/>
            <p:cNvSpPr/>
            <p:nvPr/>
          </p:nvSpPr>
          <p:spPr>
            <a:xfrm>
              <a:off x="-1919962" y="3593856"/>
              <a:ext cx="119796" cy="75441"/>
            </a:xfrm>
            <a:custGeom>
              <a:rect b="b" l="l" r="r" t="t"/>
              <a:pathLst>
                <a:path extrusionOk="0" fill="none" h="5271" w="8370">
                  <a:moveTo>
                    <a:pt x="7750" y="1"/>
                  </a:moveTo>
                  <a:lnTo>
                    <a:pt x="0" y="1"/>
                  </a:lnTo>
                  <a:lnTo>
                    <a:pt x="62" y="1272"/>
                  </a:lnTo>
                  <a:lnTo>
                    <a:pt x="109" y="2574"/>
                  </a:lnTo>
                  <a:lnTo>
                    <a:pt x="155" y="3907"/>
                  </a:lnTo>
                  <a:lnTo>
                    <a:pt x="217" y="5271"/>
                  </a:lnTo>
                  <a:lnTo>
                    <a:pt x="8370" y="5271"/>
                  </a:lnTo>
                  <a:lnTo>
                    <a:pt x="8215" y="3907"/>
                  </a:lnTo>
                  <a:lnTo>
                    <a:pt x="8060" y="2574"/>
                  </a:lnTo>
                  <a:lnTo>
                    <a:pt x="7905" y="1272"/>
                  </a:lnTo>
                  <a:lnTo>
                    <a:pt x="775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1"/>
            <p:cNvSpPr/>
            <p:nvPr/>
          </p:nvSpPr>
          <p:spPr>
            <a:xfrm>
              <a:off x="-2141577" y="3559033"/>
              <a:ext cx="330547" cy="34837"/>
            </a:xfrm>
            <a:custGeom>
              <a:rect b="b" l="l" r="r" t="t"/>
              <a:pathLst>
                <a:path extrusionOk="0" h="2434" w="23095">
                  <a:moveTo>
                    <a:pt x="295" y="1"/>
                  </a:moveTo>
                  <a:lnTo>
                    <a:pt x="140" y="1194"/>
                  </a:lnTo>
                  <a:lnTo>
                    <a:pt x="0" y="2434"/>
                  </a:lnTo>
                  <a:lnTo>
                    <a:pt x="7750" y="2434"/>
                  </a:lnTo>
                  <a:lnTo>
                    <a:pt x="7796" y="1194"/>
                  </a:lnTo>
                  <a:lnTo>
                    <a:pt x="23094" y="1194"/>
                  </a:lnTo>
                  <a:lnTo>
                    <a:pt x="229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1"/>
            <p:cNvSpPr/>
            <p:nvPr/>
          </p:nvSpPr>
          <p:spPr>
            <a:xfrm>
              <a:off x="-2141577" y="3559033"/>
              <a:ext cx="330547" cy="34837"/>
            </a:xfrm>
            <a:custGeom>
              <a:rect b="b" l="l" r="r" t="t"/>
              <a:pathLst>
                <a:path extrusionOk="0" fill="none" h="2434" w="23095">
                  <a:moveTo>
                    <a:pt x="22955" y="1"/>
                  </a:moveTo>
                  <a:lnTo>
                    <a:pt x="15391" y="1"/>
                  </a:lnTo>
                  <a:lnTo>
                    <a:pt x="7843" y="1"/>
                  </a:lnTo>
                  <a:lnTo>
                    <a:pt x="295" y="1"/>
                  </a:lnTo>
                  <a:lnTo>
                    <a:pt x="140" y="1194"/>
                  </a:lnTo>
                  <a:lnTo>
                    <a:pt x="0" y="2434"/>
                  </a:lnTo>
                  <a:lnTo>
                    <a:pt x="7750" y="2434"/>
                  </a:lnTo>
                  <a:lnTo>
                    <a:pt x="7796" y="1194"/>
                  </a:lnTo>
                  <a:lnTo>
                    <a:pt x="15438" y="1194"/>
                  </a:lnTo>
                  <a:lnTo>
                    <a:pt x="23094" y="1194"/>
                  </a:lnTo>
                  <a:lnTo>
                    <a:pt x="2295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1"/>
            <p:cNvSpPr/>
            <p:nvPr/>
          </p:nvSpPr>
          <p:spPr>
            <a:xfrm>
              <a:off x="-1799508" y="3669283"/>
              <a:ext cx="357598" cy="20209"/>
            </a:xfrm>
            <a:custGeom>
              <a:rect b="b" l="l" r="r" t="t"/>
              <a:pathLst>
                <a:path extrusionOk="0" h="1412" w="24985">
                  <a:moveTo>
                    <a:pt x="0" y="1"/>
                  </a:moveTo>
                  <a:lnTo>
                    <a:pt x="171" y="1411"/>
                  </a:lnTo>
                  <a:lnTo>
                    <a:pt x="24985" y="1411"/>
                  </a:lnTo>
                  <a:lnTo>
                    <a:pt x="244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1"/>
            <p:cNvSpPr/>
            <p:nvPr/>
          </p:nvSpPr>
          <p:spPr>
            <a:xfrm>
              <a:off x="-1799508" y="3669283"/>
              <a:ext cx="357598" cy="20209"/>
            </a:xfrm>
            <a:custGeom>
              <a:rect b="b" l="l" r="r" t="t"/>
              <a:pathLst>
                <a:path extrusionOk="0" fill="none" h="1412" w="24985">
                  <a:moveTo>
                    <a:pt x="24473" y="1"/>
                  </a:moveTo>
                  <a:lnTo>
                    <a:pt x="16321" y="1"/>
                  </a:lnTo>
                  <a:lnTo>
                    <a:pt x="8153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71" y="1411"/>
                  </a:lnTo>
                  <a:lnTo>
                    <a:pt x="8432" y="1411"/>
                  </a:lnTo>
                  <a:lnTo>
                    <a:pt x="16708" y="1411"/>
                  </a:lnTo>
                  <a:lnTo>
                    <a:pt x="24985" y="1411"/>
                  </a:lnTo>
                  <a:lnTo>
                    <a:pt x="24473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1"/>
            <p:cNvSpPr/>
            <p:nvPr/>
          </p:nvSpPr>
          <p:spPr>
            <a:xfrm>
              <a:off x="-1794628" y="3710102"/>
              <a:ext cx="489373" cy="21311"/>
            </a:xfrm>
            <a:custGeom>
              <a:rect b="b" l="l" r="r" t="t"/>
              <a:pathLst>
                <a:path extrusionOk="0" h="1489" w="34192">
                  <a:moveTo>
                    <a:pt x="0" y="1"/>
                  </a:moveTo>
                  <a:lnTo>
                    <a:pt x="171" y="1488"/>
                  </a:lnTo>
                  <a:lnTo>
                    <a:pt x="34191" y="1488"/>
                  </a:lnTo>
                  <a:lnTo>
                    <a:pt x="33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1"/>
            <p:cNvSpPr/>
            <p:nvPr/>
          </p:nvSpPr>
          <p:spPr>
            <a:xfrm>
              <a:off x="-1794628" y="3710102"/>
              <a:ext cx="489373" cy="21311"/>
            </a:xfrm>
            <a:custGeom>
              <a:rect b="b" l="l" r="r" t="t"/>
              <a:pathLst>
                <a:path extrusionOk="0" fill="none" h="1489" w="34192">
                  <a:moveTo>
                    <a:pt x="33541" y="1"/>
                  </a:moveTo>
                  <a:lnTo>
                    <a:pt x="25155" y="1"/>
                  </a:lnTo>
                  <a:lnTo>
                    <a:pt x="16770" y="1"/>
                  </a:lnTo>
                  <a:lnTo>
                    <a:pt x="8385" y="1"/>
                  </a:lnTo>
                  <a:lnTo>
                    <a:pt x="0" y="1"/>
                  </a:lnTo>
                  <a:lnTo>
                    <a:pt x="171" y="1488"/>
                  </a:lnTo>
                  <a:lnTo>
                    <a:pt x="8680" y="1488"/>
                  </a:lnTo>
                  <a:lnTo>
                    <a:pt x="17173" y="1488"/>
                  </a:lnTo>
                  <a:lnTo>
                    <a:pt x="25682" y="1488"/>
                  </a:lnTo>
                  <a:lnTo>
                    <a:pt x="34191" y="1488"/>
                  </a:lnTo>
                  <a:lnTo>
                    <a:pt x="3354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1"/>
            <p:cNvSpPr/>
            <p:nvPr/>
          </p:nvSpPr>
          <p:spPr>
            <a:xfrm>
              <a:off x="-1797075" y="3669283"/>
              <a:ext cx="613391" cy="62131"/>
            </a:xfrm>
            <a:custGeom>
              <a:rect b="b" l="l" r="r" t="t"/>
              <a:pathLst>
                <a:path extrusionOk="0" h="4341" w="42857">
                  <a:moveTo>
                    <a:pt x="24303" y="1"/>
                  </a:moveTo>
                  <a:lnTo>
                    <a:pt x="24815" y="1411"/>
                  </a:lnTo>
                  <a:lnTo>
                    <a:pt x="1" y="1411"/>
                  </a:lnTo>
                  <a:lnTo>
                    <a:pt x="171" y="2853"/>
                  </a:lnTo>
                  <a:lnTo>
                    <a:pt x="33712" y="2853"/>
                  </a:lnTo>
                  <a:lnTo>
                    <a:pt x="34362" y="4340"/>
                  </a:lnTo>
                  <a:lnTo>
                    <a:pt x="42856" y="4340"/>
                  </a:lnTo>
                  <a:lnTo>
                    <a:pt x="42097" y="2853"/>
                  </a:lnTo>
                  <a:lnTo>
                    <a:pt x="41353" y="1411"/>
                  </a:lnTo>
                  <a:lnTo>
                    <a:pt x="33076" y="1411"/>
                  </a:lnTo>
                  <a:lnTo>
                    <a:pt x="324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1"/>
            <p:cNvSpPr/>
            <p:nvPr/>
          </p:nvSpPr>
          <p:spPr>
            <a:xfrm>
              <a:off x="-1332334" y="3669283"/>
              <a:ext cx="270435" cy="62131"/>
            </a:xfrm>
            <a:custGeom>
              <a:rect b="b" l="l" r="r" t="t"/>
              <a:pathLst>
                <a:path extrusionOk="0" h="4341" w="18895">
                  <a:moveTo>
                    <a:pt x="1" y="1"/>
                  </a:moveTo>
                  <a:lnTo>
                    <a:pt x="605" y="1411"/>
                  </a:lnTo>
                  <a:lnTo>
                    <a:pt x="8882" y="1411"/>
                  </a:lnTo>
                  <a:lnTo>
                    <a:pt x="9626" y="2853"/>
                  </a:lnTo>
                  <a:lnTo>
                    <a:pt x="10385" y="4340"/>
                  </a:lnTo>
                  <a:lnTo>
                    <a:pt x="18894" y="4340"/>
                  </a:lnTo>
                  <a:lnTo>
                    <a:pt x="18011" y="2853"/>
                  </a:lnTo>
                  <a:lnTo>
                    <a:pt x="17158" y="1411"/>
                  </a:lnTo>
                  <a:lnTo>
                    <a:pt x="163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1"/>
            <p:cNvSpPr/>
            <p:nvPr/>
          </p:nvSpPr>
          <p:spPr>
            <a:xfrm>
              <a:off x="-1332334" y="3669283"/>
              <a:ext cx="270435" cy="62131"/>
            </a:xfrm>
            <a:custGeom>
              <a:rect b="b" l="l" r="r" t="t"/>
              <a:pathLst>
                <a:path extrusionOk="0" fill="none" h="4341" w="18895">
                  <a:moveTo>
                    <a:pt x="16321" y="1"/>
                  </a:moveTo>
                  <a:lnTo>
                    <a:pt x="8169" y="1"/>
                  </a:lnTo>
                  <a:lnTo>
                    <a:pt x="1" y="1"/>
                  </a:lnTo>
                  <a:lnTo>
                    <a:pt x="605" y="1411"/>
                  </a:lnTo>
                  <a:lnTo>
                    <a:pt x="8882" y="1411"/>
                  </a:lnTo>
                  <a:lnTo>
                    <a:pt x="9626" y="2853"/>
                  </a:lnTo>
                  <a:lnTo>
                    <a:pt x="10385" y="4340"/>
                  </a:lnTo>
                  <a:lnTo>
                    <a:pt x="18894" y="4340"/>
                  </a:lnTo>
                  <a:lnTo>
                    <a:pt x="18011" y="2853"/>
                  </a:lnTo>
                  <a:lnTo>
                    <a:pt x="17158" y="1411"/>
                  </a:lnTo>
                  <a:lnTo>
                    <a:pt x="16321" y="1"/>
                  </a:lnTo>
                  <a:lnTo>
                    <a:pt x="16321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1"/>
            <p:cNvSpPr/>
            <p:nvPr/>
          </p:nvSpPr>
          <p:spPr>
            <a:xfrm>
              <a:off x="-1914424" y="3731614"/>
              <a:ext cx="129786" cy="67455"/>
            </a:xfrm>
            <a:custGeom>
              <a:rect b="b" l="l" r="r" t="t"/>
              <a:pathLst>
                <a:path extrusionOk="0" h="4713" w="9068">
                  <a:moveTo>
                    <a:pt x="1" y="1"/>
                  </a:moveTo>
                  <a:lnTo>
                    <a:pt x="63" y="1520"/>
                  </a:lnTo>
                  <a:lnTo>
                    <a:pt x="125" y="3101"/>
                  </a:lnTo>
                  <a:lnTo>
                    <a:pt x="187" y="4713"/>
                  </a:lnTo>
                  <a:lnTo>
                    <a:pt x="9068" y="4713"/>
                  </a:lnTo>
                  <a:lnTo>
                    <a:pt x="8866" y="3101"/>
                  </a:lnTo>
                  <a:lnTo>
                    <a:pt x="8680" y="1520"/>
                  </a:lnTo>
                  <a:lnTo>
                    <a:pt x="85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1"/>
            <p:cNvSpPr/>
            <p:nvPr/>
          </p:nvSpPr>
          <p:spPr>
            <a:xfrm>
              <a:off x="-1914424" y="3731614"/>
              <a:ext cx="129786" cy="67455"/>
            </a:xfrm>
            <a:custGeom>
              <a:rect b="b" l="l" r="r" t="t"/>
              <a:pathLst>
                <a:path extrusionOk="0" fill="none" h="4713" w="9068">
                  <a:moveTo>
                    <a:pt x="8510" y="1"/>
                  </a:moveTo>
                  <a:lnTo>
                    <a:pt x="1" y="1"/>
                  </a:lnTo>
                  <a:lnTo>
                    <a:pt x="63" y="1520"/>
                  </a:lnTo>
                  <a:lnTo>
                    <a:pt x="125" y="3101"/>
                  </a:lnTo>
                  <a:lnTo>
                    <a:pt x="187" y="4713"/>
                  </a:lnTo>
                  <a:lnTo>
                    <a:pt x="9068" y="4713"/>
                  </a:lnTo>
                  <a:lnTo>
                    <a:pt x="8866" y="3101"/>
                  </a:lnTo>
                  <a:lnTo>
                    <a:pt x="8680" y="1520"/>
                  </a:lnTo>
                  <a:lnTo>
                    <a:pt x="851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1"/>
            <p:cNvSpPr/>
            <p:nvPr/>
          </p:nvSpPr>
          <p:spPr>
            <a:xfrm>
              <a:off x="-2168642" y="3731614"/>
              <a:ext cx="132448" cy="91414"/>
            </a:xfrm>
            <a:custGeom>
              <a:rect b="b" l="l" r="r" t="t"/>
              <a:pathLst>
                <a:path extrusionOk="0" h="6387" w="9254">
                  <a:moveTo>
                    <a:pt x="760" y="1"/>
                  </a:moveTo>
                  <a:lnTo>
                    <a:pt x="574" y="1520"/>
                  </a:lnTo>
                  <a:lnTo>
                    <a:pt x="388" y="3101"/>
                  </a:lnTo>
                  <a:lnTo>
                    <a:pt x="202" y="4713"/>
                  </a:lnTo>
                  <a:lnTo>
                    <a:pt x="0" y="6387"/>
                  </a:lnTo>
                  <a:lnTo>
                    <a:pt x="9006" y="6387"/>
                  </a:lnTo>
                  <a:lnTo>
                    <a:pt x="9068" y="4713"/>
                  </a:lnTo>
                  <a:lnTo>
                    <a:pt x="9130" y="3101"/>
                  </a:lnTo>
                  <a:lnTo>
                    <a:pt x="9192" y="1520"/>
                  </a:lnTo>
                  <a:lnTo>
                    <a:pt x="92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1"/>
            <p:cNvSpPr/>
            <p:nvPr/>
          </p:nvSpPr>
          <p:spPr>
            <a:xfrm>
              <a:off x="-2168642" y="3731614"/>
              <a:ext cx="132448" cy="91414"/>
            </a:xfrm>
            <a:custGeom>
              <a:rect b="b" l="l" r="r" t="t"/>
              <a:pathLst>
                <a:path extrusionOk="0" fill="none" h="6387" w="9254">
                  <a:moveTo>
                    <a:pt x="9254" y="1"/>
                  </a:moveTo>
                  <a:lnTo>
                    <a:pt x="760" y="1"/>
                  </a:lnTo>
                  <a:lnTo>
                    <a:pt x="574" y="1520"/>
                  </a:lnTo>
                  <a:lnTo>
                    <a:pt x="388" y="3101"/>
                  </a:lnTo>
                  <a:lnTo>
                    <a:pt x="202" y="4713"/>
                  </a:lnTo>
                  <a:lnTo>
                    <a:pt x="0" y="6387"/>
                  </a:lnTo>
                  <a:lnTo>
                    <a:pt x="9006" y="6387"/>
                  </a:lnTo>
                  <a:lnTo>
                    <a:pt x="9068" y="4713"/>
                  </a:lnTo>
                  <a:lnTo>
                    <a:pt x="9130" y="3101"/>
                  </a:lnTo>
                  <a:lnTo>
                    <a:pt x="9192" y="1520"/>
                  </a:lnTo>
                  <a:lnTo>
                    <a:pt x="9254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1"/>
            <p:cNvSpPr/>
            <p:nvPr/>
          </p:nvSpPr>
          <p:spPr>
            <a:xfrm>
              <a:off x="-2171533" y="3731614"/>
              <a:ext cx="389558" cy="115817"/>
            </a:xfrm>
            <a:custGeom>
              <a:rect b="b" l="l" r="r" t="t"/>
              <a:pathLst>
                <a:path extrusionOk="0" h="8092" w="27218">
                  <a:moveTo>
                    <a:pt x="9456" y="1"/>
                  </a:moveTo>
                  <a:lnTo>
                    <a:pt x="9394" y="1520"/>
                  </a:lnTo>
                  <a:lnTo>
                    <a:pt x="9332" y="3101"/>
                  </a:lnTo>
                  <a:lnTo>
                    <a:pt x="9270" y="4713"/>
                  </a:lnTo>
                  <a:lnTo>
                    <a:pt x="9208" y="6387"/>
                  </a:lnTo>
                  <a:lnTo>
                    <a:pt x="202" y="6387"/>
                  </a:lnTo>
                  <a:lnTo>
                    <a:pt x="1" y="8092"/>
                  </a:lnTo>
                  <a:lnTo>
                    <a:pt x="18290" y="8092"/>
                  </a:lnTo>
                  <a:lnTo>
                    <a:pt x="18213" y="6387"/>
                  </a:lnTo>
                  <a:lnTo>
                    <a:pt x="27218" y="6387"/>
                  </a:lnTo>
                  <a:lnTo>
                    <a:pt x="27032" y="4713"/>
                  </a:lnTo>
                  <a:lnTo>
                    <a:pt x="18151" y="4713"/>
                  </a:lnTo>
                  <a:lnTo>
                    <a:pt x="18089" y="3101"/>
                  </a:lnTo>
                  <a:lnTo>
                    <a:pt x="18027" y="1520"/>
                  </a:lnTo>
                  <a:lnTo>
                    <a:pt x="179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1"/>
            <p:cNvSpPr/>
            <p:nvPr/>
          </p:nvSpPr>
          <p:spPr>
            <a:xfrm>
              <a:off x="-2171533" y="3731614"/>
              <a:ext cx="389558" cy="115817"/>
            </a:xfrm>
            <a:custGeom>
              <a:rect b="b" l="l" r="r" t="t"/>
              <a:pathLst>
                <a:path extrusionOk="0" fill="none" h="8092" w="27218">
                  <a:moveTo>
                    <a:pt x="17965" y="1"/>
                  </a:moveTo>
                  <a:lnTo>
                    <a:pt x="9456" y="1"/>
                  </a:lnTo>
                  <a:lnTo>
                    <a:pt x="9394" y="1520"/>
                  </a:lnTo>
                  <a:lnTo>
                    <a:pt x="9332" y="3101"/>
                  </a:lnTo>
                  <a:lnTo>
                    <a:pt x="9270" y="4713"/>
                  </a:lnTo>
                  <a:lnTo>
                    <a:pt x="9208" y="6387"/>
                  </a:lnTo>
                  <a:lnTo>
                    <a:pt x="202" y="6387"/>
                  </a:lnTo>
                  <a:lnTo>
                    <a:pt x="1" y="8092"/>
                  </a:lnTo>
                  <a:lnTo>
                    <a:pt x="9146" y="8092"/>
                  </a:lnTo>
                  <a:lnTo>
                    <a:pt x="18290" y="8092"/>
                  </a:lnTo>
                  <a:lnTo>
                    <a:pt x="18213" y="6387"/>
                  </a:lnTo>
                  <a:lnTo>
                    <a:pt x="27218" y="6387"/>
                  </a:lnTo>
                  <a:lnTo>
                    <a:pt x="27032" y="4713"/>
                  </a:lnTo>
                  <a:lnTo>
                    <a:pt x="18151" y="4713"/>
                  </a:lnTo>
                  <a:lnTo>
                    <a:pt x="18089" y="3101"/>
                  </a:lnTo>
                  <a:lnTo>
                    <a:pt x="18027" y="1520"/>
                  </a:lnTo>
                  <a:lnTo>
                    <a:pt x="1796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1"/>
            <p:cNvSpPr/>
            <p:nvPr/>
          </p:nvSpPr>
          <p:spPr>
            <a:xfrm>
              <a:off x="-2174639" y="3823013"/>
              <a:ext cx="398660" cy="49922"/>
            </a:xfrm>
            <a:custGeom>
              <a:rect b="b" l="l" r="r" t="t"/>
              <a:pathLst>
                <a:path extrusionOk="0" h="3488" w="27854">
                  <a:moveTo>
                    <a:pt x="18430" y="1"/>
                  </a:moveTo>
                  <a:lnTo>
                    <a:pt x="18507" y="1706"/>
                  </a:lnTo>
                  <a:lnTo>
                    <a:pt x="218" y="1706"/>
                  </a:lnTo>
                  <a:lnTo>
                    <a:pt x="1" y="3488"/>
                  </a:lnTo>
                  <a:lnTo>
                    <a:pt x="27853" y="3488"/>
                  </a:lnTo>
                  <a:lnTo>
                    <a:pt x="27636" y="1706"/>
                  </a:lnTo>
                  <a:lnTo>
                    <a:pt x="274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1"/>
            <p:cNvSpPr/>
            <p:nvPr/>
          </p:nvSpPr>
          <p:spPr>
            <a:xfrm>
              <a:off x="-2174639" y="3823013"/>
              <a:ext cx="398660" cy="49922"/>
            </a:xfrm>
            <a:custGeom>
              <a:rect b="b" l="l" r="r" t="t"/>
              <a:pathLst>
                <a:path extrusionOk="0" fill="none" h="3488" w="27854">
                  <a:moveTo>
                    <a:pt x="27435" y="1"/>
                  </a:moveTo>
                  <a:lnTo>
                    <a:pt x="18430" y="1"/>
                  </a:lnTo>
                  <a:lnTo>
                    <a:pt x="18507" y="1706"/>
                  </a:lnTo>
                  <a:lnTo>
                    <a:pt x="9363" y="1706"/>
                  </a:lnTo>
                  <a:lnTo>
                    <a:pt x="218" y="1706"/>
                  </a:lnTo>
                  <a:lnTo>
                    <a:pt x="1" y="3488"/>
                  </a:lnTo>
                  <a:lnTo>
                    <a:pt x="9285" y="3488"/>
                  </a:lnTo>
                  <a:lnTo>
                    <a:pt x="18569" y="3488"/>
                  </a:lnTo>
                  <a:lnTo>
                    <a:pt x="27853" y="3488"/>
                  </a:lnTo>
                  <a:lnTo>
                    <a:pt x="27636" y="1706"/>
                  </a:lnTo>
                  <a:lnTo>
                    <a:pt x="27435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1"/>
            <p:cNvSpPr/>
            <p:nvPr/>
          </p:nvSpPr>
          <p:spPr>
            <a:xfrm>
              <a:off x="-757558" y="3828781"/>
              <a:ext cx="182356" cy="35509"/>
            </a:xfrm>
            <a:custGeom>
              <a:rect b="b" l="l" r="r" t="t"/>
              <a:pathLst>
                <a:path extrusionOk="0" h="2481" w="12741">
                  <a:moveTo>
                    <a:pt x="12740" y="1"/>
                  </a:moveTo>
                  <a:lnTo>
                    <a:pt x="11578" y="264"/>
                  </a:lnTo>
                  <a:lnTo>
                    <a:pt x="10431" y="528"/>
                  </a:lnTo>
                  <a:lnTo>
                    <a:pt x="9129" y="807"/>
                  </a:lnTo>
                  <a:lnTo>
                    <a:pt x="7843" y="1070"/>
                  </a:lnTo>
                  <a:lnTo>
                    <a:pt x="6541" y="1334"/>
                  </a:lnTo>
                  <a:lnTo>
                    <a:pt x="5239" y="1582"/>
                  </a:lnTo>
                  <a:lnTo>
                    <a:pt x="3937" y="1814"/>
                  </a:lnTo>
                  <a:lnTo>
                    <a:pt x="2619" y="2047"/>
                  </a:lnTo>
                  <a:lnTo>
                    <a:pt x="0" y="2481"/>
                  </a:lnTo>
                  <a:lnTo>
                    <a:pt x="0" y="2481"/>
                  </a:lnTo>
                  <a:lnTo>
                    <a:pt x="1612" y="2217"/>
                  </a:lnTo>
                  <a:lnTo>
                    <a:pt x="3208" y="1954"/>
                  </a:lnTo>
                  <a:lnTo>
                    <a:pt x="4805" y="1675"/>
                  </a:lnTo>
                  <a:lnTo>
                    <a:pt x="6401" y="1365"/>
                  </a:lnTo>
                  <a:lnTo>
                    <a:pt x="7998" y="1055"/>
                  </a:lnTo>
                  <a:lnTo>
                    <a:pt x="9579" y="729"/>
                  </a:lnTo>
                  <a:lnTo>
                    <a:pt x="11160" y="373"/>
                  </a:lnTo>
                  <a:lnTo>
                    <a:pt x="12740" y="1"/>
                  </a:lnTo>
                  <a:close/>
                </a:path>
              </a:pathLst>
            </a:custGeom>
            <a:solidFill>
              <a:srgbClr val="D688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1"/>
            <p:cNvSpPr/>
            <p:nvPr/>
          </p:nvSpPr>
          <p:spPr>
            <a:xfrm>
              <a:off x="-1727202" y="3524869"/>
              <a:ext cx="435701" cy="130902"/>
            </a:xfrm>
            <a:custGeom>
              <a:rect b="b" l="l" r="r" t="t"/>
              <a:pathLst>
                <a:path extrusionOk="0" h="9146" w="30442">
                  <a:moveTo>
                    <a:pt x="28551" y="1"/>
                  </a:moveTo>
                  <a:lnTo>
                    <a:pt x="24955" y="481"/>
                  </a:lnTo>
                  <a:lnTo>
                    <a:pt x="23157" y="745"/>
                  </a:lnTo>
                  <a:lnTo>
                    <a:pt x="21374" y="1008"/>
                  </a:lnTo>
                  <a:lnTo>
                    <a:pt x="19576" y="1303"/>
                  </a:lnTo>
                  <a:lnTo>
                    <a:pt x="17794" y="1597"/>
                  </a:lnTo>
                  <a:lnTo>
                    <a:pt x="16012" y="1938"/>
                  </a:lnTo>
                  <a:lnTo>
                    <a:pt x="14245" y="2295"/>
                  </a:lnTo>
                  <a:lnTo>
                    <a:pt x="13377" y="2481"/>
                  </a:lnTo>
                  <a:lnTo>
                    <a:pt x="12493" y="2682"/>
                  </a:lnTo>
                  <a:lnTo>
                    <a:pt x="11625" y="2899"/>
                  </a:lnTo>
                  <a:lnTo>
                    <a:pt x="10757" y="3116"/>
                  </a:lnTo>
                  <a:lnTo>
                    <a:pt x="9905" y="3348"/>
                  </a:lnTo>
                  <a:lnTo>
                    <a:pt x="9037" y="3596"/>
                  </a:lnTo>
                  <a:lnTo>
                    <a:pt x="8185" y="3844"/>
                  </a:lnTo>
                  <a:lnTo>
                    <a:pt x="7348" y="4108"/>
                  </a:lnTo>
                  <a:lnTo>
                    <a:pt x="6495" y="4387"/>
                  </a:lnTo>
                  <a:lnTo>
                    <a:pt x="5658" y="4666"/>
                  </a:lnTo>
                  <a:lnTo>
                    <a:pt x="4837" y="4976"/>
                  </a:lnTo>
                  <a:lnTo>
                    <a:pt x="4015" y="5286"/>
                  </a:lnTo>
                  <a:lnTo>
                    <a:pt x="3194" y="5627"/>
                  </a:lnTo>
                  <a:lnTo>
                    <a:pt x="2388" y="5968"/>
                  </a:lnTo>
                  <a:lnTo>
                    <a:pt x="1582" y="6324"/>
                  </a:lnTo>
                  <a:lnTo>
                    <a:pt x="791" y="6696"/>
                  </a:lnTo>
                  <a:lnTo>
                    <a:pt x="512" y="6851"/>
                  </a:lnTo>
                  <a:lnTo>
                    <a:pt x="388" y="6929"/>
                  </a:lnTo>
                  <a:lnTo>
                    <a:pt x="264" y="7022"/>
                  </a:lnTo>
                  <a:lnTo>
                    <a:pt x="156" y="7115"/>
                  </a:lnTo>
                  <a:lnTo>
                    <a:pt x="78" y="7223"/>
                  </a:lnTo>
                  <a:lnTo>
                    <a:pt x="16" y="7347"/>
                  </a:lnTo>
                  <a:lnTo>
                    <a:pt x="1" y="7471"/>
                  </a:lnTo>
                  <a:lnTo>
                    <a:pt x="1" y="7549"/>
                  </a:lnTo>
                  <a:lnTo>
                    <a:pt x="1" y="7626"/>
                  </a:lnTo>
                  <a:lnTo>
                    <a:pt x="47" y="7766"/>
                  </a:lnTo>
                  <a:lnTo>
                    <a:pt x="125" y="7890"/>
                  </a:lnTo>
                  <a:lnTo>
                    <a:pt x="218" y="8014"/>
                  </a:lnTo>
                  <a:lnTo>
                    <a:pt x="357" y="8169"/>
                  </a:lnTo>
                  <a:lnTo>
                    <a:pt x="512" y="8308"/>
                  </a:lnTo>
                  <a:lnTo>
                    <a:pt x="683" y="8432"/>
                  </a:lnTo>
                  <a:lnTo>
                    <a:pt x="869" y="8541"/>
                  </a:lnTo>
                  <a:lnTo>
                    <a:pt x="1055" y="8634"/>
                  </a:lnTo>
                  <a:lnTo>
                    <a:pt x="1256" y="8711"/>
                  </a:lnTo>
                  <a:lnTo>
                    <a:pt x="1473" y="8789"/>
                  </a:lnTo>
                  <a:lnTo>
                    <a:pt x="1690" y="8851"/>
                  </a:lnTo>
                  <a:lnTo>
                    <a:pt x="1923" y="8897"/>
                  </a:lnTo>
                  <a:lnTo>
                    <a:pt x="2155" y="8944"/>
                  </a:lnTo>
                  <a:lnTo>
                    <a:pt x="2620" y="8990"/>
                  </a:lnTo>
                  <a:lnTo>
                    <a:pt x="3085" y="9037"/>
                  </a:lnTo>
                  <a:lnTo>
                    <a:pt x="3550" y="9052"/>
                  </a:lnTo>
                  <a:lnTo>
                    <a:pt x="5240" y="9099"/>
                  </a:lnTo>
                  <a:lnTo>
                    <a:pt x="6929" y="9130"/>
                  </a:lnTo>
                  <a:lnTo>
                    <a:pt x="8603" y="9145"/>
                  </a:lnTo>
                  <a:lnTo>
                    <a:pt x="11966" y="9145"/>
                  </a:lnTo>
                  <a:lnTo>
                    <a:pt x="13656" y="9114"/>
                  </a:lnTo>
                  <a:lnTo>
                    <a:pt x="15330" y="9083"/>
                  </a:lnTo>
                  <a:lnTo>
                    <a:pt x="17019" y="9021"/>
                  </a:lnTo>
                  <a:lnTo>
                    <a:pt x="18693" y="8959"/>
                  </a:lnTo>
                  <a:lnTo>
                    <a:pt x="20382" y="8882"/>
                  </a:lnTo>
                  <a:lnTo>
                    <a:pt x="22056" y="8773"/>
                  </a:lnTo>
                  <a:lnTo>
                    <a:pt x="23746" y="8665"/>
                  </a:lnTo>
                  <a:lnTo>
                    <a:pt x="25420" y="8541"/>
                  </a:lnTo>
                  <a:lnTo>
                    <a:pt x="27094" y="8401"/>
                  </a:lnTo>
                  <a:lnTo>
                    <a:pt x="28768" y="8246"/>
                  </a:lnTo>
                  <a:lnTo>
                    <a:pt x="30441" y="8076"/>
                  </a:lnTo>
                  <a:lnTo>
                    <a:pt x="28551" y="1"/>
                  </a:lnTo>
                  <a:close/>
                </a:path>
              </a:pathLst>
            </a:custGeom>
            <a:solidFill>
              <a:srgbClr val="FF9F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1"/>
            <p:cNvSpPr/>
            <p:nvPr/>
          </p:nvSpPr>
          <p:spPr>
            <a:xfrm>
              <a:off x="-1727202" y="3524869"/>
              <a:ext cx="435701" cy="130902"/>
            </a:xfrm>
            <a:custGeom>
              <a:rect b="b" l="l" r="r" t="t"/>
              <a:pathLst>
                <a:path extrusionOk="0" fill="none" h="9146" w="30442">
                  <a:moveTo>
                    <a:pt x="28551" y="1"/>
                  </a:moveTo>
                  <a:lnTo>
                    <a:pt x="28551" y="1"/>
                  </a:lnTo>
                  <a:lnTo>
                    <a:pt x="24955" y="481"/>
                  </a:lnTo>
                  <a:lnTo>
                    <a:pt x="23157" y="745"/>
                  </a:lnTo>
                  <a:lnTo>
                    <a:pt x="21374" y="1008"/>
                  </a:lnTo>
                  <a:lnTo>
                    <a:pt x="19576" y="1303"/>
                  </a:lnTo>
                  <a:lnTo>
                    <a:pt x="17794" y="1597"/>
                  </a:lnTo>
                  <a:lnTo>
                    <a:pt x="16012" y="1938"/>
                  </a:lnTo>
                  <a:lnTo>
                    <a:pt x="14245" y="2295"/>
                  </a:lnTo>
                  <a:lnTo>
                    <a:pt x="13377" y="2481"/>
                  </a:lnTo>
                  <a:lnTo>
                    <a:pt x="12493" y="2682"/>
                  </a:lnTo>
                  <a:lnTo>
                    <a:pt x="11625" y="2899"/>
                  </a:lnTo>
                  <a:lnTo>
                    <a:pt x="10757" y="3116"/>
                  </a:lnTo>
                  <a:lnTo>
                    <a:pt x="9905" y="3348"/>
                  </a:lnTo>
                  <a:lnTo>
                    <a:pt x="9037" y="3596"/>
                  </a:lnTo>
                  <a:lnTo>
                    <a:pt x="8185" y="3844"/>
                  </a:lnTo>
                  <a:lnTo>
                    <a:pt x="7348" y="4108"/>
                  </a:lnTo>
                  <a:lnTo>
                    <a:pt x="6495" y="4387"/>
                  </a:lnTo>
                  <a:lnTo>
                    <a:pt x="5658" y="4666"/>
                  </a:lnTo>
                  <a:lnTo>
                    <a:pt x="4837" y="4976"/>
                  </a:lnTo>
                  <a:lnTo>
                    <a:pt x="4015" y="5286"/>
                  </a:lnTo>
                  <a:lnTo>
                    <a:pt x="3194" y="5627"/>
                  </a:lnTo>
                  <a:lnTo>
                    <a:pt x="2388" y="5968"/>
                  </a:lnTo>
                  <a:lnTo>
                    <a:pt x="1582" y="6324"/>
                  </a:lnTo>
                  <a:lnTo>
                    <a:pt x="791" y="6696"/>
                  </a:lnTo>
                  <a:lnTo>
                    <a:pt x="791" y="6696"/>
                  </a:lnTo>
                  <a:lnTo>
                    <a:pt x="512" y="6851"/>
                  </a:lnTo>
                  <a:lnTo>
                    <a:pt x="388" y="6929"/>
                  </a:lnTo>
                  <a:lnTo>
                    <a:pt x="264" y="7022"/>
                  </a:lnTo>
                  <a:lnTo>
                    <a:pt x="156" y="7115"/>
                  </a:lnTo>
                  <a:lnTo>
                    <a:pt x="78" y="7223"/>
                  </a:lnTo>
                  <a:lnTo>
                    <a:pt x="16" y="7347"/>
                  </a:lnTo>
                  <a:lnTo>
                    <a:pt x="1" y="7471"/>
                  </a:lnTo>
                  <a:lnTo>
                    <a:pt x="1" y="7471"/>
                  </a:lnTo>
                  <a:lnTo>
                    <a:pt x="1" y="7549"/>
                  </a:lnTo>
                  <a:lnTo>
                    <a:pt x="1" y="7626"/>
                  </a:lnTo>
                  <a:lnTo>
                    <a:pt x="47" y="7766"/>
                  </a:lnTo>
                  <a:lnTo>
                    <a:pt x="125" y="7890"/>
                  </a:lnTo>
                  <a:lnTo>
                    <a:pt x="218" y="8014"/>
                  </a:lnTo>
                  <a:lnTo>
                    <a:pt x="218" y="8014"/>
                  </a:lnTo>
                  <a:lnTo>
                    <a:pt x="357" y="8169"/>
                  </a:lnTo>
                  <a:lnTo>
                    <a:pt x="512" y="8308"/>
                  </a:lnTo>
                  <a:lnTo>
                    <a:pt x="683" y="8432"/>
                  </a:lnTo>
                  <a:lnTo>
                    <a:pt x="869" y="8541"/>
                  </a:lnTo>
                  <a:lnTo>
                    <a:pt x="1055" y="8634"/>
                  </a:lnTo>
                  <a:lnTo>
                    <a:pt x="1256" y="8711"/>
                  </a:lnTo>
                  <a:lnTo>
                    <a:pt x="1473" y="8789"/>
                  </a:lnTo>
                  <a:lnTo>
                    <a:pt x="1690" y="8851"/>
                  </a:lnTo>
                  <a:lnTo>
                    <a:pt x="1923" y="8897"/>
                  </a:lnTo>
                  <a:lnTo>
                    <a:pt x="2155" y="8944"/>
                  </a:lnTo>
                  <a:lnTo>
                    <a:pt x="2620" y="8990"/>
                  </a:lnTo>
                  <a:lnTo>
                    <a:pt x="3085" y="9037"/>
                  </a:lnTo>
                  <a:lnTo>
                    <a:pt x="3550" y="9052"/>
                  </a:lnTo>
                  <a:lnTo>
                    <a:pt x="3550" y="9052"/>
                  </a:lnTo>
                  <a:lnTo>
                    <a:pt x="5240" y="9099"/>
                  </a:lnTo>
                  <a:lnTo>
                    <a:pt x="6929" y="9130"/>
                  </a:lnTo>
                  <a:lnTo>
                    <a:pt x="8603" y="9145"/>
                  </a:lnTo>
                  <a:lnTo>
                    <a:pt x="10292" y="9145"/>
                  </a:lnTo>
                  <a:lnTo>
                    <a:pt x="11966" y="9145"/>
                  </a:lnTo>
                  <a:lnTo>
                    <a:pt x="13656" y="9114"/>
                  </a:lnTo>
                  <a:lnTo>
                    <a:pt x="15330" y="9083"/>
                  </a:lnTo>
                  <a:lnTo>
                    <a:pt x="17019" y="9021"/>
                  </a:lnTo>
                  <a:lnTo>
                    <a:pt x="18693" y="8959"/>
                  </a:lnTo>
                  <a:lnTo>
                    <a:pt x="20382" y="8882"/>
                  </a:lnTo>
                  <a:lnTo>
                    <a:pt x="22056" y="8773"/>
                  </a:lnTo>
                  <a:lnTo>
                    <a:pt x="23746" y="8665"/>
                  </a:lnTo>
                  <a:lnTo>
                    <a:pt x="25420" y="8541"/>
                  </a:lnTo>
                  <a:lnTo>
                    <a:pt x="27094" y="8401"/>
                  </a:lnTo>
                  <a:lnTo>
                    <a:pt x="28768" y="8246"/>
                  </a:lnTo>
                  <a:lnTo>
                    <a:pt x="30441" y="807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1"/>
            <p:cNvSpPr/>
            <p:nvPr/>
          </p:nvSpPr>
          <p:spPr>
            <a:xfrm>
              <a:off x="-1341208" y="3499808"/>
              <a:ext cx="114929" cy="177704"/>
            </a:xfrm>
            <a:custGeom>
              <a:rect b="b" l="l" r="r" t="t"/>
              <a:pathLst>
                <a:path extrusionOk="0" h="12416" w="8030">
                  <a:moveTo>
                    <a:pt x="5797" y="0"/>
                  </a:moveTo>
                  <a:lnTo>
                    <a:pt x="3844" y="295"/>
                  </a:lnTo>
                  <a:lnTo>
                    <a:pt x="2573" y="496"/>
                  </a:lnTo>
                  <a:lnTo>
                    <a:pt x="1923" y="605"/>
                  </a:lnTo>
                  <a:lnTo>
                    <a:pt x="1287" y="729"/>
                  </a:lnTo>
                  <a:lnTo>
                    <a:pt x="47" y="961"/>
                  </a:lnTo>
                  <a:lnTo>
                    <a:pt x="1" y="2217"/>
                  </a:lnTo>
                  <a:lnTo>
                    <a:pt x="1" y="2775"/>
                  </a:lnTo>
                  <a:lnTo>
                    <a:pt x="1" y="3317"/>
                  </a:lnTo>
                  <a:lnTo>
                    <a:pt x="16" y="3875"/>
                  </a:lnTo>
                  <a:lnTo>
                    <a:pt x="47" y="4418"/>
                  </a:lnTo>
                  <a:lnTo>
                    <a:pt x="94" y="4975"/>
                  </a:lnTo>
                  <a:lnTo>
                    <a:pt x="140" y="5518"/>
                  </a:lnTo>
                  <a:lnTo>
                    <a:pt x="218" y="6060"/>
                  </a:lnTo>
                  <a:lnTo>
                    <a:pt x="295" y="6603"/>
                  </a:lnTo>
                  <a:lnTo>
                    <a:pt x="404" y="7161"/>
                  </a:lnTo>
                  <a:lnTo>
                    <a:pt x="512" y="7688"/>
                  </a:lnTo>
                  <a:lnTo>
                    <a:pt x="636" y="8230"/>
                  </a:lnTo>
                  <a:lnTo>
                    <a:pt x="776" y="8773"/>
                  </a:lnTo>
                  <a:lnTo>
                    <a:pt x="931" y="9300"/>
                  </a:lnTo>
                  <a:lnTo>
                    <a:pt x="1086" y="9827"/>
                  </a:lnTo>
                  <a:lnTo>
                    <a:pt x="1272" y="10338"/>
                  </a:lnTo>
                  <a:lnTo>
                    <a:pt x="1458" y="10865"/>
                  </a:lnTo>
                  <a:lnTo>
                    <a:pt x="1799" y="11749"/>
                  </a:lnTo>
                  <a:lnTo>
                    <a:pt x="2744" y="11857"/>
                  </a:lnTo>
                  <a:lnTo>
                    <a:pt x="4077" y="12012"/>
                  </a:lnTo>
                  <a:lnTo>
                    <a:pt x="5410" y="12152"/>
                  </a:lnTo>
                  <a:lnTo>
                    <a:pt x="8029" y="12415"/>
                  </a:lnTo>
                  <a:lnTo>
                    <a:pt x="7037" y="9982"/>
                  </a:lnTo>
                  <a:lnTo>
                    <a:pt x="6836" y="9501"/>
                  </a:lnTo>
                  <a:lnTo>
                    <a:pt x="6665" y="9005"/>
                  </a:lnTo>
                  <a:lnTo>
                    <a:pt x="6510" y="8494"/>
                  </a:lnTo>
                  <a:lnTo>
                    <a:pt x="6371" y="7967"/>
                  </a:lnTo>
                  <a:lnTo>
                    <a:pt x="6247" y="7424"/>
                  </a:lnTo>
                  <a:lnTo>
                    <a:pt x="6138" y="6882"/>
                  </a:lnTo>
                  <a:lnTo>
                    <a:pt x="6045" y="6308"/>
                  </a:lnTo>
                  <a:lnTo>
                    <a:pt x="5952" y="5735"/>
                  </a:lnTo>
                  <a:lnTo>
                    <a:pt x="5859" y="4851"/>
                  </a:lnTo>
                  <a:lnTo>
                    <a:pt x="5797" y="3922"/>
                  </a:lnTo>
                  <a:lnTo>
                    <a:pt x="5766" y="2930"/>
                  </a:lnTo>
                  <a:lnTo>
                    <a:pt x="5766" y="1860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1"/>
            <p:cNvSpPr/>
            <p:nvPr/>
          </p:nvSpPr>
          <p:spPr>
            <a:xfrm>
              <a:off x="-1303723" y="2755558"/>
              <a:ext cx="949692" cy="935923"/>
            </a:xfrm>
            <a:custGeom>
              <a:rect b="b" l="l" r="r" t="t"/>
              <a:pathLst>
                <a:path extrusionOk="0" h="65392" w="66354">
                  <a:moveTo>
                    <a:pt x="56651" y="0"/>
                  </a:moveTo>
                  <a:lnTo>
                    <a:pt x="56294" y="16"/>
                  </a:lnTo>
                  <a:lnTo>
                    <a:pt x="55922" y="47"/>
                  </a:lnTo>
                  <a:lnTo>
                    <a:pt x="55550" y="93"/>
                  </a:lnTo>
                  <a:lnTo>
                    <a:pt x="55178" y="155"/>
                  </a:lnTo>
                  <a:lnTo>
                    <a:pt x="54806" y="233"/>
                  </a:lnTo>
                  <a:lnTo>
                    <a:pt x="54434" y="326"/>
                  </a:lnTo>
                  <a:lnTo>
                    <a:pt x="54062" y="450"/>
                  </a:lnTo>
                  <a:lnTo>
                    <a:pt x="53690" y="574"/>
                  </a:lnTo>
                  <a:lnTo>
                    <a:pt x="53303" y="729"/>
                  </a:lnTo>
                  <a:lnTo>
                    <a:pt x="52931" y="899"/>
                  </a:lnTo>
                  <a:lnTo>
                    <a:pt x="52559" y="1085"/>
                  </a:lnTo>
                  <a:lnTo>
                    <a:pt x="52171" y="1302"/>
                  </a:lnTo>
                  <a:lnTo>
                    <a:pt x="51799" y="1519"/>
                  </a:lnTo>
                  <a:lnTo>
                    <a:pt x="51412" y="1752"/>
                  </a:lnTo>
                  <a:lnTo>
                    <a:pt x="51040" y="2015"/>
                  </a:lnTo>
                  <a:lnTo>
                    <a:pt x="50652" y="2294"/>
                  </a:lnTo>
                  <a:lnTo>
                    <a:pt x="50296" y="2573"/>
                  </a:lnTo>
                  <a:lnTo>
                    <a:pt x="49955" y="2852"/>
                  </a:lnTo>
                  <a:lnTo>
                    <a:pt x="49599" y="3147"/>
                  </a:lnTo>
                  <a:lnTo>
                    <a:pt x="49273" y="3457"/>
                  </a:lnTo>
                  <a:lnTo>
                    <a:pt x="48948" y="3782"/>
                  </a:lnTo>
                  <a:lnTo>
                    <a:pt x="48622" y="4108"/>
                  </a:lnTo>
                  <a:lnTo>
                    <a:pt x="48312" y="4448"/>
                  </a:lnTo>
                  <a:lnTo>
                    <a:pt x="48002" y="4805"/>
                  </a:lnTo>
                  <a:lnTo>
                    <a:pt x="47584" y="5332"/>
                  </a:lnTo>
                  <a:lnTo>
                    <a:pt x="47165" y="5874"/>
                  </a:lnTo>
                  <a:lnTo>
                    <a:pt x="46762" y="6448"/>
                  </a:lnTo>
                  <a:lnTo>
                    <a:pt x="46359" y="7068"/>
                  </a:lnTo>
                  <a:lnTo>
                    <a:pt x="45987" y="7703"/>
                  </a:lnTo>
                  <a:lnTo>
                    <a:pt x="45600" y="8370"/>
                  </a:lnTo>
                  <a:lnTo>
                    <a:pt x="45243" y="9083"/>
                  </a:lnTo>
                  <a:lnTo>
                    <a:pt x="44871" y="9811"/>
                  </a:lnTo>
                  <a:lnTo>
                    <a:pt x="43585" y="12617"/>
                  </a:lnTo>
                  <a:lnTo>
                    <a:pt x="42298" y="15422"/>
                  </a:lnTo>
                  <a:lnTo>
                    <a:pt x="40810" y="18630"/>
                  </a:lnTo>
                  <a:lnTo>
                    <a:pt x="39323" y="21870"/>
                  </a:lnTo>
                  <a:lnTo>
                    <a:pt x="37850" y="25140"/>
                  </a:lnTo>
                  <a:lnTo>
                    <a:pt x="37122" y="26783"/>
                  </a:lnTo>
                  <a:lnTo>
                    <a:pt x="36409" y="28426"/>
                  </a:lnTo>
                  <a:lnTo>
                    <a:pt x="35463" y="30658"/>
                  </a:lnTo>
                  <a:lnTo>
                    <a:pt x="34518" y="32921"/>
                  </a:lnTo>
                  <a:lnTo>
                    <a:pt x="33541" y="35261"/>
                  </a:lnTo>
                  <a:lnTo>
                    <a:pt x="32565" y="37694"/>
                  </a:lnTo>
                  <a:lnTo>
                    <a:pt x="31542" y="40221"/>
                  </a:lnTo>
                  <a:lnTo>
                    <a:pt x="30488" y="42887"/>
                  </a:lnTo>
                  <a:lnTo>
                    <a:pt x="29388" y="45677"/>
                  </a:lnTo>
                  <a:lnTo>
                    <a:pt x="28225" y="48621"/>
                  </a:lnTo>
                  <a:lnTo>
                    <a:pt x="28179" y="48745"/>
                  </a:lnTo>
                  <a:lnTo>
                    <a:pt x="27993" y="48776"/>
                  </a:lnTo>
                  <a:lnTo>
                    <a:pt x="26117" y="49009"/>
                  </a:lnTo>
                  <a:lnTo>
                    <a:pt x="24242" y="49241"/>
                  </a:lnTo>
                  <a:lnTo>
                    <a:pt x="20506" y="49675"/>
                  </a:lnTo>
                  <a:lnTo>
                    <a:pt x="18027" y="49954"/>
                  </a:lnTo>
                  <a:lnTo>
                    <a:pt x="15516" y="50264"/>
                  </a:lnTo>
                  <a:lnTo>
                    <a:pt x="13005" y="50574"/>
                  </a:lnTo>
                  <a:lnTo>
                    <a:pt x="10478" y="50931"/>
                  </a:lnTo>
                  <a:lnTo>
                    <a:pt x="8262" y="51241"/>
                  </a:lnTo>
                  <a:lnTo>
                    <a:pt x="5472" y="51628"/>
                  </a:lnTo>
                  <a:lnTo>
                    <a:pt x="4062" y="51845"/>
                  </a:lnTo>
                  <a:lnTo>
                    <a:pt x="2651" y="52078"/>
                  </a:lnTo>
                  <a:lnTo>
                    <a:pt x="1334" y="52279"/>
                  </a:lnTo>
                  <a:lnTo>
                    <a:pt x="16" y="52481"/>
                  </a:lnTo>
                  <a:lnTo>
                    <a:pt x="1" y="53829"/>
                  </a:lnTo>
                  <a:lnTo>
                    <a:pt x="1" y="54992"/>
                  </a:lnTo>
                  <a:lnTo>
                    <a:pt x="32" y="56092"/>
                  </a:lnTo>
                  <a:lnTo>
                    <a:pt x="109" y="57130"/>
                  </a:lnTo>
                  <a:lnTo>
                    <a:pt x="156" y="57642"/>
                  </a:lnTo>
                  <a:lnTo>
                    <a:pt x="202" y="58122"/>
                  </a:lnTo>
                  <a:lnTo>
                    <a:pt x="311" y="58804"/>
                  </a:lnTo>
                  <a:lnTo>
                    <a:pt x="419" y="59471"/>
                  </a:lnTo>
                  <a:lnTo>
                    <a:pt x="543" y="60122"/>
                  </a:lnTo>
                  <a:lnTo>
                    <a:pt x="698" y="60757"/>
                  </a:lnTo>
                  <a:lnTo>
                    <a:pt x="869" y="61393"/>
                  </a:lnTo>
                  <a:lnTo>
                    <a:pt x="1055" y="61997"/>
                  </a:lnTo>
                  <a:lnTo>
                    <a:pt x="1272" y="62602"/>
                  </a:lnTo>
                  <a:lnTo>
                    <a:pt x="1489" y="63175"/>
                  </a:lnTo>
                  <a:lnTo>
                    <a:pt x="1845" y="64059"/>
                  </a:lnTo>
                  <a:lnTo>
                    <a:pt x="2791" y="64152"/>
                  </a:lnTo>
                  <a:lnTo>
                    <a:pt x="4542" y="64322"/>
                  </a:lnTo>
                  <a:lnTo>
                    <a:pt x="6294" y="64477"/>
                  </a:lnTo>
                  <a:lnTo>
                    <a:pt x="8045" y="64617"/>
                  </a:lnTo>
                  <a:lnTo>
                    <a:pt x="9797" y="64741"/>
                  </a:lnTo>
                  <a:lnTo>
                    <a:pt x="13237" y="64958"/>
                  </a:lnTo>
                  <a:lnTo>
                    <a:pt x="16616" y="65144"/>
                  </a:lnTo>
                  <a:lnTo>
                    <a:pt x="18817" y="65252"/>
                  </a:lnTo>
                  <a:lnTo>
                    <a:pt x="20909" y="65330"/>
                  </a:lnTo>
                  <a:lnTo>
                    <a:pt x="22924" y="65376"/>
                  </a:lnTo>
                  <a:lnTo>
                    <a:pt x="24846" y="65392"/>
                  </a:lnTo>
                  <a:lnTo>
                    <a:pt x="26210" y="65376"/>
                  </a:lnTo>
                  <a:lnTo>
                    <a:pt x="27543" y="65361"/>
                  </a:lnTo>
                  <a:lnTo>
                    <a:pt x="28845" y="65314"/>
                  </a:lnTo>
                  <a:lnTo>
                    <a:pt x="30132" y="65268"/>
                  </a:lnTo>
                  <a:lnTo>
                    <a:pt x="31387" y="65190"/>
                  </a:lnTo>
                  <a:lnTo>
                    <a:pt x="32611" y="65113"/>
                  </a:lnTo>
                  <a:lnTo>
                    <a:pt x="33836" y="65004"/>
                  </a:lnTo>
                  <a:lnTo>
                    <a:pt x="35029" y="64896"/>
                  </a:lnTo>
                  <a:lnTo>
                    <a:pt x="35510" y="64834"/>
                  </a:lnTo>
                  <a:lnTo>
                    <a:pt x="35773" y="64787"/>
                  </a:lnTo>
                  <a:lnTo>
                    <a:pt x="36068" y="64725"/>
                  </a:lnTo>
                  <a:lnTo>
                    <a:pt x="36362" y="64648"/>
                  </a:lnTo>
                  <a:lnTo>
                    <a:pt x="36657" y="64539"/>
                  </a:lnTo>
                  <a:lnTo>
                    <a:pt x="36951" y="64400"/>
                  </a:lnTo>
                  <a:lnTo>
                    <a:pt x="37246" y="64229"/>
                  </a:lnTo>
                  <a:lnTo>
                    <a:pt x="37494" y="64043"/>
                  </a:lnTo>
                  <a:lnTo>
                    <a:pt x="37726" y="63857"/>
                  </a:lnTo>
                  <a:lnTo>
                    <a:pt x="37928" y="63656"/>
                  </a:lnTo>
                  <a:lnTo>
                    <a:pt x="38114" y="63439"/>
                  </a:lnTo>
                  <a:lnTo>
                    <a:pt x="38269" y="63237"/>
                  </a:lnTo>
                  <a:lnTo>
                    <a:pt x="38424" y="63020"/>
                  </a:lnTo>
                  <a:lnTo>
                    <a:pt x="38672" y="62633"/>
                  </a:lnTo>
                  <a:lnTo>
                    <a:pt x="40438" y="59812"/>
                  </a:lnTo>
                  <a:lnTo>
                    <a:pt x="42205" y="56975"/>
                  </a:lnTo>
                  <a:lnTo>
                    <a:pt x="43972" y="54124"/>
                  </a:lnTo>
                  <a:lnTo>
                    <a:pt x="45724" y="51256"/>
                  </a:lnTo>
                  <a:lnTo>
                    <a:pt x="47460" y="48389"/>
                  </a:lnTo>
                  <a:lnTo>
                    <a:pt x="49180" y="45522"/>
                  </a:lnTo>
                  <a:lnTo>
                    <a:pt x="50885" y="42639"/>
                  </a:lnTo>
                  <a:lnTo>
                    <a:pt x="52574" y="39756"/>
                  </a:lnTo>
                  <a:lnTo>
                    <a:pt x="53551" y="38113"/>
                  </a:lnTo>
                  <a:lnTo>
                    <a:pt x="54543" y="36470"/>
                  </a:lnTo>
                  <a:lnTo>
                    <a:pt x="55798" y="34362"/>
                  </a:lnTo>
                  <a:lnTo>
                    <a:pt x="56434" y="33308"/>
                  </a:lnTo>
                  <a:lnTo>
                    <a:pt x="57054" y="32239"/>
                  </a:lnTo>
                  <a:lnTo>
                    <a:pt x="57658" y="31154"/>
                  </a:lnTo>
                  <a:lnTo>
                    <a:pt x="58247" y="30069"/>
                  </a:lnTo>
                  <a:lnTo>
                    <a:pt x="58821" y="28968"/>
                  </a:lnTo>
                  <a:lnTo>
                    <a:pt x="59379" y="27868"/>
                  </a:lnTo>
                  <a:lnTo>
                    <a:pt x="59642" y="27325"/>
                  </a:lnTo>
                  <a:lnTo>
                    <a:pt x="59906" y="26798"/>
                  </a:lnTo>
                  <a:lnTo>
                    <a:pt x="60479" y="25744"/>
                  </a:lnTo>
                  <a:lnTo>
                    <a:pt x="61099" y="24691"/>
                  </a:lnTo>
                  <a:lnTo>
                    <a:pt x="61734" y="23621"/>
                  </a:lnTo>
                  <a:lnTo>
                    <a:pt x="62525" y="22273"/>
                  </a:lnTo>
                  <a:lnTo>
                    <a:pt x="62912" y="21591"/>
                  </a:lnTo>
                  <a:lnTo>
                    <a:pt x="63300" y="20893"/>
                  </a:lnTo>
                  <a:lnTo>
                    <a:pt x="63687" y="20180"/>
                  </a:lnTo>
                  <a:lnTo>
                    <a:pt x="64044" y="19467"/>
                  </a:lnTo>
                  <a:lnTo>
                    <a:pt x="64400" y="18739"/>
                  </a:lnTo>
                  <a:lnTo>
                    <a:pt x="64726" y="18010"/>
                  </a:lnTo>
                  <a:lnTo>
                    <a:pt x="64912" y="17561"/>
                  </a:lnTo>
                  <a:lnTo>
                    <a:pt x="65113" y="17018"/>
                  </a:lnTo>
                  <a:lnTo>
                    <a:pt x="65346" y="16383"/>
                  </a:lnTo>
                  <a:lnTo>
                    <a:pt x="65563" y="15654"/>
                  </a:lnTo>
                  <a:lnTo>
                    <a:pt x="65780" y="14848"/>
                  </a:lnTo>
                  <a:lnTo>
                    <a:pt x="65888" y="14415"/>
                  </a:lnTo>
                  <a:lnTo>
                    <a:pt x="65981" y="13981"/>
                  </a:lnTo>
                  <a:lnTo>
                    <a:pt x="66074" y="13516"/>
                  </a:lnTo>
                  <a:lnTo>
                    <a:pt x="66152" y="13051"/>
                  </a:lnTo>
                  <a:lnTo>
                    <a:pt x="66214" y="12570"/>
                  </a:lnTo>
                  <a:lnTo>
                    <a:pt x="66276" y="12090"/>
                  </a:lnTo>
                  <a:lnTo>
                    <a:pt x="66307" y="11594"/>
                  </a:lnTo>
                  <a:lnTo>
                    <a:pt x="66338" y="11082"/>
                  </a:lnTo>
                  <a:lnTo>
                    <a:pt x="66353" y="10571"/>
                  </a:lnTo>
                  <a:lnTo>
                    <a:pt x="66338" y="10059"/>
                  </a:lnTo>
                  <a:lnTo>
                    <a:pt x="66307" y="9532"/>
                  </a:lnTo>
                  <a:lnTo>
                    <a:pt x="66260" y="9021"/>
                  </a:lnTo>
                  <a:lnTo>
                    <a:pt x="66183" y="8494"/>
                  </a:lnTo>
                  <a:lnTo>
                    <a:pt x="66090" y="7967"/>
                  </a:lnTo>
                  <a:lnTo>
                    <a:pt x="65966" y="7455"/>
                  </a:lnTo>
                  <a:lnTo>
                    <a:pt x="65811" y="6928"/>
                  </a:lnTo>
                  <a:lnTo>
                    <a:pt x="65625" y="6417"/>
                  </a:lnTo>
                  <a:lnTo>
                    <a:pt x="65423" y="5905"/>
                  </a:lnTo>
                  <a:lnTo>
                    <a:pt x="65175" y="5409"/>
                  </a:lnTo>
                  <a:lnTo>
                    <a:pt x="64912" y="4913"/>
                  </a:lnTo>
                  <a:lnTo>
                    <a:pt x="64602" y="4433"/>
                  </a:lnTo>
                  <a:lnTo>
                    <a:pt x="64245" y="3968"/>
                  </a:lnTo>
                  <a:lnTo>
                    <a:pt x="63935" y="3581"/>
                  </a:lnTo>
                  <a:lnTo>
                    <a:pt x="63610" y="3224"/>
                  </a:lnTo>
                  <a:lnTo>
                    <a:pt x="63269" y="2883"/>
                  </a:lnTo>
                  <a:lnTo>
                    <a:pt x="62912" y="2542"/>
                  </a:lnTo>
                  <a:lnTo>
                    <a:pt x="62540" y="2232"/>
                  </a:lnTo>
                  <a:lnTo>
                    <a:pt x="62168" y="1938"/>
                  </a:lnTo>
                  <a:lnTo>
                    <a:pt x="61765" y="1659"/>
                  </a:lnTo>
                  <a:lnTo>
                    <a:pt x="61362" y="1411"/>
                  </a:lnTo>
                  <a:lnTo>
                    <a:pt x="60944" y="1163"/>
                  </a:lnTo>
                  <a:lnTo>
                    <a:pt x="60526" y="946"/>
                  </a:lnTo>
                  <a:lnTo>
                    <a:pt x="60092" y="760"/>
                  </a:lnTo>
                  <a:lnTo>
                    <a:pt x="59658" y="574"/>
                  </a:lnTo>
                  <a:lnTo>
                    <a:pt x="59208" y="419"/>
                  </a:lnTo>
                  <a:lnTo>
                    <a:pt x="58759" y="295"/>
                  </a:lnTo>
                  <a:lnTo>
                    <a:pt x="58294" y="186"/>
                  </a:lnTo>
                  <a:lnTo>
                    <a:pt x="57844" y="93"/>
                  </a:lnTo>
                  <a:lnTo>
                    <a:pt x="57550" y="62"/>
                  </a:lnTo>
                  <a:lnTo>
                    <a:pt x="57255" y="31"/>
                  </a:lnTo>
                  <a:lnTo>
                    <a:pt x="56961" y="16"/>
                  </a:lnTo>
                  <a:lnTo>
                    <a:pt x="566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1"/>
            <p:cNvSpPr/>
            <p:nvPr/>
          </p:nvSpPr>
          <p:spPr>
            <a:xfrm>
              <a:off x="-2048188" y="3287955"/>
              <a:ext cx="109376" cy="63676"/>
            </a:xfrm>
            <a:custGeom>
              <a:rect b="b" l="l" r="r" t="t"/>
              <a:pathLst>
                <a:path extrusionOk="0" h="4449" w="7642">
                  <a:moveTo>
                    <a:pt x="4557" y="0"/>
                  </a:moveTo>
                  <a:lnTo>
                    <a:pt x="1" y="915"/>
                  </a:lnTo>
                  <a:lnTo>
                    <a:pt x="3054" y="4449"/>
                  </a:lnTo>
                  <a:lnTo>
                    <a:pt x="7642" y="3519"/>
                  </a:lnTo>
                  <a:lnTo>
                    <a:pt x="45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1"/>
            <p:cNvSpPr/>
            <p:nvPr/>
          </p:nvSpPr>
          <p:spPr>
            <a:xfrm>
              <a:off x="-2070373" y="3301036"/>
              <a:ext cx="65895" cy="114042"/>
            </a:xfrm>
            <a:custGeom>
              <a:rect b="b" l="l" r="r" t="t"/>
              <a:pathLst>
                <a:path extrusionOk="0" h="7968" w="4604">
                  <a:moveTo>
                    <a:pt x="1551" y="1"/>
                  </a:moveTo>
                  <a:lnTo>
                    <a:pt x="1504" y="16"/>
                  </a:lnTo>
                  <a:lnTo>
                    <a:pt x="1" y="4449"/>
                  </a:lnTo>
                  <a:lnTo>
                    <a:pt x="3100" y="7968"/>
                  </a:lnTo>
                  <a:lnTo>
                    <a:pt x="4604" y="3535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rgbClr val="EDEE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1"/>
            <p:cNvSpPr/>
            <p:nvPr/>
          </p:nvSpPr>
          <p:spPr>
            <a:xfrm>
              <a:off x="-2026004" y="3338306"/>
              <a:ext cx="87192" cy="76772"/>
            </a:xfrm>
            <a:custGeom>
              <a:rect b="b" l="l" r="r" t="t"/>
              <a:pathLst>
                <a:path extrusionOk="0" h="5364" w="6092">
                  <a:moveTo>
                    <a:pt x="6092" y="1"/>
                  </a:moveTo>
                  <a:lnTo>
                    <a:pt x="1504" y="931"/>
                  </a:lnTo>
                  <a:lnTo>
                    <a:pt x="0" y="5364"/>
                  </a:lnTo>
                  <a:lnTo>
                    <a:pt x="4604" y="4449"/>
                  </a:lnTo>
                  <a:lnTo>
                    <a:pt x="6092" y="1"/>
                  </a:lnTo>
                  <a:close/>
                </a:path>
              </a:pathLst>
            </a:custGeom>
            <a:solidFill>
              <a:srgbClr val="DADB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1"/>
            <p:cNvSpPr/>
            <p:nvPr/>
          </p:nvSpPr>
          <p:spPr>
            <a:xfrm>
              <a:off x="-2024902" y="3306146"/>
              <a:ext cx="13998" cy="12652"/>
            </a:xfrm>
            <a:custGeom>
              <a:rect b="b" l="l" r="r" t="t"/>
              <a:pathLst>
                <a:path extrusionOk="0" h="884" w="978">
                  <a:moveTo>
                    <a:pt x="342" y="0"/>
                  </a:moveTo>
                  <a:lnTo>
                    <a:pt x="249" y="16"/>
                  </a:lnTo>
                  <a:lnTo>
                    <a:pt x="171" y="47"/>
                  </a:lnTo>
                  <a:lnTo>
                    <a:pt x="109" y="93"/>
                  </a:lnTo>
                  <a:lnTo>
                    <a:pt x="63" y="155"/>
                  </a:lnTo>
                  <a:lnTo>
                    <a:pt x="16" y="233"/>
                  </a:lnTo>
                  <a:lnTo>
                    <a:pt x="1" y="310"/>
                  </a:lnTo>
                  <a:lnTo>
                    <a:pt x="1" y="388"/>
                  </a:lnTo>
                  <a:lnTo>
                    <a:pt x="32" y="481"/>
                  </a:lnTo>
                  <a:lnTo>
                    <a:pt x="63" y="558"/>
                  </a:lnTo>
                  <a:lnTo>
                    <a:pt x="125" y="636"/>
                  </a:lnTo>
                  <a:lnTo>
                    <a:pt x="187" y="713"/>
                  </a:lnTo>
                  <a:lnTo>
                    <a:pt x="264" y="775"/>
                  </a:lnTo>
                  <a:lnTo>
                    <a:pt x="357" y="822"/>
                  </a:lnTo>
                  <a:lnTo>
                    <a:pt x="450" y="853"/>
                  </a:lnTo>
                  <a:lnTo>
                    <a:pt x="543" y="884"/>
                  </a:lnTo>
                  <a:lnTo>
                    <a:pt x="636" y="884"/>
                  </a:lnTo>
                  <a:lnTo>
                    <a:pt x="729" y="868"/>
                  </a:lnTo>
                  <a:lnTo>
                    <a:pt x="807" y="837"/>
                  </a:lnTo>
                  <a:lnTo>
                    <a:pt x="869" y="791"/>
                  </a:lnTo>
                  <a:lnTo>
                    <a:pt x="915" y="729"/>
                  </a:lnTo>
                  <a:lnTo>
                    <a:pt x="962" y="651"/>
                  </a:lnTo>
                  <a:lnTo>
                    <a:pt x="977" y="574"/>
                  </a:lnTo>
                  <a:lnTo>
                    <a:pt x="962" y="496"/>
                  </a:lnTo>
                  <a:lnTo>
                    <a:pt x="946" y="403"/>
                  </a:lnTo>
                  <a:lnTo>
                    <a:pt x="915" y="326"/>
                  </a:lnTo>
                  <a:lnTo>
                    <a:pt x="853" y="248"/>
                  </a:lnTo>
                  <a:lnTo>
                    <a:pt x="791" y="171"/>
                  </a:lnTo>
                  <a:lnTo>
                    <a:pt x="714" y="109"/>
                  </a:lnTo>
                  <a:lnTo>
                    <a:pt x="621" y="62"/>
                  </a:lnTo>
                  <a:lnTo>
                    <a:pt x="528" y="31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1"/>
            <p:cNvSpPr/>
            <p:nvPr/>
          </p:nvSpPr>
          <p:spPr>
            <a:xfrm>
              <a:off x="-2050621" y="3322333"/>
              <a:ext cx="11980" cy="14441"/>
            </a:xfrm>
            <a:custGeom>
              <a:rect b="b" l="l" r="r" t="t"/>
              <a:pathLst>
                <a:path extrusionOk="0" h="1009" w="837">
                  <a:moveTo>
                    <a:pt x="450" y="1"/>
                  </a:moveTo>
                  <a:lnTo>
                    <a:pt x="372" y="32"/>
                  </a:lnTo>
                  <a:lnTo>
                    <a:pt x="295" y="63"/>
                  </a:lnTo>
                  <a:lnTo>
                    <a:pt x="217" y="125"/>
                  </a:lnTo>
                  <a:lnTo>
                    <a:pt x="155" y="187"/>
                  </a:lnTo>
                  <a:lnTo>
                    <a:pt x="93" y="264"/>
                  </a:lnTo>
                  <a:lnTo>
                    <a:pt x="47" y="357"/>
                  </a:lnTo>
                  <a:lnTo>
                    <a:pt x="16" y="466"/>
                  </a:lnTo>
                  <a:lnTo>
                    <a:pt x="0" y="559"/>
                  </a:lnTo>
                  <a:lnTo>
                    <a:pt x="16" y="652"/>
                  </a:lnTo>
                  <a:lnTo>
                    <a:pt x="31" y="745"/>
                  </a:lnTo>
                  <a:lnTo>
                    <a:pt x="62" y="822"/>
                  </a:lnTo>
                  <a:lnTo>
                    <a:pt x="109" y="900"/>
                  </a:lnTo>
                  <a:lnTo>
                    <a:pt x="171" y="946"/>
                  </a:lnTo>
                  <a:lnTo>
                    <a:pt x="233" y="993"/>
                  </a:lnTo>
                  <a:lnTo>
                    <a:pt x="310" y="1008"/>
                  </a:lnTo>
                  <a:lnTo>
                    <a:pt x="403" y="1008"/>
                  </a:lnTo>
                  <a:lnTo>
                    <a:pt x="481" y="993"/>
                  </a:lnTo>
                  <a:lnTo>
                    <a:pt x="558" y="946"/>
                  </a:lnTo>
                  <a:lnTo>
                    <a:pt x="636" y="900"/>
                  </a:lnTo>
                  <a:lnTo>
                    <a:pt x="698" y="822"/>
                  </a:lnTo>
                  <a:lnTo>
                    <a:pt x="744" y="745"/>
                  </a:lnTo>
                  <a:lnTo>
                    <a:pt x="791" y="652"/>
                  </a:lnTo>
                  <a:lnTo>
                    <a:pt x="822" y="543"/>
                  </a:lnTo>
                  <a:lnTo>
                    <a:pt x="837" y="450"/>
                  </a:lnTo>
                  <a:lnTo>
                    <a:pt x="837" y="357"/>
                  </a:lnTo>
                  <a:lnTo>
                    <a:pt x="822" y="264"/>
                  </a:lnTo>
                  <a:lnTo>
                    <a:pt x="791" y="187"/>
                  </a:lnTo>
                  <a:lnTo>
                    <a:pt x="744" y="125"/>
                  </a:lnTo>
                  <a:lnTo>
                    <a:pt x="682" y="63"/>
                  </a:lnTo>
                  <a:lnTo>
                    <a:pt x="605" y="32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1"/>
            <p:cNvSpPr/>
            <p:nvPr/>
          </p:nvSpPr>
          <p:spPr>
            <a:xfrm>
              <a:off x="-2037311" y="3336975"/>
              <a:ext cx="11980" cy="14441"/>
            </a:xfrm>
            <a:custGeom>
              <a:rect b="b" l="l" r="r" t="t"/>
              <a:pathLst>
                <a:path extrusionOk="0" h="1009" w="837">
                  <a:moveTo>
                    <a:pt x="449" y="1"/>
                  </a:moveTo>
                  <a:lnTo>
                    <a:pt x="356" y="32"/>
                  </a:lnTo>
                  <a:lnTo>
                    <a:pt x="279" y="63"/>
                  </a:lnTo>
                  <a:lnTo>
                    <a:pt x="217" y="125"/>
                  </a:lnTo>
                  <a:lnTo>
                    <a:pt x="140" y="187"/>
                  </a:lnTo>
                  <a:lnTo>
                    <a:pt x="93" y="264"/>
                  </a:lnTo>
                  <a:lnTo>
                    <a:pt x="47" y="357"/>
                  </a:lnTo>
                  <a:lnTo>
                    <a:pt x="16" y="466"/>
                  </a:lnTo>
                  <a:lnTo>
                    <a:pt x="0" y="559"/>
                  </a:lnTo>
                  <a:lnTo>
                    <a:pt x="0" y="652"/>
                  </a:lnTo>
                  <a:lnTo>
                    <a:pt x="16" y="745"/>
                  </a:lnTo>
                  <a:lnTo>
                    <a:pt x="62" y="822"/>
                  </a:lnTo>
                  <a:lnTo>
                    <a:pt x="109" y="900"/>
                  </a:lnTo>
                  <a:lnTo>
                    <a:pt x="155" y="946"/>
                  </a:lnTo>
                  <a:lnTo>
                    <a:pt x="232" y="993"/>
                  </a:lnTo>
                  <a:lnTo>
                    <a:pt x="310" y="1008"/>
                  </a:lnTo>
                  <a:lnTo>
                    <a:pt x="387" y="1008"/>
                  </a:lnTo>
                  <a:lnTo>
                    <a:pt x="465" y="993"/>
                  </a:lnTo>
                  <a:lnTo>
                    <a:pt x="542" y="946"/>
                  </a:lnTo>
                  <a:lnTo>
                    <a:pt x="620" y="900"/>
                  </a:lnTo>
                  <a:lnTo>
                    <a:pt x="682" y="822"/>
                  </a:lnTo>
                  <a:lnTo>
                    <a:pt x="744" y="745"/>
                  </a:lnTo>
                  <a:lnTo>
                    <a:pt x="790" y="652"/>
                  </a:lnTo>
                  <a:lnTo>
                    <a:pt x="821" y="543"/>
                  </a:lnTo>
                  <a:lnTo>
                    <a:pt x="837" y="450"/>
                  </a:lnTo>
                  <a:lnTo>
                    <a:pt x="837" y="357"/>
                  </a:lnTo>
                  <a:lnTo>
                    <a:pt x="806" y="264"/>
                  </a:lnTo>
                  <a:lnTo>
                    <a:pt x="775" y="187"/>
                  </a:lnTo>
                  <a:lnTo>
                    <a:pt x="728" y="125"/>
                  </a:lnTo>
                  <a:lnTo>
                    <a:pt x="682" y="63"/>
                  </a:lnTo>
                  <a:lnTo>
                    <a:pt x="604" y="32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1"/>
            <p:cNvSpPr/>
            <p:nvPr/>
          </p:nvSpPr>
          <p:spPr>
            <a:xfrm>
              <a:off x="-2024014" y="3351617"/>
              <a:ext cx="11779" cy="14441"/>
            </a:xfrm>
            <a:custGeom>
              <a:rect b="b" l="l" r="r" t="t"/>
              <a:pathLst>
                <a:path extrusionOk="0" h="1009" w="823">
                  <a:moveTo>
                    <a:pt x="435" y="1"/>
                  </a:moveTo>
                  <a:lnTo>
                    <a:pt x="357" y="32"/>
                  </a:lnTo>
                  <a:lnTo>
                    <a:pt x="280" y="63"/>
                  </a:lnTo>
                  <a:lnTo>
                    <a:pt x="202" y="125"/>
                  </a:lnTo>
                  <a:lnTo>
                    <a:pt x="140" y="187"/>
                  </a:lnTo>
                  <a:lnTo>
                    <a:pt x="78" y="264"/>
                  </a:lnTo>
                  <a:lnTo>
                    <a:pt x="47" y="357"/>
                  </a:lnTo>
                  <a:lnTo>
                    <a:pt x="16" y="466"/>
                  </a:lnTo>
                  <a:lnTo>
                    <a:pt x="1" y="559"/>
                  </a:lnTo>
                  <a:lnTo>
                    <a:pt x="1" y="652"/>
                  </a:lnTo>
                  <a:lnTo>
                    <a:pt x="16" y="745"/>
                  </a:lnTo>
                  <a:lnTo>
                    <a:pt x="47" y="822"/>
                  </a:lnTo>
                  <a:lnTo>
                    <a:pt x="94" y="900"/>
                  </a:lnTo>
                  <a:lnTo>
                    <a:pt x="156" y="946"/>
                  </a:lnTo>
                  <a:lnTo>
                    <a:pt x="233" y="993"/>
                  </a:lnTo>
                  <a:lnTo>
                    <a:pt x="311" y="1008"/>
                  </a:lnTo>
                  <a:lnTo>
                    <a:pt x="388" y="1008"/>
                  </a:lnTo>
                  <a:lnTo>
                    <a:pt x="466" y="993"/>
                  </a:lnTo>
                  <a:lnTo>
                    <a:pt x="543" y="946"/>
                  </a:lnTo>
                  <a:lnTo>
                    <a:pt x="621" y="900"/>
                  </a:lnTo>
                  <a:lnTo>
                    <a:pt x="683" y="822"/>
                  </a:lnTo>
                  <a:lnTo>
                    <a:pt x="745" y="745"/>
                  </a:lnTo>
                  <a:lnTo>
                    <a:pt x="791" y="652"/>
                  </a:lnTo>
                  <a:lnTo>
                    <a:pt x="822" y="559"/>
                  </a:lnTo>
                  <a:lnTo>
                    <a:pt x="822" y="450"/>
                  </a:lnTo>
                  <a:lnTo>
                    <a:pt x="822" y="357"/>
                  </a:lnTo>
                  <a:lnTo>
                    <a:pt x="807" y="264"/>
                  </a:lnTo>
                  <a:lnTo>
                    <a:pt x="776" y="187"/>
                  </a:lnTo>
                  <a:lnTo>
                    <a:pt x="729" y="125"/>
                  </a:lnTo>
                  <a:lnTo>
                    <a:pt x="667" y="63"/>
                  </a:lnTo>
                  <a:lnTo>
                    <a:pt x="605" y="32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1"/>
            <p:cNvSpPr/>
            <p:nvPr/>
          </p:nvSpPr>
          <p:spPr>
            <a:xfrm>
              <a:off x="-2061499" y="3350729"/>
              <a:ext cx="11994" cy="14441"/>
            </a:xfrm>
            <a:custGeom>
              <a:rect b="b" l="l" r="r" t="t"/>
              <a:pathLst>
                <a:path extrusionOk="0" h="1009" w="838">
                  <a:moveTo>
                    <a:pt x="450" y="1"/>
                  </a:moveTo>
                  <a:lnTo>
                    <a:pt x="357" y="16"/>
                  </a:lnTo>
                  <a:lnTo>
                    <a:pt x="280" y="63"/>
                  </a:lnTo>
                  <a:lnTo>
                    <a:pt x="218" y="109"/>
                  </a:lnTo>
                  <a:lnTo>
                    <a:pt x="140" y="187"/>
                  </a:lnTo>
                  <a:lnTo>
                    <a:pt x="94" y="264"/>
                  </a:lnTo>
                  <a:lnTo>
                    <a:pt x="47" y="357"/>
                  </a:lnTo>
                  <a:lnTo>
                    <a:pt x="16" y="466"/>
                  </a:lnTo>
                  <a:lnTo>
                    <a:pt x="1" y="559"/>
                  </a:lnTo>
                  <a:lnTo>
                    <a:pt x="1" y="652"/>
                  </a:lnTo>
                  <a:lnTo>
                    <a:pt x="16" y="745"/>
                  </a:lnTo>
                  <a:lnTo>
                    <a:pt x="63" y="822"/>
                  </a:lnTo>
                  <a:lnTo>
                    <a:pt x="109" y="900"/>
                  </a:lnTo>
                  <a:lnTo>
                    <a:pt x="156" y="946"/>
                  </a:lnTo>
                  <a:lnTo>
                    <a:pt x="233" y="993"/>
                  </a:lnTo>
                  <a:lnTo>
                    <a:pt x="311" y="1008"/>
                  </a:lnTo>
                  <a:lnTo>
                    <a:pt x="388" y="1008"/>
                  </a:lnTo>
                  <a:lnTo>
                    <a:pt x="466" y="977"/>
                  </a:lnTo>
                  <a:lnTo>
                    <a:pt x="543" y="946"/>
                  </a:lnTo>
                  <a:lnTo>
                    <a:pt x="621" y="900"/>
                  </a:lnTo>
                  <a:lnTo>
                    <a:pt x="683" y="822"/>
                  </a:lnTo>
                  <a:lnTo>
                    <a:pt x="745" y="745"/>
                  </a:lnTo>
                  <a:lnTo>
                    <a:pt x="791" y="652"/>
                  </a:lnTo>
                  <a:lnTo>
                    <a:pt x="822" y="543"/>
                  </a:lnTo>
                  <a:lnTo>
                    <a:pt x="838" y="450"/>
                  </a:lnTo>
                  <a:lnTo>
                    <a:pt x="838" y="357"/>
                  </a:lnTo>
                  <a:lnTo>
                    <a:pt x="807" y="264"/>
                  </a:lnTo>
                  <a:lnTo>
                    <a:pt x="776" y="187"/>
                  </a:lnTo>
                  <a:lnTo>
                    <a:pt x="729" y="109"/>
                  </a:lnTo>
                  <a:lnTo>
                    <a:pt x="683" y="63"/>
                  </a:lnTo>
                  <a:lnTo>
                    <a:pt x="605" y="16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1"/>
            <p:cNvSpPr/>
            <p:nvPr/>
          </p:nvSpPr>
          <p:spPr>
            <a:xfrm>
              <a:off x="-2048188" y="3365371"/>
              <a:ext cx="11765" cy="14441"/>
            </a:xfrm>
            <a:custGeom>
              <a:rect b="b" l="l" r="r" t="t"/>
              <a:pathLst>
                <a:path extrusionOk="0" h="1009" w="822">
                  <a:moveTo>
                    <a:pt x="435" y="1"/>
                  </a:moveTo>
                  <a:lnTo>
                    <a:pt x="357" y="16"/>
                  </a:lnTo>
                  <a:lnTo>
                    <a:pt x="280" y="63"/>
                  </a:lnTo>
                  <a:lnTo>
                    <a:pt x="202" y="109"/>
                  </a:lnTo>
                  <a:lnTo>
                    <a:pt x="140" y="187"/>
                  </a:lnTo>
                  <a:lnTo>
                    <a:pt x="78" y="264"/>
                  </a:lnTo>
                  <a:lnTo>
                    <a:pt x="47" y="357"/>
                  </a:lnTo>
                  <a:lnTo>
                    <a:pt x="16" y="466"/>
                  </a:lnTo>
                  <a:lnTo>
                    <a:pt x="1" y="559"/>
                  </a:lnTo>
                  <a:lnTo>
                    <a:pt x="1" y="652"/>
                  </a:lnTo>
                  <a:lnTo>
                    <a:pt x="16" y="745"/>
                  </a:lnTo>
                  <a:lnTo>
                    <a:pt x="47" y="822"/>
                  </a:lnTo>
                  <a:lnTo>
                    <a:pt x="94" y="900"/>
                  </a:lnTo>
                  <a:lnTo>
                    <a:pt x="156" y="946"/>
                  </a:lnTo>
                  <a:lnTo>
                    <a:pt x="233" y="993"/>
                  </a:lnTo>
                  <a:lnTo>
                    <a:pt x="311" y="1008"/>
                  </a:lnTo>
                  <a:lnTo>
                    <a:pt x="388" y="1008"/>
                  </a:lnTo>
                  <a:lnTo>
                    <a:pt x="466" y="977"/>
                  </a:lnTo>
                  <a:lnTo>
                    <a:pt x="543" y="946"/>
                  </a:lnTo>
                  <a:lnTo>
                    <a:pt x="621" y="900"/>
                  </a:lnTo>
                  <a:lnTo>
                    <a:pt x="683" y="822"/>
                  </a:lnTo>
                  <a:lnTo>
                    <a:pt x="745" y="745"/>
                  </a:lnTo>
                  <a:lnTo>
                    <a:pt x="791" y="652"/>
                  </a:lnTo>
                  <a:lnTo>
                    <a:pt x="822" y="543"/>
                  </a:lnTo>
                  <a:lnTo>
                    <a:pt x="822" y="450"/>
                  </a:lnTo>
                  <a:lnTo>
                    <a:pt x="822" y="357"/>
                  </a:lnTo>
                  <a:lnTo>
                    <a:pt x="807" y="264"/>
                  </a:lnTo>
                  <a:lnTo>
                    <a:pt x="776" y="187"/>
                  </a:lnTo>
                  <a:lnTo>
                    <a:pt x="729" y="109"/>
                  </a:lnTo>
                  <a:lnTo>
                    <a:pt x="667" y="63"/>
                  </a:lnTo>
                  <a:lnTo>
                    <a:pt x="605" y="16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1"/>
            <p:cNvSpPr/>
            <p:nvPr/>
          </p:nvSpPr>
          <p:spPr>
            <a:xfrm>
              <a:off x="-2035092" y="3380013"/>
              <a:ext cx="11980" cy="14441"/>
            </a:xfrm>
            <a:custGeom>
              <a:rect b="b" l="l" r="r" t="t"/>
              <a:pathLst>
                <a:path extrusionOk="0" h="1009" w="837">
                  <a:moveTo>
                    <a:pt x="449" y="1"/>
                  </a:moveTo>
                  <a:lnTo>
                    <a:pt x="372" y="32"/>
                  </a:lnTo>
                  <a:lnTo>
                    <a:pt x="294" y="63"/>
                  </a:lnTo>
                  <a:lnTo>
                    <a:pt x="217" y="109"/>
                  </a:lnTo>
                  <a:lnTo>
                    <a:pt x="155" y="187"/>
                  </a:lnTo>
                  <a:lnTo>
                    <a:pt x="93" y="264"/>
                  </a:lnTo>
                  <a:lnTo>
                    <a:pt x="46" y="357"/>
                  </a:lnTo>
                  <a:lnTo>
                    <a:pt x="16" y="466"/>
                  </a:lnTo>
                  <a:lnTo>
                    <a:pt x="0" y="559"/>
                  </a:lnTo>
                  <a:lnTo>
                    <a:pt x="16" y="652"/>
                  </a:lnTo>
                  <a:lnTo>
                    <a:pt x="31" y="745"/>
                  </a:lnTo>
                  <a:lnTo>
                    <a:pt x="62" y="822"/>
                  </a:lnTo>
                  <a:lnTo>
                    <a:pt x="108" y="900"/>
                  </a:lnTo>
                  <a:lnTo>
                    <a:pt x="170" y="946"/>
                  </a:lnTo>
                  <a:lnTo>
                    <a:pt x="232" y="993"/>
                  </a:lnTo>
                  <a:lnTo>
                    <a:pt x="310" y="1008"/>
                  </a:lnTo>
                  <a:lnTo>
                    <a:pt x="403" y="1008"/>
                  </a:lnTo>
                  <a:lnTo>
                    <a:pt x="480" y="977"/>
                  </a:lnTo>
                  <a:lnTo>
                    <a:pt x="558" y="946"/>
                  </a:lnTo>
                  <a:lnTo>
                    <a:pt x="635" y="900"/>
                  </a:lnTo>
                  <a:lnTo>
                    <a:pt x="697" y="822"/>
                  </a:lnTo>
                  <a:lnTo>
                    <a:pt x="744" y="745"/>
                  </a:lnTo>
                  <a:lnTo>
                    <a:pt x="790" y="652"/>
                  </a:lnTo>
                  <a:lnTo>
                    <a:pt x="821" y="543"/>
                  </a:lnTo>
                  <a:lnTo>
                    <a:pt x="837" y="450"/>
                  </a:lnTo>
                  <a:lnTo>
                    <a:pt x="837" y="357"/>
                  </a:lnTo>
                  <a:lnTo>
                    <a:pt x="821" y="264"/>
                  </a:lnTo>
                  <a:lnTo>
                    <a:pt x="790" y="187"/>
                  </a:lnTo>
                  <a:lnTo>
                    <a:pt x="744" y="109"/>
                  </a:lnTo>
                  <a:lnTo>
                    <a:pt x="682" y="63"/>
                  </a:lnTo>
                  <a:lnTo>
                    <a:pt x="604" y="16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1"/>
            <p:cNvSpPr/>
            <p:nvPr/>
          </p:nvSpPr>
          <p:spPr>
            <a:xfrm>
              <a:off x="-1961669" y="3349842"/>
              <a:ext cx="11994" cy="14212"/>
            </a:xfrm>
            <a:custGeom>
              <a:rect b="b" l="l" r="r" t="t"/>
              <a:pathLst>
                <a:path extrusionOk="0" h="993" w="838">
                  <a:moveTo>
                    <a:pt x="450" y="1"/>
                  </a:moveTo>
                  <a:lnTo>
                    <a:pt x="372" y="16"/>
                  </a:lnTo>
                  <a:lnTo>
                    <a:pt x="279" y="63"/>
                  </a:lnTo>
                  <a:lnTo>
                    <a:pt x="217" y="109"/>
                  </a:lnTo>
                  <a:lnTo>
                    <a:pt x="155" y="171"/>
                  </a:lnTo>
                  <a:lnTo>
                    <a:pt x="93" y="264"/>
                  </a:lnTo>
                  <a:lnTo>
                    <a:pt x="47" y="357"/>
                  </a:lnTo>
                  <a:lnTo>
                    <a:pt x="16" y="450"/>
                  </a:lnTo>
                  <a:lnTo>
                    <a:pt x="0" y="559"/>
                  </a:lnTo>
                  <a:lnTo>
                    <a:pt x="0" y="652"/>
                  </a:lnTo>
                  <a:lnTo>
                    <a:pt x="31" y="745"/>
                  </a:lnTo>
                  <a:lnTo>
                    <a:pt x="62" y="822"/>
                  </a:lnTo>
                  <a:lnTo>
                    <a:pt x="109" y="884"/>
                  </a:lnTo>
                  <a:lnTo>
                    <a:pt x="155" y="946"/>
                  </a:lnTo>
                  <a:lnTo>
                    <a:pt x="233" y="977"/>
                  </a:lnTo>
                  <a:lnTo>
                    <a:pt x="310" y="993"/>
                  </a:lnTo>
                  <a:lnTo>
                    <a:pt x="388" y="993"/>
                  </a:lnTo>
                  <a:lnTo>
                    <a:pt x="481" y="977"/>
                  </a:lnTo>
                  <a:lnTo>
                    <a:pt x="558" y="946"/>
                  </a:lnTo>
                  <a:lnTo>
                    <a:pt x="620" y="884"/>
                  </a:lnTo>
                  <a:lnTo>
                    <a:pt x="698" y="822"/>
                  </a:lnTo>
                  <a:lnTo>
                    <a:pt x="744" y="729"/>
                  </a:lnTo>
                  <a:lnTo>
                    <a:pt x="791" y="636"/>
                  </a:lnTo>
                  <a:lnTo>
                    <a:pt x="822" y="543"/>
                  </a:lnTo>
                  <a:lnTo>
                    <a:pt x="837" y="450"/>
                  </a:lnTo>
                  <a:lnTo>
                    <a:pt x="837" y="342"/>
                  </a:lnTo>
                  <a:lnTo>
                    <a:pt x="822" y="264"/>
                  </a:lnTo>
                  <a:lnTo>
                    <a:pt x="775" y="171"/>
                  </a:lnTo>
                  <a:lnTo>
                    <a:pt x="729" y="109"/>
                  </a:lnTo>
                  <a:lnTo>
                    <a:pt x="682" y="47"/>
                  </a:lnTo>
                  <a:lnTo>
                    <a:pt x="605" y="16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1"/>
            <p:cNvSpPr/>
            <p:nvPr/>
          </p:nvSpPr>
          <p:spPr>
            <a:xfrm>
              <a:off x="-1973434" y="3386010"/>
              <a:ext cx="11994" cy="14427"/>
            </a:xfrm>
            <a:custGeom>
              <a:rect b="b" l="l" r="r" t="t"/>
              <a:pathLst>
                <a:path extrusionOk="0" h="1008" w="838">
                  <a:moveTo>
                    <a:pt x="450" y="0"/>
                  </a:moveTo>
                  <a:lnTo>
                    <a:pt x="357" y="31"/>
                  </a:lnTo>
                  <a:lnTo>
                    <a:pt x="280" y="62"/>
                  </a:lnTo>
                  <a:lnTo>
                    <a:pt x="218" y="124"/>
                  </a:lnTo>
                  <a:lnTo>
                    <a:pt x="140" y="186"/>
                  </a:lnTo>
                  <a:lnTo>
                    <a:pt x="94" y="264"/>
                  </a:lnTo>
                  <a:lnTo>
                    <a:pt x="47" y="357"/>
                  </a:lnTo>
                  <a:lnTo>
                    <a:pt x="16" y="465"/>
                  </a:lnTo>
                  <a:lnTo>
                    <a:pt x="1" y="558"/>
                  </a:lnTo>
                  <a:lnTo>
                    <a:pt x="1" y="651"/>
                  </a:lnTo>
                  <a:lnTo>
                    <a:pt x="16" y="744"/>
                  </a:lnTo>
                  <a:lnTo>
                    <a:pt x="63" y="822"/>
                  </a:lnTo>
                  <a:lnTo>
                    <a:pt x="109" y="899"/>
                  </a:lnTo>
                  <a:lnTo>
                    <a:pt x="156" y="946"/>
                  </a:lnTo>
                  <a:lnTo>
                    <a:pt x="233" y="992"/>
                  </a:lnTo>
                  <a:lnTo>
                    <a:pt x="311" y="1008"/>
                  </a:lnTo>
                  <a:lnTo>
                    <a:pt x="388" y="1008"/>
                  </a:lnTo>
                  <a:lnTo>
                    <a:pt x="466" y="992"/>
                  </a:lnTo>
                  <a:lnTo>
                    <a:pt x="543" y="946"/>
                  </a:lnTo>
                  <a:lnTo>
                    <a:pt x="621" y="899"/>
                  </a:lnTo>
                  <a:lnTo>
                    <a:pt x="683" y="822"/>
                  </a:lnTo>
                  <a:lnTo>
                    <a:pt x="745" y="744"/>
                  </a:lnTo>
                  <a:lnTo>
                    <a:pt x="791" y="651"/>
                  </a:lnTo>
                  <a:lnTo>
                    <a:pt x="822" y="543"/>
                  </a:lnTo>
                  <a:lnTo>
                    <a:pt x="838" y="450"/>
                  </a:lnTo>
                  <a:lnTo>
                    <a:pt x="838" y="357"/>
                  </a:lnTo>
                  <a:lnTo>
                    <a:pt x="807" y="264"/>
                  </a:lnTo>
                  <a:lnTo>
                    <a:pt x="776" y="186"/>
                  </a:lnTo>
                  <a:lnTo>
                    <a:pt x="729" y="124"/>
                  </a:lnTo>
                  <a:lnTo>
                    <a:pt x="683" y="62"/>
                  </a:lnTo>
                  <a:lnTo>
                    <a:pt x="605" y="31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1"/>
            <p:cNvSpPr/>
            <p:nvPr/>
          </p:nvSpPr>
          <p:spPr>
            <a:xfrm>
              <a:off x="-1984526" y="3369808"/>
              <a:ext cx="11994" cy="14441"/>
            </a:xfrm>
            <a:custGeom>
              <a:rect b="b" l="l" r="r" t="t"/>
              <a:pathLst>
                <a:path extrusionOk="0" h="1009" w="838">
                  <a:moveTo>
                    <a:pt x="450" y="1"/>
                  </a:moveTo>
                  <a:lnTo>
                    <a:pt x="373" y="32"/>
                  </a:lnTo>
                  <a:lnTo>
                    <a:pt x="295" y="63"/>
                  </a:lnTo>
                  <a:lnTo>
                    <a:pt x="218" y="125"/>
                  </a:lnTo>
                  <a:lnTo>
                    <a:pt x="156" y="187"/>
                  </a:lnTo>
                  <a:lnTo>
                    <a:pt x="94" y="264"/>
                  </a:lnTo>
                  <a:lnTo>
                    <a:pt x="47" y="357"/>
                  </a:lnTo>
                  <a:lnTo>
                    <a:pt x="16" y="466"/>
                  </a:lnTo>
                  <a:lnTo>
                    <a:pt x="1" y="559"/>
                  </a:lnTo>
                  <a:lnTo>
                    <a:pt x="16" y="652"/>
                  </a:lnTo>
                  <a:lnTo>
                    <a:pt x="32" y="745"/>
                  </a:lnTo>
                  <a:lnTo>
                    <a:pt x="63" y="822"/>
                  </a:lnTo>
                  <a:lnTo>
                    <a:pt x="109" y="900"/>
                  </a:lnTo>
                  <a:lnTo>
                    <a:pt x="171" y="946"/>
                  </a:lnTo>
                  <a:lnTo>
                    <a:pt x="233" y="993"/>
                  </a:lnTo>
                  <a:lnTo>
                    <a:pt x="311" y="1008"/>
                  </a:lnTo>
                  <a:lnTo>
                    <a:pt x="404" y="1008"/>
                  </a:lnTo>
                  <a:lnTo>
                    <a:pt x="481" y="993"/>
                  </a:lnTo>
                  <a:lnTo>
                    <a:pt x="559" y="946"/>
                  </a:lnTo>
                  <a:lnTo>
                    <a:pt x="636" y="900"/>
                  </a:lnTo>
                  <a:lnTo>
                    <a:pt x="698" y="822"/>
                  </a:lnTo>
                  <a:lnTo>
                    <a:pt x="745" y="745"/>
                  </a:lnTo>
                  <a:lnTo>
                    <a:pt x="791" y="652"/>
                  </a:lnTo>
                  <a:lnTo>
                    <a:pt x="822" y="559"/>
                  </a:lnTo>
                  <a:lnTo>
                    <a:pt x="838" y="450"/>
                  </a:lnTo>
                  <a:lnTo>
                    <a:pt x="838" y="357"/>
                  </a:lnTo>
                  <a:lnTo>
                    <a:pt x="822" y="264"/>
                  </a:lnTo>
                  <a:lnTo>
                    <a:pt x="791" y="187"/>
                  </a:lnTo>
                  <a:lnTo>
                    <a:pt x="745" y="125"/>
                  </a:lnTo>
                  <a:lnTo>
                    <a:pt x="683" y="63"/>
                  </a:lnTo>
                  <a:lnTo>
                    <a:pt x="605" y="32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1"/>
            <p:cNvSpPr/>
            <p:nvPr/>
          </p:nvSpPr>
          <p:spPr>
            <a:xfrm>
              <a:off x="-1998724" y="3355166"/>
              <a:ext cx="11994" cy="14441"/>
            </a:xfrm>
            <a:custGeom>
              <a:rect b="b" l="l" r="r" t="t"/>
              <a:pathLst>
                <a:path extrusionOk="0" h="1009" w="838">
                  <a:moveTo>
                    <a:pt x="450" y="1"/>
                  </a:moveTo>
                  <a:lnTo>
                    <a:pt x="373" y="32"/>
                  </a:lnTo>
                  <a:lnTo>
                    <a:pt x="295" y="63"/>
                  </a:lnTo>
                  <a:lnTo>
                    <a:pt x="218" y="125"/>
                  </a:lnTo>
                  <a:lnTo>
                    <a:pt x="156" y="187"/>
                  </a:lnTo>
                  <a:lnTo>
                    <a:pt x="94" y="264"/>
                  </a:lnTo>
                  <a:lnTo>
                    <a:pt x="47" y="357"/>
                  </a:lnTo>
                  <a:lnTo>
                    <a:pt x="16" y="466"/>
                  </a:lnTo>
                  <a:lnTo>
                    <a:pt x="1" y="559"/>
                  </a:lnTo>
                  <a:lnTo>
                    <a:pt x="1" y="652"/>
                  </a:lnTo>
                  <a:lnTo>
                    <a:pt x="32" y="745"/>
                  </a:lnTo>
                  <a:lnTo>
                    <a:pt x="63" y="822"/>
                  </a:lnTo>
                  <a:lnTo>
                    <a:pt x="109" y="900"/>
                  </a:lnTo>
                  <a:lnTo>
                    <a:pt x="156" y="946"/>
                  </a:lnTo>
                  <a:lnTo>
                    <a:pt x="233" y="993"/>
                  </a:lnTo>
                  <a:lnTo>
                    <a:pt x="311" y="1008"/>
                  </a:lnTo>
                  <a:lnTo>
                    <a:pt x="388" y="1008"/>
                  </a:lnTo>
                  <a:lnTo>
                    <a:pt x="481" y="993"/>
                  </a:lnTo>
                  <a:lnTo>
                    <a:pt x="559" y="946"/>
                  </a:lnTo>
                  <a:lnTo>
                    <a:pt x="621" y="900"/>
                  </a:lnTo>
                  <a:lnTo>
                    <a:pt x="698" y="822"/>
                  </a:lnTo>
                  <a:lnTo>
                    <a:pt x="745" y="745"/>
                  </a:lnTo>
                  <a:lnTo>
                    <a:pt x="791" y="652"/>
                  </a:lnTo>
                  <a:lnTo>
                    <a:pt x="822" y="559"/>
                  </a:lnTo>
                  <a:lnTo>
                    <a:pt x="838" y="450"/>
                  </a:lnTo>
                  <a:lnTo>
                    <a:pt x="838" y="357"/>
                  </a:lnTo>
                  <a:lnTo>
                    <a:pt x="822" y="264"/>
                  </a:lnTo>
                  <a:lnTo>
                    <a:pt x="776" y="187"/>
                  </a:lnTo>
                  <a:lnTo>
                    <a:pt x="729" y="125"/>
                  </a:lnTo>
                  <a:lnTo>
                    <a:pt x="683" y="63"/>
                  </a:lnTo>
                  <a:lnTo>
                    <a:pt x="605" y="32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1"/>
            <p:cNvSpPr/>
            <p:nvPr/>
          </p:nvSpPr>
          <p:spPr>
            <a:xfrm>
              <a:off x="-2010475" y="3391549"/>
              <a:ext cx="11994" cy="14441"/>
            </a:xfrm>
            <a:custGeom>
              <a:rect b="b" l="l" r="r" t="t"/>
              <a:pathLst>
                <a:path extrusionOk="0" h="1009" w="838">
                  <a:moveTo>
                    <a:pt x="450" y="1"/>
                  </a:moveTo>
                  <a:lnTo>
                    <a:pt x="357" y="16"/>
                  </a:lnTo>
                  <a:lnTo>
                    <a:pt x="279" y="63"/>
                  </a:lnTo>
                  <a:lnTo>
                    <a:pt x="217" y="109"/>
                  </a:lnTo>
                  <a:lnTo>
                    <a:pt x="140" y="187"/>
                  </a:lnTo>
                  <a:lnTo>
                    <a:pt x="93" y="264"/>
                  </a:lnTo>
                  <a:lnTo>
                    <a:pt x="47" y="357"/>
                  </a:lnTo>
                  <a:lnTo>
                    <a:pt x="16" y="450"/>
                  </a:lnTo>
                  <a:lnTo>
                    <a:pt x="0" y="559"/>
                  </a:lnTo>
                  <a:lnTo>
                    <a:pt x="0" y="652"/>
                  </a:lnTo>
                  <a:lnTo>
                    <a:pt x="16" y="745"/>
                  </a:lnTo>
                  <a:lnTo>
                    <a:pt x="62" y="822"/>
                  </a:lnTo>
                  <a:lnTo>
                    <a:pt x="109" y="884"/>
                  </a:lnTo>
                  <a:lnTo>
                    <a:pt x="155" y="946"/>
                  </a:lnTo>
                  <a:lnTo>
                    <a:pt x="233" y="977"/>
                  </a:lnTo>
                  <a:lnTo>
                    <a:pt x="310" y="1008"/>
                  </a:lnTo>
                  <a:lnTo>
                    <a:pt x="388" y="1008"/>
                  </a:lnTo>
                  <a:lnTo>
                    <a:pt x="465" y="977"/>
                  </a:lnTo>
                  <a:lnTo>
                    <a:pt x="558" y="946"/>
                  </a:lnTo>
                  <a:lnTo>
                    <a:pt x="620" y="884"/>
                  </a:lnTo>
                  <a:lnTo>
                    <a:pt x="682" y="822"/>
                  </a:lnTo>
                  <a:lnTo>
                    <a:pt x="744" y="745"/>
                  </a:lnTo>
                  <a:lnTo>
                    <a:pt x="791" y="652"/>
                  </a:lnTo>
                  <a:lnTo>
                    <a:pt x="822" y="543"/>
                  </a:lnTo>
                  <a:lnTo>
                    <a:pt x="837" y="450"/>
                  </a:lnTo>
                  <a:lnTo>
                    <a:pt x="837" y="357"/>
                  </a:lnTo>
                  <a:lnTo>
                    <a:pt x="822" y="264"/>
                  </a:lnTo>
                  <a:lnTo>
                    <a:pt x="775" y="187"/>
                  </a:lnTo>
                  <a:lnTo>
                    <a:pt x="729" y="109"/>
                  </a:lnTo>
                  <a:lnTo>
                    <a:pt x="682" y="63"/>
                  </a:lnTo>
                  <a:lnTo>
                    <a:pt x="605" y="16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1"/>
            <p:cNvSpPr/>
            <p:nvPr/>
          </p:nvSpPr>
          <p:spPr>
            <a:xfrm>
              <a:off x="-1971659" y="3323006"/>
              <a:ext cx="13769" cy="12652"/>
            </a:xfrm>
            <a:custGeom>
              <a:rect b="b" l="l" r="r" t="t"/>
              <a:pathLst>
                <a:path extrusionOk="0" h="884" w="962">
                  <a:moveTo>
                    <a:pt x="342" y="0"/>
                  </a:moveTo>
                  <a:lnTo>
                    <a:pt x="249" y="16"/>
                  </a:lnTo>
                  <a:lnTo>
                    <a:pt x="171" y="47"/>
                  </a:lnTo>
                  <a:lnTo>
                    <a:pt x="109" y="93"/>
                  </a:lnTo>
                  <a:lnTo>
                    <a:pt x="47" y="155"/>
                  </a:lnTo>
                  <a:lnTo>
                    <a:pt x="16" y="233"/>
                  </a:lnTo>
                  <a:lnTo>
                    <a:pt x="1" y="310"/>
                  </a:lnTo>
                  <a:lnTo>
                    <a:pt x="1" y="388"/>
                  </a:lnTo>
                  <a:lnTo>
                    <a:pt x="32" y="481"/>
                  </a:lnTo>
                  <a:lnTo>
                    <a:pt x="63" y="558"/>
                  </a:lnTo>
                  <a:lnTo>
                    <a:pt x="109" y="636"/>
                  </a:lnTo>
                  <a:lnTo>
                    <a:pt x="187" y="713"/>
                  </a:lnTo>
                  <a:lnTo>
                    <a:pt x="264" y="775"/>
                  </a:lnTo>
                  <a:lnTo>
                    <a:pt x="357" y="822"/>
                  </a:lnTo>
                  <a:lnTo>
                    <a:pt x="450" y="868"/>
                  </a:lnTo>
                  <a:lnTo>
                    <a:pt x="543" y="884"/>
                  </a:lnTo>
                  <a:lnTo>
                    <a:pt x="636" y="884"/>
                  </a:lnTo>
                  <a:lnTo>
                    <a:pt x="714" y="868"/>
                  </a:lnTo>
                  <a:lnTo>
                    <a:pt x="791" y="837"/>
                  </a:lnTo>
                  <a:lnTo>
                    <a:pt x="869" y="791"/>
                  </a:lnTo>
                  <a:lnTo>
                    <a:pt x="915" y="729"/>
                  </a:lnTo>
                  <a:lnTo>
                    <a:pt x="946" y="651"/>
                  </a:lnTo>
                  <a:lnTo>
                    <a:pt x="962" y="574"/>
                  </a:lnTo>
                  <a:lnTo>
                    <a:pt x="962" y="496"/>
                  </a:lnTo>
                  <a:lnTo>
                    <a:pt x="946" y="403"/>
                  </a:lnTo>
                  <a:lnTo>
                    <a:pt x="915" y="326"/>
                  </a:lnTo>
                  <a:lnTo>
                    <a:pt x="853" y="248"/>
                  </a:lnTo>
                  <a:lnTo>
                    <a:pt x="791" y="171"/>
                  </a:lnTo>
                  <a:lnTo>
                    <a:pt x="714" y="109"/>
                  </a:lnTo>
                  <a:lnTo>
                    <a:pt x="621" y="62"/>
                  </a:lnTo>
                  <a:lnTo>
                    <a:pt x="528" y="31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4C26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1"/>
            <p:cNvSpPr/>
            <p:nvPr/>
          </p:nvSpPr>
          <p:spPr>
            <a:xfrm>
              <a:off x="-2483417" y="3050811"/>
              <a:ext cx="486926" cy="395984"/>
            </a:xfrm>
            <a:custGeom>
              <a:rect b="b" l="l" r="r" t="t"/>
              <a:pathLst>
                <a:path extrusionOk="0" h="27667" w="34021">
                  <a:moveTo>
                    <a:pt x="12399" y="1"/>
                  </a:moveTo>
                  <a:lnTo>
                    <a:pt x="12291" y="16"/>
                  </a:lnTo>
                  <a:lnTo>
                    <a:pt x="12198" y="32"/>
                  </a:lnTo>
                  <a:lnTo>
                    <a:pt x="12105" y="63"/>
                  </a:lnTo>
                  <a:lnTo>
                    <a:pt x="12012" y="109"/>
                  </a:lnTo>
                  <a:lnTo>
                    <a:pt x="11919" y="171"/>
                  </a:lnTo>
                  <a:lnTo>
                    <a:pt x="11764" y="311"/>
                  </a:lnTo>
                  <a:lnTo>
                    <a:pt x="11609" y="481"/>
                  </a:lnTo>
                  <a:lnTo>
                    <a:pt x="11469" y="667"/>
                  </a:lnTo>
                  <a:lnTo>
                    <a:pt x="11345" y="884"/>
                  </a:lnTo>
                  <a:lnTo>
                    <a:pt x="11221" y="1101"/>
                  </a:lnTo>
                  <a:lnTo>
                    <a:pt x="11113" y="1334"/>
                  </a:lnTo>
                  <a:lnTo>
                    <a:pt x="10943" y="1799"/>
                  </a:lnTo>
                  <a:lnTo>
                    <a:pt x="10788" y="2202"/>
                  </a:lnTo>
                  <a:lnTo>
                    <a:pt x="10617" y="2667"/>
                  </a:lnTo>
                  <a:lnTo>
                    <a:pt x="10447" y="3085"/>
                  </a:lnTo>
                  <a:lnTo>
                    <a:pt x="10276" y="3488"/>
                  </a:lnTo>
                  <a:lnTo>
                    <a:pt x="10090" y="3876"/>
                  </a:lnTo>
                  <a:lnTo>
                    <a:pt x="9889" y="4232"/>
                  </a:lnTo>
                  <a:lnTo>
                    <a:pt x="9687" y="4573"/>
                  </a:lnTo>
                  <a:lnTo>
                    <a:pt x="9470" y="4883"/>
                  </a:lnTo>
                  <a:lnTo>
                    <a:pt x="9238" y="5193"/>
                  </a:lnTo>
                  <a:lnTo>
                    <a:pt x="8990" y="5487"/>
                  </a:lnTo>
                  <a:lnTo>
                    <a:pt x="8726" y="5766"/>
                  </a:lnTo>
                  <a:lnTo>
                    <a:pt x="8447" y="6030"/>
                  </a:lnTo>
                  <a:lnTo>
                    <a:pt x="8137" y="6293"/>
                  </a:lnTo>
                  <a:lnTo>
                    <a:pt x="7812" y="6541"/>
                  </a:lnTo>
                  <a:lnTo>
                    <a:pt x="7455" y="6789"/>
                  </a:lnTo>
                  <a:lnTo>
                    <a:pt x="7068" y="7037"/>
                  </a:lnTo>
                  <a:lnTo>
                    <a:pt x="6649" y="7285"/>
                  </a:lnTo>
                  <a:lnTo>
                    <a:pt x="6246" y="7518"/>
                  </a:lnTo>
                  <a:lnTo>
                    <a:pt x="5859" y="7766"/>
                  </a:lnTo>
                  <a:lnTo>
                    <a:pt x="5471" y="8029"/>
                  </a:lnTo>
                  <a:lnTo>
                    <a:pt x="5099" y="8293"/>
                  </a:lnTo>
                  <a:lnTo>
                    <a:pt x="4727" y="8572"/>
                  </a:lnTo>
                  <a:lnTo>
                    <a:pt x="4371" y="8851"/>
                  </a:lnTo>
                  <a:lnTo>
                    <a:pt x="4014" y="9145"/>
                  </a:lnTo>
                  <a:lnTo>
                    <a:pt x="3673" y="9440"/>
                  </a:lnTo>
                  <a:lnTo>
                    <a:pt x="3332" y="9765"/>
                  </a:lnTo>
                  <a:lnTo>
                    <a:pt x="2991" y="10075"/>
                  </a:lnTo>
                  <a:lnTo>
                    <a:pt x="2681" y="10416"/>
                  </a:lnTo>
                  <a:lnTo>
                    <a:pt x="2356" y="10742"/>
                  </a:lnTo>
                  <a:lnTo>
                    <a:pt x="2061" y="11098"/>
                  </a:lnTo>
                  <a:lnTo>
                    <a:pt x="1767" y="11455"/>
                  </a:lnTo>
                  <a:lnTo>
                    <a:pt x="1472" y="11811"/>
                  </a:lnTo>
                  <a:lnTo>
                    <a:pt x="1193" y="12183"/>
                  </a:lnTo>
                  <a:lnTo>
                    <a:pt x="1038" y="12416"/>
                  </a:lnTo>
                  <a:lnTo>
                    <a:pt x="883" y="12679"/>
                  </a:lnTo>
                  <a:lnTo>
                    <a:pt x="744" y="12943"/>
                  </a:lnTo>
                  <a:lnTo>
                    <a:pt x="620" y="13206"/>
                  </a:lnTo>
                  <a:lnTo>
                    <a:pt x="496" y="13485"/>
                  </a:lnTo>
                  <a:lnTo>
                    <a:pt x="388" y="13780"/>
                  </a:lnTo>
                  <a:lnTo>
                    <a:pt x="295" y="14059"/>
                  </a:lnTo>
                  <a:lnTo>
                    <a:pt x="217" y="14369"/>
                  </a:lnTo>
                  <a:lnTo>
                    <a:pt x="155" y="14663"/>
                  </a:lnTo>
                  <a:lnTo>
                    <a:pt x="93" y="14973"/>
                  </a:lnTo>
                  <a:lnTo>
                    <a:pt x="62" y="15283"/>
                  </a:lnTo>
                  <a:lnTo>
                    <a:pt x="31" y="15593"/>
                  </a:lnTo>
                  <a:lnTo>
                    <a:pt x="16" y="15918"/>
                  </a:lnTo>
                  <a:lnTo>
                    <a:pt x="0" y="16228"/>
                  </a:lnTo>
                  <a:lnTo>
                    <a:pt x="16" y="16538"/>
                  </a:lnTo>
                  <a:lnTo>
                    <a:pt x="31" y="16848"/>
                  </a:lnTo>
                  <a:lnTo>
                    <a:pt x="62" y="17174"/>
                  </a:lnTo>
                  <a:lnTo>
                    <a:pt x="109" y="17468"/>
                  </a:lnTo>
                  <a:lnTo>
                    <a:pt x="171" y="17778"/>
                  </a:lnTo>
                  <a:lnTo>
                    <a:pt x="248" y="18073"/>
                  </a:lnTo>
                  <a:lnTo>
                    <a:pt x="326" y="18367"/>
                  </a:lnTo>
                  <a:lnTo>
                    <a:pt x="434" y="18662"/>
                  </a:lnTo>
                  <a:lnTo>
                    <a:pt x="543" y="18941"/>
                  </a:lnTo>
                  <a:lnTo>
                    <a:pt x="667" y="19220"/>
                  </a:lnTo>
                  <a:lnTo>
                    <a:pt x="806" y="19483"/>
                  </a:lnTo>
                  <a:lnTo>
                    <a:pt x="961" y="19731"/>
                  </a:lnTo>
                  <a:lnTo>
                    <a:pt x="1116" y="19979"/>
                  </a:lnTo>
                  <a:lnTo>
                    <a:pt x="1302" y="20212"/>
                  </a:lnTo>
                  <a:lnTo>
                    <a:pt x="1488" y="20429"/>
                  </a:lnTo>
                  <a:lnTo>
                    <a:pt x="1689" y="20630"/>
                  </a:lnTo>
                  <a:lnTo>
                    <a:pt x="1906" y="20816"/>
                  </a:lnTo>
                  <a:lnTo>
                    <a:pt x="2139" y="21002"/>
                  </a:lnTo>
                  <a:lnTo>
                    <a:pt x="2495" y="21250"/>
                  </a:lnTo>
                  <a:lnTo>
                    <a:pt x="2867" y="21483"/>
                  </a:lnTo>
                  <a:lnTo>
                    <a:pt x="3239" y="21700"/>
                  </a:lnTo>
                  <a:lnTo>
                    <a:pt x="3627" y="21901"/>
                  </a:lnTo>
                  <a:lnTo>
                    <a:pt x="4014" y="22103"/>
                  </a:lnTo>
                  <a:lnTo>
                    <a:pt x="4417" y="22273"/>
                  </a:lnTo>
                  <a:lnTo>
                    <a:pt x="4820" y="22444"/>
                  </a:lnTo>
                  <a:lnTo>
                    <a:pt x="5239" y="22599"/>
                  </a:lnTo>
                  <a:lnTo>
                    <a:pt x="5642" y="22754"/>
                  </a:lnTo>
                  <a:lnTo>
                    <a:pt x="6076" y="22878"/>
                  </a:lnTo>
                  <a:lnTo>
                    <a:pt x="6494" y="23002"/>
                  </a:lnTo>
                  <a:lnTo>
                    <a:pt x="6928" y="23110"/>
                  </a:lnTo>
                  <a:lnTo>
                    <a:pt x="7362" y="23203"/>
                  </a:lnTo>
                  <a:lnTo>
                    <a:pt x="7796" y="23281"/>
                  </a:lnTo>
                  <a:lnTo>
                    <a:pt x="8230" y="23358"/>
                  </a:lnTo>
                  <a:lnTo>
                    <a:pt x="8680" y="23420"/>
                  </a:lnTo>
                  <a:lnTo>
                    <a:pt x="9129" y="23482"/>
                  </a:lnTo>
                  <a:lnTo>
                    <a:pt x="9563" y="23529"/>
                  </a:lnTo>
                  <a:lnTo>
                    <a:pt x="10013" y="23560"/>
                  </a:lnTo>
                  <a:lnTo>
                    <a:pt x="10462" y="23591"/>
                  </a:lnTo>
                  <a:lnTo>
                    <a:pt x="11361" y="23606"/>
                  </a:lnTo>
                  <a:lnTo>
                    <a:pt x="12244" y="23591"/>
                  </a:lnTo>
                  <a:lnTo>
                    <a:pt x="13128" y="23544"/>
                  </a:lnTo>
                  <a:lnTo>
                    <a:pt x="13996" y="23467"/>
                  </a:lnTo>
                  <a:lnTo>
                    <a:pt x="14864" y="23358"/>
                  </a:lnTo>
                  <a:lnTo>
                    <a:pt x="15701" y="23219"/>
                  </a:lnTo>
                  <a:lnTo>
                    <a:pt x="15902" y="23188"/>
                  </a:lnTo>
                  <a:lnTo>
                    <a:pt x="16104" y="23188"/>
                  </a:lnTo>
                  <a:lnTo>
                    <a:pt x="16243" y="23234"/>
                  </a:lnTo>
                  <a:lnTo>
                    <a:pt x="16383" y="23296"/>
                  </a:lnTo>
                  <a:lnTo>
                    <a:pt x="16507" y="23389"/>
                  </a:lnTo>
                  <a:lnTo>
                    <a:pt x="16631" y="23482"/>
                  </a:lnTo>
                  <a:lnTo>
                    <a:pt x="17623" y="24226"/>
                  </a:lnTo>
                  <a:lnTo>
                    <a:pt x="18134" y="24583"/>
                  </a:lnTo>
                  <a:lnTo>
                    <a:pt x="18646" y="24939"/>
                  </a:lnTo>
                  <a:lnTo>
                    <a:pt x="19173" y="25280"/>
                  </a:lnTo>
                  <a:lnTo>
                    <a:pt x="19700" y="25590"/>
                  </a:lnTo>
                  <a:lnTo>
                    <a:pt x="20242" y="25900"/>
                  </a:lnTo>
                  <a:lnTo>
                    <a:pt x="20785" y="26179"/>
                  </a:lnTo>
                  <a:lnTo>
                    <a:pt x="21668" y="26613"/>
                  </a:lnTo>
                  <a:lnTo>
                    <a:pt x="22133" y="26830"/>
                  </a:lnTo>
                  <a:lnTo>
                    <a:pt x="22613" y="27062"/>
                  </a:lnTo>
                  <a:lnTo>
                    <a:pt x="23109" y="27264"/>
                  </a:lnTo>
                  <a:lnTo>
                    <a:pt x="23590" y="27434"/>
                  </a:lnTo>
                  <a:lnTo>
                    <a:pt x="23822" y="27512"/>
                  </a:lnTo>
                  <a:lnTo>
                    <a:pt x="24070" y="27574"/>
                  </a:lnTo>
                  <a:lnTo>
                    <a:pt x="24303" y="27620"/>
                  </a:lnTo>
                  <a:lnTo>
                    <a:pt x="24535" y="27651"/>
                  </a:lnTo>
                  <a:lnTo>
                    <a:pt x="24675" y="27667"/>
                  </a:lnTo>
                  <a:lnTo>
                    <a:pt x="24814" y="27651"/>
                  </a:lnTo>
                  <a:lnTo>
                    <a:pt x="24954" y="27620"/>
                  </a:lnTo>
                  <a:lnTo>
                    <a:pt x="25078" y="27558"/>
                  </a:lnTo>
                  <a:lnTo>
                    <a:pt x="25186" y="27496"/>
                  </a:lnTo>
                  <a:lnTo>
                    <a:pt x="25295" y="27403"/>
                  </a:lnTo>
                  <a:lnTo>
                    <a:pt x="25372" y="27295"/>
                  </a:lnTo>
                  <a:lnTo>
                    <a:pt x="25434" y="27171"/>
                  </a:lnTo>
                  <a:lnTo>
                    <a:pt x="25450" y="27093"/>
                  </a:lnTo>
                  <a:lnTo>
                    <a:pt x="25465" y="27031"/>
                  </a:lnTo>
                  <a:lnTo>
                    <a:pt x="25450" y="26876"/>
                  </a:lnTo>
                  <a:lnTo>
                    <a:pt x="25419" y="26737"/>
                  </a:lnTo>
                  <a:lnTo>
                    <a:pt x="25357" y="26597"/>
                  </a:lnTo>
                  <a:lnTo>
                    <a:pt x="25264" y="26458"/>
                  </a:lnTo>
                  <a:lnTo>
                    <a:pt x="25171" y="26318"/>
                  </a:lnTo>
                  <a:lnTo>
                    <a:pt x="25062" y="26194"/>
                  </a:lnTo>
                  <a:lnTo>
                    <a:pt x="24954" y="26086"/>
                  </a:lnTo>
                  <a:lnTo>
                    <a:pt x="24039" y="25203"/>
                  </a:lnTo>
                  <a:lnTo>
                    <a:pt x="23125" y="24335"/>
                  </a:lnTo>
                  <a:lnTo>
                    <a:pt x="22195" y="23467"/>
                  </a:lnTo>
                  <a:lnTo>
                    <a:pt x="21249" y="22630"/>
                  </a:lnTo>
                  <a:lnTo>
                    <a:pt x="20893" y="22335"/>
                  </a:lnTo>
                  <a:lnTo>
                    <a:pt x="20475" y="22025"/>
                  </a:lnTo>
                  <a:lnTo>
                    <a:pt x="20010" y="21700"/>
                  </a:lnTo>
                  <a:lnTo>
                    <a:pt x="19560" y="21359"/>
                  </a:lnTo>
                  <a:lnTo>
                    <a:pt x="19111" y="20987"/>
                  </a:lnTo>
                  <a:lnTo>
                    <a:pt x="18909" y="20816"/>
                  </a:lnTo>
                  <a:lnTo>
                    <a:pt x="18723" y="20615"/>
                  </a:lnTo>
                  <a:lnTo>
                    <a:pt x="18537" y="20429"/>
                  </a:lnTo>
                  <a:lnTo>
                    <a:pt x="18398" y="20227"/>
                  </a:lnTo>
                  <a:lnTo>
                    <a:pt x="18274" y="20041"/>
                  </a:lnTo>
                  <a:lnTo>
                    <a:pt x="18165" y="19824"/>
                  </a:lnTo>
                  <a:lnTo>
                    <a:pt x="18630" y="19809"/>
                  </a:lnTo>
                  <a:lnTo>
                    <a:pt x="19095" y="19809"/>
                  </a:lnTo>
                  <a:lnTo>
                    <a:pt x="19560" y="19824"/>
                  </a:lnTo>
                  <a:lnTo>
                    <a:pt x="20025" y="19855"/>
                  </a:lnTo>
                  <a:lnTo>
                    <a:pt x="20490" y="19886"/>
                  </a:lnTo>
                  <a:lnTo>
                    <a:pt x="20971" y="19933"/>
                  </a:lnTo>
                  <a:lnTo>
                    <a:pt x="21900" y="20041"/>
                  </a:lnTo>
                  <a:lnTo>
                    <a:pt x="23776" y="20289"/>
                  </a:lnTo>
                  <a:lnTo>
                    <a:pt x="24706" y="20398"/>
                  </a:lnTo>
                  <a:lnTo>
                    <a:pt x="25636" y="20491"/>
                  </a:lnTo>
                  <a:lnTo>
                    <a:pt x="26550" y="20537"/>
                  </a:lnTo>
                  <a:lnTo>
                    <a:pt x="27465" y="20584"/>
                  </a:lnTo>
                  <a:lnTo>
                    <a:pt x="28379" y="20584"/>
                  </a:lnTo>
                  <a:lnTo>
                    <a:pt x="28829" y="20568"/>
                  </a:lnTo>
                  <a:lnTo>
                    <a:pt x="29294" y="20553"/>
                  </a:lnTo>
                  <a:lnTo>
                    <a:pt x="29619" y="20537"/>
                  </a:lnTo>
                  <a:lnTo>
                    <a:pt x="29976" y="20537"/>
                  </a:lnTo>
                  <a:lnTo>
                    <a:pt x="30348" y="20522"/>
                  </a:lnTo>
                  <a:lnTo>
                    <a:pt x="30720" y="20506"/>
                  </a:lnTo>
                  <a:lnTo>
                    <a:pt x="31092" y="20460"/>
                  </a:lnTo>
                  <a:lnTo>
                    <a:pt x="31262" y="20429"/>
                  </a:lnTo>
                  <a:lnTo>
                    <a:pt x="31432" y="20398"/>
                  </a:lnTo>
                  <a:lnTo>
                    <a:pt x="31603" y="20336"/>
                  </a:lnTo>
                  <a:lnTo>
                    <a:pt x="31758" y="20274"/>
                  </a:lnTo>
                  <a:lnTo>
                    <a:pt x="31913" y="20196"/>
                  </a:lnTo>
                  <a:lnTo>
                    <a:pt x="32052" y="20119"/>
                  </a:lnTo>
                  <a:lnTo>
                    <a:pt x="32161" y="20026"/>
                  </a:lnTo>
                  <a:lnTo>
                    <a:pt x="32254" y="19933"/>
                  </a:lnTo>
                  <a:lnTo>
                    <a:pt x="32347" y="19824"/>
                  </a:lnTo>
                  <a:lnTo>
                    <a:pt x="32409" y="19700"/>
                  </a:lnTo>
                  <a:lnTo>
                    <a:pt x="32471" y="19576"/>
                  </a:lnTo>
                  <a:lnTo>
                    <a:pt x="32502" y="19437"/>
                  </a:lnTo>
                  <a:lnTo>
                    <a:pt x="32517" y="19313"/>
                  </a:lnTo>
                  <a:lnTo>
                    <a:pt x="32517" y="19173"/>
                  </a:lnTo>
                  <a:lnTo>
                    <a:pt x="32486" y="19080"/>
                  </a:lnTo>
                  <a:lnTo>
                    <a:pt x="32455" y="18987"/>
                  </a:lnTo>
                  <a:lnTo>
                    <a:pt x="32424" y="18894"/>
                  </a:lnTo>
                  <a:lnTo>
                    <a:pt x="32362" y="18817"/>
                  </a:lnTo>
                  <a:lnTo>
                    <a:pt x="32300" y="18739"/>
                  </a:lnTo>
                  <a:lnTo>
                    <a:pt x="32238" y="18662"/>
                  </a:lnTo>
                  <a:lnTo>
                    <a:pt x="32083" y="18538"/>
                  </a:lnTo>
                  <a:lnTo>
                    <a:pt x="31897" y="18429"/>
                  </a:lnTo>
                  <a:lnTo>
                    <a:pt x="31711" y="18321"/>
                  </a:lnTo>
                  <a:lnTo>
                    <a:pt x="31510" y="18243"/>
                  </a:lnTo>
                  <a:lnTo>
                    <a:pt x="31309" y="18181"/>
                  </a:lnTo>
                  <a:lnTo>
                    <a:pt x="30534" y="17933"/>
                  </a:lnTo>
                  <a:lnTo>
                    <a:pt x="29759" y="17732"/>
                  </a:lnTo>
                  <a:lnTo>
                    <a:pt x="28968" y="17546"/>
                  </a:lnTo>
                  <a:lnTo>
                    <a:pt x="28162" y="17391"/>
                  </a:lnTo>
                  <a:lnTo>
                    <a:pt x="27372" y="17251"/>
                  </a:lnTo>
                  <a:lnTo>
                    <a:pt x="26566" y="17127"/>
                  </a:lnTo>
                  <a:lnTo>
                    <a:pt x="25760" y="17003"/>
                  </a:lnTo>
                  <a:lnTo>
                    <a:pt x="24954" y="16910"/>
                  </a:lnTo>
                  <a:lnTo>
                    <a:pt x="23342" y="16709"/>
                  </a:lnTo>
                  <a:lnTo>
                    <a:pt x="21730" y="16492"/>
                  </a:lnTo>
                  <a:lnTo>
                    <a:pt x="20924" y="16368"/>
                  </a:lnTo>
                  <a:lnTo>
                    <a:pt x="20118" y="16228"/>
                  </a:lnTo>
                  <a:lnTo>
                    <a:pt x="19328" y="16073"/>
                  </a:lnTo>
                  <a:lnTo>
                    <a:pt x="18537" y="15903"/>
                  </a:lnTo>
                  <a:lnTo>
                    <a:pt x="19421" y="15748"/>
                  </a:lnTo>
                  <a:lnTo>
                    <a:pt x="20304" y="15577"/>
                  </a:lnTo>
                  <a:lnTo>
                    <a:pt x="21187" y="15391"/>
                  </a:lnTo>
                  <a:lnTo>
                    <a:pt x="22071" y="15206"/>
                  </a:lnTo>
                  <a:lnTo>
                    <a:pt x="23838" y="14834"/>
                  </a:lnTo>
                  <a:lnTo>
                    <a:pt x="24721" y="14648"/>
                  </a:lnTo>
                  <a:lnTo>
                    <a:pt x="25605" y="14477"/>
                  </a:lnTo>
                  <a:lnTo>
                    <a:pt x="26318" y="14338"/>
                  </a:lnTo>
                  <a:lnTo>
                    <a:pt x="27031" y="14183"/>
                  </a:lnTo>
                  <a:lnTo>
                    <a:pt x="28441" y="13857"/>
                  </a:lnTo>
                  <a:lnTo>
                    <a:pt x="29852" y="13532"/>
                  </a:lnTo>
                  <a:lnTo>
                    <a:pt x="30565" y="13377"/>
                  </a:lnTo>
                  <a:lnTo>
                    <a:pt x="31293" y="13237"/>
                  </a:lnTo>
                  <a:lnTo>
                    <a:pt x="31711" y="13160"/>
                  </a:lnTo>
                  <a:lnTo>
                    <a:pt x="32176" y="13051"/>
                  </a:lnTo>
                  <a:lnTo>
                    <a:pt x="32409" y="12974"/>
                  </a:lnTo>
                  <a:lnTo>
                    <a:pt x="32641" y="12881"/>
                  </a:lnTo>
                  <a:lnTo>
                    <a:pt x="32874" y="12788"/>
                  </a:lnTo>
                  <a:lnTo>
                    <a:pt x="33091" y="12679"/>
                  </a:lnTo>
                  <a:lnTo>
                    <a:pt x="33308" y="12540"/>
                  </a:lnTo>
                  <a:lnTo>
                    <a:pt x="33494" y="12400"/>
                  </a:lnTo>
                  <a:lnTo>
                    <a:pt x="33664" y="12245"/>
                  </a:lnTo>
                  <a:lnTo>
                    <a:pt x="33804" y="12075"/>
                  </a:lnTo>
                  <a:lnTo>
                    <a:pt x="33850" y="11966"/>
                  </a:lnTo>
                  <a:lnTo>
                    <a:pt x="33912" y="11873"/>
                  </a:lnTo>
                  <a:lnTo>
                    <a:pt x="33943" y="11765"/>
                  </a:lnTo>
                  <a:lnTo>
                    <a:pt x="33990" y="11656"/>
                  </a:lnTo>
                  <a:lnTo>
                    <a:pt x="34005" y="11548"/>
                  </a:lnTo>
                  <a:lnTo>
                    <a:pt x="34021" y="11424"/>
                  </a:lnTo>
                  <a:lnTo>
                    <a:pt x="34021" y="11300"/>
                  </a:lnTo>
                  <a:lnTo>
                    <a:pt x="34021" y="11176"/>
                  </a:lnTo>
                  <a:lnTo>
                    <a:pt x="33990" y="11021"/>
                  </a:lnTo>
                  <a:lnTo>
                    <a:pt x="33943" y="10897"/>
                  </a:lnTo>
                  <a:lnTo>
                    <a:pt x="33881" y="10773"/>
                  </a:lnTo>
                  <a:lnTo>
                    <a:pt x="33804" y="10680"/>
                  </a:lnTo>
                  <a:lnTo>
                    <a:pt x="33711" y="10602"/>
                  </a:lnTo>
                  <a:lnTo>
                    <a:pt x="33602" y="10540"/>
                  </a:lnTo>
                  <a:lnTo>
                    <a:pt x="33494" y="10494"/>
                  </a:lnTo>
                  <a:lnTo>
                    <a:pt x="33370" y="10463"/>
                  </a:lnTo>
                  <a:lnTo>
                    <a:pt x="33246" y="10432"/>
                  </a:lnTo>
                  <a:lnTo>
                    <a:pt x="33106" y="10416"/>
                  </a:lnTo>
                  <a:lnTo>
                    <a:pt x="32843" y="10401"/>
                  </a:lnTo>
                  <a:lnTo>
                    <a:pt x="32579" y="10401"/>
                  </a:lnTo>
                  <a:lnTo>
                    <a:pt x="32316" y="10416"/>
                  </a:lnTo>
                  <a:lnTo>
                    <a:pt x="30549" y="10540"/>
                  </a:lnTo>
                  <a:lnTo>
                    <a:pt x="28767" y="10695"/>
                  </a:lnTo>
                  <a:lnTo>
                    <a:pt x="27000" y="10866"/>
                  </a:lnTo>
                  <a:lnTo>
                    <a:pt x="25233" y="11083"/>
                  </a:lnTo>
                  <a:lnTo>
                    <a:pt x="23466" y="11315"/>
                  </a:lnTo>
                  <a:lnTo>
                    <a:pt x="21714" y="11594"/>
                  </a:lnTo>
                  <a:lnTo>
                    <a:pt x="19963" y="11889"/>
                  </a:lnTo>
                  <a:lnTo>
                    <a:pt x="18212" y="12214"/>
                  </a:lnTo>
                  <a:lnTo>
                    <a:pt x="19281" y="11641"/>
                  </a:lnTo>
                  <a:lnTo>
                    <a:pt x="20335" y="11036"/>
                  </a:lnTo>
                  <a:lnTo>
                    <a:pt x="21389" y="10432"/>
                  </a:lnTo>
                  <a:lnTo>
                    <a:pt x="22427" y="9812"/>
                  </a:lnTo>
                  <a:lnTo>
                    <a:pt x="23466" y="9161"/>
                  </a:lnTo>
                  <a:lnTo>
                    <a:pt x="24489" y="8510"/>
                  </a:lnTo>
                  <a:lnTo>
                    <a:pt x="25496" y="7828"/>
                  </a:lnTo>
                  <a:lnTo>
                    <a:pt x="26488" y="7146"/>
                  </a:lnTo>
                  <a:lnTo>
                    <a:pt x="27093" y="6712"/>
                  </a:lnTo>
                  <a:lnTo>
                    <a:pt x="27387" y="6495"/>
                  </a:lnTo>
                  <a:lnTo>
                    <a:pt x="27666" y="6262"/>
                  </a:lnTo>
                  <a:lnTo>
                    <a:pt x="27930" y="6014"/>
                  </a:lnTo>
                  <a:lnTo>
                    <a:pt x="28193" y="5751"/>
                  </a:lnTo>
                  <a:lnTo>
                    <a:pt x="28426" y="5472"/>
                  </a:lnTo>
                  <a:lnTo>
                    <a:pt x="28627" y="5177"/>
                  </a:lnTo>
                  <a:lnTo>
                    <a:pt x="28736" y="5007"/>
                  </a:lnTo>
                  <a:lnTo>
                    <a:pt x="28829" y="4821"/>
                  </a:lnTo>
                  <a:lnTo>
                    <a:pt x="28844" y="4713"/>
                  </a:lnTo>
                  <a:lnTo>
                    <a:pt x="28860" y="4620"/>
                  </a:lnTo>
                  <a:lnTo>
                    <a:pt x="28860" y="4527"/>
                  </a:lnTo>
                  <a:lnTo>
                    <a:pt x="28844" y="4418"/>
                  </a:lnTo>
                  <a:lnTo>
                    <a:pt x="28813" y="4325"/>
                  </a:lnTo>
                  <a:lnTo>
                    <a:pt x="28767" y="4232"/>
                  </a:lnTo>
                  <a:lnTo>
                    <a:pt x="28705" y="4155"/>
                  </a:lnTo>
                  <a:lnTo>
                    <a:pt x="28627" y="4093"/>
                  </a:lnTo>
                  <a:lnTo>
                    <a:pt x="28534" y="4031"/>
                  </a:lnTo>
                  <a:lnTo>
                    <a:pt x="28441" y="3984"/>
                  </a:lnTo>
                  <a:lnTo>
                    <a:pt x="28333" y="3953"/>
                  </a:lnTo>
                  <a:lnTo>
                    <a:pt x="28224" y="3938"/>
                  </a:lnTo>
                  <a:lnTo>
                    <a:pt x="27992" y="3922"/>
                  </a:lnTo>
                  <a:lnTo>
                    <a:pt x="27744" y="3938"/>
                  </a:lnTo>
                  <a:lnTo>
                    <a:pt x="27511" y="3984"/>
                  </a:lnTo>
                  <a:lnTo>
                    <a:pt x="27279" y="4031"/>
                  </a:lnTo>
                  <a:lnTo>
                    <a:pt x="26519" y="4294"/>
                  </a:lnTo>
                  <a:lnTo>
                    <a:pt x="25760" y="4573"/>
                  </a:lnTo>
                  <a:lnTo>
                    <a:pt x="25016" y="4883"/>
                  </a:lnTo>
                  <a:lnTo>
                    <a:pt x="24287" y="5193"/>
                  </a:lnTo>
                  <a:lnTo>
                    <a:pt x="23559" y="5534"/>
                  </a:lnTo>
                  <a:lnTo>
                    <a:pt x="22830" y="5875"/>
                  </a:lnTo>
                  <a:lnTo>
                    <a:pt x="21389" y="6572"/>
                  </a:lnTo>
                  <a:lnTo>
                    <a:pt x="19948" y="7285"/>
                  </a:lnTo>
                  <a:lnTo>
                    <a:pt x="19219" y="7626"/>
                  </a:lnTo>
                  <a:lnTo>
                    <a:pt x="18491" y="7952"/>
                  </a:lnTo>
                  <a:lnTo>
                    <a:pt x="17762" y="8277"/>
                  </a:lnTo>
                  <a:lnTo>
                    <a:pt x="17018" y="8587"/>
                  </a:lnTo>
                  <a:lnTo>
                    <a:pt x="16274" y="8882"/>
                  </a:lnTo>
                  <a:lnTo>
                    <a:pt x="15530" y="9145"/>
                  </a:lnTo>
                  <a:lnTo>
                    <a:pt x="15019" y="9331"/>
                  </a:lnTo>
                  <a:lnTo>
                    <a:pt x="14476" y="9533"/>
                  </a:lnTo>
                  <a:lnTo>
                    <a:pt x="14213" y="9626"/>
                  </a:lnTo>
                  <a:lnTo>
                    <a:pt x="13949" y="9703"/>
                  </a:lnTo>
                  <a:lnTo>
                    <a:pt x="13670" y="9765"/>
                  </a:lnTo>
                  <a:lnTo>
                    <a:pt x="13407" y="9812"/>
                  </a:lnTo>
                  <a:lnTo>
                    <a:pt x="13205" y="9812"/>
                  </a:lnTo>
                  <a:lnTo>
                    <a:pt x="12988" y="9796"/>
                  </a:lnTo>
                  <a:lnTo>
                    <a:pt x="12787" y="9750"/>
                  </a:lnTo>
                  <a:lnTo>
                    <a:pt x="12585" y="9672"/>
                  </a:lnTo>
                  <a:lnTo>
                    <a:pt x="12399" y="9579"/>
                  </a:lnTo>
                  <a:lnTo>
                    <a:pt x="12244" y="9471"/>
                  </a:lnTo>
                  <a:lnTo>
                    <a:pt x="12105" y="9316"/>
                  </a:lnTo>
                  <a:lnTo>
                    <a:pt x="12043" y="9238"/>
                  </a:lnTo>
                  <a:lnTo>
                    <a:pt x="11981" y="9145"/>
                  </a:lnTo>
                  <a:lnTo>
                    <a:pt x="11903" y="8975"/>
                  </a:lnTo>
                  <a:lnTo>
                    <a:pt x="11857" y="8773"/>
                  </a:lnTo>
                  <a:lnTo>
                    <a:pt x="11841" y="8587"/>
                  </a:lnTo>
                  <a:lnTo>
                    <a:pt x="11841" y="8386"/>
                  </a:lnTo>
                  <a:lnTo>
                    <a:pt x="11872" y="8184"/>
                  </a:lnTo>
                  <a:lnTo>
                    <a:pt x="11919" y="7983"/>
                  </a:lnTo>
                  <a:lnTo>
                    <a:pt x="11965" y="7781"/>
                  </a:lnTo>
                  <a:lnTo>
                    <a:pt x="12027" y="7580"/>
                  </a:lnTo>
                  <a:lnTo>
                    <a:pt x="12244" y="6960"/>
                  </a:lnTo>
                  <a:lnTo>
                    <a:pt x="12492" y="6340"/>
                  </a:lnTo>
                  <a:lnTo>
                    <a:pt x="12973" y="5100"/>
                  </a:lnTo>
                  <a:lnTo>
                    <a:pt x="13190" y="4480"/>
                  </a:lnTo>
                  <a:lnTo>
                    <a:pt x="13391" y="3845"/>
                  </a:lnTo>
                  <a:lnTo>
                    <a:pt x="13469" y="3519"/>
                  </a:lnTo>
                  <a:lnTo>
                    <a:pt x="13546" y="3194"/>
                  </a:lnTo>
                  <a:lnTo>
                    <a:pt x="13608" y="2868"/>
                  </a:lnTo>
                  <a:lnTo>
                    <a:pt x="13655" y="2543"/>
                  </a:lnTo>
                  <a:lnTo>
                    <a:pt x="13701" y="2264"/>
                  </a:lnTo>
                  <a:lnTo>
                    <a:pt x="13717" y="1969"/>
                  </a:lnTo>
                  <a:lnTo>
                    <a:pt x="13732" y="1675"/>
                  </a:lnTo>
                  <a:lnTo>
                    <a:pt x="13701" y="1365"/>
                  </a:lnTo>
                  <a:lnTo>
                    <a:pt x="13686" y="1225"/>
                  </a:lnTo>
                  <a:lnTo>
                    <a:pt x="13655" y="1086"/>
                  </a:lnTo>
                  <a:lnTo>
                    <a:pt x="13624" y="946"/>
                  </a:lnTo>
                  <a:lnTo>
                    <a:pt x="13562" y="807"/>
                  </a:lnTo>
                  <a:lnTo>
                    <a:pt x="13500" y="683"/>
                  </a:lnTo>
                  <a:lnTo>
                    <a:pt x="13422" y="559"/>
                  </a:lnTo>
                  <a:lnTo>
                    <a:pt x="13329" y="450"/>
                  </a:lnTo>
                  <a:lnTo>
                    <a:pt x="13221" y="342"/>
                  </a:lnTo>
                  <a:lnTo>
                    <a:pt x="13081" y="249"/>
                  </a:lnTo>
                  <a:lnTo>
                    <a:pt x="12957" y="171"/>
                  </a:lnTo>
                  <a:lnTo>
                    <a:pt x="12833" y="109"/>
                  </a:lnTo>
                  <a:lnTo>
                    <a:pt x="12725" y="63"/>
                  </a:lnTo>
                  <a:lnTo>
                    <a:pt x="12616" y="16"/>
                  </a:lnTo>
                  <a:lnTo>
                    <a:pt x="12508" y="1"/>
                  </a:lnTo>
                  <a:close/>
                </a:path>
              </a:pathLst>
            </a:custGeom>
            <a:solidFill>
              <a:srgbClr val="FF9F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1"/>
            <p:cNvSpPr/>
            <p:nvPr/>
          </p:nvSpPr>
          <p:spPr>
            <a:xfrm>
              <a:off x="-2505387" y="3222962"/>
              <a:ext cx="77431" cy="176144"/>
            </a:xfrm>
            <a:custGeom>
              <a:rect b="b" l="l" r="r" t="t"/>
              <a:pathLst>
                <a:path extrusionOk="0" h="12307" w="5410">
                  <a:moveTo>
                    <a:pt x="2666" y="0"/>
                  </a:moveTo>
                  <a:lnTo>
                    <a:pt x="1442" y="264"/>
                  </a:lnTo>
                  <a:lnTo>
                    <a:pt x="714" y="434"/>
                  </a:lnTo>
                  <a:lnTo>
                    <a:pt x="1" y="605"/>
                  </a:lnTo>
                  <a:lnTo>
                    <a:pt x="543" y="1829"/>
                  </a:lnTo>
                  <a:lnTo>
                    <a:pt x="1024" y="2945"/>
                  </a:lnTo>
                  <a:lnTo>
                    <a:pt x="1442" y="4014"/>
                  </a:lnTo>
                  <a:lnTo>
                    <a:pt x="1628" y="4526"/>
                  </a:lnTo>
                  <a:lnTo>
                    <a:pt x="1799" y="5037"/>
                  </a:lnTo>
                  <a:lnTo>
                    <a:pt x="1969" y="5533"/>
                  </a:lnTo>
                  <a:lnTo>
                    <a:pt x="2109" y="6029"/>
                  </a:lnTo>
                  <a:lnTo>
                    <a:pt x="2295" y="6711"/>
                  </a:lnTo>
                  <a:lnTo>
                    <a:pt x="2465" y="7393"/>
                  </a:lnTo>
                  <a:lnTo>
                    <a:pt x="2604" y="8075"/>
                  </a:lnTo>
                  <a:lnTo>
                    <a:pt x="2728" y="8742"/>
                  </a:lnTo>
                  <a:lnTo>
                    <a:pt x="2821" y="9408"/>
                  </a:lnTo>
                  <a:lnTo>
                    <a:pt x="2883" y="10075"/>
                  </a:lnTo>
                  <a:lnTo>
                    <a:pt x="2930" y="10726"/>
                  </a:lnTo>
                  <a:lnTo>
                    <a:pt x="2961" y="11377"/>
                  </a:lnTo>
                  <a:lnTo>
                    <a:pt x="2976" y="12307"/>
                  </a:lnTo>
                  <a:lnTo>
                    <a:pt x="4588" y="11408"/>
                  </a:lnTo>
                  <a:lnTo>
                    <a:pt x="5410" y="10927"/>
                  </a:lnTo>
                  <a:lnTo>
                    <a:pt x="5379" y="9982"/>
                  </a:lnTo>
                  <a:lnTo>
                    <a:pt x="5348" y="9408"/>
                  </a:lnTo>
                  <a:lnTo>
                    <a:pt x="5301" y="8835"/>
                  </a:lnTo>
                  <a:lnTo>
                    <a:pt x="5239" y="8261"/>
                  </a:lnTo>
                  <a:lnTo>
                    <a:pt x="5162" y="7703"/>
                  </a:lnTo>
                  <a:lnTo>
                    <a:pt x="5069" y="7130"/>
                  </a:lnTo>
                  <a:lnTo>
                    <a:pt x="4976" y="6572"/>
                  </a:lnTo>
                  <a:lnTo>
                    <a:pt x="4852" y="5998"/>
                  </a:lnTo>
                  <a:lnTo>
                    <a:pt x="4728" y="5440"/>
                  </a:lnTo>
                  <a:lnTo>
                    <a:pt x="4588" y="4882"/>
                  </a:lnTo>
                  <a:lnTo>
                    <a:pt x="4433" y="4340"/>
                  </a:lnTo>
                  <a:lnTo>
                    <a:pt x="4263" y="3782"/>
                  </a:lnTo>
                  <a:lnTo>
                    <a:pt x="4077" y="3239"/>
                  </a:lnTo>
                  <a:lnTo>
                    <a:pt x="3875" y="2713"/>
                  </a:lnTo>
                  <a:lnTo>
                    <a:pt x="3674" y="2170"/>
                  </a:lnTo>
                  <a:lnTo>
                    <a:pt x="3441" y="1659"/>
                  </a:lnTo>
                  <a:lnTo>
                    <a:pt x="3209" y="1132"/>
                  </a:lnTo>
                  <a:lnTo>
                    <a:pt x="2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1"/>
            <p:cNvSpPr/>
            <p:nvPr/>
          </p:nvSpPr>
          <p:spPr>
            <a:xfrm>
              <a:off x="-2507376" y="3405976"/>
              <a:ext cx="32618" cy="18191"/>
            </a:xfrm>
            <a:custGeom>
              <a:rect b="b" l="l" r="r" t="t"/>
              <a:pathLst>
                <a:path extrusionOk="0" h="1271" w="2279">
                  <a:moveTo>
                    <a:pt x="2279" y="0"/>
                  </a:moveTo>
                  <a:lnTo>
                    <a:pt x="1132" y="636"/>
                  </a:lnTo>
                  <a:lnTo>
                    <a:pt x="0" y="1240"/>
                  </a:lnTo>
                  <a:lnTo>
                    <a:pt x="0" y="1271"/>
                  </a:lnTo>
                  <a:lnTo>
                    <a:pt x="2279" y="0"/>
                  </a:lnTo>
                  <a:close/>
                </a:path>
              </a:pathLst>
            </a:custGeom>
            <a:solidFill>
              <a:srgbClr val="F793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1"/>
            <p:cNvSpPr/>
            <p:nvPr/>
          </p:nvSpPr>
          <p:spPr>
            <a:xfrm>
              <a:off x="-2524465" y="3235600"/>
              <a:ext cx="3793" cy="902"/>
            </a:xfrm>
            <a:custGeom>
              <a:rect b="b" l="l" r="r" t="t"/>
              <a:pathLst>
                <a:path extrusionOk="0" h="63" w="265">
                  <a:moveTo>
                    <a:pt x="264" y="1"/>
                  </a:moveTo>
                  <a:lnTo>
                    <a:pt x="187" y="16"/>
                  </a:lnTo>
                  <a:lnTo>
                    <a:pt x="1" y="63"/>
                  </a:lnTo>
                  <a:lnTo>
                    <a:pt x="32" y="6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F793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1"/>
            <p:cNvSpPr/>
            <p:nvPr/>
          </p:nvSpPr>
          <p:spPr>
            <a:xfrm>
              <a:off x="-3674890" y="2836295"/>
              <a:ext cx="1212111" cy="774435"/>
            </a:xfrm>
            <a:custGeom>
              <a:rect b="b" l="l" r="r" t="t"/>
              <a:pathLst>
                <a:path extrusionOk="0" h="54109" w="84689">
                  <a:moveTo>
                    <a:pt x="9099" y="1"/>
                  </a:moveTo>
                  <a:lnTo>
                    <a:pt x="8789" y="16"/>
                  </a:lnTo>
                  <a:lnTo>
                    <a:pt x="8463" y="47"/>
                  </a:lnTo>
                  <a:lnTo>
                    <a:pt x="8153" y="78"/>
                  </a:lnTo>
                  <a:lnTo>
                    <a:pt x="7859" y="125"/>
                  </a:lnTo>
                  <a:lnTo>
                    <a:pt x="7549" y="171"/>
                  </a:lnTo>
                  <a:lnTo>
                    <a:pt x="7254" y="249"/>
                  </a:lnTo>
                  <a:lnTo>
                    <a:pt x="6975" y="311"/>
                  </a:lnTo>
                  <a:lnTo>
                    <a:pt x="6681" y="404"/>
                  </a:lnTo>
                  <a:lnTo>
                    <a:pt x="6402" y="497"/>
                  </a:lnTo>
                  <a:lnTo>
                    <a:pt x="6123" y="590"/>
                  </a:lnTo>
                  <a:lnTo>
                    <a:pt x="5859" y="714"/>
                  </a:lnTo>
                  <a:lnTo>
                    <a:pt x="5596" y="838"/>
                  </a:lnTo>
                  <a:lnTo>
                    <a:pt x="5332" y="962"/>
                  </a:lnTo>
                  <a:lnTo>
                    <a:pt x="5084" y="1101"/>
                  </a:lnTo>
                  <a:lnTo>
                    <a:pt x="4836" y="1256"/>
                  </a:lnTo>
                  <a:lnTo>
                    <a:pt x="4433" y="1520"/>
                  </a:lnTo>
                  <a:lnTo>
                    <a:pt x="4046" y="1814"/>
                  </a:lnTo>
                  <a:lnTo>
                    <a:pt x="3658" y="2124"/>
                  </a:lnTo>
                  <a:lnTo>
                    <a:pt x="3302" y="2450"/>
                  </a:lnTo>
                  <a:lnTo>
                    <a:pt x="2961" y="2806"/>
                  </a:lnTo>
                  <a:lnTo>
                    <a:pt x="2620" y="3163"/>
                  </a:lnTo>
                  <a:lnTo>
                    <a:pt x="2310" y="3550"/>
                  </a:lnTo>
                  <a:lnTo>
                    <a:pt x="2016" y="3938"/>
                  </a:lnTo>
                  <a:lnTo>
                    <a:pt x="1737" y="4356"/>
                  </a:lnTo>
                  <a:lnTo>
                    <a:pt x="1473" y="4775"/>
                  </a:lnTo>
                  <a:lnTo>
                    <a:pt x="1225" y="5209"/>
                  </a:lnTo>
                  <a:lnTo>
                    <a:pt x="1008" y="5658"/>
                  </a:lnTo>
                  <a:lnTo>
                    <a:pt x="791" y="6123"/>
                  </a:lnTo>
                  <a:lnTo>
                    <a:pt x="621" y="6588"/>
                  </a:lnTo>
                  <a:lnTo>
                    <a:pt x="450" y="7069"/>
                  </a:lnTo>
                  <a:lnTo>
                    <a:pt x="311" y="7565"/>
                  </a:lnTo>
                  <a:lnTo>
                    <a:pt x="233" y="7859"/>
                  </a:lnTo>
                  <a:lnTo>
                    <a:pt x="171" y="8154"/>
                  </a:lnTo>
                  <a:lnTo>
                    <a:pt x="78" y="8743"/>
                  </a:lnTo>
                  <a:lnTo>
                    <a:pt x="16" y="9316"/>
                  </a:lnTo>
                  <a:lnTo>
                    <a:pt x="1" y="9889"/>
                  </a:lnTo>
                  <a:lnTo>
                    <a:pt x="1" y="10463"/>
                  </a:lnTo>
                  <a:lnTo>
                    <a:pt x="47" y="11021"/>
                  </a:lnTo>
                  <a:lnTo>
                    <a:pt x="109" y="11579"/>
                  </a:lnTo>
                  <a:lnTo>
                    <a:pt x="202" y="12121"/>
                  </a:lnTo>
                  <a:lnTo>
                    <a:pt x="326" y="12664"/>
                  </a:lnTo>
                  <a:lnTo>
                    <a:pt x="481" y="13191"/>
                  </a:lnTo>
                  <a:lnTo>
                    <a:pt x="636" y="13702"/>
                  </a:lnTo>
                  <a:lnTo>
                    <a:pt x="822" y="14214"/>
                  </a:lnTo>
                  <a:lnTo>
                    <a:pt x="1024" y="14710"/>
                  </a:lnTo>
                  <a:lnTo>
                    <a:pt x="1241" y="15190"/>
                  </a:lnTo>
                  <a:lnTo>
                    <a:pt x="1473" y="15671"/>
                  </a:lnTo>
                  <a:lnTo>
                    <a:pt x="1721" y="16120"/>
                  </a:lnTo>
                  <a:lnTo>
                    <a:pt x="1969" y="16570"/>
                  </a:lnTo>
                  <a:lnTo>
                    <a:pt x="2233" y="17004"/>
                  </a:lnTo>
                  <a:lnTo>
                    <a:pt x="2496" y="17407"/>
                  </a:lnTo>
                  <a:lnTo>
                    <a:pt x="2775" y="17810"/>
                  </a:lnTo>
                  <a:lnTo>
                    <a:pt x="3038" y="18197"/>
                  </a:lnTo>
                  <a:lnTo>
                    <a:pt x="3317" y="18554"/>
                  </a:lnTo>
                  <a:lnTo>
                    <a:pt x="3860" y="19236"/>
                  </a:lnTo>
                  <a:lnTo>
                    <a:pt x="4371" y="19840"/>
                  </a:lnTo>
                  <a:lnTo>
                    <a:pt x="4852" y="20351"/>
                  </a:lnTo>
                  <a:lnTo>
                    <a:pt x="5270" y="20785"/>
                  </a:lnTo>
                  <a:lnTo>
                    <a:pt x="5627" y="21142"/>
                  </a:lnTo>
                  <a:lnTo>
                    <a:pt x="6247" y="21700"/>
                  </a:lnTo>
                  <a:lnTo>
                    <a:pt x="6867" y="22258"/>
                  </a:lnTo>
                  <a:lnTo>
                    <a:pt x="7518" y="22785"/>
                  </a:lnTo>
                  <a:lnTo>
                    <a:pt x="8169" y="23312"/>
                  </a:lnTo>
                  <a:lnTo>
                    <a:pt x="8820" y="23808"/>
                  </a:lnTo>
                  <a:lnTo>
                    <a:pt x="9486" y="24304"/>
                  </a:lnTo>
                  <a:lnTo>
                    <a:pt x="10804" y="25265"/>
                  </a:lnTo>
                  <a:lnTo>
                    <a:pt x="11858" y="26040"/>
                  </a:lnTo>
                  <a:lnTo>
                    <a:pt x="12865" y="26799"/>
                  </a:lnTo>
                  <a:lnTo>
                    <a:pt x="13857" y="27574"/>
                  </a:lnTo>
                  <a:lnTo>
                    <a:pt x="14337" y="27962"/>
                  </a:lnTo>
                  <a:lnTo>
                    <a:pt x="14802" y="28365"/>
                  </a:lnTo>
                  <a:lnTo>
                    <a:pt x="15779" y="29202"/>
                  </a:lnTo>
                  <a:lnTo>
                    <a:pt x="16786" y="30008"/>
                  </a:lnTo>
                  <a:lnTo>
                    <a:pt x="17794" y="30813"/>
                  </a:lnTo>
                  <a:lnTo>
                    <a:pt x="18832" y="31588"/>
                  </a:lnTo>
                  <a:lnTo>
                    <a:pt x="19855" y="32363"/>
                  </a:lnTo>
                  <a:lnTo>
                    <a:pt x="20894" y="33123"/>
                  </a:lnTo>
                  <a:lnTo>
                    <a:pt x="22971" y="34611"/>
                  </a:lnTo>
                  <a:lnTo>
                    <a:pt x="24598" y="35773"/>
                  </a:lnTo>
                  <a:lnTo>
                    <a:pt x="26225" y="36951"/>
                  </a:lnTo>
                  <a:lnTo>
                    <a:pt x="29031" y="39013"/>
                  </a:lnTo>
                  <a:lnTo>
                    <a:pt x="31852" y="41058"/>
                  </a:lnTo>
                  <a:lnTo>
                    <a:pt x="34672" y="43104"/>
                  </a:lnTo>
                  <a:lnTo>
                    <a:pt x="37524" y="45150"/>
                  </a:lnTo>
                  <a:lnTo>
                    <a:pt x="40376" y="47165"/>
                  </a:lnTo>
                  <a:lnTo>
                    <a:pt x="43228" y="49165"/>
                  </a:lnTo>
                  <a:lnTo>
                    <a:pt x="46095" y="51164"/>
                  </a:lnTo>
                  <a:lnTo>
                    <a:pt x="48963" y="53132"/>
                  </a:lnTo>
                  <a:lnTo>
                    <a:pt x="49350" y="53396"/>
                  </a:lnTo>
                  <a:lnTo>
                    <a:pt x="49567" y="53535"/>
                  </a:lnTo>
                  <a:lnTo>
                    <a:pt x="49815" y="53659"/>
                  </a:lnTo>
                  <a:lnTo>
                    <a:pt x="50063" y="53783"/>
                  </a:lnTo>
                  <a:lnTo>
                    <a:pt x="50342" y="53892"/>
                  </a:lnTo>
                  <a:lnTo>
                    <a:pt x="50637" y="53985"/>
                  </a:lnTo>
                  <a:lnTo>
                    <a:pt x="50947" y="54062"/>
                  </a:lnTo>
                  <a:lnTo>
                    <a:pt x="51241" y="54093"/>
                  </a:lnTo>
                  <a:lnTo>
                    <a:pt x="51551" y="54109"/>
                  </a:lnTo>
                  <a:lnTo>
                    <a:pt x="51784" y="54109"/>
                  </a:lnTo>
                  <a:lnTo>
                    <a:pt x="52016" y="54078"/>
                  </a:lnTo>
                  <a:lnTo>
                    <a:pt x="52249" y="54047"/>
                  </a:lnTo>
                  <a:lnTo>
                    <a:pt x="52466" y="54016"/>
                  </a:lnTo>
                  <a:lnTo>
                    <a:pt x="52900" y="53907"/>
                  </a:lnTo>
                  <a:lnTo>
                    <a:pt x="53303" y="53783"/>
                  </a:lnTo>
                  <a:lnTo>
                    <a:pt x="54310" y="53458"/>
                  </a:lnTo>
                  <a:lnTo>
                    <a:pt x="55333" y="53132"/>
                  </a:lnTo>
                  <a:lnTo>
                    <a:pt x="56356" y="52776"/>
                  </a:lnTo>
                  <a:lnTo>
                    <a:pt x="57379" y="52404"/>
                  </a:lnTo>
                  <a:lnTo>
                    <a:pt x="58433" y="52016"/>
                  </a:lnTo>
                  <a:lnTo>
                    <a:pt x="59487" y="51613"/>
                  </a:lnTo>
                  <a:lnTo>
                    <a:pt x="60556" y="51179"/>
                  </a:lnTo>
                  <a:lnTo>
                    <a:pt x="61657" y="50746"/>
                  </a:lnTo>
                  <a:lnTo>
                    <a:pt x="62757" y="50281"/>
                  </a:lnTo>
                  <a:lnTo>
                    <a:pt x="63873" y="49800"/>
                  </a:lnTo>
                  <a:lnTo>
                    <a:pt x="65020" y="49289"/>
                  </a:lnTo>
                  <a:lnTo>
                    <a:pt x="66182" y="48762"/>
                  </a:lnTo>
                  <a:lnTo>
                    <a:pt x="67360" y="48219"/>
                  </a:lnTo>
                  <a:lnTo>
                    <a:pt x="68569" y="47646"/>
                  </a:lnTo>
                  <a:lnTo>
                    <a:pt x="69794" y="47057"/>
                  </a:lnTo>
                  <a:lnTo>
                    <a:pt x="71049" y="46437"/>
                  </a:lnTo>
                  <a:lnTo>
                    <a:pt x="73622" y="45150"/>
                  </a:lnTo>
                  <a:lnTo>
                    <a:pt x="76257" y="43833"/>
                  </a:lnTo>
                  <a:lnTo>
                    <a:pt x="78907" y="42453"/>
                  </a:lnTo>
                  <a:lnTo>
                    <a:pt x="80240" y="41756"/>
                  </a:lnTo>
                  <a:lnTo>
                    <a:pt x="81573" y="41043"/>
                  </a:lnTo>
                  <a:lnTo>
                    <a:pt x="82705" y="40439"/>
                  </a:lnTo>
                  <a:lnTo>
                    <a:pt x="83852" y="39803"/>
                  </a:lnTo>
                  <a:lnTo>
                    <a:pt x="83867" y="39803"/>
                  </a:lnTo>
                  <a:lnTo>
                    <a:pt x="84688" y="39338"/>
                  </a:lnTo>
                  <a:lnTo>
                    <a:pt x="84688" y="39323"/>
                  </a:lnTo>
                  <a:lnTo>
                    <a:pt x="84673" y="38393"/>
                  </a:lnTo>
                  <a:lnTo>
                    <a:pt x="84642" y="37742"/>
                  </a:lnTo>
                  <a:lnTo>
                    <a:pt x="84595" y="37091"/>
                  </a:lnTo>
                  <a:lnTo>
                    <a:pt x="84533" y="36424"/>
                  </a:lnTo>
                  <a:lnTo>
                    <a:pt x="84440" y="35758"/>
                  </a:lnTo>
                  <a:lnTo>
                    <a:pt x="84316" y="35091"/>
                  </a:lnTo>
                  <a:lnTo>
                    <a:pt x="84177" y="34409"/>
                  </a:lnTo>
                  <a:lnTo>
                    <a:pt x="84007" y="33727"/>
                  </a:lnTo>
                  <a:lnTo>
                    <a:pt x="83821" y="33045"/>
                  </a:lnTo>
                  <a:lnTo>
                    <a:pt x="83681" y="32549"/>
                  </a:lnTo>
                  <a:lnTo>
                    <a:pt x="83511" y="32053"/>
                  </a:lnTo>
                  <a:lnTo>
                    <a:pt x="83340" y="31542"/>
                  </a:lnTo>
                  <a:lnTo>
                    <a:pt x="83154" y="31030"/>
                  </a:lnTo>
                  <a:lnTo>
                    <a:pt x="82736" y="29961"/>
                  </a:lnTo>
                  <a:lnTo>
                    <a:pt x="82255" y="28845"/>
                  </a:lnTo>
                  <a:lnTo>
                    <a:pt x="81713" y="27621"/>
                  </a:lnTo>
                  <a:lnTo>
                    <a:pt x="80643" y="27900"/>
                  </a:lnTo>
                  <a:lnTo>
                    <a:pt x="80411" y="27962"/>
                  </a:lnTo>
                  <a:lnTo>
                    <a:pt x="80380" y="27962"/>
                  </a:lnTo>
                  <a:lnTo>
                    <a:pt x="79062" y="28303"/>
                  </a:lnTo>
                  <a:lnTo>
                    <a:pt x="77621" y="28659"/>
                  </a:lnTo>
                  <a:lnTo>
                    <a:pt x="76195" y="29031"/>
                  </a:lnTo>
                  <a:lnTo>
                    <a:pt x="73359" y="29806"/>
                  </a:lnTo>
                  <a:lnTo>
                    <a:pt x="71096" y="30426"/>
                  </a:lnTo>
                  <a:lnTo>
                    <a:pt x="68554" y="31123"/>
                  </a:lnTo>
                  <a:lnTo>
                    <a:pt x="65996" y="31867"/>
                  </a:lnTo>
                  <a:lnTo>
                    <a:pt x="63470" y="32611"/>
                  </a:lnTo>
                  <a:lnTo>
                    <a:pt x="60975" y="33355"/>
                  </a:lnTo>
                  <a:lnTo>
                    <a:pt x="57224" y="34471"/>
                  </a:lnTo>
                  <a:lnTo>
                    <a:pt x="55333" y="35029"/>
                  </a:lnTo>
                  <a:lnTo>
                    <a:pt x="53442" y="35572"/>
                  </a:lnTo>
                  <a:lnTo>
                    <a:pt x="53210" y="35634"/>
                  </a:lnTo>
                  <a:lnTo>
                    <a:pt x="53086" y="35510"/>
                  </a:lnTo>
                  <a:lnTo>
                    <a:pt x="50776" y="33169"/>
                  </a:lnTo>
                  <a:lnTo>
                    <a:pt x="48575" y="30937"/>
                  </a:lnTo>
                  <a:lnTo>
                    <a:pt x="46467" y="28830"/>
                  </a:lnTo>
                  <a:lnTo>
                    <a:pt x="44452" y="26830"/>
                  </a:lnTo>
                  <a:lnTo>
                    <a:pt x="42500" y="24908"/>
                  </a:lnTo>
                  <a:lnTo>
                    <a:pt x="40609" y="23064"/>
                  </a:lnTo>
                  <a:lnTo>
                    <a:pt x="38764" y="21281"/>
                  </a:lnTo>
                  <a:lnTo>
                    <a:pt x="36935" y="19546"/>
                  </a:lnTo>
                  <a:lnTo>
                    <a:pt x="35571" y="18259"/>
                  </a:lnTo>
                  <a:lnTo>
                    <a:pt x="34207" y="16988"/>
                  </a:lnTo>
                  <a:lnTo>
                    <a:pt x="31449" y="14462"/>
                  </a:lnTo>
                  <a:lnTo>
                    <a:pt x="28674" y="11951"/>
                  </a:lnTo>
                  <a:lnTo>
                    <a:pt x="25931" y="9502"/>
                  </a:lnTo>
                  <a:lnTo>
                    <a:pt x="23544" y="7363"/>
                  </a:lnTo>
                  <a:lnTo>
                    <a:pt x="21157" y="5193"/>
                  </a:lnTo>
                  <a:lnTo>
                    <a:pt x="20506" y="4651"/>
                  </a:lnTo>
                  <a:lnTo>
                    <a:pt x="19871" y="4124"/>
                  </a:lnTo>
                  <a:lnTo>
                    <a:pt x="19235" y="3643"/>
                  </a:lnTo>
                  <a:lnTo>
                    <a:pt x="18615" y="3194"/>
                  </a:lnTo>
                  <a:lnTo>
                    <a:pt x="17995" y="2775"/>
                  </a:lnTo>
                  <a:lnTo>
                    <a:pt x="17360" y="2388"/>
                  </a:lnTo>
                  <a:lnTo>
                    <a:pt x="16740" y="2031"/>
                  </a:lnTo>
                  <a:lnTo>
                    <a:pt x="16120" y="1706"/>
                  </a:lnTo>
                  <a:lnTo>
                    <a:pt x="15686" y="1489"/>
                  </a:lnTo>
                  <a:lnTo>
                    <a:pt x="15252" y="1303"/>
                  </a:lnTo>
                  <a:lnTo>
                    <a:pt x="14802" y="1117"/>
                  </a:lnTo>
                  <a:lnTo>
                    <a:pt x="14368" y="946"/>
                  </a:lnTo>
                  <a:lnTo>
                    <a:pt x="13919" y="791"/>
                  </a:lnTo>
                  <a:lnTo>
                    <a:pt x="13469" y="652"/>
                  </a:lnTo>
                  <a:lnTo>
                    <a:pt x="13020" y="512"/>
                  </a:lnTo>
                  <a:lnTo>
                    <a:pt x="12571" y="404"/>
                  </a:lnTo>
                  <a:lnTo>
                    <a:pt x="12152" y="311"/>
                  </a:lnTo>
                  <a:lnTo>
                    <a:pt x="11749" y="233"/>
                  </a:lnTo>
                  <a:lnTo>
                    <a:pt x="11331" y="156"/>
                  </a:lnTo>
                  <a:lnTo>
                    <a:pt x="10943" y="109"/>
                  </a:lnTo>
                  <a:lnTo>
                    <a:pt x="10556" y="63"/>
                  </a:lnTo>
                  <a:lnTo>
                    <a:pt x="10168" y="32"/>
                  </a:lnTo>
                  <a:lnTo>
                    <a:pt x="9796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1"/>
            <p:cNvSpPr/>
            <p:nvPr/>
          </p:nvSpPr>
          <p:spPr>
            <a:xfrm>
              <a:off x="-2576377" y="3477624"/>
              <a:ext cx="66353" cy="170161"/>
            </a:xfrm>
            <a:custGeom>
              <a:rect b="b" l="l" r="r" t="t"/>
              <a:pathLst>
                <a:path extrusionOk="0" h="11889" w="4636">
                  <a:moveTo>
                    <a:pt x="2078" y="0"/>
                  </a:moveTo>
                  <a:lnTo>
                    <a:pt x="1148" y="5224"/>
                  </a:lnTo>
                  <a:lnTo>
                    <a:pt x="1" y="11578"/>
                  </a:lnTo>
                  <a:lnTo>
                    <a:pt x="1" y="11656"/>
                  </a:lnTo>
                  <a:lnTo>
                    <a:pt x="32" y="11702"/>
                  </a:lnTo>
                  <a:lnTo>
                    <a:pt x="78" y="11749"/>
                  </a:lnTo>
                  <a:lnTo>
                    <a:pt x="140" y="11764"/>
                  </a:lnTo>
                  <a:lnTo>
                    <a:pt x="683" y="11826"/>
                  </a:lnTo>
                  <a:lnTo>
                    <a:pt x="1225" y="11857"/>
                  </a:lnTo>
                  <a:lnTo>
                    <a:pt x="1768" y="11888"/>
                  </a:lnTo>
                  <a:lnTo>
                    <a:pt x="2868" y="11888"/>
                  </a:lnTo>
                  <a:lnTo>
                    <a:pt x="3411" y="11857"/>
                  </a:lnTo>
                  <a:lnTo>
                    <a:pt x="3953" y="11826"/>
                  </a:lnTo>
                  <a:lnTo>
                    <a:pt x="4496" y="11764"/>
                  </a:lnTo>
                  <a:lnTo>
                    <a:pt x="4558" y="11749"/>
                  </a:lnTo>
                  <a:lnTo>
                    <a:pt x="4604" y="11702"/>
                  </a:lnTo>
                  <a:lnTo>
                    <a:pt x="4635" y="11656"/>
                  </a:lnTo>
                  <a:lnTo>
                    <a:pt x="4635" y="11578"/>
                  </a:lnTo>
                  <a:lnTo>
                    <a:pt x="3488" y="5224"/>
                  </a:lnTo>
                  <a:lnTo>
                    <a:pt x="2543" y="0"/>
                  </a:lnTo>
                  <a:lnTo>
                    <a:pt x="2434" y="16"/>
                  </a:lnTo>
                  <a:lnTo>
                    <a:pt x="2202" y="16"/>
                  </a:lnTo>
                  <a:lnTo>
                    <a:pt x="20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1"/>
            <p:cNvSpPr/>
            <p:nvPr/>
          </p:nvSpPr>
          <p:spPr>
            <a:xfrm>
              <a:off x="-2564612" y="3435030"/>
              <a:ext cx="42823" cy="42823"/>
            </a:xfrm>
            <a:custGeom>
              <a:rect b="b" l="l" r="r" t="t"/>
              <a:pathLst>
                <a:path extrusionOk="0" h="2992" w="2992">
                  <a:moveTo>
                    <a:pt x="1333" y="0"/>
                  </a:moveTo>
                  <a:lnTo>
                    <a:pt x="1194" y="31"/>
                  </a:lnTo>
                  <a:lnTo>
                    <a:pt x="1054" y="62"/>
                  </a:lnTo>
                  <a:lnTo>
                    <a:pt x="915" y="124"/>
                  </a:lnTo>
                  <a:lnTo>
                    <a:pt x="775" y="186"/>
                  </a:lnTo>
                  <a:lnTo>
                    <a:pt x="651" y="248"/>
                  </a:lnTo>
                  <a:lnTo>
                    <a:pt x="543" y="341"/>
                  </a:lnTo>
                  <a:lnTo>
                    <a:pt x="434" y="434"/>
                  </a:lnTo>
                  <a:lnTo>
                    <a:pt x="341" y="543"/>
                  </a:lnTo>
                  <a:lnTo>
                    <a:pt x="248" y="667"/>
                  </a:lnTo>
                  <a:lnTo>
                    <a:pt x="171" y="791"/>
                  </a:lnTo>
                  <a:lnTo>
                    <a:pt x="109" y="915"/>
                  </a:lnTo>
                  <a:lnTo>
                    <a:pt x="62" y="1054"/>
                  </a:lnTo>
                  <a:lnTo>
                    <a:pt x="31" y="1194"/>
                  </a:lnTo>
                  <a:lnTo>
                    <a:pt x="0" y="1349"/>
                  </a:lnTo>
                  <a:lnTo>
                    <a:pt x="0" y="1504"/>
                  </a:lnTo>
                  <a:lnTo>
                    <a:pt x="0" y="1643"/>
                  </a:lnTo>
                  <a:lnTo>
                    <a:pt x="16" y="1767"/>
                  </a:lnTo>
                  <a:lnTo>
                    <a:pt x="47" y="1907"/>
                  </a:lnTo>
                  <a:lnTo>
                    <a:pt x="93" y="2031"/>
                  </a:lnTo>
                  <a:lnTo>
                    <a:pt x="140" y="2155"/>
                  </a:lnTo>
                  <a:lnTo>
                    <a:pt x="202" y="2263"/>
                  </a:lnTo>
                  <a:lnTo>
                    <a:pt x="279" y="2372"/>
                  </a:lnTo>
                  <a:lnTo>
                    <a:pt x="357" y="2480"/>
                  </a:lnTo>
                  <a:lnTo>
                    <a:pt x="450" y="2573"/>
                  </a:lnTo>
                  <a:lnTo>
                    <a:pt x="543" y="2651"/>
                  </a:lnTo>
                  <a:lnTo>
                    <a:pt x="651" y="2728"/>
                  </a:lnTo>
                  <a:lnTo>
                    <a:pt x="760" y="2806"/>
                  </a:lnTo>
                  <a:lnTo>
                    <a:pt x="884" y="2852"/>
                  </a:lnTo>
                  <a:lnTo>
                    <a:pt x="1008" y="2914"/>
                  </a:lnTo>
                  <a:lnTo>
                    <a:pt x="1132" y="2945"/>
                  </a:lnTo>
                  <a:lnTo>
                    <a:pt x="1256" y="2976"/>
                  </a:lnTo>
                  <a:lnTo>
                    <a:pt x="1380" y="2992"/>
                  </a:lnTo>
                  <a:lnTo>
                    <a:pt x="1612" y="2992"/>
                  </a:lnTo>
                  <a:lnTo>
                    <a:pt x="1721" y="2976"/>
                  </a:lnTo>
                  <a:lnTo>
                    <a:pt x="1860" y="2945"/>
                  </a:lnTo>
                  <a:lnTo>
                    <a:pt x="1984" y="2914"/>
                  </a:lnTo>
                  <a:lnTo>
                    <a:pt x="2108" y="2852"/>
                  </a:lnTo>
                  <a:lnTo>
                    <a:pt x="2217" y="2806"/>
                  </a:lnTo>
                  <a:lnTo>
                    <a:pt x="2341" y="2728"/>
                  </a:lnTo>
                  <a:lnTo>
                    <a:pt x="2434" y="2651"/>
                  </a:lnTo>
                  <a:lnTo>
                    <a:pt x="2542" y="2573"/>
                  </a:lnTo>
                  <a:lnTo>
                    <a:pt x="2620" y="2480"/>
                  </a:lnTo>
                  <a:lnTo>
                    <a:pt x="2713" y="2372"/>
                  </a:lnTo>
                  <a:lnTo>
                    <a:pt x="2775" y="2263"/>
                  </a:lnTo>
                  <a:lnTo>
                    <a:pt x="2837" y="2155"/>
                  </a:lnTo>
                  <a:lnTo>
                    <a:pt x="2899" y="2031"/>
                  </a:lnTo>
                  <a:lnTo>
                    <a:pt x="2930" y="1907"/>
                  </a:lnTo>
                  <a:lnTo>
                    <a:pt x="2961" y="1767"/>
                  </a:lnTo>
                  <a:lnTo>
                    <a:pt x="2992" y="1643"/>
                  </a:lnTo>
                  <a:lnTo>
                    <a:pt x="2992" y="1504"/>
                  </a:lnTo>
                  <a:lnTo>
                    <a:pt x="2976" y="1349"/>
                  </a:lnTo>
                  <a:lnTo>
                    <a:pt x="2961" y="1194"/>
                  </a:lnTo>
                  <a:lnTo>
                    <a:pt x="2930" y="1054"/>
                  </a:lnTo>
                  <a:lnTo>
                    <a:pt x="2868" y="915"/>
                  </a:lnTo>
                  <a:lnTo>
                    <a:pt x="2806" y="791"/>
                  </a:lnTo>
                  <a:lnTo>
                    <a:pt x="2728" y="667"/>
                  </a:lnTo>
                  <a:lnTo>
                    <a:pt x="2651" y="543"/>
                  </a:lnTo>
                  <a:lnTo>
                    <a:pt x="2558" y="434"/>
                  </a:lnTo>
                  <a:lnTo>
                    <a:pt x="2449" y="341"/>
                  </a:lnTo>
                  <a:lnTo>
                    <a:pt x="2325" y="248"/>
                  </a:lnTo>
                  <a:lnTo>
                    <a:pt x="2201" y="186"/>
                  </a:lnTo>
                  <a:lnTo>
                    <a:pt x="2077" y="124"/>
                  </a:lnTo>
                  <a:lnTo>
                    <a:pt x="1938" y="62"/>
                  </a:lnTo>
                  <a:lnTo>
                    <a:pt x="1798" y="3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1"/>
            <p:cNvSpPr/>
            <p:nvPr/>
          </p:nvSpPr>
          <p:spPr>
            <a:xfrm>
              <a:off x="-2444601" y="3477624"/>
              <a:ext cx="66338" cy="170161"/>
            </a:xfrm>
            <a:custGeom>
              <a:rect b="b" l="l" r="r" t="t"/>
              <a:pathLst>
                <a:path extrusionOk="0" h="11889" w="4635">
                  <a:moveTo>
                    <a:pt x="2093" y="0"/>
                  </a:moveTo>
                  <a:lnTo>
                    <a:pt x="1147" y="5224"/>
                  </a:lnTo>
                  <a:lnTo>
                    <a:pt x="0" y="11578"/>
                  </a:lnTo>
                  <a:lnTo>
                    <a:pt x="0" y="11656"/>
                  </a:lnTo>
                  <a:lnTo>
                    <a:pt x="31" y="11702"/>
                  </a:lnTo>
                  <a:lnTo>
                    <a:pt x="78" y="11749"/>
                  </a:lnTo>
                  <a:lnTo>
                    <a:pt x="140" y="11764"/>
                  </a:lnTo>
                  <a:lnTo>
                    <a:pt x="682" y="11826"/>
                  </a:lnTo>
                  <a:lnTo>
                    <a:pt x="1225" y="11857"/>
                  </a:lnTo>
                  <a:lnTo>
                    <a:pt x="1767" y="11888"/>
                  </a:lnTo>
                  <a:lnTo>
                    <a:pt x="2868" y="11888"/>
                  </a:lnTo>
                  <a:lnTo>
                    <a:pt x="3410" y="11857"/>
                  </a:lnTo>
                  <a:lnTo>
                    <a:pt x="3953" y="11826"/>
                  </a:lnTo>
                  <a:lnTo>
                    <a:pt x="4495" y="11764"/>
                  </a:lnTo>
                  <a:lnTo>
                    <a:pt x="4557" y="11749"/>
                  </a:lnTo>
                  <a:lnTo>
                    <a:pt x="4604" y="11702"/>
                  </a:lnTo>
                  <a:lnTo>
                    <a:pt x="4635" y="11656"/>
                  </a:lnTo>
                  <a:lnTo>
                    <a:pt x="4635" y="11578"/>
                  </a:lnTo>
                  <a:lnTo>
                    <a:pt x="3488" y="5224"/>
                  </a:lnTo>
                  <a:lnTo>
                    <a:pt x="2558" y="0"/>
                  </a:lnTo>
                  <a:lnTo>
                    <a:pt x="2434" y="16"/>
                  </a:lnTo>
                  <a:lnTo>
                    <a:pt x="2201" y="16"/>
                  </a:lnTo>
                  <a:lnTo>
                    <a:pt x="20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1"/>
            <p:cNvSpPr/>
            <p:nvPr/>
          </p:nvSpPr>
          <p:spPr>
            <a:xfrm>
              <a:off x="-2432851" y="3435030"/>
              <a:ext cx="42837" cy="42823"/>
            </a:xfrm>
            <a:custGeom>
              <a:rect b="b" l="l" r="r" t="t"/>
              <a:pathLst>
                <a:path extrusionOk="0" h="2992" w="2993">
                  <a:moveTo>
                    <a:pt x="1349" y="0"/>
                  </a:moveTo>
                  <a:lnTo>
                    <a:pt x="1194" y="31"/>
                  </a:lnTo>
                  <a:lnTo>
                    <a:pt x="1055" y="62"/>
                  </a:lnTo>
                  <a:lnTo>
                    <a:pt x="915" y="124"/>
                  </a:lnTo>
                  <a:lnTo>
                    <a:pt x="791" y="186"/>
                  </a:lnTo>
                  <a:lnTo>
                    <a:pt x="667" y="248"/>
                  </a:lnTo>
                  <a:lnTo>
                    <a:pt x="543" y="341"/>
                  </a:lnTo>
                  <a:lnTo>
                    <a:pt x="435" y="434"/>
                  </a:lnTo>
                  <a:lnTo>
                    <a:pt x="342" y="543"/>
                  </a:lnTo>
                  <a:lnTo>
                    <a:pt x="249" y="667"/>
                  </a:lnTo>
                  <a:lnTo>
                    <a:pt x="187" y="791"/>
                  </a:lnTo>
                  <a:lnTo>
                    <a:pt x="125" y="915"/>
                  </a:lnTo>
                  <a:lnTo>
                    <a:pt x="63" y="1054"/>
                  </a:lnTo>
                  <a:lnTo>
                    <a:pt x="32" y="1194"/>
                  </a:lnTo>
                  <a:lnTo>
                    <a:pt x="1" y="1349"/>
                  </a:lnTo>
                  <a:lnTo>
                    <a:pt x="1" y="1504"/>
                  </a:lnTo>
                  <a:lnTo>
                    <a:pt x="1" y="1643"/>
                  </a:lnTo>
                  <a:lnTo>
                    <a:pt x="32" y="1767"/>
                  </a:lnTo>
                  <a:lnTo>
                    <a:pt x="63" y="1907"/>
                  </a:lnTo>
                  <a:lnTo>
                    <a:pt x="94" y="2031"/>
                  </a:lnTo>
                  <a:lnTo>
                    <a:pt x="156" y="2155"/>
                  </a:lnTo>
                  <a:lnTo>
                    <a:pt x="218" y="2263"/>
                  </a:lnTo>
                  <a:lnTo>
                    <a:pt x="280" y="2372"/>
                  </a:lnTo>
                  <a:lnTo>
                    <a:pt x="357" y="2480"/>
                  </a:lnTo>
                  <a:lnTo>
                    <a:pt x="450" y="2573"/>
                  </a:lnTo>
                  <a:lnTo>
                    <a:pt x="559" y="2651"/>
                  </a:lnTo>
                  <a:lnTo>
                    <a:pt x="652" y="2728"/>
                  </a:lnTo>
                  <a:lnTo>
                    <a:pt x="760" y="2806"/>
                  </a:lnTo>
                  <a:lnTo>
                    <a:pt x="884" y="2852"/>
                  </a:lnTo>
                  <a:lnTo>
                    <a:pt x="1008" y="2914"/>
                  </a:lnTo>
                  <a:lnTo>
                    <a:pt x="1132" y="2945"/>
                  </a:lnTo>
                  <a:lnTo>
                    <a:pt x="1272" y="2976"/>
                  </a:lnTo>
                  <a:lnTo>
                    <a:pt x="1380" y="2992"/>
                  </a:lnTo>
                  <a:lnTo>
                    <a:pt x="1613" y="2992"/>
                  </a:lnTo>
                  <a:lnTo>
                    <a:pt x="1737" y="2976"/>
                  </a:lnTo>
                  <a:lnTo>
                    <a:pt x="1861" y="2945"/>
                  </a:lnTo>
                  <a:lnTo>
                    <a:pt x="1985" y="2914"/>
                  </a:lnTo>
                  <a:lnTo>
                    <a:pt x="2109" y="2852"/>
                  </a:lnTo>
                  <a:lnTo>
                    <a:pt x="2233" y="2806"/>
                  </a:lnTo>
                  <a:lnTo>
                    <a:pt x="2341" y="2728"/>
                  </a:lnTo>
                  <a:lnTo>
                    <a:pt x="2450" y="2651"/>
                  </a:lnTo>
                  <a:lnTo>
                    <a:pt x="2543" y="2573"/>
                  </a:lnTo>
                  <a:lnTo>
                    <a:pt x="2636" y="2480"/>
                  </a:lnTo>
                  <a:lnTo>
                    <a:pt x="2713" y="2372"/>
                  </a:lnTo>
                  <a:lnTo>
                    <a:pt x="2791" y="2263"/>
                  </a:lnTo>
                  <a:lnTo>
                    <a:pt x="2853" y="2155"/>
                  </a:lnTo>
                  <a:lnTo>
                    <a:pt x="2899" y="2031"/>
                  </a:lnTo>
                  <a:lnTo>
                    <a:pt x="2946" y="1907"/>
                  </a:lnTo>
                  <a:lnTo>
                    <a:pt x="2977" y="1767"/>
                  </a:lnTo>
                  <a:lnTo>
                    <a:pt x="2992" y="1643"/>
                  </a:lnTo>
                  <a:lnTo>
                    <a:pt x="2992" y="1504"/>
                  </a:lnTo>
                  <a:lnTo>
                    <a:pt x="2992" y="1349"/>
                  </a:lnTo>
                  <a:lnTo>
                    <a:pt x="2961" y="1194"/>
                  </a:lnTo>
                  <a:lnTo>
                    <a:pt x="2930" y="1054"/>
                  </a:lnTo>
                  <a:lnTo>
                    <a:pt x="2884" y="915"/>
                  </a:lnTo>
                  <a:lnTo>
                    <a:pt x="2822" y="791"/>
                  </a:lnTo>
                  <a:lnTo>
                    <a:pt x="2744" y="667"/>
                  </a:lnTo>
                  <a:lnTo>
                    <a:pt x="2651" y="543"/>
                  </a:lnTo>
                  <a:lnTo>
                    <a:pt x="2558" y="434"/>
                  </a:lnTo>
                  <a:lnTo>
                    <a:pt x="2450" y="341"/>
                  </a:lnTo>
                  <a:lnTo>
                    <a:pt x="2341" y="248"/>
                  </a:lnTo>
                  <a:lnTo>
                    <a:pt x="2217" y="186"/>
                  </a:lnTo>
                  <a:lnTo>
                    <a:pt x="2078" y="124"/>
                  </a:lnTo>
                  <a:lnTo>
                    <a:pt x="1938" y="62"/>
                  </a:lnTo>
                  <a:lnTo>
                    <a:pt x="1799" y="31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1"/>
            <p:cNvSpPr/>
            <p:nvPr/>
          </p:nvSpPr>
          <p:spPr>
            <a:xfrm>
              <a:off x="-2535114" y="3477624"/>
              <a:ext cx="66338" cy="170161"/>
            </a:xfrm>
            <a:custGeom>
              <a:rect b="b" l="l" r="r" t="t"/>
              <a:pathLst>
                <a:path extrusionOk="0" h="11889" w="4635">
                  <a:moveTo>
                    <a:pt x="2078" y="0"/>
                  </a:moveTo>
                  <a:lnTo>
                    <a:pt x="1148" y="5224"/>
                  </a:lnTo>
                  <a:lnTo>
                    <a:pt x="1" y="11578"/>
                  </a:lnTo>
                  <a:lnTo>
                    <a:pt x="1" y="11656"/>
                  </a:lnTo>
                  <a:lnTo>
                    <a:pt x="32" y="11702"/>
                  </a:lnTo>
                  <a:lnTo>
                    <a:pt x="78" y="11749"/>
                  </a:lnTo>
                  <a:lnTo>
                    <a:pt x="125" y="11764"/>
                  </a:lnTo>
                  <a:lnTo>
                    <a:pt x="683" y="11826"/>
                  </a:lnTo>
                  <a:lnTo>
                    <a:pt x="1225" y="11857"/>
                  </a:lnTo>
                  <a:lnTo>
                    <a:pt x="1768" y="11888"/>
                  </a:lnTo>
                  <a:lnTo>
                    <a:pt x="2853" y="11888"/>
                  </a:lnTo>
                  <a:lnTo>
                    <a:pt x="3411" y="11857"/>
                  </a:lnTo>
                  <a:lnTo>
                    <a:pt x="3953" y="11826"/>
                  </a:lnTo>
                  <a:lnTo>
                    <a:pt x="4495" y="11764"/>
                  </a:lnTo>
                  <a:lnTo>
                    <a:pt x="4557" y="11749"/>
                  </a:lnTo>
                  <a:lnTo>
                    <a:pt x="4604" y="11702"/>
                  </a:lnTo>
                  <a:lnTo>
                    <a:pt x="4619" y="11656"/>
                  </a:lnTo>
                  <a:lnTo>
                    <a:pt x="4635" y="11578"/>
                  </a:lnTo>
                  <a:lnTo>
                    <a:pt x="3488" y="5224"/>
                  </a:lnTo>
                  <a:lnTo>
                    <a:pt x="2543" y="0"/>
                  </a:lnTo>
                  <a:lnTo>
                    <a:pt x="2434" y="16"/>
                  </a:lnTo>
                  <a:lnTo>
                    <a:pt x="2202" y="16"/>
                  </a:lnTo>
                  <a:lnTo>
                    <a:pt x="20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1"/>
            <p:cNvSpPr/>
            <p:nvPr/>
          </p:nvSpPr>
          <p:spPr>
            <a:xfrm>
              <a:off x="-2523349" y="3435030"/>
              <a:ext cx="42823" cy="42823"/>
            </a:xfrm>
            <a:custGeom>
              <a:rect b="b" l="l" r="r" t="t"/>
              <a:pathLst>
                <a:path extrusionOk="0" h="2992" w="2992">
                  <a:moveTo>
                    <a:pt x="1333" y="0"/>
                  </a:moveTo>
                  <a:lnTo>
                    <a:pt x="1194" y="31"/>
                  </a:lnTo>
                  <a:lnTo>
                    <a:pt x="1039" y="62"/>
                  </a:lnTo>
                  <a:lnTo>
                    <a:pt x="915" y="124"/>
                  </a:lnTo>
                  <a:lnTo>
                    <a:pt x="775" y="186"/>
                  </a:lnTo>
                  <a:lnTo>
                    <a:pt x="651" y="248"/>
                  </a:lnTo>
                  <a:lnTo>
                    <a:pt x="543" y="341"/>
                  </a:lnTo>
                  <a:lnTo>
                    <a:pt x="434" y="434"/>
                  </a:lnTo>
                  <a:lnTo>
                    <a:pt x="341" y="543"/>
                  </a:lnTo>
                  <a:lnTo>
                    <a:pt x="248" y="667"/>
                  </a:lnTo>
                  <a:lnTo>
                    <a:pt x="171" y="791"/>
                  </a:lnTo>
                  <a:lnTo>
                    <a:pt x="109" y="915"/>
                  </a:lnTo>
                  <a:lnTo>
                    <a:pt x="62" y="1054"/>
                  </a:lnTo>
                  <a:lnTo>
                    <a:pt x="16" y="1194"/>
                  </a:lnTo>
                  <a:lnTo>
                    <a:pt x="0" y="1349"/>
                  </a:lnTo>
                  <a:lnTo>
                    <a:pt x="0" y="1504"/>
                  </a:lnTo>
                  <a:lnTo>
                    <a:pt x="0" y="1643"/>
                  </a:lnTo>
                  <a:lnTo>
                    <a:pt x="16" y="1767"/>
                  </a:lnTo>
                  <a:lnTo>
                    <a:pt x="47" y="1907"/>
                  </a:lnTo>
                  <a:lnTo>
                    <a:pt x="93" y="2031"/>
                  </a:lnTo>
                  <a:lnTo>
                    <a:pt x="140" y="2155"/>
                  </a:lnTo>
                  <a:lnTo>
                    <a:pt x="202" y="2263"/>
                  </a:lnTo>
                  <a:lnTo>
                    <a:pt x="279" y="2372"/>
                  </a:lnTo>
                  <a:lnTo>
                    <a:pt x="357" y="2480"/>
                  </a:lnTo>
                  <a:lnTo>
                    <a:pt x="450" y="2573"/>
                  </a:lnTo>
                  <a:lnTo>
                    <a:pt x="543" y="2651"/>
                  </a:lnTo>
                  <a:lnTo>
                    <a:pt x="651" y="2728"/>
                  </a:lnTo>
                  <a:lnTo>
                    <a:pt x="760" y="2806"/>
                  </a:lnTo>
                  <a:lnTo>
                    <a:pt x="884" y="2852"/>
                  </a:lnTo>
                  <a:lnTo>
                    <a:pt x="992" y="2914"/>
                  </a:lnTo>
                  <a:lnTo>
                    <a:pt x="1132" y="2945"/>
                  </a:lnTo>
                  <a:lnTo>
                    <a:pt x="1256" y="2976"/>
                  </a:lnTo>
                  <a:lnTo>
                    <a:pt x="1380" y="2992"/>
                  </a:lnTo>
                  <a:lnTo>
                    <a:pt x="1612" y="2992"/>
                  </a:lnTo>
                  <a:lnTo>
                    <a:pt x="1721" y="2976"/>
                  </a:lnTo>
                  <a:lnTo>
                    <a:pt x="1860" y="2945"/>
                  </a:lnTo>
                  <a:lnTo>
                    <a:pt x="1984" y="2914"/>
                  </a:lnTo>
                  <a:lnTo>
                    <a:pt x="2108" y="2852"/>
                  </a:lnTo>
                  <a:lnTo>
                    <a:pt x="2217" y="2806"/>
                  </a:lnTo>
                  <a:lnTo>
                    <a:pt x="2341" y="2728"/>
                  </a:lnTo>
                  <a:lnTo>
                    <a:pt x="2434" y="2651"/>
                  </a:lnTo>
                  <a:lnTo>
                    <a:pt x="2542" y="2573"/>
                  </a:lnTo>
                  <a:lnTo>
                    <a:pt x="2620" y="2480"/>
                  </a:lnTo>
                  <a:lnTo>
                    <a:pt x="2713" y="2372"/>
                  </a:lnTo>
                  <a:lnTo>
                    <a:pt x="2775" y="2263"/>
                  </a:lnTo>
                  <a:lnTo>
                    <a:pt x="2837" y="2155"/>
                  </a:lnTo>
                  <a:lnTo>
                    <a:pt x="2899" y="2031"/>
                  </a:lnTo>
                  <a:lnTo>
                    <a:pt x="2930" y="1907"/>
                  </a:lnTo>
                  <a:lnTo>
                    <a:pt x="2961" y="1767"/>
                  </a:lnTo>
                  <a:lnTo>
                    <a:pt x="2976" y="1643"/>
                  </a:lnTo>
                  <a:lnTo>
                    <a:pt x="2992" y="1504"/>
                  </a:lnTo>
                  <a:lnTo>
                    <a:pt x="2976" y="1349"/>
                  </a:lnTo>
                  <a:lnTo>
                    <a:pt x="2961" y="1194"/>
                  </a:lnTo>
                  <a:lnTo>
                    <a:pt x="2914" y="1054"/>
                  </a:lnTo>
                  <a:lnTo>
                    <a:pt x="2868" y="915"/>
                  </a:lnTo>
                  <a:lnTo>
                    <a:pt x="2806" y="791"/>
                  </a:lnTo>
                  <a:lnTo>
                    <a:pt x="2728" y="667"/>
                  </a:lnTo>
                  <a:lnTo>
                    <a:pt x="2651" y="543"/>
                  </a:lnTo>
                  <a:lnTo>
                    <a:pt x="2542" y="434"/>
                  </a:lnTo>
                  <a:lnTo>
                    <a:pt x="2449" y="341"/>
                  </a:lnTo>
                  <a:lnTo>
                    <a:pt x="2325" y="248"/>
                  </a:lnTo>
                  <a:lnTo>
                    <a:pt x="2201" y="186"/>
                  </a:lnTo>
                  <a:lnTo>
                    <a:pt x="2077" y="124"/>
                  </a:lnTo>
                  <a:lnTo>
                    <a:pt x="1938" y="62"/>
                  </a:lnTo>
                  <a:lnTo>
                    <a:pt x="1798" y="3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1"/>
            <p:cNvSpPr/>
            <p:nvPr/>
          </p:nvSpPr>
          <p:spPr>
            <a:xfrm>
              <a:off x="-2403339" y="3477624"/>
              <a:ext cx="66338" cy="170161"/>
            </a:xfrm>
            <a:custGeom>
              <a:rect b="b" l="l" r="r" t="t"/>
              <a:pathLst>
                <a:path extrusionOk="0" h="11889" w="4635">
                  <a:moveTo>
                    <a:pt x="2093" y="0"/>
                  </a:moveTo>
                  <a:lnTo>
                    <a:pt x="1147" y="5224"/>
                  </a:lnTo>
                  <a:lnTo>
                    <a:pt x="0" y="11578"/>
                  </a:lnTo>
                  <a:lnTo>
                    <a:pt x="0" y="11656"/>
                  </a:lnTo>
                  <a:lnTo>
                    <a:pt x="31" y="11702"/>
                  </a:lnTo>
                  <a:lnTo>
                    <a:pt x="78" y="11749"/>
                  </a:lnTo>
                  <a:lnTo>
                    <a:pt x="140" y="11764"/>
                  </a:lnTo>
                  <a:lnTo>
                    <a:pt x="682" y="11826"/>
                  </a:lnTo>
                  <a:lnTo>
                    <a:pt x="1225" y="11857"/>
                  </a:lnTo>
                  <a:lnTo>
                    <a:pt x="1767" y="11888"/>
                  </a:lnTo>
                  <a:lnTo>
                    <a:pt x="2868" y="11888"/>
                  </a:lnTo>
                  <a:lnTo>
                    <a:pt x="3410" y="11857"/>
                  </a:lnTo>
                  <a:lnTo>
                    <a:pt x="3953" y="11826"/>
                  </a:lnTo>
                  <a:lnTo>
                    <a:pt x="4495" y="11764"/>
                  </a:lnTo>
                  <a:lnTo>
                    <a:pt x="4557" y="11749"/>
                  </a:lnTo>
                  <a:lnTo>
                    <a:pt x="4604" y="11702"/>
                  </a:lnTo>
                  <a:lnTo>
                    <a:pt x="4635" y="11656"/>
                  </a:lnTo>
                  <a:lnTo>
                    <a:pt x="4635" y="11578"/>
                  </a:lnTo>
                  <a:lnTo>
                    <a:pt x="3488" y="5224"/>
                  </a:lnTo>
                  <a:lnTo>
                    <a:pt x="2542" y="0"/>
                  </a:lnTo>
                  <a:lnTo>
                    <a:pt x="2434" y="16"/>
                  </a:lnTo>
                  <a:lnTo>
                    <a:pt x="2201" y="16"/>
                  </a:lnTo>
                  <a:lnTo>
                    <a:pt x="20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1"/>
            <p:cNvSpPr/>
            <p:nvPr/>
          </p:nvSpPr>
          <p:spPr>
            <a:xfrm>
              <a:off x="-2391588" y="3435030"/>
              <a:ext cx="42837" cy="42823"/>
            </a:xfrm>
            <a:custGeom>
              <a:rect b="b" l="l" r="r" t="t"/>
              <a:pathLst>
                <a:path extrusionOk="0" h="2992" w="2993">
                  <a:moveTo>
                    <a:pt x="1349" y="0"/>
                  </a:moveTo>
                  <a:lnTo>
                    <a:pt x="1194" y="31"/>
                  </a:lnTo>
                  <a:lnTo>
                    <a:pt x="1055" y="62"/>
                  </a:lnTo>
                  <a:lnTo>
                    <a:pt x="915" y="124"/>
                  </a:lnTo>
                  <a:lnTo>
                    <a:pt x="776" y="186"/>
                  </a:lnTo>
                  <a:lnTo>
                    <a:pt x="652" y="248"/>
                  </a:lnTo>
                  <a:lnTo>
                    <a:pt x="543" y="341"/>
                  </a:lnTo>
                  <a:lnTo>
                    <a:pt x="435" y="434"/>
                  </a:lnTo>
                  <a:lnTo>
                    <a:pt x="342" y="543"/>
                  </a:lnTo>
                  <a:lnTo>
                    <a:pt x="249" y="667"/>
                  </a:lnTo>
                  <a:lnTo>
                    <a:pt x="187" y="791"/>
                  </a:lnTo>
                  <a:lnTo>
                    <a:pt x="109" y="915"/>
                  </a:lnTo>
                  <a:lnTo>
                    <a:pt x="63" y="1054"/>
                  </a:lnTo>
                  <a:lnTo>
                    <a:pt x="32" y="1194"/>
                  </a:lnTo>
                  <a:lnTo>
                    <a:pt x="1" y="1349"/>
                  </a:lnTo>
                  <a:lnTo>
                    <a:pt x="1" y="1504"/>
                  </a:lnTo>
                  <a:lnTo>
                    <a:pt x="1" y="1643"/>
                  </a:lnTo>
                  <a:lnTo>
                    <a:pt x="16" y="1767"/>
                  </a:lnTo>
                  <a:lnTo>
                    <a:pt x="47" y="1907"/>
                  </a:lnTo>
                  <a:lnTo>
                    <a:pt x="94" y="2031"/>
                  </a:lnTo>
                  <a:lnTo>
                    <a:pt x="140" y="2155"/>
                  </a:lnTo>
                  <a:lnTo>
                    <a:pt x="218" y="2263"/>
                  </a:lnTo>
                  <a:lnTo>
                    <a:pt x="280" y="2372"/>
                  </a:lnTo>
                  <a:lnTo>
                    <a:pt x="357" y="2480"/>
                  </a:lnTo>
                  <a:lnTo>
                    <a:pt x="450" y="2573"/>
                  </a:lnTo>
                  <a:lnTo>
                    <a:pt x="543" y="2651"/>
                  </a:lnTo>
                  <a:lnTo>
                    <a:pt x="652" y="2728"/>
                  </a:lnTo>
                  <a:lnTo>
                    <a:pt x="760" y="2806"/>
                  </a:lnTo>
                  <a:lnTo>
                    <a:pt x="884" y="2852"/>
                  </a:lnTo>
                  <a:lnTo>
                    <a:pt x="1008" y="2914"/>
                  </a:lnTo>
                  <a:lnTo>
                    <a:pt x="1132" y="2945"/>
                  </a:lnTo>
                  <a:lnTo>
                    <a:pt x="1272" y="2976"/>
                  </a:lnTo>
                  <a:lnTo>
                    <a:pt x="1380" y="2992"/>
                  </a:lnTo>
                  <a:lnTo>
                    <a:pt x="1613" y="2992"/>
                  </a:lnTo>
                  <a:lnTo>
                    <a:pt x="1721" y="2976"/>
                  </a:lnTo>
                  <a:lnTo>
                    <a:pt x="1861" y="2945"/>
                  </a:lnTo>
                  <a:lnTo>
                    <a:pt x="1985" y="2914"/>
                  </a:lnTo>
                  <a:lnTo>
                    <a:pt x="2109" y="2852"/>
                  </a:lnTo>
                  <a:lnTo>
                    <a:pt x="2233" y="2806"/>
                  </a:lnTo>
                  <a:lnTo>
                    <a:pt x="2341" y="2728"/>
                  </a:lnTo>
                  <a:lnTo>
                    <a:pt x="2450" y="2651"/>
                  </a:lnTo>
                  <a:lnTo>
                    <a:pt x="2543" y="2573"/>
                  </a:lnTo>
                  <a:lnTo>
                    <a:pt x="2636" y="2480"/>
                  </a:lnTo>
                  <a:lnTo>
                    <a:pt x="2713" y="2372"/>
                  </a:lnTo>
                  <a:lnTo>
                    <a:pt x="2775" y="2263"/>
                  </a:lnTo>
                  <a:lnTo>
                    <a:pt x="2853" y="2155"/>
                  </a:lnTo>
                  <a:lnTo>
                    <a:pt x="2899" y="2031"/>
                  </a:lnTo>
                  <a:lnTo>
                    <a:pt x="2946" y="1907"/>
                  </a:lnTo>
                  <a:lnTo>
                    <a:pt x="2977" y="1767"/>
                  </a:lnTo>
                  <a:lnTo>
                    <a:pt x="2992" y="1643"/>
                  </a:lnTo>
                  <a:lnTo>
                    <a:pt x="2992" y="1504"/>
                  </a:lnTo>
                  <a:lnTo>
                    <a:pt x="2992" y="1349"/>
                  </a:lnTo>
                  <a:lnTo>
                    <a:pt x="2961" y="1194"/>
                  </a:lnTo>
                  <a:lnTo>
                    <a:pt x="2930" y="1054"/>
                  </a:lnTo>
                  <a:lnTo>
                    <a:pt x="2884" y="915"/>
                  </a:lnTo>
                  <a:lnTo>
                    <a:pt x="2806" y="791"/>
                  </a:lnTo>
                  <a:lnTo>
                    <a:pt x="2744" y="667"/>
                  </a:lnTo>
                  <a:lnTo>
                    <a:pt x="2651" y="543"/>
                  </a:lnTo>
                  <a:lnTo>
                    <a:pt x="2558" y="434"/>
                  </a:lnTo>
                  <a:lnTo>
                    <a:pt x="2450" y="341"/>
                  </a:lnTo>
                  <a:lnTo>
                    <a:pt x="2341" y="248"/>
                  </a:lnTo>
                  <a:lnTo>
                    <a:pt x="2217" y="186"/>
                  </a:lnTo>
                  <a:lnTo>
                    <a:pt x="2078" y="124"/>
                  </a:lnTo>
                  <a:lnTo>
                    <a:pt x="1938" y="62"/>
                  </a:lnTo>
                  <a:lnTo>
                    <a:pt x="1799" y="31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1"/>
            <p:cNvSpPr/>
            <p:nvPr/>
          </p:nvSpPr>
          <p:spPr>
            <a:xfrm>
              <a:off x="-1494266" y="3632900"/>
              <a:ext cx="66338" cy="170390"/>
            </a:xfrm>
            <a:custGeom>
              <a:rect b="b" l="l" r="r" t="t"/>
              <a:pathLst>
                <a:path extrusionOk="0" h="11905" w="4635">
                  <a:moveTo>
                    <a:pt x="2077" y="1"/>
                  </a:moveTo>
                  <a:lnTo>
                    <a:pt x="1147" y="5240"/>
                  </a:lnTo>
                  <a:lnTo>
                    <a:pt x="0" y="11594"/>
                  </a:lnTo>
                  <a:lnTo>
                    <a:pt x="0" y="11656"/>
                  </a:lnTo>
                  <a:lnTo>
                    <a:pt x="31" y="11703"/>
                  </a:lnTo>
                  <a:lnTo>
                    <a:pt x="78" y="11749"/>
                  </a:lnTo>
                  <a:lnTo>
                    <a:pt x="124" y="11765"/>
                  </a:lnTo>
                  <a:lnTo>
                    <a:pt x="682" y="11827"/>
                  </a:lnTo>
                  <a:lnTo>
                    <a:pt x="1225" y="11873"/>
                  </a:lnTo>
                  <a:lnTo>
                    <a:pt x="1767" y="11889"/>
                  </a:lnTo>
                  <a:lnTo>
                    <a:pt x="2310" y="11904"/>
                  </a:lnTo>
                  <a:lnTo>
                    <a:pt x="2852" y="11889"/>
                  </a:lnTo>
                  <a:lnTo>
                    <a:pt x="3410" y="11873"/>
                  </a:lnTo>
                  <a:lnTo>
                    <a:pt x="3952" y="11827"/>
                  </a:lnTo>
                  <a:lnTo>
                    <a:pt x="4495" y="11765"/>
                  </a:lnTo>
                  <a:lnTo>
                    <a:pt x="4557" y="11749"/>
                  </a:lnTo>
                  <a:lnTo>
                    <a:pt x="4603" y="11703"/>
                  </a:lnTo>
                  <a:lnTo>
                    <a:pt x="4619" y="11656"/>
                  </a:lnTo>
                  <a:lnTo>
                    <a:pt x="4634" y="11594"/>
                  </a:lnTo>
                  <a:lnTo>
                    <a:pt x="3487" y="5240"/>
                  </a:lnTo>
                  <a:lnTo>
                    <a:pt x="2542" y="1"/>
                  </a:lnTo>
                  <a:lnTo>
                    <a:pt x="2434" y="16"/>
                  </a:lnTo>
                  <a:lnTo>
                    <a:pt x="2310" y="32"/>
                  </a:lnTo>
                  <a:lnTo>
                    <a:pt x="2201" y="1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1"/>
            <p:cNvSpPr/>
            <p:nvPr/>
          </p:nvSpPr>
          <p:spPr>
            <a:xfrm>
              <a:off x="-1482730" y="3590306"/>
              <a:ext cx="43038" cy="43052"/>
            </a:xfrm>
            <a:custGeom>
              <a:rect b="b" l="l" r="r" t="t"/>
              <a:pathLst>
                <a:path extrusionOk="0" h="3008" w="3007">
                  <a:moveTo>
                    <a:pt x="1504" y="1"/>
                  </a:moveTo>
                  <a:lnTo>
                    <a:pt x="1349" y="16"/>
                  </a:lnTo>
                  <a:lnTo>
                    <a:pt x="1209" y="32"/>
                  </a:lnTo>
                  <a:lnTo>
                    <a:pt x="1054" y="78"/>
                  </a:lnTo>
                  <a:lnTo>
                    <a:pt x="930" y="125"/>
                  </a:lnTo>
                  <a:lnTo>
                    <a:pt x="791" y="187"/>
                  </a:lnTo>
                  <a:lnTo>
                    <a:pt x="667" y="264"/>
                  </a:lnTo>
                  <a:lnTo>
                    <a:pt x="558" y="342"/>
                  </a:lnTo>
                  <a:lnTo>
                    <a:pt x="450" y="450"/>
                  </a:lnTo>
                  <a:lnTo>
                    <a:pt x="357" y="543"/>
                  </a:lnTo>
                  <a:lnTo>
                    <a:pt x="264" y="667"/>
                  </a:lnTo>
                  <a:lnTo>
                    <a:pt x="186" y="791"/>
                  </a:lnTo>
                  <a:lnTo>
                    <a:pt x="124" y="915"/>
                  </a:lnTo>
                  <a:lnTo>
                    <a:pt x="78" y="1055"/>
                  </a:lnTo>
                  <a:lnTo>
                    <a:pt x="31" y="1194"/>
                  </a:lnTo>
                  <a:lnTo>
                    <a:pt x="16" y="1349"/>
                  </a:lnTo>
                  <a:lnTo>
                    <a:pt x="0" y="1504"/>
                  </a:lnTo>
                  <a:lnTo>
                    <a:pt x="16" y="1644"/>
                  </a:lnTo>
                  <a:lnTo>
                    <a:pt x="31" y="1783"/>
                  </a:lnTo>
                  <a:lnTo>
                    <a:pt x="62" y="1907"/>
                  </a:lnTo>
                  <a:lnTo>
                    <a:pt x="109" y="2031"/>
                  </a:lnTo>
                  <a:lnTo>
                    <a:pt x="155" y="2155"/>
                  </a:lnTo>
                  <a:lnTo>
                    <a:pt x="217" y="2264"/>
                  </a:lnTo>
                  <a:lnTo>
                    <a:pt x="295" y="2372"/>
                  </a:lnTo>
                  <a:lnTo>
                    <a:pt x="372" y="2481"/>
                  </a:lnTo>
                  <a:lnTo>
                    <a:pt x="465" y="2574"/>
                  </a:lnTo>
                  <a:lnTo>
                    <a:pt x="558" y="2667"/>
                  </a:lnTo>
                  <a:lnTo>
                    <a:pt x="667" y="2744"/>
                  </a:lnTo>
                  <a:lnTo>
                    <a:pt x="775" y="2806"/>
                  </a:lnTo>
                  <a:lnTo>
                    <a:pt x="884" y="2868"/>
                  </a:lnTo>
                  <a:lnTo>
                    <a:pt x="1008" y="2915"/>
                  </a:lnTo>
                  <a:lnTo>
                    <a:pt x="1147" y="2946"/>
                  </a:lnTo>
                  <a:lnTo>
                    <a:pt x="1271" y="2977"/>
                  </a:lnTo>
                  <a:lnTo>
                    <a:pt x="1395" y="2992"/>
                  </a:lnTo>
                  <a:lnTo>
                    <a:pt x="1504" y="3008"/>
                  </a:lnTo>
                  <a:lnTo>
                    <a:pt x="1628" y="2992"/>
                  </a:lnTo>
                  <a:lnTo>
                    <a:pt x="1736" y="2977"/>
                  </a:lnTo>
                  <a:lnTo>
                    <a:pt x="1876" y="2946"/>
                  </a:lnTo>
                  <a:lnTo>
                    <a:pt x="2000" y="2915"/>
                  </a:lnTo>
                  <a:lnTo>
                    <a:pt x="2123" y="2868"/>
                  </a:lnTo>
                  <a:lnTo>
                    <a:pt x="2232" y="2806"/>
                  </a:lnTo>
                  <a:lnTo>
                    <a:pt x="2356" y="2744"/>
                  </a:lnTo>
                  <a:lnTo>
                    <a:pt x="2449" y="2667"/>
                  </a:lnTo>
                  <a:lnTo>
                    <a:pt x="2557" y="2574"/>
                  </a:lnTo>
                  <a:lnTo>
                    <a:pt x="2635" y="2481"/>
                  </a:lnTo>
                  <a:lnTo>
                    <a:pt x="2712" y="2372"/>
                  </a:lnTo>
                  <a:lnTo>
                    <a:pt x="2790" y="2264"/>
                  </a:lnTo>
                  <a:lnTo>
                    <a:pt x="2852" y="2155"/>
                  </a:lnTo>
                  <a:lnTo>
                    <a:pt x="2914" y="2031"/>
                  </a:lnTo>
                  <a:lnTo>
                    <a:pt x="2945" y="1907"/>
                  </a:lnTo>
                  <a:lnTo>
                    <a:pt x="2976" y="1783"/>
                  </a:lnTo>
                  <a:lnTo>
                    <a:pt x="2991" y="1644"/>
                  </a:lnTo>
                  <a:lnTo>
                    <a:pt x="3007" y="1504"/>
                  </a:lnTo>
                  <a:lnTo>
                    <a:pt x="2991" y="1349"/>
                  </a:lnTo>
                  <a:lnTo>
                    <a:pt x="2976" y="1194"/>
                  </a:lnTo>
                  <a:lnTo>
                    <a:pt x="2929" y="1055"/>
                  </a:lnTo>
                  <a:lnTo>
                    <a:pt x="2883" y="915"/>
                  </a:lnTo>
                  <a:lnTo>
                    <a:pt x="2821" y="791"/>
                  </a:lnTo>
                  <a:lnTo>
                    <a:pt x="2743" y="667"/>
                  </a:lnTo>
                  <a:lnTo>
                    <a:pt x="2666" y="543"/>
                  </a:lnTo>
                  <a:lnTo>
                    <a:pt x="2557" y="450"/>
                  </a:lnTo>
                  <a:lnTo>
                    <a:pt x="2464" y="342"/>
                  </a:lnTo>
                  <a:lnTo>
                    <a:pt x="2340" y="264"/>
                  </a:lnTo>
                  <a:lnTo>
                    <a:pt x="2216" y="187"/>
                  </a:lnTo>
                  <a:lnTo>
                    <a:pt x="2092" y="125"/>
                  </a:lnTo>
                  <a:lnTo>
                    <a:pt x="1953" y="78"/>
                  </a:lnTo>
                  <a:lnTo>
                    <a:pt x="1814" y="32"/>
                  </a:lnTo>
                  <a:lnTo>
                    <a:pt x="1659" y="16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1"/>
            <p:cNvSpPr/>
            <p:nvPr/>
          </p:nvSpPr>
          <p:spPr>
            <a:xfrm>
              <a:off x="-1362505" y="3632900"/>
              <a:ext cx="66338" cy="170390"/>
            </a:xfrm>
            <a:custGeom>
              <a:rect b="b" l="l" r="r" t="t"/>
              <a:pathLst>
                <a:path extrusionOk="0" h="11905" w="4635">
                  <a:moveTo>
                    <a:pt x="2093" y="1"/>
                  </a:moveTo>
                  <a:lnTo>
                    <a:pt x="1148" y="5240"/>
                  </a:lnTo>
                  <a:lnTo>
                    <a:pt x="1" y="11594"/>
                  </a:lnTo>
                  <a:lnTo>
                    <a:pt x="1" y="11656"/>
                  </a:lnTo>
                  <a:lnTo>
                    <a:pt x="32" y="11703"/>
                  </a:lnTo>
                  <a:lnTo>
                    <a:pt x="78" y="11749"/>
                  </a:lnTo>
                  <a:lnTo>
                    <a:pt x="140" y="11765"/>
                  </a:lnTo>
                  <a:lnTo>
                    <a:pt x="683" y="11827"/>
                  </a:lnTo>
                  <a:lnTo>
                    <a:pt x="1225" y="11873"/>
                  </a:lnTo>
                  <a:lnTo>
                    <a:pt x="1768" y="11889"/>
                  </a:lnTo>
                  <a:lnTo>
                    <a:pt x="2310" y="11904"/>
                  </a:lnTo>
                  <a:lnTo>
                    <a:pt x="2868" y="11889"/>
                  </a:lnTo>
                  <a:lnTo>
                    <a:pt x="3411" y="11873"/>
                  </a:lnTo>
                  <a:lnTo>
                    <a:pt x="3953" y="11827"/>
                  </a:lnTo>
                  <a:lnTo>
                    <a:pt x="4495" y="11765"/>
                  </a:lnTo>
                  <a:lnTo>
                    <a:pt x="4557" y="11749"/>
                  </a:lnTo>
                  <a:lnTo>
                    <a:pt x="4604" y="11703"/>
                  </a:lnTo>
                  <a:lnTo>
                    <a:pt x="4635" y="11656"/>
                  </a:lnTo>
                  <a:lnTo>
                    <a:pt x="4635" y="11594"/>
                  </a:lnTo>
                  <a:lnTo>
                    <a:pt x="3488" y="5240"/>
                  </a:lnTo>
                  <a:lnTo>
                    <a:pt x="2543" y="1"/>
                  </a:lnTo>
                  <a:lnTo>
                    <a:pt x="2434" y="16"/>
                  </a:lnTo>
                  <a:lnTo>
                    <a:pt x="2310" y="32"/>
                  </a:lnTo>
                  <a:lnTo>
                    <a:pt x="2202" y="16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1"/>
            <p:cNvSpPr/>
            <p:nvPr/>
          </p:nvSpPr>
          <p:spPr>
            <a:xfrm>
              <a:off x="-1350740" y="3590306"/>
              <a:ext cx="42823" cy="43052"/>
            </a:xfrm>
            <a:custGeom>
              <a:rect b="b" l="l" r="r" t="t"/>
              <a:pathLst>
                <a:path extrusionOk="0" h="3008" w="2992">
                  <a:moveTo>
                    <a:pt x="1488" y="1"/>
                  </a:moveTo>
                  <a:lnTo>
                    <a:pt x="1349" y="16"/>
                  </a:lnTo>
                  <a:lnTo>
                    <a:pt x="1194" y="32"/>
                  </a:lnTo>
                  <a:lnTo>
                    <a:pt x="1054" y="78"/>
                  </a:lnTo>
                  <a:lnTo>
                    <a:pt x="915" y="125"/>
                  </a:lnTo>
                  <a:lnTo>
                    <a:pt x="775" y="187"/>
                  </a:lnTo>
                  <a:lnTo>
                    <a:pt x="651" y="264"/>
                  </a:lnTo>
                  <a:lnTo>
                    <a:pt x="543" y="342"/>
                  </a:lnTo>
                  <a:lnTo>
                    <a:pt x="434" y="450"/>
                  </a:lnTo>
                  <a:lnTo>
                    <a:pt x="341" y="543"/>
                  </a:lnTo>
                  <a:lnTo>
                    <a:pt x="248" y="667"/>
                  </a:lnTo>
                  <a:lnTo>
                    <a:pt x="186" y="791"/>
                  </a:lnTo>
                  <a:lnTo>
                    <a:pt x="109" y="915"/>
                  </a:lnTo>
                  <a:lnTo>
                    <a:pt x="62" y="1055"/>
                  </a:lnTo>
                  <a:lnTo>
                    <a:pt x="31" y="1194"/>
                  </a:lnTo>
                  <a:lnTo>
                    <a:pt x="0" y="1349"/>
                  </a:lnTo>
                  <a:lnTo>
                    <a:pt x="0" y="1504"/>
                  </a:lnTo>
                  <a:lnTo>
                    <a:pt x="0" y="1644"/>
                  </a:lnTo>
                  <a:lnTo>
                    <a:pt x="16" y="1783"/>
                  </a:lnTo>
                  <a:lnTo>
                    <a:pt x="47" y="1907"/>
                  </a:lnTo>
                  <a:lnTo>
                    <a:pt x="93" y="2031"/>
                  </a:lnTo>
                  <a:lnTo>
                    <a:pt x="140" y="2155"/>
                  </a:lnTo>
                  <a:lnTo>
                    <a:pt x="217" y="2264"/>
                  </a:lnTo>
                  <a:lnTo>
                    <a:pt x="279" y="2372"/>
                  </a:lnTo>
                  <a:lnTo>
                    <a:pt x="357" y="2481"/>
                  </a:lnTo>
                  <a:lnTo>
                    <a:pt x="450" y="2574"/>
                  </a:lnTo>
                  <a:lnTo>
                    <a:pt x="543" y="2667"/>
                  </a:lnTo>
                  <a:lnTo>
                    <a:pt x="651" y="2744"/>
                  </a:lnTo>
                  <a:lnTo>
                    <a:pt x="760" y="2806"/>
                  </a:lnTo>
                  <a:lnTo>
                    <a:pt x="884" y="2868"/>
                  </a:lnTo>
                  <a:lnTo>
                    <a:pt x="1008" y="2915"/>
                  </a:lnTo>
                  <a:lnTo>
                    <a:pt x="1132" y="2946"/>
                  </a:lnTo>
                  <a:lnTo>
                    <a:pt x="1271" y="2977"/>
                  </a:lnTo>
                  <a:lnTo>
                    <a:pt x="1380" y="2992"/>
                  </a:lnTo>
                  <a:lnTo>
                    <a:pt x="1488" y="3008"/>
                  </a:lnTo>
                  <a:lnTo>
                    <a:pt x="1612" y="2992"/>
                  </a:lnTo>
                  <a:lnTo>
                    <a:pt x="1721" y="2977"/>
                  </a:lnTo>
                  <a:lnTo>
                    <a:pt x="1860" y="2946"/>
                  </a:lnTo>
                  <a:lnTo>
                    <a:pt x="1984" y="2915"/>
                  </a:lnTo>
                  <a:lnTo>
                    <a:pt x="2108" y="2868"/>
                  </a:lnTo>
                  <a:lnTo>
                    <a:pt x="2232" y="2806"/>
                  </a:lnTo>
                  <a:lnTo>
                    <a:pt x="2341" y="2744"/>
                  </a:lnTo>
                  <a:lnTo>
                    <a:pt x="2449" y="2667"/>
                  </a:lnTo>
                  <a:lnTo>
                    <a:pt x="2542" y="2574"/>
                  </a:lnTo>
                  <a:lnTo>
                    <a:pt x="2635" y="2481"/>
                  </a:lnTo>
                  <a:lnTo>
                    <a:pt x="2713" y="2372"/>
                  </a:lnTo>
                  <a:lnTo>
                    <a:pt x="2775" y="2264"/>
                  </a:lnTo>
                  <a:lnTo>
                    <a:pt x="2837" y="2155"/>
                  </a:lnTo>
                  <a:lnTo>
                    <a:pt x="2899" y="2031"/>
                  </a:lnTo>
                  <a:lnTo>
                    <a:pt x="2945" y="1907"/>
                  </a:lnTo>
                  <a:lnTo>
                    <a:pt x="2976" y="1783"/>
                  </a:lnTo>
                  <a:lnTo>
                    <a:pt x="2992" y="1644"/>
                  </a:lnTo>
                  <a:lnTo>
                    <a:pt x="2992" y="1504"/>
                  </a:lnTo>
                  <a:lnTo>
                    <a:pt x="2992" y="1349"/>
                  </a:lnTo>
                  <a:lnTo>
                    <a:pt x="2961" y="1194"/>
                  </a:lnTo>
                  <a:lnTo>
                    <a:pt x="2930" y="1055"/>
                  </a:lnTo>
                  <a:lnTo>
                    <a:pt x="2883" y="915"/>
                  </a:lnTo>
                  <a:lnTo>
                    <a:pt x="2806" y="791"/>
                  </a:lnTo>
                  <a:lnTo>
                    <a:pt x="2744" y="667"/>
                  </a:lnTo>
                  <a:lnTo>
                    <a:pt x="2651" y="543"/>
                  </a:lnTo>
                  <a:lnTo>
                    <a:pt x="2558" y="450"/>
                  </a:lnTo>
                  <a:lnTo>
                    <a:pt x="2449" y="342"/>
                  </a:lnTo>
                  <a:lnTo>
                    <a:pt x="2341" y="264"/>
                  </a:lnTo>
                  <a:lnTo>
                    <a:pt x="2217" y="187"/>
                  </a:lnTo>
                  <a:lnTo>
                    <a:pt x="2077" y="125"/>
                  </a:lnTo>
                  <a:lnTo>
                    <a:pt x="1938" y="78"/>
                  </a:lnTo>
                  <a:lnTo>
                    <a:pt x="1798" y="32"/>
                  </a:lnTo>
                  <a:lnTo>
                    <a:pt x="1643" y="1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1"/>
            <p:cNvSpPr/>
            <p:nvPr/>
          </p:nvSpPr>
          <p:spPr>
            <a:xfrm>
              <a:off x="-1453003" y="3632900"/>
              <a:ext cx="66109" cy="170390"/>
            </a:xfrm>
            <a:custGeom>
              <a:rect b="b" l="l" r="r" t="t"/>
              <a:pathLst>
                <a:path extrusionOk="0" h="11905" w="4619">
                  <a:moveTo>
                    <a:pt x="2077" y="1"/>
                  </a:moveTo>
                  <a:lnTo>
                    <a:pt x="1131" y="5240"/>
                  </a:lnTo>
                  <a:lnTo>
                    <a:pt x="0" y="11594"/>
                  </a:lnTo>
                  <a:lnTo>
                    <a:pt x="0" y="11656"/>
                  </a:lnTo>
                  <a:lnTo>
                    <a:pt x="15" y="11703"/>
                  </a:lnTo>
                  <a:lnTo>
                    <a:pt x="62" y="11749"/>
                  </a:lnTo>
                  <a:lnTo>
                    <a:pt x="124" y="11765"/>
                  </a:lnTo>
                  <a:lnTo>
                    <a:pt x="666" y="11827"/>
                  </a:lnTo>
                  <a:lnTo>
                    <a:pt x="1224" y="11873"/>
                  </a:lnTo>
                  <a:lnTo>
                    <a:pt x="1767" y="11889"/>
                  </a:lnTo>
                  <a:lnTo>
                    <a:pt x="2309" y="11904"/>
                  </a:lnTo>
                  <a:lnTo>
                    <a:pt x="2852" y="11889"/>
                  </a:lnTo>
                  <a:lnTo>
                    <a:pt x="3394" y="11873"/>
                  </a:lnTo>
                  <a:lnTo>
                    <a:pt x="3952" y="11827"/>
                  </a:lnTo>
                  <a:lnTo>
                    <a:pt x="4495" y="11765"/>
                  </a:lnTo>
                  <a:lnTo>
                    <a:pt x="4557" y="11749"/>
                  </a:lnTo>
                  <a:lnTo>
                    <a:pt x="4603" y="11703"/>
                  </a:lnTo>
                  <a:lnTo>
                    <a:pt x="4619" y="11656"/>
                  </a:lnTo>
                  <a:lnTo>
                    <a:pt x="4619" y="11594"/>
                  </a:lnTo>
                  <a:lnTo>
                    <a:pt x="3487" y="5240"/>
                  </a:lnTo>
                  <a:lnTo>
                    <a:pt x="2542" y="1"/>
                  </a:lnTo>
                  <a:lnTo>
                    <a:pt x="2433" y="16"/>
                  </a:lnTo>
                  <a:lnTo>
                    <a:pt x="2309" y="32"/>
                  </a:lnTo>
                  <a:lnTo>
                    <a:pt x="2185" y="1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1"/>
            <p:cNvSpPr/>
            <p:nvPr/>
          </p:nvSpPr>
          <p:spPr>
            <a:xfrm>
              <a:off x="-1441481" y="3590306"/>
              <a:ext cx="43052" cy="43052"/>
            </a:xfrm>
            <a:custGeom>
              <a:rect b="b" l="l" r="r" t="t"/>
              <a:pathLst>
                <a:path extrusionOk="0" h="3008" w="3008">
                  <a:moveTo>
                    <a:pt x="1504" y="1"/>
                  </a:moveTo>
                  <a:lnTo>
                    <a:pt x="1349" y="16"/>
                  </a:lnTo>
                  <a:lnTo>
                    <a:pt x="1210" y="32"/>
                  </a:lnTo>
                  <a:lnTo>
                    <a:pt x="1055" y="78"/>
                  </a:lnTo>
                  <a:lnTo>
                    <a:pt x="915" y="125"/>
                  </a:lnTo>
                  <a:lnTo>
                    <a:pt x="791" y="187"/>
                  </a:lnTo>
                  <a:lnTo>
                    <a:pt x="667" y="264"/>
                  </a:lnTo>
                  <a:lnTo>
                    <a:pt x="559" y="342"/>
                  </a:lnTo>
                  <a:lnTo>
                    <a:pt x="450" y="450"/>
                  </a:lnTo>
                  <a:lnTo>
                    <a:pt x="342" y="543"/>
                  </a:lnTo>
                  <a:lnTo>
                    <a:pt x="264" y="667"/>
                  </a:lnTo>
                  <a:lnTo>
                    <a:pt x="187" y="791"/>
                  </a:lnTo>
                  <a:lnTo>
                    <a:pt x="125" y="915"/>
                  </a:lnTo>
                  <a:lnTo>
                    <a:pt x="78" y="1055"/>
                  </a:lnTo>
                  <a:lnTo>
                    <a:pt x="32" y="1194"/>
                  </a:lnTo>
                  <a:lnTo>
                    <a:pt x="16" y="1349"/>
                  </a:lnTo>
                  <a:lnTo>
                    <a:pt x="1" y="1504"/>
                  </a:lnTo>
                  <a:lnTo>
                    <a:pt x="16" y="1644"/>
                  </a:lnTo>
                  <a:lnTo>
                    <a:pt x="32" y="1783"/>
                  </a:lnTo>
                  <a:lnTo>
                    <a:pt x="63" y="1907"/>
                  </a:lnTo>
                  <a:lnTo>
                    <a:pt x="109" y="2031"/>
                  </a:lnTo>
                  <a:lnTo>
                    <a:pt x="156" y="2155"/>
                  </a:lnTo>
                  <a:lnTo>
                    <a:pt x="218" y="2264"/>
                  </a:lnTo>
                  <a:lnTo>
                    <a:pt x="295" y="2372"/>
                  </a:lnTo>
                  <a:lnTo>
                    <a:pt x="373" y="2481"/>
                  </a:lnTo>
                  <a:lnTo>
                    <a:pt x="466" y="2574"/>
                  </a:lnTo>
                  <a:lnTo>
                    <a:pt x="559" y="2667"/>
                  </a:lnTo>
                  <a:lnTo>
                    <a:pt x="667" y="2744"/>
                  </a:lnTo>
                  <a:lnTo>
                    <a:pt x="776" y="2806"/>
                  </a:lnTo>
                  <a:lnTo>
                    <a:pt x="884" y="2868"/>
                  </a:lnTo>
                  <a:lnTo>
                    <a:pt x="1008" y="2915"/>
                  </a:lnTo>
                  <a:lnTo>
                    <a:pt x="1148" y="2946"/>
                  </a:lnTo>
                  <a:lnTo>
                    <a:pt x="1272" y="2977"/>
                  </a:lnTo>
                  <a:lnTo>
                    <a:pt x="1380" y="2992"/>
                  </a:lnTo>
                  <a:lnTo>
                    <a:pt x="1504" y="3008"/>
                  </a:lnTo>
                  <a:lnTo>
                    <a:pt x="1628" y="2992"/>
                  </a:lnTo>
                  <a:lnTo>
                    <a:pt x="1737" y="2977"/>
                  </a:lnTo>
                  <a:lnTo>
                    <a:pt x="1861" y="2946"/>
                  </a:lnTo>
                  <a:lnTo>
                    <a:pt x="2000" y="2915"/>
                  </a:lnTo>
                  <a:lnTo>
                    <a:pt x="2124" y="2868"/>
                  </a:lnTo>
                  <a:lnTo>
                    <a:pt x="2233" y="2806"/>
                  </a:lnTo>
                  <a:lnTo>
                    <a:pt x="2341" y="2744"/>
                  </a:lnTo>
                  <a:lnTo>
                    <a:pt x="2450" y="2667"/>
                  </a:lnTo>
                  <a:lnTo>
                    <a:pt x="2543" y="2574"/>
                  </a:lnTo>
                  <a:lnTo>
                    <a:pt x="2636" y="2481"/>
                  </a:lnTo>
                  <a:lnTo>
                    <a:pt x="2713" y="2372"/>
                  </a:lnTo>
                  <a:lnTo>
                    <a:pt x="2791" y="2264"/>
                  </a:lnTo>
                  <a:lnTo>
                    <a:pt x="2853" y="2155"/>
                  </a:lnTo>
                  <a:lnTo>
                    <a:pt x="2899" y="2031"/>
                  </a:lnTo>
                  <a:lnTo>
                    <a:pt x="2946" y="1907"/>
                  </a:lnTo>
                  <a:lnTo>
                    <a:pt x="2977" y="1783"/>
                  </a:lnTo>
                  <a:lnTo>
                    <a:pt x="2992" y="1644"/>
                  </a:lnTo>
                  <a:lnTo>
                    <a:pt x="3008" y="1504"/>
                  </a:lnTo>
                  <a:lnTo>
                    <a:pt x="2992" y="1349"/>
                  </a:lnTo>
                  <a:lnTo>
                    <a:pt x="2977" y="1194"/>
                  </a:lnTo>
                  <a:lnTo>
                    <a:pt x="2930" y="1055"/>
                  </a:lnTo>
                  <a:lnTo>
                    <a:pt x="2884" y="915"/>
                  </a:lnTo>
                  <a:lnTo>
                    <a:pt x="2822" y="791"/>
                  </a:lnTo>
                  <a:lnTo>
                    <a:pt x="2744" y="667"/>
                  </a:lnTo>
                  <a:lnTo>
                    <a:pt x="2667" y="543"/>
                  </a:lnTo>
                  <a:lnTo>
                    <a:pt x="2558" y="450"/>
                  </a:lnTo>
                  <a:lnTo>
                    <a:pt x="2450" y="342"/>
                  </a:lnTo>
                  <a:lnTo>
                    <a:pt x="2341" y="264"/>
                  </a:lnTo>
                  <a:lnTo>
                    <a:pt x="2217" y="187"/>
                  </a:lnTo>
                  <a:lnTo>
                    <a:pt x="2093" y="125"/>
                  </a:lnTo>
                  <a:lnTo>
                    <a:pt x="1954" y="78"/>
                  </a:lnTo>
                  <a:lnTo>
                    <a:pt x="1799" y="32"/>
                  </a:lnTo>
                  <a:lnTo>
                    <a:pt x="1659" y="16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1"/>
            <p:cNvSpPr/>
            <p:nvPr/>
          </p:nvSpPr>
          <p:spPr>
            <a:xfrm>
              <a:off x="-1321242" y="3632900"/>
              <a:ext cx="66338" cy="170390"/>
            </a:xfrm>
            <a:custGeom>
              <a:rect b="b" l="l" r="r" t="t"/>
              <a:pathLst>
                <a:path extrusionOk="0" h="11905" w="4635">
                  <a:moveTo>
                    <a:pt x="2077" y="1"/>
                  </a:moveTo>
                  <a:lnTo>
                    <a:pt x="1147" y="5240"/>
                  </a:lnTo>
                  <a:lnTo>
                    <a:pt x="1" y="11594"/>
                  </a:lnTo>
                  <a:lnTo>
                    <a:pt x="1" y="11656"/>
                  </a:lnTo>
                  <a:lnTo>
                    <a:pt x="32" y="11703"/>
                  </a:lnTo>
                  <a:lnTo>
                    <a:pt x="78" y="11749"/>
                  </a:lnTo>
                  <a:lnTo>
                    <a:pt x="140" y="11765"/>
                  </a:lnTo>
                  <a:lnTo>
                    <a:pt x="683" y="11827"/>
                  </a:lnTo>
                  <a:lnTo>
                    <a:pt x="1225" y="11873"/>
                  </a:lnTo>
                  <a:lnTo>
                    <a:pt x="1767" y="11889"/>
                  </a:lnTo>
                  <a:lnTo>
                    <a:pt x="2310" y="11904"/>
                  </a:lnTo>
                  <a:lnTo>
                    <a:pt x="2868" y="11889"/>
                  </a:lnTo>
                  <a:lnTo>
                    <a:pt x="3410" y="11873"/>
                  </a:lnTo>
                  <a:lnTo>
                    <a:pt x="3953" y="11827"/>
                  </a:lnTo>
                  <a:lnTo>
                    <a:pt x="4495" y="11765"/>
                  </a:lnTo>
                  <a:lnTo>
                    <a:pt x="4557" y="11749"/>
                  </a:lnTo>
                  <a:lnTo>
                    <a:pt x="4604" y="11703"/>
                  </a:lnTo>
                  <a:lnTo>
                    <a:pt x="4635" y="11656"/>
                  </a:lnTo>
                  <a:lnTo>
                    <a:pt x="4635" y="11594"/>
                  </a:lnTo>
                  <a:lnTo>
                    <a:pt x="3488" y="5240"/>
                  </a:lnTo>
                  <a:lnTo>
                    <a:pt x="2542" y="1"/>
                  </a:lnTo>
                  <a:lnTo>
                    <a:pt x="2434" y="16"/>
                  </a:lnTo>
                  <a:lnTo>
                    <a:pt x="2310" y="32"/>
                  </a:lnTo>
                  <a:lnTo>
                    <a:pt x="2201" y="1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1"/>
            <p:cNvSpPr/>
            <p:nvPr/>
          </p:nvSpPr>
          <p:spPr>
            <a:xfrm>
              <a:off x="-1309477" y="3590306"/>
              <a:ext cx="42823" cy="43052"/>
            </a:xfrm>
            <a:custGeom>
              <a:rect b="b" l="l" r="r" t="t"/>
              <a:pathLst>
                <a:path extrusionOk="0" h="3008" w="2992">
                  <a:moveTo>
                    <a:pt x="1488" y="1"/>
                  </a:moveTo>
                  <a:lnTo>
                    <a:pt x="1333" y="16"/>
                  </a:lnTo>
                  <a:lnTo>
                    <a:pt x="1193" y="32"/>
                  </a:lnTo>
                  <a:lnTo>
                    <a:pt x="1054" y="78"/>
                  </a:lnTo>
                  <a:lnTo>
                    <a:pt x="914" y="125"/>
                  </a:lnTo>
                  <a:lnTo>
                    <a:pt x="775" y="187"/>
                  </a:lnTo>
                  <a:lnTo>
                    <a:pt x="651" y="264"/>
                  </a:lnTo>
                  <a:lnTo>
                    <a:pt x="542" y="342"/>
                  </a:lnTo>
                  <a:lnTo>
                    <a:pt x="434" y="450"/>
                  </a:lnTo>
                  <a:lnTo>
                    <a:pt x="341" y="543"/>
                  </a:lnTo>
                  <a:lnTo>
                    <a:pt x="248" y="667"/>
                  </a:lnTo>
                  <a:lnTo>
                    <a:pt x="170" y="791"/>
                  </a:lnTo>
                  <a:lnTo>
                    <a:pt x="109" y="915"/>
                  </a:lnTo>
                  <a:lnTo>
                    <a:pt x="62" y="1055"/>
                  </a:lnTo>
                  <a:lnTo>
                    <a:pt x="31" y="1194"/>
                  </a:lnTo>
                  <a:lnTo>
                    <a:pt x="0" y="1349"/>
                  </a:lnTo>
                  <a:lnTo>
                    <a:pt x="0" y="1504"/>
                  </a:lnTo>
                  <a:lnTo>
                    <a:pt x="0" y="1644"/>
                  </a:lnTo>
                  <a:lnTo>
                    <a:pt x="16" y="1783"/>
                  </a:lnTo>
                  <a:lnTo>
                    <a:pt x="47" y="1907"/>
                  </a:lnTo>
                  <a:lnTo>
                    <a:pt x="93" y="2031"/>
                  </a:lnTo>
                  <a:lnTo>
                    <a:pt x="140" y="2155"/>
                  </a:lnTo>
                  <a:lnTo>
                    <a:pt x="201" y="2264"/>
                  </a:lnTo>
                  <a:lnTo>
                    <a:pt x="279" y="2372"/>
                  </a:lnTo>
                  <a:lnTo>
                    <a:pt x="356" y="2481"/>
                  </a:lnTo>
                  <a:lnTo>
                    <a:pt x="449" y="2574"/>
                  </a:lnTo>
                  <a:lnTo>
                    <a:pt x="542" y="2667"/>
                  </a:lnTo>
                  <a:lnTo>
                    <a:pt x="651" y="2744"/>
                  </a:lnTo>
                  <a:lnTo>
                    <a:pt x="759" y="2806"/>
                  </a:lnTo>
                  <a:lnTo>
                    <a:pt x="883" y="2868"/>
                  </a:lnTo>
                  <a:lnTo>
                    <a:pt x="1007" y="2915"/>
                  </a:lnTo>
                  <a:lnTo>
                    <a:pt x="1131" y="2946"/>
                  </a:lnTo>
                  <a:lnTo>
                    <a:pt x="1255" y="2977"/>
                  </a:lnTo>
                  <a:lnTo>
                    <a:pt x="1379" y="2992"/>
                  </a:lnTo>
                  <a:lnTo>
                    <a:pt x="1488" y="3008"/>
                  </a:lnTo>
                  <a:lnTo>
                    <a:pt x="1612" y="2992"/>
                  </a:lnTo>
                  <a:lnTo>
                    <a:pt x="1720" y="2977"/>
                  </a:lnTo>
                  <a:lnTo>
                    <a:pt x="1860" y="2946"/>
                  </a:lnTo>
                  <a:lnTo>
                    <a:pt x="1984" y="2915"/>
                  </a:lnTo>
                  <a:lnTo>
                    <a:pt x="2108" y="2868"/>
                  </a:lnTo>
                  <a:lnTo>
                    <a:pt x="2232" y="2806"/>
                  </a:lnTo>
                  <a:lnTo>
                    <a:pt x="2340" y="2744"/>
                  </a:lnTo>
                  <a:lnTo>
                    <a:pt x="2433" y="2667"/>
                  </a:lnTo>
                  <a:lnTo>
                    <a:pt x="2542" y="2574"/>
                  </a:lnTo>
                  <a:lnTo>
                    <a:pt x="2635" y="2481"/>
                  </a:lnTo>
                  <a:lnTo>
                    <a:pt x="2712" y="2372"/>
                  </a:lnTo>
                  <a:lnTo>
                    <a:pt x="2774" y="2264"/>
                  </a:lnTo>
                  <a:lnTo>
                    <a:pt x="2836" y="2155"/>
                  </a:lnTo>
                  <a:lnTo>
                    <a:pt x="2898" y="2031"/>
                  </a:lnTo>
                  <a:lnTo>
                    <a:pt x="2929" y="1907"/>
                  </a:lnTo>
                  <a:lnTo>
                    <a:pt x="2960" y="1783"/>
                  </a:lnTo>
                  <a:lnTo>
                    <a:pt x="2991" y="1644"/>
                  </a:lnTo>
                  <a:lnTo>
                    <a:pt x="2991" y="1504"/>
                  </a:lnTo>
                  <a:lnTo>
                    <a:pt x="2991" y="1349"/>
                  </a:lnTo>
                  <a:lnTo>
                    <a:pt x="2960" y="1194"/>
                  </a:lnTo>
                  <a:lnTo>
                    <a:pt x="2929" y="1055"/>
                  </a:lnTo>
                  <a:lnTo>
                    <a:pt x="2867" y="915"/>
                  </a:lnTo>
                  <a:lnTo>
                    <a:pt x="2805" y="791"/>
                  </a:lnTo>
                  <a:lnTo>
                    <a:pt x="2743" y="667"/>
                  </a:lnTo>
                  <a:lnTo>
                    <a:pt x="2650" y="543"/>
                  </a:lnTo>
                  <a:lnTo>
                    <a:pt x="2557" y="450"/>
                  </a:lnTo>
                  <a:lnTo>
                    <a:pt x="2449" y="342"/>
                  </a:lnTo>
                  <a:lnTo>
                    <a:pt x="2325" y="264"/>
                  </a:lnTo>
                  <a:lnTo>
                    <a:pt x="2201" y="187"/>
                  </a:lnTo>
                  <a:lnTo>
                    <a:pt x="2077" y="125"/>
                  </a:lnTo>
                  <a:lnTo>
                    <a:pt x="1937" y="78"/>
                  </a:lnTo>
                  <a:lnTo>
                    <a:pt x="1798" y="32"/>
                  </a:lnTo>
                  <a:lnTo>
                    <a:pt x="1643" y="16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0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p52"/>
          <p:cNvSpPr txBox="1"/>
          <p:nvPr>
            <p:ph type="ctrTitle"/>
          </p:nvPr>
        </p:nvSpPr>
        <p:spPr>
          <a:xfrm>
            <a:off x="729150" y="1212950"/>
            <a:ext cx="49479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OF THE SECTION</a:t>
            </a:r>
            <a:endParaRPr/>
          </a:p>
        </p:txBody>
      </p:sp>
      <p:sp>
        <p:nvSpPr>
          <p:cNvPr id="2103" name="Google Shape;2103;p52"/>
          <p:cNvSpPr txBox="1"/>
          <p:nvPr>
            <p:ph idx="1" type="subTitle"/>
          </p:nvPr>
        </p:nvSpPr>
        <p:spPr>
          <a:xfrm>
            <a:off x="713250" y="2592350"/>
            <a:ext cx="2868300" cy="9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2104" name="Google Shape;2104;p52"/>
          <p:cNvSpPr txBox="1"/>
          <p:nvPr>
            <p:ph idx="2" type="title"/>
          </p:nvPr>
        </p:nvSpPr>
        <p:spPr>
          <a:xfrm>
            <a:off x="729150" y="539500"/>
            <a:ext cx="1061400" cy="56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105" name="Google Shape;2105;p52"/>
          <p:cNvGrpSpPr/>
          <p:nvPr/>
        </p:nvGrpSpPr>
        <p:grpSpPr>
          <a:xfrm>
            <a:off x="4080063" y="1669991"/>
            <a:ext cx="4720749" cy="2931365"/>
            <a:chOff x="3432700" y="1308975"/>
            <a:chExt cx="3042700" cy="1889375"/>
          </a:xfrm>
        </p:grpSpPr>
        <p:sp>
          <p:nvSpPr>
            <p:cNvPr id="2106" name="Google Shape;2106;p52"/>
            <p:cNvSpPr/>
            <p:nvPr/>
          </p:nvSpPr>
          <p:spPr>
            <a:xfrm>
              <a:off x="3432700" y="1308975"/>
              <a:ext cx="3042700" cy="1775225"/>
            </a:xfrm>
            <a:custGeom>
              <a:rect b="b" l="l" r="r" t="t"/>
              <a:pathLst>
                <a:path extrusionOk="0" h="71009" w="121708">
                  <a:moveTo>
                    <a:pt x="60598" y="1"/>
                  </a:moveTo>
                  <a:lnTo>
                    <a:pt x="0" y="35505"/>
                  </a:lnTo>
                  <a:lnTo>
                    <a:pt x="60598" y="71009"/>
                  </a:lnTo>
                  <a:lnTo>
                    <a:pt x="121708" y="35865"/>
                  </a:lnTo>
                  <a:lnTo>
                    <a:pt x="60598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2"/>
            <p:cNvSpPr/>
            <p:nvPr/>
          </p:nvSpPr>
          <p:spPr>
            <a:xfrm>
              <a:off x="3432700" y="2196575"/>
              <a:ext cx="1514975" cy="1001775"/>
            </a:xfrm>
            <a:custGeom>
              <a:rect b="b" l="l" r="r" t="t"/>
              <a:pathLst>
                <a:path extrusionOk="0" h="40071" w="60599">
                  <a:moveTo>
                    <a:pt x="0" y="1"/>
                  </a:moveTo>
                  <a:lnTo>
                    <a:pt x="0" y="4567"/>
                  </a:lnTo>
                  <a:lnTo>
                    <a:pt x="60598" y="40070"/>
                  </a:lnTo>
                  <a:lnTo>
                    <a:pt x="60598" y="355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2"/>
            <p:cNvSpPr/>
            <p:nvPr/>
          </p:nvSpPr>
          <p:spPr>
            <a:xfrm>
              <a:off x="3432700" y="2196575"/>
              <a:ext cx="1514975" cy="1001775"/>
            </a:xfrm>
            <a:custGeom>
              <a:rect b="b" l="l" r="r" t="t"/>
              <a:pathLst>
                <a:path extrusionOk="0" fill="none" h="40071" w="60599">
                  <a:moveTo>
                    <a:pt x="0" y="1"/>
                  </a:moveTo>
                  <a:lnTo>
                    <a:pt x="0" y="4567"/>
                  </a:lnTo>
                  <a:lnTo>
                    <a:pt x="60598" y="40070"/>
                  </a:lnTo>
                  <a:lnTo>
                    <a:pt x="60598" y="3550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2"/>
            <p:cNvSpPr/>
            <p:nvPr/>
          </p:nvSpPr>
          <p:spPr>
            <a:xfrm>
              <a:off x="4947650" y="2205575"/>
              <a:ext cx="1527750" cy="992775"/>
            </a:xfrm>
            <a:custGeom>
              <a:rect b="b" l="l" r="r" t="t"/>
              <a:pathLst>
                <a:path extrusionOk="0" h="39711" w="61110">
                  <a:moveTo>
                    <a:pt x="61110" y="1"/>
                  </a:moveTo>
                  <a:lnTo>
                    <a:pt x="0" y="35145"/>
                  </a:lnTo>
                  <a:lnTo>
                    <a:pt x="0" y="39710"/>
                  </a:lnTo>
                  <a:lnTo>
                    <a:pt x="61110" y="4555"/>
                  </a:lnTo>
                  <a:lnTo>
                    <a:pt x="61110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2"/>
            <p:cNvSpPr/>
            <p:nvPr/>
          </p:nvSpPr>
          <p:spPr>
            <a:xfrm>
              <a:off x="3566300" y="1387700"/>
              <a:ext cx="2779575" cy="1616050"/>
            </a:xfrm>
            <a:custGeom>
              <a:rect b="b" l="l" r="r" t="t"/>
              <a:pathLst>
                <a:path extrusionOk="0" h="64642" w="111183">
                  <a:moveTo>
                    <a:pt x="55545" y="0"/>
                  </a:moveTo>
                  <a:lnTo>
                    <a:pt x="0" y="32205"/>
                  </a:lnTo>
                  <a:lnTo>
                    <a:pt x="55975" y="64642"/>
                  </a:lnTo>
                  <a:lnTo>
                    <a:pt x="111182" y="32635"/>
                  </a:lnTo>
                  <a:lnTo>
                    <a:pt x="5554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2"/>
            <p:cNvSpPr/>
            <p:nvPr/>
          </p:nvSpPr>
          <p:spPr>
            <a:xfrm>
              <a:off x="4627575" y="1927925"/>
              <a:ext cx="255900" cy="149900"/>
            </a:xfrm>
            <a:custGeom>
              <a:rect b="b" l="l" r="r" t="t"/>
              <a:pathLst>
                <a:path extrusionOk="0" h="5996" w="10236">
                  <a:moveTo>
                    <a:pt x="5019" y="0"/>
                  </a:moveTo>
                  <a:lnTo>
                    <a:pt x="0" y="2916"/>
                  </a:lnTo>
                  <a:lnTo>
                    <a:pt x="5217" y="5995"/>
                  </a:lnTo>
                  <a:lnTo>
                    <a:pt x="10236" y="3091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2"/>
            <p:cNvSpPr/>
            <p:nvPr/>
          </p:nvSpPr>
          <p:spPr>
            <a:xfrm>
              <a:off x="4365600" y="2079825"/>
              <a:ext cx="255900" cy="149900"/>
            </a:xfrm>
            <a:custGeom>
              <a:rect b="b" l="l" r="r" t="t"/>
              <a:pathLst>
                <a:path extrusionOk="0" h="5996" w="10236">
                  <a:moveTo>
                    <a:pt x="5019" y="0"/>
                  </a:moveTo>
                  <a:lnTo>
                    <a:pt x="0" y="2916"/>
                  </a:lnTo>
                  <a:lnTo>
                    <a:pt x="5217" y="5995"/>
                  </a:lnTo>
                  <a:lnTo>
                    <a:pt x="10235" y="3091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2"/>
            <p:cNvSpPr/>
            <p:nvPr/>
          </p:nvSpPr>
          <p:spPr>
            <a:xfrm>
              <a:off x="4889550" y="1776600"/>
              <a:ext cx="255625" cy="149300"/>
            </a:xfrm>
            <a:custGeom>
              <a:rect b="b" l="l" r="r" t="t"/>
              <a:pathLst>
                <a:path extrusionOk="0" h="5972" w="10225">
                  <a:moveTo>
                    <a:pt x="4985" y="0"/>
                  </a:moveTo>
                  <a:lnTo>
                    <a:pt x="1" y="2893"/>
                  </a:lnTo>
                  <a:lnTo>
                    <a:pt x="5217" y="5972"/>
                  </a:lnTo>
                  <a:lnTo>
                    <a:pt x="10224" y="3068"/>
                  </a:lnTo>
                  <a:lnTo>
                    <a:pt x="49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2"/>
            <p:cNvSpPr/>
            <p:nvPr/>
          </p:nvSpPr>
          <p:spPr>
            <a:xfrm>
              <a:off x="4629600" y="1624125"/>
              <a:ext cx="253300" cy="148150"/>
            </a:xfrm>
            <a:custGeom>
              <a:rect b="b" l="l" r="r" t="t"/>
              <a:pathLst>
                <a:path extrusionOk="0" h="5926" w="10132">
                  <a:moveTo>
                    <a:pt x="4892" y="0"/>
                  </a:moveTo>
                  <a:lnTo>
                    <a:pt x="1" y="2835"/>
                  </a:lnTo>
                  <a:lnTo>
                    <a:pt x="5217" y="5925"/>
                  </a:lnTo>
                  <a:lnTo>
                    <a:pt x="10131" y="3067"/>
                  </a:lnTo>
                  <a:lnTo>
                    <a:pt x="48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2"/>
            <p:cNvSpPr/>
            <p:nvPr/>
          </p:nvSpPr>
          <p:spPr>
            <a:xfrm>
              <a:off x="4367625" y="1764700"/>
              <a:ext cx="255900" cy="159475"/>
            </a:xfrm>
            <a:custGeom>
              <a:rect b="b" l="l" r="r" t="t"/>
              <a:pathLst>
                <a:path extrusionOk="0" h="6379" w="10236">
                  <a:moveTo>
                    <a:pt x="5682" y="0"/>
                  </a:moveTo>
                  <a:lnTo>
                    <a:pt x="1" y="3288"/>
                  </a:lnTo>
                  <a:lnTo>
                    <a:pt x="5217" y="6378"/>
                  </a:lnTo>
                  <a:lnTo>
                    <a:pt x="10236" y="3462"/>
                  </a:lnTo>
                  <a:lnTo>
                    <a:pt x="5345" y="569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2"/>
            <p:cNvSpPr/>
            <p:nvPr/>
          </p:nvSpPr>
          <p:spPr>
            <a:xfrm>
              <a:off x="4105650" y="1926175"/>
              <a:ext cx="255600" cy="149900"/>
            </a:xfrm>
            <a:custGeom>
              <a:rect b="b" l="l" r="r" t="t"/>
              <a:pathLst>
                <a:path extrusionOk="0" h="5996" w="10224">
                  <a:moveTo>
                    <a:pt x="5019" y="1"/>
                  </a:moveTo>
                  <a:lnTo>
                    <a:pt x="0" y="2905"/>
                  </a:lnTo>
                  <a:lnTo>
                    <a:pt x="5217" y="5995"/>
                  </a:lnTo>
                  <a:lnTo>
                    <a:pt x="10224" y="3079"/>
                  </a:lnTo>
                  <a:lnTo>
                    <a:pt x="5426" y="245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2"/>
            <p:cNvSpPr/>
            <p:nvPr/>
          </p:nvSpPr>
          <p:spPr>
            <a:xfrm>
              <a:off x="4888400" y="2082150"/>
              <a:ext cx="255900" cy="149900"/>
            </a:xfrm>
            <a:custGeom>
              <a:rect b="b" l="l" r="r" t="t"/>
              <a:pathLst>
                <a:path extrusionOk="0" h="5996" w="10236">
                  <a:moveTo>
                    <a:pt x="5019" y="0"/>
                  </a:moveTo>
                  <a:lnTo>
                    <a:pt x="0" y="2916"/>
                  </a:lnTo>
                  <a:lnTo>
                    <a:pt x="5217" y="5995"/>
                  </a:lnTo>
                  <a:lnTo>
                    <a:pt x="10235" y="3091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2"/>
            <p:cNvSpPr/>
            <p:nvPr/>
          </p:nvSpPr>
          <p:spPr>
            <a:xfrm>
              <a:off x="4626400" y="2234050"/>
              <a:ext cx="255925" cy="149900"/>
            </a:xfrm>
            <a:custGeom>
              <a:rect b="b" l="l" r="r" t="t"/>
              <a:pathLst>
                <a:path extrusionOk="0" h="5996" w="10237">
                  <a:moveTo>
                    <a:pt x="5020" y="0"/>
                  </a:moveTo>
                  <a:lnTo>
                    <a:pt x="1" y="2916"/>
                  </a:lnTo>
                  <a:lnTo>
                    <a:pt x="5217" y="5995"/>
                  </a:lnTo>
                  <a:lnTo>
                    <a:pt x="10236" y="3091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2"/>
            <p:cNvSpPr/>
            <p:nvPr/>
          </p:nvSpPr>
          <p:spPr>
            <a:xfrm>
              <a:off x="5150675" y="1930250"/>
              <a:ext cx="256475" cy="149875"/>
            </a:xfrm>
            <a:custGeom>
              <a:rect b="b" l="l" r="r" t="t"/>
              <a:pathLst>
                <a:path extrusionOk="0" h="5995" w="10259">
                  <a:moveTo>
                    <a:pt x="5019" y="0"/>
                  </a:moveTo>
                  <a:lnTo>
                    <a:pt x="0" y="2916"/>
                  </a:lnTo>
                  <a:lnTo>
                    <a:pt x="5216" y="5995"/>
                  </a:lnTo>
                  <a:lnTo>
                    <a:pt x="10259" y="3067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2"/>
            <p:cNvSpPr/>
            <p:nvPr/>
          </p:nvSpPr>
          <p:spPr>
            <a:xfrm>
              <a:off x="5149200" y="2236375"/>
              <a:ext cx="255925" cy="149600"/>
            </a:xfrm>
            <a:custGeom>
              <a:rect b="b" l="l" r="r" t="t"/>
              <a:pathLst>
                <a:path extrusionOk="0" h="5984" w="10237">
                  <a:moveTo>
                    <a:pt x="5020" y="0"/>
                  </a:moveTo>
                  <a:lnTo>
                    <a:pt x="1" y="2905"/>
                  </a:lnTo>
                  <a:lnTo>
                    <a:pt x="5217" y="5984"/>
                  </a:lnTo>
                  <a:lnTo>
                    <a:pt x="10236" y="3079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2"/>
            <p:cNvSpPr/>
            <p:nvPr/>
          </p:nvSpPr>
          <p:spPr>
            <a:xfrm>
              <a:off x="4887225" y="2388275"/>
              <a:ext cx="255625" cy="149600"/>
            </a:xfrm>
            <a:custGeom>
              <a:rect b="b" l="l" r="r" t="t"/>
              <a:pathLst>
                <a:path extrusionOk="0" h="5984" w="10225">
                  <a:moveTo>
                    <a:pt x="5008" y="0"/>
                  </a:moveTo>
                  <a:lnTo>
                    <a:pt x="1" y="2905"/>
                  </a:lnTo>
                  <a:lnTo>
                    <a:pt x="5205" y="5984"/>
                  </a:lnTo>
                  <a:lnTo>
                    <a:pt x="10224" y="307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2"/>
            <p:cNvSpPr/>
            <p:nvPr/>
          </p:nvSpPr>
          <p:spPr>
            <a:xfrm>
              <a:off x="5411200" y="2084175"/>
              <a:ext cx="257050" cy="149900"/>
            </a:xfrm>
            <a:custGeom>
              <a:rect b="b" l="l" r="r" t="t"/>
              <a:pathLst>
                <a:path extrusionOk="0" h="5996" w="10282">
                  <a:moveTo>
                    <a:pt x="5042" y="1"/>
                  </a:moveTo>
                  <a:lnTo>
                    <a:pt x="0" y="2917"/>
                  </a:lnTo>
                  <a:lnTo>
                    <a:pt x="5217" y="5995"/>
                  </a:lnTo>
                  <a:lnTo>
                    <a:pt x="10282" y="3068"/>
                  </a:lnTo>
                  <a:lnTo>
                    <a:pt x="50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2"/>
            <p:cNvSpPr/>
            <p:nvPr/>
          </p:nvSpPr>
          <p:spPr>
            <a:xfrm>
              <a:off x="5410325" y="2390600"/>
              <a:ext cx="255900" cy="149900"/>
            </a:xfrm>
            <a:custGeom>
              <a:rect b="b" l="l" r="r" t="t"/>
              <a:pathLst>
                <a:path extrusionOk="0" h="5996" w="10236">
                  <a:moveTo>
                    <a:pt x="5019" y="0"/>
                  </a:moveTo>
                  <a:lnTo>
                    <a:pt x="0" y="2916"/>
                  </a:lnTo>
                  <a:lnTo>
                    <a:pt x="5217" y="5995"/>
                  </a:lnTo>
                  <a:lnTo>
                    <a:pt x="10236" y="3091"/>
                  </a:lnTo>
                  <a:lnTo>
                    <a:pt x="5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2"/>
            <p:cNvSpPr/>
            <p:nvPr/>
          </p:nvSpPr>
          <p:spPr>
            <a:xfrm>
              <a:off x="5672300" y="2238125"/>
              <a:ext cx="257650" cy="150475"/>
            </a:xfrm>
            <a:custGeom>
              <a:rect b="b" l="l" r="r" t="t"/>
              <a:pathLst>
                <a:path extrusionOk="0" h="6019" w="10306">
                  <a:moveTo>
                    <a:pt x="5066" y="0"/>
                  </a:moveTo>
                  <a:lnTo>
                    <a:pt x="1" y="2939"/>
                  </a:lnTo>
                  <a:lnTo>
                    <a:pt x="5217" y="6018"/>
                  </a:lnTo>
                  <a:lnTo>
                    <a:pt x="10305" y="3067"/>
                  </a:lnTo>
                  <a:lnTo>
                    <a:pt x="5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2"/>
            <p:cNvSpPr/>
            <p:nvPr/>
          </p:nvSpPr>
          <p:spPr>
            <a:xfrm>
              <a:off x="5148350" y="2542500"/>
              <a:ext cx="255900" cy="149900"/>
            </a:xfrm>
            <a:custGeom>
              <a:rect b="b" l="l" r="r" t="t"/>
              <a:pathLst>
                <a:path extrusionOk="0" h="5996" w="10236">
                  <a:moveTo>
                    <a:pt x="5019" y="1"/>
                  </a:moveTo>
                  <a:lnTo>
                    <a:pt x="0" y="2917"/>
                  </a:lnTo>
                  <a:lnTo>
                    <a:pt x="5216" y="5995"/>
                  </a:lnTo>
                  <a:lnTo>
                    <a:pt x="10235" y="3091"/>
                  </a:lnTo>
                  <a:lnTo>
                    <a:pt x="50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2"/>
            <p:cNvSpPr/>
            <p:nvPr/>
          </p:nvSpPr>
          <p:spPr>
            <a:xfrm>
              <a:off x="4229950" y="2152725"/>
              <a:ext cx="266075" cy="155400"/>
            </a:xfrm>
            <a:custGeom>
              <a:rect b="b" l="l" r="r" t="t"/>
              <a:pathLst>
                <a:path extrusionOk="0" h="6216" w="10643">
                  <a:moveTo>
                    <a:pt x="5426" y="0"/>
                  </a:moveTo>
                  <a:lnTo>
                    <a:pt x="1" y="3137"/>
                  </a:lnTo>
                  <a:lnTo>
                    <a:pt x="5240" y="6216"/>
                  </a:lnTo>
                  <a:lnTo>
                    <a:pt x="10643" y="3079"/>
                  </a:lnTo>
                  <a:lnTo>
                    <a:pt x="5426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2"/>
            <p:cNvSpPr/>
            <p:nvPr/>
          </p:nvSpPr>
          <p:spPr>
            <a:xfrm>
              <a:off x="3967675" y="1998800"/>
              <a:ext cx="268400" cy="156550"/>
            </a:xfrm>
            <a:custGeom>
              <a:rect b="b" l="l" r="r" t="t"/>
              <a:pathLst>
                <a:path extrusionOk="0" h="6262" w="10736">
                  <a:moveTo>
                    <a:pt x="5519" y="0"/>
                  </a:moveTo>
                  <a:lnTo>
                    <a:pt x="1105" y="2556"/>
                  </a:lnTo>
                  <a:lnTo>
                    <a:pt x="1" y="3195"/>
                  </a:lnTo>
                  <a:lnTo>
                    <a:pt x="5241" y="6262"/>
                  </a:lnTo>
                  <a:lnTo>
                    <a:pt x="5264" y="6250"/>
                  </a:lnTo>
                  <a:lnTo>
                    <a:pt x="10736" y="3090"/>
                  </a:lnTo>
                  <a:lnTo>
                    <a:pt x="551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2"/>
            <p:cNvSpPr/>
            <p:nvPr/>
          </p:nvSpPr>
          <p:spPr>
            <a:xfrm>
              <a:off x="4491925" y="2306950"/>
              <a:ext cx="264925" cy="154550"/>
            </a:xfrm>
            <a:custGeom>
              <a:rect b="b" l="l" r="r" t="t"/>
              <a:pathLst>
                <a:path extrusionOk="0" h="6182" w="10597">
                  <a:moveTo>
                    <a:pt x="5380" y="0"/>
                  </a:moveTo>
                  <a:lnTo>
                    <a:pt x="1" y="3114"/>
                  </a:lnTo>
                  <a:lnTo>
                    <a:pt x="5241" y="6181"/>
                  </a:lnTo>
                  <a:lnTo>
                    <a:pt x="10596" y="3079"/>
                  </a:lnTo>
                  <a:lnTo>
                    <a:pt x="538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2"/>
            <p:cNvSpPr/>
            <p:nvPr/>
          </p:nvSpPr>
          <p:spPr>
            <a:xfrm>
              <a:off x="4753050" y="2460875"/>
              <a:ext cx="264325" cy="154550"/>
            </a:xfrm>
            <a:custGeom>
              <a:rect b="b" l="l" r="r" t="t"/>
              <a:pathLst>
                <a:path extrusionOk="0" h="6182" w="10573">
                  <a:moveTo>
                    <a:pt x="5368" y="1"/>
                  </a:moveTo>
                  <a:lnTo>
                    <a:pt x="0" y="3114"/>
                  </a:lnTo>
                  <a:lnTo>
                    <a:pt x="5240" y="6182"/>
                  </a:lnTo>
                  <a:lnTo>
                    <a:pt x="10572" y="3080"/>
                  </a:lnTo>
                  <a:lnTo>
                    <a:pt x="536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2"/>
            <p:cNvSpPr/>
            <p:nvPr/>
          </p:nvSpPr>
          <p:spPr>
            <a:xfrm>
              <a:off x="5014725" y="2615400"/>
              <a:ext cx="264050" cy="153950"/>
            </a:xfrm>
            <a:custGeom>
              <a:rect b="b" l="l" r="r" t="t"/>
              <a:pathLst>
                <a:path extrusionOk="0" h="6158" w="10562">
                  <a:moveTo>
                    <a:pt x="5345" y="1"/>
                  </a:moveTo>
                  <a:lnTo>
                    <a:pt x="1" y="3091"/>
                  </a:lnTo>
                  <a:lnTo>
                    <a:pt x="5241" y="6158"/>
                  </a:lnTo>
                  <a:lnTo>
                    <a:pt x="10561" y="3079"/>
                  </a:lnTo>
                  <a:lnTo>
                    <a:pt x="534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2"/>
            <p:cNvSpPr/>
            <p:nvPr/>
          </p:nvSpPr>
          <p:spPr>
            <a:xfrm>
              <a:off x="4491075" y="2000825"/>
              <a:ext cx="266925" cy="156275"/>
            </a:xfrm>
            <a:custGeom>
              <a:rect b="b" l="l" r="r" t="t"/>
              <a:pathLst>
                <a:path extrusionOk="0" h="6251" w="10677">
                  <a:moveTo>
                    <a:pt x="5460" y="0"/>
                  </a:moveTo>
                  <a:lnTo>
                    <a:pt x="0" y="3160"/>
                  </a:lnTo>
                  <a:lnTo>
                    <a:pt x="5216" y="6251"/>
                  </a:lnTo>
                  <a:lnTo>
                    <a:pt x="10677" y="3079"/>
                  </a:lnTo>
                  <a:lnTo>
                    <a:pt x="546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2"/>
            <p:cNvSpPr/>
            <p:nvPr/>
          </p:nvSpPr>
          <p:spPr>
            <a:xfrm>
              <a:off x="4231125" y="1846875"/>
              <a:ext cx="266925" cy="156300"/>
            </a:xfrm>
            <a:custGeom>
              <a:rect b="b" l="l" r="r" t="t"/>
              <a:pathLst>
                <a:path extrusionOk="0" h="6252" w="10677">
                  <a:moveTo>
                    <a:pt x="5461" y="1"/>
                  </a:moveTo>
                  <a:lnTo>
                    <a:pt x="0" y="3173"/>
                  </a:lnTo>
                  <a:lnTo>
                    <a:pt x="407" y="3417"/>
                  </a:lnTo>
                  <a:lnTo>
                    <a:pt x="5205" y="6251"/>
                  </a:lnTo>
                  <a:lnTo>
                    <a:pt x="10677" y="3091"/>
                  </a:lnTo>
                  <a:lnTo>
                    <a:pt x="5461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2"/>
            <p:cNvSpPr/>
            <p:nvPr/>
          </p:nvSpPr>
          <p:spPr>
            <a:xfrm>
              <a:off x="4751875" y="2155050"/>
              <a:ext cx="266950" cy="156275"/>
            </a:xfrm>
            <a:custGeom>
              <a:rect b="b" l="l" r="r" t="t"/>
              <a:pathLst>
                <a:path extrusionOk="0" h="6251" w="10678">
                  <a:moveTo>
                    <a:pt x="5461" y="0"/>
                  </a:moveTo>
                  <a:lnTo>
                    <a:pt x="1" y="3160"/>
                  </a:lnTo>
                  <a:lnTo>
                    <a:pt x="5217" y="6251"/>
                  </a:lnTo>
                  <a:lnTo>
                    <a:pt x="10678" y="3079"/>
                  </a:lnTo>
                  <a:lnTo>
                    <a:pt x="546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2"/>
            <p:cNvSpPr/>
            <p:nvPr/>
          </p:nvSpPr>
          <p:spPr>
            <a:xfrm>
              <a:off x="5012400" y="2308975"/>
              <a:ext cx="267250" cy="156300"/>
            </a:xfrm>
            <a:custGeom>
              <a:rect b="b" l="l" r="r" t="t"/>
              <a:pathLst>
                <a:path extrusionOk="0" h="6252" w="10690">
                  <a:moveTo>
                    <a:pt x="5473" y="1"/>
                  </a:moveTo>
                  <a:lnTo>
                    <a:pt x="1" y="3172"/>
                  </a:lnTo>
                  <a:lnTo>
                    <a:pt x="5217" y="6251"/>
                  </a:lnTo>
                  <a:lnTo>
                    <a:pt x="10689" y="3080"/>
                  </a:lnTo>
                  <a:lnTo>
                    <a:pt x="547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2"/>
            <p:cNvSpPr/>
            <p:nvPr/>
          </p:nvSpPr>
          <p:spPr>
            <a:xfrm>
              <a:off x="5273800" y="2463500"/>
              <a:ext cx="266950" cy="156275"/>
            </a:xfrm>
            <a:custGeom>
              <a:rect b="b" l="l" r="r" t="t"/>
              <a:pathLst>
                <a:path extrusionOk="0" h="6251" w="10678">
                  <a:moveTo>
                    <a:pt x="5461" y="0"/>
                  </a:moveTo>
                  <a:lnTo>
                    <a:pt x="1" y="3161"/>
                  </a:lnTo>
                  <a:lnTo>
                    <a:pt x="5217" y="6251"/>
                  </a:lnTo>
                  <a:lnTo>
                    <a:pt x="10678" y="3079"/>
                  </a:lnTo>
                  <a:lnTo>
                    <a:pt x="546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2"/>
            <p:cNvSpPr/>
            <p:nvPr/>
          </p:nvSpPr>
          <p:spPr>
            <a:xfrm>
              <a:off x="4753050" y="1848925"/>
              <a:ext cx="266950" cy="156275"/>
            </a:xfrm>
            <a:custGeom>
              <a:rect b="b" l="l" r="r" t="t"/>
              <a:pathLst>
                <a:path extrusionOk="0" h="6251" w="10678">
                  <a:moveTo>
                    <a:pt x="5461" y="0"/>
                  </a:moveTo>
                  <a:lnTo>
                    <a:pt x="0" y="3160"/>
                  </a:lnTo>
                  <a:lnTo>
                    <a:pt x="5217" y="6251"/>
                  </a:lnTo>
                  <a:lnTo>
                    <a:pt x="10677" y="3079"/>
                  </a:lnTo>
                  <a:lnTo>
                    <a:pt x="546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2"/>
            <p:cNvSpPr/>
            <p:nvPr/>
          </p:nvSpPr>
          <p:spPr>
            <a:xfrm>
              <a:off x="4501225" y="1694975"/>
              <a:ext cx="258825" cy="156300"/>
            </a:xfrm>
            <a:custGeom>
              <a:rect b="b" l="l" r="r" t="t"/>
              <a:pathLst>
                <a:path extrusionOk="0" h="6252" w="10353">
                  <a:moveTo>
                    <a:pt x="5136" y="1"/>
                  </a:moveTo>
                  <a:lnTo>
                    <a:pt x="338" y="2789"/>
                  </a:lnTo>
                  <a:lnTo>
                    <a:pt x="1" y="3358"/>
                  </a:lnTo>
                  <a:lnTo>
                    <a:pt x="4892" y="6251"/>
                  </a:lnTo>
                  <a:lnTo>
                    <a:pt x="10352" y="3091"/>
                  </a:lnTo>
                  <a:lnTo>
                    <a:pt x="5136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2"/>
            <p:cNvSpPr/>
            <p:nvPr/>
          </p:nvSpPr>
          <p:spPr>
            <a:xfrm>
              <a:off x="5013875" y="2003150"/>
              <a:ext cx="267225" cy="156275"/>
            </a:xfrm>
            <a:custGeom>
              <a:rect b="b" l="l" r="r" t="t"/>
              <a:pathLst>
                <a:path extrusionOk="0" h="6251" w="10689">
                  <a:moveTo>
                    <a:pt x="5472" y="0"/>
                  </a:moveTo>
                  <a:lnTo>
                    <a:pt x="0" y="3160"/>
                  </a:lnTo>
                  <a:lnTo>
                    <a:pt x="5216" y="6251"/>
                  </a:lnTo>
                  <a:lnTo>
                    <a:pt x="10688" y="3079"/>
                  </a:lnTo>
                  <a:lnTo>
                    <a:pt x="5472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2"/>
            <p:cNvSpPr/>
            <p:nvPr/>
          </p:nvSpPr>
          <p:spPr>
            <a:xfrm>
              <a:off x="5274675" y="2157075"/>
              <a:ext cx="266950" cy="156300"/>
            </a:xfrm>
            <a:custGeom>
              <a:rect b="b" l="l" r="r" t="t"/>
              <a:pathLst>
                <a:path extrusionOk="0" h="6252" w="10678">
                  <a:moveTo>
                    <a:pt x="5461" y="1"/>
                  </a:moveTo>
                  <a:lnTo>
                    <a:pt x="1" y="3172"/>
                  </a:lnTo>
                  <a:lnTo>
                    <a:pt x="5217" y="6251"/>
                  </a:lnTo>
                  <a:lnTo>
                    <a:pt x="10678" y="3079"/>
                  </a:lnTo>
                  <a:lnTo>
                    <a:pt x="5461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2"/>
            <p:cNvSpPr/>
            <p:nvPr/>
          </p:nvSpPr>
          <p:spPr>
            <a:xfrm>
              <a:off x="5535800" y="2311600"/>
              <a:ext cx="266925" cy="156275"/>
            </a:xfrm>
            <a:custGeom>
              <a:rect b="b" l="l" r="r" t="t"/>
              <a:pathLst>
                <a:path extrusionOk="0" h="6251" w="10677">
                  <a:moveTo>
                    <a:pt x="5461" y="0"/>
                  </a:moveTo>
                  <a:lnTo>
                    <a:pt x="0" y="3160"/>
                  </a:lnTo>
                  <a:lnTo>
                    <a:pt x="5217" y="6251"/>
                  </a:lnTo>
                  <a:lnTo>
                    <a:pt x="10677" y="3079"/>
                  </a:lnTo>
                  <a:lnTo>
                    <a:pt x="5461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2"/>
            <p:cNvSpPr/>
            <p:nvPr/>
          </p:nvSpPr>
          <p:spPr>
            <a:xfrm>
              <a:off x="4751600" y="1571250"/>
              <a:ext cx="233525" cy="129850"/>
            </a:xfrm>
            <a:custGeom>
              <a:rect b="b" l="l" r="r" t="t"/>
              <a:pathLst>
                <a:path extrusionOk="0" h="5194" w="9341">
                  <a:moveTo>
                    <a:pt x="7505" y="1"/>
                  </a:moveTo>
                  <a:lnTo>
                    <a:pt x="7064" y="12"/>
                  </a:lnTo>
                  <a:lnTo>
                    <a:pt x="6634" y="24"/>
                  </a:lnTo>
                  <a:lnTo>
                    <a:pt x="6204" y="59"/>
                  </a:lnTo>
                  <a:lnTo>
                    <a:pt x="5774" y="105"/>
                  </a:lnTo>
                  <a:lnTo>
                    <a:pt x="5368" y="163"/>
                  </a:lnTo>
                  <a:lnTo>
                    <a:pt x="4961" y="233"/>
                  </a:lnTo>
                  <a:lnTo>
                    <a:pt x="4578" y="314"/>
                  </a:lnTo>
                  <a:lnTo>
                    <a:pt x="4194" y="407"/>
                  </a:lnTo>
                  <a:lnTo>
                    <a:pt x="3822" y="500"/>
                  </a:lnTo>
                  <a:lnTo>
                    <a:pt x="3474" y="605"/>
                  </a:lnTo>
                  <a:lnTo>
                    <a:pt x="3125" y="709"/>
                  </a:lnTo>
                  <a:lnTo>
                    <a:pt x="2800" y="814"/>
                  </a:lnTo>
                  <a:lnTo>
                    <a:pt x="2184" y="1046"/>
                  </a:lnTo>
                  <a:lnTo>
                    <a:pt x="1638" y="1267"/>
                  </a:lnTo>
                  <a:lnTo>
                    <a:pt x="1162" y="1488"/>
                  </a:lnTo>
                  <a:lnTo>
                    <a:pt x="755" y="1697"/>
                  </a:lnTo>
                  <a:lnTo>
                    <a:pt x="430" y="1871"/>
                  </a:lnTo>
                  <a:lnTo>
                    <a:pt x="198" y="1999"/>
                  </a:lnTo>
                  <a:lnTo>
                    <a:pt x="0" y="2127"/>
                  </a:lnTo>
                  <a:lnTo>
                    <a:pt x="5240" y="5194"/>
                  </a:lnTo>
                  <a:lnTo>
                    <a:pt x="5310" y="5147"/>
                  </a:lnTo>
                  <a:lnTo>
                    <a:pt x="5530" y="5043"/>
                  </a:lnTo>
                  <a:lnTo>
                    <a:pt x="5879" y="4892"/>
                  </a:lnTo>
                  <a:lnTo>
                    <a:pt x="6320" y="4717"/>
                  </a:lnTo>
                  <a:lnTo>
                    <a:pt x="6564" y="4625"/>
                  </a:lnTo>
                  <a:lnTo>
                    <a:pt x="6831" y="4543"/>
                  </a:lnTo>
                  <a:lnTo>
                    <a:pt x="7110" y="4462"/>
                  </a:lnTo>
                  <a:lnTo>
                    <a:pt x="7401" y="4404"/>
                  </a:lnTo>
                  <a:lnTo>
                    <a:pt x="7703" y="4346"/>
                  </a:lnTo>
                  <a:lnTo>
                    <a:pt x="8016" y="4311"/>
                  </a:lnTo>
                  <a:lnTo>
                    <a:pt x="8319" y="4288"/>
                  </a:lnTo>
                  <a:lnTo>
                    <a:pt x="8632" y="4299"/>
                  </a:lnTo>
                  <a:lnTo>
                    <a:pt x="9341" y="175"/>
                  </a:lnTo>
                  <a:lnTo>
                    <a:pt x="8876" y="105"/>
                  </a:lnTo>
                  <a:lnTo>
                    <a:pt x="8411" y="47"/>
                  </a:lnTo>
                  <a:lnTo>
                    <a:pt x="7958" y="24"/>
                  </a:lnTo>
                  <a:lnTo>
                    <a:pt x="750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2"/>
            <p:cNvSpPr/>
            <p:nvPr/>
          </p:nvSpPr>
          <p:spPr>
            <a:xfrm>
              <a:off x="5013275" y="1694400"/>
              <a:ext cx="154850" cy="160050"/>
            </a:xfrm>
            <a:custGeom>
              <a:rect b="b" l="l" r="r" t="t"/>
              <a:pathLst>
                <a:path extrusionOk="0" h="6402" w="6194">
                  <a:moveTo>
                    <a:pt x="5543" y="1"/>
                  </a:moveTo>
                  <a:lnTo>
                    <a:pt x="733" y="1604"/>
                  </a:lnTo>
                  <a:lnTo>
                    <a:pt x="733" y="1790"/>
                  </a:lnTo>
                  <a:lnTo>
                    <a:pt x="721" y="1976"/>
                  </a:lnTo>
                  <a:lnTo>
                    <a:pt x="686" y="2138"/>
                  </a:lnTo>
                  <a:lnTo>
                    <a:pt x="640" y="2313"/>
                  </a:lnTo>
                  <a:lnTo>
                    <a:pt x="593" y="2464"/>
                  </a:lnTo>
                  <a:lnTo>
                    <a:pt x="524" y="2603"/>
                  </a:lnTo>
                  <a:lnTo>
                    <a:pt x="466" y="2742"/>
                  </a:lnTo>
                  <a:lnTo>
                    <a:pt x="396" y="2859"/>
                  </a:lnTo>
                  <a:lnTo>
                    <a:pt x="245" y="3068"/>
                  </a:lnTo>
                  <a:lnTo>
                    <a:pt x="129" y="3230"/>
                  </a:lnTo>
                  <a:lnTo>
                    <a:pt x="1" y="3358"/>
                  </a:lnTo>
                  <a:lnTo>
                    <a:pt x="5206" y="6402"/>
                  </a:lnTo>
                  <a:lnTo>
                    <a:pt x="5287" y="6286"/>
                  </a:lnTo>
                  <a:lnTo>
                    <a:pt x="5380" y="6135"/>
                  </a:lnTo>
                  <a:lnTo>
                    <a:pt x="5496" y="5926"/>
                  </a:lnTo>
                  <a:lnTo>
                    <a:pt x="5624" y="5670"/>
                  </a:lnTo>
                  <a:lnTo>
                    <a:pt x="5752" y="5356"/>
                  </a:lnTo>
                  <a:lnTo>
                    <a:pt x="5879" y="4996"/>
                  </a:lnTo>
                  <a:lnTo>
                    <a:pt x="5938" y="4799"/>
                  </a:lnTo>
                  <a:lnTo>
                    <a:pt x="5996" y="4590"/>
                  </a:lnTo>
                  <a:lnTo>
                    <a:pt x="6042" y="4369"/>
                  </a:lnTo>
                  <a:lnTo>
                    <a:pt x="6089" y="4148"/>
                  </a:lnTo>
                  <a:lnTo>
                    <a:pt x="6135" y="3904"/>
                  </a:lnTo>
                  <a:lnTo>
                    <a:pt x="6158" y="3660"/>
                  </a:lnTo>
                  <a:lnTo>
                    <a:pt x="6181" y="3393"/>
                  </a:lnTo>
                  <a:lnTo>
                    <a:pt x="6193" y="3126"/>
                  </a:lnTo>
                  <a:lnTo>
                    <a:pt x="6193" y="2847"/>
                  </a:lnTo>
                  <a:lnTo>
                    <a:pt x="6181" y="2568"/>
                  </a:lnTo>
                  <a:lnTo>
                    <a:pt x="6158" y="2266"/>
                  </a:lnTo>
                  <a:lnTo>
                    <a:pt x="6123" y="1964"/>
                  </a:lnTo>
                  <a:lnTo>
                    <a:pt x="6065" y="1662"/>
                  </a:lnTo>
                  <a:lnTo>
                    <a:pt x="5996" y="1337"/>
                  </a:lnTo>
                  <a:lnTo>
                    <a:pt x="5914" y="1011"/>
                  </a:lnTo>
                  <a:lnTo>
                    <a:pt x="5810" y="686"/>
                  </a:lnTo>
                  <a:lnTo>
                    <a:pt x="5682" y="349"/>
                  </a:lnTo>
                  <a:lnTo>
                    <a:pt x="554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2"/>
            <p:cNvSpPr/>
            <p:nvPr/>
          </p:nvSpPr>
          <p:spPr>
            <a:xfrm>
              <a:off x="4967400" y="1575600"/>
              <a:ext cx="184450" cy="158900"/>
            </a:xfrm>
            <a:custGeom>
              <a:rect b="b" l="l" r="r" t="t"/>
              <a:pathLst>
                <a:path extrusionOk="0" h="6356" w="7378">
                  <a:moveTo>
                    <a:pt x="709" y="1"/>
                  </a:moveTo>
                  <a:lnTo>
                    <a:pt x="0" y="4125"/>
                  </a:lnTo>
                  <a:lnTo>
                    <a:pt x="244" y="4137"/>
                  </a:lnTo>
                  <a:lnTo>
                    <a:pt x="488" y="4183"/>
                  </a:lnTo>
                  <a:lnTo>
                    <a:pt x="721" y="4230"/>
                  </a:lnTo>
                  <a:lnTo>
                    <a:pt x="953" y="4311"/>
                  </a:lnTo>
                  <a:lnTo>
                    <a:pt x="1174" y="4404"/>
                  </a:lnTo>
                  <a:lnTo>
                    <a:pt x="1394" y="4532"/>
                  </a:lnTo>
                  <a:lnTo>
                    <a:pt x="1603" y="4671"/>
                  </a:lnTo>
                  <a:lnTo>
                    <a:pt x="1696" y="4753"/>
                  </a:lnTo>
                  <a:lnTo>
                    <a:pt x="1789" y="4846"/>
                  </a:lnTo>
                  <a:lnTo>
                    <a:pt x="1987" y="5043"/>
                  </a:lnTo>
                  <a:lnTo>
                    <a:pt x="2138" y="5241"/>
                  </a:lnTo>
                  <a:lnTo>
                    <a:pt x="2266" y="5438"/>
                  </a:lnTo>
                  <a:lnTo>
                    <a:pt x="2370" y="5624"/>
                  </a:lnTo>
                  <a:lnTo>
                    <a:pt x="2452" y="5821"/>
                  </a:lnTo>
                  <a:lnTo>
                    <a:pt x="2510" y="6007"/>
                  </a:lnTo>
                  <a:lnTo>
                    <a:pt x="2545" y="6182"/>
                  </a:lnTo>
                  <a:lnTo>
                    <a:pt x="2568" y="6356"/>
                  </a:lnTo>
                  <a:lnTo>
                    <a:pt x="7378" y="4753"/>
                  </a:lnTo>
                  <a:lnTo>
                    <a:pt x="7273" y="4509"/>
                  </a:lnTo>
                  <a:lnTo>
                    <a:pt x="7157" y="4276"/>
                  </a:lnTo>
                  <a:lnTo>
                    <a:pt x="7029" y="4032"/>
                  </a:lnTo>
                  <a:lnTo>
                    <a:pt x="6890" y="3788"/>
                  </a:lnTo>
                  <a:lnTo>
                    <a:pt x="6727" y="3556"/>
                  </a:lnTo>
                  <a:lnTo>
                    <a:pt x="6564" y="3324"/>
                  </a:lnTo>
                  <a:lnTo>
                    <a:pt x="6378" y="3091"/>
                  </a:lnTo>
                  <a:lnTo>
                    <a:pt x="6181" y="2859"/>
                  </a:lnTo>
                  <a:lnTo>
                    <a:pt x="5972" y="2638"/>
                  </a:lnTo>
                  <a:lnTo>
                    <a:pt x="5751" y="2417"/>
                  </a:lnTo>
                  <a:lnTo>
                    <a:pt x="5507" y="2197"/>
                  </a:lnTo>
                  <a:lnTo>
                    <a:pt x="5240" y="1988"/>
                  </a:lnTo>
                  <a:lnTo>
                    <a:pt x="4973" y="1778"/>
                  </a:lnTo>
                  <a:lnTo>
                    <a:pt x="4671" y="1569"/>
                  </a:lnTo>
                  <a:lnTo>
                    <a:pt x="4357" y="1372"/>
                  </a:lnTo>
                  <a:lnTo>
                    <a:pt x="4032" y="1186"/>
                  </a:lnTo>
                  <a:lnTo>
                    <a:pt x="3613" y="965"/>
                  </a:lnTo>
                  <a:lnTo>
                    <a:pt x="3195" y="768"/>
                  </a:lnTo>
                  <a:lnTo>
                    <a:pt x="2777" y="593"/>
                  </a:lnTo>
                  <a:lnTo>
                    <a:pt x="2359" y="431"/>
                  </a:lnTo>
                  <a:lnTo>
                    <a:pt x="1952" y="303"/>
                  </a:lnTo>
                  <a:lnTo>
                    <a:pt x="1534" y="187"/>
                  </a:lnTo>
                  <a:lnTo>
                    <a:pt x="1127" y="82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2"/>
            <p:cNvSpPr/>
            <p:nvPr/>
          </p:nvSpPr>
          <p:spPr>
            <a:xfrm>
              <a:off x="4190175" y="2231150"/>
              <a:ext cx="170800" cy="183000"/>
            </a:xfrm>
            <a:custGeom>
              <a:rect b="b" l="l" r="r" t="t"/>
              <a:pathLst>
                <a:path extrusionOk="0" h="7320" w="6832">
                  <a:moveTo>
                    <a:pt x="1592" y="0"/>
                  </a:moveTo>
                  <a:lnTo>
                    <a:pt x="1464" y="163"/>
                  </a:lnTo>
                  <a:lnTo>
                    <a:pt x="1313" y="349"/>
                  </a:lnTo>
                  <a:lnTo>
                    <a:pt x="1139" y="604"/>
                  </a:lnTo>
                  <a:lnTo>
                    <a:pt x="930" y="930"/>
                  </a:lnTo>
                  <a:lnTo>
                    <a:pt x="720" y="1313"/>
                  </a:lnTo>
                  <a:lnTo>
                    <a:pt x="616" y="1522"/>
                  </a:lnTo>
                  <a:lnTo>
                    <a:pt x="511" y="1743"/>
                  </a:lnTo>
                  <a:lnTo>
                    <a:pt x="418" y="1975"/>
                  </a:lnTo>
                  <a:lnTo>
                    <a:pt x="325" y="2231"/>
                  </a:lnTo>
                  <a:lnTo>
                    <a:pt x="244" y="2486"/>
                  </a:lnTo>
                  <a:lnTo>
                    <a:pt x="174" y="2754"/>
                  </a:lnTo>
                  <a:lnTo>
                    <a:pt x="105" y="3032"/>
                  </a:lnTo>
                  <a:lnTo>
                    <a:pt x="58" y="3323"/>
                  </a:lnTo>
                  <a:lnTo>
                    <a:pt x="23" y="3625"/>
                  </a:lnTo>
                  <a:lnTo>
                    <a:pt x="0" y="3927"/>
                  </a:lnTo>
                  <a:lnTo>
                    <a:pt x="0" y="4241"/>
                  </a:lnTo>
                  <a:lnTo>
                    <a:pt x="23" y="4566"/>
                  </a:lnTo>
                  <a:lnTo>
                    <a:pt x="58" y="4891"/>
                  </a:lnTo>
                  <a:lnTo>
                    <a:pt x="128" y="5228"/>
                  </a:lnTo>
                  <a:lnTo>
                    <a:pt x="209" y="5565"/>
                  </a:lnTo>
                  <a:lnTo>
                    <a:pt x="325" y="5914"/>
                  </a:lnTo>
                  <a:lnTo>
                    <a:pt x="465" y="6262"/>
                  </a:lnTo>
                  <a:lnTo>
                    <a:pt x="639" y="6611"/>
                  </a:lnTo>
                  <a:lnTo>
                    <a:pt x="837" y="6959"/>
                  </a:lnTo>
                  <a:lnTo>
                    <a:pt x="1069" y="7319"/>
                  </a:lnTo>
                  <a:lnTo>
                    <a:pt x="6076" y="5298"/>
                  </a:lnTo>
                  <a:lnTo>
                    <a:pt x="6030" y="5182"/>
                  </a:lnTo>
                  <a:lnTo>
                    <a:pt x="5995" y="5077"/>
                  </a:lnTo>
                  <a:lnTo>
                    <a:pt x="5972" y="4961"/>
                  </a:lnTo>
                  <a:lnTo>
                    <a:pt x="5948" y="4856"/>
                  </a:lnTo>
                  <a:lnTo>
                    <a:pt x="5948" y="4740"/>
                  </a:lnTo>
                  <a:lnTo>
                    <a:pt x="5948" y="4636"/>
                  </a:lnTo>
                  <a:lnTo>
                    <a:pt x="5948" y="4543"/>
                  </a:lnTo>
                  <a:lnTo>
                    <a:pt x="5972" y="4438"/>
                  </a:lnTo>
                  <a:lnTo>
                    <a:pt x="6007" y="4241"/>
                  </a:lnTo>
                  <a:lnTo>
                    <a:pt x="6076" y="4055"/>
                  </a:lnTo>
                  <a:lnTo>
                    <a:pt x="6158" y="3892"/>
                  </a:lnTo>
                  <a:lnTo>
                    <a:pt x="6250" y="3730"/>
                  </a:lnTo>
                  <a:lnTo>
                    <a:pt x="6355" y="3590"/>
                  </a:lnTo>
                  <a:lnTo>
                    <a:pt x="6448" y="3451"/>
                  </a:lnTo>
                  <a:lnTo>
                    <a:pt x="6553" y="3346"/>
                  </a:lnTo>
                  <a:lnTo>
                    <a:pt x="6634" y="3253"/>
                  </a:lnTo>
                  <a:lnTo>
                    <a:pt x="6773" y="3125"/>
                  </a:lnTo>
                  <a:lnTo>
                    <a:pt x="6831" y="3079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2"/>
            <p:cNvSpPr/>
            <p:nvPr/>
          </p:nvSpPr>
          <p:spPr>
            <a:xfrm>
              <a:off x="4392025" y="2384800"/>
              <a:ext cx="230925" cy="144075"/>
            </a:xfrm>
            <a:custGeom>
              <a:rect b="b" l="l" r="r" t="t"/>
              <a:pathLst>
                <a:path extrusionOk="0" h="5763" w="9237">
                  <a:moveTo>
                    <a:pt x="3997" y="0"/>
                  </a:moveTo>
                  <a:lnTo>
                    <a:pt x="3927" y="47"/>
                  </a:lnTo>
                  <a:lnTo>
                    <a:pt x="3707" y="163"/>
                  </a:lnTo>
                  <a:lnTo>
                    <a:pt x="3370" y="325"/>
                  </a:lnTo>
                  <a:lnTo>
                    <a:pt x="3161" y="407"/>
                  </a:lnTo>
                  <a:lnTo>
                    <a:pt x="2940" y="500"/>
                  </a:lnTo>
                  <a:lnTo>
                    <a:pt x="2684" y="581"/>
                  </a:lnTo>
                  <a:lnTo>
                    <a:pt x="2405" y="662"/>
                  </a:lnTo>
                  <a:lnTo>
                    <a:pt x="2127" y="732"/>
                  </a:lnTo>
                  <a:lnTo>
                    <a:pt x="1824" y="790"/>
                  </a:lnTo>
                  <a:lnTo>
                    <a:pt x="1511" y="837"/>
                  </a:lnTo>
                  <a:lnTo>
                    <a:pt x="1185" y="848"/>
                  </a:lnTo>
                  <a:lnTo>
                    <a:pt x="849" y="848"/>
                  </a:lnTo>
                  <a:lnTo>
                    <a:pt x="686" y="837"/>
                  </a:lnTo>
                  <a:lnTo>
                    <a:pt x="512" y="813"/>
                  </a:lnTo>
                  <a:lnTo>
                    <a:pt x="0" y="5553"/>
                  </a:lnTo>
                  <a:lnTo>
                    <a:pt x="488" y="5646"/>
                  </a:lnTo>
                  <a:lnTo>
                    <a:pt x="988" y="5704"/>
                  </a:lnTo>
                  <a:lnTo>
                    <a:pt x="1464" y="5751"/>
                  </a:lnTo>
                  <a:lnTo>
                    <a:pt x="1929" y="5762"/>
                  </a:lnTo>
                  <a:lnTo>
                    <a:pt x="2394" y="5762"/>
                  </a:lnTo>
                  <a:lnTo>
                    <a:pt x="2835" y="5728"/>
                  </a:lnTo>
                  <a:lnTo>
                    <a:pt x="3277" y="5693"/>
                  </a:lnTo>
                  <a:lnTo>
                    <a:pt x="3695" y="5635"/>
                  </a:lnTo>
                  <a:lnTo>
                    <a:pt x="4113" y="5553"/>
                  </a:lnTo>
                  <a:lnTo>
                    <a:pt x="4508" y="5460"/>
                  </a:lnTo>
                  <a:lnTo>
                    <a:pt x="4903" y="5367"/>
                  </a:lnTo>
                  <a:lnTo>
                    <a:pt x="5275" y="5251"/>
                  </a:lnTo>
                  <a:lnTo>
                    <a:pt x="5635" y="5135"/>
                  </a:lnTo>
                  <a:lnTo>
                    <a:pt x="5984" y="4996"/>
                  </a:lnTo>
                  <a:lnTo>
                    <a:pt x="6309" y="4868"/>
                  </a:lnTo>
                  <a:lnTo>
                    <a:pt x="6623" y="4728"/>
                  </a:lnTo>
                  <a:lnTo>
                    <a:pt x="6925" y="4577"/>
                  </a:lnTo>
                  <a:lnTo>
                    <a:pt x="7203" y="4438"/>
                  </a:lnTo>
                  <a:lnTo>
                    <a:pt x="7471" y="4287"/>
                  </a:lnTo>
                  <a:lnTo>
                    <a:pt x="7726" y="4148"/>
                  </a:lnTo>
                  <a:lnTo>
                    <a:pt x="8179" y="3869"/>
                  </a:lnTo>
                  <a:lnTo>
                    <a:pt x="8551" y="3613"/>
                  </a:lnTo>
                  <a:lnTo>
                    <a:pt x="8842" y="3392"/>
                  </a:lnTo>
                  <a:lnTo>
                    <a:pt x="9062" y="3218"/>
                  </a:lnTo>
                  <a:lnTo>
                    <a:pt x="9237" y="3067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2"/>
            <p:cNvSpPr/>
            <p:nvPr/>
          </p:nvSpPr>
          <p:spPr>
            <a:xfrm>
              <a:off x="4216875" y="2363575"/>
              <a:ext cx="187950" cy="160075"/>
            </a:xfrm>
            <a:custGeom>
              <a:rect b="b" l="l" r="r" t="t"/>
              <a:pathLst>
                <a:path extrusionOk="0" h="6403" w="7518">
                  <a:moveTo>
                    <a:pt x="5008" y="1"/>
                  </a:moveTo>
                  <a:lnTo>
                    <a:pt x="1" y="2022"/>
                  </a:lnTo>
                  <a:lnTo>
                    <a:pt x="257" y="2359"/>
                  </a:lnTo>
                  <a:lnTo>
                    <a:pt x="535" y="2696"/>
                  </a:lnTo>
                  <a:lnTo>
                    <a:pt x="849" y="3033"/>
                  </a:lnTo>
                  <a:lnTo>
                    <a:pt x="1198" y="3370"/>
                  </a:lnTo>
                  <a:lnTo>
                    <a:pt x="1581" y="3707"/>
                  </a:lnTo>
                  <a:lnTo>
                    <a:pt x="2011" y="4044"/>
                  </a:lnTo>
                  <a:lnTo>
                    <a:pt x="2464" y="4381"/>
                  </a:lnTo>
                  <a:lnTo>
                    <a:pt x="2963" y="4718"/>
                  </a:lnTo>
                  <a:lnTo>
                    <a:pt x="3498" y="5043"/>
                  </a:lnTo>
                  <a:lnTo>
                    <a:pt x="4009" y="5322"/>
                  </a:lnTo>
                  <a:lnTo>
                    <a:pt x="4532" y="5577"/>
                  </a:lnTo>
                  <a:lnTo>
                    <a:pt x="5031" y="5798"/>
                  </a:lnTo>
                  <a:lnTo>
                    <a:pt x="5543" y="5996"/>
                  </a:lnTo>
                  <a:lnTo>
                    <a:pt x="6031" y="6158"/>
                  </a:lnTo>
                  <a:lnTo>
                    <a:pt x="6519" y="6298"/>
                  </a:lnTo>
                  <a:lnTo>
                    <a:pt x="7006" y="6402"/>
                  </a:lnTo>
                  <a:lnTo>
                    <a:pt x="7518" y="1662"/>
                  </a:lnTo>
                  <a:lnTo>
                    <a:pt x="7320" y="1627"/>
                  </a:lnTo>
                  <a:lnTo>
                    <a:pt x="7111" y="1581"/>
                  </a:lnTo>
                  <a:lnTo>
                    <a:pt x="6914" y="1535"/>
                  </a:lnTo>
                  <a:lnTo>
                    <a:pt x="6704" y="1453"/>
                  </a:lnTo>
                  <a:lnTo>
                    <a:pt x="6507" y="1372"/>
                  </a:lnTo>
                  <a:lnTo>
                    <a:pt x="6309" y="1279"/>
                  </a:lnTo>
                  <a:lnTo>
                    <a:pt x="6100" y="1163"/>
                  </a:lnTo>
                  <a:lnTo>
                    <a:pt x="5903" y="1023"/>
                  </a:lnTo>
                  <a:lnTo>
                    <a:pt x="5740" y="896"/>
                  </a:lnTo>
                  <a:lnTo>
                    <a:pt x="5589" y="768"/>
                  </a:lnTo>
                  <a:lnTo>
                    <a:pt x="5450" y="640"/>
                  </a:lnTo>
                  <a:lnTo>
                    <a:pt x="5334" y="512"/>
                  </a:lnTo>
                  <a:lnTo>
                    <a:pt x="5229" y="384"/>
                  </a:lnTo>
                  <a:lnTo>
                    <a:pt x="5148" y="257"/>
                  </a:lnTo>
                  <a:lnTo>
                    <a:pt x="5066" y="129"/>
                  </a:lnTo>
                  <a:lnTo>
                    <a:pt x="500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2"/>
            <p:cNvSpPr/>
            <p:nvPr/>
          </p:nvSpPr>
          <p:spPr>
            <a:xfrm>
              <a:off x="4915700" y="2691500"/>
              <a:ext cx="230925" cy="144075"/>
            </a:xfrm>
            <a:custGeom>
              <a:rect b="b" l="l" r="r" t="t"/>
              <a:pathLst>
                <a:path extrusionOk="0" h="5763" w="9237">
                  <a:moveTo>
                    <a:pt x="3997" y="0"/>
                  </a:moveTo>
                  <a:lnTo>
                    <a:pt x="3927" y="47"/>
                  </a:lnTo>
                  <a:lnTo>
                    <a:pt x="3706" y="163"/>
                  </a:lnTo>
                  <a:lnTo>
                    <a:pt x="3381" y="326"/>
                  </a:lnTo>
                  <a:lnTo>
                    <a:pt x="3172" y="419"/>
                  </a:lnTo>
                  <a:lnTo>
                    <a:pt x="2940" y="500"/>
                  </a:lnTo>
                  <a:lnTo>
                    <a:pt x="2684" y="593"/>
                  </a:lnTo>
                  <a:lnTo>
                    <a:pt x="2417" y="674"/>
                  </a:lnTo>
                  <a:lnTo>
                    <a:pt x="2126" y="744"/>
                  </a:lnTo>
                  <a:lnTo>
                    <a:pt x="1824" y="790"/>
                  </a:lnTo>
                  <a:lnTo>
                    <a:pt x="1511" y="837"/>
                  </a:lnTo>
                  <a:lnTo>
                    <a:pt x="1185" y="860"/>
                  </a:lnTo>
                  <a:lnTo>
                    <a:pt x="860" y="849"/>
                  </a:lnTo>
                  <a:lnTo>
                    <a:pt x="686" y="837"/>
                  </a:lnTo>
                  <a:lnTo>
                    <a:pt x="523" y="825"/>
                  </a:lnTo>
                  <a:lnTo>
                    <a:pt x="0" y="5565"/>
                  </a:lnTo>
                  <a:lnTo>
                    <a:pt x="500" y="5647"/>
                  </a:lnTo>
                  <a:lnTo>
                    <a:pt x="988" y="5716"/>
                  </a:lnTo>
                  <a:lnTo>
                    <a:pt x="1464" y="5751"/>
                  </a:lnTo>
                  <a:lnTo>
                    <a:pt x="1940" y="5763"/>
                  </a:lnTo>
                  <a:lnTo>
                    <a:pt x="2394" y="5763"/>
                  </a:lnTo>
                  <a:lnTo>
                    <a:pt x="2847" y="5740"/>
                  </a:lnTo>
                  <a:lnTo>
                    <a:pt x="3276" y="5693"/>
                  </a:lnTo>
                  <a:lnTo>
                    <a:pt x="3706" y="5635"/>
                  </a:lnTo>
                  <a:lnTo>
                    <a:pt x="4113" y="5554"/>
                  </a:lnTo>
                  <a:lnTo>
                    <a:pt x="4520" y="5472"/>
                  </a:lnTo>
                  <a:lnTo>
                    <a:pt x="4903" y="5368"/>
                  </a:lnTo>
                  <a:lnTo>
                    <a:pt x="5275" y="5252"/>
                  </a:lnTo>
                  <a:lnTo>
                    <a:pt x="5635" y="5136"/>
                  </a:lnTo>
                  <a:lnTo>
                    <a:pt x="5983" y="5008"/>
                  </a:lnTo>
                  <a:lnTo>
                    <a:pt x="6309" y="4868"/>
                  </a:lnTo>
                  <a:lnTo>
                    <a:pt x="6634" y="4729"/>
                  </a:lnTo>
                  <a:lnTo>
                    <a:pt x="6924" y="4589"/>
                  </a:lnTo>
                  <a:lnTo>
                    <a:pt x="7215" y="4438"/>
                  </a:lnTo>
                  <a:lnTo>
                    <a:pt x="7482" y="4299"/>
                  </a:lnTo>
                  <a:lnTo>
                    <a:pt x="7726" y="4148"/>
                  </a:lnTo>
                  <a:lnTo>
                    <a:pt x="8179" y="3869"/>
                  </a:lnTo>
                  <a:lnTo>
                    <a:pt x="8551" y="3614"/>
                  </a:lnTo>
                  <a:lnTo>
                    <a:pt x="8841" y="3393"/>
                  </a:lnTo>
                  <a:lnTo>
                    <a:pt x="9062" y="3230"/>
                  </a:lnTo>
                  <a:lnTo>
                    <a:pt x="9236" y="3079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2"/>
            <p:cNvSpPr/>
            <p:nvPr/>
          </p:nvSpPr>
          <p:spPr>
            <a:xfrm>
              <a:off x="4714125" y="2538150"/>
              <a:ext cx="170525" cy="181550"/>
            </a:xfrm>
            <a:custGeom>
              <a:rect b="b" l="l" r="r" t="t"/>
              <a:pathLst>
                <a:path extrusionOk="0" h="7262" w="6821">
                  <a:moveTo>
                    <a:pt x="1581" y="0"/>
                  </a:moveTo>
                  <a:lnTo>
                    <a:pt x="1453" y="151"/>
                  </a:lnTo>
                  <a:lnTo>
                    <a:pt x="1313" y="337"/>
                  </a:lnTo>
                  <a:lnTo>
                    <a:pt x="1127" y="593"/>
                  </a:lnTo>
                  <a:lnTo>
                    <a:pt x="930" y="918"/>
                  </a:lnTo>
                  <a:lnTo>
                    <a:pt x="721" y="1290"/>
                  </a:lnTo>
                  <a:lnTo>
                    <a:pt x="616" y="1499"/>
                  </a:lnTo>
                  <a:lnTo>
                    <a:pt x="512" y="1720"/>
                  </a:lnTo>
                  <a:lnTo>
                    <a:pt x="419" y="1952"/>
                  </a:lnTo>
                  <a:lnTo>
                    <a:pt x="326" y="2208"/>
                  </a:lnTo>
                  <a:lnTo>
                    <a:pt x="245" y="2463"/>
                  </a:lnTo>
                  <a:lnTo>
                    <a:pt x="163" y="2730"/>
                  </a:lnTo>
                  <a:lnTo>
                    <a:pt x="105" y="3009"/>
                  </a:lnTo>
                  <a:lnTo>
                    <a:pt x="59" y="3288"/>
                  </a:lnTo>
                  <a:lnTo>
                    <a:pt x="24" y="3590"/>
                  </a:lnTo>
                  <a:lnTo>
                    <a:pt x="1" y="3892"/>
                  </a:lnTo>
                  <a:lnTo>
                    <a:pt x="1" y="4206"/>
                  </a:lnTo>
                  <a:lnTo>
                    <a:pt x="12" y="4520"/>
                  </a:lnTo>
                  <a:lnTo>
                    <a:pt x="47" y="4845"/>
                  </a:lnTo>
                  <a:lnTo>
                    <a:pt x="105" y="5182"/>
                  </a:lnTo>
                  <a:lnTo>
                    <a:pt x="198" y="5519"/>
                  </a:lnTo>
                  <a:lnTo>
                    <a:pt x="303" y="5856"/>
                  </a:lnTo>
                  <a:lnTo>
                    <a:pt x="442" y="6204"/>
                  </a:lnTo>
                  <a:lnTo>
                    <a:pt x="605" y="6553"/>
                  </a:lnTo>
                  <a:lnTo>
                    <a:pt x="802" y="6901"/>
                  </a:lnTo>
                  <a:lnTo>
                    <a:pt x="1035" y="7261"/>
                  </a:lnTo>
                  <a:lnTo>
                    <a:pt x="6042" y="5240"/>
                  </a:lnTo>
                  <a:lnTo>
                    <a:pt x="6007" y="5124"/>
                  </a:lnTo>
                  <a:lnTo>
                    <a:pt x="5972" y="5019"/>
                  </a:lnTo>
                  <a:lnTo>
                    <a:pt x="5949" y="4903"/>
                  </a:lnTo>
                  <a:lnTo>
                    <a:pt x="5937" y="4798"/>
                  </a:lnTo>
                  <a:lnTo>
                    <a:pt x="5937" y="4694"/>
                  </a:lnTo>
                  <a:lnTo>
                    <a:pt x="5937" y="4589"/>
                  </a:lnTo>
                  <a:lnTo>
                    <a:pt x="5960" y="4392"/>
                  </a:lnTo>
                  <a:lnTo>
                    <a:pt x="6007" y="4206"/>
                  </a:lnTo>
                  <a:lnTo>
                    <a:pt x="6077" y="4020"/>
                  </a:lnTo>
                  <a:lnTo>
                    <a:pt x="6158" y="3857"/>
                  </a:lnTo>
                  <a:lnTo>
                    <a:pt x="6251" y="3706"/>
                  </a:lnTo>
                  <a:lnTo>
                    <a:pt x="6355" y="3567"/>
                  </a:lnTo>
                  <a:lnTo>
                    <a:pt x="6448" y="3439"/>
                  </a:lnTo>
                  <a:lnTo>
                    <a:pt x="6634" y="3242"/>
                  </a:lnTo>
                  <a:lnTo>
                    <a:pt x="6774" y="3114"/>
                  </a:lnTo>
                  <a:lnTo>
                    <a:pt x="6820" y="3067"/>
                  </a:lnTo>
                  <a:lnTo>
                    <a:pt x="15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2"/>
            <p:cNvSpPr/>
            <p:nvPr/>
          </p:nvSpPr>
          <p:spPr>
            <a:xfrm>
              <a:off x="4739975" y="2669125"/>
              <a:ext cx="188825" cy="161525"/>
            </a:xfrm>
            <a:custGeom>
              <a:rect b="b" l="l" r="r" t="t"/>
              <a:pathLst>
                <a:path extrusionOk="0" h="6461" w="7553">
                  <a:moveTo>
                    <a:pt x="5008" y="1"/>
                  </a:moveTo>
                  <a:lnTo>
                    <a:pt x="1" y="2022"/>
                  </a:lnTo>
                  <a:lnTo>
                    <a:pt x="245" y="2359"/>
                  </a:lnTo>
                  <a:lnTo>
                    <a:pt x="535" y="2708"/>
                  </a:lnTo>
                  <a:lnTo>
                    <a:pt x="849" y="3056"/>
                  </a:lnTo>
                  <a:lnTo>
                    <a:pt x="1197" y="3393"/>
                  </a:lnTo>
                  <a:lnTo>
                    <a:pt x="1592" y="3742"/>
                  </a:lnTo>
                  <a:lnTo>
                    <a:pt x="2010" y="4090"/>
                  </a:lnTo>
                  <a:lnTo>
                    <a:pt x="2487" y="4427"/>
                  </a:lnTo>
                  <a:lnTo>
                    <a:pt x="2986" y="4764"/>
                  </a:lnTo>
                  <a:lnTo>
                    <a:pt x="3521" y="5089"/>
                  </a:lnTo>
                  <a:lnTo>
                    <a:pt x="4044" y="5380"/>
                  </a:lnTo>
                  <a:lnTo>
                    <a:pt x="4555" y="5635"/>
                  </a:lnTo>
                  <a:lnTo>
                    <a:pt x="5066" y="5856"/>
                  </a:lnTo>
                  <a:lnTo>
                    <a:pt x="5565" y="6042"/>
                  </a:lnTo>
                  <a:lnTo>
                    <a:pt x="6065" y="6205"/>
                  </a:lnTo>
                  <a:lnTo>
                    <a:pt x="6553" y="6344"/>
                  </a:lnTo>
                  <a:lnTo>
                    <a:pt x="7029" y="6460"/>
                  </a:lnTo>
                  <a:lnTo>
                    <a:pt x="7552" y="1720"/>
                  </a:lnTo>
                  <a:lnTo>
                    <a:pt x="7343" y="1685"/>
                  </a:lnTo>
                  <a:lnTo>
                    <a:pt x="7145" y="1639"/>
                  </a:lnTo>
                  <a:lnTo>
                    <a:pt x="6936" y="1581"/>
                  </a:lnTo>
                  <a:lnTo>
                    <a:pt x="6739" y="1511"/>
                  </a:lnTo>
                  <a:lnTo>
                    <a:pt x="6530" y="1430"/>
                  </a:lnTo>
                  <a:lnTo>
                    <a:pt x="6332" y="1325"/>
                  </a:lnTo>
                  <a:lnTo>
                    <a:pt x="6135" y="1209"/>
                  </a:lnTo>
                  <a:lnTo>
                    <a:pt x="5937" y="1081"/>
                  </a:lnTo>
                  <a:lnTo>
                    <a:pt x="5751" y="942"/>
                  </a:lnTo>
                  <a:lnTo>
                    <a:pt x="5589" y="802"/>
                  </a:lnTo>
                  <a:lnTo>
                    <a:pt x="5449" y="663"/>
                  </a:lnTo>
                  <a:lnTo>
                    <a:pt x="5333" y="535"/>
                  </a:lnTo>
                  <a:lnTo>
                    <a:pt x="5229" y="396"/>
                  </a:lnTo>
                  <a:lnTo>
                    <a:pt x="5136" y="256"/>
                  </a:lnTo>
                  <a:lnTo>
                    <a:pt x="5066" y="129"/>
                  </a:lnTo>
                  <a:lnTo>
                    <a:pt x="500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2"/>
            <p:cNvSpPr/>
            <p:nvPr/>
          </p:nvSpPr>
          <p:spPr>
            <a:xfrm>
              <a:off x="5537825" y="1990375"/>
              <a:ext cx="159200" cy="170500"/>
            </a:xfrm>
            <a:custGeom>
              <a:rect b="b" l="l" r="r" t="t"/>
              <a:pathLst>
                <a:path extrusionOk="0" h="6820" w="6368">
                  <a:moveTo>
                    <a:pt x="5356" y="0"/>
                  </a:moveTo>
                  <a:lnTo>
                    <a:pt x="651" y="1569"/>
                  </a:lnTo>
                  <a:lnTo>
                    <a:pt x="674" y="1685"/>
                  </a:lnTo>
                  <a:lnTo>
                    <a:pt x="698" y="1801"/>
                  </a:lnTo>
                  <a:lnTo>
                    <a:pt x="732" y="2022"/>
                  </a:lnTo>
                  <a:lnTo>
                    <a:pt x="732" y="2231"/>
                  </a:lnTo>
                  <a:lnTo>
                    <a:pt x="709" y="2428"/>
                  </a:lnTo>
                  <a:lnTo>
                    <a:pt x="663" y="2626"/>
                  </a:lnTo>
                  <a:lnTo>
                    <a:pt x="605" y="2800"/>
                  </a:lnTo>
                  <a:lnTo>
                    <a:pt x="547" y="2974"/>
                  </a:lnTo>
                  <a:lnTo>
                    <a:pt x="465" y="3125"/>
                  </a:lnTo>
                  <a:lnTo>
                    <a:pt x="384" y="3265"/>
                  </a:lnTo>
                  <a:lnTo>
                    <a:pt x="303" y="3392"/>
                  </a:lnTo>
                  <a:lnTo>
                    <a:pt x="152" y="3590"/>
                  </a:lnTo>
                  <a:lnTo>
                    <a:pt x="47" y="3718"/>
                  </a:lnTo>
                  <a:lnTo>
                    <a:pt x="0" y="3764"/>
                  </a:lnTo>
                  <a:lnTo>
                    <a:pt x="5217" y="6820"/>
                  </a:lnTo>
                  <a:lnTo>
                    <a:pt x="5310" y="6669"/>
                  </a:lnTo>
                  <a:lnTo>
                    <a:pt x="5426" y="6494"/>
                  </a:lnTo>
                  <a:lnTo>
                    <a:pt x="5565" y="6250"/>
                  </a:lnTo>
                  <a:lnTo>
                    <a:pt x="5716" y="5948"/>
                  </a:lnTo>
                  <a:lnTo>
                    <a:pt x="5879" y="5600"/>
                  </a:lnTo>
                  <a:lnTo>
                    <a:pt x="5960" y="5402"/>
                  </a:lnTo>
                  <a:lnTo>
                    <a:pt x="6030" y="5193"/>
                  </a:lnTo>
                  <a:lnTo>
                    <a:pt x="6100" y="4973"/>
                  </a:lnTo>
                  <a:lnTo>
                    <a:pt x="6170" y="4740"/>
                  </a:lnTo>
                  <a:lnTo>
                    <a:pt x="6228" y="4496"/>
                  </a:lnTo>
                  <a:lnTo>
                    <a:pt x="6274" y="4252"/>
                  </a:lnTo>
                  <a:lnTo>
                    <a:pt x="6321" y="3985"/>
                  </a:lnTo>
                  <a:lnTo>
                    <a:pt x="6344" y="3718"/>
                  </a:lnTo>
                  <a:lnTo>
                    <a:pt x="6367" y="3439"/>
                  </a:lnTo>
                  <a:lnTo>
                    <a:pt x="6367" y="3160"/>
                  </a:lnTo>
                  <a:lnTo>
                    <a:pt x="6355" y="2858"/>
                  </a:lnTo>
                  <a:lnTo>
                    <a:pt x="6332" y="2568"/>
                  </a:lnTo>
                  <a:lnTo>
                    <a:pt x="6286" y="2254"/>
                  </a:lnTo>
                  <a:lnTo>
                    <a:pt x="6216" y="1952"/>
                  </a:lnTo>
                  <a:lnTo>
                    <a:pt x="6135" y="1638"/>
                  </a:lnTo>
                  <a:lnTo>
                    <a:pt x="6030" y="1313"/>
                  </a:lnTo>
                  <a:lnTo>
                    <a:pt x="5902" y="988"/>
                  </a:lnTo>
                  <a:lnTo>
                    <a:pt x="5751" y="662"/>
                  </a:lnTo>
                  <a:lnTo>
                    <a:pt x="5565" y="337"/>
                  </a:lnTo>
                  <a:lnTo>
                    <a:pt x="5356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2"/>
            <p:cNvSpPr/>
            <p:nvPr/>
          </p:nvSpPr>
          <p:spPr>
            <a:xfrm>
              <a:off x="5276125" y="1877375"/>
              <a:ext cx="226875" cy="129850"/>
            </a:xfrm>
            <a:custGeom>
              <a:rect b="b" l="l" r="r" t="t"/>
              <a:pathLst>
                <a:path extrusionOk="0" h="5194" w="9075">
                  <a:moveTo>
                    <a:pt x="7285" y="1"/>
                  </a:moveTo>
                  <a:lnTo>
                    <a:pt x="6855" y="12"/>
                  </a:lnTo>
                  <a:lnTo>
                    <a:pt x="6426" y="36"/>
                  </a:lnTo>
                  <a:lnTo>
                    <a:pt x="6007" y="82"/>
                  </a:lnTo>
                  <a:lnTo>
                    <a:pt x="5601" y="129"/>
                  </a:lnTo>
                  <a:lnTo>
                    <a:pt x="5206" y="187"/>
                  </a:lnTo>
                  <a:lnTo>
                    <a:pt x="4811" y="268"/>
                  </a:lnTo>
                  <a:lnTo>
                    <a:pt x="4427" y="349"/>
                  </a:lnTo>
                  <a:lnTo>
                    <a:pt x="4067" y="431"/>
                  </a:lnTo>
                  <a:lnTo>
                    <a:pt x="3707" y="535"/>
                  </a:lnTo>
                  <a:lnTo>
                    <a:pt x="3358" y="628"/>
                  </a:lnTo>
                  <a:lnTo>
                    <a:pt x="3033" y="733"/>
                  </a:lnTo>
                  <a:lnTo>
                    <a:pt x="2708" y="849"/>
                  </a:lnTo>
                  <a:lnTo>
                    <a:pt x="2115" y="1070"/>
                  </a:lnTo>
                  <a:lnTo>
                    <a:pt x="1581" y="1290"/>
                  </a:lnTo>
                  <a:lnTo>
                    <a:pt x="1128" y="1511"/>
                  </a:lnTo>
                  <a:lnTo>
                    <a:pt x="733" y="1709"/>
                  </a:lnTo>
                  <a:lnTo>
                    <a:pt x="419" y="1871"/>
                  </a:lnTo>
                  <a:lnTo>
                    <a:pt x="187" y="1999"/>
                  </a:lnTo>
                  <a:lnTo>
                    <a:pt x="1" y="2115"/>
                  </a:lnTo>
                  <a:lnTo>
                    <a:pt x="5241" y="5194"/>
                  </a:lnTo>
                  <a:lnTo>
                    <a:pt x="5508" y="5055"/>
                  </a:lnTo>
                  <a:lnTo>
                    <a:pt x="5810" y="4915"/>
                  </a:lnTo>
                  <a:lnTo>
                    <a:pt x="6216" y="4752"/>
                  </a:lnTo>
                  <a:lnTo>
                    <a:pt x="6437" y="4671"/>
                  </a:lnTo>
                  <a:lnTo>
                    <a:pt x="6681" y="4590"/>
                  </a:lnTo>
                  <a:lnTo>
                    <a:pt x="6937" y="4508"/>
                  </a:lnTo>
                  <a:lnTo>
                    <a:pt x="7216" y="4439"/>
                  </a:lnTo>
                  <a:lnTo>
                    <a:pt x="7483" y="4381"/>
                  </a:lnTo>
                  <a:lnTo>
                    <a:pt x="7773" y="4334"/>
                  </a:lnTo>
                  <a:lnTo>
                    <a:pt x="8064" y="4299"/>
                  </a:lnTo>
                  <a:lnTo>
                    <a:pt x="8354" y="4288"/>
                  </a:lnTo>
                  <a:lnTo>
                    <a:pt x="9074" y="129"/>
                  </a:lnTo>
                  <a:lnTo>
                    <a:pt x="8621" y="70"/>
                  </a:lnTo>
                  <a:lnTo>
                    <a:pt x="8168" y="36"/>
                  </a:lnTo>
                  <a:lnTo>
                    <a:pt x="7727" y="12"/>
                  </a:lnTo>
                  <a:lnTo>
                    <a:pt x="728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2"/>
            <p:cNvSpPr/>
            <p:nvPr/>
          </p:nvSpPr>
          <p:spPr>
            <a:xfrm>
              <a:off x="5484975" y="1880575"/>
              <a:ext cx="186775" cy="149025"/>
            </a:xfrm>
            <a:custGeom>
              <a:rect b="b" l="l" r="r" t="t"/>
              <a:pathLst>
                <a:path extrusionOk="0" h="5961" w="7471">
                  <a:moveTo>
                    <a:pt x="720" y="1"/>
                  </a:moveTo>
                  <a:lnTo>
                    <a:pt x="0" y="4160"/>
                  </a:lnTo>
                  <a:lnTo>
                    <a:pt x="279" y="4160"/>
                  </a:lnTo>
                  <a:lnTo>
                    <a:pt x="558" y="4183"/>
                  </a:lnTo>
                  <a:lnTo>
                    <a:pt x="837" y="4229"/>
                  </a:lnTo>
                  <a:lnTo>
                    <a:pt x="1104" y="4311"/>
                  </a:lnTo>
                  <a:lnTo>
                    <a:pt x="1232" y="4357"/>
                  </a:lnTo>
                  <a:lnTo>
                    <a:pt x="1359" y="4404"/>
                  </a:lnTo>
                  <a:lnTo>
                    <a:pt x="1487" y="4473"/>
                  </a:lnTo>
                  <a:lnTo>
                    <a:pt x="1615" y="4532"/>
                  </a:lnTo>
                  <a:lnTo>
                    <a:pt x="1731" y="4613"/>
                  </a:lnTo>
                  <a:lnTo>
                    <a:pt x="1847" y="4694"/>
                  </a:lnTo>
                  <a:lnTo>
                    <a:pt x="1963" y="4787"/>
                  </a:lnTo>
                  <a:lnTo>
                    <a:pt x="2068" y="4892"/>
                  </a:lnTo>
                  <a:lnTo>
                    <a:pt x="2207" y="5031"/>
                  </a:lnTo>
                  <a:lnTo>
                    <a:pt x="2324" y="5170"/>
                  </a:lnTo>
                  <a:lnTo>
                    <a:pt x="2428" y="5298"/>
                  </a:lnTo>
                  <a:lnTo>
                    <a:pt x="2521" y="5438"/>
                  </a:lnTo>
                  <a:lnTo>
                    <a:pt x="2602" y="5577"/>
                  </a:lnTo>
                  <a:lnTo>
                    <a:pt x="2661" y="5705"/>
                  </a:lnTo>
                  <a:lnTo>
                    <a:pt x="2719" y="5833"/>
                  </a:lnTo>
                  <a:lnTo>
                    <a:pt x="2765" y="5961"/>
                  </a:lnTo>
                  <a:lnTo>
                    <a:pt x="7470" y="4392"/>
                  </a:lnTo>
                  <a:lnTo>
                    <a:pt x="7366" y="4183"/>
                  </a:lnTo>
                  <a:lnTo>
                    <a:pt x="7238" y="3962"/>
                  </a:lnTo>
                  <a:lnTo>
                    <a:pt x="7110" y="3753"/>
                  </a:lnTo>
                  <a:lnTo>
                    <a:pt x="6971" y="3544"/>
                  </a:lnTo>
                  <a:lnTo>
                    <a:pt x="6820" y="3335"/>
                  </a:lnTo>
                  <a:lnTo>
                    <a:pt x="6657" y="3126"/>
                  </a:lnTo>
                  <a:lnTo>
                    <a:pt x="6471" y="2917"/>
                  </a:lnTo>
                  <a:lnTo>
                    <a:pt x="6285" y="2719"/>
                  </a:lnTo>
                  <a:lnTo>
                    <a:pt x="6088" y="2522"/>
                  </a:lnTo>
                  <a:lnTo>
                    <a:pt x="5879" y="2324"/>
                  </a:lnTo>
                  <a:lnTo>
                    <a:pt x="5646" y="2127"/>
                  </a:lnTo>
                  <a:lnTo>
                    <a:pt x="5414" y="1941"/>
                  </a:lnTo>
                  <a:lnTo>
                    <a:pt x="5158" y="1755"/>
                  </a:lnTo>
                  <a:lnTo>
                    <a:pt x="4891" y="1569"/>
                  </a:lnTo>
                  <a:lnTo>
                    <a:pt x="4612" y="1395"/>
                  </a:lnTo>
                  <a:lnTo>
                    <a:pt x="4310" y="1220"/>
                  </a:lnTo>
                  <a:lnTo>
                    <a:pt x="3857" y="988"/>
                  </a:lnTo>
                  <a:lnTo>
                    <a:pt x="3404" y="779"/>
                  </a:lnTo>
                  <a:lnTo>
                    <a:pt x="2951" y="593"/>
                  </a:lnTo>
                  <a:lnTo>
                    <a:pt x="2509" y="430"/>
                  </a:lnTo>
                  <a:lnTo>
                    <a:pt x="2056" y="291"/>
                  </a:lnTo>
                  <a:lnTo>
                    <a:pt x="1603" y="175"/>
                  </a:lnTo>
                  <a:lnTo>
                    <a:pt x="1162" y="82"/>
                  </a:lnTo>
                  <a:lnTo>
                    <a:pt x="7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2"/>
            <p:cNvSpPr/>
            <p:nvPr/>
          </p:nvSpPr>
          <p:spPr>
            <a:xfrm>
              <a:off x="5837275" y="2128025"/>
              <a:ext cx="158600" cy="129875"/>
            </a:xfrm>
            <a:custGeom>
              <a:rect b="b" l="l" r="r" t="t"/>
              <a:pathLst>
                <a:path extrusionOk="0" h="5195" w="6344">
                  <a:moveTo>
                    <a:pt x="4752" y="1"/>
                  </a:moveTo>
                  <a:lnTo>
                    <a:pt x="3939" y="466"/>
                  </a:lnTo>
                  <a:lnTo>
                    <a:pt x="3126" y="954"/>
                  </a:lnTo>
                  <a:lnTo>
                    <a:pt x="2208" y="1523"/>
                  </a:lnTo>
                  <a:lnTo>
                    <a:pt x="1755" y="1813"/>
                  </a:lnTo>
                  <a:lnTo>
                    <a:pt x="1313" y="2104"/>
                  </a:lnTo>
                  <a:lnTo>
                    <a:pt x="918" y="2383"/>
                  </a:lnTo>
                  <a:lnTo>
                    <a:pt x="570" y="2638"/>
                  </a:lnTo>
                  <a:lnTo>
                    <a:pt x="291" y="2871"/>
                  </a:lnTo>
                  <a:lnTo>
                    <a:pt x="186" y="2975"/>
                  </a:lnTo>
                  <a:lnTo>
                    <a:pt x="93" y="3068"/>
                  </a:lnTo>
                  <a:lnTo>
                    <a:pt x="35" y="3149"/>
                  </a:lnTo>
                  <a:lnTo>
                    <a:pt x="0" y="3231"/>
                  </a:lnTo>
                  <a:lnTo>
                    <a:pt x="0" y="3254"/>
                  </a:lnTo>
                  <a:lnTo>
                    <a:pt x="0" y="3289"/>
                  </a:lnTo>
                  <a:lnTo>
                    <a:pt x="12" y="3312"/>
                  </a:lnTo>
                  <a:lnTo>
                    <a:pt x="24" y="3324"/>
                  </a:lnTo>
                  <a:lnTo>
                    <a:pt x="279" y="3521"/>
                  </a:lnTo>
                  <a:lnTo>
                    <a:pt x="651" y="3788"/>
                  </a:lnTo>
                  <a:lnTo>
                    <a:pt x="1569" y="4404"/>
                  </a:lnTo>
                  <a:lnTo>
                    <a:pt x="2394" y="4950"/>
                  </a:lnTo>
                  <a:lnTo>
                    <a:pt x="2754" y="5194"/>
                  </a:lnTo>
                  <a:lnTo>
                    <a:pt x="6344" y="2731"/>
                  </a:lnTo>
                  <a:lnTo>
                    <a:pt x="47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2"/>
            <p:cNvSpPr/>
            <p:nvPr/>
          </p:nvSpPr>
          <p:spPr>
            <a:xfrm>
              <a:off x="5739975" y="2018825"/>
              <a:ext cx="150475" cy="85425"/>
            </a:xfrm>
            <a:custGeom>
              <a:rect b="b" l="l" r="r" t="t"/>
              <a:pathLst>
                <a:path extrusionOk="0" h="3417" w="6019">
                  <a:moveTo>
                    <a:pt x="1336" y="1"/>
                  </a:moveTo>
                  <a:lnTo>
                    <a:pt x="1580" y="1232"/>
                  </a:lnTo>
                  <a:lnTo>
                    <a:pt x="0" y="2045"/>
                  </a:lnTo>
                  <a:lnTo>
                    <a:pt x="2068" y="2289"/>
                  </a:lnTo>
                  <a:lnTo>
                    <a:pt x="2893" y="3416"/>
                  </a:lnTo>
                  <a:lnTo>
                    <a:pt x="3927" y="2347"/>
                  </a:lnTo>
                  <a:lnTo>
                    <a:pt x="6018" y="2231"/>
                  </a:lnTo>
                  <a:lnTo>
                    <a:pt x="4589" y="1325"/>
                  </a:lnTo>
                  <a:lnTo>
                    <a:pt x="5054" y="117"/>
                  </a:lnTo>
                  <a:lnTo>
                    <a:pt x="3149" y="628"/>
                  </a:lnTo>
                  <a:lnTo>
                    <a:pt x="13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2"/>
            <p:cNvSpPr/>
            <p:nvPr/>
          </p:nvSpPr>
          <p:spPr>
            <a:xfrm>
              <a:off x="5701050" y="1918625"/>
              <a:ext cx="72350" cy="41275"/>
            </a:xfrm>
            <a:custGeom>
              <a:rect b="b" l="l" r="r" t="t"/>
              <a:pathLst>
                <a:path extrusionOk="0" h="1651" w="2894">
                  <a:moveTo>
                    <a:pt x="640" y="1"/>
                  </a:moveTo>
                  <a:lnTo>
                    <a:pt x="756" y="593"/>
                  </a:lnTo>
                  <a:lnTo>
                    <a:pt x="1" y="988"/>
                  </a:lnTo>
                  <a:lnTo>
                    <a:pt x="988" y="1104"/>
                  </a:lnTo>
                  <a:lnTo>
                    <a:pt x="1395" y="1650"/>
                  </a:lnTo>
                  <a:lnTo>
                    <a:pt x="1883" y="1127"/>
                  </a:lnTo>
                  <a:lnTo>
                    <a:pt x="2893" y="1069"/>
                  </a:lnTo>
                  <a:lnTo>
                    <a:pt x="2208" y="639"/>
                  </a:lnTo>
                  <a:lnTo>
                    <a:pt x="2429" y="59"/>
                  </a:lnTo>
                  <a:lnTo>
                    <a:pt x="1511" y="303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2"/>
            <p:cNvSpPr/>
            <p:nvPr/>
          </p:nvSpPr>
          <p:spPr>
            <a:xfrm>
              <a:off x="5922075" y="2043525"/>
              <a:ext cx="72350" cy="40975"/>
            </a:xfrm>
            <a:custGeom>
              <a:rect b="b" l="l" r="r" t="t"/>
              <a:pathLst>
                <a:path extrusionOk="0" h="1639" w="2894">
                  <a:moveTo>
                    <a:pt x="640" y="0"/>
                  </a:moveTo>
                  <a:lnTo>
                    <a:pt x="756" y="581"/>
                  </a:lnTo>
                  <a:lnTo>
                    <a:pt x="1" y="976"/>
                  </a:lnTo>
                  <a:lnTo>
                    <a:pt x="988" y="1092"/>
                  </a:lnTo>
                  <a:lnTo>
                    <a:pt x="1395" y="1638"/>
                  </a:lnTo>
                  <a:lnTo>
                    <a:pt x="1883" y="1115"/>
                  </a:lnTo>
                  <a:lnTo>
                    <a:pt x="2894" y="1069"/>
                  </a:lnTo>
                  <a:lnTo>
                    <a:pt x="2208" y="628"/>
                  </a:lnTo>
                  <a:lnTo>
                    <a:pt x="2429" y="47"/>
                  </a:lnTo>
                  <a:lnTo>
                    <a:pt x="1511" y="302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2"/>
            <p:cNvSpPr/>
            <p:nvPr/>
          </p:nvSpPr>
          <p:spPr>
            <a:xfrm>
              <a:off x="3773950" y="2096675"/>
              <a:ext cx="235000" cy="170225"/>
            </a:xfrm>
            <a:custGeom>
              <a:rect b="b" l="l" r="r" t="t"/>
              <a:pathLst>
                <a:path extrusionOk="0" h="6809" w="9400">
                  <a:moveTo>
                    <a:pt x="5845" y="0"/>
                  </a:moveTo>
                  <a:lnTo>
                    <a:pt x="5682" y="2521"/>
                  </a:lnTo>
                  <a:lnTo>
                    <a:pt x="2255" y="999"/>
                  </a:lnTo>
                  <a:lnTo>
                    <a:pt x="3382" y="4183"/>
                  </a:lnTo>
                  <a:lnTo>
                    <a:pt x="1" y="4380"/>
                  </a:lnTo>
                  <a:lnTo>
                    <a:pt x="5287" y="6808"/>
                  </a:lnTo>
                  <a:lnTo>
                    <a:pt x="9400" y="3915"/>
                  </a:lnTo>
                  <a:lnTo>
                    <a:pt x="58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2"/>
            <p:cNvSpPr/>
            <p:nvPr/>
          </p:nvSpPr>
          <p:spPr>
            <a:xfrm>
              <a:off x="3967100" y="2273850"/>
              <a:ext cx="150475" cy="85700"/>
            </a:xfrm>
            <a:custGeom>
              <a:rect b="b" l="l" r="r" t="t"/>
              <a:pathLst>
                <a:path extrusionOk="0" h="3428" w="6019">
                  <a:moveTo>
                    <a:pt x="1337" y="0"/>
                  </a:moveTo>
                  <a:lnTo>
                    <a:pt x="1581" y="1232"/>
                  </a:lnTo>
                  <a:lnTo>
                    <a:pt x="1" y="2045"/>
                  </a:lnTo>
                  <a:lnTo>
                    <a:pt x="2069" y="2289"/>
                  </a:lnTo>
                  <a:lnTo>
                    <a:pt x="2894" y="3427"/>
                  </a:lnTo>
                  <a:lnTo>
                    <a:pt x="3928" y="2347"/>
                  </a:lnTo>
                  <a:lnTo>
                    <a:pt x="6019" y="2231"/>
                  </a:lnTo>
                  <a:lnTo>
                    <a:pt x="4590" y="1324"/>
                  </a:lnTo>
                  <a:lnTo>
                    <a:pt x="5054" y="116"/>
                  </a:lnTo>
                  <a:lnTo>
                    <a:pt x="3149" y="639"/>
                  </a:lnTo>
                  <a:lnTo>
                    <a:pt x="133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2"/>
            <p:cNvSpPr/>
            <p:nvPr/>
          </p:nvSpPr>
          <p:spPr>
            <a:xfrm>
              <a:off x="4052500" y="2200650"/>
              <a:ext cx="72350" cy="40975"/>
            </a:xfrm>
            <a:custGeom>
              <a:rect b="b" l="l" r="r" t="t"/>
              <a:pathLst>
                <a:path extrusionOk="0" h="1639" w="2894">
                  <a:moveTo>
                    <a:pt x="639" y="0"/>
                  </a:moveTo>
                  <a:lnTo>
                    <a:pt x="755" y="593"/>
                  </a:lnTo>
                  <a:lnTo>
                    <a:pt x="0" y="976"/>
                  </a:lnTo>
                  <a:lnTo>
                    <a:pt x="988" y="1092"/>
                  </a:lnTo>
                  <a:lnTo>
                    <a:pt x="1394" y="1638"/>
                  </a:lnTo>
                  <a:lnTo>
                    <a:pt x="1882" y="1127"/>
                  </a:lnTo>
                  <a:lnTo>
                    <a:pt x="2893" y="1069"/>
                  </a:lnTo>
                  <a:lnTo>
                    <a:pt x="2208" y="628"/>
                  </a:lnTo>
                  <a:lnTo>
                    <a:pt x="2428" y="58"/>
                  </a:lnTo>
                  <a:lnTo>
                    <a:pt x="1511" y="302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2"/>
            <p:cNvSpPr/>
            <p:nvPr/>
          </p:nvSpPr>
          <p:spPr>
            <a:xfrm>
              <a:off x="5936900" y="2128025"/>
              <a:ext cx="125500" cy="121450"/>
            </a:xfrm>
            <a:custGeom>
              <a:rect b="b" l="l" r="r" t="t"/>
              <a:pathLst>
                <a:path extrusionOk="0" h="4858" w="5020">
                  <a:moveTo>
                    <a:pt x="767" y="1"/>
                  </a:moveTo>
                  <a:lnTo>
                    <a:pt x="0" y="466"/>
                  </a:lnTo>
                  <a:lnTo>
                    <a:pt x="4055" y="4857"/>
                  </a:lnTo>
                  <a:lnTo>
                    <a:pt x="5019" y="4265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5" name="Google Shape;2165;p53"/>
          <p:cNvGrpSpPr/>
          <p:nvPr/>
        </p:nvGrpSpPr>
        <p:grpSpPr>
          <a:xfrm>
            <a:off x="811410" y="539541"/>
            <a:ext cx="4106321" cy="4130572"/>
            <a:chOff x="811410" y="539541"/>
            <a:chExt cx="4106321" cy="4130572"/>
          </a:xfrm>
        </p:grpSpPr>
        <p:sp>
          <p:nvSpPr>
            <p:cNvPr id="2166" name="Google Shape;2166;p53"/>
            <p:cNvSpPr/>
            <p:nvPr/>
          </p:nvSpPr>
          <p:spPr>
            <a:xfrm flipH="1">
              <a:off x="868331" y="620713"/>
              <a:ext cx="4049400" cy="40494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67" name="Google Shape;2167;p53"/>
            <p:cNvGrpSpPr/>
            <p:nvPr/>
          </p:nvGrpSpPr>
          <p:grpSpPr>
            <a:xfrm flipH="1">
              <a:off x="811410" y="539541"/>
              <a:ext cx="4049667" cy="4049667"/>
              <a:chOff x="2822150" y="1101650"/>
              <a:chExt cx="3499842" cy="3499842"/>
            </a:xfrm>
          </p:grpSpPr>
          <p:sp>
            <p:nvSpPr>
              <p:cNvPr id="2168" name="Google Shape;2168;p53"/>
              <p:cNvSpPr/>
              <p:nvPr/>
            </p:nvSpPr>
            <p:spPr>
              <a:xfrm>
                <a:off x="3269180" y="1127354"/>
                <a:ext cx="434211" cy="421344"/>
              </a:xfrm>
              <a:custGeom>
                <a:rect b="b" l="l" r="r" t="t"/>
                <a:pathLst>
                  <a:path extrusionOk="0" h="14113" w="14544">
                    <a:moveTo>
                      <a:pt x="0" y="0"/>
                    </a:moveTo>
                    <a:lnTo>
                      <a:pt x="0" y="14113"/>
                    </a:lnTo>
                    <a:lnTo>
                      <a:pt x="14543" y="14113"/>
                    </a:lnTo>
                    <a:lnTo>
                      <a:pt x="14543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53"/>
              <p:cNvSpPr/>
              <p:nvPr/>
            </p:nvSpPr>
            <p:spPr>
              <a:xfrm>
                <a:off x="4137834" y="1127354"/>
                <a:ext cx="434211" cy="421344"/>
              </a:xfrm>
              <a:custGeom>
                <a:rect b="b" l="l" r="r" t="t"/>
                <a:pathLst>
                  <a:path extrusionOk="0" h="14113" w="14544">
                    <a:moveTo>
                      <a:pt x="1" y="0"/>
                    </a:moveTo>
                    <a:lnTo>
                      <a:pt x="1" y="14113"/>
                    </a:lnTo>
                    <a:lnTo>
                      <a:pt x="14543" y="14113"/>
                    </a:lnTo>
                    <a:lnTo>
                      <a:pt x="14543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53"/>
              <p:cNvSpPr/>
              <p:nvPr/>
            </p:nvSpPr>
            <p:spPr>
              <a:xfrm>
                <a:off x="5006159" y="1127354"/>
                <a:ext cx="434211" cy="421344"/>
              </a:xfrm>
              <a:custGeom>
                <a:rect b="b" l="l" r="r" t="t"/>
                <a:pathLst>
                  <a:path extrusionOk="0" h="14113" w="14544">
                    <a:moveTo>
                      <a:pt x="0" y="0"/>
                    </a:moveTo>
                    <a:lnTo>
                      <a:pt x="0" y="14113"/>
                    </a:lnTo>
                    <a:lnTo>
                      <a:pt x="14543" y="14113"/>
                    </a:lnTo>
                    <a:lnTo>
                      <a:pt x="14543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53"/>
              <p:cNvSpPr/>
              <p:nvPr/>
            </p:nvSpPr>
            <p:spPr>
              <a:xfrm>
                <a:off x="5874813" y="1127354"/>
                <a:ext cx="421373" cy="421344"/>
              </a:xfrm>
              <a:custGeom>
                <a:rect b="b" l="l" r="r" t="t"/>
                <a:pathLst>
                  <a:path extrusionOk="0" h="14113" w="14114">
                    <a:moveTo>
                      <a:pt x="1" y="0"/>
                    </a:moveTo>
                    <a:lnTo>
                      <a:pt x="1" y="14113"/>
                    </a:lnTo>
                    <a:lnTo>
                      <a:pt x="14113" y="14113"/>
                    </a:lnTo>
                    <a:lnTo>
                      <a:pt x="14113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53"/>
              <p:cNvSpPr/>
              <p:nvPr/>
            </p:nvSpPr>
            <p:spPr>
              <a:xfrm>
                <a:off x="2847854" y="1548650"/>
                <a:ext cx="421373" cy="434211"/>
              </a:xfrm>
              <a:custGeom>
                <a:rect b="b" l="l" r="r" t="t"/>
                <a:pathLst>
                  <a:path extrusionOk="0" h="14544" w="14114">
                    <a:moveTo>
                      <a:pt x="1" y="1"/>
                    </a:moveTo>
                    <a:lnTo>
                      <a:pt x="1" y="14544"/>
                    </a:lnTo>
                    <a:lnTo>
                      <a:pt x="14113" y="14544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53"/>
              <p:cNvSpPr/>
              <p:nvPr/>
            </p:nvSpPr>
            <p:spPr>
              <a:xfrm>
                <a:off x="3703342" y="1548650"/>
                <a:ext cx="434540" cy="434211"/>
              </a:xfrm>
              <a:custGeom>
                <a:rect b="b" l="l" r="r" t="t"/>
                <a:pathLst>
                  <a:path extrusionOk="0" h="14544" w="14555">
                    <a:moveTo>
                      <a:pt x="0" y="1"/>
                    </a:moveTo>
                    <a:lnTo>
                      <a:pt x="0" y="14544"/>
                    </a:lnTo>
                    <a:lnTo>
                      <a:pt x="14555" y="14544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53"/>
              <p:cNvSpPr/>
              <p:nvPr/>
            </p:nvSpPr>
            <p:spPr>
              <a:xfrm>
                <a:off x="4571996" y="1548650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0" y="1"/>
                    </a:moveTo>
                    <a:lnTo>
                      <a:pt x="0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53"/>
              <p:cNvSpPr/>
              <p:nvPr/>
            </p:nvSpPr>
            <p:spPr>
              <a:xfrm>
                <a:off x="5440322" y="1548650"/>
                <a:ext cx="434540" cy="434211"/>
              </a:xfrm>
              <a:custGeom>
                <a:rect b="b" l="l" r="r" t="t"/>
                <a:pathLst>
                  <a:path extrusionOk="0" h="14544" w="14555">
                    <a:moveTo>
                      <a:pt x="0" y="1"/>
                    </a:moveTo>
                    <a:lnTo>
                      <a:pt x="0" y="14544"/>
                    </a:lnTo>
                    <a:lnTo>
                      <a:pt x="14555" y="14544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53"/>
              <p:cNvSpPr/>
              <p:nvPr/>
            </p:nvSpPr>
            <p:spPr>
              <a:xfrm>
                <a:off x="3269180" y="1982813"/>
                <a:ext cx="434211" cy="434569"/>
              </a:xfrm>
              <a:custGeom>
                <a:rect b="b" l="l" r="r" t="t"/>
                <a:pathLst>
                  <a:path extrusionOk="0" h="14556" w="14544">
                    <a:moveTo>
                      <a:pt x="0" y="1"/>
                    </a:moveTo>
                    <a:lnTo>
                      <a:pt x="0" y="14555"/>
                    </a:lnTo>
                    <a:lnTo>
                      <a:pt x="14543" y="14555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53"/>
              <p:cNvSpPr/>
              <p:nvPr/>
            </p:nvSpPr>
            <p:spPr>
              <a:xfrm>
                <a:off x="4137834" y="1982813"/>
                <a:ext cx="434211" cy="434569"/>
              </a:xfrm>
              <a:custGeom>
                <a:rect b="b" l="l" r="r" t="t"/>
                <a:pathLst>
                  <a:path extrusionOk="0" h="14556" w="14544">
                    <a:moveTo>
                      <a:pt x="1" y="1"/>
                    </a:moveTo>
                    <a:lnTo>
                      <a:pt x="1" y="14555"/>
                    </a:lnTo>
                    <a:lnTo>
                      <a:pt x="14543" y="14555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53"/>
              <p:cNvSpPr/>
              <p:nvPr/>
            </p:nvSpPr>
            <p:spPr>
              <a:xfrm>
                <a:off x="5006159" y="1982813"/>
                <a:ext cx="434211" cy="434569"/>
              </a:xfrm>
              <a:custGeom>
                <a:rect b="b" l="l" r="r" t="t"/>
                <a:pathLst>
                  <a:path extrusionOk="0" h="14556" w="14544">
                    <a:moveTo>
                      <a:pt x="0" y="1"/>
                    </a:moveTo>
                    <a:lnTo>
                      <a:pt x="0" y="14555"/>
                    </a:lnTo>
                    <a:lnTo>
                      <a:pt x="14543" y="14555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53"/>
              <p:cNvSpPr/>
              <p:nvPr/>
            </p:nvSpPr>
            <p:spPr>
              <a:xfrm>
                <a:off x="5874813" y="1982813"/>
                <a:ext cx="421373" cy="434569"/>
              </a:xfrm>
              <a:custGeom>
                <a:rect b="b" l="l" r="r" t="t"/>
                <a:pathLst>
                  <a:path extrusionOk="0" h="14556" w="14114">
                    <a:moveTo>
                      <a:pt x="1" y="1"/>
                    </a:moveTo>
                    <a:lnTo>
                      <a:pt x="1" y="14555"/>
                    </a:lnTo>
                    <a:lnTo>
                      <a:pt x="14113" y="14555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53"/>
              <p:cNvSpPr/>
              <p:nvPr/>
            </p:nvSpPr>
            <p:spPr>
              <a:xfrm>
                <a:off x="2847854" y="2417334"/>
                <a:ext cx="421373" cy="434181"/>
              </a:xfrm>
              <a:custGeom>
                <a:rect b="b" l="l" r="r" t="t"/>
                <a:pathLst>
                  <a:path extrusionOk="0" h="14543" w="14114">
                    <a:moveTo>
                      <a:pt x="1" y="0"/>
                    </a:moveTo>
                    <a:lnTo>
                      <a:pt x="1" y="14543"/>
                    </a:lnTo>
                    <a:lnTo>
                      <a:pt x="14113" y="14543"/>
                    </a:lnTo>
                    <a:lnTo>
                      <a:pt x="14113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53"/>
              <p:cNvSpPr/>
              <p:nvPr/>
            </p:nvSpPr>
            <p:spPr>
              <a:xfrm>
                <a:off x="3703342" y="2417334"/>
                <a:ext cx="434540" cy="434181"/>
              </a:xfrm>
              <a:custGeom>
                <a:rect b="b" l="l" r="r" t="t"/>
                <a:pathLst>
                  <a:path extrusionOk="0" h="14543" w="14555">
                    <a:moveTo>
                      <a:pt x="0" y="0"/>
                    </a:moveTo>
                    <a:lnTo>
                      <a:pt x="0" y="14543"/>
                    </a:lnTo>
                    <a:lnTo>
                      <a:pt x="14555" y="14543"/>
                    </a:lnTo>
                    <a:lnTo>
                      <a:pt x="14555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53"/>
              <p:cNvSpPr/>
              <p:nvPr/>
            </p:nvSpPr>
            <p:spPr>
              <a:xfrm>
                <a:off x="4571996" y="2417334"/>
                <a:ext cx="434211" cy="434181"/>
              </a:xfrm>
              <a:custGeom>
                <a:rect b="b" l="l" r="r" t="t"/>
                <a:pathLst>
                  <a:path extrusionOk="0" h="14543" w="14544">
                    <a:moveTo>
                      <a:pt x="0" y="0"/>
                    </a:moveTo>
                    <a:lnTo>
                      <a:pt x="0" y="14543"/>
                    </a:lnTo>
                    <a:lnTo>
                      <a:pt x="14543" y="14543"/>
                    </a:lnTo>
                    <a:lnTo>
                      <a:pt x="14543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53"/>
              <p:cNvSpPr/>
              <p:nvPr/>
            </p:nvSpPr>
            <p:spPr>
              <a:xfrm>
                <a:off x="5440322" y="2417334"/>
                <a:ext cx="434540" cy="434181"/>
              </a:xfrm>
              <a:custGeom>
                <a:rect b="b" l="l" r="r" t="t"/>
                <a:pathLst>
                  <a:path extrusionOk="0" h="14543" w="14555">
                    <a:moveTo>
                      <a:pt x="0" y="0"/>
                    </a:moveTo>
                    <a:lnTo>
                      <a:pt x="0" y="14543"/>
                    </a:lnTo>
                    <a:lnTo>
                      <a:pt x="14555" y="14543"/>
                    </a:lnTo>
                    <a:lnTo>
                      <a:pt x="14555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53"/>
              <p:cNvSpPr/>
              <p:nvPr/>
            </p:nvSpPr>
            <p:spPr>
              <a:xfrm>
                <a:off x="3269180" y="2851467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0" y="1"/>
                    </a:moveTo>
                    <a:lnTo>
                      <a:pt x="0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53"/>
              <p:cNvSpPr/>
              <p:nvPr/>
            </p:nvSpPr>
            <p:spPr>
              <a:xfrm>
                <a:off x="4137834" y="2851467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1" y="1"/>
                    </a:moveTo>
                    <a:lnTo>
                      <a:pt x="1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53"/>
              <p:cNvSpPr/>
              <p:nvPr/>
            </p:nvSpPr>
            <p:spPr>
              <a:xfrm>
                <a:off x="5006159" y="2851467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0" y="1"/>
                    </a:moveTo>
                    <a:lnTo>
                      <a:pt x="0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53"/>
              <p:cNvSpPr/>
              <p:nvPr/>
            </p:nvSpPr>
            <p:spPr>
              <a:xfrm>
                <a:off x="5874813" y="2851467"/>
                <a:ext cx="421373" cy="434211"/>
              </a:xfrm>
              <a:custGeom>
                <a:rect b="b" l="l" r="r" t="t"/>
                <a:pathLst>
                  <a:path extrusionOk="0" h="14544" w="14114">
                    <a:moveTo>
                      <a:pt x="1" y="1"/>
                    </a:moveTo>
                    <a:lnTo>
                      <a:pt x="1" y="14544"/>
                    </a:lnTo>
                    <a:lnTo>
                      <a:pt x="14113" y="14544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53"/>
              <p:cNvSpPr/>
              <p:nvPr/>
            </p:nvSpPr>
            <p:spPr>
              <a:xfrm>
                <a:off x="2847854" y="3285629"/>
                <a:ext cx="421373" cy="434211"/>
              </a:xfrm>
              <a:custGeom>
                <a:rect b="b" l="l" r="r" t="t"/>
                <a:pathLst>
                  <a:path extrusionOk="0" h="14544" w="14114">
                    <a:moveTo>
                      <a:pt x="1" y="1"/>
                    </a:moveTo>
                    <a:lnTo>
                      <a:pt x="1" y="14544"/>
                    </a:lnTo>
                    <a:lnTo>
                      <a:pt x="14113" y="14544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53"/>
              <p:cNvSpPr/>
              <p:nvPr/>
            </p:nvSpPr>
            <p:spPr>
              <a:xfrm>
                <a:off x="3703342" y="3285629"/>
                <a:ext cx="434540" cy="434211"/>
              </a:xfrm>
              <a:custGeom>
                <a:rect b="b" l="l" r="r" t="t"/>
                <a:pathLst>
                  <a:path extrusionOk="0" h="14544" w="14555">
                    <a:moveTo>
                      <a:pt x="0" y="1"/>
                    </a:moveTo>
                    <a:lnTo>
                      <a:pt x="0" y="14544"/>
                    </a:lnTo>
                    <a:lnTo>
                      <a:pt x="14555" y="14544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53"/>
              <p:cNvSpPr/>
              <p:nvPr/>
            </p:nvSpPr>
            <p:spPr>
              <a:xfrm>
                <a:off x="4571996" y="3285629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0" y="1"/>
                    </a:moveTo>
                    <a:lnTo>
                      <a:pt x="0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53"/>
              <p:cNvSpPr/>
              <p:nvPr/>
            </p:nvSpPr>
            <p:spPr>
              <a:xfrm>
                <a:off x="5440322" y="3285629"/>
                <a:ext cx="434540" cy="434211"/>
              </a:xfrm>
              <a:custGeom>
                <a:rect b="b" l="l" r="r" t="t"/>
                <a:pathLst>
                  <a:path extrusionOk="0" h="14544" w="14555">
                    <a:moveTo>
                      <a:pt x="0" y="1"/>
                    </a:moveTo>
                    <a:lnTo>
                      <a:pt x="0" y="14544"/>
                    </a:lnTo>
                    <a:lnTo>
                      <a:pt x="14555" y="14544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53"/>
              <p:cNvSpPr/>
              <p:nvPr/>
            </p:nvSpPr>
            <p:spPr>
              <a:xfrm>
                <a:off x="3269180" y="3719792"/>
                <a:ext cx="434211" cy="434540"/>
              </a:xfrm>
              <a:custGeom>
                <a:rect b="b" l="l" r="r" t="t"/>
                <a:pathLst>
                  <a:path extrusionOk="0" h="14555" w="14544">
                    <a:moveTo>
                      <a:pt x="0" y="1"/>
                    </a:moveTo>
                    <a:lnTo>
                      <a:pt x="0" y="14555"/>
                    </a:lnTo>
                    <a:lnTo>
                      <a:pt x="14543" y="14555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53"/>
              <p:cNvSpPr/>
              <p:nvPr/>
            </p:nvSpPr>
            <p:spPr>
              <a:xfrm>
                <a:off x="4137834" y="3719792"/>
                <a:ext cx="434211" cy="434540"/>
              </a:xfrm>
              <a:custGeom>
                <a:rect b="b" l="l" r="r" t="t"/>
                <a:pathLst>
                  <a:path extrusionOk="0" h="14555" w="14544">
                    <a:moveTo>
                      <a:pt x="1" y="1"/>
                    </a:moveTo>
                    <a:lnTo>
                      <a:pt x="1" y="14555"/>
                    </a:lnTo>
                    <a:lnTo>
                      <a:pt x="14543" y="14555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53"/>
              <p:cNvSpPr/>
              <p:nvPr/>
            </p:nvSpPr>
            <p:spPr>
              <a:xfrm>
                <a:off x="5006159" y="3719792"/>
                <a:ext cx="434211" cy="434540"/>
              </a:xfrm>
              <a:custGeom>
                <a:rect b="b" l="l" r="r" t="t"/>
                <a:pathLst>
                  <a:path extrusionOk="0" h="14555" w="14544">
                    <a:moveTo>
                      <a:pt x="0" y="1"/>
                    </a:moveTo>
                    <a:lnTo>
                      <a:pt x="0" y="14555"/>
                    </a:lnTo>
                    <a:lnTo>
                      <a:pt x="14543" y="14555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53"/>
              <p:cNvSpPr/>
              <p:nvPr/>
            </p:nvSpPr>
            <p:spPr>
              <a:xfrm>
                <a:off x="5874813" y="3719792"/>
                <a:ext cx="421373" cy="434540"/>
              </a:xfrm>
              <a:custGeom>
                <a:rect b="b" l="l" r="r" t="t"/>
                <a:pathLst>
                  <a:path extrusionOk="0" h="14555" w="14114">
                    <a:moveTo>
                      <a:pt x="1" y="1"/>
                    </a:moveTo>
                    <a:lnTo>
                      <a:pt x="1" y="14555"/>
                    </a:lnTo>
                    <a:lnTo>
                      <a:pt x="14113" y="14555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53"/>
              <p:cNvSpPr/>
              <p:nvPr/>
            </p:nvSpPr>
            <p:spPr>
              <a:xfrm>
                <a:off x="2847854" y="4154283"/>
                <a:ext cx="421373" cy="421373"/>
              </a:xfrm>
              <a:custGeom>
                <a:rect b="b" l="l" r="r" t="t"/>
                <a:pathLst>
                  <a:path extrusionOk="0" h="14114" w="14114">
                    <a:moveTo>
                      <a:pt x="1" y="1"/>
                    </a:moveTo>
                    <a:lnTo>
                      <a:pt x="1" y="14113"/>
                    </a:lnTo>
                    <a:lnTo>
                      <a:pt x="14113" y="14113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53"/>
              <p:cNvSpPr/>
              <p:nvPr/>
            </p:nvSpPr>
            <p:spPr>
              <a:xfrm>
                <a:off x="3703342" y="4154283"/>
                <a:ext cx="434540" cy="421373"/>
              </a:xfrm>
              <a:custGeom>
                <a:rect b="b" l="l" r="r" t="t"/>
                <a:pathLst>
                  <a:path extrusionOk="0" h="14114" w="14555">
                    <a:moveTo>
                      <a:pt x="0" y="1"/>
                    </a:moveTo>
                    <a:lnTo>
                      <a:pt x="0" y="14113"/>
                    </a:lnTo>
                    <a:lnTo>
                      <a:pt x="14555" y="14113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53"/>
              <p:cNvSpPr/>
              <p:nvPr/>
            </p:nvSpPr>
            <p:spPr>
              <a:xfrm>
                <a:off x="4571996" y="4154283"/>
                <a:ext cx="434211" cy="421373"/>
              </a:xfrm>
              <a:custGeom>
                <a:rect b="b" l="l" r="r" t="t"/>
                <a:pathLst>
                  <a:path extrusionOk="0" h="14114" w="14544">
                    <a:moveTo>
                      <a:pt x="0" y="1"/>
                    </a:moveTo>
                    <a:lnTo>
                      <a:pt x="0" y="14113"/>
                    </a:lnTo>
                    <a:lnTo>
                      <a:pt x="14543" y="14113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53"/>
              <p:cNvSpPr/>
              <p:nvPr/>
            </p:nvSpPr>
            <p:spPr>
              <a:xfrm>
                <a:off x="5440322" y="4154283"/>
                <a:ext cx="434540" cy="421373"/>
              </a:xfrm>
              <a:custGeom>
                <a:rect b="b" l="l" r="r" t="t"/>
                <a:pathLst>
                  <a:path extrusionOk="0" h="14114" w="14555">
                    <a:moveTo>
                      <a:pt x="0" y="1"/>
                    </a:moveTo>
                    <a:lnTo>
                      <a:pt x="0" y="14113"/>
                    </a:lnTo>
                    <a:lnTo>
                      <a:pt x="14555" y="14113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53"/>
              <p:cNvSpPr/>
              <p:nvPr/>
            </p:nvSpPr>
            <p:spPr>
              <a:xfrm>
                <a:off x="2847854" y="1127354"/>
                <a:ext cx="421373" cy="421344"/>
              </a:xfrm>
              <a:custGeom>
                <a:rect b="b" l="l" r="r" t="t"/>
                <a:pathLst>
                  <a:path extrusionOk="0" h="14113" w="14114">
                    <a:moveTo>
                      <a:pt x="1" y="0"/>
                    </a:moveTo>
                    <a:lnTo>
                      <a:pt x="1" y="14113"/>
                    </a:lnTo>
                    <a:lnTo>
                      <a:pt x="14113" y="14113"/>
                    </a:lnTo>
                    <a:lnTo>
                      <a:pt x="14113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53"/>
              <p:cNvSpPr/>
              <p:nvPr/>
            </p:nvSpPr>
            <p:spPr>
              <a:xfrm>
                <a:off x="3703342" y="1127354"/>
                <a:ext cx="434540" cy="421344"/>
              </a:xfrm>
              <a:custGeom>
                <a:rect b="b" l="l" r="r" t="t"/>
                <a:pathLst>
                  <a:path extrusionOk="0" h="14113" w="14555">
                    <a:moveTo>
                      <a:pt x="0" y="0"/>
                    </a:moveTo>
                    <a:lnTo>
                      <a:pt x="0" y="14113"/>
                    </a:lnTo>
                    <a:lnTo>
                      <a:pt x="14555" y="14113"/>
                    </a:lnTo>
                    <a:lnTo>
                      <a:pt x="14555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53"/>
              <p:cNvSpPr/>
              <p:nvPr/>
            </p:nvSpPr>
            <p:spPr>
              <a:xfrm>
                <a:off x="4571996" y="1127354"/>
                <a:ext cx="434211" cy="421344"/>
              </a:xfrm>
              <a:custGeom>
                <a:rect b="b" l="l" r="r" t="t"/>
                <a:pathLst>
                  <a:path extrusionOk="0" h="14113" w="14544">
                    <a:moveTo>
                      <a:pt x="0" y="0"/>
                    </a:moveTo>
                    <a:lnTo>
                      <a:pt x="0" y="14113"/>
                    </a:lnTo>
                    <a:lnTo>
                      <a:pt x="14543" y="14113"/>
                    </a:lnTo>
                    <a:lnTo>
                      <a:pt x="14543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53"/>
              <p:cNvSpPr/>
              <p:nvPr/>
            </p:nvSpPr>
            <p:spPr>
              <a:xfrm>
                <a:off x="5440322" y="1127354"/>
                <a:ext cx="434540" cy="421344"/>
              </a:xfrm>
              <a:custGeom>
                <a:rect b="b" l="l" r="r" t="t"/>
                <a:pathLst>
                  <a:path extrusionOk="0" h="14113" w="14555">
                    <a:moveTo>
                      <a:pt x="0" y="0"/>
                    </a:moveTo>
                    <a:lnTo>
                      <a:pt x="0" y="14113"/>
                    </a:lnTo>
                    <a:lnTo>
                      <a:pt x="14555" y="14113"/>
                    </a:lnTo>
                    <a:lnTo>
                      <a:pt x="14555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53"/>
              <p:cNvSpPr/>
              <p:nvPr/>
            </p:nvSpPr>
            <p:spPr>
              <a:xfrm>
                <a:off x="3269180" y="1548650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0" y="1"/>
                    </a:moveTo>
                    <a:lnTo>
                      <a:pt x="0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53"/>
              <p:cNvSpPr/>
              <p:nvPr/>
            </p:nvSpPr>
            <p:spPr>
              <a:xfrm>
                <a:off x="4137834" y="1548650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1" y="1"/>
                    </a:moveTo>
                    <a:lnTo>
                      <a:pt x="1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53"/>
              <p:cNvSpPr/>
              <p:nvPr/>
            </p:nvSpPr>
            <p:spPr>
              <a:xfrm>
                <a:off x="5006159" y="1548650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0" y="1"/>
                    </a:moveTo>
                    <a:lnTo>
                      <a:pt x="0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53"/>
              <p:cNvSpPr/>
              <p:nvPr/>
            </p:nvSpPr>
            <p:spPr>
              <a:xfrm>
                <a:off x="5874813" y="1548650"/>
                <a:ext cx="421373" cy="434211"/>
              </a:xfrm>
              <a:custGeom>
                <a:rect b="b" l="l" r="r" t="t"/>
                <a:pathLst>
                  <a:path extrusionOk="0" h="14544" w="14114">
                    <a:moveTo>
                      <a:pt x="1" y="1"/>
                    </a:moveTo>
                    <a:lnTo>
                      <a:pt x="1" y="14544"/>
                    </a:lnTo>
                    <a:lnTo>
                      <a:pt x="14113" y="14544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53"/>
              <p:cNvSpPr/>
              <p:nvPr/>
            </p:nvSpPr>
            <p:spPr>
              <a:xfrm>
                <a:off x="2847854" y="1982813"/>
                <a:ext cx="421373" cy="434569"/>
              </a:xfrm>
              <a:custGeom>
                <a:rect b="b" l="l" r="r" t="t"/>
                <a:pathLst>
                  <a:path extrusionOk="0" h="14556" w="14114">
                    <a:moveTo>
                      <a:pt x="1" y="1"/>
                    </a:moveTo>
                    <a:lnTo>
                      <a:pt x="1" y="14555"/>
                    </a:lnTo>
                    <a:lnTo>
                      <a:pt x="14113" y="14555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53"/>
              <p:cNvSpPr/>
              <p:nvPr/>
            </p:nvSpPr>
            <p:spPr>
              <a:xfrm>
                <a:off x="3703342" y="1982813"/>
                <a:ext cx="434540" cy="434569"/>
              </a:xfrm>
              <a:custGeom>
                <a:rect b="b" l="l" r="r" t="t"/>
                <a:pathLst>
                  <a:path extrusionOk="0" h="14556" w="14555">
                    <a:moveTo>
                      <a:pt x="0" y="1"/>
                    </a:moveTo>
                    <a:lnTo>
                      <a:pt x="0" y="14555"/>
                    </a:lnTo>
                    <a:lnTo>
                      <a:pt x="14555" y="14555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53"/>
              <p:cNvSpPr/>
              <p:nvPr/>
            </p:nvSpPr>
            <p:spPr>
              <a:xfrm>
                <a:off x="4571996" y="1982813"/>
                <a:ext cx="434211" cy="434569"/>
              </a:xfrm>
              <a:custGeom>
                <a:rect b="b" l="l" r="r" t="t"/>
                <a:pathLst>
                  <a:path extrusionOk="0" h="14556" w="14544">
                    <a:moveTo>
                      <a:pt x="0" y="1"/>
                    </a:moveTo>
                    <a:lnTo>
                      <a:pt x="0" y="14555"/>
                    </a:lnTo>
                    <a:lnTo>
                      <a:pt x="14543" y="14555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53"/>
              <p:cNvSpPr/>
              <p:nvPr/>
            </p:nvSpPr>
            <p:spPr>
              <a:xfrm>
                <a:off x="5440322" y="1982813"/>
                <a:ext cx="434540" cy="434569"/>
              </a:xfrm>
              <a:custGeom>
                <a:rect b="b" l="l" r="r" t="t"/>
                <a:pathLst>
                  <a:path extrusionOk="0" h="14556" w="14555">
                    <a:moveTo>
                      <a:pt x="0" y="1"/>
                    </a:moveTo>
                    <a:lnTo>
                      <a:pt x="0" y="14555"/>
                    </a:lnTo>
                    <a:lnTo>
                      <a:pt x="14555" y="14555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2" name="Google Shape;2212;p53"/>
              <p:cNvSpPr/>
              <p:nvPr/>
            </p:nvSpPr>
            <p:spPr>
              <a:xfrm>
                <a:off x="3269180" y="2417334"/>
                <a:ext cx="434211" cy="434181"/>
              </a:xfrm>
              <a:custGeom>
                <a:rect b="b" l="l" r="r" t="t"/>
                <a:pathLst>
                  <a:path extrusionOk="0" h="14543" w="14544">
                    <a:moveTo>
                      <a:pt x="0" y="0"/>
                    </a:moveTo>
                    <a:lnTo>
                      <a:pt x="0" y="14543"/>
                    </a:lnTo>
                    <a:lnTo>
                      <a:pt x="14543" y="14543"/>
                    </a:lnTo>
                    <a:lnTo>
                      <a:pt x="14543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53"/>
              <p:cNvSpPr/>
              <p:nvPr/>
            </p:nvSpPr>
            <p:spPr>
              <a:xfrm>
                <a:off x="4137834" y="2417334"/>
                <a:ext cx="434211" cy="434181"/>
              </a:xfrm>
              <a:custGeom>
                <a:rect b="b" l="l" r="r" t="t"/>
                <a:pathLst>
                  <a:path extrusionOk="0" h="14543" w="14544">
                    <a:moveTo>
                      <a:pt x="1" y="0"/>
                    </a:moveTo>
                    <a:lnTo>
                      <a:pt x="1" y="14543"/>
                    </a:lnTo>
                    <a:lnTo>
                      <a:pt x="14543" y="14543"/>
                    </a:lnTo>
                    <a:lnTo>
                      <a:pt x="14543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53"/>
              <p:cNvSpPr/>
              <p:nvPr/>
            </p:nvSpPr>
            <p:spPr>
              <a:xfrm>
                <a:off x="5006159" y="2417334"/>
                <a:ext cx="434211" cy="434181"/>
              </a:xfrm>
              <a:custGeom>
                <a:rect b="b" l="l" r="r" t="t"/>
                <a:pathLst>
                  <a:path extrusionOk="0" h="14543" w="14544">
                    <a:moveTo>
                      <a:pt x="0" y="0"/>
                    </a:moveTo>
                    <a:lnTo>
                      <a:pt x="0" y="14543"/>
                    </a:lnTo>
                    <a:lnTo>
                      <a:pt x="14543" y="14543"/>
                    </a:lnTo>
                    <a:lnTo>
                      <a:pt x="14543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53"/>
              <p:cNvSpPr/>
              <p:nvPr/>
            </p:nvSpPr>
            <p:spPr>
              <a:xfrm>
                <a:off x="5874813" y="2417334"/>
                <a:ext cx="421373" cy="434181"/>
              </a:xfrm>
              <a:custGeom>
                <a:rect b="b" l="l" r="r" t="t"/>
                <a:pathLst>
                  <a:path extrusionOk="0" h="14543" w="14114">
                    <a:moveTo>
                      <a:pt x="1" y="0"/>
                    </a:moveTo>
                    <a:lnTo>
                      <a:pt x="1" y="14543"/>
                    </a:lnTo>
                    <a:lnTo>
                      <a:pt x="14113" y="14543"/>
                    </a:lnTo>
                    <a:lnTo>
                      <a:pt x="14113" y="0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53"/>
              <p:cNvSpPr/>
              <p:nvPr/>
            </p:nvSpPr>
            <p:spPr>
              <a:xfrm>
                <a:off x="2847854" y="2851467"/>
                <a:ext cx="421373" cy="434211"/>
              </a:xfrm>
              <a:custGeom>
                <a:rect b="b" l="l" r="r" t="t"/>
                <a:pathLst>
                  <a:path extrusionOk="0" h="14544" w="14114">
                    <a:moveTo>
                      <a:pt x="1" y="1"/>
                    </a:moveTo>
                    <a:lnTo>
                      <a:pt x="1" y="14544"/>
                    </a:lnTo>
                    <a:lnTo>
                      <a:pt x="14113" y="14544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53"/>
              <p:cNvSpPr/>
              <p:nvPr/>
            </p:nvSpPr>
            <p:spPr>
              <a:xfrm>
                <a:off x="3703342" y="2851467"/>
                <a:ext cx="434540" cy="434211"/>
              </a:xfrm>
              <a:custGeom>
                <a:rect b="b" l="l" r="r" t="t"/>
                <a:pathLst>
                  <a:path extrusionOk="0" h="14544" w="14555">
                    <a:moveTo>
                      <a:pt x="0" y="1"/>
                    </a:moveTo>
                    <a:lnTo>
                      <a:pt x="0" y="14544"/>
                    </a:lnTo>
                    <a:lnTo>
                      <a:pt x="14555" y="14544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53"/>
              <p:cNvSpPr/>
              <p:nvPr/>
            </p:nvSpPr>
            <p:spPr>
              <a:xfrm>
                <a:off x="4571996" y="2851467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0" y="1"/>
                    </a:moveTo>
                    <a:lnTo>
                      <a:pt x="0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53"/>
              <p:cNvSpPr/>
              <p:nvPr/>
            </p:nvSpPr>
            <p:spPr>
              <a:xfrm>
                <a:off x="5440322" y="2851467"/>
                <a:ext cx="434540" cy="434211"/>
              </a:xfrm>
              <a:custGeom>
                <a:rect b="b" l="l" r="r" t="t"/>
                <a:pathLst>
                  <a:path extrusionOk="0" h="14544" w="14555">
                    <a:moveTo>
                      <a:pt x="0" y="1"/>
                    </a:moveTo>
                    <a:lnTo>
                      <a:pt x="0" y="14544"/>
                    </a:lnTo>
                    <a:lnTo>
                      <a:pt x="14555" y="14544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53"/>
              <p:cNvSpPr/>
              <p:nvPr/>
            </p:nvSpPr>
            <p:spPr>
              <a:xfrm>
                <a:off x="3269180" y="3285629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0" y="1"/>
                    </a:moveTo>
                    <a:lnTo>
                      <a:pt x="0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53"/>
              <p:cNvSpPr/>
              <p:nvPr/>
            </p:nvSpPr>
            <p:spPr>
              <a:xfrm>
                <a:off x="4137834" y="3285629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1" y="1"/>
                    </a:moveTo>
                    <a:lnTo>
                      <a:pt x="1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53"/>
              <p:cNvSpPr/>
              <p:nvPr/>
            </p:nvSpPr>
            <p:spPr>
              <a:xfrm>
                <a:off x="5006159" y="3285629"/>
                <a:ext cx="434211" cy="434211"/>
              </a:xfrm>
              <a:custGeom>
                <a:rect b="b" l="l" r="r" t="t"/>
                <a:pathLst>
                  <a:path extrusionOk="0" h="14544" w="14544">
                    <a:moveTo>
                      <a:pt x="0" y="1"/>
                    </a:moveTo>
                    <a:lnTo>
                      <a:pt x="0" y="14544"/>
                    </a:lnTo>
                    <a:lnTo>
                      <a:pt x="14543" y="14544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53"/>
              <p:cNvSpPr/>
              <p:nvPr/>
            </p:nvSpPr>
            <p:spPr>
              <a:xfrm>
                <a:off x="5874813" y="3285629"/>
                <a:ext cx="421373" cy="434211"/>
              </a:xfrm>
              <a:custGeom>
                <a:rect b="b" l="l" r="r" t="t"/>
                <a:pathLst>
                  <a:path extrusionOk="0" h="14544" w="14114">
                    <a:moveTo>
                      <a:pt x="1" y="1"/>
                    </a:moveTo>
                    <a:lnTo>
                      <a:pt x="1" y="14544"/>
                    </a:lnTo>
                    <a:lnTo>
                      <a:pt x="14113" y="14544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53"/>
              <p:cNvSpPr/>
              <p:nvPr/>
            </p:nvSpPr>
            <p:spPr>
              <a:xfrm>
                <a:off x="2847854" y="3719792"/>
                <a:ext cx="421373" cy="434540"/>
              </a:xfrm>
              <a:custGeom>
                <a:rect b="b" l="l" r="r" t="t"/>
                <a:pathLst>
                  <a:path extrusionOk="0" h="14555" w="14114">
                    <a:moveTo>
                      <a:pt x="1" y="1"/>
                    </a:moveTo>
                    <a:lnTo>
                      <a:pt x="1" y="14555"/>
                    </a:lnTo>
                    <a:lnTo>
                      <a:pt x="14113" y="14555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53"/>
              <p:cNvSpPr/>
              <p:nvPr/>
            </p:nvSpPr>
            <p:spPr>
              <a:xfrm>
                <a:off x="3703342" y="3719792"/>
                <a:ext cx="434540" cy="434540"/>
              </a:xfrm>
              <a:custGeom>
                <a:rect b="b" l="l" r="r" t="t"/>
                <a:pathLst>
                  <a:path extrusionOk="0" h="14555" w="14555">
                    <a:moveTo>
                      <a:pt x="0" y="1"/>
                    </a:moveTo>
                    <a:lnTo>
                      <a:pt x="0" y="14555"/>
                    </a:lnTo>
                    <a:lnTo>
                      <a:pt x="14555" y="14555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53"/>
              <p:cNvSpPr/>
              <p:nvPr/>
            </p:nvSpPr>
            <p:spPr>
              <a:xfrm>
                <a:off x="4571996" y="3719792"/>
                <a:ext cx="434211" cy="434540"/>
              </a:xfrm>
              <a:custGeom>
                <a:rect b="b" l="l" r="r" t="t"/>
                <a:pathLst>
                  <a:path extrusionOk="0" h="14555" w="14544">
                    <a:moveTo>
                      <a:pt x="0" y="1"/>
                    </a:moveTo>
                    <a:lnTo>
                      <a:pt x="0" y="14555"/>
                    </a:lnTo>
                    <a:lnTo>
                      <a:pt x="14543" y="14555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53"/>
              <p:cNvSpPr/>
              <p:nvPr/>
            </p:nvSpPr>
            <p:spPr>
              <a:xfrm>
                <a:off x="5440322" y="3719792"/>
                <a:ext cx="434540" cy="434540"/>
              </a:xfrm>
              <a:custGeom>
                <a:rect b="b" l="l" r="r" t="t"/>
                <a:pathLst>
                  <a:path extrusionOk="0" h="14555" w="14555">
                    <a:moveTo>
                      <a:pt x="0" y="1"/>
                    </a:moveTo>
                    <a:lnTo>
                      <a:pt x="0" y="14555"/>
                    </a:lnTo>
                    <a:lnTo>
                      <a:pt x="14555" y="14555"/>
                    </a:lnTo>
                    <a:lnTo>
                      <a:pt x="14555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53"/>
              <p:cNvSpPr/>
              <p:nvPr/>
            </p:nvSpPr>
            <p:spPr>
              <a:xfrm>
                <a:off x="3269180" y="4154283"/>
                <a:ext cx="434211" cy="421373"/>
              </a:xfrm>
              <a:custGeom>
                <a:rect b="b" l="l" r="r" t="t"/>
                <a:pathLst>
                  <a:path extrusionOk="0" h="14114" w="14544">
                    <a:moveTo>
                      <a:pt x="0" y="1"/>
                    </a:moveTo>
                    <a:lnTo>
                      <a:pt x="0" y="14113"/>
                    </a:lnTo>
                    <a:lnTo>
                      <a:pt x="14543" y="14113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53"/>
              <p:cNvSpPr/>
              <p:nvPr/>
            </p:nvSpPr>
            <p:spPr>
              <a:xfrm>
                <a:off x="4137834" y="4154283"/>
                <a:ext cx="434211" cy="421373"/>
              </a:xfrm>
              <a:custGeom>
                <a:rect b="b" l="l" r="r" t="t"/>
                <a:pathLst>
                  <a:path extrusionOk="0" h="14114" w="14544">
                    <a:moveTo>
                      <a:pt x="1" y="1"/>
                    </a:moveTo>
                    <a:lnTo>
                      <a:pt x="1" y="14113"/>
                    </a:lnTo>
                    <a:lnTo>
                      <a:pt x="14543" y="14113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53"/>
              <p:cNvSpPr/>
              <p:nvPr/>
            </p:nvSpPr>
            <p:spPr>
              <a:xfrm>
                <a:off x="5006159" y="4154283"/>
                <a:ext cx="434211" cy="421373"/>
              </a:xfrm>
              <a:custGeom>
                <a:rect b="b" l="l" r="r" t="t"/>
                <a:pathLst>
                  <a:path extrusionOk="0" h="14114" w="14544">
                    <a:moveTo>
                      <a:pt x="0" y="1"/>
                    </a:moveTo>
                    <a:lnTo>
                      <a:pt x="0" y="14113"/>
                    </a:lnTo>
                    <a:lnTo>
                      <a:pt x="14543" y="14113"/>
                    </a:lnTo>
                    <a:lnTo>
                      <a:pt x="1454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53"/>
              <p:cNvSpPr/>
              <p:nvPr/>
            </p:nvSpPr>
            <p:spPr>
              <a:xfrm>
                <a:off x="5874813" y="4154283"/>
                <a:ext cx="421373" cy="421373"/>
              </a:xfrm>
              <a:custGeom>
                <a:rect b="b" l="l" r="r" t="t"/>
                <a:pathLst>
                  <a:path extrusionOk="0" h="14114" w="14114">
                    <a:moveTo>
                      <a:pt x="1" y="1"/>
                    </a:moveTo>
                    <a:lnTo>
                      <a:pt x="1" y="14113"/>
                    </a:lnTo>
                    <a:lnTo>
                      <a:pt x="14113" y="14113"/>
                    </a:lnTo>
                    <a:lnTo>
                      <a:pt x="14113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53"/>
              <p:cNvSpPr/>
              <p:nvPr/>
            </p:nvSpPr>
            <p:spPr>
              <a:xfrm>
                <a:off x="2822150" y="1101650"/>
                <a:ext cx="3499842" cy="3499842"/>
              </a:xfrm>
              <a:custGeom>
                <a:rect b="b" l="l" r="r" t="t"/>
                <a:pathLst>
                  <a:path extrusionOk="0" h="117228" w="117228">
                    <a:moveTo>
                      <a:pt x="116367" y="861"/>
                    </a:moveTo>
                    <a:lnTo>
                      <a:pt x="116367" y="116366"/>
                    </a:lnTo>
                    <a:lnTo>
                      <a:pt x="862" y="116366"/>
                    </a:lnTo>
                    <a:lnTo>
                      <a:pt x="862" y="861"/>
                    </a:lnTo>
                    <a:close/>
                    <a:moveTo>
                      <a:pt x="1" y="1"/>
                    </a:moveTo>
                    <a:lnTo>
                      <a:pt x="1" y="117227"/>
                    </a:lnTo>
                    <a:lnTo>
                      <a:pt x="117228" y="117227"/>
                    </a:lnTo>
                    <a:lnTo>
                      <a:pt x="117228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33" name="Google Shape;2233;p53"/>
          <p:cNvGrpSpPr/>
          <p:nvPr/>
        </p:nvGrpSpPr>
        <p:grpSpPr>
          <a:xfrm>
            <a:off x="5661875" y="349875"/>
            <a:ext cx="3544875" cy="3399625"/>
            <a:chOff x="5661875" y="349875"/>
            <a:chExt cx="3544875" cy="3399625"/>
          </a:xfrm>
        </p:grpSpPr>
        <p:sp>
          <p:nvSpPr>
            <p:cNvPr id="2234" name="Google Shape;2234;p53"/>
            <p:cNvSpPr/>
            <p:nvPr/>
          </p:nvSpPr>
          <p:spPr>
            <a:xfrm>
              <a:off x="5762775" y="1463950"/>
              <a:ext cx="2285275" cy="2285550"/>
            </a:xfrm>
            <a:custGeom>
              <a:rect b="b" l="l" r="r" t="t"/>
              <a:pathLst>
                <a:path extrusionOk="0" h="91422" w="91411">
                  <a:moveTo>
                    <a:pt x="45118" y="0"/>
                  </a:moveTo>
                  <a:lnTo>
                    <a:pt x="44525" y="12"/>
                  </a:lnTo>
                  <a:lnTo>
                    <a:pt x="43931" y="35"/>
                  </a:lnTo>
                  <a:lnTo>
                    <a:pt x="43350" y="58"/>
                  </a:lnTo>
                  <a:lnTo>
                    <a:pt x="42768" y="93"/>
                  </a:lnTo>
                  <a:lnTo>
                    <a:pt x="42186" y="128"/>
                  </a:lnTo>
                  <a:lnTo>
                    <a:pt x="41604" y="186"/>
                  </a:lnTo>
                  <a:lnTo>
                    <a:pt x="41034" y="233"/>
                  </a:lnTo>
                  <a:lnTo>
                    <a:pt x="40453" y="303"/>
                  </a:lnTo>
                  <a:lnTo>
                    <a:pt x="39883" y="372"/>
                  </a:lnTo>
                  <a:lnTo>
                    <a:pt x="39312" y="442"/>
                  </a:lnTo>
                  <a:lnTo>
                    <a:pt x="38742" y="524"/>
                  </a:lnTo>
                  <a:lnTo>
                    <a:pt x="38172" y="617"/>
                  </a:lnTo>
                  <a:lnTo>
                    <a:pt x="37614" y="710"/>
                  </a:lnTo>
                  <a:lnTo>
                    <a:pt x="37055" y="814"/>
                  </a:lnTo>
                  <a:lnTo>
                    <a:pt x="36497" y="931"/>
                  </a:lnTo>
                  <a:lnTo>
                    <a:pt x="35939" y="1047"/>
                  </a:lnTo>
                  <a:lnTo>
                    <a:pt x="35380" y="1175"/>
                  </a:lnTo>
                  <a:lnTo>
                    <a:pt x="34833" y="1303"/>
                  </a:lnTo>
                  <a:lnTo>
                    <a:pt x="34275" y="1443"/>
                  </a:lnTo>
                  <a:lnTo>
                    <a:pt x="33728" y="1582"/>
                  </a:lnTo>
                  <a:lnTo>
                    <a:pt x="33193" y="1734"/>
                  </a:lnTo>
                  <a:lnTo>
                    <a:pt x="32646" y="1896"/>
                  </a:lnTo>
                  <a:lnTo>
                    <a:pt x="32111" y="2059"/>
                  </a:lnTo>
                  <a:lnTo>
                    <a:pt x="31040" y="2397"/>
                  </a:lnTo>
                  <a:lnTo>
                    <a:pt x="29982" y="2769"/>
                  </a:lnTo>
                  <a:lnTo>
                    <a:pt x="28946" y="3176"/>
                  </a:lnTo>
                  <a:lnTo>
                    <a:pt x="27911" y="3595"/>
                  </a:lnTo>
                  <a:lnTo>
                    <a:pt x="26887" y="4037"/>
                  </a:lnTo>
                  <a:lnTo>
                    <a:pt x="25887" y="4503"/>
                  </a:lnTo>
                  <a:lnTo>
                    <a:pt x="24898" y="5003"/>
                  </a:lnTo>
                  <a:lnTo>
                    <a:pt x="23920" y="5515"/>
                  </a:lnTo>
                  <a:lnTo>
                    <a:pt x="22955" y="6062"/>
                  </a:lnTo>
                  <a:lnTo>
                    <a:pt x="22001" y="6620"/>
                  </a:lnTo>
                  <a:lnTo>
                    <a:pt x="21070" y="7202"/>
                  </a:lnTo>
                  <a:lnTo>
                    <a:pt x="20151" y="7807"/>
                  </a:lnTo>
                  <a:lnTo>
                    <a:pt x="19243" y="8435"/>
                  </a:lnTo>
                  <a:lnTo>
                    <a:pt x="18359" y="9075"/>
                  </a:lnTo>
                  <a:lnTo>
                    <a:pt x="17487" y="9750"/>
                  </a:lnTo>
                  <a:lnTo>
                    <a:pt x="16626" y="10436"/>
                  </a:lnTo>
                  <a:lnTo>
                    <a:pt x="15788" y="11146"/>
                  </a:lnTo>
                  <a:lnTo>
                    <a:pt x="14974" y="11879"/>
                  </a:lnTo>
                  <a:lnTo>
                    <a:pt x="14171" y="12623"/>
                  </a:lnTo>
                  <a:lnTo>
                    <a:pt x="13380" y="13391"/>
                  </a:lnTo>
                  <a:lnTo>
                    <a:pt x="12612" y="14171"/>
                  </a:lnTo>
                  <a:lnTo>
                    <a:pt x="11867" y="14973"/>
                  </a:lnTo>
                  <a:lnTo>
                    <a:pt x="11146" y="15799"/>
                  </a:lnTo>
                  <a:lnTo>
                    <a:pt x="10436" y="16637"/>
                  </a:lnTo>
                  <a:lnTo>
                    <a:pt x="9738" y="17486"/>
                  </a:lnTo>
                  <a:lnTo>
                    <a:pt x="9075" y="18359"/>
                  </a:lnTo>
                  <a:lnTo>
                    <a:pt x="8423" y="19243"/>
                  </a:lnTo>
                  <a:lnTo>
                    <a:pt x="7795" y="20151"/>
                  </a:lnTo>
                  <a:lnTo>
                    <a:pt x="7190" y="21070"/>
                  </a:lnTo>
                  <a:lnTo>
                    <a:pt x="6608" y="22012"/>
                  </a:lnTo>
                  <a:lnTo>
                    <a:pt x="6050" y="22954"/>
                  </a:lnTo>
                  <a:lnTo>
                    <a:pt x="5515" y="23920"/>
                  </a:lnTo>
                  <a:lnTo>
                    <a:pt x="4991" y="24897"/>
                  </a:lnTo>
                  <a:lnTo>
                    <a:pt x="4503" y="25886"/>
                  </a:lnTo>
                  <a:lnTo>
                    <a:pt x="4037" y="26898"/>
                  </a:lnTo>
                  <a:lnTo>
                    <a:pt x="3584" y="27922"/>
                  </a:lnTo>
                  <a:lnTo>
                    <a:pt x="3165" y="28946"/>
                  </a:lnTo>
                  <a:lnTo>
                    <a:pt x="2769" y="29993"/>
                  </a:lnTo>
                  <a:lnTo>
                    <a:pt x="2397" y="31052"/>
                  </a:lnTo>
                  <a:lnTo>
                    <a:pt x="2048" y="32111"/>
                  </a:lnTo>
                  <a:lnTo>
                    <a:pt x="1885" y="32657"/>
                  </a:lnTo>
                  <a:lnTo>
                    <a:pt x="1734" y="33193"/>
                  </a:lnTo>
                  <a:lnTo>
                    <a:pt x="1582" y="33739"/>
                  </a:lnTo>
                  <a:lnTo>
                    <a:pt x="1431" y="34286"/>
                  </a:lnTo>
                  <a:lnTo>
                    <a:pt x="1292" y="34833"/>
                  </a:lnTo>
                  <a:lnTo>
                    <a:pt x="1164" y="35380"/>
                  </a:lnTo>
                  <a:lnTo>
                    <a:pt x="1036" y="35938"/>
                  </a:lnTo>
                  <a:lnTo>
                    <a:pt x="919" y="36497"/>
                  </a:lnTo>
                  <a:lnTo>
                    <a:pt x="815" y="37055"/>
                  </a:lnTo>
                  <a:lnTo>
                    <a:pt x="710" y="37614"/>
                  </a:lnTo>
                  <a:lnTo>
                    <a:pt x="617" y="38184"/>
                  </a:lnTo>
                  <a:lnTo>
                    <a:pt x="524" y="38742"/>
                  </a:lnTo>
                  <a:lnTo>
                    <a:pt x="442" y="39312"/>
                  </a:lnTo>
                  <a:lnTo>
                    <a:pt x="361" y="39882"/>
                  </a:lnTo>
                  <a:lnTo>
                    <a:pt x="291" y="40464"/>
                  </a:lnTo>
                  <a:lnTo>
                    <a:pt x="233" y="41034"/>
                  </a:lnTo>
                  <a:lnTo>
                    <a:pt x="175" y="41616"/>
                  </a:lnTo>
                  <a:lnTo>
                    <a:pt x="128" y="42186"/>
                  </a:lnTo>
                  <a:lnTo>
                    <a:pt x="82" y="42768"/>
                  </a:lnTo>
                  <a:lnTo>
                    <a:pt x="58" y="43361"/>
                  </a:lnTo>
                  <a:lnTo>
                    <a:pt x="23" y="43943"/>
                  </a:lnTo>
                  <a:lnTo>
                    <a:pt x="12" y="44524"/>
                  </a:lnTo>
                  <a:lnTo>
                    <a:pt x="0" y="45118"/>
                  </a:lnTo>
                  <a:lnTo>
                    <a:pt x="0" y="45711"/>
                  </a:lnTo>
                  <a:lnTo>
                    <a:pt x="0" y="46304"/>
                  </a:lnTo>
                  <a:lnTo>
                    <a:pt x="12" y="46886"/>
                  </a:lnTo>
                  <a:lnTo>
                    <a:pt x="23" y="47479"/>
                  </a:lnTo>
                  <a:lnTo>
                    <a:pt x="58" y="48061"/>
                  </a:lnTo>
                  <a:lnTo>
                    <a:pt x="82" y="48643"/>
                  </a:lnTo>
                  <a:lnTo>
                    <a:pt x="128" y="49225"/>
                  </a:lnTo>
                  <a:lnTo>
                    <a:pt x="175" y="49806"/>
                  </a:lnTo>
                  <a:lnTo>
                    <a:pt x="233" y="50376"/>
                  </a:lnTo>
                  <a:lnTo>
                    <a:pt x="291" y="50958"/>
                  </a:lnTo>
                  <a:lnTo>
                    <a:pt x="361" y="51528"/>
                  </a:lnTo>
                  <a:lnTo>
                    <a:pt x="442" y="52098"/>
                  </a:lnTo>
                  <a:lnTo>
                    <a:pt x="524" y="52668"/>
                  </a:lnTo>
                  <a:lnTo>
                    <a:pt x="617" y="53238"/>
                  </a:lnTo>
                  <a:lnTo>
                    <a:pt x="710" y="53797"/>
                  </a:lnTo>
                  <a:lnTo>
                    <a:pt x="815" y="54355"/>
                  </a:lnTo>
                  <a:lnTo>
                    <a:pt x="919" y="54925"/>
                  </a:lnTo>
                  <a:lnTo>
                    <a:pt x="1036" y="55472"/>
                  </a:lnTo>
                  <a:lnTo>
                    <a:pt x="1164" y="56031"/>
                  </a:lnTo>
                  <a:lnTo>
                    <a:pt x="1292" y="56577"/>
                  </a:lnTo>
                  <a:lnTo>
                    <a:pt x="1431" y="57136"/>
                  </a:lnTo>
                  <a:lnTo>
                    <a:pt x="1582" y="57683"/>
                  </a:lnTo>
                  <a:lnTo>
                    <a:pt x="1734" y="58218"/>
                  </a:lnTo>
                  <a:lnTo>
                    <a:pt x="1885" y="58765"/>
                  </a:lnTo>
                  <a:lnTo>
                    <a:pt x="2048" y="59300"/>
                  </a:lnTo>
                  <a:lnTo>
                    <a:pt x="2397" y="60370"/>
                  </a:lnTo>
                  <a:lnTo>
                    <a:pt x="2769" y="61429"/>
                  </a:lnTo>
                  <a:lnTo>
                    <a:pt x="3165" y="62464"/>
                  </a:lnTo>
                  <a:lnTo>
                    <a:pt x="3584" y="63500"/>
                  </a:lnTo>
                  <a:lnTo>
                    <a:pt x="4037" y="64524"/>
                  </a:lnTo>
                  <a:lnTo>
                    <a:pt x="4503" y="65524"/>
                  </a:lnTo>
                  <a:lnTo>
                    <a:pt x="4991" y="66513"/>
                  </a:lnTo>
                  <a:lnTo>
                    <a:pt x="5515" y="67490"/>
                  </a:lnTo>
                  <a:lnTo>
                    <a:pt x="6050" y="68456"/>
                  </a:lnTo>
                  <a:lnTo>
                    <a:pt x="6608" y="69410"/>
                  </a:lnTo>
                  <a:lnTo>
                    <a:pt x="7190" y="70341"/>
                  </a:lnTo>
                  <a:lnTo>
                    <a:pt x="7795" y="71260"/>
                  </a:lnTo>
                  <a:lnTo>
                    <a:pt x="8423" y="72167"/>
                  </a:lnTo>
                  <a:lnTo>
                    <a:pt x="9075" y="73052"/>
                  </a:lnTo>
                  <a:lnTo>
                    <a:pt x="9738" y="73924"/>
                  </a:lnTo>
                  <a:lnTo>
                    <a:pt x="10436" y="74785"/>
                  </a:lnTo>
                  <a:lnTo>
                    <a:pt x="11146" y="75623"/>
                  </a:lnTo>
                  <a:lnTo>
                    <a:pt x="11867" y="76437"/>
                  </a:lnTo>
                  <a:lnTo>
                    <a:pt x="12612" y="77240"/>
                  </a:lnTo>
                  <a:lnTo>
                    <a:pt x="13380" y="78031"/>
                  </a:lnTo>
                  <a:lnTo>
                    <a:pt x="14171" y="78799"/>
                  </a:lnTo>
                  <a:lnTo>
                    <a:pt x="14974" y="79543"/>
                  </a:lnTo>
                  <a:lnTo>
                    <a:pt x="15788" y="80265"/>
                  </a:lnTo>
                  <a:lnTo>
                    <a:pt x="16626" y="80974"/>
                  </a:lnTo>
                  <a:lnTo>
                    <a:pt x="17487" y="81673"/>
                  </a:lnTo>
                  <a:lnTo>
                    <a:pt x="18359" y="82336"/>
                  </a:lnTo>
                  <a:lnTo>
                    <a:pt x="19243" y="82987"/>
                  </a:lnTo>
                  <a:lnTo>
                    <a:pt x="20151" y="83615"/>
                  </a:lnTo>
                  <a:lnTo>
                    <a:pt x="21070" y="84220"/>
                  </a:lnTo>
                  <a:lnTo>
                    <a:pt x="22001" y="84802"/>
                  </a:lnTo>
                  <a:lnTo>
                    <a:pt x="22955" y="85361"/>
                  </a:lnTo>
                  <a:lnTo>
                    <a:pt x="23920" y="85896"/>
                  </a:lnTo>
                  <a:lnTo>
                    <a:pt x="24898" y="86419"/>
                  </a:lnTo>
                  <a:lnTo>
                    <a:pt x="25887" y="86908"/>
                  </a:lnTo>
                  <a:lnTo>
                    <a:pt x="26887" y="87373"/>
                  </a:lnTo>
                  <a:lnTo>
                    <a:pt x="27911" y="87827"/>
                  </a:lnTo>
                  <a:lnTo>
                    <a:pt x="28946" y="88246"/>
                  </a:lnTo>
                  <a:lnTo>
                    <a:pt x="29982" y="88641"/>
                  </a:lnTo>
                  <a:lnTo>
                    <a:pt x="31040" y="89014"/>
                  </a:lnTo>
                  <a:lnTo>
                    <a:pt x="32111" y="89363"/>
                  </a:lnTo>
                  <a:lnTo>
                    <a:pt x="32646" y="89526"/>
                  </a:lnTo>
                  <a:lnTo>
                    <a:pt x="33193" y="89677"/>
                  </a:lnTo>
                  <a:lnTo>
                    <a:pt x="33728" y="89828"/>
                  </a:lnTo>
                  <a:lnTo>
                    <a:pt x="34275" y="89979"/>
                  </a:lnTo>
                  <a:lnTo>
                    <a:pt x="34833" y="90119"/>
                  </a:lnTo>
                  <a:lnTo>
                    <a:pt x="35380" y="90247"/>
                  </a:lnTo>
                  <a:lnTo>
                    <a:pt x="35939" y="90375"/>
                  </a:lnTo>
                  <a:lnTo>
                    <a:pt x="36497" y="90491"/>
                  </a:lnTo>
                  <a:lnTo>
                    <a:pt x="37055" y="90596"/>
                  </a:lnTo>
                  <a:lnTo>
                    <a:pt x="37614" y="90701"/>
                  </a:lnTo>
                  <a:lnTo>
                    <a:pt x="38172" y="90805"/>
                  </a:lnTo>
                  <a:lnTo>
                    <a:pt x="38742" y="90887"/>
                  </a:lnTo>
                  <a:lnTo>
                    <a:pt x="39312" y="90968"/>
                  </a:lnTo>
                  <a:lnTo>
                    <a:pt x="39883" y="91050"/>
                  </a:lnTo>
                  <a:lnTo>
                    <a:pt x="40453" y="91120"/>
                  </a:lnTo>
                  <a:lnTo>
                    <a:pt x="41034" y="91178"/>
                  </a:lnTo>
                  <a:lnTo>
                    <a:pt x="41604" y="91236"/>
                  </a:lnTo>
                  <a:lnTo>
                    <a:pt x="42186" y="91282"/>
                  </a:lnTo>
                  <a:lnTo>
                    <a:pt x="42768" y="91329"/>
                  </a:lnTo>
                  <a:lnTo>
                    <a:pt x="43350" y="91352"/>
                  </a:lnTo>
                  <a:lnTo>
                    <a:pt x="43931" y="91387"/>
                  </a:lnTo>
                  <a:lnTo>
                    <a:pt x="44525" y="91399"/>
                  </a:lnTo>
                  <a:lnTo>
                    <a:pt x="45118" y="91410"/>
                  </a:lnTo>
                  <a:lnTo>
                    <a:pt x="45700" y="91422"/>
                  </a:lnTo>
                  <a:lnTo>
                    <a:pt x="46293" y="91410"/>
                  </a:lnTo>
                  <a:lnTo>
                    <a:pt x="46886" y="91399"/>
                  </a:lnTo>
                  <a:lnTo>
                    <a:pt x="47468" y="91387"/>
                  </a:lnTo>
                  <a:lnTo>
                    <a:pt x="48050" y="91352"/>
                  </a:lnTo>
                  <a:lnTo>
                    <a:pt x="48643" y="91329"/>
                  </a:lnTo>
                  <a:lnTo>
                    <a:pt x="49225" y="91282"/>
                  </a:lnTo>
                  <a:lnTo>
                    <a:pt x="49795" y="91236"/>
                  </a:lnTo>
                  <a:lnTo>
                    <a:pt x="50377" y="91178"/>
                  </a:lnTo>
                  <a:lnTo>
                    <a:pt x="50947" y="91120"/>
                  </a:lnTo>
                  <a:lnTo>
                    <a:pt x="51528" y="91050"/>
                  </a:lnTo>
                  <a:lnTo>
                    <a:pt x="52099" y="90968"/>
                  </a:lnTo>
                  <a:lnTo>
                    <a:pt x="52669" y="90887"/>
                  </a:lnTo>
                  <a:lnTo>
                    <a:pt x="53227" y="90805"/>
                  </a:lnTo>
                  <a:lnTo>
                    <a:pt x="53797" y="90701"/>
                  </a:lnTo>
                  <a:lnTo>
                    <a:pt x="54356" y="90596"/>
                  </a:lnTo>
                  <a:lnTo>
                    <a:pt x="54914" y="90491"/>
                  </a:lnTo>
                  <a:lnTo>
                    <a:pt x="55473" y="90375"/>
                  </a:lnTo>
                  <a:lnTo>
                    <a:pt x="56031" y="90247"/>
                  </a:lnTo>
                  <a:lnTo>
                    <a:pt x="56578" y="90119"/>
                  </a:lnTo>
                  <a:lnTo>
                    <a:pt x="57125" y="89979"/>
                  </a:lnTo>
                  <a:lnTo>
                    <a:pt x="57671" y="89828"/>
                  </a:lnTo>
                  <a:lnTo>
                    <a:pt x="58218" y="89677"/>
                  </a:lnTo>
                  <a:lnTo>
                    <a:pt x="58753" y="89526"/>
                  </a:lnTo>
                  <a:lnTo>
                    <a:pt x="59300" y="89363"/>
                  </a:lnTo>
                  <a:lnTo>
                    <a:pt x="60359" y="89014"/>
                  </a:lnTo>
                  <a:lnTo>
                    <a:pt x="61418" y="88641"/>
                  </a:lnTo>
                  <a:lnTo>
                    <a:pt x="62465" y="88246"/>
                  </a:lnTo>
                  <a:lnTo>
                    <a:pt x="63500" y="87827"/>
                  </a:lnTo>
                  <a:lnTo>
                    <a:pt x="64512" y="87373"/>
                  </a:lnTo>
                  <a:lnTo>
                    <a:pt x="65525" y="86908"/>
                  </a:lnTo>
                  <a:lnTo>
                    <a:pt x="66513" y="86419"/>
                  </a:lnTo>
                  <a:lnTo>
                    <a:pt x="67491" y="85896"/>
                  </a:lnTo>
                  <a:lnTo>
                    <a:pt x="68456" y="85361"/>
                  </a:lnTo>
                  <a:lnTo>
                    <a:pt x="69399" y="84802"/>
                  </a:lnTo>
                  <a:lnTo>
                    <a:pt x="70341" y="84220"/>
                  </a:lnTo>
                  <a:lnTo>
                    <a:pt x="71260" y="83615"/>
                  </a:lnTo>
                  <a:lnTo>
                    <a:pt x="72168" y="82987"/>
                  </a:lnTo>
                  <a:lnTo>
                    <a:pt x="73052" y="82336"/>
                  </a:lnTo>
                  <a:lnTo>
                    <a:pt x="73925" y="81673"/>
                  </a:lnTo>
                  <a:lnTo>
                    <a:pt x="74774" y="80974"/>
                  </a:lnTo>
                  <a:lnTo>
                    <a:pt x="75611" y="80265"/>
                  </a:lnTo>
                  <a:lnTo>
                    <a:pt x="76438" y="79543"/>
                  </a:lnTo>
                  <a:lnTo>
                    <a:pt x="77240" y="78799"/>
                  </a:lnTo>
                  <a:lnTo>
                    <a:pt x="78020" y="78031"/>
                  </a:lnTo>
                  <a:lnTo>
                    <a:pt x="78788" y="77240"/>
                  </a:lnTo>
                  <a:lnTo>
                    <a:pt x="79532" y="76437"/>
                  </a:lnTo>
                  <a:lnTo>
                    <a:pt x="80265" y="75623"/>
                  </a:lnTo>
                  <a:lnTo>
                    <a:pt x="80975" y="74785"/>
                  </a:lnTo>
                  <a:lnTo>
                    <a:pt x="81661" y="73924"/>
                  </a:lnTo>
                  <a:lnTo>
                    <a:pt x="82336" y="73052"/>
                  </a:lnTo>
                  <a:lnTo>
                    <a:pt x="82976" y="72167"/>
                  </a:lnTo>
                  <a:lnTo>
                    <a:pt x="83604" y="71260"/>
                  </a:lnTo>
                  <a:lnTo>
                    <a:pt x="84209" y="70341"/>
                  </a:lnTo>
                  <a:lnTo>
                    <a:pt x="84791" y="69410"/>
                  </a:lnTo>
                  <a:lnTo>
                    <a:pt x="85361" y="68456"/>
                  </a:lnTo>
                  <a:lnTo>
                    <a:pt x="85896" y="67490"/>
                  </a:lnTo>
                  <a:lnTo>
                    <a:pt x="86408" y="66513"/>
                  </a:lnTo>
                  <a:lnTo>
                    <a:pt x="86908" y="65524"/>
                  </a:lnTo>
                  <a:lnTo>
                    <a:pt x="87374" y="64524"/>
                  </a:lnTo>
                  <a:lnTo>
                    <a:pt x="87816" y="63500"/>
                  </a:lnTo>
                  <a:lnTo>
                    <a:pt x="88246" y="62464"/>
                  </a:lnTo>
                  <a:lnTo>
                    <a:pt x="88642" y="61429"/>
                  </a:lnTo>
                  <a:lnTo>
                    <a:pt x="89014" y="60370"/>
                  </a:lnTo>
                  <a:lnTo>
                    <a:pt x="89352" y="59300"/>
                  </a:lnTo>
                  <a:lnTo>
                    <a:pt x="89514" y="58765"/>
                  </a:lnTo>
                  <a:lnTo>
                    <a:pt x="89677" y="58218"/>
                  </a:lnTo>
                  <a:lnTo>
                    <a:pt x="89829" y="57683"/>
                  </a:lnTo>
                  <a:lnTo>
                    <a:pt x="89968" y="57136"/>
                  </a:lnTo>
                  <a:lnTo>
                    <a:pt x="90108" y="56577"/>
                  </a:lnTo>
                  <a:lnTo>
                    <a:pt x="90236" y="56031"/>
                  </a:lnTo>
                  <a:lnTo>
                    <a:pt x="90364" y="55472"/>
                  </a:lnTo>
                  <a:lnTo>
                    <a:pt x="90480" y="54925"/>
                  </a:lnTo>
                  <a:lnTo>
                    <a:pt x="90596" y="54355"/>
                  </a:lnTo>
                  <a:lnTo>
                    <a:pt x="90701" y="53797"/>
                  </a:lnTo>
                  <a:lnTo>
                    <a:pt x="90794" y="53238"/>
                  </a:lnTo>
                  <a:lnTo>
                    <a:pt x="90887" y="52668"/>
                  </a:lnTo>
                  <a:lnTo>
                    <a:pt x="90969" y="52098"/>
                  </a:lnTo>
                  <a:lnTo>
                    <a:pt x="91039" y="51528"/>
                  </a:lnTo>
                  <a:lnTo>
                    <a:pt x="91108" y="50958"/>
                  </a:lnTo>
                  <a:lnTo>
                    <a:pt x="91178" y="50376"/>
                  </a:lnTo>
                  <a:lnTo>
                    <a:pt x="91225" y="49806"/>
                  </a:lnTo>
                  <a:lnTo>
                    <a:pt x="91283" y="49225"/>
                  </a:lnTo>
                  <a:lnTo>
                    <a:pt x="91318" y="48643"/>
                  </a:lnTo>
                  <a:lnTo>
                    <a:pt x="91353" y="48061"/>
                  </a:lnTo>
                  <a:lnTo>
                    <a:pt x="91376" y="47479"/>
                  </a:lnTo>
                  <a:lnTo>
                    <a:pt x="91399" y="46886"/>
                  </a:lnTo>
                  <a:lnTo>
                    <a:pt x="91411" y="46304"/>
                  </a:lnTo>
                  <a:lnTo>
                    <a:pt x="91411" y="45711"/>
                  </a:lnTo>
                  <a:lnTo>
                    <a:pt x="91411" y="45118"/>
                  </a:lnTo>
                  <a:lnTo>
                    <a:pt x="91399" y="44524"/>
                  </a:lnTo>
                  <a:lnTo>
                    <a:pt x="91376" y="43943"/>
                  </a:lnTo>
                  <a:lnTo>
                    <a:pt x="91353" y="43361"/>
                  </a:lnTo>
                  <a:lnTo>
                    <a:pt x="91318" y="42768"/>
                  </a:lnTo>
                  <a:lnTo>
                    <a:pt x="91283" y="42186"/>
                  </a:lnTo>
                  <a:lnTo>
                    <a:pt x="91225" y="41616"/>
                  </a:lnTo>
                  <a:lnTo>
                    <a:pt x="91178" y="41034"/>
                  </a:lnTo>
                  <a:lnTo>
                    <a:pt x="91108" y="40464"/>
                  </a:lnTo>
                  <a:lnTo>
                    <a:pt x="91039" y="39882"/>
                  </a:lnTo>
                  <a:lnTo>
                    <a:pt x="90969" y="39312"/>
                  </a:lnTo>
                  <a:lnTo>
                    <a:pt x="90887" y="38742"/>
                  </a:lnTo>
                  <a:lnTo>
                    <a:pt x="90794" y="38184"/>
                  </a:lnTo>
                  <a:lnTo>
                    <a:pt x="90701" y="37614"/>
                  </a:lnTo>
                  <a:lnTo>
                    <a:pt x="90596" y="37055"/>
                  </a:lnTo>
                  <a:lnTo>
                    <a:pt x="90480" y="36497"/>
                  </a:lnTo>
                  <a:lnTo>
                    <a:pt x="90364" y="35938"/>
                  </a:lnTo>
                  <a:lnTo>
                    <a:pt x="90236" y="35380"/>
                  </a:lnTo>
                  <a:lnTo>
                    <a:pt x="90108" y="34833"/>
                  </a:lnTo>
                  <a:lnTo>
                    <a:pt x="89968" y="34286"/>
                  </a:lnTo>
                  <a:lnTo>
                    <a:pt x="89829" y="33739"/>
                  </a:lnTo>
                  <a:lnTo>
                    <a:pt x="89677" y="33193"/>
                  </a:lnTo>
                  <a:lnTo>
                    <a:pt x="89514" y="32657"/>
                  </a:lnTo>
                  <a:lnTo>
                    <a:pt x="89352" y="32111"/>
                  </a:lnTo>
                  <a:lnTo>
                    <a:pt x="89014" y="31052"/>
                  </a:lnTo>
                  <a:lnTo>
                    <a:pt x="88642" y="29993"/>
                  </a:lnTo>
                  <a:lnTo>
                    <a:pt x="88246" y="28946"/>
                  </a:lnTo>
                  <a:lnTo>
                    <a:pt x="87816" y="27922"/>
                  </a:lnTo>
                  <a:lnTo>
                    <a:pt x="87374" y="26898"/>
                  </a:lnTo>
                  <a:lnTo>
                    <a:pt x="86908" y="25886"/>
                  </a:lnTo>
                  <a:lnTo>
                    <a:pt x="86408" y="24897"/>
                  </a:lnTo>
                  <a:lnTo>
                    <a:pt x="85896" y="23920"/>
                  </a:lnTo>
                  <a:lnTo>
                    <a:pt x="85361" y="22954"/>
                  </a:lnTo>
                  <a:lnTo>
                    <a:pt x="84791" y="22012"/>
                  </a:lnTo>
                  <a:lnTo>
                    <a:pt x="84209" y="21070"/>
                  </a:lnTo>
                  <a:lnTo>
                    <a:pt x="83604" y="20151"/>
                  </a:lnTo>
                  <a:lnTo>
                    <a:pt x="82976" y="19243"/>
                  </a:lnTo>
                  <a:lnTo>
                    <a:pt x="82336" y="18359"/>
                  </a:lnTo>
                  <a:lnTo>
                    <a:pt x="81661" y="17486"/>
                  </a:lnTo>
                  <a:lnTo>
                    <a:pt x="80975" y="16637"/>
                  </a:lnTo>
                  <a:lnTo>
                    <a:pt x="80265" y="15799"/>
                  </a:lnTo>
                  <a:lnTo>
                    <a:pt x="79532" y="14973"/>
                  </a:lnTo>
                  <a:lnTo>
                    <a:pt x="78788" y="14171"/>
                  </a:lnTo>
                  <a:lnTo>
                    <a:pt x="78020" y="13391"/>
                  </a:lnTo>
                  <a:lnTo>
                    <a:pt x="77240" y="12623"/>
                  </a:lnTo>
                  <a:lnTo>
                    <a:pt x="76438" y="11879"/>
                  </a:lnTo>
                  <a:lnTo>
                    <a:pt x="75611" y="11146"/>
                  </a:lnTo>
                  <a:lnTo>
                    <a:pt x="74774" y="10436"/>
                  </a:lnTo>
                  <a:lnTo>
                    <a:pt x="73925" y="9750"/>
                  </a:lnTo>
                  <a:lnTo>
                    <a:pt x="73052" y="9075"/>
                  </a:lnTo>
                  <a:lnTo>
                    <a:pt x="72168" y="8435"/>
                  </a:lnTo>
                  <a:lnTo>
                    <a:pt x="71260" y="7807"/>
                  </a:lnTo>
                  <a:lnTo>
                    <a:pt x="70341" y="7202"/>
                  </a:lnTo>
                  <a:lnTo>
                    <a:pt x="69399" y="6620"/>
                  </a:lnTo>
                  <a:lnTo>
                    <a:pt x="68456" y="6062"/>
                  </a:lnTo>
                  <a:lnTo>
                    <a:pt x="67491" y="5515"/>
                  </a:lnTo>
                  <a:lnTo>
                    <a:pt x="66513" y="5003"/>
                  </a:lnTo>
                  <a:lnTo>
                    <a:pt x="65525" y="4503"/>
                  </a:lnTo>
                  <a:lnTo>
                    <a:pt x="64512" y="4037"/>
                  </a:lnTo>
                  <a:lnTo>
                    <a:pt x="63500" y="3595"/>
                  </a:lnTo>
                  <a:lnTo>
                    <a:pt x="62465" y="3176"/>
                  </a:lnTo>
                  <a:lnTo>
                    <a:pt x="61418" y="2769"/>
                  </a:lnTo>
                  <a:lnTo>
                    <a:pt x="60359" y="2397"/>
                  </a:lnTo>
                  <a:lnTo>
                    <a:pt x="59300" y="2059"/>
                  </a:lnTo>
                  <a:lnTo>
                    <a:pt x="58753" y="1896"/>
                  </a:lnTo>
                  <a:lnTo>
                    <a:pt x="58218" y="1734"/>
                  </a:lnTo>
                  <a:lnTo>
                    <a:pt x="57671" y="1582"/>
                  </a:lnTo>
                  <a:lnTo>
                    <a:pt x="57125" y="1443"/>
                  </a:lnTo>
                  <a:lnTo>
                    <a:pt x="56578" y="1303"/>
                  </a:lnTo>
                  <a:lnTo>
                    <a:pt x="56031" y="1175"/>
                  </a:lnTo>
                  <a:lnTo>
                    <a:pt x="55473" y="1047"/>
                  </a:lnTo>
                  <a:lnTo>
                    <a:pt x="54914" y="931"/>
                  </a:lnTo>
                  <a:lnTo>
                    <a:pt x="54356" y="814"/>
                  </a:lnTo>
                  <a:lnTo>
                    <a:pt x="53797" y="710"/>
                  </a:lnTo>
                  <a:lnTo>
                    <a:pt x="53227" y="617"/>
                  </a:lnTo>
                  <a:lnTo>
                    <a:pt x="52669" y="524"/>
                  </a:lnTo>
                  <a:lnTo>
                    <a:pt x="52099" y="442"/>
                  </a:lnTo>
                  <a:lnTo>
                    <a:pt x="51528" y="372"/>
                  </a:lnTo>
                  <a:lnTo>
                    <a:pt x="50947" y="303"/>
                  </a:lnTo>
                  <a:lnTo>
                    <a:pt x="50377" y="233"/>
                  </a:lnTo>
                  <a:lnTo>
                    <a:pt x="49795" y="186"/>
                  </a:lnTo>
                  <a:lnTo>
                    <a:pt x="49225" y="128"/>
                  </a:lnTo>
                  <a:lnTo>
                    <a:pt x="48643" y="93"/>
                  </a:lnTo>
                  <a:lnTo>
                    <a:pt x="48050" y="58"/>
                  </a:lnTo>
                  <a:lnTo>
                    <a:pt x="47468" y="35"/>
                  </a:lnTo>
                  <a:lnTo>
                    <a:pt x="46886" y="12"/>
                  </a:lnTo>
                  <a:lnTo>
                    <a:pt x="46293" y="0"/>
                  </a:lnTo>
                  <a:close/>
                </a:path>
              </a:pathLst>
            </a:custGeom>
            <a:solidFill>
              <a:srgbClr val="FA7F51">
                <a:alpha val="474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6706625" y="1495800"/>
              <a:ext cx="1229175" cy="1243725"/>
            </a:xfrm>
            <a:custGeom>
              <a:rect b="b" l="l" r="r" t="t"/>
              <a:pathLst>
                <a:path extrusionOk="0" h="49749" w="49167">
                  <a:moveTo>
                    <a:pt x="42093" y="0"/>
                  </a:moveTo>
                  <a:lnTo>
                    <a:pt x="41861" y="326"/>
                  </a:lnTo>
                  <a:lnTo>
                    <a:pt x="41593" y="652"/>
                  </a:lnTo>
                  <a:lnTo>
                    <a:pt x="41314" y="1001"/>
                  </a:lnTo>
                  <a:lnTo>
                    <a:pt x="41011" y="1350"/>
                  </a:lnTo>
                  <a:lnTo>
                    <a:pt x="40674" y="1699"/>
                  </a:lnTo>
                  <a:lnTo>
                    <a:pt x="40325" y="2060"/>
                  </a:lnTo>
                  <a:lnTo>
                    <a:pt x="39953" y="2420"/>
                  </a:lnTo>
                  <a:lnTo>
                    <a:pt x="39557" y="2769"/>
                  </a:lnTo>
                  <a:lnTo>
                    <a:pt x="39138" y="3130"/>
                  </a:lnTo>
                  <a:lnTo>
                    <a:pt x="38696" y="3491"/>
                  </a:lnTo>
                  <a:lnTo>
                    <a:pt x="38242" y="3840"/>
                  </a:lnTo>
                  <a:lnTo>
                    <a:pt x="37765" y="4189"/>
                  </a:lnTo>
                  <a:lnTo>
                    <a:pt x="37265" y="4526"/>
                  </a:lnTo>
                  <a:lnTo>
                    <a:pt x="36742" y="4852"/>
                  </a:lnTo>
                  <a:lnTo>
                    <a:pt x="36206" y="5178"/>
                  </a:lnTo>
                  <a:lnTo>
                    <a:pt x="35660" y="5492"/>
                  </a:lnTo>
                  <a:lnTo>
                    <a:pt x="35078" y="5794"/>
                  </a:lnTo>
                  <a:lnTo>
                    <a:pt x="34496" y="6073"/>
                  </a:lnTo>
                  <a:lnTo>
                    <a:pt x="33891" y="6353"/>
                  </a:lnTo>
                  <a:lnTo>
                    <a:pt x="33263" y="6609"/>
                  </a:lnTo>
                  <a:lnTo>
                    <a:pt x="32623" y="6841"/>
                  </a:lnTo>
                  <a:lnTo>
                    <a:pt x="31971" y="7062"/>
                  </a:lnTo>
                  <a:lnTo>
                    <a:pt x="31308" y="7260"/>
                  </a:lnTo>
                  <a:lnTo>
                    <a:pt x="30622" y="7446"/>
                  </a:lnTo>
                  <a:lnTo>
                    <a:pt x="29924" y="7598"/>
                  </a:lnTo>
                  <a:lnTo>
                    <a:pt x="29214" y="7726"/>
                  </a:lnTo>
                  <a:lnTo>
                    <a:pt x="28853" y="7784"/>
                  </a:lnTo>
                  <a:lnTo>
                    <a:pt x="28493" y="7830"/>
                  </a:lnTo>
                  <a:lnTo>
                    <a:pt x="28132" y="7877"/>
                  </a:lnTo>
                  <a:lnTo>
                    <a:pt x="27760" y="7912"/>
                  </a:lnTo>
                  <a:lnTo>
                    <a:pt x="27388" y="7947"/>
                  </a:lnTo>
                  <a:lnTo>
                    <a:pt x="27015" y="7970"/>
                  </a:lnTo>
                  <a:lnTo>
                    <a:pt x="26631" y="7981"/>
                  </a:lnTo>
                  <a:lnTo>
                    <a:pt x="25875" y="7981"/>
                  </a:lnTo>
                  <a:lnTo>
                    <a:pt x="25480" y="7970"/>
                  </a:lnTo>
                  <a:lnTo>
                    <a:pt x="25096" y="7958"/>
                  </a:lnTo>
                  <a:lnTo>
                    <a:pt x="24700" y="7935"/>
                  </a:lnTo>
                  <a:lnTo>
                    <a:pt x="23921" y="7854"/>
                  </a:lnTo>
                  <a:lnTo>
                    <a:pt x="23153" y="7772"/>
                  </a:lnTo>
                  <a:lnTo>
                    <a:pt x="22385" y="7656"/>
                  </a:lnTo>
                  <a:lnTo>
                    <a:pt x="21629" y="7528"/>
                  </a:lnTo>
                  <a:lnTo>
                    <a:pt x="20884" y="7388"/>
                  </a:lnTo>
                  <a:lnTo>
                    <a:pt x="20151" y="7237"/>
                  </a:lnTo>
                  <a:lnTo>
                    <a:pt x="19430" y="7086"/>
                  </a:lnTo>
                  <a:lnTo>
                    <a:pt x="18720" y="6911"/>
                  </a:lnTo>
                  <a:lnTo>
                    <a:pt x="17347" y="6574"/>
                  </a:lnTo>
                  <a:lnTo>
                    <a:pt x="16032" y="6225"/>
                  </a:lnTo>
                  <a:lnTo>
                    <a:pt x="14776" y="5887"/>
                  </a:lnTo>
                  <a:lnTo>
                    <a:pt x="14171" y="5736"/>
                  </a:lnTo>
                  <a:lnTo>
                    <a:pt x="13578" y="5596"/>
                  </a:lnTo>
                  <a:lnTo>
                    <a:pt x="13008" y="5468"/>
                  </a:lnTo>
                  <a:lnTo>
                    <a:pt x="12461" y="5352"/>
                  </a:lnTo>
                  <a:lnTo>
                    <a:pt x="11937" y="5259"/>
                  </a:lnTo>
                  <a:lnTo>
                    <a:pt x="11425" y="5189"/>
                  </a:lnTo>
                  <a:lnTo>
                    <a:pt x="10937" y="5131"/>
                  </a:lnTo>
                  <a:lnTo>
                    <a:pt x="10471" y="5096"/>
                  </a:lnTo>
                  <a:lnTo>
                    <a:pt x="10018" y="5096"/>
                  </a:lnTo>
                  <a:lnTo>
                    <a:pt x="9808" y="5108"/>
                  </a:lnTo>
                  <a:lnTo>
                    <a:pt x="9599" y="5131"/>
                  </a:lnTo>
                  <a:lnTo>
                    <a:pt x="9401" y="5154"/>
                  </a:lnTo>
                  <a:lnTo>
                    <a:pt x="9203" y="5178"/>
                  </a:lnTo>
                  <a:lnTo>
                    <a:pt x="9005" y="5224"/>
                  </a:lnTo>
                  <a:lnTo>
                    <a:pt x="8831" y="5271"/>
                  </a:lnTo>
                  <a:lnTo>
                    <a:pt x="8645" y="5329"/>
                  </a:lnTo>
                  <a:lnTo>
                    <a:pt x="8470" y="5399"/>
                  </a:lnTo>
                  <a:lnTo>
                    <a:pt x="8307" y="5480"/>
                  </a:lnTo>
                  <a:lnTo>
                    <a:pt x="8156" y="5562"/>
                  </a:lnTo>
                  <a:lnTo>
                    <a:pt x="7993" y="5666"/>
                  </a:lnTo>
                  <a:lnTo>
                    <a:pt x="7854" y="5771"/>
                  </a:lnTo>
                  <a:lnTo>
                    <a:pt x="7714" y="5887"/>
                  </a:lnTo>
                  <a:lnTo>
                    <a:pt x="7574" y="6015"/>
                  </a:lnTo>
                  <a:lnTo>
                    <a:pt x="7458" y="6155"/>
                  </a:lnTo>
                  <a:lnTo>
                    <a:pt x="7330" y="6306"/>
                  </a:lnTo>
                  <a:lnTo>
                    <a:pt x="7225" y="6469"/>
                  </a:lnTo>
                  <a:lnTo>
                    <a:pt x="7121" y="6644"/>
                  </a:lnTo>
                  <a:lnTo>
                    <a:pt x="7016" y="6818"/>
                  </a:lnTo>
                  <a:lnTo>
                    <a:pt x="6934" y="6993"/>
                  </a:lnTo>
                  <a:lnTo>
                    <a:pt x="6865" y="7167"/>
                  </a:lnTo>
                  <a:lnTo>
                    <a:pt x="6795" y="7342"/>
                  </a:lnTo>
                  <a:lnTo>
                    <a:pt x="6737" y="7504"/>
                  </a:lnTo>
                  <a:lnTo>
                    <a:pt x="6702" y="7667"/>
                  </a:lnTo>
                  <a:lnTo>
                    <a:pt x="6667" y="7830"/>
                  </a:lnTo>
                  <a:lnTo>
                    <a:pt x="6632" y="7981"/>
                  </a:lnTo>
                  <a:lnTo>
                    <a:pt x="6620" y="8133"/>
                  </a:lnTo>
                  <a:lnTo>
                    <a:pt x="6609" y="8284"/>
                  </a:lnTo>
                  <a:lnTo>
                    <a:pt x="6609" y="8424"/>
                  </a:lnTo>
                  <a:lnTo>
                    <a:pt x="6620" y="8575"/>
                  </a:lnTo>
                  <a:lnTo>
                    <a:pt x="6632" y="8714"/>
                  </a:lnTo>
                  <a:lnTo>
                    <a:pt x="6655" y="8842"/>
                  </a:lnTo>
                  <a:lnTo>
                    <a:pt x="6678" y="8982"/>
                  </a:lnTo>
                  <a:lnTo>
                    <a:pt x="6713" y="9110"/>
                  </a:lnTo>
                  <a:lnTo>
                    <a:pt x="6806" y="9354"/>
                  </a:lnTo>
                  <a:lnTo>
                    <a:pt x="6911" y="9599"/>
                  </a:lnTo>
                  <a:lnTo>
                    <a:pt x="7051" y="9820"/>
                  </a:lnTo>
                  <a:lnTo>
                    <a:pt x="7202" y="10041"/>
                  </a:lnTo>
                  <a:lnTo>
                    <a:pt x="7365" y="10239"/>
                  </a:lnTo>
                  <a:lnTo>
                    <a:pt x="7551" y="10425"/>
                  </a:lnTo>
                  <a:lnTo>
                    <a:pt x="7737" y="10599"/>
                  </a:lnTo>
                  <a:lnTo>
                    <a:pt x="7935" y="10774"/>
                  </a:lnTo>
                  <a:lnTo>
                    <a:pt x="8144" y="10925"/>
                  </a:lnTo>
                  <a:lnTo>
                    <a:pt x="8354" y="11065"/>
                  </a:lnTo>
                  <a:lnTo>
                    <a:pt x="8575" y="11204"/>
                  </a:lnTo>
                  <a:lnTo>
                    <a:pt x="8784" y="11321"/>
                  </a:lnTo>
                  <a:lnTo>
                    <a:pt x="8994" y="11437"/>
                  </a:lnTo>
                  <a:lnTo>
                    <a:pt x="9191" y="11542"/>
                  </a:lnTo>
                  <a:lnTo>
                    <a:pt x="9575" y="11704"/>
                  </a:lnTo>
                  <a:lnTo>
                    <a:pt x="9901" y="11844"/>
                  </a:lnTo>
                  <a:lnTo>
                    <a:pt x="10157" y="11937"/>
                  </a:lnTo>
                  <a:lnTo>
                    <a:pt x="10390" y="12007"/>
                  </a:lnTo>
                  <a:lnTo>
                    <a:pt x="10390" y="12007"/>
                  </a:lnTo>
                  <a:lnTo>
                    <a:pt x="10052" y="11937"/>
                  </a:lnTo>
                  <a:lnTo>
                    <a:pt x="9657" y="11867"/>
                  </a:lnTo>
                  <a:lnTo>
                    <a:pt x="9145" y="11786"/>
                  </a:lnTo>
                  <a:lnTo>
                    <a:pt x="8540" y="11728"/>
                  </a:lnTo>
                  <a:lnTo>
                    <a:pt x="8203" y="11693"/>
                  </a:lnTo>
                  <a:lnTo>
                    <a:pt x="7865" y="11670"/>
                  </a:lnTo>
                  <a:lnTo>
                    <a:pt x="7505" y="11658"/>
                  </a:lnTo>
                  <a:lnTo>
                    <a:pt x="7132" y="11658"/>
                  </a:lnTo>
                  <a:lnTo>
                    <a:pt x="6748" y="11670"/>
                  </a:lnTo>
                  <a:lnTo>
                    <a:pt x="6376" y="11681"/>
                  </a:lnTo>
                  <a:lnTo>
                    <a:pt x="5992" y="11716"/>
                  </a:lnTo>
                  <a:lnTo>
                    <a:pt x="5608" y="11774"/>
                  </a:lnTo>
                  <a:lnTo>
                    <a:pt x="5236" y="11832"/>
                  </a:lnTo>
                  <a:lnTo>
                    <a:pt x="4864" y="11925"/>
                  </a:lnTo>
                  <a:lnTo>
                    <a:pt x="4503" y="12030"/>
                  </a:lnTo>
                  <a:lnTo>
                    <a:pt x="4154" y="12158"/>
                  </a:lnTo>
                  <a:lnTo>
                    <a:pt x="3991" y="12228"/>
                  </a:lnTo>
                  <a:lnTo>
                    <a:pt x="3828" y="12309"/>
                  </a:lnTo>
                  <a:lnTo>
                    <a:pt x="3665" y="12402"/>
                  </a:lnTo>
                  <a:lnTo>
                    <a:pt x="3514" y="12484"/>
                  </a:lnTo>
                  <a:lnTo>
                    <a:pt x="3363" y="12589"/>
                  </a:lnTo>
                  <a:lnTo>
                    <a:pt x="3211" y="12693"/>
                  </a:lnTo>
                  <a:lnTo>
                    <a:pt x="3083" y="12810"/>
                  </a:lnTo>
                  <a:lnTo>
                    <a:pt x="2944" y="12926"/>
                  </a:lnTo>
                  <a:lnTo>
                    <a:pt x="2828" y="13054"/>
                  </a:lnTo>
                  <a:lnTo>
                    <a:pt x="2711" y="13194"/>
                  </a:lnTo>
                  <a:lnTo>
                    <a:pt x="2595" y="13333"/>
                  </a:lnTo>
                  <a:lnTo>
                    <a:pt x="2490" y="13484"/>
                  </a:lnTo>
                  <a:lnTo>
                    <a:pt x="2397" y="13647"/>
                  </a:lnTo>
                  <a:lnTo>
                    <a:pt x="2316" y="13810"/>
                  </a:lnTo>
                  <a:lnTo>
                    <a:pt x="2234" y="13985"/>
                  </a:lnTo>
                  <a:lnTo>
                    <a:pt x="2164" y="14171"/>
                  </a:lnTo>
                  <a:lnTo>
                    <a:pt x="2106" y="14369"/>
                  </a:lnTo>
                  <a:lnTo>
                    <a:pt x="2060" y="14566"/>
                  </a:lnTo>
                  <a:lnTo>
                    <a:pt x="2025" y="14788"/>
                  </a:lnTo>
                  <a:lnTo>
                    <a:pt x="1990" y="15009"/>
                  </a:lnTo>
                  <a:lnTo>
                    <a:pt x="1978" y="15195"/>
                  </a:lnTo>
                  <a:lnTo>
                    <a:pt x="1967" y="15369"/>
                  </a:lnTo>
                  <a:lnTo>
                    <a:pt x="1967" y="15555"/>
                  </a:lnTo>
                  <a:lnTo>
                    <a:pt x="1978" y="15718"/>
                  </a:lnTo>
                  <a:lnTo>
                    <a:pt x="1990" y="15881"/>
                  </a:lnTo>
                  <a:lnTo>
                    <a:pt x="2013" y="16044"/>
                  </a:lnTo>
                  <a:lnTo>
                    <a:pt x="2036" y="16195"/>
                  </a:lnTo>
                  <a:lnTo>
                    <a:pt x="2071" y="16347"/>
                  </a:lnTo>
                  <a:lnTo>
                    <a:pt x="2118" y="16486"/>
                  </a:lnTo>
                  <a:lnTo>
                    <a:pt x="2164" y="16626"/>
                  </a:lnTo>
                  <a:lnTo>
                    <a:pt x="2223" y="16765"/>
                  </a:lnTo>
                  <a:lnTo>
                    <a:pt x="2281" y="16893"/>
                  </a:lnTo>
                  <a:lnTo>
                    <a:pt x="2409" y="17126"/>
                  </a:lnTo>
                  <a:lnTo>
                    <a:pt x="2560" y="17359"/>
                  </a:lnTo>
                  <a:lnTo>
                    <a:pt x="2723" y="17556"/>
                  </a:lnTo>
                  <a:lnTo>
                    <a:pt x="2909" y="17754"/>
                  </a:lnTo>
                  <a:lnTo>
                    <a:pt x="3095" y="17917"/>
                  </a:lnTo>
                  <a:lnTo>
                    <a:pt x="3305" y="18080"/>
                  </a:lnTo>
                  <a:lnTo>
                    <a:pt x="3514" y="18220"/>
                  </a:lnTo>
                  <a:lnTo>
                    <a:pt x="3735" y="18348"/>
                  </a:lnTo>
                  <a:lnTo>
                    <a:pt x="3968" y="18464"/>
                  </a:lnTo>
                  <a:lnTo>
                    <a:pt x="4200" y="18569"/>
                  </a:lnTo>
                  <a:lnTo>
                    <a:pt x="4433" y="18650"/>
                  </a:lnTo>
                  <a:lnTo>
                    <a:pt x="4654" y="18732"/>
                  </a:lnTo>
                  <a:lnTo>
                    <a:pt x="4887" y="18801"/>
                  </a:lnTo>
                  <a:lnTo>
                    <a:pt x="5108" y="18860"/>
                  </a:lnTo>
                  <a:lnTo>
                    <a:pt x="5527" y="18953"/>
                  </a:lnTo>
                  <a:lnTo>
                    <a:pt x="5911" y="19011"/>
                  </a:lnTo>
                  <a:lnTo>
                    <a:pt x="6236" y="19057"/>
                  </a:lnTo>
                  <a:lnTo>
                    <a:pt x="6492" y="19069"/>
                  </a:lnTo>
                  <a:lnTo>
                    <a:pt x="6713" y="19081"/>
                  </a:lnTo>
                  <a:lnTo>
                    <a:pt x="6376" y="19185"/>
                  </a:lnTo>
                  <a:lnTo>
                    <a:pt x="6004" y="19313"/>
                  </a:lnTo>
                  <a:lnTo>
                    <a:pt x="5515" y="19488"/>
                  </a:lnTo>
                  <a:lnTo>
                    <a:pt x="4945" y="19720"/>
                  </a:lnTo>
                  <a:lnTo>
                    <a:pt x="4642" y="19848"/>
                  </a:lnTo>
                  <a:lnTo>
                    <a:pt x="4317" y="20000"/>
                  </a:lnTo>
                  <a:lnTo>
                    <a:pt x="3991" y="20163"/>
                  </a:lnTo>
                  <a:lnTo>
                    <a:pt x="3654" y="20337"/>
                  </a:lnTo>
                  <a:lnTo>
                    <a:pt x="3316" y="20523"/>
                  </a:lnTo>
                  <a:lnTo>
                    <a:pt x="2979" y="20721"/>
                  </a:lnTo>
                  <a:lnTo>
                    <a:pt x="2641" y="20930"/>
                  </a:lnTo>
                  <a:lnTo>
                    <a:pt x="2316" y="21163"/>
                  </a:lnTo>
                  <a:lnTo>
                    <a:pt x="2002" y="21407"/>
                  </a:lnTo>
                  <a:lnTo>
                    <a:pt x="1699" y="21663"/>
                  </a:lnTo>
                  <a:lnTo>
                    <a:pt x="1408" y="21931"/>
                  </a:lnTo>
                  <a:lnTo>
                    <a:pt x="1141" y="22210"/>
                  </a:lnTo>
                  <a:lnTo>
                    <a:pt x="885" y="22501"/>
                  </a:lnTo>
                  <a:lnTo>
                    <a:pt x="768" y="22664"/>
                  </a:lnTo>
                  <a:lnTo>
                    <a:pt x="664" y="22815"/>
                  </a:lnTo>
                  <a:lnTo>
                    <a:pt x="559" y="22978"/>
                  </a:lnTo>
                  <a:lnTo>
                    <a:pt x="466" y="23141"/>
                  </a:lnTo>
                  <a:lnTo>
                    <a:pt x="373" y="23304"/>
                  </a:lnTo>
                  <a:lnTo>
                    <a:pt x="291" y="23478"/>
                  </a:lnTo>
                  <a:lnTo>
                    <a:pt x="221" y="23653"/>
                  </a:lnTo>
                  <a:lnTo>
                    <a:pt x="163" y="23827"/>
                  </a:lnTo>
                  <a:lnTo>
                    <a:pt x="117" y="24002"/>
                  </a:lnTo>
                  <a:lnTo>
                    <a:pt x="70" y="24188"/>
                  </a:lnTo>
                  <a:lnTo>
                    <a:pt x="35" y="24374"/>
                  </a:lnTo>
                  <a:lnTo>
                    <a:pt x="12" y="24572"/>
                  </a:lnTo>
                  <a:lnTo>
                    <a:pt x="0" y="24758"/>
                  </a:lnTo>
                  <a:lnTo>
                    <a:pt x="0" y="24967"/>
                  </a:lnTo>
                  <a:lnTo>
                    <a:pt x="12" y="25165"/>
                  </a:lnTo>
                  <a:lnTo>
                    <a:pt x="35" y="25363"/>
                  </a:lnTo>
                  <a:lnTo>
                    <a:pt x="70" y="25572"/>
                  </a:lnTo>
                  <a:lnTo>
                    <a:pt x="117" y="25794"/>
                  </a:lnTo>
                  <a:lnTo>
                    <a:pt x="187" y="26038"/>
                  </a:lnTo>
                  <a:lnTo>
                    <a:pt x="280" y="26259"/>
                  </a:lnTo>
                  <a:lnTo>
                    <a:pt x="396" y="26468"/>
                  </a:lnTo>
                  <a:lnTo>
                    <a:pt x="524" y="26666"/>
                  </a:lnTo>
                  <a:lnTo>
                    <a:pt x="675" y="26841"/>
                  </a:lnTo>
                  <a:lnTo>
                    <a:pt x="838" y="27003"/>
                  </a:lnTo>
                  <a:lnTo>
                    <a:pt x="1013" y="27143"/>
                  </a:lnTo>
                  <a:lnTo>
                    <a:pt x="1210" y="27271"/>
                  </a:lnTo>
                  <a:lnTo>
                    <a:pt x="1420" y="27387"/>
                  </a:lnTo>
                  <a:lnTo>
                    <a:pt x="1641" y="27480"/>
                  </a:lnTo>
                  <a:lnTo>
                    <a:pt x="1874" y="27574"/>
                  </a:lnTo>
                  <a:lnTo>
                    <a:pt x="2129" y="27643"/>
                  </a:lnTo>
                  <a:lnTo>
                    <a:pt x="2385" y="27702"/>
                  </a:lnTo>
                  <a:lnTo>
                    <a:pt x="2653" y="27748"/>
                  </a:lnTo>
                  <a:lnTo>
                    <a:pt x="2944" y="27783"/>
                  </a:lnTo>
                  <a:lnTo>
                    <a:pt x="3235" y="27806"/>
                  </a:lnTo>
                  <a:lnTo>
                    <a:pt x="3537" y="27818"/>
                  </a:lnTo>
                  <a:lnTo>
                    <a:pt x="3840" y="27818"/>
                  </a:lnTo>
                  <a:lnTo>
                    <a:pt x="4165" y="27806"/>
                  </a:lnTo>
                  <a:lnTo>
                    <a:pt x="4491" y="27783"/>
                  </a:lnTo>
                  <a:lnTo>
                    <a:pt x="4829" y="27760"/>
                  </a:lnTo>
                  <a:lnTo>
                    <a:pt x="5166" y="27713"/>
                  </a:lnTo>
                  <a:lnTo>
                    <a:pt x="5503" y="27667"/>
                  </a:lnTo>
                  <a:lnTo>
                    <a:pt x="5852" y="27608"/>
                  </a:lnTo>
                  <a:lnTo>
                    <a:pt x="6574" y="27480"/>
                  </a:lnTo>
                  <a:lnTo>
                    <a:pt x="7295" y="27318"/>
                  </a:lnTo>
                  <a:lnTo>
                    <a:pt x="8016" y="27143"/>
                  </a:lnTo>
                  <a:lnTo>
                    <a:pt x="8749" y="26934"/>
                  </a:lnTo>
                  <a:lnTo>
                    <a:pt x="9482" y="26724"/>
                  </a:lnTo>
                  <a:lnTo>
                    <a:pt x="10192" y="26492"/>
                  </a:lnTo>
                  <a:lnTo>
                    <a:pt x="10902" y="26247"/>
                  </a:lnTo>
                  <a:lnTo>
                    <a:pt x="11577" y="26003"/>
                  </a:lnTo>
                  <a:lnTo>
                    <a:pt x="12240" y="25759"/>
                  </a:lnTo>
                  <a:lnTo>
                    <a:pt x="12868" y="25514"/>
                  </a:lnTo>
                  <a:lnTo>
                    <a:pt x="14008" y="25049"/>
                  </a:lnTo>
                  <a:lnTo>
                    <a:pt x="14974" y="24642"/>
                  </a:lnTo>
                  <a:lnTo>
                    <a:pt x="15718" y="24316"/>
                  </a:lnTo>
                  <a:lnTo>
                    <a:pt x="16358" y="24013"/>
                  </a:lnTo>
                  <a:lnTo>
                    <a:pt x="16358" y="24013"/>
                  </a:lnTo>
                  <a:lnTo>
                    <a:pt x="15974" y="24293"/>
                  </a:lnTo>
                  <a:lnTo>
                    <a:pt x="15602" y="24595"/>
                  </a:lnTo>
                  <a:lnTo>
                    <a:pt x="15253" y="24921"/>
                  </a:lnTo>
                  <a:lnTo>
                    <a:pt x="14916" y="25258"/>
                  </a:lnTo>
                  <a:lnTo>
                    <a:pt x="14590" y="25619"/>
                  </a:lnTo>
                  <a:lnTo>
                    <a:pt x="14299" y="26003"/>
                  </a:lnTo>
                  <a:lnTo>
                    <a:pt x="14008" y="26398"/>
                  </a:lnTo>
                  <a:lnTo>
                    <a:pt x="13741" y="26806"/>
                  </a:lnTo>
                  <a:lnTo>
                    <a:pt x="13485" y="27236"/>
                  </a:lnTo>
                  <a:lnTo>
                    <a:pt x="13252" y="27667"/>
                  </a:lnTo>
                  <a:lnTo>
                    <a:pt x="13031" y="28120"/>
                  </a:lnTo>
                  <a:lnTo>
                    <a:pt x="12821" y="28586"/>
                  </a:lnTo>
                  <a:lnTo>
                    <a:pt x="12635" y="29063"/>
                  </a:lnTo>
                  <a:lnTo>
                    <a:pt x="12461" y="29551"/>
                  </a:lnTo>
                  <a:lnTo>
                    <a:pt x="12298" y="30052"/>
                  </a:lnTo>
                  <a:lnTo>
                    <a:pt x="12147" y="30564"/>
                  </a:lnTo>
                  <a:lnTo>
                    <a:pt x="12019" y="31075"/>
                  </a:lnTo>
                  <a:lnTo>
                    <a:pt x="11902" y="31599"/>
                  </a:lnTo>
                  <a:lnTo>
                    <a:pt x="11798" y="32134"/>
                  </a:lnTo>
                  <a:lnTo>
                    <a:pt x="11705" y="32669"/>
                  </a:lnTo>
                  <a:lnTo>
                    <a:pt x="11623" y="33205"/>
                  </a:lnTo>
                  <a:lnTo>
                    <a:pt x="11553" y="33751"/>
                  </a:lnTo>
                  <a:lnTo>
                    <a:pt x="11495" y="34298"/>
                  </a:lnTo>
                  <a:lnTo>
                    <a:pt x="11460" y="34857"/>
                  </a:lnTo>
                  <a:lnTo>
                    <a:pt x="11425" y="35403"/>
                  </a:lnTo>
                  <a:lnTo>
                    <a:pt x="11414" y="35962"/>
                  </a:lnTo>
                  <a:lnTo>
                    <a:pt x="11402" y="36520"/>
                  </a:lnTo>
                  <a:lnTo>
                    <a:pt x="11414" y="37067"/>
                  </a:lnTo>
                  <a:lnTo>
                    <a:pt x="11425" y="37626"/>
                  </a:lnTo>
                  <a:lnTo>
                    <a:pt x="11449" y="38172"/>
                  </a:lnTo>
                  <a:lnTo>
                    <a:pt x="11483" y="38719"/>
                  </a:lnTo>
                  <a:lnTo>
                    <a:pt x="11530" y="39266"/>
                  </a:lnTo>
                  <a:lnTo>
                    <a:pt x="11588" y="39801"/>
                  </a:lnTo>
                  <a:lnTo>
                    <a:pt x="11658" y="40336"/>
                  </a:lnTo>
                  <a:lnTo>
                    <a:pt x="11739" y="40871"/>
                  </a:lnTo>
                  <a:lnTo>
                    <a:pt x="11821" y="41383"/>
                  </a:lnTo>
                  <a:lnTo>
                    <a:pt x="11914" y="41895"/>
                  </a:lnTo>
                  <a:lnTo>
                    <a:pt x="12019" y="42407"/>
                  </a:lnTo>
                  <a:lnTo>
                    <a:pt x="12135" y="42896"/>
                  </a:lnTo>
                  <a:lnTo>
                    <a:pt x="12251" y="43384"/>
                  </a:lnTo>
                  <a:lnTo>
                    <a:pt x="12379" y="43850"/>
                  </a:lnTo>
                  <a:lnTo>
                    <a:pt x="12519" y="44315"/>
                  </a:lnTo>
                  <a:lnTo>
                    <a:pt x="12659" y="44757"/>
                  </a:lnTo>
                  <a:lnTo>
                    <a:pt x="12810" y="45199"/>
                  </a:lnTo>
                  <a:lnTo>
                    <a:pt x="12973" y="45618"/>
                  </a:lnTo>
                  <a:lnTo>
                    <a:pt x="13136" y="46014"/>
                  </a:lnTo>
                  <a:lnTo>
                    <a:pt x="13310" y="46409"/>
                  </a:lnTo>
                  <a:lnTo>
                    <a:pt x="13485" y="46782"/>
                  </a:lnTo>
                  <a:lnTo>
                    <a:pt x="13671" y="47131"/>
                  </a:lnTo>
                  <a:lnTo>
                    <a:pt x="13857" y="47468"/>
                  </a:lnTo>
                  <a:lnTo>
                    <a:pt x="14055" y="47782"/>
                  </a:lnTo>
                  <a:lnTo>
                    <a:pt x="14252" y="48073"/>
                  </a:lnTo>
                  <a:lnTo>
                    <a:pt x="14462" y="48352"/>
                  </a:lnTo>
                  <a:lnTo>
                    <a:pt x="14671" y="48597"/>
                  </a:lnTo>
                  <a:lnTo>
                    <a:pt x="14881" y="48829"/>
                  </a:lnTo>
                  <a:lnTo>
                    <a:pt x="15102" y="49039"/>
                  </a:lnTo>
                  <a:lnTo>
                    <a:pt x="15323" y="49225"/>
                  </a:lnTo>
                  <a:lnTo>
                    <a:pt x="15544" y="49376"/>
                  </a:lnTo>
                  <a:lnTo>
                    <a:pt x="15777" y="49504"/>
                  </a:lnTo>
                  <a:lnTo>
                    <a:pt x="16009" y="49609"/>
                  </a:lnTo>
                  <a:lnTo>
                    <a:pt x="16242" y="49690"/>
                  </a:lnTo>
                  <a:lnTo>
                    <a:pt x="16370" y="49714"/>
                  </a:lnTo>
                  <a:lnTo>
                    <a:pt x="16486" y="49737"/>
                  </a:lnTo>
                  <a:lnTo>
                    <a:pt x="16603" y="49748"/>
                  </a:lnTo>
                  <a:lnTo>
                    <a:pt x="16847" y="49748"/>
                  </a:lnTo>
                  <a:lnTo>
                    <a:pt x="16963" y="49737"/>
                  </a:lnTo>
                  <a:lnTo>
                    <a:pt x="17231" y="49702"/>
                  </a:lnTo>
                  <a:lnTo>
                    <a:pt x="17487" y="49655"/>
                  </a:lnTo>
                  <a:lnTo>
                    <a:pt x="17731" y="49597"/>
                  </a:lnTo>
                  <a:lnTo>
                    <a:pt x="17952" y="49516"/>
                  </a:lnTo>
                  <a:lnTo>
                    <a:pt x="18162" y="49434"/>
                  </a:lnTo>
                  <a:lnTo>
                    <a:pt x="18348" y="49330"/>
                  </a:lnTo>
                  <a:lnTo>
                    <a:pt x="18534" y="49225"/>
                  </a:lnTo>
                  <a:lnTo>
                    <a:pt x="18697" y="49097"/>
                  </a:lnTo>
                  <a:lnTo>
                    <a:pt x="18860" y="48969"/>
                  </a:lnTo>
                  <a:lnTo>
                    <a:pt x="18999" y="48818"/>
                  </a:lnTo>
                  <a:lnTo>
                    <a:pt x="19127" y="48666"/>
                  </a:lnTo>
                  <a:lnTo>
                    <a:pt x="19255" y="48504"/>
                  </a:lnTo>
                  <a:lnTo>
                    <a:pt x="19360" y="48329"/>
                  </a:lnTo>
                  <a:lnTo>
                    <a:pt x="19465" y="48143"/>
                  </a:lnTo>
                  <a:lnTo>
                    <a:pt x="19546" y="47957"/>
                  </a:lnTo>
                  <a:lnTo>
                    <a:pt x="19627" y="47747"/>
                  </a:lnTo>
                  <a:lnTo>
                    <a:pt x="19697" y="47538"/>
                  </a:lnTo>
                  <a:lnTo>
                    <a:pt x="19755" y="47317"/>
                  </a:lnTo>
                  <a:lnTo>
                    <a:pt x="19802" y="47096"/>
                  </a:lnTo>
                  <a:lnTo>
                    <a:pt x="19849" y="46863"/>
                  </a:lnTo>
                  <a:lnTo>
                    <a:pt x="19883" y="46619"/>
                  </a:lnTo>
                  <a:lnTo>
                    <a:pt x="19907" y="46363"/>
                  </a:lnTo>
                  <a:lnTo>
                    <a:pt x="19930" y="46107"/>
                  </a:lnTo>
                  <a:lnTo>
                    <a:pt x="19942" y="45851"/>
                  </a:lnTo>
                  <a:lnTo>
                    <a:pt x="19953" y="45304"/>
                  </a:lnTo>
                  <a:lnTo>
                    <a:pt x="19942" y="44734"/>
                  </a:lnTo>
                  <a:lnTo>
                    <a:pt x="19907" y="44152"/>
                  </a:lnTo>
                  <a:lnTo>
                    <a:pt x="19860" y="43547"/>
                  </a:lnTo>
                  <a:lnTo>
                    <a:pt x="19802" y="42931"/>
                  </a:lnTo>
                  <a:lnTo>
                    <a:pt x="19744" y="42291"/>
                  </a:lnTo>
                  <a:lnTo>
                    <a:pt x="19593" y="40988"/>
                  </a:lnTo>
                  <a:lnTo>
                    <a:pt x="19441" y="39673"/>
                  </a:lnTo>
                  <a:lnTo>
                    <a:pt x="19383" y="38998"/>
                  </a:lnTo>
                  <a:lnTo>
                    <a:pt x="19325" y="38335"/>
                  </a:lnTo>
                  <a:lnTo>
                    <a:pt x="19278" y="37672"/>
                  </a:lnTo>
                  <a:lnTo>
                    <a:pt x="19255" y="37021"/>
                  </a:lnTo>
                  <a:lnTo>
                    <a:pt x="19255" y="36369"/>
                  </a:lnTo>
                  <a:lnTo>
                    <a:pt x="19267" y="35741"/>
                  </a:lnTo>
                  <a:lnTo>
                    <a:pt x="19290" y="35427"/>
                  </a:lnTo>
                  <a:lnTo>
                    <a:pt x="19313" y="35113"/>
                  </a:lnTo>
                  <a:lnTo>
                    <a:pt x="19348" y="34798"/>
                  </a:lnTo>
                  <a:lnTo>
                    <a:pt x="19395" y="34496"/>
                  </a:lnTo>
                  <a:lnTo>
                    <a:pt x="19441" y="34205"/>
                  </a:lnTo>
                  <a:lnTo>
                    <a:pt x="19499" y="33903"/>
                  </a:lnTo>
                  <a:lnTo>
                    <a:pt x="19558" y="33612"/>
                  </a:lnTo>
                  <a:lnTo>
                    <a:pt x="19639" y="33333"/>
                  </a:lnTo>
                  <a:lnTo>
                    <a:pt x="19721" y="33053"/>
                  </a:lnTo>
                  <a:lnTo>
                    <a:pt x="19814" y="32774"/>
                  </a:lnTo>
                  <a:lnTo>
                    <a:pt x="19918" y="32506"/>
                  </a:lnTo>
                  <a:lnTo>
                    <a:pt x="20023" y="32251"/>
                  </a:lnTo>
                  <a:lnTo>
                    <a:pt x="20139" y="31983"/>
                  </a:lnTo>
                  <a:lnTo>
                    <a:pt x="20256" y="31727"/>
                  </a:lnTo>
                  <a:lnTo>
                    <a:pt x="20384" y="31483"/>
                  </a:lnTo>
                  <a:lnTo>
                    <a:pt x="20523" y="31238"/>
                  </a:lnTo>
                  <a:lnTo>
                    <a:pt x="20663" y="31006"/>
                  </a:lnTo>
                  <a:lnTo>
                    <a:pt x="20803" y="30761"/>
                  </a:lnTo>
                  <a:lnTo>
                    <a:pt x="20965" y="30540"/>
                  </a:lnTo>
                  <a:lnTo>
                    <a:pt x="21117" y="30319"/>
                  </a:lnTo>
                  <a:lnTo>
                    <a:pt x="21280" y="30098"/>
                  </a:lnTo>
                  <a:lnTo>
                    <a:pt x="21454" y="29889"/>
                  </a:lnTo>
                  <a:lnTo>
                    <a:pt x="21629" y="29679"/>
                  </a:lnTo>
                  <a:lnTo>
                    <a:pt x="21815" y="29470"/>
                  </a:lnTo>
                  <a:lnTo>
                    <a:pt x="22001" y="29284"/>
                  </a:lnTo>
                  <a:lnTo>
                    <a:pt x="22187" y="29086"/>
                  </a:lnTo>
                  <a:lnTo>
                    <a:pt x="22385" y="28900"/>
                  </a:lnTo>
                  <a:lnTo>
                    <a:pt x="22583" y="28725"/>
                  </a:lnTo>
                  <a:lnTo>
                    <a:pt x="22990" y="28376"/>
                  </a:lnTo>
                  <a:lnTo>
                    <a:pt x="23409" y="28062"/>
                  </a:lnTo>
                  <a:lnTo>
                    <a:pt x="23839" y="27760"/>
                  </a:lnTo>
                  <a:lnTo>
                    <a:pt x="24293" y="27492"/>
                  </a:lnTo>
                  <a:lnTo>
                    <a:pt x="24747" y="27248"/>
                  </a:lnTo>
                  <a:lnTo>
                    <a:pt x="25212" y="27015"/>
                  </a:lnTo>
                  <a:lnTo>
                    <a:pt x="25689" y="26817"/>
                  </a:lnTo>
                  <a:lnTo>
                    <a:pt x="26154" y="26643"/>
                  </a:lnTo>
                  <a:lnTo>
                    <a:pt x="26643" y="26492"/>
                  </a:lnTo>
                  <a:lnTo>
                    <a:pt x="27120" y="26375"/>
                  </a:lnTo>
                  <a:lnTo>
                    <a:pt x="27597" y="26271"/>
                  </a:lnTo>
                  <a:lnTo>
                    <a:pt x="28086" y="26201"/>
                  </a:lnTo>
                  <a:lnTo>
                    <a:pt x="28551" y="26154"/>
                  </a:lnTo>
                  <a:lnTo>
                    <a:pt x="29028" y="26143"/>
                  </a:lnTo>
                  <a:lnTo>
                    <a:pt x="29493" y="26154"/>
                  </a:lnTo>
                  <a:lnTo>
                    <a:pt x="29726" y="26166"/>
                  </a:lnTo>
                  <a:lnTo>
                    <a:pt x="29947" y="26189"/>
                  </a:lnTo>
                  <a:lnTo>
                    <a:pt x="30180" y="26212"/>
                  </a:lnTo>
                  <a:lnTo>
                    <a:pt x="30401" y="26259"/>
                  </a:lnTo>
                  <a:lnTo>
                    <a:pt x="30622" y="26294"/>
                  </a:lnTo>
                  <a:lnTo>
                    <a:pt x="30831" y="26352"/>
                  </a:lnTo>
                  <a:lnTo>
                    <a:pt x="31052" y="26410"/>
                  </a:lnTo>
                  <a:lnTo>
                    <a:pt x="31262" y="26468"/>
                  </a:lnTo>
                  <a:lnTo>
                    <a:pt x="31471" y="26538"/>
                  </a:lnTo>
                  <a:lnTo>
                    <a:pt x="31669" y="26620"/>
                  </a:lnTo>
                  <a:lnTo>
                    <a:pt x="31867" y="26713"/>
                  </a:lnTo>
                  <a:lnTo>
                    <a:pt x="32065" y="26806"/>
                  </a:lnTo>
                  <a:lnTo>
                    <a:pt x="32251" y="26899"/>
                  </a:lnTo>
                  <a:lnTo>
                    <a:pt x="32437" y="27015"/>
                  </a:lnTo>
                  <a:lnTo>
                    <a:pt x="32576" y="27108"/>
                  </a:lnTo>
                  <a:lnTo>
                    <a:pt x="32716" y="27201"/>
                  </a:lnTo>
                  <a:lnTo>
                    <a:pt x="32856" y="27306"/>
                  </a:lnTo>
                  <a:lnTo>
                    <a:pt x="32984" y="27411"/>
                  </a:lnTo>
                  <a:lnTo>
                    <a:pt x="33240" y="27655"/>
                  </a:lnTo>
                  <a:lnTo>
                    <a:pt x="33472" y="27911"/>
                  </a:lnTo>
                  <a:lnTo>
                    <a:pt x="33693" y="28202"/>
                  </a:lnTo>
                  <a:lnTo>
                    <a:pt x="33903" y="28504"/>
                  </a:lnTo>
                  <a:lnTo>
                    <a:pt x="34077" y="28818"/>
                  </a:lnTo>
                  <a:lnTo>
                    <a:pt x="34252" y="29156"/>
                  </a:lnTo>
                  <a:lnTo>
                    <a:pt x="34403" y="29516"/>
                  </a:lnTo>
                  <a:lnTo>
                    <a:pt x="34519" y="29889"/>
                  </a:lnTo>
                  <a:lnTo>
                    <a:pt x="34636" y="30273"/>
                  </a:lnTo>
                  <a:lnTo>
                    <a:pt x="34717" y="30668"/>
                  </a:lnTo>
                  <a:lnTo>
                    <a:pt x="34775" y="31075"/>
                  </a:lnTo>
                  <a:lnTo>
                    <a:pt x="34810" y="31494"/>
                  </a:lnTo>
                  <a:lnTo>
                    <a:pt x="34822" y="31925"/>
                  </a:lnTo>
                  <a:lnTo>
                    <a:pt x="34799" y="32355"/>
                  </a:lnTo>
                  <a:lnTo>
                    <a:pt x="34752" y="32797"/>
                  </a:lnTo>
                  <a:lnTo>
                    <a:pt x="34682" y="33239"/>
                  </a:lnTo>
                  <a:lnTo>
                    <a:pt x="34636" y="33460"/>
                  </a:lnTo>
                  <a:lnTo>
                    <a:pt x="34589" y="33682"/>
                  </a:lnTo>
                  <a:lnTo>
                    <a:pt x="34519" y="33914"/>
                  </a:lnTo>
                  <a:lnTo>
                    <a:pt x="34461" y="34135"/>
                  </a:lnTo>
                  <a:lnTo>
                    <a:pt x="34380" y="34356"/>
                  </a:lnTo>
                  <a:lnTo>
                    <a:pt x="34298" y="34589"/>
                  </a:lnTo>
                  <a:lnTo>
                    <a:pt x="34205" y="34810"/>
                  </a:lnTo>
                  <a:lnTo>
                    <a:pt x="34101" y="35031"/>
                  </a:lnTo>
                  <a:lnTo>
                    <a:pt x="33996" y="35252"/>
                  </a:lnTo>
                  <a:lnTo>
                    <a:pt x="33879" y="35485"/>
                  </a:lnTo>
                  <a:lnTo>
                    <a:pt x="33752" y="35706"/>
                  </a:lnTo>
                  <a:lnTo>
                    <a:pt x="33612" y="35927"/>
                  </a:lnTo>
                  <a:lnTo>
                    <a:pt x="33472" y="36148"/>
                  </a:lnTo>
                  <a:lnTo>
                    <a:pt x="33321" y="36357"/>
                  </a:lnTo>
                  <a:lnTo>
                    <a:pt x="33158" y="36578"/>
                  </a:lnTo>
                  <a:lnTo>
                    <a:pt x="32995" y="36800"/>
                  </a:lnTo>
                  <a:lnTo>
                    <a:pt x="32809" y="37009"/>
                  </a:lnTo>
                  <a:lnTo>
                    <a:pt x="32623" y="37218"/>
                  </a:lnTo>
                  <a:lnTo>
                    <a:pt x="32425" y="37428"/>
                  </a:lnTo>
                  <a:lnTo>
                    <a:pt x="32227" y="37637"/>
                  </a:lnTo>
                  <a:lnTo>
                    <a:pt x="32006" y="37847"/>
                  </a:lnTo>
                  <a:lnTo>
                    <a:pt x="31785" y="38044"/>
                  </a:lnTo>
                  <a:lnTo>
                    <a:pt x="31541" y="38242"/>
                  </a:lnTo>
                  <a:lnTo>
                    <a:pt x="31297" y="38440"/>
                  </a:lnTo>
                  <a:lnTo>
                    <a:pt x="31041" y="38638"/>
                  </a:lnTo>
                  <a:lnTo>
                    <a:pt x="30785" y="38824"/>
                  </a:lnTo>
                  <a:lnTo>
                    <a:pt x="30506" y="39010"/>
                  </a:lnTo>
                  <a:lnTo>
                    <a:pt x="30215" y="39196"/>
                  </a:lnTo>
                  <a:lnTo>
                    <a:pt x="29935" y="39371"/>
                  </a:lnTo>
                  <a:lnTo>
                    <a:pt x="29656" y="39557"/>
                  </a:lnTo>
                  <a:lnTo>
                    <a:pt x="29389" y="39743"/>
                  </a:lnTo>
                  <a:lnTo>
                    <a:pt x="29144" y="39929"/>
                  </a:lnTo>
                  <a:lnTo>
                    <a:pt x="28900" y="40115"/>
                  </a:lnTo>
                  <a:lnTo>
                    <a:pt x="28667" y="40301"/>
                  </a:lnTo>
                  <a:lnTo>
                    <a:pt x="28446" y="40499"/>
                  </a:lnTo>
                  <a:lnTo>
                    <a:pt x="28237" y="40685"/>
                  </a:lnTo>
                  <a:lnTo>
                    <a:pt x="28039" y="40871"/>
                  </a:lnTo>
                  <a:lnTo>
                    <a:pt x="27853" y="41069"/>
                  </a:lnTo>
                  <a:lnTo>
                    <a:pt x="27678" y="41255"/>
                  </a:lnTo>
                  <a:lnTo>
                    <a:pt x="27504" y="41442"/>
                  </a:lnTo>
                  <a:lnTo>
                    <a:pt x="27353" y="41639"/>
                  </a:lnTo>
                  <a:lnTo>
                    <a:pt x="27201" y="41826"/>
                  </a:lnTo>
                  <a:lnTo>
                    <a:pt x="27073" y="42012"/>
                  </a:lnTo>
                  <a:lnTo>
                    <a:pt x="26945" y="42209"/>
                  </a:lnTo>
                  <a:lnTo>
                    <a:pt x="26829" y="42396"/>
                  </a:lnTo>
                  <a:lnTo>
                    <a:pt x="26713" y="42582"/>
                  </a:lnTo>
                  <a:lnTo>
                    <a:pt x="26620" y="42768"/>
                  </a:lnTo>
                  <a:lnTo>
                    <a:pt x="26538" y="42954"/>
                  </a:lnTo>
                  <a:lnTo>
                    <a:pt x="26457" y="43129"/>
                  </a:lnTo>
                  <a:lnTo>
                    <a:pt x="26387" y="43315"/>
                  </a:lnTo>
                  <a:lnTo>
                    <a:pt x="26329" y="43489"/>
                  </a:lnTo>
                  <a:lnTo>
                    <a:pt x="26282" y="43675"/>
                  </a:lnTo>
                  <a:lnTo>
                    <a:pt x="26236" y="43850"/>
                  </a:lnTo>
                  <a:lnTo>
                    <a:pt x="26201" y="44013"/>
                  </a:lnTo>
                  <a:lnTo>
                    <a:pt x="26178" y="44187"/>
                  </a:lnTo>
                  <a:lnTo>
                    <a:pt x="26166" y="44362"/>
                  </a:lnTo>
                  <a:lnTo>
                    <a:pt x="26166" y="44525"/>
                  </a:lnTo>
                  <a:lnTo>
                    <a:pt x="26166" y="44688"/>
                  </a:lnTo>
                  <a:lnTo>
                    <a:pt x="26178" y="44839"/>
                  </a:lnTo>
                  <a:lnTo>
                    <a:pt x="26201" y="45002"/>
                  </a:lnTo>
                  <a:lnTo>
                    <a:pt x="26236" y="45153"/>
                  </a:lnTo>
                  <a:lnTo>
                    <a:pt x="26271" y="45304"/>
                  </a:lnTo>
                  <a:lnTo>
                    <a:pt x="26317" y="45444"/>
                  </a:lnTo>
                  <a:lnTo>
                    <a:pt x="26364" y="45583"/>
                  </a:lnTo>
                  <a:lnTo>
                    <a:pt x="26434" y="45723"/>
                  </a:lnTo>
                  <a:lnTo>
                    <a:pt x="26503" y="45851"/>
                  </a:lnTo>
                  <a:lnTo>
                    <a:pt x="26585" y="45979"/>
                  </a:lnTo>
                  <a:lnTo>
                    <a:pt x="26666" y="46107"/>
                  </a:lnTo>
                  <a:lnTo>
                    <a:pt x="26759" y="46223"/>
                  </a:lnTo>
                  <a:lnTo>
                    <a:pt x="26864" y="46340"/>
                  </a:lnTo>
                  <a:lnTo>
                    <a:pt x="26969" y="46444"/>
                  </a:lnTo>
                  <a:lnTo>
                    <a:pt x="27085" y="46549"/>
                  </a:lnTo>
                  <a:lnTo>
                    <a:pt x="27213" y="46654"/>
                  </a:lnTo>
                  <a:lnTo>
                    <a:pt x="27341" y="46747"/>
                  </a:lnTo>
                  <a:lnTo>
                    <a:pt x="27481" y="46828"/>
                  </a:lnTo>
                  <a:lnTo>
                    <a:pt x="27632" y="46910"/>
                  </a:lnTo>
                  <a:lnTo>
                    <a:pt x="27783" y="46979"/>
                  </a:lnTo>
                  <a:lnTo>
                    <a:pt x="27946" y="47049"/>
                  </a:lnTo>
                  <a:lnTo>
                    <a:pt x="28109" y="47119"/>
                  </a:lnTo>
                  <a:lnTo>
                    <a:pt x="28283" y="47166"/>
                  </a:lnTo>
                  <a:lnTo>
                    <a:pt x="28470" y="47224"/>
                  </a:lnTo>
                  <a:lnTo>
                    <a:pt x="28656" y="47259"/>
                  </a:lnTo>
                  <a:lnTo>
                    <a:pt x="28842" y="47294"/>
                  </a:lnTo>
                  <a:lnTo>
                    <a:pt x="29051" y="47329"/>
                  </a:lnTo>
                  <a:lnTo>
                    <a:pt x="29249" y="47340"/>
                  </a:lnTo>
                  <a:lnTo>
                    <a:pt x="29470" y="47363"/>
                  </a:lnTo>
                  <a:lnTo>
                    <a:pt x="29912" y="47363"/>
                  </a:lnTo>
                  <a:lnTo>
                    <a:pt x="30145" y="47352"/>
                  </a:lnTo>
                  <a:lnTo>
                    <a:pt x="30378" y="47329"/>
                  </a:lnTo>
                  <a:lnTo>
                    <a:pt x="30622" y="47305"/>
                  </a:lnTo>
                  <a:lnTo>
                    <a:pt x="30866" y="47270"/>
                  </a:lnTo>
                  <a:lnTo>
                    <a:pt x="31366" y="47177"/>
                  </a:lnTo>
                  <a:lnTo>
                    <a:pt x="31867" y="47061"/>
                  </a:lnTo>
                  <a:lnTo>
                    <a:pt x="32367" y="46921"/>
                  </a:lnTo>
                  <a:lnTo>
                    <a:pt x="32856" y="46758"/>
                  </a:lnTo>
                  <a:lnTo>
                    <a:pt x="33344" y="46572"/>
                  </a:lnTo>
                  <a:lnTo>
                    <a:pt x="33833" y="46374"/>
                  </a:lnTo>
                  <a:lnTo>
                    <a:pt x="34310" y="46142"/>
                  </a:lnTo>
                  <a:lnTo>
                    <a:pt x="34787" y="45886"/>
                  </a:lnTo>
                  <a:lnTo>
                    <a:pt x="35252" y="45618"/>
                  </a:lnTo>
                  <a:lnTo>
                    <a:pt x="35718" y="45327"/>
                  </a:lnTo>
                  <a:lnTo>
                    <a:pt x="36171" y="45002"/>
                  </a:lnTo>
                  <a:lnTo>
                    <a:pt x="36614" y="44664"/>
                  </a:lnTo>
                  <a:lnTo>
                    <a:pt x="37056" y="44304"/>
                  </a:lnTo>
                  <a:lnTo>
                    <a:pt x="37486" y="43920"/>
                  </a:lnTo>
                  <a:lnTo>
                    <a:pt x="37917" y="43512"/>
                  </a:lnTo>
                  <a:lnTo>
                    <a:pt x="38324" y="43094"/>
                  </a:lnTo>
                  <a:lnTo>
                    <a:pt x="38731" y="42640"/>
                  </a:lnTo>
                  <a:lnTo>
                    <a:pt x="39127" y="42175"/>
                  </a:lnTo>
                  <a:lnTo>
                    <a:pt x="39510" y="41686"/>
                  </a:lnTo>
                  <a:lnTo>
                    <a:pt x="39894" y="41174"/>
                  </a:lnTo>
                  <a:lnTo>
                    <a:pt x="40255" y="40639"/>
                  </a:lnTo>
                  <a:lnTo>
                    <a:pt x="40604" y="40092"/>
                  </a:lnTo>
                  <a:lnTo>
                    <a:pt x="40941" y="39522"/>
                  </a:lnTo>
                  <a:lnTo>
                    <a:pt x="41267" y="38917"/>
                  </a:lnTo>
                  <a:lnTo>
                    <a:pt x="41581" y="38312"/>
                  </a:lnTo>
                  <a:lnTo>
                    <a:pt x="41884" y="37672"/>
                  </a:lnTo>
                  <a:lnTo>
                    <a:pt x="42175" y="37021"/>
                  </a:lnTo>
                  <a:lnTo>
                    <a:pt x="42442" y="36346"/>
                  </a:lnTo>
                  <a:lnTo>
                    <a:pt x="42698" y="35648"/>
                  </a:lnTo>
                  <a:lnTo>
                    <a:pt x="42943" y="34938"/>
                  </a:lnTo>
                  <a:lnTo>
                    <a:pt x="43164" y="34205"/>
                  </a:lnTo>
                  <a:lnTo>
                    <a:pt x="43373" y="33449"/>
                  </a:lnTo>
                  <a:lnTo>
                    <a:pt x="43478" y="33065"/>
                  </a:lnTo>
                  <a:lnTo>
                    <a:pt x="43559" y="32669"/>
                  </a:lnTo>
                  <a:lnTo>
                    <a:pt x="43641" y="32274"/>
                  </a:lnTo>
                  <a:lnTo>
                    <a:pt x="43710" y="31867"/>
                  </a:lnTo>
                  <a:lnTo>
                    <a:pt x="43780" y="31448"/>
                  </a:lnTo>
                  <a:lnTo>
                    <a:pt x="43850" y="31041"/>
                  </a:lnTo>
                  <a:lnTo>
                    <a:pt x="43955" y="30180"/>
                  </a:lnTo>
                  <a:lnTo>
                    <a:pt x="44036" y="29319"/>
                  </a:lnTo>
                  <a:lnTo>
                    <a:pt x="44094" y="28423"/>
                  </a:lnTo>
                  <a:lnTo>
                    <a:pt x="44153" y="27527"/>
                  </a:lnTo>
                  <a:lnTo>
                    <a:pt x="44187" y="26608"/>
                  </a:lnTo>
                  <a:lnTo>
                    <a:pt x="44222" y="25689"/>
                  </a:lnTo>
                  <a:lnTo>
                    <a:pt x="44246" y="24758"/>
                  </a:lnTo>
                  <a:lnTo>
                    <a:pt x="44281" y="22873"/>
                  </a:lnTo>
                  <a:lnTo>
                    <a:pt x="44339" y="21000"/>
                  </a:lnTo>
                  <a:lnTo>
                    <a:pt x="44374" y="20058"/>
                  </a:lnTo>
                  <a:lnTo>
                    <a:pt x="44420" y="19139"/>
                  </a:lnTo>
                  <a:lnTo>
                    <a:pt x="44478" y="18208"/>
                  </a:lnTo>
                  <a:lnTo>
                    <a:pt x="44560" y="17301"/>
                  </a:lnTo>
                  <a:lnTo>
                    <a:pt x="44664" y="16405"/>
                  </a:lnTo>
                  <a:lnTo>
                    <a:pt x="44792" y="15532"/>
                  </a:lnTo>
                  <a:lnTo>
                    <a:pt x="44862" y="15102"/>
                  </a:lnTo>
                  <a:lnTo>
                    <a:pt x="44944" y="14671"/>
                  </a:lnTo>
                  <a:lnTo>
                    <a:pt x="45025" y="14241"/>
                  </a:lnTo>
                  <a:lnTo>
                    <a:pt x="45118" y="13834"/>
                  </a:lnTo>
                  <a:lnTo>
                    <a:pt x="45223" y="13415"/>
                  </a:lnTo>
                  <a:lnTo>
                    <a:pt x="45328" y="13007"/>
                  </a:lnTo>
                  <a:lnTo>
                    <a:pt x="45444" y="12612"/>
                  </a:lnTo>
                  <a:lnTo>
                    <a:pt x="45572" y="12216"/>
                  </a:lnTo>
                  <a:lnTo>
                    <a:pt x="45712" y="11832"/>
                  </a:lnTo>
                  <a:lnTo>
                    <a:pt x="45863" y="11448"/>
                  </a:lnTo>
                  <a:lnTo>
                    <a:pt x="46014" y="11088"/>
                  </a:lnTo>
                  <a:lnTo>
                    <a:pt x="46189" y="10716"/>
                  </a:lnTo>
                  <a:lnTo>
                    <a:pt x="46363" y="10367"/>
                  </a:lnTo>
                  <a:lnTo>
                    <a:pt x="46561" y="10017"/>
                  </a:lnTo>
                  <a:lnTo>
                    <a:pt x="46759" y="9680"/>
                  </a:lnTo>
                  <a:lnTo>
                    <a:pt x="46968" y="9354"/>
                  </a:lnTo>
                  <a:lnTo>
                    <a:pt x="47201" y="9029"/>
                  </a:lnTo>
                  <a:lnTo>
                    <a:pt x="47433" y="8714"/>
                  </a:lnTo>
                  <a:lnTo>
                    <a:pt x="47689" y="8412"/>
                  </a:lnTo>
                  <a:lnTo>
                    <a:pt x="47957" y="8121"/>
                  </a:lnTo>
                  <a:lnTo>
                    <a:pt x="48236" y="7842"/>
                  </a:lnTo>
                  <a:lnTo>
                    <a:pt x="48527" y="7574"/>
                  </a:lnTo>
                  <a:lnTo>
                    <a:pt x="48841" y="7318"/>
                  </a:lnTo>
                  <a:lnTo>
                    <a:pt x="49167" y="7074"/>
                  </a:lnTo>
                  <a:lnTo>
                    <a:pt x="420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7711250" y="1412600"/>
              <a:ext cx="307450" cy="317650"/>
            </a:xfrm>
            <a:custGeom>
              <a:rect b="b" l="l" r="r" t="t"/>
              <a:pathLst>
                <a:path extrusionOk="0" h="12706" w="12298">
                  <a:moveTo>
                    <a:pt x="2537" y="1"/>
                  </a:moveTo>
                  <a:lnTo>
                    <a:pt x="0" y="2933"/>
                  </a:lnTo>
                  <a:lnTo>
                    <a:pt x="9366" y="12706"/>
                  </a:lnTo>
                  <a:lnTo>
                    <a:pt x="12298" y="10158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6904125" y="2455625"/>
              <a:ext cx="483700" cy="948225"/>
            </a:xfrm>
            <a:custGeom>
              <a:rect b="b" l="l" r="r" t="t"/>
              <a:pathLst>
                <a:path extrusionOk="0" h="37929" w="19348">
                  <a:moveTo>
                    <a:pt x="16719" y="0"/>
                  </a:moveTo>
                  <a:lnTo>
                    <a:pt x="16544" y="24"/>
                  </a:lnTo>
                  <a:lnTo>
                    <a:pt x="16381" y="47"/>
                  </a:lnTo>
                  <a:lnTo>
                    <a:pt x="16218" y="93"/>
                  </a:lnTo>
                  <a:lnTo>
                    <a:pt x="16079" y="152"/>
                  </a:lnTo>
                  <a:lnTo>
                    <a:pt x="15939" y="221"/>
                  </a:lnTo>
                  <a:lnTo>
                    <a:pt x="15811" y="303"/>
                  </a:lnTo>
                  <a:lnTo>
                    <a:pt x="15695" y="384"/>
                  </a:lnTo>
                  <a:lnTo>
                    <a:pt x="15590" y="477"/>
                  </a:lnTo>
                  <a:lnTo>
                    <a:pt x="15497" y="582"/>
                  </a:lnTo>
                  <a:lnTo>
                    <a:pt x="15404" y="698"/>
                  </a:lnTo>
                  <a:lnTo>
                    <a:pt x="15322" y="815"/>
                  </a:lnTo>
                  <a:lnTo>
                    <a:pt x="15264" y="943"/>
                  </a:lnTo>
                  <a:lnTo>
                    <a:pt x="15194" y="1071"/>
                  </a:lnTo>
                  <a:lnTo>
                    <a:pt x="15148" y="1199"/>
                  </a:lnTo>
                  <a:lnTo>
                    <a:pt x="15113" y="1338"/>
                  </a:lnTo>
                  <a:lnTo>
                    <a:pt x="15078" y="1478"/>
                  </a:lnTo>
                  <a:lnTo>
                    <a:pt x="15055" y="1618"/>
                  </a:lnTo>
                  <a:lnTo>
                    <a:pt x="15055" y="1757"/>
                  </a:lnTo>
                  <a:lnTo>
                    <a:pt x="15043" y="1897"/>
                  </a:lnTo>
                  <a:lnTo>
                    <a:pt x="15055" y="2048"/>
                  </a:lnTo>
                  <a:lnTo>
                    <a:pt x="15078" y="2188"/>
                  </a:lnTo>
                  <a:lnTo>
                    <a:pt x="15101" y="2327"/>
                  </a:lnTo>
                  <a:lnTo>
                    <a:pt x="15136" y="2455"/>
                  </a:lnTo>
                  <a:lnTo>
                    <a:pt x="15183" y="2595"/>
                  </a:lnTo>
                  <a:lnTo>
                    <a:pt x="15241" y="2723"/>
                  </a:lnTo>
                  <a:lnTo>
                    <a:pt x="15311" y="2839"/>
                  </a:lnTo>
                  <a:lnTo>
                    <a:pt x="15381" y="2955"/>
                  </a:lnTo>
                  <a:lnTo>
                    <a:pt x="15160" y="3060"/>
                  </a:lnTo>
                  <a:lnTo>
                    <a:pt x="14904" y="3188"/>
                  </a:lnTo>
                  <a:lnTo>
                    <a:pt x="14566" y="3374"/>
                  </a:lnTo>
                  <a:lnTo>
                    <a:pt x="14171" y="3630"/>
                  </a:lnTo>
                  <a:lnTo>
                    <a:pt x="13961" y="3770"/>
                  </a:lnTo>
                  <a:lnTo>
                    <a:pt x="13740" y="3933"/>
                  </a:lnTo>
                  <a:lnTo>
                    <a:pt x="13519" y="4119"/>
                  </a:lnTo>
                  <a:lnTo>
                    <a:pt x="13286" y="4317"/>
                  </a:lnTo>
                  <a:lnTo>
                    <a:pt x="13042" y="4526"/>
                  </a:lnTo>
                  <a:lnTo>
                    <a:pt x="12809" y="4759"/>
                  </a:lnTo>
                  <a:lnTo>
                    <a:pt x="12577" y="5003"/>
                  </a:lnTo>
                  <a:lnTo>
                    <a:pt x="12344" y="5271"/>
                  </a:lnTo>
                  <a:lnTo>
                    <a:pt x="12123" y="5562"/>
                  </a:lnTo>
                  <a:lnTo>
                    <a:pt x="11902" y="5864"/>
                  </a:lnTo>
                  <a:lnTo>
                    <a:pt x="11693" y="6190"/>
                  </a:lnTo>
                  <a:lnTo>
                    <a:pt x="11495" y="6539"/>
                  </a:lnTo>
                  <a:lnTo>
                    <a:pt x="11309" y="6900"/>
                  </a:lnTo>
                  <a:lnTo>
                    <a:pt x="11146" y="7283"/>
                  </a:lnTo>
                  <a:lnTo>
                    <a:pt x="10995" y="7691"/>
                  </a:lnTo>
                  <a:lnTo>
                    <a:pt x="10867" y="8121"/>
                  </a:lnTo>
                  <a:lnTo>
                    <a:pt x="10750" y="8575"/>
                  </a:lnTo>
                  <a:lnTo>
                    <a:pt x="10704" y="8808"/>
                  </a:lnTo>
                  <a:lnTo>
                    <a:pt x="10669" y="9040"/>
                  </a:lnTo>
                  <a:lnTo>
                    <a:pt x="10634" y="9285"/>
                  </a:lnTo>
                  <a:lnTo>
                    <a:pt x="10611" y="9540"/>
                  </a:lnTo>
                  <a:lnTo>
                    <a:pt x="10587" y="9796"/>
                  </a:lnTo>
                  <a:lnTo>
                    <a:pt x="10576" y="10052"/>
                  </a:lnTo>
                  <a:lnTo>
                    <a:pt x="10564" y="10320"/>
                  </a:lnTo>
                  <a:lnTo>
                    <a:pt x="10576" y="10599"/>
                  </a:lnTo>
                  <a:lnTo>
                    <a:pt x="10576" y="10878"/>
                  </a:lnTo>
                  <a:lnTo>
                    <a:pt x="10599" y="11158"/>
                  </a:lnTo>
                  <a:lnTo>
                    <a:pt x="10506" y="11181"/>
                  </a:lnTo>
                  <a:lnTo>
                    <a:pt x="10390" y="11216"/>
                  </a:lnTo>
                  <a:lnTo>
                    <a:pt x="10250" y="11274"/>
                  </a:lnTo>
                  <a:lnTo>
                    <a:pt x="10099" y="11332"/>
                  </a:lnTo>
                  <a:lnTo>
                    <a:pt x="9924" y="11425"/>
                  </a:lnTo>
                  <a:lnTo>
                    <a:pt x="9750" y="11530"/>
                  </a:lnTo>
                  <a:lnTo>
                    <a:pt x="9587" y="11646"/>
                  </a:lnTo>
                  <a:lnTo>
                    <a:pt x="9517" y="11716"/>
                  </a:lnTo>
                  <a:lnTo>
                    <a:pt x="9447" y="11798"/>
                  </a:lnTo>
                  <a:lnTo>
                    <a:pt x="9377" y="11879"/>
                  </a:lnTo>
                  <a:lnTo>
                    <a:pt x="9319" y="11972"/>
                  </a:lnTo>
                  <a:lnTo>
                    <a:pt x="9273" y="12065"/>
                  </a:lnTo>
                  <a:lnTo>
                    <a:pt x="9238" y="12170"/>
                  </a:lnTo>
                  <a:lnTo>
                    <a:pt x="9214" y="12275"/>
                  </a:lnTo>
                  <a:lnTo>
                    <a:pt x="9191" y="12391"/>
                  </a:lnTo>
                  <a:lnTo>
                    <a:pt x="9191" y="12519"/>
                  </a:lnTo>
                  <a:lnTo>
                    <a:pt x="9203" y="12647"/>
                  </a:lnTo>
                  <a:lnTo>
                    <a:pt x="9226" y="12786"/>
                  </a:lnTo>
                  <a:lnTo>
                    <a:pt x="9273" y="12926"/>
                  </a:lnTo>
                  <a:lnTo>
                    <a:pt x="9331" y="13077"/>
                  </a:lnTo>
                  <a:lnTo>
                    <a:pt x="9412" y="13240"/>
                  </a:lnTo>
                  <a:lnTo>
                    <a:pt x="9517" y="13415"/>
                  </a:lnTo>
                  <a:lnTo>
                    <a:pt x="9633" y="13589"/>
                  </a:lnTo>
                  <a:lnTo>
                    <a:pt x="2606" y="31041"/>
                  </a:lnTo>
                  <a:lnTo>
                    <a:pt x="2536" y="31029"/>
                  </a:lnTo>
                  <a:lnTo>
                    <a:pt x="2350" y="31006"/>
                  </a:lnTo>
                  <a:lnTo>
                    <a:pt x="2094" y="30982"/>
                  </a:lnTo>
                  <a:lnTo>
                    <a:pt x="1931" y="30971"/>
                  </a:lnTo>
                  <a:lnTo>
                    <a:pt x="1769" y="30971"/>
                  </a:lnTo>
                  <a:lnTo>
                    <a:pt x="1606" y="30982"/>
                  </a:lnTo>
                  <a:lnTo>
                    <a:pt x="1431" y="31006"/>
                  </a:lnTo>
                  <a:lnTo>
                    <a:pt x="1257" y="31041"/>
                  </a:lnTo>
                  <a:lnTo>
                    <a:pt x="1094" y="31099"/>
                  </a:lnTo>
                  <a:lnTo>
                    <a:pt x="931" y="31157"/>
                  </a:lnTo>
                  <a:lnTo>
                    <a:pt x="791" y="31250"/>
                  </a:lnTo>
                  <a:lnTo>
                    <a:pt x="721" y="31308"/>
                  </a:lnTo>
                  <a:lnTo>
                    <a:pt x="663" y="31366"/>
                  </a:lnTo>
                  <a:lnTo>
                    <a:pt x="605" y="31425"/>
                  </a:lnTo>
                  <a:lnTo>
                    <a:pt x="547" y="31494"/>
                  </a:lnTo>
                  <a:lnTo>
                    <a:pt x="454" y="31657"/>
                  </a:lnTo>
                  <a:lnTo>
                    <a:pt x="349" y="31832"/>
                  </a:lnTo>
                  <a:lnTo>
                    <a:pt x="256" y="32029"/>
                  </a:lnTo>
                  <a:lnTo>
                    <a:pt x="175" y="32227"/>
                  </a:lnTo>
                  <a:lnTo>
                    <a:pt x="93" y="32448"/>
                  </a:lnTo>
                  <a:lnTo>
                    <a:pt x="47" y="32669"/>
                  </a:lnTo>
                  <a:lnTo>
                    <a:pt x="12" y="32890"/>
                  </a:lnTo>
                  <a:lnTo>
                    <a:pt x="0" y="33007"/>
                  </a:lnTo>
                  <a:lnTo>
                    <a:pt x="12" y="33123"/>
                  </a:lnTo>
                  <a:lnTo>
                    <a:pt x="23" y="33239"/>
                  </a:lnTo>
                  <a:lnTo>
                    <a:pt x="35" y="33344"/>
                  </a:lnTo>
                  <a:lnTo>
                    <a:pt x="70" y="33460"/>
                  </a:lnTo>
                  <a:lnTo>
                    <a:pt x="116" y="33577"/>
                  </a:lnTo>
                  <a:lnTo>
                    <a:pt x="163" y="33682"/>
                  </a:lnTo>
                  <a:lnTo>
                    <a:pt x="221" y="33786"/>
                  </a:lnTo>
                  <a:lnTo>
                    <a:pt x="303" y="33891"/>
                  </a:lnTo>
                  <a:lnTo>
                    <a:pt x="384" y="33996"/>
                  </a:lnTo>
                  <a:lnTo>
                    <a:pt x="489" y="34100"/>
                  </a:lnTo>
                  <a:lnTo>
                    <a:pt x="605" y="34193"/>
                  </a:lnTo>
                  <a:lnTo>
                    <a:pt x="733" y="34287"/>
                  </a:lnTo>
                  <a:lnTo>
                    <a:pt x="884" y="34380"/>
                  </a:lnTo>
                  <a:lnTo>
                    <a:pt x="1036" y="34461"/>
                  </a:lnTo>
                  <a:lnTo>
                    <a:pt x="1222" y="34542"/>
                  </a:lnTo>
                  <a:lnTo>
                    <a:pt x="1408" y="34624"/>
                  </a:lnTo>
                  <a:lnTo>
                    <a:pt x="1629" y="34694"/>
                  </a:lnTo>
                  <a:lnTo>
                    <a:pt x="2525" y="34961"/>
                  </a:lnTo>
                  <a:lnTo>
                    <a:pt x="3409" y="35217"/>
                  </a:lnTo>
                  <a:lnTo>
                    <a:pt x="5014" y="35671"/>
                  </a:lnTo>
                  <a:lnTo>
                    <a:pt x="6178" y="35985"/>
                  </a:lnTo>
                  <a:lnTo>
                    <a:pt x="6620" y="36101"/>
                  </a:lnTo>
                  <a:lnTo>
                    <a:pt x="7062" y="36253"/>
                  </a:lnTo>
                  <a:lnTo>
                    <a:pt x="8202" y="36660"/>
                  </a:lnTo>
                  <a:lnTo>
                    <a:pt x="9785" y="37195"/>
                  </a:lnTo>
                  <a:lnTo>
                    <a:pt x="10657" y="37474"/>
                  </a:lnTo>
                  <a:lnTo>
                    <a:pt x="11553" y="37754"/>
                  </a:lnTo>
                  <a:lnTo>
                    <a:pt x="11762" y="37823"/>
                  </a:lnTo>
                  <a:lnTo>
                    <a:pt x="11972" y="37870"/>
                  </a:lnTo>
                  <a:lnTo>
                    <a:pt x="12158" y="37905"/>
                  </a:lnTo>
                  <a:lnTo>
                    <a:pt x="12344" y="37916"/>
                  </a:lnTo>
                  <a:lnTo>
                    <a:pt x="12507" y="37928"/>
                  </a:lnTo>
                  <a:lnTo>
                    <a:pt x="12670" y="37928"/>
                  </a:lnTo>
                  <a:lnTo>
                    <a:pt x="12821" y="37905"/>
                  </a:lnTo>
                  <a:lnTo>
                    <a:pt x="12961" y="37882"/>
                  </a:lnTo>
                  <a:lnTo>
                    <a:pt x="13089" y="37847"/>
                  </a:lnTo>
                  <a:lnTo>
                    <a:pt x="13217" y="37800"/>
                  </a:lnTo>
                  <a:lnTo>
                    <a:pt x="13333" y="37754"/>
                  </a:lnTo>
                  <a:lnTo>
                    <a:pt x="13438" y="37684"/>
                  </a:lnTo>
                  <a:lnTo>
                    <a:pt x="13531" y="37614"/>
                  </a:lnTo>
                  <a:lnTo>
                    <a:pt x="13612" y="37544"/>
                  </a:lnTo>
                  <a:lnTo>
                    <a:pt x="13694" y="37463"/>
                  </a:lnTo>
                  <a:lnTo>
                    <a:pt x="13775" y="37370"/>
                  </a:lnTo>
                  <a:lnTo>
                    <a:pt x="13833" y="37277"/>
                  </a:lnTo>
                  <a:lnTo>
                    <a:pt x="13903" y="37183"/>
                  </a:lnTo>
                  <a:lnTo>
                    <a:pt x="13996" y="36974"/>
                  </a:lnTo>
                  <a:lnTo>
                    <a:pt x="14078" y="36765"/>
                  </a:lnTo>
                  <a:lnTo>
                    <a:pt x="14136" y="36544"/>
                  </a:lnTo>
                  <a:lnTo>
                    <a:pt x="14182" y="36334"/>
                  </a:lnTo>
                  <a:lnTo>
                    <a:pt x="14217" y="36113"/>
                  </a:lnTo>
                  <a:lnTo>
                    <a:pt x="14229" y="35915"/>
                  </a:lnTo>
                  <a:lnTo>
                    <a:pt x="14240" y="35729"/>
                  </a:lnTo>
                  <a:lnTo>
                    <a:pt x="14229" y="35636"/>
                  </a:lnTo>
                  <a:lnTo>
                    <a:pt x="14229" y="35555"/>
                  </a:lnTo>
                  <a:lnTo>
                    <a:pt x="14206" y="35473"/>
                  </a:lnTo>
                  <a:lnTo>
                    <a:pt x="14182" y="35392"/>
                  </a:lnTo>
                  <a:lnTo>
                    <a:pt x="14112" y="35229"/>
                  </a:lnTo>
                  <a:lnTo>
                    <a:pt x="14019" y="35089"/>
                  </a:lnTo>
                  <a:lnTo>
                    <a:pt x="13915" y="34950"/>
                  </a:lnTo>
                  <a:lnTo>
                    <a:pt x="13787" y="34822"/>
                  </a:lnTo>
                  <a:lnTo>
                    <a:pt x="13659" y="34705"/>
                  </a:lnTo>
                  <a:lnTo>
                    <a:pt x="13531" y="34601"/>
                  </a:lnTo>
                  <a:lnTo>
                    <a:pt x="13391" y="34508"/>
                  </a:lnTo>
                  <a:lnTo>
                    <a:pt x="13263" y="34426"/>
                  </a:lnTo>
                  <a:lnTo>
                    <a:pt x="13031" y="34298"/>
                  </a:lnTo>
                  <a:lnTo>
                    <a:pt x="12868" y="34217"/>
                  </a:lnTo>
                  <a:lnTo>
                    <a:pt x="12798" y="34193"/>
                  </a:lnTo>
                  <a:lnTo>
                    <a:pt x="16835" y="15811"/>
                  </a:lnTo>
                  <a:lnTo>
                    <a:pt x="17044" y="15742"/>
                  </a:lnTo>
                  <a:lnTo>
                    <a:pt x="17219" y="15648"/>
                  </a:lnTo>
                  <a:lnTo>
                    <a:pt x="17370" y="15567"/>
                  </a:lnTo>
                  <a:lnTo>
                    <a:pt x="17510" y="15474"/>
                  </a:lnTo>
                  <a:lnTo>
                    <a:pt x="17626" y="15381"/>
                  </a:lnTo>
                  <a:lnTo>
                    <a:pt x="17731" y="15276"/>
                  </a:lnTo>
                  <a:lnTo>
                    <a:pt x="17812" y="15183"/>
                  </a:lnTo>
                  <a:lnTo>
                    <a:pt x="17870" y="15078"/>
                  </a:lnTo>
                  <a:lnTo>
                    <a:pt x="17929" y="14974"/>
                  </a:lnTo>
                  <a:lnTo>
                    <a:pt x="17963" y="14869"/>
                  </a:lnTo>
                  <a:lnTo>
                    <a:pt x="17987" y="14764"/>
                  </a:lnTo>
                  <a:lnTo>
                    <a:pt x="18010" y="14648"/>
                  </a:lnTo>
                  <a:lnTo>
                    <a:pt x="18010" y="14543"/>
                  </a:lnTo>
                  <a:lnTo>
                    <a:pt x="17998" y="14439"/>
                  </a:lnTo>
                  <a:lnTo>
                    <a:pt x="17987" y="14334"/>
                  </a:lnTo>
                  <a:lnTo>
                    <a:pt x="17963" y="14241"/>
                  </a:lnTo>
                  <a:lnTo>
                    <a:pt x="17905" y="14043"/>
                  </a:lnTo>
                  <a:lnTo>
                    <a:pt x="17824" y="13857"/>
                  </a:lnTo>
                  <a:lnTo>
                    <a:pt x="17731" y="13694"/>
                  </a:lnTo>
                  <a:lnTo>
                    <a:pt x="17638" y="13554"/>
                  </a:lnTo>
                  <a:lnTo>
                    <a:pt x="17545" y="13426"/>
                  </a:lnTo>
                  <a:lnTo>
                    <a:pt x="17475" y="13345"/>
                  </a:lnTo>
                  <a:lnTo>
                    <a:pt x="17405" y="13263"/>
                  </a:lnTo>
                  <a:lnTo>
                    <a:pt x="17591" y="13042"/>
                  </a:lnTo>
                  <a:lnTo>
                    <a:pt x="17754" y="12810"/>
                  </a:lnTo>
                  <a:lnTo>
                    <a:pt x="17905" y="12589"/>
                  </a:lnTo>
                  <a:lnTo>
                    <a:pt x="18057" y="12368"/>
                  </a:lnTo>
                  <a:lnTo>
                    <a:pt x="18196" y="12147"/>
                  </a:lnTo>
                  <a:lnTo>
                    <a:pt x="18324" y="11926"/>
                  </a:lnTo>
                  <a:lnTo>
                    <a:pt x="18440" y="11704"/>
                  </a:lnTo>
                  <a:lnTo>
                    <a:pt x="18545" y="11483"/>
                  </a:lnTo>
                  <a:lnTo>
                    <a:pt x="18650" y="11262"/>
                  </a:lnTo>
                  <a:lnTo>
                    <a:pt x="18743" y="11041"/>
                  </a:lnTo>
                  <a:lnTo>
                    <a:pt x="18906" y="10611"/>
                  </a:lnTo>
                  <a:lnTo>
                    <a:pt x="19034" y="10180"/>
                  </a:lnTo>
                  <a:lnTo>
                    <a:pt x="19150" y="9762"/>
                  </a:lnTo>
                  <a:lnTo>
                    <a:pt x="19220" y="9343"/>
                  </a:lnTo>
                  <a:lnTo>
                    <a:pt x="19278" y="8936"/>
                  </a:lnTo>
                  <a:lnTo>
                    <a:pt x="19313" y="8540"/>
                  </a:lnTo>
                  <a:lnTo>
                    <a:pt x="19325" y="8156"/>
                  </a:lnTo>
                  <a:lnTo>
                    <a:pt x="19313" y="7784"/>
                  </a:lnTo>
                  <a:lnTo>
                    <a:pt x="19290" y="7423"/>
                  </a:lnTo>
                  <a:lnTo>
                    <a:pt x="19255" y="7062"/>
                  </a:lnTo>
                  <a:lnTo>
                    <a:pt x="19197" y="6725"/>
                  </a:lnTo>
                  <a:lnTo>
                    <a:pt x="19127" y="6399"/>
                  </a:lnTo>
                  <a:lnTo>
                    <a:pt x="19057" y="6097"/>
                  </a:lnTo>
                  <a:lnTo>
                    <a:pt x="18976" y="5806"/>
                  </a:lnTo>
                  <a:lnTo>
                    <a:pt x="18894" y="5527"/>
                  </a:lnTo>
                  <a:lnTo>
                    <a:pt x="18801" y="5271"/>
                  </a:lnTo>
                  <a:lnTo>
                    <a:pt x="18708" y="5026"/>
                  </a:lnTo>
                  <a:lnTo>
                    <a:pt x="18522" y="4596"/>
                  </a:lnTo>
                  <a:lnTo>
                    <a:pt x="18359" y="4259"/>
                  </a:lnTo>
                  <a:lnTo>
                    <a:pt x="18219" y="4003"/>
                  </a:lnTo>
                  <a:lnTo>
                    <a:pt x="18091" y="3793"/>
                  </a:lnTo>
                  <a:lnTo>
                    <a:pt x="18219" y="3747"/>
                  </a:lnTo>
                  <a:lnTo>
                    <a:pt x="18336" y="3677"/>
                  </a:lnTo>
                  <a:lnTo>
                    <a:pt x="18452" y="3607"/>
                  </a:lnTo>
                  <a:lnTo>
                    <a:pt x="18568" y="3514"/>
                  </a:lnTo>
                  <a:lnTo>
                    <a:pt x="18673" y="3433"/>
                  </a:lnTo>
                  <a:lnTo>
                    <a:pt x="18778" y="3328"/>
                  </a:lnTo>
                  <a:lnTo>
                    <a:pt x="18871" y="3223"/>
                  </a:lnTo>
                  <a:lnTo>
                    <a:pt x="18964" y="3107"/>
                  </a:lnTo>
                  <a:lnTo>
                    <a:pt x="19034" y="2990"/>
                  </a:lnTo>
                  <a:lnTo>
                    <a:pt x="19104" y="2862"/>
                  </a:lnTo>
                  <a:lnTo>
                    <a:pt x="19173" y="2734"/>
                  </a:lnTo>
                  <a:lnTo>
                    <a:pt x="19220" y="2606"/>
                  </a:lnTo>
                  <a:lnTo>
                    <a:pt x="19266" y="2467"/>
                  </a:lnTo>
                  <a:lnTo>
                    <a:pt x="19301" y="2339"/>
                  </a:lnTo>
                  <a:lnTo>
                    <a:pt x="19325" y="2199"/>
                  </a:lnTo>
                  <a:lnTo>
                    <a:pt x="19336" y="2060"/>
                  </a:lnTo>
                  <a:lnTo>
                    <a:pt x="19348" y="1908"/>
                  </a:lnTo>
                  <a:lnTo>
                    <a:pt x="19336" y="1769"/>
                  </a:lnTo>
                  <a:lnTo>
                    <a:pt x="19313" y="1629"/>
                  </a:lnTo>
                  <a:lnTo>
                    <a:pt x="19278" y="1490"/>
                  </a:lnTo>
                  <a:lnTo>
                    <a:pt x="19232" y="1350"/>
                  </a:lnTo>
                  <a:lnTo>
                    <a:pt x="19173" y="1222"/>
                  </a:lnTo>
                  <a:lnTo>
                    <a:pt x="19092" y="1082"/>
                  </a:lnTo>
                  <a:lnTo>
                    <a:pt x="19011" y="954"/>
                  </a:lnTo>
                  <a:lnTo>
                    <a:pt x="18906" y="838"/>
                  </a:lnTo>
                  <a:lnTo>
                    <a:pt x="18789" y="710"/>
                  </a:lnTo>
                  <a:lnTo>
                    <a:pt x="18650" y="605"/>
                  </a:lnTo>
                  <a:lnTo>
                    <a:pt x="18499" y="489"/>
                  </a:lnTo>
                  <a:lnTo>
                    <a:pt x="18336" y="396"/>
                  </a:lnTo>
                  <a:lnTo>
                    <a:pt x="18150" y="303"/>
                  </a:lnTo>
                  <a:lnTo>
                    <a:pt x="17952" y="221"/>
                  </a:lnTo>
                  <a:lnTo>
                    <a:pt x="17731" y="140"/>
                  </a:lnTo>
                  <a:lnTo>
                    <a:pt x="17510" y="82"/>
                  </a:lnTo>
                  <a:lnTo>
                    <a:pt x="17300" y="35"/>
                  </a:lnTo>
                  <a:lnTo>
                    <a:pt x="17091" y="12"/>
                  </a:lnTo>
                  <a:lnTo>
                    <a:pt x="16905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6872700" y="3585300"/>
              <a:ext cx="516300" cy="123075"/>
            </a:xfrm>
            <a:custGeom>
              <a:rect b="b" l="l" r="r" t="t"/>
              <a:pathLst>
                <a:path extrusionOk="0" h="4923" w="20652">
                  <a:moveTo>
                    <a:pt x="10320" y="1"/>
                  </a:moveTo>
                  <a:lnTo>
                    <a:pt x="9273" y="12"/>
                  </a:lnTo>
                  <a:lnTo>
                    <a:pt x="8249" y="47"/>
                  </a:lnTo>
                  <a:lnTo>
                    <a:pt x="7260" y="106"/>
                  </a:lnTo>
                  <a:lnTo>
                    <a:pt x="6306" y="187"/>
                  </a:lnTo>
                  <a:lnTo>
                    <a:pt x="5399" y="292"/>
                  </a:lnTo>
                  <a:lnTo>
                    <a:pt x="4550" y="420"/>
                  </a:lnTo>
                  <a:lnTo>
                    <a:pt x="4142" y="489"/>
                  </a:lnTo>
                  <a:lnTo>
                    <a:pt x="3758" y="559"/>
                  </a:lnTo>
                  <a:lnTo>
                    <a:pt x="3386" y="641"/>
                  </a:lnTo>
                  <a:lnTo>
                    <a:pt x="3026" y="722"/>
                  </a:lnTo>
                  <a:lnTo>
                    <a:pt x="2688" y="804"/>
                  </a:lnTo>
                  <a:lnTo>
                    <a:pt x="2362" y="897"/>
                  </a:lnTo>
                  <a:lnTo>
                    <a:pt x="2048" y="990"/>
                  </a:lnTo>
                  <a:lnTo>
                    <a:pt x="1769" y="1083"/>
                  </a:lnTo>
                  <a:lnTo>
                    <a:pt x="1490" y="1188"/>
                  </a:lnTo>
                  <a:lnTo>
                    <a:pt x="1245" y="1281"/>
                  </a:lnTo>
                  <a:lnTo>
                    <a:pt x="1013" y="1397"/>
                  </a:lnTo>
                  <a:lnTo>
                    <a:pt x="815" y="1502"/>
                  </a:lnTo>
                  <a:lnTo>
                    <a:pt x="629" y="1618"/>
                  </a:lnTo>
                  <a:lnTo>
                    <a:pt x="466" y="1723"/>
                  </a:lnTo>
                  <a:lnTo>
                    <a:pt x="326" y="1839"/>
                  </a:lnTo>
                  <a:lnTo>
                    <a:pt x="210" y="1967"/>
                  </a:lnTo>
                  <a:lnTo>
                    <a:pt x="117" y="2083"/>
                  </a:lnTo>
                  <a:lnTo>
                    <a:pt x="59" y="2211"/>
                  </a:lnTo>
                  <a:lnTo>
                    <a:pt x="12" y="2339"/>
                  </a:lnTo>
                  <a:lnTo>
                    <a:pt x="1" y="2456"/>
                  </a:lnTo>
                  <a:lnTo>
                    <a:pt x="12" y="2584"/>
                  </a:lnTo>
                  <a:lnTo>
                    <a:pt x="59" y="2712"/>
                  </a:lnTo>
                  <a:lnTo>
                    <a:pt x="117" y="2840"/>
                  </a:lnTo>
                  <a:lnTo>
                    <a:pt x="210" y="2956"/>
                  </a:lnTo>
                  <a:lnTo>
                    <a:pt x="326" y="3072"/>
                  </a:lnTo>
                  <a:lnTo>
                    <a:pt x="466" y="3189"/>
                  </a:lnTo>
                  <a:lnTo>
                    <a:pt x="629" y="3305"/>
                  </a:lnTo>
                  <a:lnTo>
                    <a:pt x="815" y="3421"/>
                  </a:lnTo>
                  <a:lnTo>
                    <a:pt x="1013" y="3526"/>
                  </a:lnTo>
                  <a:lnTo>
                    <a:pt x="1245" y="3631"/>
                  </a:lnTo>
                  <a:lnTo>
                    <a:pt x="1490" y="3735"/>
                  </a:lnTo>
                  <a:lnTo>
                    <a:pt x="1769" y="3840"/>
                  </a:lnTo>
                  <a:lnTo>
                    <a:pt x="2048" y="3933"/>
                  </a:lnTo>
                  <a:lnTo>
                    <a:pt x="2362" y="4026"/>
                  </a:lnTo>
                  <a:lnTo>
                    <a:pt x="2688" y="4119"/>
                  </a:lnTo>
                  <a:lnTo>
                    <a:pt x="3026" y="4201"/>
                  </a:lnTo>
                  <a:lnTo>
                    <a:pt x="3386" y="4282"/>
                  </a:lnTo>
                  <a:lnTo>
                    <a:pt x="3758" y="4364"/>
                  </a:lnTo>
                  <a:lnTo>
                    <a:pt x="4142" y="4433"/>
                  </a:lnTo>
                  <a:lnTo>
                    <a:pt x="4550" y="4503"/>
                  </a:lnTo>
                  <a:lnTo>
                    <a:pt x="5399" y="4631"/>
                  </a:lnTo>
                  <a:lnTo>
                    <a:pt x="6306" y="4736"/>
                  </a:lnTo>
                  <a:lnTo>
                    <a:pt x="7260" y="4817"/>
                  </a:lnTo>
                  <a:lnTo>
                    <a:pt x="8249" y="4876"/>
                  </a:lnTo>
                  <a:lnTo>
                    <a:pt x="9273" y="4910"/>
                  </a:lnTo>
                  <a:lnTo>
                    <a:pt x="10320" y="4922"/>
                  </a:lnTo>
                  <a:lnTo>
                    <a:pt x="11379" y="4910"/>
                  </a:lnTo>
                  <a:lnTo>
                    <a:pt x="12403" y="4876"/>
                  </a:lnTo>
                  <a:lnTo>
                    <a:pt x="13392" y="4817"/>
                  </a:lnTo>
                  <a:lnTo>
                    <a:pt x="14346" y="4736"/>
                  </a:lnTo>
                  <a:lnTo>
                    <a:pt x="15242" y="4631"/>
                  </a:lnTo>
                  <a:lnTo>
                    <a:pt x="16102" y="4503"/>
                  </a:lnTo>
                  <a:lnTo>
                    <a:pt x="16498" y="4433"/>
                  </a:lnTo>
                  <a:lnTo>
                    <a:pt x="16894" y="4364"/>
                  </a:lnTo>
                  <a:lnTo>
                    <a:pt x="17266" y="4282"/>
                  </a:lnTo>
                  <a:lnTo>
                    <a:pt x="17627" y="4201"/>
                  </a:lnTo>
                  <a:lnTo>
                    <a:pt x="17964" y="4119"/>
                  </a:lnTo>
                  <a:lnTo>
                    <a:pt x="18290" y="4026"/>
                  </a:lnTo>
                  <a:lnTo>
                    <a:pt x="18604" y="3933"/>
                  </a:lnTo>
                  <a:lnTo>
                    <a:pt x="18883" y="3840"/>
                  </a:lnTo>
                  <a:lnTo>
                    <a:pt x="19151" y="3735"/>
                  </a:lnTo>
                  <a:lnTo>
                    <a:pt x="19407" y="3631"/>
                  </a:lnTo>
                  <a:lnTo>
                    <a:pt x="19628" y="3526"/>
                  </a:lnTo>
                  <a:lnTo>
                    <a:pt x="19837" y="3421"/>
                  </a:lnTo>
                  <a:lnTo>
                    <a:pt x="20023" y="3305"/>
                  </a:lnTo>
                  <a:lnTo>
                    <a:pt x="20186" y="3189"/>
                  </a:lnTo>
                  <a:lnTo>
                    <a:pt x="20326" y="3072"/>
                  </a:lnTo>
                  <a:lnTo>
                    <a:pt x="20442" y="2956"/>
                  </a:lnTo>
                  <a:lnTo>
                    <a:pt x="20535" y="2840"/>
                  </a:lnTo>
                  <a:lnTo>
                    <a:pt x="20593" y="2712"/>
                  </a:lnTo>
                  <a:lnTo>
                    <a:pt x="20640" y="2584"/>
                  </a:lnTo>
                  <a:lnTo>
                    <a:pt x="20651" y="2456"/>
                  </a:lnTo>
                  <a:lnTo>
                    <a:pt x="20640" y="2339"/>
                  </a:lnTo>
                  <a:lnTo>
                    <a:pt x="20593" y="2211"/>
                  </a:lnTo>
                  <a:lnTo>
                    <a:pt x="20535" y="2083"/>
                  </a:lnTo>
                  <a:lnTo>
                    <a:pt x="20442" y="1967"/>
                  </a:lnTo>
                  <a:lnTo>
                    <a:pt x="20326" y="1839"/>
                  </a:lnTo>
                  <a:lnTo>
                    <a:pt x="20186" y="1723"/>
                  </a:lnTo>
                  <a:lnTo>
                    <a:pt x="20023" y="1618"/>
                  </a:lnTo>
                  <a:lnTo>
                    <a:pt x="19837" y="1502"/>
                  </a:lnTo>
                  <a:lnTo>
                    <a:pt x="19628" y="1397"/>
                  </a:lnTo>
                  <a:lnTo>
                    <a:pt x="19407" y="1281"/>
                  </a:lnTo>
                  <a:lnTo>
                    <a:pt x="19151" y="1188"/>
                  </a:lnTo>
                  <a:lnTo>
                    <a:pt x="18883" y="1083"/>
                  </a:lnTo>
                  <a:lnTo>
                    <a:pt x="18604" y="990"/>
                  </a:lnTo>
                  <a:lnTo>
                    <a:pt x="18290" y="897"/>
                  </a:lnTo>
                  <a:lnTo>
                    <a:pt x="17964" y="804"/>
                  </a:lnTo>
                  <a:lnTo>
                    <a:pt x="17627" y="722"/>
                  </a:lnTo>
                  <a:lnTo>
                    <a:pt x="17266" y="641"/>
                  </a:lnTo>
                  <a:lnTo>
                    <a:pt x="16894" y="559"/>
                  </a:lnTo>
                  <a:lnTo>
                    <a:pt x="16498" y="489"/>
                  </a:lnTo>
                  <a:lnTo>
                    <a:pt x="16102" y="420"/>
                  </a:lnTo>
                  <a:lnTo>
                    <a:pt x="15242" y="292"/>
                  </a:lnTo>
                  <a:lnTo>
                    <a:pt x="14346" y="187"/>
                  </a:lnTo>
                  <a:lnTo>
                    <a:pt x="13392" y="106"/>
                  </a:lnTo>
                  <a:lnTo>
                    <a:pt x="12403" y="47"/>
                  </a:lnTo>
                  <a:lnTo>
                    <a:pt x="11379" y="12"/>
                  </a:lnTo>
                  <a:lnTo>
                    <a:pt x="10320" y="1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5695900" y="3585300"/>
              <a:ext cx="1074150" cy="123075"/>
            </a:xfrm>
            <a:custGeom>
              <a:rect b="b" l="l" r="r" t="t"/>
              <a:pathLst>
                <a:path extrusionOk="0" h="4923" w="42966">
                  <a:moveTo>
                    <a:pt x="21477" y="1"/>
                  </a:moveTo>
                  <a:lnTo>
                    <a:pt x="19278" y="12"/>
                  </a:lnTo>
                  <a:lnTo>
                    <a:pt x="17149" y="47"/>
                  </a:lnTo>
                  <a:lnTo>
                    <a:pt x="15090" y="106"/>
                  </a:lnTo>
                  <a:lnTo>
                    <a:pt x="13112" y="187"/>
                  </a:lnTo>
                  <a:lnTo>
                    <a:pt x="11239" y="292"/>
                  </a:lnTo>
                  <a:lnTo>
                    <a:pt x="9471" y="420"/>
                  </a:lnTo>
                  <a:lnTo>
                    <a:pt x="8621" y="489"/>
                  </a:lnTo>
                  <a:lnTo>
                    <a:pt x="7818" y="559"/>
                  </a:lnTo>
                  <a:lnTo>
                    <a:pt x="7039" y="641"/>
                  </a:lnTo>
                  <a:lnTo>
                    <a:pt x="6294" y="722"/>
                  </a:lnTo>
                  <a:lnTo>
                    <a:pt x="5573" y="804"/>
                  </a:lnTo>
                  <a:lnTo>
                    <a:pt x="4898" y="897"/>
                  </a:lnTo>
                  <a:lnTo>
                    <a:pt x="4270" y="990"/>
                  </a:lnTo>
                  <a:lnTo>
                    <a:pt x="3665" y="1083"/>
                  </a:lnTo>
                  <a:lnTo>
                    <a:pt x="3107" y="1188"/>
                  </a:lnTo>
                  <a:lnTo>
                    <a:pt x="2595" y="1281"/>
                  </a:lnTo>
                  <a:lnTo>
                    <a:pt x="2118" y="1397"/>
                  </a:lnTo>
                  <a:lnTo>
                    <a:pt x="1687" y="1502"/>
                  </a:lnTo>
                  <a:lnTo>
                    <a:pt x="1303" y="1618"/>
                  </a:lnTo>
                  <a:lnTo>
                    <a:pt x="966" y="1723"/>
                  </a:lnTo>
                  <a:lnTo>
                    <a:pt x="675" y="1839"/>
                  </a:lnTo>
                  <a:lnTo>
                    <a:pt x="431" y="1967"/>
                  </a:lnTo>
                  <a:lnTo>
                    <a:pt x="338" y="2025"/>
                  </a:lnTo>
                  <a:lnTo>
                    <a:pt x="245" y="2083"/>
                  </a:lnTo>
                  <a:lnTo>
                    <a:pt x="175" y="2142"/>
                  </a:lnTo>
                  <a:lnTo>
                    <a:pt x="105" y="2211"/>
                  </a:lnTo>
                  <a:lnTo>
                    <a:pt x="58" y="2269"/>
                  </a:lnTo>
                  <a:lnTo>
                    <a:pt x="23" y="2339"/>
                  </a:lnTo>
                  <a:lnTo>
                    <a:pt x="0" y="2397"/>
                  </a:lnTo>
                  <a:lnTo>
                    <a:pt x="0" y="2456"/>
                  </a:lnTo>
                  <a:lnTo>
                    <a:pt x="0" y="2525"/>
                  </a:lnTo>
                  <a:lnTo>
                    <a:pt x="23" y="2584"/>
                  </a:lnTo>
                  <a:lnTo>
                    <a:pt x="58" y="2653"/>
                  </a:lnTo>
                  <a:lnTo>
                    <a:pt x="105" y="2712"/>
                  </a:lnTo>
                  <a:lnTo>
                    <a:pt x="175" y="2770"/>
                  </a:lnTo>
                  <a:lnTo>
                    <a:pt x="245" y="2840"/>
                  </a:lnTo>
                  <a:lnTo>
                    <a:pt x="338" y="2898"/>
                  </a:lnTo>
                  <a:lnTo>
                    <a:pt x="431" y="2956"/>
                  </a:lnTo>
                  <a:lnTo>
                    <a:pt x="675" y="3072"/>
                  </a:lnTo>
                  <a:lnTo>
                    <a:pt x="966" y="3189"/>
                  </a:lnTo>
                  <a:lnTo>
                    <a:pt x="1303" y="3305"/>
                  </a:lnTo>
                  <a:lnTo>
                    <a:pt x="1687" y="3421"/>
                  </a:lnTo>
                  <a:lnTo>
                    <a:pt x="2118" y="3526"/>
                  </a:lnTo>
                  <a:lnTo>
                    <a:pt x="2595" y="3631"/>
                  </a:lnTo>
                  <a:lnTo>
                    <a:pt x="3107" y="3735"/>
                  </a:lnTo>
                  <a:lnTo>
                    <a:pt x="3665" y="3840"/>
                  </a:lnTo>
                  <a:lnTo>
                    <a:pt x="4270" y="3933"/>
                  </a:lnTo>
                  <a:lnTo>
                    <a:pt x="4898" y="4026"/>
                  </a:lnTo>
                  <a:lnTo>
                    <a:pt x="5573" y="4119"/>
                  </a:lnTo>
                  <a:lnTo>
                    <a:pt x="6294" y="4201"/>
                  </a:lnTo>
                  <a:lnTo>
                    <a:pt x="7039" y="4282"/>
                  </a:lnTo>
                  <a:lnTo>
                    <a:pt x="7818" y="4364"/>
                  </a:lnTo>
                  <a:lnTo>
                    <a:pt x="8621" y="4433"/>
                  </a:lnTo>
                  <a:lnTo>
                    <a:pt x="9471" y="4503"/>
                  </a:lnTo>
                  <a:lnTo>
                    <a:pt x="11239" y="4631"/>
                  </a:lnTo>
                  <a:lnTo>
                    <a:pt x="13112" y="4736"/>
                  </a:lnTo>
                  <a:lnTo>
                    <a:pt x="15090" y="4817"/>
                  </a:lnTo>
                  <a:lnTo>
                    <a:pt x="17149" y="4876"/>
                  </a:lnTo>
                  <a:lnTo>
                    <a:pt x="19278" y="4910"/>
                  </a:lnTo>
                  <a:lnTo>
                    <a:pt x="21477" y="4922"/>
                  </a:lnTo>
                  <a:lnTo>
                    <a:pt x="23676" y="4910"/>
                  </a:lnTo>
                  <a:lnTo>
                    <a:pt x="25805" y="4876"/>
                  </a:lnTo>
                  <a:lnTo>
                    <a:pt x="27864" y="4817"/>
                  </a:lnTo>
                  <a:lnTo>
                    <a:pt x="29842" y="4736"/>
                  </a:lnTo>
                  <a:lnTo>
                    <a:pt x="31715" y="4631"/>
                  </a:lnTo>
                  <a:lnTo>
                    <a:pt x="33495" y="4503"/>
                  </a:lnTo>
                  <a:lnTo>
                    <a:pt x="34333" y="4433"/>
                  </a:lnTo>
                  <a:lnTo>
                    <a:pt x="35147" y="4364"/>
                  </a:lnTo>
                  <a:lnTo>
                    <a:pt x="35927" y="4282"/>
                  </a:lnTo>
                  <a:lnTo>
                    <a:pt x="36672" y="4201"/>
                  </a:lnTo>
                  <a:lnTo>
                    <a:pt x="37381" y="4119"/>
                  </a:lnTo>
                  <a:lnTo>
                    <a:pt x="38056" y="4026"/>
                  </a:lnTo>
                  <a:lnTo>
                    <a:pt x="38696" y="3933"/>
                  </a:lnTo>
                  <a:lnTo>
                    <a:pt x="39289" y="3840"/>
                  </a:lnTo>
                  <a:lnTo>
                    <a:pt x="39848" y="3735"/>
                  </a:lnTo>
                  <a:lnTo>
                    <a:pt x="40371" y="3631"/>
                  </a:lnTo>
                  <a:lnTo>
                    <a:pt x="40848" y="3526"/>
                  </a:lnTo>
                  <a:lnTo>
                    <a:pt x="41279" y="3421"/>
                  </a:lnTo>
                  <a:lnTo>
                    <a:pt x="41663" y="3305"/>
                  </a:lnTo>
                  <a:lnTo>
                    <a:pt x="42000" y="3189"/>
                  </a:lnTo>
                  <a:lnTo>
                    <a:pt x="42291" y="3072"/>
                  </a:lnTo>
                  <a:lnTo>
                    <a:pt x="42524" y="2956"/>
                  </a:lnTo>
                  <a:lnTo>
                    <a:pt x="42628" y="2898"/>
                  </a:lnTo>
                  <a:lnTo>
                    <a:pt x="42710" y="2840"/>
                  </a:lnTo>
                  <a:lnTo>
                    <a:pt x="42791" y="2770"/>
                  </a:lnTo>
                  <a:lnTo>
                    <a:pt x="42849" y="2712"/>
                  </a:lnTo>
                  <a:lnTo>
                    <a:pt x="42896" y="2653"/>
                  </a:lnTo>
                  <a:lnTo>
                    <a:pt x="42931" y="2584"/>
                  </a:lnTo>
                  <a:lnTo>
                    <a:pt x="42954" y="2525"/>
                  </a:lnTo>
                  <a:lnTo>
                    <a:pt x="42966" y="2456"/>
                  </a:lnTo>
                  <a:lnTo>
                    <a:pt x="42954" y="2397"/>
                  </a:lnTo>
                  <a:lnTo>
                    <a:pt x="42931" y="2339"/>
                  </a:lnTo>
                  <a:lnTo>
                    <a:pt x="42896" y="2269"/>
                  </a:lnTo>
                  <a:lnTo>
                    <a:pt x="42849" y="2211"/>
                  </a:lnTo>
                  <a:lnTo>
                    <a:pt x="42791" y="2142"/>
                  </a:lnTo>
                  <a:lnTo>
                    <a:pt x="42710" y="2083"/>
                  </a:lnTo>
                  <a:lnTo>
                    <a:pt x="42628" y="2025"/>
                  </a:lnTo>
                  <a:lnTo>
                    <a:pt x="42524" y="1967"/>
                  </a:lnTo>
                  <a:lnTo>
                    <a:pt x="42291" y="1839"/>
                  </a:lnTo>
                  <a:lnTo>
                    <a:pt x="42000" y="1723"/>
                  </a:lnTo>
                  <a:lnTo>
                    <a:pt x="41663" y="1618"/>
                  </a:lnTo>
                  <a:lnTo>
                    <a:pt x="41279" y="1502"/>
                  </a:lnTo>
                  <a:lnTo>
                    <a:pt x="40848" y="1397"/>
                  </a:lnTo>
                  <a:lnTo>
                    <a:pt x="40371" y="1281"/>
                  </a:lnTo>
                  <a:lnTo>
                    <a:pt x="39848" y="1188"/>
                  </a:lnTo>
                  <a:lnTo>
                    <a:pt x="39289" y="1083"/>
                  </a:lnTo>
                  <a:lnTo>
                    <a:pt x="38696" y="990"/>
                  </a:lnTo>
                  <a:lnTo>
                    <a:pt x="38056" y="897"/>
                  </a:lnTo>
                  <a:lnTo>
                    <a:pt x="37381" y="804"/>
                  </a:lnTo>
                  <a:lnTo>
                    <a:pt x="36672" y="722"/>
                  </a:lnTo>
                  <a:lnTo>
                    <a:pt x="35927" y="641"/>
                  </a:lnTo>
                  <a:lnTo>
                    <a:pt x="35147" y="559"/>
                  </a:lnTo>
                  <a:lnTo>
                    <a:pt x="34333" y="489"/>
                  </a:lnTo>
                  <a:lnTo>
                    <a:pt x="33495" y="420"/>
                  </a:lnTo>
                  <a:lnTo>
                    <a:pt x="31715" y="292"/>
                  </a:lnTo>
                  <a:lnTo>
                    <a:pt x="29842" y="187"/>
                  </a:lnTo>
                  <a:lnTo>
                    <a:pt x="27864" y="106"/>
                  </a:lnTo>
                  <a:lnTo>
                    <a:pt x="25805" y="47"/>
                  </a:lnTo>
                  <a:lnTo>
                    <a:pt x="23676" y="12"/>
                  </a:lnTo>
                  <a:lnTo>
                    <a:pt x="21477" y="1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5661875" y="3308125"/>
              <a:ext cx="1063100" cy="365625"/>
            </a:xfrm>
            <a:custGeom>
              <a:rect b="b" l="l" r="r" t="t"/>
              <a:pathLst>
                <a:path extrusionOk="0" h="14625" w="42524">
                  <a:moveTo>
                    <a:pt x="40266" y="0"/>
                  </a:moveTo>
                  <a:lnTo>
                    <a:pt x="40045" y="12"/>
                  </a:lnTo>
                  <a:lnTo>
                    <a:pt x="39824" y="47"/>
                  </a:lnTo>
                  <a:lnTo>
                    <a:pt x="39615" y="93"/>
                  </a:lnTo>
                  <a:lnTo>
                    <a:pt x="39417" y="152"/>
                  </a:lnTo>
                  <a:lnTo>
                    <a:pt x="39242" y="198"/>
                  </a:lnTo>
                  <a:lnTo>
                    <a:pt x="39161" y="233"/>
                  </a:lnTo>
                  <a:lnTo>
                    <a:pt x="39080" y="280"/>
                  </a:lnTo>
                  <a:lnTo>
                    <a:pt x="39010" y="315"/>
                  </a:lnTo>
                  <a:lnTo>
                    <a:pt x="38940" y="373"/>
                  </a:lnTo>
                  <a:lnTo>
                    <a:pt x="38812" y="489"/>
                  </a:lnTo>
                  <a:lnTo>
                    <a:pt x="38707" y="617"/>
                  </a:lnTo>
                  <a:lnTo>
                    <a:pt x="38614" y="768"/>
                  </a:lnTo>
                  <a:lnTo>
                    <a:pt x="38544" y="931"/>
                  </a:lnTo>
                  <a:lnTo>
                    <a:pt x="38475" y="1094"/>
                  </a:lnTo>
                  <a:lnTo>
                    <a:pt x="38416" y="1245"/>
                  </a:lnTo>
                  <a:lnTo>
                    <a:pt x="38382" y="1408"/>
                  </a:lnTo>
                  <a:lnTo>
                    <a:pt x="38347" y="1559"/>
                  </a:lnTo>
                  <a:lnTo>
                    <a:pt x="38300" y="1827"/>
                  </a:lnTo>
                  <a:lnTo>
                    <a:pt x="38288" y="2001"/>
                  </a:lnTo>
                  <a:lnTo>
                    <a:pt x="38277" y="2071"/>
                  </a:lnTo>
                  <a:lnTo>
                    <a:pt x="19615" y="4468"/>
                  </a:lnTo>
                  <a:lnTo>
                    <a:pt x="19476" y="4305"/>
                  </a:lnTo>
                  <a:lnTo>
                    <a:pt x="19336" y="4177"/>
                  </a:lnTo>
                  <a:lnTo>
                    <a:pt x="19197" y="4049"/>
                  </a:lnTo>
                  <a:lnTo>
                    <a:pt x="19069" y="3956"/>
                  </a:lnTo>
                  <a:lnTo>
                    <a:pt x="18941" y="3875"/>
                  </a:lnTo>
                  <a:lnTo>
                    <a:pt x="18813" y="3816"/>
                  </a:lnTo>
                  <a:lnTo>
                    <a:pt x="18685" y="3770"/>
                  </a:lnTo>
                  <a:lnTo>
                    <a:pt x="18568" y="3747"/>
                  </a:lnTo>
                  <a:lnTo>
                    <a:pt x="18452" y="3735"/>
                  </a:lnTo>
                  <a:lnTo>
                    <a:pt x="18347" y="3735"/>
                  </a:lnTo>
                  <a:lnTo>
                    <a:pt x="18231" y="3747"/>
                  </a:lnTo>
                  <a:lnTo>
                    <a:pt x="18126" y="3770"/>
                  </a:lnTo>
                  <a:lnTo>
                    <a:pt x="18033" y="3793"/>
                  </a:lnTo>
                  <a:lnTo>
                    <a:pt x="17928" y="3840"/>
                  </a:lnTo>
                  <a:lnTo>
                    <a:pt x="17835" y="3886"/>
                  </a:lnTo>
                  <a:lnTo>
                    <a:pt x="17754" y="3944"/>
                  </a:lnTo>
                  <a:lnTo>
                    <a:pt x="17591" y="4072"/>
                  </a:lnTo>
                  <a:lnTo>
                    <a:pt x="17440" y="4212"/>
                  </a:lnTo>
                  <a:lnTo>
                    <a:pt x="17323" y="4352"/>
                  </a:lnTo>
                  <a:lnTo>
                    <a:pt x="17219" y="4491"/>
                  </a:lnTo>
                  <a:lnTo>
                    <a:pt x="17137" y="4608"/>
                  </a:lnTo>
                  <a:lnTo>
                    <a:pt x="17068" y="4701"/>
                  </a:lnTo>
                  <a:lnTo>
                    <a:pt x="17021" y="4794"/>
                  </a:lnTo>
                  <a:lnTo>
                    <a:pt x="16486" y="4608"/>
                  </a:lnTo>
                  <a:lnTo>
                    <a:pt x="15951" y="4398"/>
                  </a:lnTo>
                  <a:lnTo>
                    <a:pt x="14857" y="3979"/>
                  </a:lnTo>
                  <a:lnTo>
                    <a:pt x="13775" y="3572"/>
                  </a:lnTo>
                  <a:lnTo>
                    <a:pt x="13240" y="3386"/>
                  </a:lnTo>
                  <a:lnTo>
                    <a:pt x="12728" y="3211"/>
                  </a:lnTo>
                  <a:lnTo>
                    <a:pt x="12216" y="3060"/>
                  </a:lnTo>
                  <a:lnTo>
                    <a:pt x="11727" y="2932"/>
                  </a:lnTo>
                  <a:lnTo>
                    <a:pt x="11495" y="2886"/>
                  </a:lnTo>
                  <a:lnTo>
                    <a:pt x="11262" y="2839"/>
                  </a:lnTo>
                  <a:lnTo>
                    <a:pt x="11041" y="2804"/>
                  </a:lnTo>
                  <a:lnTo>
                    <a:pt x="10820" y="2781"/>
                  </a:lnTo>
                  <a:lnTo>
                    <a:pt x="10610" y="2769"/>
                  </a:lnTo>
                  <a:lnTo>
                    <a:pt x="10215" y="2769"/>
                  </a:lnTo>
                  <a:lnTo>
                    <a:pt x="10029" y="2793"/>
                  </a:lnTo>
                  <a:lnTo>
                    <a:pt x="9854" y="2816"/>
                  </a:lnTo>
                  <a:lnTo>
                    <a:pt x="9680" y="2862"/>
                  </a:lnTo>
                  <a:lnTo>
                    <a:pt x="9517" y="2921"/>
                  </a:lnTo>
                  <a:lnTo>
                    <a:pt x="9366" y="2990"/>
                  </a:lnTo>
                  <a:lnTo>
                    <a:pt x="9238" y="3072"/>
                  </a:lnTo>
                  <a:lnTo>
                    <a:pt x="9110" y="3177"/>
                  </a:lnTo>
                  <a:lnTo>
                    <a:pt x="8982" y="3281"/>
                  </a:lnTo>
                  <a:lnTo>
                    <a:pt x="8877" y="3398"/>
                  </a:lnTo>
                  <a:lnTo>
                    <a:pt x="8772" y="3514"/>
                  </a:lnTo>
                  <a:lnTo>
                    <a:pt x="8668" y="3654"/>
                  </a:lnTo>
                  <a:lnTo>
                    <a:pt x="8586" y="3793"/>
                  </a:lnTo>
                  <a:lnTo>
                    <a:pt x="8505" y="3933"/>
                  </a:lnTo>
                  <a:lnTo>
                    <a:pt x="8423" y="4084"/>
                  </a:lnTo>
                  <a:lnTo>
                    <a:pt x="8353" y="4247"/>
                  </a:lnTo>
                  <a:lnTo>
                    <a:pt x="8237" y="4573"/>
                  </a:lnTo>
                  <a:lnTo>
                    <a:pt x="8132" y="4910"/>
                  </a:lnTo>
                  <a:lnTo>
                    <a:pt x="8051" y="5247"/>
                  </a:lnTo>
                  <a:lnTo>
                    <a:pt x="7993" y="5585"/>
                  </a:lnTo>
                  <a:lnTo>
                    <a:pt x="7946" y="5911"/>
                  </a:lnTo>
                  <a:lnTo>
                    <a:pt x="7911" y="6213"/>
                  </a:lnTo>
                  <a:lnTo>
                    <a:pt x="7900" y="6504"/>
                  </a:lnTo>
                  <a:lnTo>
                    <a:pt x="7876" y="6969"/>
                  </a:lnTo>
                  <a:lnTo>
                    <a:pt x="7876" y="7272"/>
                  </a:lnTo>
                  <a:lnTo>
                    <a:pt x="7783" y="7214"/>
                  </a:lnTo>
                  <a:lnTo>
                    <a:pt x="7690" y="7167"/>
                  </a:lnTo>
                  <a:lnTo>
                    <a:pt x="7597" y="7132"/>
                  </a:lnTo>
                  <a:lnTo>
                    <a:pt x="7504" y="7097"/>
                  </a:lnTo>
                  <a:lnTo>
                    <a:pt x="7399" y="7062"/>
                  </a:lnTo>
                  <a:lnTo>
                    <a:pt x="7295" y="7051"/>
                  </a:lnTo>
                  <a:lnTo>
                    <a:pt x="7190" y="7039"/>
                  </a:lnTo>
                  <a:lnTo>
                    <a:pt x="7085" y="7039"/>
                  </a:lnTo>
                  <a:lnTo>
                    <a:pt x="6911" y="7062"/>
                  </a:lnTo>
                  <a:lnTo>
                    <a:pt x="6736" y="7109"/>
                  </a:lnTo>
                  <a:lnTo>
                    <a:pt x="6573" y="7179"/>
                  </a:lnTo>
                  <a:lnTo>
                    <a:pt x="6422" y="7260"/>
                  </a:lnTo>
                  <a:lnTo>
                    <a:pt x="6283" y="7365"/>
                  </a:lnTo>
                  <a:lnTo>
                    <a:pt x="6155" y="7493"/>
                  </a:lnTo>
                  <a:lnTo>
                    <a:pt x="6038" y="7632"/>
                  </a:lnTo>
                  <a:lnTo>
                    <a:pt x="5933" y="7784"/>
                  </a:lnTo>
                  <a:lnTo>
                    <a:pt x="4072" y="8354"/>
                  </a:lnTo>
                  <a:lnTo>
                    <a:pt x="4072" y="8354"/>
                  </a:lnTo>
                  <a:lnTo>
                    <a:pt x="4398" y="5829"/>
                  </a:lnTo>
                  <a:lnTo>
                    <a:pt x="2083" y="5945"/>
                  </a:lnTo>
                  <a:lnTo>
                    <a:pt x="2804" y="8342"/>
                  </a:lnTo>
                  <a:lnTo>
                    <a:pt x="2804" y="8342"/>
                  </a:lnTo>
                  <a:lnTo>
                    <a:pt x="0" y="7586"/>
                  </a:lnTo>
                  <a:lnTo>
                    <a:pt x="81" y="9157"/>
                  </a:lnTo>
                  <a:lnTo>
                    <a:pt x="151" y="10739"/>
                  </a:lnTo>
                  <a:lnTo>
                    <a:pt x="2862" y="9727"/>
                  </a:lnTo>
                  <a:lnTo>
                    <a:pt x="2373" y="12181"/>
                  </a:lnTo>
                  <a:lnTo>
                    <a:pt x="2373" y="12181"/>
                  </a:lnTo>
                  <a:lnTo>
                    <a:pt x="4689" y="12077"/>
                  </a:lnTo>
                  <a:lnTo>
                    <a:pt x="4130" y="9599"/>
                  </a:lnTo>
                  <a:lnTo>
                    <a:pt x="6038" y="9983"/>
                  </a:lnTo>
                  <a:lnTo>
                    <a:pt x="6155" y="10134"/>
                  </a:lnTo>
                  <a:lnTo>
                    <a:pt x="6283" y="10262"/>
                  </a:lnTo>
                  <a:lnTo>
                    <a:pt x="6422" y="10378"/>
                  </a:lnTo>
                  <a:lnTo>
                    <a:pt x="6573" y="10471"/>
                  </a:lnTo>
                  <a:lnTo>
                    <a:pt x="6736" y="10541"/>
                  </a:lnTo>
                  <a:lnTo>
                    <a:pt x="6899" y="10588"/>
                  </a:lnTo>
                  <a:lnTo>
                    <a:pt x="7074" y="10622"/>
                  </a:lnTo>
                  <a:lnTo>
                    <a:pt x="7248" y="10622"/>
                  </a:lnTo>
                  <a:lnTo>
                    <a:pt x="7353" y="10611"/>
                  </a:lnTo>
                  <a:lnTo>
                    <a:pt x="7458" y="10599"/>
                  </a:lnTo>
                  <a:lnTo>
                    <a:pt x="7562" y="10564"/>
                  </a:lnTo>
                  <a:lnTo>
                    <a:pt x="7655" y="10529"/>
                  </a:lnTo>
                  <a:lnTo>
                    <a:pt x="7760" y="10494"/>
                  </a:lnTo>
                  <a:lnTo>
                    <a:pt x="7842" y="10436"/>
                  </a:lnTo>
                  <a:lnTo>
                    <a:pt x="7935" y="10390"/>
                  </a:lnTo>
                  <a:lnTo>
                    <a:pt x="8016" y="10320"/>
                  </a:lnTo>
                  <a:lnTo>
                    <a:pt x="8063" y="10669"/>
                  </a:lnTo>
                  <a:lnTo>
                    <a:pt x="8109" y="10913"/>
                  </a:lnTo>
                  <a:lnTo>
                    <a:pt x="8156" y="11181"/>
                  </a:lnTo>
                  <a:lnTo>
                    <a:pt x="8225" y="11483"/>
                  </a:lnTo>
                  <a:lnTo>
                    <a:pt x="8319" y="11809"/>
                  </a:lnTo>
                  <a:lnTo>
                    <a:pt x="8435" y="12135"/>
                  </a:lnTo>
                  <a:lnTo>
                    <a:pt x="8563" y="12472"/>
                  </a:lnTo>
                  <a:lnTo>
                    <a:pt x="8726" y="12810"/>
                  </a:lnTo>
                  <a:lnTo>
                    <a:pt x="8807" y="12973"/>
                  </a:lnTo>
                  <a:lnTo>
                    <a:pt x="8900" y="13135"/>
                  </a:lnTo>
                  <a:lnTo>
                    <a:pt x="9005" y="13287"/>
                  </a:lnTo>
                  <a:lnTo>
                    <a:pt x="9121" y="13450"/>
                  </a:lnTo>
                  <a:lnTo>
                    <a:pt x="9238" y="13589"/>
                  </a:lnTo>
                  <a:lnTo>
                    <a:pt x="9366" y="13740"/>
                  </a:lnTo>
                  <a:lnTo>
                    <a:pt x="9494" y="13868"/>
                  </a:lnTo>
                  <a:lnTo>
                    <a:pt x="9645" y="13996"/>
                  </a:lnTo>
                  <a:lnTo>
                    <a:pt x="9796" y="14113"/>
                  </a:lnTo>
                  <a:lnTo>
                    <a:pt x="9947" y="14217"/>
                  </a:lnTo>
                  <a:lnTo>
                    <a:pt x="10122" y="14322"/>
                  </a:lnTo>
                  <a:lnTo>
                    <a:pt x="10296" y="14404"/>
                  </a:lnTo>
                  <a:lnTo>
                    <a:pt x="10494" y="14473"/>
                  </a:lnTo>
                  <a:lnTo>
                    <a:pt x="10692" y="14532"/>
                  </a:lnTo>
                  <a:lnTo>
                    <a:pt x="10832" y="14566"/>
                  </a:lnTo>
                  <a:lnTo>
                    <a:pt x="10983" y="14578"/>
                  </a:lnTo>
                  <a:lnTo>
                    <a:pt x="11146" y="14578"/>
                  </a:lnTo>
                  <a:lnTo>
                    <a:pt x="11309" y="14566"/>
                  </a:lnTo>
                  <a:lnTo>
                    <a:pt x="11483" y="14543"/>
                  </a:lnTo>
                  <a:lnTo>
                    <a:pt x="11669" y="14520"/>
                  </a:lnTo>
                  <a:lnTo>
                    <a:pt x="11855" y="14473"/>
                  </a:lnTo>
                  <a:lnTo>
                    <a:pt x="12053" y="14415"/>
                  </a:lnTo>
                  <a:lnTo>
                    <a:pt x="12460" y="14287"/>
                  </a:lnTo>
                  <a:lnTo>
                    <a:pt x="12891" y="14124"/>
                  </a:lnTo>
                  <a:lnTo>
                    <a:pt x="13321" y="13938"/>
                  </a:lnTo>
                  <a:lnTo>
                    <a:pt x="13775" y="13717"/>
                  </a:lnTo>
                  <a:lnTo>
                    <a:pt x="14240" y="13496"/>
                  </a:lnTo>
                  <a:lnTo>
                    <a:pt x="14694" y="13263"/>
                  </a:lnTo>
                  <a:lnTo>
                    <a:pt x="15613" y="12775"/>
                  </a:lnTo>
                  <a:lnTo>
                    <a:pt x="16509" y="12321"/>
                  </a:lnTo>
                  <a:lnTo>
                    <a:pt x="16940" y="12112"/>
                  </a:lnTo>
                  <a:lnTo>
                    <a:pt x="17335" y="11914"/>
                  </a:lnTo>
                  <a:lnTo>
                    <a:pt x="17393" y="12007"/>
                  </a:lnTo>
                  <a:lnTo>
                    <a:pt x="17463" y="12088"/>
                  </a:lnTo>
                  <a:lnTo>
                    <a:pt x="17556" y="12205"/>
                  </a:lnTo>
                  <a:lnTo>
                    <a:pt x="17673" y="12333"/>
                  </a:lnTo>
                  <a:lnTo>
                    <a:pt x="17812" y="12461"/>
                  </a:lnTo>
                  <a:lnTo>
                    <a:pt x="17963" y="12589"/>
                  </a:lnTo>
                  <a:lnTo>
                    <a:pt x="18138" y="12705"/>
                  </a:lnTo>
                  <a:lnTo>
                    <a:pt x="18231" y="12752"/>
                  </a:lnTo>
                  <a:lnTo>
                    <a:pt x="18336" y="12786"/>
                  </a:lnTo>
                  <a:lnTo>
                    <a:pt x="18429" y="12821"/>
                  </a:lnTo>
                  <a:lnTo>
                    <a:pt x="18533" y="12845"/>
                  </a:lnTo>
                  <a:lnTo>
                    <a:pt x="18638" y="12856"/>
                  </a:lnTo>
                  <a:lnTo>
                    <a:pt x="18754" y="12856"/>
                  </a:lnTo>
                  <a:lnTo>
                    <a:pt x="18859" y="12845"/>
                  </a:lnTo>
                  <a:lnTo>
                    <a:pt x="18976" y="12821"/>
                  </a:lnTo>
                  <a:lnTo>
                    <a:pt x="19092" y="12786"/>
                  </a:lnTo>
                  <a:lnTo>
                    <a:pt x="19208" y="12728"/>
                  </a:lnTo>
                  <a:lnTo>
                    <a:pt x="19336" y="12658"/>
                  </a:lnTo>
                  <a:lnTo>
                    <a:pt x="19453" y="12565"/>
                  </a:lnTo>
                  <a:lnTo>
                    <a:pt x="19581" y="12461"/>
                  </a:lnTo>
                  <a:lnTo>
                    <a:pt x="19697" y="12333"/>
                  </a:lnTo>
                  <a:lnTo>
                    <a:pt x="19825" y="12181"/>
                  </a:lnTo>
                  <a:lnTo>
                    <a:pt x="19953" y="12007"/>
                  </a:lnTo>
                  <a:lnTo>
                    <a:pt x="38754" y="12740"/>
                  </a:lnTo>
                  <a:lnTo>
                    <a:pt x="38765" y="12798"/>
                  </a:lnTo>
                  <a:lnTo>
                    <a:pt x="38800" y="12984"/>
                  </a:lnTo>
                  <a:lnTo>
                    <a:pt x="38870" y="13240"/>
                  </a:lnTo>
                  <a:lnTo>
                    <a:pt x="38917" y="13391"/>
                  </a:lnTo>
                  <a:lnTo>
                    <a:pt x="38975" y="13543"/>
                  </a:lnTo>
                  <a:lnTo>
                    <a:pt x="39033" y="13694"/>
                  </a:lnTo>
                  <a:lnTo>
                    <a:pt x="39115" y="13857"/>
                  </a:lnTo>
                  <a:lnTo>
                    <a:pt x="39208" y="14008"/>
                  </a:lnTo>
                  <a:lnTo>
                    <a:pt x="39312" y="14148"/>
                  </a:lnTo>
                  <a:lnTo>
                    <a:pt x="39429" y="14264"/>
                  </a:lnTo>
                  <a:lnTo>
                    <a:pt x="39568" y="14369"/>
                  </a:lnTo>
                  <a:lnTo>
                    <a:pt x="39638" y="14415"/>
                  </a:lnTo>
                  <a:lnTo>
                    <a:pt x="39708" y="14462"/>
                  </a:lnTo>
                  <a:lnTo>
                    <a:pt x="39789" y="14485"/>
                  </a:lnTo>
                  <a:lnTo>
                    <a:pt x="39871" y="14508"/>
                  </a:lnTo>
                  <a:lnTo>
                    <a:pt x="40057" y="14555"/>
                  </a:lnTo>
                  <a:lnTo>
                    <a:pt x="40255" y="14590"/>
                  </a:lnTo>
                  <a:lnTo>
                    <a:pt x="40476" y="14613"/>
                  </a:lnTo>
                  <a:lnTo>
                    <a:pt x="40697" y="14625"/>
                  </a:lnTo>
                  <a:lnTo>
                    <a:pt x="40918" y="14625"/>
                  </a:lnTo>
                  <a:lnTo>
                    <a:pt x="41151" y="14601"/>
                  </a:lnTo>
                  <a:lnTo>
                    <a:pt x="41372" y="14555"/>
                  </a:lnTo>
                  <a:lnTo>
                    <a:pt x="41476" y="14520"/>
                  </a:lnTo>
                  <a:lnTo>
                    <a:pt x="41581" y="14473"/>
                  </a:lnTo>
                  <a:lnTo>
                    <a:pt x="41686" y="14427"/>
                  </a:lnTo>
                  <a:lnTo>
                    <a:pt x="41790" y="14369"/>
                  </a:lnTo>
                  <a:lnTo>
                    <a:pt x="41883" y="14299"/>
                  </a:lnTo>
                  <a:lnTo>
                    <a:pt x="41977" y="14229"/>
                  </a:lnTo>
                  <a:lnTo>
                    <a:pt x="42058" y="14148"/>
                  </a:lnTo>
                  <a:lnTo>
                    <a:pt x="42139" y="14043"/>
                  </a:lnTo>
                  <a:lnTo>
                    <a:pt x="42221" y="13938"/>
                  </a:lnTo>
                  <a:lnTo>
                    <a:pt x="42279" y="13822"/>
                  </a:lnTo>
                  <a:lnTo>
                    <a:pt x="42349" y="13694"/>
                  </a:lnTo>
                  <a:lnTo>
                    <a:pt x="42395" y="13554"/>
                  </a:lnTo>
                  <a:lnTo>
                    <a:pt x="42442" y="13403"/>
                  </a:lnTo>
                  <a:lnTo>
                    <a:pt x="42477" y="13229"/>
                  </a:lnTo>
                  <a:lnTo>
                    <a:pt x="42500" y="13054"/>
                  </a:lnTo>
                  <a:lnTo>
                    <a:pt x="42523" y="12856"/>
                  </a:lnTo>
                  <a:lnTo>
                    <a:pt x="42523" y="12647"/>
                  </a:lnTo>
                  <a:lnTo>
                    <a:pt x="42523" y="12426"/>
                  </a:lnTo>
                  <a:lnTo>
                    <a:pt x="42477" y="11495"/>
                  </a:lnTo>
                  <a:lnTo>
                    <a:pt x="42419" y="10576"/>
                  </a:lnTo>
                  <a:lnTo>
                    <a:pt x="42302" y="8901"/>
                  </a:lnTo>
                  <a:lnTo>
                    <a:pt x="42198" y="7702"/>
                  </a:lnTo>
                  <a:lnTo>
                    <a:pt x="42163" y="7237"/>
                  </a:lnTo>
                  <a:lnTo>
                    <a:pt x="42163" y="6783"/>
                  </a:lnTo>
                  <a:lnTo>
                    <a:pt x="42151" y="5573"/>
                  </a:lnTo>
                  <a:lnTo>
                    <a:pt x="42116" y="3898"/>
                  </a:lnTo>
                  <a:lnTo>
                    <a:pt x="42093" y="2979"/>
                  </a:lnTo>
                  <a:lnTo>
                    <a:pt x="42058" y="2048"/>
                  </a:lnTo>
                  <a:lnTo>
                    <a:pt x="42046" y="1827"/>
                  </a:lnTo>
                  <a:lnTo>
                    <a:pt x="42023" y="1618"/>
                  </a:lnTo>
                  <a:lnTo>
                    <a:pt x="41988" y="1420"/>
                  </a:lnTo>
                  <a:lnTo>
                    <a:pt x="41942" y="1245"/>
                  </a:lnTo>
                  <a:lnTo>
                    <a:pt x="41895" y="1082"/>
                  </a:lnTo>
                  <a:lnTo>
                    <a:pt x="41837" y="931"/>
                  </a:lnTo>
                  <a:lnTo>
                    <a:pt x="41767" y="803"/>
                  </a:lnTo>
                  <a:lnTo>
                    <a:pt x="41697" y="675"/>
                  </a:lnTo>
                  <a:lnTo>
                    <a:pt x="41616" y="570"/>
                  </a:lnTo>
                  <a:lnTo>
                    <a:pt x="41534" y="466"/>
                  </a:lnTo>
                  <a:lnTo>
                    <a:pt x="41453" y="373"/>
                  </a:lnTo>
                  <a:lnTo>
                    <a:pt x="41360" y="303"/>
                  </a:lnTo>
                  <a:lnTo>
                    <a:pt x="41255" y="233"/>
                  </a:lnTo>
                  <a:lnTo>
                    <a:pt x="41151" y="175"/>
                  </a:lnTo>
                  <a:lnTo>
                    <a:pt x="41046" y="128"/>
                  </a:lnTo>
                  <a:lnTo>
                    <a:pt x="40941" y="82"/>
                  </a:lnTo>
                  <a:lnTo>
                    <a:pt x="40836" y="59"/>
                  </a:lnTo>
                  <a:lnTo>
                    <a:pt x="40720" y="35"/>
                  </a:lnTo>
                  <a:lnTo>
                    <a:pt x="40499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1" name="Google Shape;2241;p53"/>
            <p:cNvGrpSpPr/>
            <p:nvPr/>
          </p:nvGrpSpPr>
          <p:grpSpPr>
            <a:xfrm>
              <a:off x="6667950" y="3061475"/>
              <a:ext cx="276900" cy="426700"/>
              <a:chOff x="6667950" y="2950975"/>
              <a:chExt cx="276900" cy="426700"/>
            </a:xfrm>
          </p:grpSpPr>
          <p:sp>
            <p:nvSpPr>
              <p:cNvPr id="2242" name="Google Shape;2242;p53"/>
              <p:cNvSpPr/>
              <p:nvPr/>
            </p:nvSpPr>
            <p:spPr>
              <a:xfrm>
                <a:off x="6834025" y="2950975"/>
                <a:ext cx="49750" cy="143700"/>
              </a:xfrm>
              <a:custGeom>
                <a:rect b="b" l="l" r="r" t="t"/>
                <a:pathLst>
                  <a:path extrusionOk="0" h="5748" w="1990">
                    <a:moveTo>
                      <a:pt x="268" y="1"/>
                    </a:moveTo>
                    <a:lnTo>
                      <a:pt x="0" y="5748"/>
                    </a:lnTo>
                    <a:lnTo>
                      <a:pt x="1990" y="419"/>
                    </a:lnTo>
                    <a:lnTo>
                      <a:pt x="26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53"/>
              <p:cNvSpPr/>
              <p:nvPr/>
            </p:nvSpPr>
            <p:spPr>
              <a:xfrm>
                <a:off x="6715350" y="2967275"/>
                <a:ext cx="67500" cy="124200"/>
              </a:xfrm>
              <a:custGeom>
                <a:rect b="b" l="l" r="r" t="t"/>
                <a:pathLst>
                  <a:path extrusionOk="0" h="4968" w="2700">
                    <a:moveTo>
                      <a:pt x="1722" y="0"/>
                    </a:moveTo>
                    <a:lnTo>
                      <a:pt x="0" y="745"/>
                    </a:lnTo>
                    <a:lnTo>
                      <a:pt x="2700" y="4968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53"/>
              <p:cNvSpPr/>
              <p:nvPr/>
            </p:nvSpPr>
            <p:spPr>
              <a:xfrm>
                <a:off x="6667950" y="3065575"/>
                <a:ext cx="83200" cy="55000"/>
              </a:xfrm>
              <a:custGeom>
                <a:rect b="b" l="l" r="r" t="t"/>
                <a:pathLst>
                  <a:path extrusionOk="0" h="2200" w="3328">
                    <a:moveTo>
                      <a:pt x="733" y="0"/>
                    </a:moveTo>
                    <a:lnTo>
                      <a:pt x="0" y="1478"/>
                    </a:lnTo>
                    <a:lnTo>
                      <a:pt x="3327" y="2199"/>
                    </a:lnTo>
                    <a:lnTo>
                      <a:pt x="7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53"/>
              <p:cNvSpPr/>
              <p:nvPr/>
            </p:nvSpPr>
            <p:spPr>
              <a:xfrm>
                <a:off x="6797650" y="3275000"/>
                <a:ext cx="35800" cy="102675"/>
              </a:xfrm>
              <a:custGeom>
                <a:rect b="b" l="l" r="r" t="t"/>
                <a:pathLst>
                  <a:path extrusionOk="0" h="4107" w="1432">
                    <a:moveTo>
                      <a:pt x="1432" y="0"/>
                    </a:moveTo>
                    <a:lnTo>
                      <a:pt x="1" y="3804"/>
                    </a:lnTo>
                    <a:lnTo>
                      <a:pt x="1234" y="4107"/>
                    </a:lnTo>
                    <a:lnTo>
                      <a:pt x="143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53"/>
              <p:cNvSpPr/>
              <p:nvPr/>
            </p:nvSpPr>
            <p:spPr>
              <a:xfrm>
                <a:off x="6864550" y="3280225"/>
                <a:ext cx="56175" cy="86400"/>
              </a:xfrm>
              <a:custGeom>
                <a:rect b="b" l="l" r="r" t="t"/>
                <a:pathLst>
                  <a:path extrusionOk="0" h="3456" w="2247">
                    <a:moveTo>
                      <a:pt x="1" y="1"/>
                    </a:moveTo>
                    <a:lnTo>
                      <a:pt x="1083" y="3456"/>
                    </a:lnTo>
                    <a:lnTo>
                      <a:pt x="2246" y="279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53"/>
              <p:cNvSpPr/>
              <p:nvPr/>
            </p:nvSpPr>
            <p:spPr>
              <a:xfrm>
                <a:off x="6884325" y="3257825"/>
                <a:ext cx="60525" cy="29125"/>
              </a:xfrm>
              <a:custGeom>
                <a:rect b="b" l="l" r="r" t="t"/>
                <a:pathLst>
                  <a:path extrusionOk="0" h="1165" w="2421">
                    <a:moveTo>
                      <a:pt x="2421" y="1"/>
                    </a:moveTo>
                    <a:lnTo>
                      <a:pt x="1" y="257"/>
                    </a:lnTo>
                    <a:lnTo>
                      <a:pt x="2246" y="1164"/>
                    </a:lnTo>
                    <a:lnTo>
                      <a:pt x="242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48" name="Google Shape;2248;p53"/>
            <p:cNvSpPr/>
            <p:nvPr/>
          </p:nvSpPr>
          <p:spPr>
            <a:xfrm>
              <a:off x="7745950" y="349875"/>
              <a:ext cx="1460800" cy="1350325"/>
            </a:xfrm>
            <a:custGeom>
              <a:rect b="b" l="l" r="r" t="t"/>
              <a:pathLst>
                <a:path extrusionOk="0" h="54013" w="58432">
                  <a:moveTo>
                    <a:pt x="11293" y="54013"/>
                  </a:moveTo>
                  <a:lnTo>
                    <a:pt x="0" y="41983"/>
                  </a:lnTo>
                  <a:lnTo>
                    <a:pt x="58432" y="0"/>
                  </a:lnTo>
                  <a:lnTo>
                    <a:pt x="58432" y="1964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grpSp>
          <p:nvGrpSpPr>
            <p:cNvPr id="2249" name="Google Shape;2249;p53"/>
            <p:cNvGrpSpPr/>
            <p:nvPr/>
          </p:nvGrpSpPr>
          <p:grpSpPr>
            <a:xfrm>
              <a:off x="8048050" y="1329725"/>
              <a:ext cx="273450" cy="210025"/>
              <a:chOff x="8048050" y="1219225"/>
              <a:chExt cx="273450" cy="210025"/>
            </a:xfrm>
          </p:grpSpPr>
          <p:sp>
            <p:nvSpPr>
              <p:cNvPr id="2250" name="Google Shape;2250;p53"/>
              <p:cNvSpPr/>
              <p:nvPr/>
            </p:nvSpPr>
            <p:spPr>
              <a:xfrm>
                <a:off x="8048050" y="1370475"/>
                <a:ext cx="58500" cy="58775"/>
              </a:xfrm>
              <a:custGeom>
                <a:rect b="b" l="l" r="r" t="t"/>
                <a:pathLst>
                  <a:path extrusionOk="0" h="2351" w="2340">
                    <a:moveTo>
                      <a:pt x="1176" y="0"/>
                    </a:moveTo>
                    <a:lnTo>
                      <a:pt x="1048" y="12"/>
                    </a:lnTo>
                    <a:lnTo>
                      <a:pt x="932" y="23"/>
                    </a:lnTo>
                    <a:lnTo>
                      <a:pt x="827" y="58"/>
                    </a:lnTo>
                    <a:lnTo>
                      <a:pt x="722" y="93"/>
                    </a:lnTo>
                    <a:lnTo>
                      <a:pt x="617" y="140"/>
                    </a:lnTo>
                    <a:lnTo>
                      <a:pt x="513" y="198"/>
                    </a:lnTo>
                    <a:lnTo>
                      <a:pt x="431" y="268"/>
                    </a:lnTo>
                    <a:lnTo>
                      <a:pt x="338" y="349"/>
                    </a:lnTo>
                    <a:lnTo>
                      <a:pt x="268" y="431"/>
                    </a:lnTo>
                    <a:lnTo>
                      <a:pt x="199" y="524"/>
                    </a:lnTo>
                    <a:lnTo>
                      <a:pt x="140" y="617"/>
                    </a:lnTo>
                    <a:lnTo>
                      <a:pt x="94" y="721"/>
                    </a:lnTo>
                    <a:lnTo>
                      <a:pt x="59" y="826"/>
                    </a:lnTo>
                    <a:lnTo>
                      <a:pt x="24" y="942"/>
                    </a:lnTo>
                    <a:lnTo>
                      <a:pt x="12" y="1059"/>
                    </a:lnTo>
                    <a:lnTo>
                      <a:pt x="1" y="1175"/>
                    </a:lnTo>
                    <a:lnTo>
                      <a:pt x="12" y="1291"/>
                    </a:lnTo>
                    <a:lnTo>
                      <a:pt x="24" y="1408"/>
                    </a:lnTo>
                    <a:lnTo>
                      <a:pt x="59" y="1524"/>
                    </a:lnTo>
                    <a:lnTo>
                      <a:pt x="94" y="1629"/>
                    </a:lnTo>
                    <a:lnTo>
                      <a:pt x="140" y="1734"/>
                    </a:lnTo>
                    <a:lnTo>
                      <a:pt x="199" y="1827"/>
                    </a:lnTo>
                    <a:lnTo>
                      <a:pt x="268" y="1920"/>
                    </a:lnTo>
                    <a:lnTo>
                      <a:pt x="338" y="2001"/>
                    </a:lnTo>
                    <a:lnTo>
                      <a:pt x="431" y="2083"/>
                    </a:lnTo>
                    <a:lnTo>
                      <a:pt x="513" y="2152"/>
                    </a:lnTo>
                    <a:lnTo>
                      <a:pt x="617" y="2211"/>
                    </a:lnTo>
                    <a:lnTo>
                      <a:pt x="722" y="2257"/>
                    </a:lnTo>
                    <a:lnTo>
                      <a:pt x="827" y="2292"/>
                    </a:lnTo>
                    <a:lnTo>
                      <a:pt x="932" y="2327"/>
                    </a:lnTo>
                    <a:lnTo>
                      <a:pt x="1048" y="2339"/>
                    </a:lnTo>
                    <a:lnTo>
                      <a:pt x="1176" y="2350"/>
                    </a:lnTo>
                    <a:lnTo>
                      <a:pt x="1292" y="2339"/>
                    </a:lnTo>
                    <a:lnTo>
                      <a:pt x="1409" y="2327"/>
                    </a:lnTo>
                    <a:lnTo>
                      <a:pt x="1525" y="2292"/>
                    </a:lnTo>
                    <a:lnTo>
                      <a:pt x="1630" y="2257"/>
                    </a:lnTo>
                    <a:lnTo>
                      <a:pt x="1734" y="2211"/>
                    </a:lnTo>
                    <a:lnTo>
                      <a:pt x="1827" y="2152"/>
                    </a:lnTo>
                    <a:lnTo>
                      <a:pt x="1920" y="2083"/>
                    </a:lnTo>
                    <a:lnTo>
                      <a:pt x="2002" y="2001"/>
                    </a:lnTo>
                    <a:lnTo>
                      <a:pt x="2072" y="1920"/>
                    </a:lnTo>
                    <a:lnTo>
                      <a:pt x="2141" y="1827"/>
                    </a:lnTo>
                    <a:lnTo>
                      <a:pt x="2200" y="1734"/>
                    </a:lnTo>
                    <a:lnTo>
                      <a:pt x="2258" y="1629"/>
                    </a:lnTo>
                    <a:lnTo>
                      <a:pt x="2293" y="1524"/>
                    </a:lnTo>
                    <a:lnTo>
                      <a:pt x="2316" y="1408"/>
                    </a:lnTo>
                    <a:lnTo>
                      <a:pt x="2339" y="1291"/>
                    </a:lnTo>
                    <a:lnTo>
                      <a:pt x="2339" y="1175"/>
                    </a:lnTo>
                    <a:lnTo>
                      <a:pt x="2339" y="1059"/>
                    </a:lnTo>
                    <a:lnTo>
                      <a:pt x="2316" y="942"/>
                    </a:lnTo>
                    <a:lnTo>
                      <a:pt x="2293" y="826"/>
                    </a:lnTo>
                    <a:lnTo>
                      <a:pt x="2258" y="721"/>
                    </a:lnTo>
                    <a:lnTo>
                      <a:pt x="2200" y="617"/>
                    </a:lnTo>
                    <a:lnTo>
                      <a:pt x="2141" y="524"/>
                    </a:lnTo>
                    <a:lnTo>
                      <a:pt x="2072" y="431"/>
                    </a:lnTo>
                    <a:lnTo>
                      <a:pt x="2002" y="349"/>
                    </a:lnTo>
                    <a:lnTo>
                      <a:pt x="1920" y="268"/>
                    </a:lnTo>
                    <a:lnTo>
                      <a:pt x="1827" y="198"/>
                    </a:lnTo>
                    <a:lnTo>
                      <a:pt x="1734" y="140"/>
                    </a:lnTo>
                    <a:lnTo>
                      <a:pt x="1630" y="93"/>
                    </a:lnTo>
                    <a:lnTo>
                      <a:pt x="1525" y="58"/>
                    </a:lnTo>
                    <a:lnTo>
                      <a:pt x="1409" y="23"/>
                    </a:lnTo>
                    <a:lnTo>
                      <a:pt x="1292" y="1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53"/>
              <p:cNvSpPr/>
              <p:nvPr/>
            </p:nvSpPr>
            <p:spPr>
              <a:xfrm>
                <a:off x="8150725" y="1302100"/>
                <a:ext cx="58500" cy="58800"/>
              </a:xfrm>
              <a:custGeom>
                <a:rect b="b" l="l" r="r" t="t"/>
                <a:pathLst>
                  <a:path extrusionOk="0" h="2352" w="2340">
                    <a:moveTo>
                      <a:pt x="1164" y="1"/>
                    </a:moveTo>
                    <a:lnTo>
                      <a:pt x="1048" y="13"/>
                    </a:lnTo>
                    <a:lnTo>
                      <a:pt x="931" y="24"/>
                    </a:lnTo>
                    <a:lnTo>
                      <a:pt x="815" y="59"/>
                    </a:lnTo>
                    <a:lnTo>
                      <a:pt x="710" y="94"/>
                    </a:lnTo>
                    <a:lnTo>
                      <a:pt x="606" y="141"/>
                    </a:lnTo>
                    <a:lnTo>
                      <a:pt x="513" y="199"/>
                    </a:lnTo>
                    <a:lnTo>
                      <a:pt x="420" y="269"/>
                    </a:lnTo>
                    <a:lnTo>
                      <a:pt x="338" y="350"/>
                    </a:lnTo>
                    <a:lnTo>
                      <a:pt x="268" y="431"/>
                    </a:lnTo>
                    <a:lnTo>
                      <a:pt x="198" y="525"/>
                    </a:lnTo>
                    <a:lnTo>
                      <a:pt x="140" y="618"/>
                    </a:lnTo>
                    <a:lnTo>
                      <a:pt x="82" y="722"/>
                    </a:lnTo>
                    <a:lnTo>
                      <a:pt x="47" y="827"/>
                    </a:lnTo>
                    <a:lnTo>
                      <a:pt x="24" y="943"/>
                    </a:lnTo>
                    <a:lnTo>
                      <a:pt x="1" y="1060"/>
                    </a:lnTo>
                    <a:lnTo>
                      <a:pt x="1" y="1176"/>
                    </a:lnTo>
                    <a:lnTo>
                      <a:pt x="1" y="1292"/>
                    </a:lnTo>
                    <a:lnTo>
                      <a:pt x="24" y="1409"/>
                    </a:lnTo>
                    <a:lnTo>
                      <a:pt x="47" y="1525"/>
                    </a:lnTo>
                    <a:lnTo>
                      <a:pt x="82" y="1630"/>
                    </a:lnTo>
                    <a:lnTo>
                      <a:pt x="140" y="1734"/>
                    </a:lnTo>
                    <a:lnTo>
                      <a:pt x="198" y="1828"/>
                    </a:lnTo>
                    <a:lnTo>
                      <a:pt x="268" y="1921"/>
                    </a:lnTo>
                    <a:lnTo>
                      <a:pt x="338" y="2002"/>
                    </a:lnTo>
                    <a:lnTo>
                      <a:pt x="420" y="2084"/>
                    </a:lnTo>
                    <a:lnTo>
                      <a:pt x="513" y="2142"/>
                    </a:lnTo>
                    <a:lnTo>
                      <a:pt x="606" y="2212"/>
                    </a:lnTo>
                    <a:lnTo>
                      <a:pt x="710" y="2258"/>
                    </a:lnTo>
                    <a:lnTo>
                      <a:pt x="815" y="2293"/>
                    </a:lnTo>
                    <a:lnTo>
                      <a:pt x="931" y="2328"/>
                    </a:lnTo>
                    <a:lnTo>
                      <a:pt x="1048" y="2339"/>
                    </a:lnTo>
                    <a:lnTo>
                      <a:pt x="1164" y="2351"/>
                    </a:lnTo>
                    <a:lnTo>
                      <a:pt x="1292" y="2339"/>
                    </a:lnTo>
                    <a:lnTo>
                      <a:pt x="1408" y="2328"/>
                    </a:lnTo>
                    <a:lnTo>
                      <a:pt x="1513" y="2293"/>
                    </a:lnTo>
                    <a:lnTo>
                      <a:pt x="1629" y="2258"/>
                    </a:lnTo>
                    <a:lnTo>
                      <a:pt x="1723" y="2212"/>
                    </a:lnTo>
                    <a:lnTo>
                      <a:pt x="1827" y="2142"/>
                    </a:lnTo>
                    <a:lnTo>
                      <a:pt x="1909" y="2084"/>
                    </a:lnTo>
                    <a:lnTo>
                      <a:pt x="2002" y="2002"/>
                    </a:lnTo>
                    <a:lnTo>
                      <a:pt x="2072" y="1921"/>
                    </a:lnTo>
                    <a:lnTo>
                      <a:pt x="2141" y="1828"/>
                    </a:lnTo>
                    <a:lnTo>
                      <a:pt x="2200" y="1734"/>
                    </a:lnTo>
                    <a:lnTo>
                      <a:pt x="2246" y="1630"/>
                    </a:lnTo>
                    <a:lnTo>
                      <a:pt x="2293" y="1525"/>
                    </a:lnTo>
                    <a:lnTo>
                      <a:pt x="2316" y="1409"/>
                    </a:lnTo>
                    <a:lnTo>
                      <a:pt x="2339" y="1292"/>
                    </a:lnTo>
                    <a:lnTo>
                      <a:pt x="2339" y="1176"/>
                    </a:lnTo>
                    <a:lnTo>
                      <a:pt x="2339" y="1060"/>
                    </a:lnTo>
                    <a:lnTo>
                      <a:pt x="2316" y="943"/>
                    </a:lnTo>
                    <a:lnTo>
                      <a:pt x="2293" y="827"/>
                    </a:lnTo>
                    <a:lnTo>
                      <a:pt x="2246" y="722"/>
                    </a:lnTo>
                    <a:lnTo>
                      <a:pt x="2200" y="618"/>
                    </a:lnTo>
                    <a:lnTo>
                      <a:pt x="2141" y="525"/>
                    </a:lnTo>
                    <a:lnTo>
                      <a:pt x="2072" y="431"/>
                    </a:lnTo>
                    <a:lnTo>
                      <a:pt x="2002" y="350"/>
                    </a:lnTo>
                    <a:lnTo>
                      <a:pt x="1909" y="269"/>
                    </a:lnTo>
                    <a:lnTo>
                      <a:pt x="1827" y="199"/>
                    </a:lnTo>
                    <a:lnTo>
                      <a:pt x="1723" y="141"/>
                    </a:lnTo>
                    <a:lnTo>
                      <a:pt x="1629" y="94"/>
                    </a:lnTo>
                    <a:lnTo>
                      <a:pt x="1513" y="59"/>
                    </a:lnTo>
                    <a:lnTo>
                      <a:pt x="1408" y="24"/>
                    </a:lnTo>
                    <a:lnTo>
                      <a:pt x="1292" y="13"/>
                    </a:lnTo>
                    <a:lnTo>
                      <a:pt x="11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53"/>
              <p:cNvSpPr/>
              <p:nvPr/>
            </p:nvSpPr>
            <p:spPr>
              <a:xfrm>
                <a:off x="8263000" y="1219225"/>
                <a:ext cx="58500" cy="58475"/>
              </a:xfrm>
              <a:custGeom>
                <a:rect b="b" l="l" r="r" t="t"/>
                <a:pathLst>
                  <a:path extrusionOk="0" h="2339" w="2340">
                    <a:moveTo>
                      <a:pt x="1048" y="0"/>
                    </a:moveTo>
                    <a:lnTo>
                      <a:pt x="931" y="24"/>
                    </a:lnTo>
                    <a:lnTo>
                      <a:pt x="827" y="47"/>
                    </a:lnTo>
                    <a:lnTo>
                      <a:pt x="710" y="93"/>
                    </a:lnTo>
                    <a:lnTo>
                      <a:pt x="606" y="140"/>
                    </a:lnTo>
                    <a:lnTo>
                      <a:pt x="512" y="198"/>
                    </a:lnTo>
                    <a:lnTo>
                      <a:pt x="419" y="268"/>
                    </a:lnTo>
                    <a:lnTo>
                      <a:pt x="338" y="338"/>
                    </a:lnTo>
                    <a:lnTo>
                      <a:pt x="268" y="419"/>
                    </a:lnTo>
                    <a:lnTo>
                      <a:pt x="198" y="512"/>
                    </a:lnTo>
                    <a:lnTo>
                      <a:pt x="140" y="605"/>
                    </a:lnTo>
                    <a:lnTo>
                      <a:pt x="94" y="710"/>
                    </a:lnTo>
                    <a:lnTo>
                      <a:pt x="47" y="826"/>
                    </a:lnTo>
                    <a:lnTo>
                      <a:pt x="24" y="931"/>
                    </a:lnTo>
                    <a:lnTo>
                      <a:pt x="1" y="1047"/>
                    </a:lnTo>
                    <a:lnTo>
                      <a:pt x="1" y="1175"/>
                    </a:lnTo>
                    <a:lnTo>
                      <a:pt x="1" y="1292"/>
                    </a:lnTo>
                    <a:lnTo>
                      <a:pt x="24" y="1408"/>
                    </a:lnTo>
                    <a:lnTo>
                      <a:pt x="47" y="1513"/>
                    </a:lnTo>
                    <a:lnTo>
                      <a:pt x="94" y="1629"/>
                    </a:lnTo>
                    <a:lnTo>
                      <a:pt x="140" y="1734"/>
                    </a:lnTo>
                    <a:lnTo>
                      <a:pt x="198" y="1827"/>
                    </a:lnTo>
                    <a:lnTo>
                      <a:pt x="268" y="1920"/>
                    </a:lnTo>
                    <a:lnTo>
                      <a:pt x="338" y="2001"/>
                    </a:lnTo>
                    <a:lnTo>
                      <a:pt x="419" y="2071"/>
                    </a:lnTo>
                    <a:lnTo>
                      <a:pt x="512" y="2141"/>
                    </a:lnTo>
                    <a:lnTo>
                      <a:pt x="606" y="2199"/>
                    </a:lnTo>
                    <a:lnTo>
                      <a:pt x="710" y="2246"/>
                    </a:lnTo>
                    <a:lnTo>
                      <a:pt x="827" y="2292"/>
                    </a:lnTo>
                    <a:lnTo>
                      <a:pt x="931" y="2315"/>
                    </a:lnTo>
                    <a:lnTo>
                      <a:pt x="1048" y="2339"/>
                    </a:lnTo>
                    <a:lnTo>
                      <a:pt x="1292" y="2339"/>
                    </a:lnTo>
                    <a:lnTo>
                      <a:pt x="1408" y="2315"/>
                    </a:lnTo>
                    <a:lnTo>
                      <a:pt x="1513" y="2292"/>
                    </a:lnTo>
                    <a:lnTo>
                      <a:pt x="1629" y="2246"/>
                    </a:lnTo>
                    <a:lnTo>
                      <a:pt x="1722" y="2199"/>
                    </a:lnTo>
                    <a:lnTo>
                      <a:pt x="1827" y="2141"/>
                    </a:lnTo>
                    <a:lnTo>
                      <a:pt x="1920" y="2071"/>
                    </a:lnTo>
                    <a:lnTo>
                      <a:pt x="2002" y="2001"/>
                    </a:lnTo>
                    <a:lnTo>
                      <a:pt x="2071" y="1920"/>
                    </a:lnTo>
                    <a:lnTo>
                      <a:pt x="2141" y="1827"/>
                    </a:lnTo>
                    <a:lnTo>
                      <a:pt x="2199" y="1734"/>
                    </a:lnTo>
                    <a:lnTo>
                      <a:pt x="2246" y="1629"/>
                    </a:lnTo>
                    <a:lnTo>
                      <a:pt x="2292" y="1513"/>
                    </a:lnTo>
                    <a:lnTo>
                      <a:pt x="2316" y="1408"/>
                    </a:lnTo>
                    <a:lnTo>
                      <a:pt x="2339" y="1292"/>
                    </a:lnTo>
                    <a:lnTo>
                      <a:pt x="2339" y="1175"/>
                    </a:lnTo>
                    <a:lnTo>
                      <a:pt x="2339" y="1047"/>
                    </a:lnTo>
                    <a:lnTo>
                      <a:pt x="2316" y="931"/>
                    </a:lnTo>
                    <a:lnTo>
                      <a:pt x="2292" y="826"/>
                    </a:lnTo>
                    <a:lnTo>
                      <a:pt x="2246" y="710"/>
                    </a:lnTo>
                    <a:lnTo>
                      <a:pt x="2199" y="605"/>
                    </a:lnTo>
                    <a:lnTo>
                      <a:pt x="2141" y="512"/>
                    </a:lnTo>
                    <a:lnTo>
                      <a:pt x="2071" y="419"/>
                    </a:lnTo>
                    <a:lnTo>
                      <a:pt x="2002" y="338"/>
                    </a:lnTo>
                    <a:lnTo>
                      <a:pt x="1920" y="268"/>
                    </a:lnTo>
                    <a:lnTo>
                      <a:pt x="1827" y="198"/>
                    </a:lnTo>
                    <a:lnTo>
                      <a:pt x="1722" y="140"/>
                    </a:lnTo>
                    <a:lnTo>
                      <a:pt x="1629" y="93"/>
                    </a:lnTo>
                    <a:lnTo>
                      <a:pt x="1513" y="47"/>
                    </a:lnTo>
                    <a:lnTo>
                      <a:pt x="1408" y="24"/>
                    </a:lnTo>
                    <a:lnTo>
                      <a:pt x="12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53" name="Google Shape;2253;p53"/>
          <p:cNvSpPr txBox="1"/>
          <p:nvPr>
            <p:ph type="title"/>
          </p:nvPr>
        </p:nvSpPr>
        <p:spPr>
          <a:xfrm>
            <a:off x="4947100" y="539500"/>
            <a:ext cx="3071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CHECKMATE!</a:t>
            </a:r>
            <a:endParaRPr/>
          </a:p>
        </p:txBody>
      </p:sp>
      <p:sp>
        <p:nvSpPr>
          <p:cNvPr id="2254" name="Google Shape;2254;p53"/>
          <p:cNvSpPr/>
          <p:nvPr/>
        </p:nvSpPr>
        <p:spPr>
          <a:xfrm>
            <a:off x="972712" y="1120612"/>
            <a:ext cx="178874" cy="389460"/>
          </a:xfrm>
          <a:custGeom>
            <a:rect b="b" l="l" r="r" t="t"/>
            <a:pathLst>
              <a:path extrusionOk="0" h="11274" w="5178">
                <a:moveTo>
                  <a:pt x="2420" y="0"/>
                </a:moveTo>
                <a:lnTo>
                  <a:pt x="2269" y="24"/>
                </a:lnTo>
                <a:lnTo>
                  <a:pt x="2118" y="70"/>
                </a:lnTo>
                <a:lnTo>
                  <a:pt x="1978" y="117"/>
                </a:lnTo>
                <a:lnTo>
                  <a:pt x="1838" y="186"/>
                </a:lnTo>
                <a:lnTo>
                  <a:pt x="1710" y="256"/>
                </a:lnTo>
                <a:lnTo>
                  <a:pt x="1594" y="349"/>
                </a:lnTo>
                <a:lnTo>
                  <a:pt x="1489" y="454"/>
                </a:lnTo>
                <a:lnTo>
                  <a:pt x="1385" y="559"/>
                </a:lnTo>
                <a:lnTo>
                  <a:pt x="1303" y="687"/>
                </a:lnTo>
                <a:lnTo>
                  <a:pt x="1222" y="815"/>
                </a:lnTo>
                <a:lnTo>
                  <a:pt x="1152" y="954"/>
                </a:lnTo>
                <a:lnTo>
                  <a:pt x="1105" y="1094"/>
                </a:lnTo>
                <a:lnTo>
                  <a:pt x="1070" y="1245"/>
                </a:lnTo>
                <a:lnTo>
                  <a:pt x="1047" y="1396"/>
                </a:lnTo>
                <a:lnTo>
                  <a:pt x="1036" y="1559"/>
                </a:lnTo>
                <a:lnTo>
                  <a:pt x="1036" y="1676"/>
                </a:lnTo>
                <a:lnTo>
                  <a:pt x="1047" y="1780"/>
                </a:lnTo>
                <a:lnTo>
                  <a:pt x="1070" y="1897"/>
                </a:lnTo>
                <a:lnTo>
                  <a:pt x="1094" y="2001"/>
                </a:lnTo>
                <a:lnTo>
                  <a:pt x="1129" y="2106"/>
                </a:lnTo>
                <a:lnTo>
                  <a:pt x="1175" y="2211"/>
                </a:lnTo>
                <a:lnTo>
                  <a:pt x="1222" y="2304"/>
                </a:lnTo>
                <a:lnTo>
                  <a:pt x="1280" y="2397"/>
                </a:lnTo>
                <a:lnTo>
                  <a:pt x="1338" y="2490"/>
                </a:lnTo>
                <a:lnTo>
                  <a:pt x="1408" y="2571"/>
                </a:lnTo>
                <a:lnTo>
                  <a:pt x="1478" y="2653"/>
                </a:lnTo>
                <a:lnTo>
                  <a:pt x="1559" y="2723"/>
                </a:lnTo>
                <a:lnTo>
                  <a:pt x="1641" y="2793"/>
                </a:lnTo>
                <a:lnTo>
                  <a:pt x="1722" y="2862"/>
                </a:lnTo>
                <a:lnTo>
                  <a:pt x="1815" y="2909"/>
                </a:lnTo>
                <a:lnTo>
                  <a:pt x="1908" y="2967"/>
                </a:lnTo>
                <a:lnTo>
                  <a:pt x="1908" y="2979"/>
                </a:lnTo>
                <a:lnTo>
                  <a:pt x="1047" y="2979"/>
                </a:lnTo>
                <a:lnTo>
                  <a:pt x="989" y="3002"/>
                </a:lnTo>
                <a:lnTo>
                  <a:pt x="919" y="3048"/>
                </a:lnTo>
                <a:lnTo>
                  <a:pt x="838" y="3107"/>
                </a:lnTo>
                <a:lnTo>
                  <a:pt x="756" y="3188"/>
                </a:lnTo>
                <a:lnTo>
                  <a:pt x="687" y="3281"/>
                </a:lnTo>
                <a:lnTo>
                  <a:pt x="663" y="3339"/>
                </a:lnTo>
                <a:lnTo>
                  <a:pt x="640" y="3409"/>
                </a:lnTo>
                <a:lnTo>
                  <a:pt x="628" y="3479"/>
                </a:lnTo>
                <a:lnTo>
                  <a:pt x="617" y="3549"/>
                </a:lnTo>
                <a:lnTo>
                  <a:pt x="617" y="3619"/>
                </a:lnTo>
                <a:lnTo>
                  <a:pt x="628" y="3677"/>
                </a:lnTo>
                <a:lnTo>
                  <a:pt x="640" y="3735"/>
                </a:lnTo>
                <a:lnTo>
                  <a:pt x="663" y="3793"/>
                </a:lnTo>
                <a:lnTo>
                  <a:pt x="733" y="3886"/>
                </a:lnTo>
                <a:lnTo>
                  <a:pt x="803" y="3968"/>
                </a:lnTo>
                <a:lnTo>
                  <a:pt x="884" y="4026"/>
                </a:lnTo>
                <a:lnTo>
                  <a:pt x="966" y="4072"/>
                </a:lnTo>
                <a:lnTo>
                  <a:pt x="1059" y="4096"/>
                </a:lnTo>
                <a:lnTo>
                  <a:pt x="1164" y="4107"/>
                </a:lnTo>
                <a:lnTo>
                  <a:pt x="1233" y="4107"/>
                </a:lnTo>
                <a:lnTo>
                  <a:pt x="1292" y="4119"/>
                </a:lnTo>
                <a:lnTo>
                  <a:pt x="1408" y="4154"/>
                </a:lnTo>
                <a:lnTo>
                  <a:pt x="1501" y="4224"/>
                </a:lnTo>
                <a:lnTo>
                  <a:pt x="1582" y="4305"/>
                </a:lnTo>
                <a:lnTo>
                  <a:pt x="1641" y="4398"/>
                </a:lnTo>
                <a:lnTo>
                  <a:pt x="1687" y="4514"/>
                </a:lnTo>
                <a:lnTo>
                  <a:pt x="1699" y="4631"/>
                </a:lnTo>
                <a:lnTo>
                  <a:pt x="1699" y="4689"/>
                </a:lnTo>
                <a:lnTo>
                  <a:pt x="1687" y="4747"/>
                </a:lnTo>
                <a:lnTo>
                  <a:pt x="1594" y="5096"/>
                </a:lnTo>
                <a:lnTo>
                  <a:pt x="1501" y="5457"/>
                </a:lnTo>
                <a:lnTo>
                  <a:pt x="1280" y="6201"/>
                </a:lnTo>
                <a:lnTo>
                  <a:pt x="1164" y="6562"/>
                </a:lnTo>
                <a:lnTo>
                  <a:pt x="1047" y="6911"/>
                </a:lnTo>
                <a:lnTo>
                  <a:pt x="919" y="7248"/>
                </a:lnTo>
                <a:lnTo>
                  <a:pt x="803" y="7551"/>
                </a:lnTo>
                <a:lnTo>
                  <a:pt x="721" y="7679"/>
                </a:lnTo>
                <a:lnTo>
                  <a:pt x="628" y="7679"/>
                </a:lnTo>
                <a:lnTo>
                  <a:pt x="559" y="7714"/>
                </a:lnTo>
                <a:lnTo>
                  <a:pt x="524" y="7749"/>
                </a:lnTo>
                <a:lnTo>
                  <a:pt x="489" y="7784"/>
                </a:lnTo>
                <a:lnTo>
                  <a:pt x="454" y="7830"/>
                </a:lnTo>
                <a:lnTo>
                  <a:pt x="431" y="7888"/>
                </a:lnTo>
                <a:lnTo>
                  <a:pt x="431" y="7935"/>
                </a:lnTo>
                <a:lnTo>
                  <a:pt x="431" y="7981"/>
                </a:lnTo>
                <a:lnTo>
                  <a:pt x="454" y="8028"/>
                </a:lnTo>
                <a:lnTo>
                  <a:pt x="477" y="8063"/>
                </a:lnTo>
                <a:lnTo>
                  <a:pt x="547" y="8121"/>
                </a:lnTo>
                <a:lnTo>
                  <a:pt x="570" y="8133"/>
                </a:lnTo>
                <a:lnTo>
                  <a:pt x="593" y="8144"/>
                </a:lnTo>
                <a:lnTo>
                  <a:pt x="605" y="8144"/>
                </a:lnTo>
                <a:lnTo>
                  <a:pt x="593" y="8191"/>
                </a:lnTo>
                <a:lnTo>
                  <a:pt x="570" y="8214"/>
                </a:lnTo>
                <a:lnTo>
                  <a:pt x="396" y="8493"/>
                </a:lnTo>
                <a:lnTo>
                  <a:pt x="303" y="8645"/>
                </a:lnTo>
                <a:lnTo>
                  <a:pt x="221" y="8807"/>
                </a:lnTo>
                <a:lnTo>
                  <a:pt x="140" y="8970"/>
                </a:lnTo>
                <a:lnTo>
                  <a:pt x="70" y="9133"/>
                </a:lnTo>
                <a:lnTo>
                  <a:pt x="23" y="9296"/>
                </a:lnTo>
                <a:lnTo>
                  <a:pt x="0" y="9471"/>
                </a:lnTo>
                <a:lnTo>
                  <a:pt x="0" y="9633"/>
                </a:lnTo>
                <a:lnTo>
                  <a:pt x="0" y="9785"/>
                </a:lnTo>
                <a:lnTo>
                  <a:pt x="23" y="9948"/>
                </a:lnTo>
                <a:lnTo>
                  <a:pt x="58" y="10099"/>
                </a:lnTo>
                <a:lnTo>
                  <a:pt x="105" y="10238"/>
                </a:lnTo>
                <a:lnTo>
                  <a:pt x="163" y="10378"/>
                </a:lnTo>
                <a:lnTo>
                  <a:pt x="233" y="10506"/>
                </a:lnTo>
                <a:lnTo>
                  <a:pt x="303" y="10622"/>
                </a:lnTo>
                <a:lnTo>
                  <a:pt x="279" y="10727"/>
                </a:lnTo>
                <a:lnTo>
                  <a:pt x="186" y="10843"/>
                </a:lnTo>
                <a:lnTo>
                  <a:pt x="140" y="10902"/>
                </a:lnTo>
                <a:lnTo>
                  <a:pt x="105" y="10971"/>
                </a:lnTo>
                <a:lnTo>
                  <a:pt x="82" y="11041"/>
                </a:lnTo>
                <a:lnTo>
                  <a:pt x="70" y="11111"/>
                </a:lnTo>
                <a:lnTo>
                  <a:pt x="58" y="11274"/>
                </a:lnTo>
                <a:lnTo>
                  <a:pt x="5108" y="11274"/>
                </a:lnTo>
                <a:lnTo>
                  <a:pt x="5096" y="11099"/>
                </a:lnTo>
                <a:lnTo>
                  <a:pt x="5084" y="11030"/>
                </a:lnTo>
                <a:lnTo>
                  <a:pt x="5061" y="10971"/>
                </a:lnTo>
                <a:lnTo>
                  <a:pt x="5026" y="10913"/>
                </a:lnTo>
                <a:lnTo>
                  <a:pt x="4991" y="10855"/>
                </a:lnTo>
                <a:lnTo>
                  <a:pt x="4898" y="10739"/>
                </a:lnTo>
                <a:lnTo>
                  <a:pt x="4875" y="10587"/>
                </a:lnTo>
                <a:lnTo>
                  <a:pt x="4945" y="10483"/>
                </a:lnTo>
                <a:lnTo>
                  <a:pt x="5014" y="10366"/>
                </a:lnTo>
                <a:lnTo>
                  <a:pt x="5061" y="10250"/>
                </a:lnTo>
                <a:lnTo>
                  <a:pt x="5108" y="10122"/>
                </a:lnTo>
                <a:lnTo>
                  <a:pt x="5142" y="9994"/>
                </a:lnTo>
                <a:lnTo>
                  <a:pt x="5166" y="9855"/>
                </a:lnTo>
                <a:lnTo>
                  <a:pt x="5177" y="9703"/>
                </a:lnTo>
                <a:lnTo>
                  <a:pt x="5166" y="9552"/>
                </a:lnTo>
                <a:lnTo>
                  <a:pt x="5154" y="9377"/>
                </a:lnTo>
                <a:lnTo>
                  <a:pt x="5108" y="9203"/>
                </a:lnTo>
                <a:lnTo>
                  <a:pt x="5061" y="9028"/>
                </a:lnTo>
                <a:lnTo>
                  <a:pt x="4991" y="8854"/>
                </a:lnTo>
                <a:lnTo>
                  <a:pt x="4910" y="8691"/>
                </a:lnTo>
                <a:lnTo>
                  <a:pt x="4828" y="8528"/>
                </a:lnTo>
                <a:lnTo>
                  <a:pt x="4735" y="8365"/>
                </a:lnTo>
                <a:lnTo>
                  <a:pt x="4642" y="8214"/>
                </a:lnTo>
                <a:lnTo>
                  <a:pt x="4642" y="8144"/>
                </a:lnTo>
                <a:lnTo>
                  <a:pt x="4665" y="8144"/>
                </a:lnTo>
                <a:lnTo>
                  <a:pt x="4689" y="8133"/>
                </a:lnTo>
                <a:lnTo>
                  <a:pt x="4712" y="8121"/>
                </a:lnTo>
                <a:lnTo>
                  <a:pt x="4782" y="8063"/>
                </a:lnTo>
                <a:lnTo>
                  <a:pt x="4805" y="8028"/>
                </a:lnTo>
                <a:lnTo>
                  <a:pt x="4817" y="7981"/>
                </a:lnTo>
                <a:lnTo>
                  <a:pt x="4828" y="7935"/>
                </a:lnTo>
                <a:lnTo>
                  <a:pt x="4828" y="7888"/>
                </a:lnTo>
                <a:lnTo>
                  <a:pt x="4805" y="7830"/>
                </a:lnTo>
                <a:lnTo>
                  <a:pt x="4770" y="7784"/>
                </a:lnTo>
                <a:lnTo>
                  <a:pt x="4735" y="7749"/>
                </a:lnTo>
                <a:lnTo>
                  <a:pt x="4700" y="7714"/>
                </a:lnTo>
                <a:lnTo>
                  <a:pt x="4631" y="7679"/>
                </a:lnTo>
                <a:lnTo>
                  <a:pt x="4549" y="7679"/>
                </a:lnTo>
                <a:lnTo>
                  <a:pt x="4537" y="7621"/>
                </a:lnTo>
                <a:lnTo>
                  <a:pt x="4514" y="7586"/>
                </a:lnTo>
                <a:lnTo>
                  <a:pt x="4375" y="7318"/>
                </a:lnTo>
                <a:lnTo>
                  <a:pt x="4235" y="7004"/>
                </a:lnTo>
                <a:lnTo>
                  <a:pt x="4095" y="6655"/>
                </a:lnTo>
                <a:lnTo>
                  <a:pt x="3956" y="6283"/>
                </a:lnTo>
                <a:lnTo>
                  <a:pt x="3816" y="5899"/>
                </a:lnTo>
                <a:lnTo>
                  <a:pt x="3700" y="5503"/>
                </a:lnTo>
                <a:lnTo>
                  <a:pt x="3583" y="5119"/>
                </a:lnTo>
                <a:lnTo>
                  <a:pt x="3479" y="4759"/>
                </a:lnTo>
                <a:lnTo>
                  <a:pt x="3467" y="4701"/>
                </a:lnTo>
                <a:lnTo>
                  <a:pt x="3467" y="4631"/>
                </a:lnTo>
                <a:lnTo>
                  <a:pt x="3467" y="4573"/>
                </a:lnTo>
                <a:lnTo>
                  <a:pt x="3479" y="4514"/>
                </a:lnTo>
                <a:lnTo>
                  <a:pt x="3514" y="4410"/>
                </a:lnTo>
                <a:lnTo>
                  <a:pt x="3583" y="4305"/>
                </a:lnTo>
                <a:lnTo>
                  <a:pt x="3665" y="4224"/>
                </a:lnTo>
                <a:lnTo>
                  <a:pt x="3758" y="4154"/>
                </a:lnTo>
                <a:lnTo>
                  <a:pt x="3816" y="4130"/>
                </a:lnTo>
                <a:lnTo>
                  <a:pt x="3874" y="4119"/>
                </a:lnTo>
                <a:lnTo>
                  <a:pt x="3932" y="4107"/>
                </a:lnTo>
                <a:lnTo>
                  <a:pt x="3991" y="4107"/>
                </a:lnTo>
                <a:lnTo>
                  <a:pt x="4084" y="4096"/>
                </a:lnTo>
                <a:lnTo>
                  <a:pt x="4165" y="4084"/>
                </a:lnTo>
                <a:lnTo>
                  <a:pt x="4235" y="4049"/>
                </a:lnTo>
                <a:lnTo>
                  <a:pt x="4305" y="4002"/>
                </a:lnTo>
                <a:lnTo>
                  <a:pt x="4398" y="3921"/>
                </a:lnTo>
                <a:lnTo>
                  <a:pt x="4444" y="3875"/>
                </a:lnTo>
                <a:lnTo>
                  <a:pt x="4479" y="3816"/>
                </a:lnTo>
                <a:lnTo>
                  <a:pt x="4514" y="3758"/>
                </a:lnTo>
                <a:lnTo>
                  <a:pt x="4537" y="3688"/>
                </a:lnTo>
                <a:lnTo>
                  <a:pt x="4549" y="3630"/>
                </a:lnTo>
                <a:lnTo>
                  <a:pt x="4549" y="3549"/>
                </a:lnTo>
                <a:lnTo>
                  <a:pt x="4537" y="3479"/>
                </a:lnTo>
                <a:lnTo>
                  <a:pt x="4526" y="3409"/>
                </a:lnTo>
                <a:lnTo>
                  <a:pt x="4491" y="3339"/>
                </a:lnTo>
                <a:lnTo>
                  <a:pt x="4468" y="3281"/>
                </a:lnTo>
                <a:lnTo>
                  <a:pt x="4398" y="3188"/>
                </a:lnTo>
                <a:lnTo>
                  <a:pt x="4316" y="3107"/>
                </a:lnTo>
                <a:lnTo>
                  <a:pt x="4235" y="3048"/>
                </a:lnTo>
                <a:lnTo>
                  <a:pt x="4154" y="3002"/>
                </a:lnTo>
                <a:lnTo>
                  <a:pt x="4107" y="2979"/>
                </a:lnTo>
                <a:lnTo>
                  <a:pt x="3246" y="2979"/>
                </a:lnTo>
                <a:lnTo>
                  <a:pt x="3246" y="2967"/>
                </a:lnTo>
                <a:lnTo>
                  <a:pt x="3339" y="2909"/>
                </a:lnTo>
                <a:lnTo>
                  <a:pt x="3432" y="2862"/>
                </a:lnTo>
                <a:lnTo>
                  <a:pt x="3514" y="2793"/>
                </a:lnTo>
                <a:lnTo>
                  <a:pt x="3607" y="2723"/>
                </a:lnTo>
                <a:lnTo>
                  <a:pt x="3677" y="2653"/>
                </a:lnTo>
                <a:lnTo>
                  <a:pt x="3746" y="2571"/>
                </a:lnTo>
                <a:lnTo>
                  <a:pt x="3816" y="2490"/>
                </a:lnTo>
                <a:lnTo>
                  <a:pt x="3874" y="2397"/>
                </a:lnTo>
                <a:lnTo>
                  <a:pt x="3932" y="2304"/>
                </a:lnTo>
                <a:lnTo>
                  <a:pt x="3979" y="2211"/>
                </a:lnTo>
                <a:lnTo>
                  <a:pt x="4026" y="2106"/>
                </a:lnTo>
                <a:lnTo>
                  <a:pt x="4060" y="2001"/>
                </a:lnTo>
                <a:lnTo>
                  <a:pt x="4084" y="1897"/>
                </a:lnTo>
                <a:lnTo>
                  <a:pt x="4107" y="1780"/>
                </a:lnTo>
                <a:lnTo>
                  <a:pt x="4119" y="1676"/>
                </a:lnTo>
                <a:lnTo>
                  <a:pt x="4119" y="1559"/>
                </a:lnTo>
                <a:lnTo>
                  <a:pt x="4119" y="1396"/>
                </a:lnTo>
                <a:lnTo>
                  <a:pt x="4095" y="1245"/>
                </a:lnTo>
                <a:lnTo>
                  <a:pt x="4049" y="1094"/>
                </a:lnTo>
                <a:lnTo>
                  <a:pt x="4002" y="954"/>
                </a:lnTo>
                <a:lnTo>
                  <a:pt x="3932" y="815"/>
                </a:lnTo>
                <a:lnTo>
                  <a:pt x="3863" y="687"/>
                </a:lnTo>
                <a:lnTo>
                  <a:pt x="3770" y="559"/>
                </a:lnTo>
                <a:lnTo>
                  <a:pt x="3665" y="454"/>
                </a:lnTo>
                <a:lnTo>
                  <a:pt x="3560" y="349"/>
                </a:lnTo>
                <a:lnTo>
                  <a:pt x="3444" y="256"/>
                </a:lnTo>
                <a:lnTo>
                  <a:pt x="3316" y="186"/>
                </a:lnTo>
                <a:lnTo>
                  <a:pt x="3176" y="117"/>
                </a:lnTo>
                <a:lnTo>
                  <a:pt x="3037" y="70"/>
                </a:lnTo>
                <a:lnTo>
                  <a:pt x="2885" y="24"/>
                </a:lnTo>
                <a:lnTo>
                  <a:pt x="273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5" name="Google Shape;2255;p53"/>
          <p:cNvSpPr/>
          <p:nvPr/>
        </p:nvSpPr>
        <p:spPr>
          <a:xfrm>
            <a:off x="2506731" y="1118253"/>
            <a:ext cx="179289" cy="389909"/>
          </a:xfrm>
          <a:custGeom>
            <a:rect b="b" l="l" r="r" t="t"/>
            <a:pathLst>
              <a:path extrusionOk="0" h="11287" w="5190">
                <a:moveTo>
                  <a:pt x="2595" y="1"/>
                </a:moveTo>
                <a:lnTo>
                  <a:pt x="2432" y="13"/>
                </a:lnTo>
                <a:lnTo>
                  <a:pt x="2281" y="36"/>
                </a:lnTo>
                <a:lnTo>
                  <a:pt x="2129" y="71"/>
                </a:lnTo>
                <a:lnTo>
                  <a:pt x="1990" y="129"/>
                </a:lnTo>
                <a:lnTo>
                  <a:pt x="1850" y="199"/>
                </a:lnTo>
                <a:lnTo>
                  <a:pt x="1722" y="268"/>
                </a:lnTo>
                <a:lnTo>
                  <a:pt x="1606" y="362"/>
                </a:lnTo>
                <a:lnTo>
                  <a:pt x="1501" y="466"/>
                </a:lnTo>
                <a:lnTo>
                  <a:pt x="1396" y="571"/>
                </a:lnTo>
                <a:lnTo>
                  <a:pt x="1303" y="699"/>
                </a:lnTo>
                <a:lnTo>
                  <a:pt x="1233" y="827"/>
                </a:lnTo>
                <a:lnTo>
                  <a:pt x="1164" y="955"/>
                </a:lnTo>
                <a:lnTo>
                  <a:pt x="1117" y="1106"/>
                </a:lnTo>
                <a:lnTo>
                  <a:pt x="1082" y="1257"/>
                </a:lnTo>
                <a:lnTo>
                  <a:pt x="1059" y="1409"/>
                </a:lnTo>
                <a:lnTo>
                  <a:pt x="1047" y="1571"/>
                </a:lnTo>
                <a:lnTo>
                  <a:pt x="1047" y="1676"/>
                </a:lnTo>
                <a:lnTo>
                  <a:pt x="1059" y="1793"/>
                </a:lnTo>
                <a:lnTo>
                  <a:pt x="1082" y="1909"/>
                </a:lnTo>
                <a:lnTo>
                  <a:pt x="1105" y="2014"/>
                </a:lnTo>
                <a:lnTo>
                  <a:pt x="1140" y="2118"/>
                </a:lnTo>
                <a:lnTo>
                  <a:pt x="1187" y="2223"/>
                </a:lnTo>
                <a:lnTo>
                  <a:pt x="1233" y="2316"/>
                </a:lnTo>
                <a:lnTo>
                  <a:pt x="1292" y="2409"/>
                </a:lnTo>
                <a:lnTo>
                  <a:pt x="1350" y="2502"/>
                </a:lnTo>
                <a:lnTo>
                  <a:pt x="1420" y="2584"/>
                </a:lnTo>
                <a:lnTo>
                  <a:pt x="1489" y="2665"/>
                </a:lnTo>
                <a:lnTo>
                  <a:pt x="1559" y="2735"/>
                </a:lnTo>
                <a:lnTo>
                  <a:pt x="1652" y="2805"/>
                </a:lnTo>
                <a:lnTo>
                  <a:pt x="1734" y="2863"/>
                </a:lnTo>
                <a:lnTo>
                  <a:pt x="1827" y="2921"/>
                </a:lnTo>
                <a:lnTo>
                  <a:pt x="1920" y="2979"/>
                </a:lnTo>
                <a:lnTo>
                  <a:pt x="1920" y="2991"/>
                </a:lnTo>
                <a:lnTo>
                  <a:pt x="1059" y="2991"/>
                </a:lnTo>
                <a:lnTo>
                  <a:pt x="1001" y="3014"/>
                </a:lnTo>
                <a:lnTo>
                  <a:pt x="931" y="3061"/>
                </a:lnTo>
                <a:lnTo>
                  <a:pt x="850" y="3119"/>
                </a:lnTo>
                <a:lnTo>
                  <a:pt x="768" y="3200"/>
                </a:lnTo>
                <a:lnTo>
                  <a:pt x="698" y="3293"/>
                </a:lnTo>
                <a:lnTo>
                  <a:pt x="675" y="3352"/>
                </a:lnTo>
                <a:lnTo>
                  <a:pt x="652" y="3421"/>
                </a:lnTo>
                <a:lnTo>
                  <a:pt x="628" y="3491"/>
                </a:lnTo>
                <a:lnTo>
                  <a:pt x="628" y="3561"/>
                </a:lnTo>
                <a:lnTo>
                  <a:pt x="628" y="3631"/>
                </a:lnTo>
                <a:lnTo>
                  <a:pt x="628" y="3689"/>
                </a:lnTo>
                <a:lnTo>
                  <a:pt x="652" y="3747"/>
                </a:lnTo>
                <a:lnTo>
                  <a:pt x="675" y="3805"/>
                </a:lnTo>
                <a:lnTo>
                  <a:pt x="745" y="3898"/>
                </a:lnTo>
                <a:lnTo>
                  <a:pt x="815" y="3980"/>
                </a:lnTo>
                <a:lnTo>
                  <a:pt x="896" y="4038"/>
                </a:lnTo>
                <a:lnTo>
                  <a:pt x="977" y="4084"/>
                </a:lnTo>
                <a:lnTo>
                  <a:pt x="1071" y="4108"/>
                </a:lnTo>
                <a:lnTo>
                  <a:pt x="1175" y="4108"/>
                </a:lnTo>
                <a:lnTo>
                  <a:pt x="1245" y="4119"/>
                </a:lnTo>
                <a:lnTo>
                  <a:pt x="1303" y="4131"/>
                </a:lnTo>
                <a:lnTo>
                  <a:pt x="1420" y="4166"/>
                </a:lnTo>
                <a:lnTo>
                  <a:pt x="1513" y="4236"/>
                </a:lnTo>
                <a:lnTo>
                  <a:pt x="1594" y="4317"/>
                </a:lnTo>
                <a:lnTo>
                  <a:pt x="1652" y="4410"/>
                </a:lnTo>
                <a:lnTo>
                  <a:pt x="1699" y="4515"/>
                </a:lnTo>
                <a:lnTo>
                  <a:pt x="1710" y="4643"/>
                </a:lnTo>
                <a:lnTo>
                  <a:pt x="1699" y="4701"/>
                </a:lnTo>
                <a:lnTo>
                  <a:pt x="1699" y="4759"/>
                </a:lnTo>
                <a:lnTo>
                  <a:pt x="1606" y="5108"/>
                </a:lnTo>
                <a:lnTo>
                  <a:pt x="1513" y="5469"/>
                </a:lnTo>
                <a:lnTo>
                  <a:pt x="1292" y="6214"/>
                </a:lnTo>
                <a:lnTo>
                  <a:pt x="1175" y="6574"/>
                </a:lnTo>
                <a:lnTo>
                  <a:pt x="1059" y="6923"/>
                </a:lnTo>
                <a:lnTo>
                  <a:pt x="931" y="7249"/>
                </a:lnTo>
                <a:lnTo>
                  <a:pt x="815" y="7552"/>
                </a:lnTo>
                <a:lnTo>
                  <a:pt x="733" y="7691"/>
                </a:lnTo>
                <a:lnTo>
                  <a:pt x="640" y="7691"/>
                </a:lnTo>
                <a:lnTo>
                  <a:pt x="570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66" y="7842"/>
                </a:lnTo>
                <a:lnTo>
                  <a:pt x="442" y="7901"/>
                </a:lnTo>
                <a:lnTo>
                  <a:pt x="442" y="7947"/>
                </a:lnTo>
                <a:lnTo>
                  <a:pt x="442" y="7994"/>
                </a:lnTo>
                <a:lnTo>
                  <a:pt x="466" y="8040"/>
                </a:lnTo>
                <a:lnTo>
                  <a:pt x="489" y="8075"/>
                </a:lnTo>
                <a:lnTo>
                  <a:pt x="547" y="8133"/>
                </a:lnTo>
                <a:lnTo>
                  <a:pt x="582" y="8145"/>
                </a:lnTo>
                <a:lnTo>
                  <a:pt x="605" y="8156"/>
                </a:lnTo>
                <a:lnTo>
                  <a:pt x="617" y="8156"/>
                </a:lnTo>
                <a:lnTo>
                  <a:pt x="594" y="8203"/>
                </a:lnTo>
                <a:lnTo>
                  <a:pt x="582" y="8226"/>
                </a:lnTo>
                <a:lnTo>
                  <a:pt x="407" y="8506"/>
                </a:lnTo>
                <a:lnTo>
                  <a:pt x="314" y="8657"/>
                </a:lnTo>
                <a:lnTo>
                  <a:pt x="221" y="8820"/>
                </a:lnTo>
                <a:lnTo>
                  <a:pt x="151" y="8971"/>
                </a:lnTo>
                <a:lnTo>
                  <a:pt x="82" y="9145"/>
                </a:lnTo>
                <a:lnTo>
                  <a:pt x="35" y="9308"/>
                </a:lnTo>
                <a:lnTo>
                  <a:pt x="12" y="9471"/>
                </a:lnTo>
                <a:lnTo>
                  <a:pt x="0" y="9634"/>
                </a:lnTo>
                <a:lnTo>
                  <a:pt x="12" y="9797"/>
                </a:lnTo>
                <a:lnTo>
                  <a:pt x="35" y="9960"/>
                </a:lnTo>
                <a:lnTo>
                  <a:pt x="70" y="10111"/>
                </a:lnTo>
                <a:lnTo>
                  <a:pt x="117" y="10251"/>
                </a:lnTo>
                <a:lnTo>
                  <a:pt x="175" y="10390"/>
                </a:lnTo>
                <a:lnTo>
                  <a:pt x="245" y="10518"/>
                </a:lnTo>
                <a:lnTo>
                  <a:pt x="314" y="10623"/>
                </a:lnTo>
                <a:lnTo>
                  <a:pt x="291" y="10739"/>
                </a:lnTo>
                <a:lnTo>
                  <a:pt x="198" y="10856"/>
                </a:lnTo>
                <a:lnTo>
                  <a:pt x="151" y="10914"/>
                </a:lnTo>
                <a:lnTo>
                  <a:pt x="117" y="10984"/>
                </a:lnTo>
                <a:lnTo>
                  <a:pt x="93" y="11053"/>
                </a:lnTo>
                <a:lnTo>
                  <a:pt x="82" y="11123"/>
                </a:lnTo>
                <a:lnTo>
                  <a:pt x="70" y="11286"/>
                </a:lnTo>
                <a:lnTo>
                  <a:pt x="5119" y="11286"/>
                </a:lnTo>
                <a:lnTo>
                  <a:pt x="5108" y="11112"/>
                </a:lnTo>
                <a:lnTo>
                  <a:pt x="5096" y="11042"/>
                </a:lnTo>
                <a:lnTo>
                  <a:pt x="5073" y="10984"/>
                </a:lnTo>
                <a:lnTo>
                  <a:pt x="5038" y="10925"/>
                </a:lnTo>
                <a:lnTo>
                  <a:pt x="5003" y="10867"/>
                </a:lnTo>
                <a:lnTo>
                  <a:pt x="4910" y="10739"/>
                </a:lnTo>
                <a:lnTo>
                  <a:pt x="4887" y="10600"/>
                </a:lnTo>
                <a:lnTo>
                  <a:pt x="4956" y="10495"/>
                </a:lnTo>
                <a:lnTo>
                  <a:pt x="5026" y="10379"/>
                </a:lnTo>
                <a:lnTo>
                  <a:pt x="5073" y="10262"/>
                </a:lnTo>
                <a:lnTo>
                  <a:pt x="5119" y="10134"/>
                </a:lnTo>
                <a:lnTo>
                  <a:pt x="5154" y="10006"/>
                </a:lnTo>
                <a:lnTo>
                  <a:pt x="5177" y="9867"/>
                </a:lnTo>
                <a:lnTo>
                  <a:pt x="5189" y="9715"/>
                </a:lnTo>
                <a:lnTo>
                  <a:pt x="5177" y="9564"/>
                </a:lnTo>
                <a:lnTo>
                  <a:pt x="5166" y="9390"/>
                </a:lnTo>
                <a:lnTo>
                  <a:pt x="5119" y="9215"/>
                </a:lnTo>
                <a:lnTo>
                  <a:pt x="5073" y="9041"/>
                </a:lnTo>
                <a:lnTo>
                  <a:pt x="5003" y="8866"/>
                </a:lnTo>
                <a:lnTo>
                  <a:pt x="4922" y="8703"/>
                </a:lnTo>
                <a:lnTo>
                  <a:pt x="4840" y="8540"/>
                </a:lnTo>
                <a:lnTo>
                  <a:pt x="4747" y="8378"/>
                </a:lnTo>
                <a:lnTo>
                  <a:pt x="4654" y="8226"/>
                </a:lnTo>
                <a:lnTo>
                  <a:pt x="4654" y="8156"/>
                </a:lnTo>
                <a:lnTo>
                  <a:pt x="4666" y="8156"/>
                </a:lnTo>
                <a:lnTo>
                  <a:pt x="4700" y="8145"/>
                </a:lnTo>
                <a:lnTo>
                  <a:pt x="4724" y="8133"/>
                </a:lnTo>
                <a:lnTo>
                  <a:pt x="4794" y="8075"/>
                </a:lnTo>
                <a:lnTo>
                  <a:pt x="4817" y="8040"/>
                </a:lnTo>
                <a:lnTo>
                  <a:pt x="4828" y="7994"/>
                </a:lnTo>
                <a:lnTo>
                  <a:pt x="4840" y="7947"/>
                </a:lnTo>
                <a:lnTo>
                  <a:pt x="4828" y="7901"/>
                </a:lnTo>
                <a:lnTo>
                  <a:pt x="4817" y="7842"/>
                </a:lnTo>
                <a:lnTo>
                  <a:pt x="4782" y="7796"/>
                </a:lnTo>
                <a:lnTo>
                  <a:pt x="4747" y="7749"/>
                </a:lnTo>
                <a:lnTo>
                  <a:pt x="4712" y="7726"/>
                </a:lnTo>
                <a:lnTo>
                  <a:pt x="4642" y="7691"/>
                </a:lnTo>
                <a:lnTo>
                  <a:pt x="4561" y="7691"/>
                </a:lnTo>
                <a:lnTo>
                  <a:pt x="4549" y="7633"/>
                </a:lnTo>
                <a:lnTo>
                  <a:pt x="4526" y="7598"/>
                </a:lnTo>
                <a:lnTo>
                  <a:pt x="4386" y="7330"/>
                </a:lnTo>
                <a:lnTo>
                  <a:pt x="4247" y="7005"/>
                </a:lnTo>
                <a:lnTo>
                  <a:pt x="4107" y="6656"/>
                </a:lnTo>
                <a:lnTo>
                  <a:pt x="3968" y="6295"/>
                </a:lnTo>
                <a:lnTo>
                  <a:pt x="3828" y="5899"/>
                </a:lnTo>
                <a:lnTo>
                  <a:pt x="3712" y="5516"/>
                </a:lnTo>
                <a:lnTo>
                  <a:pt x="3595" y="5132"/>
                </a:lnTo>
                <a:lnTo>
                  <a:pt x="3491" y="4771"/>
                </a:lnTo>
                <a:lnTo>
                  <a:pt x="3479" y="4701"/>
                </a:lnTo>
                <a:lnTo>
                  <a:pt x="3479" y="4643"/>
                </a:lnTo>
                <a:lnTo>
                  <a:pt x="3479" y="4585"/>
                </a:lnTo>
                <a:lnTo>
                  <a:pt x="3491" y="4527"/>
                </a:lnTo>
                <a:lnTo>
                  <a:pt x="3525" y="4410"/>
                </a:lnTo>
                <a:lnTo>
                  <a:pt x="3595" y="4317"/>
                </a:lnTo>
                <a:lnTo>
                  <a:pt x="3677" y="4236"/>
                </a:lnTo>
                <a:lnTo>
                  <a:pt x="3770" y="4166"/>
                </a:lnTo>
                <a:lnTo>
                  <a:pt x="3828" y="4143"/>
                </a:lnTo>
                <a:lnTo>
                  <a:pt x="3886" y="4131"/>
                </a:lnTo>
                <a:lnTo>
                  <a:pt x="3944" y="4119"/>
                </a:lnTo>
                <a:lnTo>
                  <a:pt x="4002" y="4108"/>
                </a:lnTo>
                <a:lnTo>
                  <a:pt x="4095" y="4108"/>
                </a:lnTo>
                <a:lnTo>
                  <a:pt x="4177" y="4084"/>
                </a:lnTo>
                <a:lnTo>
                  <a:pt x="4247" y="4061"/>
                </a:lnTo>
                <a:lnTo>
                  <a:pt x="4317" y="4015"/>
                </a:lnTo>
                <a:lnTo>
                  <a:pt x="4410" y="3933"/>
                </a:lnTo>
                <a:lnTo>
                  <a:pt x="4456" y="3875"/>
                </a:lnTo>
                <a:lnTo>
                  <a:pt x="4491" y="3829"/>
                </a:lnTo>
                <a:lnTo>
                  <a:pt x="4526" y="3770"/>
                </a:lnTo>
                <a:lnTo>
                  <a:pt x="4549" y="3701"/>
                </a:lnTo>
                <a:lnTo>
                  <a:pt x="4561" y="3631"/>
                </a:lnTo>
                <a:lnTo>
                  <a:pt x="4561" y="3561"/>
                </a:lnTo>
                <a:lnTo>
                  <a:pt x="4549" y="3491"/>
                </a:lnTo>
                <a:lnTo>
                  <a:pt x="4526" y="3421"/>
                </a:lnTo>
                <a:lnTo>
                  <a:pt x="4503" y="3352"/>
                </a:lnTo>
                <a:lnTo>
                  <a:pt x="4479" y="3293"/>
                </a:lnTo>
                <a:lnTo>
                  <a:pt x="4410" y="3200"/>
                </a:lnTo>
                <a:lnTo>
                  <a:pt x="4328" y="3119"/>
                </a:lnTo>
                <a:lnTo>
                  <a:pt x="4247" y="3061"/>
                </a:lnTo>
                <a:lnTo>
                  <a:pt x="4165" y="3014"/>
                </a:lnTo>
                <a:lnTo>
                  <a:pt x="4107" y="2991"/>
                </a:lnTo>
                <a:lnTo>
                  <a:pt x="3258" y="2991"/>
                </a:lnTo>
                <a:lnTo>
                  <a:pt x="3258" y="2979"/>
                </a:lnTo>
                <a:lnTo>
                  <a:pt x="3351" y="2921"/>
                </a:lnTo>
                <a:lnTo>
                  <a:pt x="3444" y="2863"/>
                </a:lnTo>
                <a:lnTo>
                  <a:pt x="3525" y="2805"/>
                </a:lnTo>
                <a:lnTo>
                  <a:pt x="3607" y="2735"/>
                </a:lnTo>
                <a:lnTo>
                  <a:pt x="3688" y="2665"/>
                </a:lnTo>
                <a:lnTo>
                  <a:pt x="3758" y="2584"/>
                </a:lnTo>
                <a:lnTo>
                  <a:pt x="3828" y="2502"/>
                </a:lnTo>
                <a:lnTo>
                  <a:pt x="3886" y="2409"/>
                </a:lnTo>
                <a:lnTo>
                  <a:pt x="3944" y="2316"/>
                </a:lnTo>
                <a:lnTo>
                  <a:pt x="3991" y="2223"/>
                </a:lnTo>
                <a:lnTo>
                  <a:pt x="4037" y="2118"/>
                </a:lnTo>
                <a:lnTo>
                  <a:pt x="4072" y="2014"/>
                </a:lnTo>
                <a:lnTo>
                  <a:pt x="4095" y="1909"/>
                </a:lnTo>
                <a:lnTo>
                  <a:pt x="4119" y="1793"/>
                </a:lnTo>
                <a:lnTo>
                  <a:pt x="4130" y="1676"/>
                </a:lnTo>
                <a:lnTo>
                  <a:pt x="4130" y="1571"/>
                </a:lnTo>
                <a:lnTo>
                  <a:pt x="4119" y="1409"/>
                </a:lnTo>
                <a:lnTo>
                  <a:pt x="4095" y="1257"/>
                </a:lnTo>
                <a:lnTo>
                  <a:pt x="4061" y="1106"/>
                </a:lnTo>
                <a:lnTo>
                  <a:pt x="4014" y="955"/>
                </a:lnTo>
                <a:lnTo>
                  <a:pt x="3944" y="827"/>
                </a:lnTo>
                <a:lnTo>
                  <a:pt x="3874" y="699"/>
                </a:lnTo>
                <a:lnTo>
                  <a:pt x="3781" y="571"/>
                </a:lnTo>
                <a:lnTo>
                  <a:pt x="3677" y="466"/>
                </a:lnTo>
                <a:lnTo>
                  <a:pt x="3572" y="362"/>
                </a:lnTo>
                <a:lnTo>
                  <a:pt x="3456" y="268"/>
                </a:lnTo>
                <a:lnTo>
                  <a:pt x="3328" y="199"/>
                </a:lnTo>
                <a:lnTo>
                  <a:pt x="3188" y="129"/>
                </a:lnTo>
                <a:lnTo>
                  <a:pt x="3048" y="71"/>
                </a:lnTo>
                <a:lnTo>
                  <a:pt x="2897" y="36"/>
                </a:lnTo>
                <a:lnTo>
                  <a:pt x="2746" y="13"/>
                </a:lnTo>
                <a:lnTo>
                  <a:pt x="259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6" name="Google Shape;2256;p53"/>
          <p:cNvSpPr/>
          <p:nvPr/>
        </p:nvSpPr>
        <p:spPr>
          <a:xfrm>
            <a:off x="3997328" y="1118253"/>
            <a:ext cx="178909" cy="389909"/>
          </a:xfrm>
          <a:custGeom>
            <a:rect b="b" l="l" r="r" t="t"/>
            <a:pathLst>
              <a:path extrusionOk="0" h="11287" w="5179">
                <a:moveTo>
                  <a:pt x="2584" y="1"/>
                </a:moveTo>
                <a:lnTo>
                  <a:pt x="2432" y="13"/>
                </a:lnTo>
                <a:lnTo>
                  <a:pt x="2281" y="36"/>
                </a:lnTo>
                <a:lnTo>
                  <a:pt x="2130" y="71"/>
                </a:lnTo>
                <a:lnTo>
                  <a:pt x="1990" y="129"/>
                </a:lnTo>
                <a:lnTo>
                  <a:pt x="1851" y="199"/>
                </a:lnTo>
                <a:lnTo>
                  <a:pt x="1723" y="268"/>
                </a:lnTo>
                <a:lnTo>
                  <a:pt x="1606" y="362"/>
                </a:lnTo>
                <a:lnTo>
                  <a:pt x="1490" y="466"/>
                </a:lnTo>
                <a:lnTo>
                  <a:pt x="1397" y="571"/>
                </a:lnTo>
                <a:lnTo>
                  <a:pt x="1304" y="699"/>
                </a:lnTo>
                <a:lnTo>
                  <a:pt x="1234" y="827"/>
                </a:lnTo>
                <a:lnTo>
                  <a:pt x="1164" y="955"/>
                </a:lnTo>
                <a:lnTo>
                  <a:pt x="1118" y="1106"/>
                </a:lnTo>
                <a:lnTo>
                  <a:pt x="1071" y="1246"/>
                </a:lnTo>
                <a:lnTo>
                  <a:pt x="1048" y="1409"/>
                </a:lnTo>
                <a:lnTo>
                  <a:pt x="1048" y="1571"/>
                </a:lnTo>
                <a:lnTo>
                  <a:pt x="1048" y="1676"/>
                </a:lnTo>
                <a:lnTo>
                  <a:pt x="1060" y="1793"/>
                </a:lnTo>
                <a:lnTo>
                  <a:pt x="1083" y="1909"/>
                </a:lnTo>
                <a:lnTo>
                  <a:pt x="1106" y="2014"/>
                </a:lnTo>
                <a:lnTo>
                  <a:pt x="1141" y="2118"/>
                </a:lnTo>
                <a:lnTo>
                  <a:pt x="1188" y="2223"/>
                </a:lnTo>
                <a:lnTo>
                  <a:pt x="1234" y="2316"/>
                </a:lnTo>
                <a:lnTo>
                  <a:pt x="1292" y="2409"/>
                </a:lnTo>
                <a:lnTo>
                  <a:pt x="1350" y="2502"/>
                </a:lnTo>
                <a:lnTo>
                  <a:pt x="1409" y="2584"/>
                </a:lnTo>
                <a:lnTo>
                  <a:pt x="1490" y="2665"/>
                </a:lnTo>
                <a:lnTo>
                  <a:pt x="1560" y="2735"/>
                </a:lnTo>
                <a:lnTo>
                  <a:pt x="1641" y="2805"/>
                </a:lnTo>
                <a:lnTo>
                  <a:pt x="1734" y="2863"/>
                </a:lnTo>
                <a:lnTo>
                  <a:pt x="1827" y="2921"/>
                </a:lnTo>
                <a:lnTo>
                  <a:pt x="1920" y="2979"/>
                </a:lnTo>
                <a:lnTo>
                  <a:pt x="1920" y="2991"/>
                </a:lnTo>
                <a:lnTo>
                  <a:pt x="1048" y="2991"/>
                </a:lnTo>
                <a:lnTo>
                  <a:pt x="1001" y="3014"/>
                </a:lnTo>
                <a:lnTo>
                  <a:pt x="932" y="3061"/>
                </a:lnTo>
                <a:lnTo>
                  <a:pt x="850" y="3119"/>
                </a:lnTo>
                <a:lnTo>
                  <a:pt x="769" y="3200"/>
                </a:lnTo>
                <a:lnTo>
                  <a:pt x="699" y="3293"/>
                </a:lnTo>
                <a:lnTo>
                  <a:pt x="676" y="3352"/>
                </a:lnTo>
                <a:lnTo>
                  <a:pt x="652" y="3421"/>
                </a:lnTo>
                <a:lnTo>
                  <a:pt x="629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9" y="3689"/>
                </a:lnTo>
                <a:lnTo>
                  <a:pt x="652" y="3747"/>
                </a:lnTo>
                <a:lnTo>
                  <a:pt x="676" y="3805"/>
                </a:lnTo>
                <a:lnTo>
                  <a:pt x="734" y="3898"/>
                </a:lnTo>
                <a:lnTo>
                  <a:pt x="815" y="3980"/>
                </a:lnTo>
                <a:lnTo>
                  <a:pt x="897" y="4038"/>
                </a:lnTo>
                <a:lnTo>
                  <a:pt x="978" y="4084"/>
                </a:lnTo>
                <a:lnTo>
                  <a:pt x="1071" y="4108"/>
                </a:lnTo>
                <a:lnTo>
                  <a:pt x="1176" y="4108"/>
                </a:lnTo>
                <a:lnTo>
                  <a:pt x="1246" y="4119"/>
                </a:lnTo>
                <a:lnTo>
                  <a:pt x="1304" y="4131"/>
                </a:lnTo>
                <a:lnTo>
                  <a:pt x="1409" y="4166"/>
                </a:lnTo>
                <a:lnTo>
                  <a:pt x="1513" y="4236"/>
                </a:lnTo>
                <a:lnTo>
                  <a:pt x="1595" y="4317"/>
                </a:lnTo>
                <a:lnTo>
                  <a:pt x="1653" y="4410"/>
                </a:lnTo>
                <a:lnTo>
                  <a:pt x="1688" y="4515"/>
                </a:lnTo>
                <a:lnTo>
                  <a:pt x="1711" y="4643"/>
                </a:lnTo>
                <a:lnTo>
                  <a:pt x="1699" y="4701"/>
                </a:lnTo>
                <a:lnTo>
                  <a:pt x="1688" y="4759"/>
                </a:lnTo>
                <a:lnTo>
                  <a:pt x="1606" y="5108"/>
                </a:lnTo>
                <a:lnTo>
                  <a:pt x="1513" y="5469"/>
                </a:lnTo>
                <a:lnTo>
                  <a:pt x="1292" y="6214"/>
                </a:lnTo>
                <a:lnTo>
                  <a:pt x="1176" y="6574"/>
                </a:lnTo>
                <a:lnTo>
                  <a:pt x="1048" y="6923"/>
                </a:lnTo>
                <a:lnTo>
                  <a:pt x="932" y="7249"/>
                </a:lnTo>
                <a:lnTo>
                  <a:pt x="815" y="7552"/>
                </a:lnTo>
                <a:lnTo>
                  <a:pt x="734" y="7691"/>
                </a:lnTo>
                <a:lnTo>
                  <a:pt x="641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66" y="7842"/>
                </a:lnTo>
                <a:lnTo>
                  <a:pt x="443" y="7901"/>
                </a:lnTo>
                <a:lnTo>
                  <a:pt x="431" y="7947"/>
                </a:lnTo>
                <a:lnTo>
                  <a:pt x="443" y="7994"/>
                </a:lnTo>
                <a:lnTo>
                  <a:pt x="466" y="8040"/>
                </a:lnTo>
                <a:lnTo>
                  <a:pt x="489" y="8075"/>
                </a:lnTo>
                <a:lnTo>
                  <a:pt x="548" y="8133"/>
                </a:lnTo>
                <a:lnTo>
                  <a:pt x="583" y="8145"/>
                </a:lnTo>
                <a:lnTo>
                  <a:pt x="606" y="8156"/>
                </a:lnTo>
                <a:lnTo>
                  <a:pt x="617" y="8156"/>
                </a:lnTo>
                <a:lnTo>
                  <a:pt x="594" y="8203"/>
                </a:lnTo>
                <a:lnTo>
                  <a:pt x="583" y="8226"/>
                </a:lnTo>
                <a:lnTo>
                  <a:pt x="408" y="8506"/>
                </a:lnTo>
                <a:lnTo>
                  <a:pt x="315" y="8657"/>
                </a:lnTo>
                <a:lnTo>
                  <a:pt x="222" y="8820"/>
                </a:lnTo>
                <a:lnTo>
                  <a:pt x="140" y="8971"/>
                </a:lnTo>
                <a:lnTo>
                  <a:pt x="82" y="9145"/>
                </a:lnTo>
                <a:lnTo>
                  <a:pt x="36" y="9308"/>
                </a:lnTo>
                <a:lnTo>
                  <a:pt x="12" y="9471"/>
                </a:lnTo>
                <a:lnTo>
                  <a:pt x="1" y="9634"/>
                </a:lnTo>
                <a:lnTo>
                  <a:pt x="12" y="9797"/>
                </a:lnTo>
                <a:lnTo>
                  <a:pt x="36" y="9960"/>
                </a:lnTo>
                <a:lnTo>
                  <a:pt x="71" y="10111"/>
                </a:lnTo>
                <a:lnTo>
                  <a:pt x="117" y="10251"/>
                </a:lnTo>
                <a:lnTo>
                  <a:pt x="175" y="10390"/>
                </a:lnTo>
                <a:lnTo>
                  <a:pt x="245" y="10518"/>
                </a:lnTo>
                <a:lnTo>
                  <a:pt x="315" y="10623"/>
                </a:lnTo>
                <a:lnTo>
                  <a:pt x="292" y="10739"/>
                </a:lnTo>
                <a:lnTo>
                  <a:pt x="199" y="10856"/>
                </a:lnTo>
                <a:lnTo>
                  <a:pt x="152" y="10914"/>
                </a:lnTo>
                <a:lnTo>
                  <a:pt x="117" y="10984"/>
                </a:lnTo>
                <a:lnTo>
                  <a:pt x="94" y="11053"/>
                </a:lnTo>
                <a:lnTo>
                  <a:pt x="71" y="11123"/>
                </a:lnTo>
                <a:lnTo>
                  <a:pt x="71" y="11286"/>
                </a:lnTo>
                <a:lnTo>
                  <a:pt x="5120" y="11286"/>
                </a:lnTo>
                <a:lnTo>
                  <a:pt x="5108" y="11112"/>
                </a:lnTo>
                <a:lnTo>
                  <a:pt x="5085" y="11042"/>
                </a:lnTo>
                <a:lnTo>
                  <a:pt x="5062" y="10984"/>
                </a:lnTo>
                <a:lnTo>
                  <a:pt x="5038" y="10925"/>
                </a:lnTo>
                <a:lnTo>
                  <a:pt x="5004" y="10867"/>
                </a:lnTo>
                <a:lnTo>
                  <a:pt x="4899" y="10739"/>
                </a:lnTo>
                <a:lnTo>
                  <a:pt x="4887" y="10600"/>
                </a:lnTo>
                <a:lnTo>
                  <a:pt x="4957" y="10495"/>
                </a:lnTo>
                <a:lnTo>
                  <a:pt x="5027" y="10379"/>
                </a:lnTo>
                <a:lnTo>
                  <a:pt x="5073" y="10262"/>
                </a:lnTo>
                <a:lnTo>
                  <a:pt x="5120" y="10134"/>
                </a:lnTo>
                <a:lnTo>
                  <a:pt x="5155" y="10006"/>
                </a:lnTo>
                <a:lnTo>
                  <a:pt x="5178" y="9867"/>
                </a:lnTo>
                <a:lnTo>
                  <a:pt x="5178" y="9715"/>
                </a:lnTo>
                <a:lnTo>
                  <a:pt x="5178" y="9564"/>
                </a:lnTo>
                <a:lnTo>
                  <a:pt x="5155" y="9390"/>
                </a:lnTo>
                <a:lnTo>
                  <a:pt x="5120" y="9215"/>
                </a:lnTo>
                <a:lnTo>
                  <a:pt x="5062" y="9041"/>
                </a:lnTo>
                <a:lnTo>
                  <a:pt x="5004" y="8866"/>
                </a:lnTo>
                <a:lnTo>
                  <a:pt x="4922" y="8703"/>
                </a:lnTo>
                <a:lnTo>
                  <a:pt x="4841" y="8540"/>
                </a:lnTo>
                <a:lnTo>
                  <a:pt x="4748" y="8378"/>
                </a:lnTo>
                <a:lnTo>
                  <a:pt x="4655" y="8226"/>
                </a:lnTo>
                <a:lnTo>
                  <a:pt x="4655" y="8156"/>
                </a:lnTo>
                <a:lnTo>
                  <a:pt x="4666" y="8156"/>
                </a:lnTo>
                <a:lnTo>
                  <a:pt x="4689" y="8145"/>
                </a:lnTo>
                <a:lnTo>
                  <a:pt x="4724" y="8133"/>
                </a:lnTo>
                <a:lnTo>
                  <a:pt x="4783" y="8075"/>
                </a:lnTo>
                <a:lnTo>
                  <a:pt x="4817" y="8040"/>
                </a:lnTo>
                <a:lnTo>
                  <a:pt x="4829" y="7994"/>
                </a:lnTo>
                <a:lnTo>
                  <a:pt x="4841" y="7947"/>
                </a:lnTo>
                <a:lnTo>
                  <a:pt x="4829" y="7901"/>
                </a:lnTo>
                <a:lnTo>
                  <a:pt x="4817" y="7842"/>
                </a:lnTo>
                <a:lnTo>
                  <a:pt x="4783" y="7796"/>
                </a:lnTo>
                <a:lnTo>
                  <a:pt x="4748" y="7749"/>
                </a:lnTo>
                <a:lnTo>
                  <a:pt x="4713" y="7726"/>
                </a:lnTo>
                <a:lnTo>
                  <a:pt x="4631" y="7691"/>
                </a:lnTo>
                <a:lnTo>
                  <a:pt x="4561" y="7691"/>
                </a:lnTo>
                <a:lnTo>
                  <a:pt x="4538" y="7633"/>
                </a:lnTo>
                <a:lnTo>
                  <a:pt x="4527" y="7598"/>
                </a:lnTo>
                <a:lnTo>
                  <a:pt x="4387" y="7330"/>
                </a:lnTo>
                <a:lnTo>
                  <a:pt x="4247" y="7005"/>
                </a:lnTo>
                <a:lnTo>
                  <a:pt x="4108" y="6656"/>
                </a:lnTo>
                <a:lnTo>
                  <a:pt x="3968" y="6283"/>
                </a:lnTo>
                <a:lnTo>
                  <a:pt x="3829" y="5899"/>
                </a:lnTo>
                <a:lnTo>
                  <a:pt x="3701" y="5516"/>
                </a:lnTo>
                <a:lnTo>
                  <a:pt x="3596" y="5132"/>
                </a:lnTo>
                <a:lnTo>
                  <a:pt x="3491" y="4771"/>
                </a:lnTo>
                <a:lnTo>
                  <a:pt x="3479" y="4701"/>
                </a:lnTo>
                <a:lnTo>
                  <a:pt x="3479" y="4643"/>
                </a:lnTo>
                <a:lnTo>
                  <a:pt x="3479" y="4585"/>
                </a:lnTo>
                <a:lnTo>
                  <a:pt x="3491" y="4527"/>
                </a:lnTo>
                <a:lnTo>
                  <a:pt x="3526" y="4410"/>
                </a:lnTo>
                <a:lnTo>
                  <a:pt x="3584" y="4317"/>
                </a:lnTo>
                <a:lnTo>
                  <a:pt x="3666" y="4236"/>
                </a:lnTo>
                <a:lnTo>
                  <a:pt x="3770" y="4166"/>
                </a:lnTo>
                <a:lnTo>
                  <a:pt x="3817" y="4143"/>
                </a:lnTo>
                <a:lnTo>
                  <a:pt x="3875" y="4131"/>
                </a:lnTo>
                <a:lnTo>
                  <a:pt x="3945" y="4119"/>
                </a:lnTo>
                <a:lnTo>
                  <a:pt x="4003" y="4108"/>
                </a:lnTo>
                <a:lnTo>
                  <a:pt x="4084" y="4108"/>
                </a:lnTo>
                <a:lnTo>
                  <a:pt x="4166" y="4084"/>
                </a:lnTo>
                <a:lnTo>
                  <a:pt x="4247" y="4061"/>
                </a:lnTo>
                <a:lnTo>
                  <a:pt x="4317" y="4015"/>
                </a:lnTo>
                <a:lnTo>
                  <a:pt x="4410" y="3933"/>
                </a:lnTo>
                <a:lnTo>
                  <a:pt x="4445" y="3875"/>
                </a:lnTo>
                <a:lnTo>
                  <a:pt x="4492" y="3829"/>
                </a:lnTo>
                <a:lnTo>
                  <a:pt x="4515" y="3770"/>
                </a:lnTo>
                <a:lnTo>
                  <a:pt x="4538" y="3701"/>
                </a:lnTo>
                <a:lnTo>
                  <a:pt x="4561" y="3631"/>
                </a:lnTo>
                <a:lnTo>
                  <a:pt x="4561" y="3561"/>
                </a:lnTo>
                <a:lnTo>
                  <a:pt x="4550" y="3491"/>
                </a:lnTo>
                <a:lnTo>
                  <a:pt x="4527" y="3421"/>
                </a:lnTo>
                <a:lnTo>
                  <a:pt x="4503" y="3352"/>
                </a:lnTo>
                <a:lnTo>
                  <a:pt x="4480" y="3293"/>
                </a:lnTo>
                <a:lnTo>
                  <a:pt x="4399" y="3200"/>
                </a:lnTo>
                <a:lnTo>
                  <a:pt x="4317" y="3119"/>
                </a:lnTo>
                <a:lnTo>
                  <a:pt x="4236" y="3061"/>
                </a:lnTo>
                <a:lnTo>
                  <a:pt x="4166" y="3014"/>
                </a:lnTo>
                <a:lnTo>
                  <a:pt x="4108" y="2991"/>
                </a:lnTo>
                <a:lnTo>
                  <a:pt x="3258" y="2991"/>
                </a:lnTo>
                <a:lnTo>
                  <a:pt x="3258" y="2979"/>
                </a:lnTo>
                <a:lnTo>
                  <a:pt x="3352" y="2921"/>
                </a:lnTo>
                <a:lnTo>
                  <a:pt x="3445" y="2863"/>
                </a:lnTo>
                <a:lnTo>
                  <a:pt x="3526" y="2805"/>
                </a:lnTo>
                <a:lnTo>
                  <a:pt x="3607" y="2735"/>
                </a:lnTo>
                <a:lnTo>
                  <a:pt x="3689" y="2665"/>
                </a:lnTo>
                <a:lnTo>
                  <a:pt x="3759" y="2584"/>
                </a:lnTo>
                <a:lnTo>
                  <a:pt x="3829" y="2502"/>
                </a:lnTo>
                <a:lnTo>
                  <a:pt x="3887" y="2409"/>
                </a:lnTo>
                <a:lnTo>
                  <a:pt x="3945" y="2316"/>
                </a:lnTo>
                <a:lnTo>
                  <a:pt x="3991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96" y="1909"/>
                </a:lnTo>
                <a:lnTo>
                  <a:pt x="4108" y="1793"/>
                </a:lnTo>
                <a:lnTo>
                  <a:pt x="4131" y="1676"/>
                </a:lnTo>
                <a:lnTo>
                  <a:pt x="4131" y="1571"/>
                </a:lnTo>
                <a:lnTo>
                  <a:pt x="4119" y="1409"/>
                </a:lnTo>
                <a:lnTo>
                  <a:pt x="4096" y="1246"/>
                </a:lnTo>
                <a:lnTo>
                  <a:pt x="4061" y="1106"/>
                </a:lnTo>
                <a:lnTo>
                  <a:pt x="4003" y="955"/>
                </a:lnTo>
                <a:lnTo>
                  <a:pt x="3945" y="827"/>
                </a:lnTo>
                <a:lnTo>
                  <a:pt x="3863" y="699"/>
                </a:lnTo>
                <a:lnTo>
                  <a:pt x="3782" y="571"/>
                </a:lnTo>
                <a:lnTo>
                  <a:pt x="3677" y="466"/>
                </a:lnTo>
                <a:lnTo>
                  <a:pt x="3573" y="362"/>
                </a:lnTo>
                <a:lnTo>
                  <a:pt x="3445" y="268"/>
                </a:lnTo>
                <a:lnTo>
                  <a:pt x="3328" y="199"/>
                </a:lnTo>
                <a:lnTo>
                  <a:pt x="3189" y="129"/>
                </a:lnTo>
                <a:lnTo>
                  <a:pt x="3049" y="71"/>
                </a:lnTo>
                <a:lnTo>
                  <a:pt x="2898" y="36"/>
                </a:lnTo>
                <a:lnTo>
                  <a:pt x="2747" y="13"/>
                </a:lnTo>
                <a:lnTo>
                  <a:pt x="258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7" name="Google Shape;2257;p53"/>
          <p:cNvSpPr/>
          <p:nvPr/>
        </p:nvSpPr>
        <p:spPr>
          <a:xfrm>
            <a:off x="3503802" y="1118253"/>
            <a:ext cx="178909" cy="389909"/>
          </a:xfrm>
          <a:custGeom>
            <a:rect b="b" l="l" r="r" t="t"/>
            <a:pathLst>
              <a:path extrusionOk="0" h="11287" w="5179">
                <a:moveTo>
                  <a:pt x="2584" y="1"/>
                </a:moveTo>
                <a:lnTo>
                  <a:pt x="2421" y="13"/>
                </a:lnTo>
                <a:lnTo>
                  <a:pt x="2270" y="36"/>
                </a:lnTo>
                <a:lnTo>
                  <a:pt x="2118" y="71"/>
                </a:lnTo>
                <a:lnTo>
                  <a:pt x="1979" y="129"/>
                </a:lnTo>
                <a:lnTo>
                  <a:pt x="1851" y="199"/>
                </a:lnTo>
                <a:lnTo>
                  <a:pt x="1723" y="268"/>
                </a:lnTo>
                <a:lnTo>
                  <a:pt x="1595" y="362"/>
                </a:lnTo>
                <a:lnTo>
                  <a:pt x="1490" y="466"/>
                </a:lnTo>
                <a:lnTo>
                  <a:pt x="1385" y="571"/>
                </a:lnTo>
                <a:lnTo>
                  <a:pt x="1304" y="699"/>
                </a:lnTo>
                <a:lnTo>
                  <a:pt x="1223" y="827"/>
                </a:lnTo>
                <a:lnTo>
                  <a:pt x="1153" y="955"/>
                </a:lnTo>
                <a:lnTo>
                  <a:pt x="1106" y="1106"/>
                </a:lnTo>
                <a:lnTo>
                  <a:pt x="1071" y="1246"/>
                </a:lnTo>
                <a:lnTo>
                  <a:pt x="1048" y="1409"/>
                </a:lnTo>
                <a:lnTo>
                  <a:pt x="1036" y="1571"/>
                </a:lnTo>
                <a:lnTo>
                  <a:pt x="1036" y="1676"/>
                </a:lnTo>
                <a:lnTo>
                  <a:pt x="1048" y="1793"/>
                </a:lnTo>
                <a:lnTo>
                  <a:pt x="1071" y="1909"/>
                </a:lnTo>
                <a:lnTo>
                  <a:pt x="1106" y="2014"/>
                </a:lnTo>
                <a:lnTo>
                  <a:pt x="1141" y="2118"/>
                </a:lnTo>
                <a:lnTo>
                  <a:pt x="1176" y="2223"/>
                </a:lnTo>
                <a:lnTo>
                  <a:pt x="1223" y="2316"/>
                </a:lnTo>
                <a:lnTo>
                  <a:pt x="1281" y="2409"/>
                </a:lnTo>
                <a:lnTo>
                  <a:pt x="1339" y="2502"/>
                </a:lnTo>
                <a:lnTo>
                  <a:pt x="1409" y="2584"/>
                </a:lnTo>
                <a:lnTo>
                  <a:pt x="1478" y="2665"/>
                </a:lnTo>
                <a:lnTo>
                  <a:pt x="1560" y="2735"/>
                </a:lnTo>
                <a:lnTo>
                  <a:pt x="1641" y="2805"/>
                </a:lnTo>
                <a:lnTo>
                  <a:pt x="1723" y="2863"/>
                </a:lnTo>
                <a:lnTo>
                  <a:pt x="1816" y="2921"/>
                </a:lnTo>
                <a:lnTo>
                  <a:pt x="1909" y="2979"/>
                </a:lnTo>
                <a:lnTo>
                  <a:pt x="1909" y="2991"/>
                </a:lnTo>
                <a:lnTo>
                  <a:pt x="1048" y="2991"/>
                </a:lnTo>
                <a:lnTo>
                  <a:pt x="990" y="3014"/>
                </a:lnTo>
                <a:lnTo>
                  <a:pt x="920" y="3061"/>
                </a:lnTo>
                <a:lnTo>
                  <a:pt x="839" y="3119"/>
                </a:lnTo>
                <a:lnTo>
                  <a:pt x="769" y="3200"/>
                </a:lnTo>
                <a:lnTo>
                  <a:pt x="699" y="3293"/>
                </a:lnTo>
                <a:lnTo>
                  <a:pt x="664" y="3352"/>
                </a:lnTo>
                <a:lnTo>
                  <a:pt x="641" y="3421"/>
                </a:lnTo>
                <a:lnTo>
                  <a:pt x="629" y="3491"/>
                </a:lnTo>
                <a:lnTo>
                  <a:pt x="618" y="3561"/>
                </a:lnTo>
                <a:lnTo>
                  <a:pt x="618" y="3631"/>
                </a:lnTo>
                <a:lnTo>
                  <a:pt x="629" y="3689"/>
                </a:lnTo>
                <a:lnTo>
                  <a:pt x="641" y="3747"/>
                </a:lnTo>
                <a:lnTo>
                  <a:pt x="664" y="3805"/>
                </a:lnTo>
                <a:lnTo>
                  <a:pt x="734" y="3898"/>
                </a:lnTo>
                <a:lnTo>
                  <a:pt x="815" y="3980"/>
                </a:lnTo>
                <a:lnTo>
                  <a:pt x="885" y="4038"/>
                </a:lnTo>
                <a:lnTo>
                  <a:pt x="978" y="4084"/>
                </a:lnTo>
                <a:lnTo>
                  <a:pt x="1060" y="4108"/>
                </a:lnTo>
                <a:lnTo>
                  <a:pt x="1176" y="4108"/>
                </a:lnTo>
                <a:lnTo>
                  <a:pt x="1234" y="4119"/>
                </a:lnTo>
                <a:lnTo>
                  <a:pt x="1292" y="4131"/>
                </a:lnTo>
                <a:lnTo>
                  <a:pt x="1409" y="4166"/>
                </a:lnTo>
                <a:lnTo>
                  <a:pt x="1502" y="4236"/>
                </a:lnTo>
                <a:lnTo>
                  <a:pt x="1583" y="4317"/>
                </a:lnTo>
                <a:lnTo>
                  <a:pt x="1641" y="4410"/>
                </a:lnTo>
                <a:lnTo>
                  <a:pt x="1688" y="4515"/>
                </a:lnTo>
                <a:lnTo>
                  <a:pt x="1700" y="4643"/>
                </a:lnTo>
                <a:lnTo>
                  <a:pt x="1700" y="4701"/>
                </a:lnTo>
                <a:lnTo>
                  <a:pt x="1688" y="4759"/>
                </a:lnTo>
                <a:lnTo>
                  <a:pt x="1606" y="5108"/>
                </a:lnTo>
                <a:lnTo>
                  <a:pt x="1502" y="5469"/>
                </a:lnTo>
                <a:lnTo>
                  <a:pt x="1281" y="6214"/>
                </a:lnTo>
                <a:lnTo>
                  <a:pt x="1164" y="6574"/>
                </a:lnTo>
                <a:lnTo>
                  <a:pt x="1048" y="6923"/>
                </a:lnTo>
                <a:lnTo>
                  <a:pt x="920" y="7249"/>
                </a:lnTo>
                <a:lnTo>
                  <a:pt x="804" y="7552"/>
                </a:lnTo>
                <a:lnTo>
                  <a:pt x="734" y="7691"/>
                </a:lnTo>
                <a:lnTo>
                  <a:pt x="629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90" y="7796"/>
                </a:lnTo>
                <a:lnTo>
                  <a:pt x="455" y="7842"/>
                </a:lnTo>
                <a:lnTo>
                  <a:pt x="431" y="7901"/>
                </a:lnTo>
                <a:lnTo>
                  <a:pt x="431" y="7947"/>
                </a:lnTo>
                <a:lnTo>
                  <a:pt x="443" y="7994"/>
                </a:lnTo>
                <a:lnTo>
                  <a:pt x="455" y="8040"/>
                </a:lnTo>
                <a:lnTo>
                  <a:pt x="478" y="8075"/>
                </a:lnTo>
                <a:lnTo>
                  <a:pt x="548" y="8133"/>
                </a:lnTo>
                <a:lnTo>
                  <a:pt x="571" y="8145"/>
                </a:lnTo>
                <a:lnTo>
                  <a:pt x="594" y="8156"/>
                </a:lnTo>
                <a:lnTo>
                  <a:pt x="606" y="8156"/>
                </a:lnTo>
                <a:lnTo>
                  <a:pt x="594" y="8203"/>
                </a:lnTo>
                <a:lnTo>
                  <a:pt x="583" y="8226"/>
                </a:lnTo>
                <a:lnTo>
                  <a:pt x="396" y="8506"/>
                </a:lnTo>
                <a:lnTo>
                  <a:pt x="303" y="8657"/>
                </a:lnTo>
                <a:lnTo>
                  <a:pt x="222" y="8820"/>
                </a:lnTo>
                <a:lnTo>
                  <a:pt x="141" y="8971"/>
                </a:lnTo>
                <a:lnTo>
                  <a:pt x="71" y="9145"/>
                </a:lnTo>
                <a:lnTo>
                  <a:pt x="24" y="9308"/>
                </a:lnTo>
                <a:lnTo>
                  <a:pt x="1" y="9471"/>
                </a:lnTo>
                <a:lnTo>
                  <a:pt x="1" y="9634"/>
                </a:lnTo>
                <a:lnTo>
                  <a:pt x="1" y="9797"/>
                </a:lnTo>
                <a:lnTo>
                  <a:pt x="24" y="9960"/>
                </a:lnTo>
                <a:lnTo>
                  <a:pt x="59" y="10111"/>
                </a:lnTo>
                <a:lnTo>
                  <a:pt x="106" y="10251"/>
                </a:lnTo>
                <a:lnTo>
                  <a:pt x="164" y="10390"/>
                </a:lnTo>
                <a:lnTo>
                  <a:pt x="234" y="10518"/>
                </a:lnTo>
                <a:lnTo>
                  <a:pt x="315" y="10623"/>
                </a:lnTo>
                <a:lnTo>
                  <a:pt x="280" y="10739"/>
                </a:lnTo>
                <a:lnTo>
                  <a:pt x="187" y="10856"/>
                </a:lnTo>
                <a:lnTo>
                  <a:pt x="141" y="10914"/>
                </a:lnTo>
                <a:lnTo>
                  <a:pt x="106" y="10984"/>
                </a:lnTo>
                <a:lnTo>
                  <a:pt x="82" y="11053"/>
                </a:lnTo>
                <a:lnTo>
                  <a:pt x="71" y="11123"/>
                </a:lnTo>
                <a:lnTo>
                  <a:pt x="59" y="11286"/>
                </a:lnTo>
                <a:lnTo>
                  <a:pt x="5120" y="11286"/>
                </a:lnTo>
                <a:lnTo>
                  <a:pt x="5097" y="11112"/>
                </a:lnTo>
                <a:lnTo>
                  <a:pt x="5085" y="11042"/>
                </a:lnTo>
                <a:lnTo>
                  <a:pt x="5062" y="10984"/>
                </a:lnTo>
                <a:lnTo>
                  <a:pt x="5027" y="10925"/>
                </a:lnTo>
                <a:lnTo>
                  <a:pt x="4992" y="10867"/>
                </a:lnTo>
                <a:lnTo>
                  <a:pt x="4899" y="10739"/>
                </a:lnTo>
                <a:lnTo>
                  <a:pt x="4887" y="10600"/>
                </a:lnTo>
                <a:lnTo>
                  <a:pt x="4957" y="10495"/>
                </a:lnTo>
                <a:lnTo>
                  <a:pt x="5015" y="10379"/>
                </a:lnTo>
                <a:lnTo>
                  <a:pt x="5073" y="10262"/>
                </a:lnTo>
                <a:lnTo>
                  <a:pt x="5108" y="10134"/>
                </a:lnTo>
                <a:lnTo>
                  <a:pt x="5143" y="10006"/>
                </a:lnTo>
                <a:lnTo>
                  <a:pt x="5167" y="9867"/>
                </a:lnTo>
                <a:lnTo>
                  <a:pt x="5178" y="9715"/>
                </a:lnTo>
                <a:lnTo>
                  <a:pt x="5167" y="9564"/>
                </a:lnTo>
                <a:lnTo>
                  <a:pt x="5155" y="9390"/>
                </a:lnTo>
                <a:lnTo>
                  <a:pt x="5120" y="9215"/>
                </a:lnTo>
                <a:lnTo>
                  <a:pt x="5062" y="9041"/>
                </a:lnTo>
                <a:lnTo>
                  <a:pt x="4992" y="8866"/>
                </a:lnTo>
                <a:lnTo>
                  <a:pt x="4922" y="8703"/>
                </a:lnTo>
                <a:lnTo>
                  <a:pt x="4829" y="8540"/>
                </a:lnTo>
                <a:lnTo>
                  <a:pt x="4736" y="8378"/>
                </a:lnTo>
                <a:lnTo>
                  <a:pt x="4643" y="8226"/>
                </a:lnTo>
                <a:lnTo>
                  <a:pt x="4643" y="8156"/>
                </a:lnTo>
                <a:lnTo>
                  <a:pt x="4666" y="8156"/>
                </a:lnTo>
                <a:lnTo>
                  <a:pt x="4690" y="8145"/>
                </a:lnTo>
                <a:lnTo>
                  <a:pt x="4724" y="8133"/>
                </a:lnTo>
                <a:lnTo>
                  <a:pt x="4783" y="8075"/>
                </a:lnTo>
                <a:lnTo>
                  <a:pt x="4806" y="8040"/>
                </a:lnTo>
                <a:lnTo>
                  <a:pt x="4829" y="7994"/>
                </a:lnTo>
                <a:lnTo>
                  <a:pt x="4829" y="7947"/>
                </a:lnTo>
                <a:lnTo>
                  <a:pt x="4829" y="7901"/>
                </a:lnTo>
                <a:lnTo>
                  <a:pt x="4806" y="7842"/>
                </a:lnTo>
                <a:lnTo>
                  <a:pt x="4783" y="7796"/>
                </a:lnTo>
                <a:lnTo>
                  <a:pt x="4748" y="7749"/>
                </a:lnTo>
                <a:lnTo>
                  <a:pt x="4701" y="7726"/>
                </a:lnTo>
                <a:lnTo>
                  <a:pt x="4631" y="7691"/>
                </a:lnTo>
                <a:lnTo>
                  <a:pt x="4562" y="7691"/>
                </a:lnTo>
                <a:lnTo>
                  <a:pt x="4538" y="7633"/>
                </a:lnTo>
                <a:lnTo>
                  <a:pt x="4515" y="7598"/>
                </a:lnTo>
                <a:lnTo>
                  <a:pt x="4387" y="7330"/>
                </a:lnTo>
                <a:lnTo>
                  <a:pt x="4236" y="7005"/>
                </a:lnTo>
                <a:lnTo>
                  <a:pt x="4096" y="6656"/>
                </a:lnTo>
                <a:lnTo>
                  <a:pt x="3957" y="6283"/>
                </a:lnTo>
                <a:lnTo>
                  <a:pt x="3829" y="5899"/>
                </a:lnTo>
                <a:lnTo>
                  <a:pt x="3701" y="5516"/>
                </a:lnTo>
                <a:lnTo>
                  <a:pt x="3584" y="5132"/>
                </a:lnTo>
                <a:lnTo>
                  <a:pt x="3491" y="4771"/>
                </a:lnTo>
                <a:lnTo>
                  <a:pt x="3480" y="4701"/>
                </a:lnTo>
                <a:lnTo>
                  <a:pt x="3468" y="4643"/>
                </a:lnTo>
                <a:lnTo>
                  <a:pt x="3468" y="4585"/>
                </a:lnTo>
                <a:lnTo>
                  <a:pt x="3480" y="4527"/>
                </a:lnTo>
                <a:lnTo>
                  <a:pt x="3526" y="4410"/>
                </a:lnTo>
                <a:lnTo>
                  <a:pt x="3584" y="4317"/>
                </a:lnTo>
                <a:lnTo>
                  <a:pt x="3666" y="4236"/>
                </a:lnTo>
                <a:lnTo>
                  <a:pt x="3759" y="4166"/>
                </a:lnTo>
                <a:lnTo>
                  <a:pt x="3817" y="4143"/>
                </a:lnTo>
                <a:lnTo>
                  <a:pt x="3875" y="4131"/>
                </a:lnTo>
                <a:lnTo>
                  <a:pt x="3933" y="4119"/>
                </a:lnTo>
                <a:lnTo>
                  <a:pt x="4003" y="4108"/>
                </a:lnTo>
                <a:lnTo>
                  <a:pt x="4085" y="4108"/>
                </a:lnTo>
                <a:lnTo>
                  <a:pt x="4166" y="4084"/>
                </a:lnTo>
                <a:lnTo>
                  <a:pt x="4236" y="4061"/>
                </a:lnTo>
                <a:lnTo>
                  <a:pt x="4306" y="4015"/>
                </a:lnTo>
                <a:lnTo>
                  <a:pt x="4399" y="3933"/>
                </a:lnTo>
                <a:lnTo>
                  <a:pt x="4445" y="3875"/>
                </a:lnTo>
                <a:lnTo>
                  <a:pt x="4480" y="3829"/>
                </a:lnTo>
                <a:lnTo>
                  <a:pt x="4515" y="3770"/>
                </a:lnTo>
                <a:lnTo>
                  <a:pt x="4538" y="3701"/>
                </a:lnTo>
                <a:lnTo>
                  <a:pt x="4550" y="3631"/>
                </a:lnTo>
                <a:lnTo>
                  <a:pt x="4550" y="3561"/>
                </a:lnTo>
                <a:lnTo>
                  <a:pt x="4538" y="3491"/>
                </a:lnTo>
                <a:lnTo>
                  <a:pt x="4527" y="3421"/>
                </a:lnTo>
                <a:lnTo>
                  <a:pt x="4503" y="3352"/>
                </a:lnTo>
                <a:lnTo>
                  <a:pt x="4468" y="3293"/>
                </a:lnTo>
                <a:lnTo>
                  <a:pt x="4399" y="3200"/>
                </a:lnTo>
                <a:lnTo>
                  <a:pt x="4317" y="3119"/>
                </a:lnTo>
                <a:lnTo>
                  <a:pt x="4236" y="3061"/>
                </a:lnTo>
                <a:lnTo>
                  <a:pt x="4154" y="3014"/>
                </a:lnTo>
                <a:lnTo>
                  <a:pt x="4108" y="2991"/>
                </a:lnTo>
                <a:lnTo>
                  <a:pt x="3247" y="2991"/>
                </a:lnTo>
                <a:lnTo>
                  <a:pt x="3247" y="2979"/>
                </a:lnTo>
                <a:lnTo>
                  <a:pt x="3340" y="2921"/>
                </a:lnTo>
                <a:lnTo>
                  <a:pt x="3433" y="2863"/>
                </a:lnTo>
                <a:lnTo>
                  <a:pt x="3526" y="2805"/>
                </a:lnTo>
                <a:lnTo>
                  <a:pt x="3608" y="2735"/>
                </a:lnTo>
                <a:lnTo>
                  <a:pt x="3677" y="2665"/>
                </a:lnTo>
                <a:lnTo>
                  <a:pt x="3759" y="2584"/>
                </a:lnTo>
                <a:lnTo>
                  <a:pt x="3817" y="2502"/>
                </a:lnTo>
                <a:lnTo>
                  <a:pt x="3875" y="2409"/>
                </a:lnTo>
                <a:lnTo>
                  <a:pt x="3933" y="2316"/>
                </a:lnTo>
                <a:lnTo>
                  <a:pt x="3980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85" y="1909"/>
                </a:lnTo>
                <a:lnTo>
                  <a:pt x="4108" y="1793"/>
                </a:lnTo>
                <a:lnTo>
                  <a:pt x="4119" y="1676"/>
                </a:lnTo>
                <a:lnTo>
                  <a:pt x="4119" y="1571"/>
                </a:lnTo>
                <a:lnTo>
                  <a:pt x="4119" y="1409"/>
                </a:lnTo>
                <a:lnTo>
                  <a:pt x="4096" y="1246"/>
                </a:lnTo>
                <a:lnTo>
                  <a:pt x="4050" y="1106"/>
                </a:lnTo>
                <a:lnTo>
                  <a:pt x="4003" y="955"/>
                </a:lnTo>
                <a:lnTo>
                  <a:pt x="3933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77" y="466"/>
                </a:lnTo>
                <a:lnTo>
                  <a:pt x="3561" y="362"/>
                </a:lnTo>
                <a:lnTo>
                  <a:pt x="3445" y="268"/>
                </a:lnTo>
                <a:lnTo>
                  <a:pt x="3317" y="199"/>
                </a:lnTo>
                <a:lnTo>
                  <a:pt x="3177" y="129"/>
                </a:lnTo>
                <a:lnTo>
                  <a:pt x="3037" y="71"/>
                </a:lnTo>
                <a:lnTo>
                  <a:pt x="2898" y="36"/>
                </a:lnTo>
                <a:lnTo>
                  <a:pt x="2735" y="13"/>
                </a:lnTo>
                <a:lnTo>
                  <a:pt x="258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8" name="Google Shape;2258;p53"/>
          <p:cNvSpPr/>
          <p:nvPr/>
        </p:nvSpPr>
        <p:spPr>
          <a:xfrm>
            <a:off x="3005473" y="1118253"/>
            <a:ext cx="178874" cy="389909"/>
          </a:xfrm>
          <a:custGeom>
            <a:rect b="b" l="l" r="r" t="t"/>
            <a:pathLst>
              <a:path extrusionOk="0" h="11287" w="5178">
                <a:moveTo>
                  <a:pt x="2583" y="1"/>
                </a:moveTo>
                <a:lnTo>
                  <a:pt x="2420" y="13"/>
                </a:lnTo>
                <a:lnTo>
                  <a:pt x="2269" y="36"/>
                </a:lnTo>
                <a:lnTo>
                  <a:pt x="2118" y="71"/>
                </a:lnTo>
                <a:lnTo>
                  <a:pt x="1978" y="129"/>
                </a:lnTo>
                <a:lnTo>
                  <a:pt x="1839" y="199"/>
                </a:lnTo>
                <a:lnTo>
                  <a:pt x="1711" y="268"/>
                </a:lnTo>
                <a:lnTo>
                  <a:pt x="1594" y="362"/>
                </a:lnTo>
                <a:lnTo>
                  <a:pt x="1490" y="466"/>
                </a:lnTo>
                <a:lnTo>
                  <a:pt x="1385" y="571"/>
                </a:lnTo>
                <a:lnTo>
                  <a:pt x="1303" y="699"/>
                </a:lnTo>
                <a:lnTo>
                  <a:pt x="1222" y="827"/>
                </a:lnTo>
                <a:lnTo>
                  <a:pt x="1152" y="955"/>
                </a:lnTo>
                <a:lnTo>
                  <a:pt x="1106" y="1106"/>
                </a:lnTo>
                <a:lnTo>
                  <a:pt x="1071" y="1246"/>
                </a:lnTo>
                <a:lnTo>
                  <a:pt x="1047" y="1409"/>
                </a:lnTo>
                <a:lnTo>
                  <a:pt x="1036" y="1571"/>
                </a:lnTo>
                <a:lnTo>
                  <a:pt x="1036" y="1676"/>
                </a:lnTo>
                <a:lnTo>
                  <a:pt x="1047" y="1793"/>
                </a:lnTo>
                <a:lnTo>
                  <a:pt x="1071" y="1909"/>
                </a:lnTo>
                <a:lnTo>
                  <a:pt x="1094" y="2014"/>
                </a:lnTo>
                <a:lnTo>
                  <a:pt x="1129" y="2118"/>
                </a:lnTo>
                <a:lnTo>
                  <a:pt x="1175" y="2223"/>
                </a:lnTo>
                <a:lnTo>
                  <a:pt x="1222" y="2316"/>
                </a:lnTo>
                <a:lnTo>
                  <a:pt x="1280" y="2409"/>
                </a:lnTo>
                <a:lnTo>
                  <a:pt x="1338" y="2502"/>
                </a:lnTo>
                <a:lnTo>
                  <a:pt x="1408" y="2584"/>
                </a:lnTo>
                <a:lnTo>
                  <a:pt x="1478" y="2665"/>
                </a:lnTo>
                <a:lnTo>
                  <a:pt x="1559" y="2735"/>
                </a:lnTo>
                <a:lnTo>
                  <a:pt x="1641" y="2805"/>
                </a:lnTo>
                <a:lnTo>
                  <a:pt x="1722" y="2863"/>
                </a:lnTo>
                <a:lnTo>
                  <a:pt x="1815" y="2921"/>
                </a:lnTo>
                <a:lnTo>
                  <a:pt x="1908" y="2979"/>
                </a:lnTo>
                <a:lnTo>
                  <a:pt x="1908" y="2991"/>
                </a:lnTo>
                <a:lnTo>
                  <a:pt x="1047" y="2991"/>
                </a:lnTo>
                <a:lnTo>
                  <a:pt x="989" y="3014"/>
                </a:lnTo>
                <a:lnTo>
                  <a:pt x="919" y="3061"/>
                </a:lnTo>
                <a:lnTo>
                  <a:pt x="838" y="3119"/>
                </a:lnTo>
                <a:lnTo>
                  <a:pt x="757" y="3200"/>
                </a:lnTo>
                <a:lnTo>
                  <a:pt x="687" y="3293"/>
                </a:lnTo>
                <a:lnTo>
                  <a:pt x="664" y="3352"/>
                </a:lnTo>
                <a:lnTo>
                  <a:pt x="640" y="3421"/>
                </a:lnTo>
                <a:lnTo>
                  <a:pt x="629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9" y="3689"/>
                </a:lnTo>
                <a:lnTo>
                  <a:pt x="640" y="3747"/>
                </a:lnTo>
                <a:lnTo>
                  <a:pt x="664" y="3805"/>
                </a:lnTo>
                <a:lnTo>
                  <a:pt x="733" y="3898"/>
                </a:lnTo>
                <a:lnTo>
                  <a:pt x="803" y="3980"/>
                </a:lnTo>
                <a:lnTo>
                  <a:pt x="885" y="4038"/>
                </a:lnTo>
                <a:lnTo>
                  <a:pt x="966" y="4084"/>
                </a:lnTo>
                <a:lnTo>
                  <a:pt x="1059" y="4108"/>
                </a:lnTo>
                <a:lnTo>
                  <a:pt x="1175" y="4108"/>
                </a:lnTo>
                <a:lnTo>
                  <a:pt x="1234" y="4119"/>
                </a:lnTo>
                <a:lnTo>
                  <a:pt x="1292" y="4131"/>
                </a:lnTo>
                <a:lnTo>
                  <a:pt x="1408" y="4166"/>
                </a:lnTo>
                <a:lnTo>
                  <a:pt x="1501" y="4236"/>
                </a:lnTo>
                <a:lnTo>
                  <a:pt x="1583" y="4317"/>
                </a:lnTo>
                <a:lnTo>
                  <a:pt x="1641" y="4410"/>
                </a:lnTo>
                <a:lnTo>
                  <a:pt x="1687" y="4515"/>
                </a:lnTo>
                <a:lnTo>
                  <a:pt x="1699" y="4643"/>
                </a:lnTo>
                <a:lnTo>
                  <a:pt x="1699" y="4701"/>
                </a:lnTo>
                <a:lnTo>
                  <a:pt x="1687" y="4759"/>
                </a:lnTo>
                <a:lnTo>
                  <a:pt x="1594" y="5108"/>
                </a:lnTo>
                <a:lnTo>
                  <a:pt x="1501" y="5469"/>
                </a:lnTo>
                <a:lnTo>
                  <a:pt x="1280" y="6214"/>
                </a:lnTo>
                <a:lnTo>
                  <a:pt x="1164" y="6574"/>
                </a:lnTo>
                <a:lnTo>
                  <a:pt x="1047" y="6923"/>
                </a:lnTo>
                <a:lnTo>
                  <a:pt x="919" y="7249"/>
                </a:lnTo>
                <a:lnTo>
                  <a:pt x="803" y="7552"/>
                </a:lnTo>
                <a:lnTo>
                  <a:pt x="733" y="7691"/>
                </a:lnTo>
                <a:lnTo>
                  <a:pt x="629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54" y="7842"/>
                </a:lnTo>
                <a:lnTo>
                  <a:pt x="431" y="7901"/>
                </a:lnTo>
                <a:lnTo>
                  <a:pt x="431" y="7947"/>
                </a:lnTo>
                <a:lnTo>
                  <a:pt x="431" y="7994"/>
                </a:lnTo>
                <a:lnTo>
                  <a:pt x="454" y="8040"/>
                </a:lnTo>
                <a:lnTo>
                  <a:pt x="477" y="8075"/>
                </a:lnTo>
                <a:lnTo>
                  <a:pt x="547" y="8133"/>
                </a:lnTo>
                <a:lnTo>
                  <a:pt x="570" y="8145"/>
                </a:lnTo>
                <a:lnTo>
                  <a:pt x="594" y="8156"/>
                </a:lnTo>
                <a:lnTo>
                  <a:pt x="605" y="8156"/>
                </a:lnTo>
                <a:lnTo>
                  <a:pt x="594" y="8203"/>
                </a:lnTo>
                <a:lnTo>
                  <a:pt x="582" y="8226"/>
                </a:lnTo>
                <a:lnTo>
                  <a:pt x="396" y="8506"/>
                </a:lnTo>
                <a:lnTo>
                  <a:pt x="303" y="8657"/>
                </a:lnTo>
                <a:lnTo>
                  <a:pt x="221" y="8820"/>
                </a:lnTo>
                <a:lnTo>
                  <a:pt x="140" y="8971"/>
                </a:lnTo>
                <a:lnTo>
                  <a:pt x="70" y="9145"/>
                </a:lnTo>
                <a:lnTo>
                  <a:pt x="24" y="9308"/>
                </a:lnTo>
                <a:lnTo>
                  <a:pt x="0" y="9471"/>
                </a:lnTo>
                <a:lnTo>
                  <a:pt x="0" y="9634"/>
                </a:lnTo>
                <a:lnTo>
                  <a:pt x="0" y="9797"/>
                </a:lnTo>
                <a:lnTo>
                  <a:pt x="24" y="9960"/>
                </a:lnTo>
                <a:lnTo>
                  <a:pt x="59" y="10111"/>
                </a:lnTo>
                <a:lnTo>
                  <a:pt x="105" y="10251"/>
                </a:lnTo>
                <a:lnTo>
                  <a:pt x="163" y="10390"/>
                </a:lnTo>
                <a:lnTo>
                  <a:pt x="233" y="10518"/>
                </a:lnTo>
                <a:lnTo>
                  <a:pt x="303" y="10623"/>
                </a:lnTo>
                <a:lnTo>
                  <a:pt x="280" y="10739"/>
                </a:lnTo>
                <a:lnTo>
                  <a:pt x="187" y="10856"/>
                </a:lnTo>
                <a:lnTo>
                  <a:pt x="140" y="10914"/>
                </a:lnTo>
                <a:lnTo>
                  <a:pt x="105" y="10984"/>
                </a:lnTo>
                <a:lnTo>
                  <a:pt x="82" y="11053"/>
                </a:lnTo>
                <a:lnTo>
                  <a:pt x="70" y="11123"/>
                </a:lnTo>
                <a:lnTo>
                  <a:pt x="59" y="11286"/>
                </a:lnTo>
                <a:lnTo>
                  <a:pt x="5108" y="11286"/>
                </a:lnTo>
                <a:lnTo>
                  <a:pt x="5096" y="11112"/>
                </a:lnTo>
                <a:lnTo>
                  <a:pt x="5085" y="11042"/>
                </a:lnTo>
                <a:lnTo>
                  <a:pt x="5061" y="10984"/>
                </a:lnTo>
                <a:lnTo>
                  <a:pt x="5026" y="10925"/>
                </a:lnTo>
                <a:lnTo>
                  <a:pt x="4991" y="10867"/>
                </a:lnTo>
                <a:lnTo>
                  <a:pt x="4898" y="10739"/>
                </a:lnTo>
                <a:lnTo>
                  <a:pt x="4875" y="10600"/>
                </a:lnTo>
                <a:lnTo>
                  <a:pt x="4957" y="10495"/>
                </a:lnTo>
                <a:lnTo>
                  <a:pt x="5015" y="10379"/>
                </a:lnTo>
                <a:lnTo>
                  <a:pt x="5073" y="10262"/>
                </a:lnTo>
                <a:lnTo>
                  <a:pt x="5108" y="10134"/>
                </a:lnTo>
                <a:lnTo>
                  <a:pt x="5143" y="10006"/>
                </a:lnTo>
                <a:lnTo>
                  <a:pt x="5166" y="9867"/>
                </a:lnTo>
                <a:lnTo>
                  <a:pt x="5178" y="9715"/>
                </a:lnTo>
                <a:lnTo>
                  <a:pt x="5166" y="9564"/>
                </a:lnTo>
                <a:lnTo>
                  <a:pt x="5154" y="9390"/>
                </a:lnTo>
                <a:lnTo>
                  <a:pt x="5108" y="9215"/>
                </a:lnTo>
                <a:lnTo>
                  <a:pt x="5061" y="9041"/>
                </a:lnTo>
                <a:lnTo>
                  <a:pt x="4991" y="8866"/>
                </a:lnTo>
                <a:lnTo>
                  <a:pt x="4910" y="8703"/>
                </a:lnTo>
                <a:lnTo>
                  <a:pt x="4829" y="8540"/>
                </a:lnTo>
                <a:lnTo>
                  <a:pt x="4736" y="8378"/>
                </a:lnTo>
                <a:lnTo>
                  <a:pt x="4642" y="8226"/>
                </a:lnTo>
                <a:lnTo>
                  <a:pt x="4642" y="8156"/>
                </a:lnTo>
                <a:lnTo>
                  <a:pt x="4666" y="8156"/>
                </a:lnTo>
                <a:lnTo>
                  <a:pt x="4689" y="8145"/>
                </a:lnTo>
                <a:lnTo>
                  <a:pt x="4712" y="8133"/>
                </a:lnTo>
                <a:lnTo>
                  <a:pt x="4782" y="8075"/>
                </a:lnTo>
                <a:lnTo>
                  <a:pt x="4805" y="8040"/>
                </a:lnTo>
                <a:lnTo>
                  <a:pt x="4829" y="7994"/>
                </a:lnTo>
                <a:lnTo>
                  <a:pt x="4829" y="7947"/>
                </a:lnTo>
                <a:lnTo>
                  <a:pt x="4829" y="7901"/>
                </a:lnTo>
                <a:lnTo>
                  <a:pt x="4805" y="7842"/>
                </a:lnTo>
                <a:lnTo>
                  <a:pt x="4770" y="7796"/>
                </a:lnTo>
                <a:lnTo>
                  <a:pt x="4736" y="7749"/>
                </a:lnTo>
                <a:lnTo>
                  <a:pt x="4701" y="7726"/>
                </a:lnTo>
                <a:lnTo>
                  <a:pt x="4631" y="7691"/>
                </a:lnTo>
                <a:lnTo>
                  <a:pt x="4561" y="7691"/>
                </a:lnTo>
                <a:lnTo>
                  <a:pt x="4538" y="7633"/>
                </a:lnTo>
                <a:lnTo>
                  <a:pt x="4514" y="7598"/>
                </a:lnTo>
                <a:lnTo>
                  <a:pt x="4375" y="7330"/>
                </a:lnTo>
                <a:lnTo>
                  <a:pt x="4235" y="7005"/>
                </a:lnTo>
                <a:lnTo>
                  <a:pt x="4096" y="6656"/>
                </a:lnTo>
                <a:lnTo>
                  <a:pt x="3956" y="6283"/>
                </a:lnTo>
                <a:lnTo>
                  <a:pt x="3828" y="5899"/>
                </a:lnTo>
                <a:lnTo>
                  <a:pt x="3700" y="5516"/>
                </a:lnTo>
                <a:lnTo>
                  <a:pt x="3584" y="5132"/>
                </a:lnTo>
                <a:lnTo>
                  <a:pt x="3479" y="4771"/>
                </a:lnTo>
                <a:lnTo>
                  <a:pt x="3467" y="4701"/>
                </a:lnTo>
                <a:lnTo>
                  <a:pt x="3467" y="4643"/>
                </a:lnTo>
                <a:lnTo>
                  <a:pt x="3467" y="4585"/>
                </a:lnTo>
                <a:lnTo>
                  <a:pt x="3479" y="4527"/>
                </a:lnTo>
                <a:lnTo>
                  <a:pt x="3514" y="4410"/>
                </a:lnTo>
                <a:lnTo>
                  <a:pt x="3584" y="4317"/>
                </a:lnTo>
                <a:lnTo>
                  <a:pt x="3665" y="4236"/>
                </a:lnTo>
                <a:lnTo>
                  <a:pt x="3758" y="4166"/>
                </a:lnTo>
                <a:lnTo>
                  <a:pt x="3816" y="4143"/>
                </a:lnTo>
                <a:lnTo>
                  <a:pt x="3875" y="4131"/>
                </a:lnTo>
                <a:lnTo>
                  <a:pt x="3933" y="4119"/>
                </a:lnTo>
                <a:lnTo>
                  <a:pt x="3991" y="4108"/>
                </a:lnTo>
                <a:lnTo>
                  <a:pt x="4084" y="4108"/>
                </a:lnTo>
                <a:lnTo>
                  <a:pt x="4165" y="4084"/>
                </a:lnTo>
                <a:lnTo>
                  <a:pt x="4235" y="4061"/>
                </a:lnTo>
                <a:lnTo>
                  <a:pt x="4305" y="4015"/>
                </a:lnTo>
                <a:lnTo>
                  <a:pt x="4398" y="3933"/>
                </a:lnTo>
                <a:lnTo>
                  <a:pt x="4445" y="3875"/>
                </a:lnTo>
                <a:lnTo>
                  <a:pt x="4480" y="3829"/>
                </a:lnTo>
                <a:lnTo>
                  <a:pt x="4514" y="3770"/>
                </a:lnTo>
                <a:lnTo>
                  <a:pt x="4538" y="3701"/>
                </a:lnTo>
                <a:lnTo>
                  <a:pt x="4549" y="3631"/>
                </a:lnTo>
                <a:lnTo>
                  <a:pt x="4549" y="3561"/>
                </a:lnTo>
                <a:lnTo>
                  <a:pt x="4538" y="3491"/>
                </a:lnTo>
                <a:lnTo>
                  <a:pt x="4526" y="3421"/>
                </a:lnTo>
                <a:lnTo>
                  <a:pt x="4503" y="3352"/>
                </a:lnTo>
                <a:lnTo>
                  <a:pt x="4468" y="3293"/>
                </a:lnTo>
                <a:lnTo>
                  <a:pt x="4398" y="3200"/>
                </a:lnTo>
                <a:lnTo>
                  <a:pt x="4317" y="3119"/>
                </a:lnTo>
                <a:lnTo>
                  <a:pt x="4235" y="3061"/>
                </a:lnTo>
                <a:lnTo>
                  <a:pt x="4154" y="3014"/>
                </a:lnTo>
                <a:lnTo>
                  <a:pt x="4107" y="2991"/>
                </a:lnTo>
                <a:lnTo>
                  <a:pt x="3246" y="2991"/>
                </a:lnTo>
                <a:lnTo>
                  <a:pt x="3246" y="2979"/>
                </a:lnTo>
                <a:lnTo>
                  <a:pt x="3339" y="2921"/>
                </a:lnTo>
                <a:lnTo>
                  <a:pt x="3432" y="2863"/>
                </a:lnTo>
                <a:lnTo>
                  <a:pt x="3526" y="2805"/>
                </a:lnTo>
                <a:lnTo>
                  <a:pt x="3607" y="2735"/>
                </a:lnTo>
                <a:lnTo>
                  <a:pt x="3677" y="2665"/>
                </a:lnTo>
                <a:lnTo>
                  <a:pt x="3747" y="2584"/>
                </a:lnTo>
                <a:lnTo>
                  <a:pt x="3816" y="2502"/>
                </a:lnTo>
                <a:lnTo>
                  <a:pt x="3875" y="2409"/>
                </a:lnTo>
                <a:lnTo>
                  <a:pt x="3933" y="2316"/>
                </a:lnTo>
                <a:lnTo>
                  <a:pt x="3979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84" y="1909"/>
                </a:lnTo>
                <a:lnTo>
                  <a:pt x="4107" y="1793"/>
                </a:lnTo>
                <a:lnTo>
                  <a:pt x="4119" y="1676"/>
                </a:lnTo>
                <a:lnTo>
                  <a:pt x="4119" y="1571"/>
                </a:lnTo>
                <a:lnTo>
                  <a:pt x="4119" y="1409"/>
                </a:lnTo>
                <a:lnTo>
                  <a:pt x="4096" y="1246"/>
                </a:lnTo>
                <a:lnTo>
                  <a:pt x="4049" y="1106"/>
                </a:lnTo>
                <a:lnTo>
                  <a:pt x="4003" y="955"/>
                </a:lnTo>
                <a:lnTo>
                  <a:pt x="3933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65" y="466"/>
                </a:lnTo>
                <a:lnTo>
                  <a:pt x="3560" y="362"/>
                </a:lnTo>
                <a:lnTo>
                  <a:pt x="3444" y="268"/>
                </a:lnTo>
                <a:lnTo>
                  <a:pt x="3316" y="199"/>
                </a:lnTo>
                <a:lnTo>
                  <a:pt x="3177" y="129"/>
                </a:lnTo>
                <a:lnTo>
                  <a:pt x="3037" y="71"/>
                </a:lnTo>
                <a:lnTo>
                  <a:pt x="2886" y="36"/>
                </a:lnTo>
                <a:lnTo>
                  <a:pt x="2734" y="13"/>
                </a:lnTo>
                <a:lnTo>
                  <a:pt x="258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9" name="Google Shape;2259;p53"/>
          <p:cNvSpPr/>
          <p:nvPr/>
        </p:nvSpPr>
        <p:spPr>
          <a:xfrm>
            <a:off x="1990682" y="1118253"/>
            <a:ext cx="178909" cy="389909"/>
          </a:xfrm>
          <a:custGeom>
            <a:rect b="b" l="l" r="r" t="t"/>
            <a:pathLst>
              <a:path extrusionOk="0" h="11287" w="5179">
                <a:moveTo>
                  <a:pt x="2584" y="1"/>
                </a:moveTo>
                <a:lnTo>
                  <a:pt x="2421" y="13"/>
                </a:lnTo>
                <a:lnTo>
                  <a:pt x="2269" y="36"/>
                </a:lnTo>
                <a:lnTo>
                  <a:pt x="2118" y="71"/>
                </a:lnTo>
                <a:lnTo>
                  <a:pt x="1979" y="129"/>
                </a:lnTo>
                <a:lnTo>
                  <a:pt x="1851" y="199"/>
                </a:lnTo>
                <a:lnTo>
                  <a:pt x="1723" y="268"/>
                </a:lnTo>
                <a:lnTo>
                  <a:pt x="1595" y="362"/>
                </a:lnTo>
                <a:lnTo>
                  <a:pt x="1490" y="466"/>
                </a:lnTo>
                <a:lnTo>
                  <a:pt x="1385" y="571"/>
                </a:lnTo>
                <a:lnTo>
                  <a:pt x="1304" y="699"/>
                </a:lnTo>
                <a:lnTo>
                  <a:pt x="1222" y="827"/>
                </a:lnTo>
                <a:lnTo>
                  <a:pt x="1164" y="955"/>
                </a:lnTo>
                <a:lnTo>
                  <a:pt x="1106" y="1106"/>
                </a:lnTo>
                <a:lnTo>
                  <a:pt x="1071" y="1246"/>
                </a:lnTo>
                <a:lnTo>
                  <a:pt x="1048" y="1409"/>
                </a:lnTo>
                <a:lnTo>
                  <a:pt x="1036" y="1571"/>
                </a:lnTo>
                <a:lnTo>
                  <a:pt x="1048" y="1676"/>
                </a:lnTo>
                <a:lnTo>
                  <a:pt x="1059" y="1793"/>
                </a:lnTo>
                <a:lnTo>
                  <a:pt x="1071" y="1909"/>
                </a:lnTo>
                <a:lnTo>
                  <a:pt x="1106" y="2014"/>
                </a:lnTo>
                <a:lnTo>
                  <a:pt x="1141" y="2118"/>
                </a:lnTo>
                <a:lnTo>
                  <a:pt x="1176" y="2223"/>
                </a:lnTo>
                <a:lnTo>
                  <a:pt x="1222" y="2316"/>
                </a:lnTo>
                <a:lnTo>
                  <a:pt x="1281" y="2409"/>
                </a:lnTo>
                <a:lnTo>
                  <a:pt x="1339" y="2502"/>
                </a:lnTo>
                <a:lnTo>
                  <a:pt x="1409" y="2584"/>
                </a:lnTo>
                <a:lnTo>
                  <a:pt x="1478" y="2665"/>
                </a:lnTo>
                <a:lnTo>
                  <a:pt x="1560" y="2735"/>
                </a:lnTo>
                <a:lnTo>
                  <a:pt x="1641" y="2805"/>
                </a:lnTo>
                <a:lnTo>
                  <a:pt x="1723" y="2863"/>
                </a:lnTo>
                <a:lnTo>
                  <a:pt x="1816" y="2921"/>
                </a:lnTo>
                <a:lnTo>
                  <a:pt x="1909" y="2979"/>
                </a:lnTo>
                <a:lnTo>
                  <a:pt x="1909" y="2991"/>
                </a:lnTo>
                <a:lnTo>
                  <a:pt x="1048" y="2991"/>
                </a:lnTo>
                <a:lnTo>
                  <a:pt x="990" y="3014"/>
                </a:lnTo>
                <a:lnTo>
                  <a:pt x="920" y="3061"/>
                </a:lnTo>
                <a:lnTo>
                  <a:pt x="838" y="3119"/>
                </a:lnTo>
                <a:lnTo>
                  <a:pt x="769" y="3200"/>
                </a:lnTo>
                <a:lnTo>
                  <a:pt x="699" y="3293"/>
                </a:lnTo>
                <a:lnTo>
                  <a:pt x="664" y="3352"/>
                </a:lnTo>
                <a:lnTo>
                  <a:pt x="641" y="3421"/>
                </a:lnTo>
                <a:lnTo>
                  <a:pt x="629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9" y="3689"/>
                </a:lnTo>
                <a:lnTo>
                  <a:pt x="641" y="3747"/>
                </a:lnTo>
                <a:lnTo>
                  <a:pt x="676" y="3805"/>
                </a:lnTo>
                <a:lnTo>
                  <a:pt x="734" y="3898"/>
                </a:lnTo>
                <a:lnTo>
                  <a:pt x="815" y="3980"/>
                </a:lnTo>
                <a:lnTo>
                  <a:pt x="885" y="4038"/>
                </a:lnTo>
                <a:lnTo>
                  <a:pt x="978" y="4084"/>
                </a:lnTo>
                <a:lnTo>
                  <a:pt x="1071" y="4108"/>
                </a:lnTo>
                <a:lnTo>
                  <a:pt x="1176" y="4108"/>
                </a:lnTo>
                <a:lnTo>
                  <a:pt x="1234" y="4119"/>
                </a:lnTo>
                <a:lnTo>
                  <a:pt x="1292" y="4131"/>
                </a:lnTo>
                <a:lnTo>
                  <a:pt x="1409" y="4166"/>
                </a:lnTo>
                <a:lnTo>
                  <a:pt x="1502" y="4236"/>
                </a:lnTo>
                <a:lnTo>
                  <a:pt x="1583" y="4317"/>
                </a:lnTo>
                <a:lnTo>
                  <a:pt x="1653" y="4410"/>
                </a:lnTo>
                <a:lnTo>
                  <a:pt x="1688" y="4515"/>
                </a:lnTo>
                <a:lnTo>
                  <a:pt x="1699" y="4643"/>
                </a:lnTo>
                <a:lnTo>
                  <a:pt x="1699" y="4701"/>
                </a:lnTo>
                <a:lnTo>
                  <a:pt x="1688" y="4759"/>
                </a:lnTo>
                <a:lnTo>
                  <a:pt x="1606" y="5108"/>
                </a:lnTo>
                <a:lnTo>
                  <a:pt x="1502" y="5469"/>
                </a:lnTo>
                <a:lnTo>
                  <a:pt x="1292" y="6214"/>
                </a:lnTo>
                <a:lnTo>
                  <a:pt x="1164" y="6574"/>
                </a:lnTo>
                <a:lnTo>
                  <a:pt x="1048" y="6923"/>
                </a:lnTo>
                <a:lnTo>
                  <a:pt x="932" y="7249"/>
                </a:lnTo>
                <a:lnTo>
                  <a:pt x="804" y="7552"/>
                </a:lnTo>
                <a:lnTo>
                  <a:pt x="734" y="7691"/>
                </a:lnTo>
                <a:lnTo>
                  <a:pt x="629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55" y="7842"/>
                </a:lnTo>
                <a:lnTo>
                  <a:pt x="443" y="7901"/>
                </a:lnTo>
                <a:lnTo>
                  <a:pt x="431" y="7947"/>
                </a:lnTo>
                <a:lnTo>
                  <a:pt x="443" y="7994"/>
                </a:lnTo>
                <a:lnTo>
                  <a:pt x="455" y="8040"/>
                </a:lnTo>
                <a:lnTo>
                  <a:pt x="489" y="8075"/>
                </a:lnTo>
                <a:lnTo>
                  <a:pt x="548" y="8133"/>
                </a:lnTo>
                <a:lnTo>
                  <a:pt x="571" y="8145"/>
                </a:lnTo>
                <a:lnTo>
                  <a:pt x="606" y="8156"/>
                </a:lnTo>
                <a:lnTo>
                  <a:pt x="594" y="8203"/>
                </a:lnTo>
                <a:lnTo>
                  <a:pt x="582" y="8226"/>
                </a:lnTo>
                <a:lnTo>
                  <a:pt x="396" y="8506"/>
                </a:lnTo>
                <a:lnTo>
                  <a:pt x="303" y="8657"/>
                </a:lnTo>
                <a:lnTo>
                  <a:pt x="222" y="8820"/>
                </a:lnTo>
                <a:lnTo>
                  <a:pt x="140" y="8971"/>
                </a:lnTo>
                <a:lnTo>
                  <a:pt x="71" y="9145"/>
                </a:lnTo>
                <a:lnTo>
                  <a:pt x="24" y="9308"/>
                </a:lnTo>
                <a:lnTo>
                  <a:pt x="1" y="9471"/>
                </a:lnTo>
                <a:lnTo>
                  <a:pt x="1" y="9634"/>
                </a:lnTo>
                <a:lnTo>
                  <a:pt x="12" y="9797"/>
                </a:lnTo>
                <a:lnTo>
                  <a:pt x="36" y="9960"/>
                </a:lnTo>
                <a:lnTo>
                  <a:pt x="71" y="10111"/>
                </a:lnTo>
                <a:lnTo>
                  <a:pt x="117" y="10251"/>
                </a:lnTo>
                <a:lnTo>
                  <a:pt x="164" y="10390"/>
                </a:lnTo>
                <a:lnTo>
                  <a:pt x="233" y="10518"/>
                </a:lnTo>
                <a:lnTo>
                  <a:pt x="315" y="10623"/>
                </a:lnTo>
                <a:lnTo>
                  <a:pt x="280" y="10739"/>
                </a:lnTo>
                <a:lnTo>
                  <a:pt x="187" y="10856"/>
                </a:lnTo>
                <a:lnTo>
                  <a:pt x="140" y="10914"/>
                </a:lnTo>
                <a:lnTo>
                  <a:pt x="105" y="10984"/>
                </a:lnTo>
                <a:lnTo>
                  <a:pt x="82" y="11053"/>
                </a:lnTo>
                <a:lnTo>
                  <a:pt x="71" y="11123"/>
                </a:lnTo>
                <a:lnTo>
                  <a:pt x="59" y="11286"/>
                </a:lnTo>
                <a:lnTo>
                  <a:pt x="5120" y="11286"/>
                </a:lnTo>
                <a:lnTo>
                  <a:pt x="5097" y="11112"/>
                </a:lnTo>
                <a:lnTo>
                  <a:pt x="5085" y="11042"/>
                </a:lnTo>
                <a:lnTo>
                  <a:pt x="5062" y="10984"/>
                </a:lnTo>
                <a:lnTo>
                  <a:pt x="5027" y="10925"/>
                </a:lnTo>
                <a:lnTo>
                  <a:pt x="4992" y="10867"/>
                </a:lnTo>
                <a:lnTo>
                  <a:pt x="4899" y="10739"/>
                </a:lnTo>
                <a:lnTo>
                  <a:pt x="4887" y="10600"/>
                </a:lnTo>
                <a:lnTo>
                  <a:pt x="4957" y="10495"/>
                </a:lnTo>
                <a:lnTo>
                  <a:pt x="5015" y="10379"/>
                </a:lnTo>
                <a:lnTo>
                  <a:pt x="5073" y="10262"/>
                </a:lnTo>
                <a:lnTo>
                  <a:pt x="5108" y="10134"/>
                </a:lnTo>
                <a:lnTo>
                  <a:pt x="5143" y="10006"/>
                </a:lnTo>
                <a:lnTo>
                  <a:pt x="5166" y="9867"/>
                </a:lnTo>
                <a:lnTo>
                  <a:pt x="5178" y="9715"/>
                </a:lnTo>
                <a:lnTo>
                  <a:pt x="5178" y="9564"/>
                </a:lnTo>
                <a:lnTo>
                  <a:pt x="5155" y="9390"/>
                </a:lnTo>
                <a:lnTo>
                  <a:pt x="5120" y="9215"/>
                </a:lnTo>
                <a:lnTo>
                  <a:pt x="5062" y="9041"/>
                </a:lnTo>
                <a:lnTo>
                  <a:pt x="4992" y="8866"/>
                </a:lnTo>
                <a:lnTo>
                  <a:pt x="4922" y="8703"/>
                </a:lnTo>
                <a:lnTo>
                  <a:pt x="4829" y="8540"/>
                </a:lnTo>
                <a:lnTo>
                  <a:pt x="4748" y="8378"/>
                </a:lnTo>
                <a:lnTo>
                  <a:pt x="4643" y="8226"/>
                </a:lnTo>
                <a:lnTo>
                  <a:pt x="4643" y="8156"/>
                </a:lnTo>
                <a:lnTo>
                  <a:pt x="4666" y="8156"/>
                </a:lnTo>
                <a:lnTo>
                  <a:pt x="4689" y="8145"/>
                </a:lnTo>
                <a:lnTo>
                  <a:pt x="4724" y="8133"/>
                </a:lnTo>
                <a:lnTo>
                  <a:pt x="4782" y="8075"/>
                </a:lnTo>
                <a:lnTo>
                  <a:pt x="4806" y="8040"/>
                </a:lnTo>
                <a:lnTo>
                  <a:pt x="4829" y="7994"/>
                </a:lnTo>
                <a:lnTo>
                  <a:pt x="4829" y="7947"/>
                </a:lnTo>
                <a:lnTo>
                  <a:pt x="4829" y="7901"/>
                </a:lnTo>
                <a:lnTo>
                  <a:pt x="4806" y="7842"/>
                </a:lnTo>
                <a:lnTo>
                  <a:pt x="4782" y="7796"/>
                </a:lnTo>
                <a:lnTo>
                  <a:pt x="4748" y="7749"/>
                </a:lnTo>
                <a:lnTo>
                  <a:pt x="4701" y="7726"/>
                </a:lnTo>
                <a:lnTo>
                  <a:pt x="4631" y="7691"/>
                </a:lnTo>
                <a:lnTo>
                  <a:pt x="4561" y="7691"/>
                </a:lnTo>
                <a:lnTo>
                  <a:pt x="4538" y="7633"/>
                </a:lnTo>
                <a:lnTo>
                  <a:pt x="4515" y="7598"/>
                </a:lnTo>
                <a:lnTo>
                  <a:pt x="4387" y="7330"/>
                </a:lnTo>
                <a:lnTo>
                  <a:pt x="4247" y="7005"/>
                </a:lnTo>
                <a:lnTo>
                  <a:pt x="4096" y="6656"/>
                </a:lnTo>
                <a:lnTo>
                  <a:pt x="3956" y="6283"/>
                </a:lnTo>
                <a:lnTo>
                  <a:pt x="3828" y="5899"/>
                </a:lnTo>
                <a:lnTo>
                  <a:pt x="3700" y="5516"/>
                </a:lnTo>
                <a:lnTo>
                  <a:pt x="3584" y="5132"/>
                </a:lnTo>
                <a:lnTo>
                  <a:pt x="3491" y="4771"/>
                </a:lnTo>
                <a:lnTo>
                  <a:pt x="3479" y="4701"/>
                </a:lnTo>
                <a:lnTo>
                  <a:pt x="3468" y="4643"/>
                </a:lnTo>
                <a:lnTo>
                  <a:pt x="3479" y="4585"/>
                </a:lnTo>
                <a:lnTo>
                  <a:pt x="3479" y="4527"/>
                </a:lnTo>
                <a:lnTo>
                  <a:pt x="3526" y="4410"/>
                </a:lnTo>
                <a:lnTo>
                  <a:pt x="3584" y="4317"/>
                </a:lnTo>
                <a:lnTo>
                  <a:pt x="3666" y="4236"/>
                </a:lnTo>
                <a:lnTo>
                  <a:pt x="3759" y="4166"/>
                </a:lnTo>
                <a:lnTo>
                  <a:pt x="3817" y="4143"/>
                </a:lnTo>
                <a:lnTo>
                  <a:pt x="3875" y="4131"/>
                </a:lnTo>
                <a:lnTo>
                  <a:pt x="3933" y="4119"/>
                </a:lnTo>
                <a:lnTo>
                  <a:pt x="4003" y="4108"/>
                </a:lnTo>
                <a:lnTo>
                  <a:pt x="4084" y="4108"/>
                </a:lnTo>
                <a:lnTo>
                  <a:pt x="4166" y="4084"/>
                </a:lnTo>
                <a:lnTo>
                  <a:pt x="4247" y="4061"/>
                </a:lnTo>
                <a:lnTo>
                  <a:pt x="4317" y="4015"/>
                </a:lnTo>
                <a:lnTo>
                  <a:pt x="4399" y="3933"/>
                </a:lnTo>
                <a:lnTo>
                  <a:pt x="4445" y="3875"/>
                </a:lnTo>
                <a:lnTo>
                  <a:pt x="4480" y="3829"/>
                </a:lnTo>
                <a:lnTo>
                  <a:pt x="4515" y="3770"/>
                </a:lnTo>
                <a:lnTo>
                  <a:pt x="4538" y="3701"/>
                </a:lnTo>
                <a:lnTo>
                  <a:pt x="4550" y="3631"/>
                </a:lnTo>
                <a:lnTo>
                  <a:pt x="4550" y="3561"/>
                </a:lnTo>
                <a:lnTo>
                  <a:pt x="4538" y="3491"/>
                </a:lnTo>
                <a:lnTo>
                  <a:pt x="4527" y="3421"/>
                </a:lnTo>
                <a:lnTo>
                  <a:pt x="4503" y="3352"/>
                </a:lnTo>
                <a:lnTo>
                  <a:pt x="4468" y="3293"/>
                </a:lnTo>
                <a:lnTo>
                  <a:pt x="4399" y="3200"/>
                </a:lnTo>
                <a:lnTo>
                  <a:pt x="4317" y="3119"/>
                </a:lnTo>
                <a:lnTo>
                  <a:pt x="4236" y="3061"/>
                </a:lnTo>
                <a:lnTo>
                  <a:pt x="4166" y="3014"/>
                </a:lnTo>
                <a:lnTo>
                  <a:pt x="4108" y="2991"/>
                </a:lnTo>
                <a:lnTo>
                  <a:pt x="3247" y="2991"/>
                </a:lnTo>
                <a:lnTo>
                  <a:pt x="3247" y="2979"/>
                </a:lnTo>
                <a:lnTo>
                  <a:pt x="3351" y="2921"/>
                </a:lnTo>
                <a:lnTo>
                  <a:pt x="3433" y="2863"/>
                </a:lnTo>
                <a:lnTo>
                  <a:pt x="3526" y="2805"/>
                </a:lnTo>
                <a:lnTo>
                  <a:pt x="3607" y="2735"/>
                </a:lnTo>
                <a:lnTo>
                  <a:pt x="3677" y="2665"/>
                </a:lnTo>
                <a:lnTo>
                  <a:pt x="3759" y="2584"/>
                </a:lnTo>
                <a:lnTo>
                  <a:pt x="3817" y="2502"/>
                </a:lnTo>
                <a:lnTo>
                  <a:pt x="3887" y="2409"/>
                </a:lnTo>
                <a:lnTo>
                  <a:pt x="3933" y="2316"/>
                </a:lnTo>
                <a:lnTo>
                  <a:pt x="3980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84" y="1909"/>
                </a:lnTo>
                <a:lnTo>
                  <a:pt x="4108" y="1793"/>
                </a:lnTo>
                <a:lnTo>
                  <a:pt x="4119" y="1676"/>
                </a:lnTo>
                <a:lnTo>
                  <a:pt x="4119" y="1571"/>
                </a:lnTo>
                <a:lnTo>
                  <a:pt x="4119" y="1409"/>
                </a:lnTo>
                <a:lnTo>
                  <a:pt x="4096" y="1246"/>
                </a:lnTo>
                <a:lnTo>
                  <a:pt x="4061" y="1106"/>
                </a:lnTo>
                <a:lnTo>
                  <a:pt x="4003" y="955"/>
                </a:lnTo>
                <a:lnTo>
                  <a:pt x="3933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77" y="466"/>
                </a:lnTo>
                <a:lnTo>
                  <a:pt x="3561" y="362"/>
                </a:lnTo>
                <a:lnTo>
                  <a:pt x="3445" y="268"/>
                </a:lnTo>
                <a:lnTo>
                  <a:pt x="3317" y="199"/>
                </a:lnTo>
                <a:lnTo>
                  <a:pt x="3189" y="129"/>
                </a:lnTo>
                <a:lnTo>
                  <a:pt x="3037" y="71"/>
                </a:lnTo>
                <a:lnTo>
                  <a:pt x="2898" y="36"/>
                </a:lnTo>
                <a:lnTo>
                  <a:pt x="2735" y="13"/>
                </a:lnTo>
                <a:lnTo>
                  <a:pt x="258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0" name="Google Shape;2260;p53"/>
          <p:cNvSpPr/>
          <p:nvPr/>
        </p:nvSpPr>
        <p:spPr>
          <a:xfrm>
            <a:off x="1493943" y="1118253"/>
            <a:ext cx="178909" cy="389909"/>
          </a:xfrm>
          <a:custGeom>
            <a:rect b="b" l="l" r="r" t="t"/>
            <a:pathLst>
              <a:path extrusionOk="0" h="11287" w="5179">
                <a:moveTo>
                  <a:pt x="2584" y="1"/>
                </a:moveTo>
                <a:lnTo>
                  <a:pt x="2421" y="13"/>
                </a:lnTo>
                <a:lnTo>
                  <a:pt x="2269" y="36"/>
                </a:lnTo>
                <a:lnTo>
                  <a:pt x="2118" y="71"/>
                </a:lnTo>
                <a:lnTo>
                  <a:pt x="1979" y="129"/>
                </a:lnTo>
                <a:lnTo>
                  <a:pt x="1851" y="199"/>
                </a:lnTo>
                <a:lnTo>
                  <a:pt x="1723" y="268"/>
                </a:lnTo>
                <a:lnTo>
                  <a:pt x="1595" y="362"/>
                </a:lnTo>
                <a:lnTo>
                  <a:pt x="1490" y="466"/>
                </a:lnTo>
                <a:lnTo>
                  <a:pt x="1385" y="571"/>
                </a:lnTo>
                <a:lnTo>
                  <a:pt x="1304" y="699"/>
                </a:lnTo>
                <a:lnTo>
                  <a:pt x="1222" y="827"/>
                </a:lnTo>
                <a:lnTo>
                  <a:pt x="1164" y="955"/>
                </a:lnTo>
                <a:lnTo>
                  <a:pt x="1106" y="1106"/>
                </a:lnTo>
                <a:lnTo>
                  <a:pt x="1071" y="1246"/>
                </a:lnTo>
                <a:lnTo>
                  <a:pt x="1048" y="1409"/>
                </a:lnTo>
                <a:lnTo>
                  <a:pt x="1036" y="1571"/>
                </a:lnTo>
                <a:lnTo>
                  <a:pt x="1048" y="1676"/>
                </a:lnTo>
                <a:lnTo>
                  <a:pt x="1060" y="1793"/>
                </a:lnTo>
                <a:lnTo>
                  <a:pt x="1071" y="1909"/>
                </a:lnTo>
                <a:lnTo>
                  <a:pt x="1106" y="2014"/>
                </a:lnTo>
                <a:lnTo>
                  <a:pt x="1141" y="2118"/>
                </a:lnTo>
                <a:lnTo>
                  <a:pt x="1176" y="2223"/>
                </a:lnTo>
                <a:lnTo>
                  <a:pt x="1222" y="2316"/>
                </a:lnTo>
                <a:lnTo>
                  <a:pt x="1281" y="2409"/>
                </a:lnTo>
                <a:lnTo>
                  <a:pt x="1339" y="2502"/>
                </a:lnTo>
                <a:lnTo>
                  <a:pt x="1409" y="2584"/>
                </a:lnTo>
                <a:lnTo>
                  <a:pt x="1478" y="2665"/>
                </a:lnTo>
                <a:lnTo>
                  <a:pt x="1560" y="2735"/>
                </a:lnTo>
                <a:lnTo>
                  <a:pt x="1641" y="2805"/>
                </a:lnTo>
                <a:lnTo>
                  <a:pt x="1723" y="2863"/>
                </a:lnTo>
                <a:lnTo>
                  <a:pt x="1816" y="2921"/>
                </a:lnTo>
                <a:lnTo>
                  <a:pt x="1909" y="2979"/>
                </a:lnTo>
                <a:lnTo>
                  <a:pt x="1909" y="2991"/>
                </a:lnTo>
                <a:lnTo>
                  <a:pt x="1048" y="2991"/>
                </a:lnTo>
                <a:lnTo>
                  <a:pt x="990" y="3014"/>
                </a:lnTo>
                <a:lnTo>
                  <a:pt x="920" y="3061"/>
                </a:lnTo>
                <a:lnTo>
                  <a:pt x="838" y="3119"/>
                </a:lnTo>
                <a:lnTo>
                  <a:pt x="769" y="3200"/>
                </a:lnTo>
                <a:lnTo>
                  <a:pt x="699" y="3293"/>
                </a:lnTo>
                <a:lnTo>
                  <a:pt x="664" y="3352"/>
                </a:lnTo>
                <a:lnTo>
                  <a:pt x="641" y="3421"/>
                </a:lnTo>
                <a:lnTo>
                  <a:pt x="629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9" y="3689"/>
                </a:lnTo>
                <a:lnTo>
                  <a:pt x="641" y="3747"/>
                </a:lnTo>
                <a:lnTo>
                  <a:pt x="664" y="3805"/>
                </a:lnTo>
                <a:lnTo>
                  <a:pt x="734" y="3898"/>
                </a:lnTo>
                <a:lnTo>
                  <a:pt x="815" y="3980"/>
                </a:lnTo>
                <a:lnTo>
                  <a:pt x="885" y="4038"/>
                </a:lnTo>
                <a:lnTo>
                  <a:pt x="978" y="4084"/>
                </a:lnTo>
                <a:lnTo>
                  <a:pt x="1071" y="4108"/>
                </a:lnTo>
                <a:lnTo>
                  <a:pt x="1176" y="4108"/>
                </a:lnTo>
                <a:lnTo>
                  <a:pt x="1234" y="4119"/>
                </a:lnTo>
                <a:lnTo>
                  <a:pt x="1292" y="4131"/>
                </a:lnTo>
                <a:lnTo>
                  <a:pt x="1409" y="4166"/>
                </a:lnTo>
                <a:lnTo>
                  <a:pt x="1502" y="4236"/>
                </a:lnTo>
                <a:lnTo>
                  <a:pt x="1583" y="4317"/>
                </a:lnTo>
                <a:lnTo>
                  <a:pt x="1653" y="4410"/>
                </a:lnTo>
                <a:lnTo>
                  <a:pt x="1688" y="4515"/>
                </a:lnTo>
                <a:lnTo>
                  <a:pt x="1699" y="4643"/>
                </a:lnTo>
                <a:lnTo>
                  <a:pt x="1699" y="4701"/>
                </a:lnTo>
                <a:lnTo>
                  <a:pt x="1688" y="4759"/>
                </a:lnTo>
                <a:lnTo>
                  <a:pt x="1606" y="5108"/>
                </a:lnTo>
                <a:lnTo>
                  <a:pt x="1502" y="5469"/>
                </a:lnTo>
                <a:lnTo>
                  <a:pt x="1292" y="6214"/>
                </a:lnTo>
                <a:lnTo>
                  <a:pt x="1164" y="6574"/>
                </a:lnTo>
                <a:lnTo>
                  <a:pt x="1048" y="6923"/>
                </a:lnTo>
                <a:lnTo>
                  <a:pt x="920" y="7249"/>
                </a:lnTo>
                <a:lnTo>
                  <a:pt x="804" y="7552"/>
                </a:lnTo>
                <a:lnTo>
                  <a:pt x="734" y="7691"/>
                </a:lnTo>
                <a:lnTo>
                  <a:pt x="629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55" y="7842"/>
                </a:lnTo>
                <a:lnTo>
                  <a:pt x="443" y="7901"/>
                </a:lnTo>
                <a:lnTo>
                  <a:pt x="431" y="7947"/>
                </a:lnTo>
                <a:lnTo>
                  <a:pt x="443" y="7994"/>
                </a:lnTo>
                <a:lnTo>
                  <a:pt x="455" y="8040"/>
                </a:lnTo>
                <a:lnTo>
                  <a:pt x="478" y="8075"/>
                </a:lnTo>
                <a:lnTo>
                  <a:pt x="548" y="8133"/>
                </a:lnTo>
                <a:lnTo>
                  <a:pt x="571" y="8145"/>
                </a:lnTo>
                <a:lnTo>
                  <a:pt x="606" y="8156"/>
                </a:lnTo>
                <a:lnTo>
                  <a:pt x="594" y="8203"/>
                </a:lnTo>
                <a:lnTo>
                  <a:pt x="582" y="8226"/>
                </a:lnTo>
                <a:lnTo>
                  <a:pt x="396" y="8506"/>
                </a:lnTo>
                <a:lnTo>
                  <a:pt x="303" y="8657"/>
                </a:lnTo>
                <a:lnTo>
                  <a:pt x="222" y="8820"/>
                </a:lnTo>
                <a:lnTo>
                  <a:pt x="140" y="8971"/>
                </a:lnTo>
                <a:lnTo>
                  <a:pt x="71" y="9145"/>
                </a:lnTo>
                <a:lnTo>
                  <a:pt x="24" y="9308"/>
                </a:lnTo>
                <a:lnTo>
                  <a:pt x="1" y="9471"/>
                </a:lnTo>
                <a:lnTo>
                  <a:pt x="1" y="9634"/>
                </a:lnTo>
                <a:lnTo>
                  <a:pt x="12" y="9797"/>
                </a:lnTo>
                <a:lnTo>
                  <a:pt x="36" y="9960"/>
                </a:lnTo>
                <a:lnTo>
                  <a:pt x="71" y="10111"/>
                </a:lnTo>
                <a:lnTo>
                  <a:pt x="117" y="10251"/>
                </a:lnTo>
                <a:lnTo>
                  <a:pt x="164" y="10390"/>
                </a:lnTo>
                <a:lnTo>
                  <a:pt x="233" y="10518"/>
                </a:lnTo>
                <a:lnTo>
                  <a:pt x="315" y="10623"/>
                </a:lnTo>
                <a:lnTo>
                  <a:pt x="280" y="10739"/>
                </a:lnTo>
                <a:lnTo>
                  <a:pt x="187" y="10856"/>
                </a:lnTo>
                <a:lnTo>
                  <a:pt x="140" y="10914"/>
                </a:lnTo>
                <a:lnTo>
                  <a:pt x="105" y="10984"/>
                </a:lnTo>
                <a:lnTo>
                  <a:pt x="82" y="11053"/>
                </a:lnTo>
                <a:lnTo>
                  <a:pt x="71" y="11123"/>
                </a:lnTo>
                <a:lnTo>
                  <a:pt x="59" y="11286"/>
                </a:lnTo>
                <a:lnTo>
                  <a:pt x="5120" y="11286"/>
                </a:lnTo>
                <a:lnTo>
                  <a:pt x="5097" y="11112"/>
                </a:lnTo>
                <a:lnTo>
                  <a:pt x="5085" y="11042"/>
                </a:lnTo>
                <a:lnTo>
                  <a:pt x="5062" y="10984"/>
                </a:lnTo>
                <a:lnTo>
                  <a:pt x="5027" y="10925"/>
                </a:lnTo>
                <a:lnTo>
                  <a:pt x="4992" y="10867"/>
                </a:lnTo>
                <a:lnTo>
                  <a:pt x="4899" y="10739"/>
                </a:lnTo>
                <a:lnTo>
                  <a:pt x="4887" y="10600"/>
                </a:lnTo>
                <a:lnTo>
                  <a:pt x="4957" y="10495"/>
                </a:lnTo>
                <a:lnTo>
                  <a:pt x="5015" y="10379"/>
                </a:lnTo>
                <a:lnTo>
                  <a:pt x="5073" y="10262"/>
                </a:lnTo>
                <a:lnTo>
                  <a:pt x="5108" y="10134"/>
                </a:lnTo>
                <a:lnTo>
                  <a:pt x="5143" y="10006"/>
                </a:lnTo>
                <a:lnTo>
                  <a:pt x="5166" y="9867"/>
                </a:lnTo>
                <a:lnTo>
                  <a:pt x="5178" y="9715"/>
                </a:lnTo>
                <a:lnTo>
                  <a:pt x="5178" y="9564"/>
                </a:lnTo>
                <a:lnTo>
                  <a:pt x="5155" y="9390"/>
                </a:lnTo>
                <a:lnTo>
                  <a:pt x="5120" y="9215"/>
                </a:lnTo>
                <a:lnTo>
                  <a:pt x="5062" y="9041"/>
                </a:lnTo>
                <a:lnTo>
                  <a:pt x="4992" y="8866"/>
                </a:lnTo>
                <a:lnTo>
                  <a:pt x="4922" y="8703"/>
                </a:lnTo>
                <a:lnTo>
                  <a:pt x="4829" y="8540"/>
                </a:lnTo>
                <a:lnTo>
                  <a:pt x="4748" y="8378"/>
                </a:lnTo>
                <a:lnTo>
                  <a:pt x="4643" y="8226"/>
                </a:lnTo>
                <a:lnTo>
                  <a:pt x="4643" y="8156"/>
                </a:lnTo>
                <a:lnTo>
                  <a:pt x="4666" y="8156"/>
                </a:lnTo>
                <a:lnTo>
                  <a:pt x="4689" y="8145"/>
                </a:lnTo>
                <a:lnTo>
                  <a:pt x="4724" y="8133"/>
                </a:lnTo>
                <a:lnTo>
                  <a:pt x="4782" y="8075"/>
                </a:lnTo>
                <a:lnTo>
                  <a:pt x="4806" y="8040"/>
                </a:lnTo>
                <a:lnTo>
                  <a:pt x="4829" y="7994"/>
                </a:lnTo>
                <a:lnTo>
                  <a:pt x="4829" y="7947"/>
                </a:lnTo>
                <a:lnTo>
                  <a:pt x="4829" y="7901"/>
                </a:lnTo>
                <a:lnTo>
                  <a:pt x="4806" y="7842"/>
                </a:lnTo>
                <a:lnTo>
                  <a:pt x="4782" y="7796"/>
                </a:lnTo>
                <a:lnTo>
                  <a:pt x="4748" y="7749"/>
                </a:lnTo>
                <a:lnTo>
                  <a:pt x="4701" y="7726"/>
                </a:lnTo>
                <a:lnTo>
                  <a:pt x="4631" y="7691"/>
                </a:lnTo>
                <a:lnTo>
                  <a:pt x="4561" y="7691"/>
                </a:lnTo>
                <a:lnTo>
                  <a:pt x="4538" y="7633"/>
                </a:lnTo>
                <a:lnTo>
                  <a:pt x="4515" y="7598"/>
                </a:lnTo>
                <a:lnTo>
                  <a:pt x="4387" y="7330"/>
                </a:lnTo>
                <a:lnTo>
                  <a:pt x="4247" y="7005"/>
                </a:lnTo>
                <a:lnTo>
                  <a:pt x="4096" y="6656"/>
                </a:lnTo>
                <a:lnTo>
                  <a:pt x="3956" y="6283"/>
                </a:lnTo>
                <a:lnTo>
                  <a:pt x="3828" y="5899"/>
                </a:lnTo>
                <a:lnTo>
                  <a:pt x="3700" y="5516"/>
                </a:lnTo>
                <a:lnTo>
                  <a:pt x="3584" y="5132"/>
                </a:lnTo>
                <a:lnTo>
                  <a:pt x="3491" y="4771"/>
                </a:lnTo>
                <a:lnTo>
                  <a:pt x="3479" y="4701"/>
                </a:lnTo>
                <a:lnTo>
                  <a:pt x="3468" y="4643"/>
                </a:lnTo>
                <a:lnTo>
                  <a:pt x="3479" y="4585"/>
                </a:lnTo>
                <a:lnTo>
                  <a:pt x="3479" y="4527"/>
                </a:lnTo>
                <a:lnTo>
                  <a:pt x="3526" y="4410"/>
                </a:lnTo>
                <a:lnTo>
                  <a:pt x="3584" y="4317"/>
                </a:lnTo>
                <a:lnTo>
                  <a:pt x="3666" y="4236"/>
                </a:lnTo>
                <a:lnTo>
                  <a:pt x="3759" y="4166"/>
                </a:lnTo>
                <a:lnTo>
                  <a:pt x="3817" y="4143"/>
                </a:lnTo>
                <a:lnTo>
                  <a:pt x="3875" y="4131"/>
                </a:lnTo>
                <a:lnTo>
                  <a:pt x="3933" y="4119"/>
                </a:lnTo>
                <a:lnTo>
                  <a:pt x="4003" y="4108"/>
                </a:lnTo>
                <a:lnTo>
                  <a:pt x="4084" y="4108"/>
                </a:lnTo>
                <a:lnTo>
                  <a:pt x="4166" y="4084"/>
                </a:lnTo>
                <a:lnTo>
                  <a:pt x="4247" y="4061"/>
                </a:lnTo>
                <a:lnTo>
                  <a:pt x="4317" y="4015"/>
                </a:lnTo>
                <a:lnTo>
                  <a:pt x="4399" y="3933"/>
                </a:lnTo>
                <a:lnTo>
                  <a:pt x="4445" y="3875"/>
                </a:lnTo>
                <a:lnTo>
                  <a:pt x="4480" y="3829"/>
                </a:lnTo>
                <a:lnTo>
                  <a:pt x="4515" y="3770"/>
                </a:lnTo>
                <a:lnTo>
                  <a:pt x="4538" y="3701"/>
                </a:lnTo>
                <a:lnTo>
                  <a:pt x="4550" y="3631"/>
                </a:lnTo>
                <a:lnTo>
                  <a:pt x="4550" y="3561"/>
                </a:lnTo>
                <a:lnTo>
                  <a:pt x="4538" y="3491"/>
                </a:lnTo>
                <a:lnTo>
                  <a:pt x="4527" y="3421"/>
                </a:lnTo>
                <a:lnTo>
                  <a:pt x="4503" y="3352"/>
                </a:lnTo>
                <a:lnTo>
                  <a:pt x="4468" y="3293"/>
                </a:lnTo>
                <a:lnTo>
                  <a:pt x="4399" y="3200"/>
                </a:lnTo>
                <a:lnTo>
                  <a:pt x="4317" y="3119"/>
                </a:lnTo>
                <a:lnTo>
                  <a:pt x="4236" y="3061"/>
                </a:lnTo>
                <a:lnTo>
                  <a:pt x="4166" y="3014"/>
                </a:lnTo>
                <a:lnTo>
                  <a:pt x="4108" y="2991"/>
                </a:lnTo>
                <a:lnTo>
                  <a:pt x="3247" y="2991"/>
                </a:lnTo>
                <a:lnTo>
                  <a:pt x="3247" y="2979"/>
                </a:lnTo>
                <a:lnTo>
                  <a:pt x="3340" y="2921"/>
                </a:lnTo>
                <a:lnTo>
                  <a:pt x="3433" y="2863"/>
                </a:lnTo>
                <a:lnTo>
                  <a:pt x="3526" y="2805"/>
                </a:lnTo>
                <a:lnTo>
                  <a:pt x="3607" y="2735"/>
                </a:lnTo>
                <a:lnTo>
                  <a:pt x="3677" y="2665"/>
                </a:lnTo>
                <a:lnTo>
                  <a:pt x="3759" y="2584"/>
                </a:lnTo>
                <a:lnTo>
                  <a:pt x="3817" y="2502"/>
                </a:lnTo>
                <a:lnTo>
                  <a:pt x="3887" y="2409"/>
                </a:lnTo>
                <a:lnTo>
                  <a:pt x="3933" y="2316"/>
                </a:lnTo>
                <a:lnTo>
                  <a:pt x="3980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84" y="1909"/>
                </a:lnTo>
                <a:lnTo>
                  <a:pt x="4108" y="1793"/>
                </a:lnTo>
                <a:lnTo>
                  <a:pt x="4119" y="1676"/>
                </a:lnTo>
                <a:lnTo>
                  <a:pt x="4119" y="1571"/>
                </a:lnTo>
                <a:lnTo>
                  <a:pt x="4119" y="1409"/>
                </a:lnTo>
                <a:lnTo>
                  <a:pt x="4096" y="1246"/>
                </a:lnTo>
                <a:lnTo>
                  <a:pt x="4061" y="1106"/>
                </a:lnTo>
                <a:lnTo>
                  <a:pt x="4003" y="955"/>
                </a:lnTo>
                <a:lnTo>
                  <a:pt x="3933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77" y="466"/>
                </a:lnTo>
                <a:lnTo>
                  <a:pt x="3561" y="362"/>
                </a:lnTo>
                <a:lnTo>
                  <a:pt x="3445" y="268"/>
                </a:lnTo>
                <a:lnTo>
                  <a:pt x="3317" y="199"/>
                </a:lnTo>
                <a:lnTo>
                  <a:pt x="3189" y="129"/>
                </a:lnTo>
                <a:lnTo>
                  <a:pt x="3037" y="71"/>
                </a:lnTo>
                <a:lnTo>
                  <a:pt x="2898" y="36"/>
                </a:lnTo>
                <a:lnTo>
                  <a:pt x="2735" y="13"/>
                </a:lnTo>
                <a:lnTo>
                  <a:pt x="258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1" name="Google Shape;2261;p53"/>
          <p:cNvSpPr/>
          <p:nvPr/>
        </p:nvSpPr>
        <p:spPr>
          <a:xfrm>
            <a:off x="4508956" y="1118253"/>
            <a:ext cx="178874" cy="389909"/>
          </a:xfrm>
          <a:custGeom>
            <a:rect b="b" l="l" r="r" t="t"/>
            <a:pathLst>
              <a:path extrusionOk="0" h="11287" w="5178">
                <a:moveTo>
                  <a:pt x="2583" y="1"/>
                </a:moveTo>
                <a:lnTo>
                  <a:pt x="2420" y="13"/>
                </a:lnTo>
                <a:lnTo>
                  <a:pt x="2269" y="36"/>
                </a:lnTo>
                <a:lnTo>
                  <a:pt x="2129" y="71"/>
                </a:lnTo>
                <a:lnTo>
                  <a:pt x="1978" y="129"/>
                </a:lnTo>
                <a:lnTo>
                  <a:pt x="1850" y="199"/>
                </a:lnTo>
                <a:lnTo>
                  <a:pt x="1722" y="268"/>
                </a:lnTo>
                <a:lnTo>
                  <a:pt x="1606" y="362"/>
                </a:lnTo>
                <a:lnTo>
                  <a:pt x="1489" y="466"/>
                </a:lnTo>
                <a:lnTo>
                  <a:pt x="1396" y="571"/>
                </a:lnTo>
                <a:lnTo>
                  <a:pt x="1303" y="699"/>
                </a:lnTo>
                <a:lnTo>
                  <a:pt x="1222" y="827"/>
                </a:lnTo>
                <a:lnTo>
                  <a:pt x="1164" y="955"/>
                </a:lnTo>
                <a:lnTo>
                  <a:pt x="1106" y="1106"/>
                </a:lnTo>
                <a:lnTo>
                  <a:pt x="1071" y="1246"/>
                </a:lnTo>
                <a:lnTo>
                  <a:pt x="1047" y="1409"/>
                </a:lnTo>
                <a:lnTo>
                  <a:pt x="1036" y="1571"/>
                </a:lnTo>
                <a:lnTo>
                  <a:pt x="1047" y="1676"/>
                </a:lnTo>
                <a:lnTo>
                  <a:pt x="1059" y="1793"/>
                </a:lnTo>
                <a:lnTo>
                  <a:pt x="1071" y="1909"/>
                </a:lnTo>
                <a:lnTo>
                  <a:pt x="1106" y="2014"/>
                </a:lnTo>
                <a:lnTo>
                  <a:pt x="1140" y="2118"/>
                </a:lnTo>
                <a:lnTo>
                  <a:pt x="1175" y="2223"/>
                </a:lnTo>
                <a:lnTo>
                  <a:pt x="1222" y="2316"/>
                </a:lnTo>
                <a:lnTo>
                  <a:pt x="1280" y="2409"/>
                </a:lnTo>
                <a:lnTo>
                  <a:pt x="1338" y="2502"/>
                </a:lnTo>
                <a:lnTo>
                  <a:pt x="1408" y="2584"/>
                </a:lnTo>
                <a:lnTo>
                  <a:pt x="1478" y="2665"/>
                </a:lnTo>
                <a:lnTo>
                  <a:pt x="1559" y="2735"/>
                </a:lnTo>
                <a:lnTo>
                  <a:pt x="1641" y="2805"/>
                </a:lnTo>
                <a:lnTo>
                  <a:pt x="1722" y="2863"/>
                </a:lnTo>
                <a:lnTo>
                  <a:pt x="1815" y="2921"/>
                </a:lnTo>
                <a:lnTo>
                  <a:pt x="1920" y="2979"/>
                </a:lnTo>
                <a:lnTo>
                  <a:pt x="1908" y="2991"/>
                </a:lnTo>
                <a:lnTo>
                  <a:pt x="1047" y="2991"/>
                </a:lnTo>
                <a:lnTo>
                  <a:pt x="989" y="3014"/>
                </a:lnTo>
                <a:lnTo>
                  <a:pt x="919" y="3061"/>
                </a:lnTo>
                <a:lnTo>
                  <a:pt x="838" y="3119"/>
                </a:lnTo>
                <a:lnTo>
                  <a:pt x="768" y="3200"/>
                </a:lnTo>
                <a:lnTo>
                  <a:pt x="698" y="3293"/>
                </a:lnTo>
                <a:lnTo>
                  <a:pt x="663" y="3352"/>
                </a:lnTo>
                <a:lnTo>
                  <a:pt x="640" y="3421"/>
                </a:lnTo>
                <a:lnTo>
                  <a:pt x="629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9" y="3689"/>
                </a:lnTo>
                <a:lnTo>
                  <a:pt x="640" y="3747"/>
                </a:lnTo>
                <a:lnTo>
                  <a:pt x="675" y="3805"/>
                </a:lnTo>
                <a:lnTo>
                  <a:pt x="733" y="3898"/>
                </a:lnTo>
                <a:lnTo>
                  <a:pt x="815" y="3980"/>
                </a:lnTo>
                <a:lnTo>
                  <a:pt x="885" y="4038"/>
                </a:lnTo>
                <a:lnTo>
                  <a:pt x="978" y="4084"/>
                </a:lnTo>
                <a:lnTo>
                  <a:pt x="1071" y="4108"/>
                </a:lnTo>
                <a:lnTo>
                  <a:pt x="1175" y="4108"/>
                </a:lnTo>
                <a:lnTo>
                  <a:pt x="1234" y="4119"/>
                </a:lnTo>
                <a:lnTo>
                  <a:pt x="1292" y="4131"/>
                </a:lnTo>
                <a:lnTo>
                  <a:pt x="1408" y="4166"/>
                </a:lnTo>
                <a:lnTo>
                  <a:pt x="1501" y="4236"/>
                </a:lnTo>
                <a:lnTo>
                  <a:pt x="1583" y="4317"/>
                </a:lnTo>
                <a:lnTo>
                  <a:pt x="1652" y="4410"/>
                </a:lnTo>
                <a:lnTo>
                  <a:pt x="1687" y="4515"/>
                </a:lnTo>
                <a:lnTo>
                  <a:pt x="1699" y="4643"/>
                </a:lnTo>
                <a:lnTo>
                  <a:pt x="1699" y="4701"/>
                </a:lnTo>
                <a:lnTo>
                  <a:pt x="1687" y="4759"/>
                </a:lnTo>
                <a:lnTo>
                  <a:pt x="1606" y="5108"/>
                </a:lnTo>
                <a:lnTo>
                  <a:pt x="1501" y="5469"/>
                </a:lnTo>
                <a:lnTo>
                  <a:pt x="1292" y="6214"/>
                </a:lnTo>
                <a:lnTo>
                  <a:pt x="1164" y="6574"/>
                </a:lnTo>
                <a:lnTo>
                  <a:pt x="1047" y="6923"/>
                </a:lnTo>
                <a:lnTo>
                  <a:pt x="919" y="7249"/>
                </a:lnTo>
                <a:lnTo>
                  <a:pt x="803" y="7552"/>
                </a:lnTo>
                <a:lnTo>
                  <a:pt x="733" y="7691"/>
                </a:lnTo>
                <a:lnTo>
                  <a:pt x="640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54" y="7842"/>
                </a:lnTo>
                <a:lnTo>
                  <a:pt x="442" y="7901"/>
                </a:lnTo>
                <a:lnTo>
                  <a:pt x="431" y="7947"/>
                </a:lnTo>
                <a:lnTo>
                  <a:pt x="442" y="7994"/>
                </a:lnTo>
                <a:lnTo>
                  <a:pt x="454" y="8040"/>
                </a:lnTo>
                <a:lnTo>
                  <a:pt x="489" y="8075"/>
                </a:lnTo>
                <a:lnTo>
                  <a:pt x="547" y="8133"/>
                </a:lnTo>
                <a:lnTo>
                  <a:pt x="570" y="8145"/>
                </a:lnTo>
                <a:lnTo>
                  <a:pt x="605" y="8156"/>
                </a:lnTo>
                <a:lnTo>
                  <a:pt x="594" y="8203"/>
                </a:lnTo>
                <a:lnTo>
                  <a:pt x="582" y="8226"/>
                </a:lnTo>
                <a:lnTo>
                  <a:pt x="396" y="8506"/>
                </a:lnTo>
                <a:lnTo>
                  <a:pt x="314" y="8657"/>
                </a:lnTo>
                <a:lnTo>
                  <a:pt x="221" y="8820"/>
                </a:lnTo>
                <a:lnTo>
                  <a:pt x="140" y="8971"/>
                </a:lnTo>
                <a:lnTo>
                  <a:pt x="70" y="9145"/>
                </a:lnTo>
                <a:lnTo>
                  <a:pt x="24" y="9308"/>
                </a:lnTo>
                <a:lnTo>
                  <a:pt x="0" y="9471"/>
                </a:lnTo>
                <a:lnTo>
                  <a:pt x="0" y="9634"/>
                </a:lnTo>
                <a:lnTo>
                  <a:pt x="12" y="9797"/>
                </a:lnTo>
                <a:lnTo>
                  <a:pt x="35" y="9960"/>
                </a:lnTo>
                <a:lnTo>
                  <a:pt x="70" y="10111"/>
                </a:lnTo>
                <a:lnTo>
                  <a:pt x="117" y="10251"/>
                </a:lnTo>
                <a:lnTo>
                  <a:pt x="175" y="10390"/>
                </a:lnTo>
                <a:lnTo>
                  <a:pt x="233" y="10518"/>
                </a:lnTo>
                <a:lnTo>
                  <a:pt x="314" y="10623"/>
                </a:lnTo>
                <a:lnTo>
                  <a:pt x="291" y="10739"/>
                </a:lnTo>
                <a:lnTo>
                  <a:pt x="186" y="10856"/>
                </a:lnTo>
                <a:lnTo>
                  <a:pt x="140" y="10914"/>
                </a:lnTo>
                <a:lnTo>
                  <a:pt x="105" y="10984"/>
                </a:lnTo>
                <a:lnTo>
                  <a:pt x="82" y="11053"/>
                </a:lnTo>
                <a:lnTo>
                  <a:pt x="70" y="11123"/>
                </a:lnTo>
                <a:lnTo>
                  <a:pt x="58" y="11286"/>
                </a:lnTo>
                <a:lnTo>
                  <a:pt x="5119" y="11286"/>
                </a:lnTo>
                <a:lnTo>
                  <a:pt x="5096" y="11112"/>
                </a:lnTo>
                <a:lnTo>
                  <a:pt x="5084" y="11042"/>
                </a:lnTo>
                <a:lnTo>
                  <a:pt x="5061" y="10984"/>
                </a:lnTo>
                <a:lnTo>
                  <a:pt x="5026" y="10925"/>
                </a:lnTo>
                <a:lnTo>
                  <a:pt x="4991" y="10867"/>
                </a:lnTo>
                <a:lnTo>
                  <a:pt x="4898" y="10739"/>
                </a:lnTo>
                <a:lnTo>
                  <a:pt x="4887" y="10600"/>
                </a:lnTo>
                <a:lnTo>
                  <a:pt x="4957" y="10495"/>
                </a:lnTo>
                <a:lnTo>
                  <a:pt x="5015" y="10379"/>
                </a:lnTo>
                <a:lnTo>
                  <a:pt x="5073" y="10262"/>
                </a:lnTo>
                <a:lnTo>
                  <a:pt x="5108" y="10134"/>
                </a:lnTo>
                <a:lnTo>
                  <a:pt x="5143" y="10006"/>
                </a:lnTo>
                <a:lnTo>
                  <a:pt x="5166" y="9867"/>
                </a:lnTo>
                <a:lnTo>
                  <a:pt x="5178" y="9715"/>
                </a:lnTo>
                <a:lnTo>
                  <a:pt x="5178" y="9564"/>
                </a:lnTo>
                <a:lnTo>
                  <a:pt x="5154" y="9390"/>
                </a:lnTo>
                <a:lnTo>
                  <a:pt x="5119" y="9215"/>
                </a:lnTo>
                <a:lnTo>
                  <a:pt x="5061" y="9041"/>
                </a:lnTo>
                <a:lnTo>
                  <a:pt x="4991" y="8866"/>
                </a:lnTo>
                <a:lnTo>
                  <a:pt x="4922" y="8703"/>
                </a:lnTo>
                <a:lnTo>
                  <a:pt x="4829" y="8540"/>
                </a:lnTo>
                <a:lnTo>
                  <a:pt x="4747" y="8378"/>
                </a:lnTo>
                <a:lnTo>
                  <a:pt x="4642" y="8226"/>
                </a:lnTo>
                <a:lnTo>
                  <a:pt x="4642" y="8156"/>
                </a:lnTo>
                <a:lnTo>
                  <a:pt x="4666" y="8156"/>
                </a:lnTo>
                <a:lnTo>
                  <a:pt x="4689" y="8145"/>
                </a:lnTo>
                <a:lnTo>
                  <a:pt x="4724" y="8133"/>
                </a:lnTo>
                <a:lnTo>
                  <a:pt x="4782" y="8075"/>
                </a:lnTo>
                <a:lnTo>
                  <a:pt x="4805" y="8040"/>
                </a:lnTo>
                <a:lnTo>
                  <a:pt x="4829" y="7994"/>
                </a:lnTo>
                <a:lnTo>
                  <a:pt x="4829" y="7947"/>
                </a:lnTo>
                <a:lnTo>
                  <a:pt x="4829" y="7901"/>
                </a:lnTo>
                <a:lnTo>
                  <a:pt x="4805" y="7842"/>
                </a:lnTo>
                <a:lnTo>
                  <a:pt x="4782" y="7796"/>
                </a:lnTo>
                <a:lnTo>
                  <a:pt x="4747" y="7749"/>
                </a:lnTo>
                <a:lnTo>
                  <a:pt x="4701" y="7726"/>
                </a:lnTo>
                <a:lnTo>
                  <a:pt x="4631" y="7691"/>
                </a:lnTo>
                <a:lnTo>
                  <a:pt x="4561" y="7691"/>
                </a:lnTo>
                <a:lnTo>
                  <a:pt x="4538" y="7633"/>
                </a:lnTo>
                <a:lnTo>
                  <a:pt x="4514" y="7598"/>
                </a:lnTo>
                <a:lnTo>
                  <a:pt x="4386" y="7330"/>
                </a:lnTo>
                <a:lnTo>
                  <a:pt x="4247" y="7005"/>
                </a:lnTo>
                <a:lnTo>
                  <a:pt x="4096" y="6656"/>
                </a:lnTo>
                <a:lnTo>
                  <a:pt x="3956" y="6295"/>
                </a:lnTo>
                <a:lnTo>
                  <a:pt x="3828" y="5899"/>
                </a:lnTo>
                <a:lnTo>
                  <a:pt x="3700" y="5516"/>
                </a:lnTo>
                <a:lnTo>
                  <a:pt x="3584" y="5132"/>
                </a:lnTo>
                <a:lnTo>
                  <a:pt x="3491" y="4771"/>
                </a:lnTo>
                <a:lnTo>
                  <a:pt x="3479" y="4701"/>
                </a:lnTo>
                <a:lnTo>
                  <a:pt x="3467" y="4643"/>
                </a:lnTo>
                <a:lnTo>
                  <a:pt x="3479" y="4585"/>
                </a:lnTo>
                <a:lnTo>
                  <a:pt x="3479" y="4527"/>
                </a:lnTo>
                <a:lnTo>
                  <a:pt x="3525" y="4410"/>
                </a:lnTo>
                <a:lnTo>
                  <a:pt x="3584" y="4317"/>
                </a:lnTo>
                <a:lnTo>
                  <a:pt x="3665" y="4236"/>
                </a:lnTo>
                <a:lnTo>
                  <a:pt x="3758" y="4166"/>
                </a:lnTo>
                <a:lnTo>
                  <a:pt x="3816" y="4143"/>
                </a:lnTo>
                <a:lnTo>
                  <a:pt x="3875" y="4131"/>
                </a:lnTo>
                <a:lnTo>
                  <a:pt x="3933" y="4119"/>
                </a:lnTo>
                <a:lnTo>
                  <a:pt x="4002" y="4108"/>
                </a:lnTo>
                <a:lnTo>
                  <a:pt x="4084" y="4108"/>
                </a:lnTo>
                <a:lnTo>
                  <a:pt x="4165" y="4084"/>
                </a:lnTo>
                <a:lnTo>
                  <a:pt x="4247" y="4061"/>
                </a:lnTo>
                <a:lnTo>
                  <a:pt x="4317" y="4015"/>
                </a:lnTo>
                <a:lnTo>
                  <a:pt x="4398" y="3933"/>
                </a:lnTo>
                <a:lnTo>
                  <a:pt x="4445" y="3875"/>
                </a:lnTo>
                <a:lnTo>
                  <a:pt x="4480" y="3829"/>
                </a:lnTo>
                <a:lnTo>
                  <a:pt x="4514" y="3770"/>
                </a:lnTo>
                <a:lnTo>
                  <a:pt x="4538" y="3701"/>
                </a:lnTo>
                <a:lnTo>
                  <a:pt x="4549" y="3631"/>
                </a:lnTo>
                <a:lnTo>
                  <a:pt x="4549" y="3561"/>
                </a:lnTo>
                <a:lnTo>
                  <a:pt x="4538" y="3491"/>
                </a:lnTo>
                <a:lnTo>
                  <a:pt x="4526" y="3421"/>
                </a:lnTo>
                <a:lnTo>
                  <a:pt x="4503" y="3352"/>
                </a:lnTo>
                <a:lnTo>
                  <a:pt x="4468" y="3293"/>
                </a:lnTo>
                <a:lnTo>
                  <a:pt x="4398" y="3200"/>
                </a:lnTo>
                <a:lnTo>
                  <a:pt x="4317" y="3119"/>
                </a:lnTo>
                <a:lnTo>
                  <a:pt x="4235" y="3061"/>
                </a:lnTo>
                <a:lnTo>
                  <a:pt x="4165" y="3014"/>
                </a:lnTo>
                <a:lnTo>
                  <a:pt x="4107" y="2991"/>
                </a:lnTo>
                <a:lnTo>
                  <a:pt x="3246" y="2991"/>
                </a:lnTo>
                <a:lnTo>
                  <a:pt x="3246" y="2979"/>
                </a:lnTo>
                <a:lnTo>
                  <a:pt x="3351" y="2921"/>
                </a:lnTo>
                <a:lnTo>
                  <a:pt x="3432" y="2863"/>
                </a:lnTo>
                <a:lnTo>
                  <a:pt x="3525" y="2805"/>
                </a:lnTo>
                <a:lnTo>
                  <a:pt x="3607" y="2735"/>
                </a:lnTo>
                <a:lnTo>
                  <a:pt x="3688" y="2665"/>
                </a:lnTo>
                <a:lnTo>
                  <a:pt x="3758" y="2584"/>
                </a:lnTo>
                <a:lnTo>
                  <a:pt x="3816" y="2502"/>
                </a:lnTo>
                <a:lnTo>
                  <a:pt x="3886" y="2409"/>
                </a:lnTo>
                <a:lnTo>
                  <a:pt x="3933" y="2316"/>
                </a:lnTo>
                <a:lnTo>
                  <a:pt x="3979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84" y="1909"/>
                </a:lnTo>
                <a:lnTo>
                  <a:pt x="4107" y="1793"/>
                </a:lnTo>
                <a:lnTo>
                  <a:pt x="4119" y="1676"/>
                </a:lnTo>
                <a:lnTo>
                  <a:pt x="4130" y="1571"/>
                </a:lnTo>
                <a:lnTo>
                  <a:pt x="4119" y="1409"/>
                </a:lnTo>
                <a:lnTo>
                  <a:pt x="4096" y="1246"/>
                </a:lnTo>
                <a:lnTo>
                  <a:pt x="4061" y="1106"/>
                </a:lnTo>
                <a:lnTo>
                  <a:pt x="4002" y="955"/>
                </a:lnTo>
                <a:lnTo>
                  <a:pt x="3944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77" y="466"/>
                </a:lnTo>
                <a:lnTo>
                  <a:pt x="3560" y="362"/>
                </a:lnTo>
                <a:lnTo>
                  <a:pt x="3444" y="268"/>
                </a:lnTo>
                <a:lnTo>
                  <a:pt x="3316" y="199"/>
                </a:lnTo>
                <a:lnTo>
                  <a:pt x="3188" y="129"/>
                </a:lnTo>
                <a:lnTo>
                  <a:pt x="3037" y="71"/>
                </a:lnTo>
                <a:lnTo>
                  <a:pt x="2897" y="36"/>
                </a:lnTo>
                <a:lnTo>
                  <a:pt x="2746" y="13"/>
                </a:lnTo>
                <a:lnTo>
                  <a:pt x="258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2" name="Google Shape;2262;p53"/>
          <p:cNvSpPr/>
          <p:nvPr/>
        </p:nvSpPr>
        <p:spPr>
          <a:xfrm>
            <a:off x="3012407" y="612673"/>
            <a:ext cx="151549" cy="422036"/>
          </a:xfrm>
          <a:custGeom>
            <a:rect b="b" l="l" r="r" t="t"/>
            <a:pathLst>
              <a:path extrusionOk="0" h="12217" w="4387">
                <a:moveTo>
                  <a:pt x="2118" y="0"/>
                </a:moveTo>
                <a:lnTo>
                  <a:pt x="2025" y="24"/>
                </a:lnTo>
                <a:lnTo>
                  <a:pt x="1932" y="59"/>
                </a:lnTo>
                <a:lnTo>
                  <a:pt x="1851" y="105"/>
                </a:lnTo>
                <a:lnTo>
                  <a:pt x="1920" y="175"/>
                </a:lnTo>
                <a:lnTo>
                  <a:pt x="1979" y="233"/>
                </a:lnTo>
                <a:lnTo>
                  <a:pt x="2025" y="303"/>
                </a:lnTo>
                <a:lnTo>
                  <a:pt x="2072" y="361"/>
                </a:lnTo>
                <a:lnTo>
                  <a:pt x="2095" y="431"/>
                </a:lnTo>
                <a:lnTo>
                  <a:pt x="2107" y="489"/>
                </a:lnTo>
                <a:lnTo>
                  <a:pt x="2118" y="536"/>
                </a:lnTo>
                <a:lnTo>
                  <a:pt x="2107" y="582"/>
                </a:lnTo>
                <a:lnTo>
                  <a:pt x="2083" y="617"/>
                </a:lnTo>
                <a:lnTo>
                  <a:pt x="2048" y="640"/>
                </a:lnTo>
                <a:lnTo>
                  <a:pt x="2014" y="652"/>
                </a:lnTo>
                <a:lnTo>
                  <a:pt x="1955" y="640"/>
                </a:lnTo>
                <a:lnTo>
                  <a:pt x="1897" y="629"/>
                </a:lnTo>
                <a:lnTo>
                  <a:pt x="1839" y="594"/>
                </a:lnTo>
                <a:lnTo>
                  <a:pt x="1781" y="559"/>
                </a:lnTo>
                <a:lnTo>
                  <a:pt x="1711" y="512"/>
                </a:lnTo>
                <a:lnTo>
                  <a:pt x="1653" y="454"/>
                </a:lnTo>
                <a:lnTo>
                  <a:pt x="1583" y="373"/>
                </a:lnTo>
                <a:lnTo>
                  <a:pt x="1537" y="466"/>
                </a:lnTo>
                <a:lnTo>
                  <a:pt x="1502" y="559"/>
                </a:lnTo>
                <a:lnTo>
                  <a:pt x="1478" y="663"/>
                </a:lnTo>
                <a:lnTo>
                  <a:pt x="1467" y="768"/>
                </a:lnTo>
                <a:lnTo>
                  <a:pt x="1478" y="873"/>
                </a:lnTo>
                <a:lnTo>
                  <a:pt x="1490" y="978"/>
                </a:lnTo>
                <a:lnTo>
                  <a:pt x="1525" y="1071"/>
                </a:lnTo>
                <a:lnTo>
                  <a:pt x="1571" y="1164"/>
                </a:lnTo>
                <a:lnTo>
                  <a:pt x="1641" y="1082"/>
                </a:lnTo>
                <a:lnTo>
                  <a:pt x="1699" y="1024"/>
                </a:lnTo>
                <a:lnTo>
                  <a:pt x="1769" y="978"/>
                </a:lnTo>
                <a:lnTo>
                  <a:pt x="1827" y="931"/>
                </a:lnTo>
                <a:lnTo>
                  <a:pt x="1886" y="908"/>
                </a:lnTo>
                <a:lnTo>
                  <a:pt x="1944" y="896"/>
                </a:lnTo>
                <a:lnTo>
                  <a:pt x="2002" y="885"/>
                </a:lnTo>
                <a:lnTo>
                  <a:pt x="2037" y="896"/>
                </a:lnTo>
                <a:lnTo>
                  <a:pt x="2072" y="919"/>
                </a:lnTo>
                <a:lnTo>
                  <a:pt x="2095" y="954"/>
                </a:lnTo>
                <a:lnTo>
                  <a:pt x="2107" y="1001"/>
                </a:lnTo>
                <a:lnTo>
                  <a:pt x="2095" y="1047"/>
                </a:lnTo>
                <a:lnTo>
                  <a:pt x="2083" y="1106"/>
                </a:lnTo>
                <a:lnTo>
                  <a:pt x="2060" y="1164"/>
                </a:lnTo>
                <a:lnTo>
                  <a:pt x="2014" y="1234"/>
                </a:lnTo>
                <a:lnTo>
                  <a:pt x="1967" y="1303"/>
                </a:lnTo>
                <a:lnTo>
                  <a:pt x="1909" y="1362"/>
                </a:lnTo>
                <a:lnTo>
                  <a:pt x="1886" y="1385"/>
                </a:lnTo>
                <a:lnTo>
                  <a:pt x="1537" y="1385"/>
                </a:lnTo>
                <a:lnTo>
                  <a:pt x="1502" y="1396"/>
                </a:lnTo>
                <a:lnTo>
                  <a:pt x="1443" y="1443"/>
                </a:lnTo>
                <a:lnTo>
                  <a:pt x="1409" y="1501"/>
                </a:lnTo>
                <a:lnTo>
                  <a:pt x="1397" y="1536"/>
                </a:lnTo>
                <a:lnTo>
                  <a:pt x="1397" y="1571"/>
                </a:lnTo>
                <a:lnTo>
                  <a:pt x="1397" y="1734"/>
                </a:lnTo>
                <a:lnTo>
                  <a:pt x="1036" y="1734"/>
                </a:lnTo>
                <a:lnTo>
                  <a:pt x="897" y="1745"/>
                </a:lnTo>
                <a:lnTo>
                  <a:pt x="780" y="1780"/>
                </a:lnTo>
                <a:lnTo>
                  <a:pt x="676" y="1839"/>
                </a:lnTo>
                <a:lnTo>
                  <a:pt x="583" y="1920"/>
                </a:lnTo>
                <a:lnTo>
                  <a:pt x="501" y="2025"/>
                </a:lnTo>
                <a:lnTo>
                  <a:pt x="443" y="2129"/>
                </a:lnTo>
                <a:lnTo>
                  <a:pt x="408" y="2257"/>
                </a:lnTo>
                <a:lnTo>
                  <a:pt x="385" y="2385"/>
                </a:lnTo>
                <a:lnTo>
                  <a:pt x="396" y="2502"/>
                </a:lnTo>
                <a:lnTo>
                  <a:pt x="431" y="2618"/>
                </a:lnTo>
                <a:lnTo>
                  <a:pt x="478" y="2734"/>
                </a:lnTo>
                <a:lnTo>
                  <a:pt x="536" y="2827"/>
                </a:lnTo>
                <a:lnTo>
                  <a:pt x="978" y="3491"/>
                </a:lnTo>
                <a:lnTo>
                  <a:pt x="1339" y="4037"/>
                </a:lnTo>
                <a:lnTo>
                  <a:pt x="1269" y="5154"/>
                </a:lnTo>
                <a:lnTo>
                  <a:pt x="1083" y="5154"/>
                </a:lnTo>
                <a:lnTo>
                  <a:pt x="1025" y="5166"/>
                </a:lnTo>
                <a:lnTo>
                  <a:pt x="990" y="5189"/>
                </a:lnTo>
                <a:lnTo>
                  <a:pt x="943" y="5224"/>
                </a:lnTo>
                <a:lnTo>
                  <a:pt x="897" y="5271"/>
                </a:lnTo>
                <a:lnTo>
                  <a:pt x="850" y="5329"/>
                </a:lnTo>
                <a:lnTo>
                  <a:pt x="827" y="5399"/>
                </a:lnTo>
                <a:lnTo>
                  <a:pt x="804" y="5480"/>
                </a:lnTo>
                <a:lnTo>
                  <a:pt x="815" y="5550"/>
                </a:lnTo>
                <a:lnTo>
                  <a:pt x="827" y="5620"/>
                </a:lnTo>
                <a:lnTo>
                  <a:pt x="862" y="5666"/>
                </a:lnTo>
                <a:lnTo>
                  <a:pt x="897" y="5713"/>
                </a:lnTo>
                <a:lnTo>
                  <a:pt x="978" y="5783"/>
                </a:lnTo>
                <a:lnTo>
                  <a:pt x="1025" y="5806"/>
                </a:lnTo>
                <a:lnTo>
                  <a:pt x="1455" y="5806"/>
                </a:lnTo>
                <a:lnTo>
                  <a:pt x="1490" y="5876"/>
                </a:lnTo>
                <a:lnTo>
                  <a:pt x="1467" y="6213"/>
                </a:lnTo>
                <a:lnTo>
                  <a:pt x="1432" y="6516"/>
                </a:lnTo>
                <a:lnTo>
                  <a:pt x="1397" y="6806"/>
                </a:lnTo>
                <a:lnTo>
                  <a:pt x="1362" y="7062"/>
                </a:lnTo>
                <a:lnTo>
                  <a:pt x="1316" y="7295"/>
                </a:lnTo>
                <a:lnTo>
                  <a:pt x="1269" y="7516"/>
                </a:lnTo>
                <a:lnTo>
                  <a:pt x="1211" y="7725"/>
                </a:lnTo>
                <a:lnTo>
                  <a:pt x="1153" y="7912"/>
                </a:lnTo>
                <a:lnTo>
                  <a:pt x="1036" y="8272"/>
                </a:lnTo>
                <a:lnTo>
                  <a:pt x="897" y="8598"/>
                </a:lnTo>
                <a:lnTo>
                  <a:pt x="583" y="9296"/>
                </a:lnTo>
                <a:lnTo>
                  <a:pt x="583" y="9319"/>
                </a:lnTo>
                <a:lnTo>
                  <a:pt x="583" y="9343"/>
                </a:lnTo>
                <a:lnTo>
                  <a:pt x="559" y="9343"/>
                </a:lnTo>
                <a:lnTo>
                  <a:pt x="513" y="9354"/>
                </a:lnTo>
                <a:lnTo>
                  <a:pt x="455" y="9378"/>
                </a:lnTo>
                <a:lnTo>
                  <a:pt x="420" y="9401"/>
                </a:lnTo>
                <a:lnTo>
                  <a:pt x="396" y="9436"/>
                </a:lnTo>
                <a:lnTo>
                  <a:pt x="373" y="9471"/>
                </a:lnTo>
                <a:lnTo>
                  <a:pt x="350" y="9517"/>
                </a:lnTo>
                <a:lnTo>
                  <a:pt x="350" y="9552"/>
                </a:lnTo>
                <a:lnTo>
                  <a:pt x="350" y="9587"/>
                </a:lnTo>
                <a:lnTo>
                  <a:pt x="361" y="9622"/>
                </a:lnTo>
                <a:lnTo>
                  <a:pt x="385" y="9645"/>
                </a:lnTo>
                <a:lnTo>
                  <a:pt x="431" y="9692"/>
                </a:lnTo>
                <a:lnTo>
                  <a:pt x="478" y="9715"/>
                </a:lnTo>
                <a:lnTo>
                  <a:pt x="478" y="9750"/>
                </a:lnTo>
                <a:lnTo>
                  <a:pt x="466" y="9785"/>
                </a:lnTo>
                <a:lnTo>
                  <a:pt x="327" y="10006"/>
                </a:lnTo>
                <a:lnTo>
                  <a:pt x="175" y="10250"/>
                </a:lnTo>
                <a:lnTo>
                  <a:pt x="117" y="10378"/>
                </a:lnTo>
                <a:lnTo>
                  <a:pt x="59" y="10506"/>
                </a:lnTo>
                <a:lnTo>
                  <a:pt x="24" y="10646"/>
                </a:lnTo>
                <a:lnTo>
                  <a:pt x="1" y="10774"/>
                </a:lnTo>
                <a:lnTo>
                  <a:pt x="1" y="10913"/>
                </a:lnTo>
                <a:lnTo>
                  <a:pt x="12" y="11041"/>
                </a:lnTo>
                <a:lnTo>
                  <a:pt x="24" y="11169"/>
                </a:lnTo>
                <a:lnTo>
                  <a:pt x="59" y="11297"/>
                </a:lnTo>
                <a:lnTo>
                  <a:pt x="94" y="11414"/>
                </a:lnTo>
                <a:lnTo>
                  <a:pt x="140" y="11518"/>
                </a:lnTo>
                <a:lnTo>
                  <a:pt x="199" y="11623"/>
                </a:lnTo>
                <a:lnTo>
                  <a:pt x="268" y="11716"/>
                </a:lnTo>
                <a:lnTo>
                  <a:pt x="257" y="11774"/>
                </a:lnTo>
                <a:lnTo>
                  <a:pt x="234" y="11774"/>
                </a:lnTo>
                <a:lnTo>
                  <a:pt x="175" y="11832"/>
                </a:lnTo>
                <a:lnTo>
                  <a:pt x="129" y="11891"/>
                </a:lnTo>
                <a:lnTo>
                  <a:pt x="94" y="11949"/>
                </a:lnTo>
                <a:lnTo>
                  <a:pt x="71" y="12030"/>
                </a:lnTo>
                <a:lnTo>
                  <a:pt x="59" y="12123"/>
                </a:lnTo>
                <a:lnTo>
                  <a:pt x="47" y="12216"/>
                </a:lnTo>
                <a:lnTo>
                  <a:pt x="4329" y="12216"/>
                </a:lnTo>
                <a:lnTo>
                  <a:pt x="4329" y="12123"/>
                </a:lnTo>
                <a:lnTo>
                  <a:pt x="4317" y="12030"/>
                </a:lnTo>
                <a:lnTo>
                  <a:pt x="4294" y="11960"/>
                </a:lnTo>
                <a:lnTo>
                  <a:pt x="4154" y="11786"/>
                </a:lnTo>
                <a:lnTo>
                  <a:pt x="4143" y="11681"/>
                </a:lnTo>
                <a:lnTo>
                  <a:pt x="4201" y="11588"/>
                </a:lnTo>
                <a:lnTo>
                  <a:pt x="4259" y="11495"/>
                </a:lnTo>
                <a:lnTo>
                  <a:pt x="4294" y="11402"/>
                </a:lnTo>
                <a:lnTo>
                  <a:pt x="4329" y="11297"/>
                </a:lnTo>
                <a:lnTo>
                  <a:pt x="4364" y="11192"/>
                </a:lnTo>
                <a:lnTo>
                  <a:pt x="4375" y="11088"/>
                </a:lnTo>
                <a:lnTo>
                  <a:pt x="4387" y="10971"/>
                </a:lnTo>
                <a:lnTo>
                  <a:pt x="4375" y="10843"/>
                </a:lnTo>
                <a:lnTo>
                  <a:pt x="4364" y="10715"/>
                </a:lnTo>
                <a:lnTo>
                  <a:pt x="4340" y="10576"/>
                </a:lnTo>
                <a:lnTo>
                  <a:pt x="4294" y="10436"/>
                </a:lnTo>
                <a:lnTo>
                  <a:pt x="4236" y="10297"/>
                </a:lnTo>
                <a:lnTo>
                  <a:pt x="4178" y="10169"/>
                </a:lnTo>
                <a:lnTo>
                  <a:pt x="4108" y="10041"/>
                </a:lnTo>
                <a:lnTo>
                  <a:pt x="3968" y="9796"/>
                </a:lnTo>
                <a:lnTo>
                  <a:pt x="3945" y="9738"/>
                </a:lnTo>
                <a:lnTo>
                  <a:pt x="3968" y="9715"/>
                </a:lnTo>
                <a:lnTo>
                  <a:pt x="4015" y="9703"/>
                </a:lnTo>
                <a:lnTo>
                  <a:pt x="4061" y="9657"/>
                </a:lnTo>
                <a:lnTo>
                  <a:pt x="4084" y="9633"/>
                </a:lnTo>
                <a:lnTo>
                  <a:pt x="4096" y="9599"/>
                </a:lnTo>
                <a:lnTo>
                  <a:pt x="4108" y="9552"/>
                </a:lnTo>
                <a:lnTo>
                  <a:pt x="4108" y="9517"/>
                </a:lnTo>
                <a:lnTo>
                  <a:pt x="4084" y="9471"/>
                </a:lnTo>
                <a:lnTo>
                  <a:pt x="4061" y="9436"/>
                </a:lnTo>
                <a:lnTo>
                  <a:pt x="4038" y="9401"/>
                </a:lnTo>
                <a:lnTo>
                  <a:pt x="4003" y="9378"/>
                </a:lnTo>
                <a:lnTo>
                  <a:pt x="3945" y="9354"/>
                </a:lnTo>
                <a:lnTo>
                  <a:pt x="3898" y="9343"/>
                </a:lnTo>
                <a:lnTo>
                  <a:pt x="3863" y="9343"/>
                </a:lnTo>
                <a:lnTo>
                  <a:pt x="3863" y="9308"/>
                </a:lnTo>
                <a:lnTo>
                  <a:pt x="3863" y="9296"/>
                </a:lnTo>
                <a:lnTo>
                  <a:pt x="3701" y="8947"/>
                </a:lnTo>
                <a:lnTo>
                  <a:pt x="3549" y="8610"/>
                </a:lnTo>
                <a:lnTo>
                  <a:pt x="3398" y="8284"/>
                </a:lnTo>
                <a:lnTo>
                  <a:pt x="3270" y="7935"/>
                </a:lnTo>
                <a:lnTo>
                  <a:pt x="3212" y="7749"/>
                </a:lnTo>
                <a:lnTo>
                  <a:pt x="3142" y="7551"/>
                </a:lnTo>
                <a:lnTo>
                  <a:pt x="3096" y="7342"/>
                </a:lnTo>
                <a:lnTo>
                  <a:pt x="3049" y="7109"/>
                </a:lnTo>
                <a:lnTo>
                  <a:pt x="3002" y="6853"/>
                </a:lnTo>
                <a:lnTo>
                  <a:pt x="2956" y="6585"/>
                </a:lnTo>
                <a:lnTo>
                  <a:pt x="2933" y="6283"/>
                </a:lnTo>
                <a:lnTo>
                  <a:pt x="2898" y="5957"/>
                </a:lnTo>
                <a:lnTo>
                  <a:pt x="2933" y="5806"/>
                </a:lnTo>
                <a:lnTo>
                  <a:pt x="3363" y="5806"/>
                </a:lnTo>
                <a:lnTo>
                  <a:pt x="3410" y="5783"/>
                </a:lnTo>
                <a:lnTo>
                  <a:pt x="3479" y="5724"/>
                </a:lnTo>
                <a:lnTo>
                  <a:pt x="3526" y="5678"/>
                </a:lnTo>
                <a:lnTo>
                  <a:pt x="3549" y="5631"/>
                </a:lnTo>
                <a:lnTo>
                  <a:pt x="3573" y="5573"/>
                </a:lnTo>
                <a:lnTo>
                  <a:pt x="3573" y="5503"/>
                </a:lnTo>
                <a:lnTo>
                  <a:pt x="3549" y="5410"/>
                </a:lnTo>
                <a:lnTo>
                  <a:pt x="3526" y="5340"/>
                </a:lnTo>
                <a:lnTo>
                  <a:pt x="3491" y="5282"/>
                </a:lnTo>
                <a:lnTo>
                  <a:pt x="3445" y="5236"/>
                </a:lnTo>
                <a:lnTo>
                  <a:pt x="3398" y="5201"/>
                </a:lnTo>
                <a:lnTo>
                  <a:pt x="3363" y="5166"/>
                </a:lnTo>
                <a:lnTo>
                  <a:pt x="3317" y="5154"/>
                </a:lnTo>
                <a:lnTo>
                  <a:pt x="3119" y="5154"/>
                </a:lnTo>
                <a:lnTo>
                  <a:pt x="3061" y="4003"/>
                </a:lnTo>
                <a:lnTo>
                  <a:pt x="3410" y="3479"/>
                </a:lnTo>
                <a:lnTo>
                  <a:pt x="3852" y="2827"/>
                </a:lnTo>
                <a:lnTo>
                  <a:pt x="3910" y="2734"/>
                </a:lnTo>
                <a:lnTo>
                  <a:pt x="3956" y="2618"/>
                </a:lnTo>
                <a:lnTo>
                  <a:pt x="3980" y="2502"/>
                </a:lnTo>
                <a:lnTo>
                  <a:pt x="3991" y="2385"/>
                </a:lnTo>
                <a:lnTo>
                  <a:pt x="3980" y="2257"/>
                </a:lnTo>
                <a:lnTo>
                  <a:pt x="3945" y="2129"/>
                </a:lnTo>
                <a:lnTo>
                  <a:pt x="3887" y="2025"/>
                </a:lnTo>
                <a:lnTo>
                  <a:pt x="3805" y="1920"/>
                </a:lnTo>
                <a:lnTo>
                  <a:pt x="3712" y="1839"/>
                </a:lnTo>
                <a:lnTo>
                  <a:pt x="3607" y="1780"/>
                </a:lnTo>
                <a:lnTo>
                  <a:pt x="3479" y="1745"/>
                </a:lnTo>
                <a:lnTo>
                  <a:pt x="3352" y="1734"/>
                </a:lnTo>
                <a:lnTo>
                  <a:pt x="2991" y="1734"/>
                </a:lnTo>
                <a:lnTo>
                  <a:pt x="2991" y="1571"/>
                </a:lnTo>
                <a:lnTo>
                  <a:pt x="2991" y="1536"/>
                </a:lnTo>
                <a:lnTo>
                  <a:pt x="2979" y="1501"/>
                </a:lnTo>
                <a:lnTo>
                  <a:pt x="2933" y="1443"/>
                </a:lnTo>
                <a:lnTo>
                  <a:pt x="2874" y="1396"/>
                </a:lnTo>
                <a:lnTo>
                  <a:pt x="2840" y="1385"/>
                </a:lnTo>
                <a:lnTo>
                  <a:pt x="2560" y="1385"/>
                </a:lnTo>
                <a:lnTo>
                  <a:pt x="2525" y="1362"/>
                </a:lnTo>
                <a:lnTo>
                  <a:pt x="2479" y="1303"/>
                </a:lnTo>
                <a:lnTo>
                  <a:pt x="2421" y="1234"/>
                </a:lnTo>
                <a:lnTo>
                  <a:pt x="2386" y="1164"/>
                </a:lnTo>
                <a:lnTo>
                  <a:pt x="2363" y="1106"/>
                </a:lnTo>
                <a:lnTo>
                  <a:pt x="2339" y="1047"/>
                </a:lnTo>
                <a:lnTo>
                  <a:pt x="2339" y="1001"/>
                </a:lnTo>
                <a:lnTo>
                  <a:pt x="2351" y="954"/>
                </a:lnTo>
                <a:lnTo>
                  <a:pt x="2374" y="919"/>
                </a:lnTo>
                <a:lnTo>
                  <a:pt x="2397" y="896"/>
                </a:lnTo>
                <a:lnTo>
                  <a:pt x="2444" y="885"/>
                </a:lnTo>
                <a:lnTo>
                  <a:pt x="2502" y="896"/>
                </a:lnTo>
                <a:lnTo>
                  <a:pt x="2549" y="908"/>
                </a:lnTo>
                <a:lnTo>
                  <a:pt x="2619" y="931"/>
                </a:lnTo>
                <a:lnTo>
                  <a:pt x="2677" y="978"/>
                </a:lnTo>
                <a:lnTo>
                  <a:pt x="2747" y="1024"/>
                </a:lnTo>
                <a:lnTo>
                  <a:pt x="2805" y="1082"/>
                </a:lnTo>
                <a:lnTo>
                  <a:pt x="2874" y="1164"/>
                </a:lnTo>
                <a:lnTo>
                  <a:pt x="2921" y="1071"/>
                </a:lnTo>
                <a:lnTo>
                  <a:pt x="2956" y="978"/>
                </a:lnTo>
                <a:lnTo>
                  <a:pt x="2979" y="873"/>
                </a:lnTo>
                <a:lnTo>
                  <a:pt x="2979" y="768"/>
                </a:lnTo>
                <a:lnTo>
                  <a:pt x="2979" y="663"/>
                </a:lnTo>
                <a:lnTo>
                  <a:pt x="2956" y="559"/>
                </a:lnTo>
                <a:lnTo>
                  <a:pt x="2921" y="466"/>
                </a:lnTo>
                <a:lnTo>
                  <a:pt x="2874" y="373"/>
                </a:lnTo>
                <a:lnTo>
                  <a:pt x="2816" y="442"/>
                </a:lnTo>
                <a:lnTo>
                  <a:pt x="2747" y="501"/>
                </a:lnTo>
                <a:lnTo>
                  <a:pt x="2688" y="547"/>
                </a:lnTo>
                <a:lnTo>
                  <a:pt x="2619" y="594"/>
                </a:lnTo>
                <a:lnTo>
                  <a:pt x="2560" y="617"/>
                </a:lnTo>
                <a:lnTo>
                  <a:pt x="2502" y="640"/>
                </a:lnTo>
                <a:lnTo>
                  <a:pt x="2456" y="640"/>
                </a:lnTo>
                <a:lnTo>
                  <a:pt x="2409" y="629"/>
                </a:lnTo>
                <a:lnTo>
                  <a:pt x="2374" y="605"/>
                </a:lnTo>
                <a:lnTo>
                  <a:pt x="2351" y="570"/>
                </a:lnTo>
                <a:lnTo>
                  <a:pt x="2351" y="536"/>
                </a:lnTo>
                <a:lnTo>
                  <a:pt x="2351" y="477"/>
                </a:lnTo>
                <a:lnTo>
                  <a:pt x="2363" y="419"/>
                </a:lnTo>
                <a:lnTo>
                  <a:pt x="2397" y="361"/>
                </a:lnTo>
                <a:lnTo>
                  <a:pt x="2432" y="291"/>
                </a:lnTo>
                <a:lnTo>
                  <a:pt x="2479" y="233"/>
                </a:lnTo>
                <a:lnTo>
                  <a:pt x="2537" y="163"/>
                </a:lnTo>
                <a:lnTo>
                  <a:pt x="2607" y="105"/>
                </a:lnTo>
                <a:lnTo>
                  <a:pt x="2514" y="59"/>
                </a:lnTo>
                <a:lnTo>
                  <a:pt x="2421" y="24"/>
                </a:lnTo>
                <a:lnTo>
                  <a:pt x="232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63" name="Google Shape;2263;p53"/>
          <p:cNvGrpSpPr/>
          <p:nvPr/>
        </p:nvGrpSpPr>
        <p:grpSpPr>
          <a:xfrm>
            <a:off x="2506941" y="610383"/>
            <a:ext cx="165195" cy="421242"/>
            <a:chOff x="4714757" y="1169030"/>
            <a:chExt cx="142767" cy="364050"/>
          </a:xfrm>
        </p:grpSpPr>
        <p:sp>
          <p:nvSpPr>
            <p:cNvPr id="2264" name="Google Shape;2264;p53"/>
            <p:cNvSpPr/>
            <p:nvPr/>
          </p:nvSpPr>
          <p:spPr>
            <a:xfrm>
              <a:off x="4765120" y="1169030"/>
              <a:ext cx="46216" cy="45887"/>
            </a:xfrm>
            <a:custGeom>
              <a:rect b="b" l="l" r="r" t="t"/>
              <a:pathLst>
                <a:path extrusionOk="0" h="1537" w="1548">
                  <a:moveTo>
                    <a:pt x="698" y="1"/>
                  </a:moveTo>
                  <a:lnTo>
                    <a:pt x="617" y="12"/>
                  </a:lnTo>
                  <a:lnTo>
                    <a:pt x="547" y="36"/>
                  </a:lnTo>
                  <a:lnTo>
                    <a:pt x="477" y="59"/>
                  </a:lnTo>
                  <a:lnTo>
                    <a:pt x="407" y="94"/>
                  </a:lnTo>
                  <a:lnTo>
                    <a:pt x="337" y="129"/>
                  </a:lnTo>
                  <a:lnTo>
                    <a:pt x="279" y="175"/>
                  </a:lnTo>
                  <a:lnTo>
                    <a:pt x="233" y="222"/>
                  </a:lnTo>
                  <a:lnTo>
                    <a:pt x="175" y="280"/>
                  </a:lnTo>
                  <a:lnTo>
                    <a:pt x="140" y="338"/>
                  </a:lnTo>
                  <a:lnTo>
                    <a:pt x="93" y="396"/>
                  </a:lnTo>
                  <a:lnTo>
                    <a:pt x="58" y="466"/>
                  </a:lnTo>
                  <a:lnTo>
                    <a:pt x="35" y="536"/>
                  </a:lnTo>
                  <a:lnTo>
                    <a:pt x="23" y="617"/>
                  </a:lnTo>
                  <a:lnTo>
                    <a:pt x="12" y="687"/>
                  </a:lnTo>
                  <a:lnTo>
                    <a:pt x="0" y="768"/>
                  </a:lnTo>
                  <a:lnTo>
                    <a:pt x="12" y="850"/>
                  </a:lnTo>
                  <a:lnTo>
                    <a:pt x="23" y="920"/>
                  </a:lnTo>
                  <a:lnTo>
                    <a:pt x="35" y="1001"/>
                  </a:lnTo>
                  <a:lnTo>
                    <a:pt x="58" y="1071"/>
                  </a:lnTo>
                  <a:lnTo>
                    <a:pt x="93" y="1129"/>
                  </a:lnTo>
                  <a:lnTo>
                    <a:pt x="140" y="1199"/>
                  </a:lnTo>
                  <a:lnTo>
                    <a:pt x="175" y="1257"/>
                  </a:lnTo>
                  <a:lnTo>
                    <a:pt x="233" y="1315"/>
                  </a:lnTo>
                  <a:lnTo>
                    <a:pt x="279" y="1362"/>
                  </a:lnTo>
                  <a:lnTo>
                    <a:pt x="337" y="1408"/>
                  </a:lnTo>
                  <a:lnTo>
                    <a:pt x="407" y="1443"/>
                  </a:lnTo>
                  <a:lnTo>
                    <a:pt x="477" y="1478"/>
                  </a:lnTo>
                  <a:lnTo>
                    <a:pt x="547" y="1501"/>
                  </a:lnTo>
                  <a:lnTo>
                    <a:pt x="617" y="1525"/>
                  </a:lnTo>
                  <a:lnTo>
                    <a:pt x="698" y="1536"/>
                  </a:lnTo>
                  <a:lnTo>
                    <a:pt x="849" y="1536"/>
                  </a:lnTo>
                  <a:lnTo>
                    <a:pt x="931" y="1525"/>
                  </a:lnTo>
                  <a:lnTo>
                    <a:pt x="1001" y="1501"/>
                  </a:lnTo>
                  <a:lnTo>
                    <a:pt x="1070" y="1478"/>
                  </a:lnTo>
                  <a:lnTo>
                    <a:pt x="1140" y="1443"/>
                  </a:lnTo>
                  <a:lnTo>
                    <a:pt x="1198" y="1408"/>
                  </a:lnTo>
                  <a:lnTo>
                    <a:pt x="1257" y="1362"/>
                  </a:lnTo>
                  <a:lnTo>
                    <a:pt x="1315" y="1315"/>
                  </a:lnTo>
                  <a:lnTo>
                    <a:pt x="1361" y="1257"/>
                  </a:lnTo>
                  <a:lnTo>
                    <a:pt x="1408" y="1199"/>
                  </a:lnTo>
                  <a:lnTo>
                    <a:pt x="1454" y="1129"/>
                  </a:lnTo>
                  <a:lnTo>
                    <a:pt x="1478" y="1071"/>
                  </a:lnTo>
                  <a:lnTo>
                    <a:pt x="1513" y="1001"/>
                  </a:lnTo>
                  <a:lnTo>
                    <a:pt x="1524" y="920"/>
                  </a:lnTo>
                  <a:lnTo>
                    <a:pt x="1536" y="850"/>
                  </a:lnTo>
                  <a:lnTo>
                    <a:pt x="1547" y="768"/>
                  </a:lnTo>
                  <a:lnTo>
                    <a:pt x="1536" y="687"/>
                  </a:lnTo>
                  <a:lnTo>
                    <a:pt x="1524" y="617"/>
                  </a:lnTo>
                  <a:lnTo>
                    <a:pt x="1513" y="536"/>
                  </a:lnTo>
                  <a:lnTo>
                    <a:pt x="1478" y="466"/>
                  </a:lnTo>
                  <a:lnTo>
                    <a:pt x="1454" y="396"/>
                  </a:lnTo>
                  <a:lnTo>
                    <a:pt x="1408" y="338"/>
                  </a:lnTo>
                  <a:lnTo>
                    <a:pt x="1361" y="280"/>
                  </a:lnTo>
                  <a:lnTo>
                    <a:pt x="1315" y="222"/>
                  </a:lnTo>
                  <a:lnTo>
                    <a:pt x="1257" y="175"/>
                  </a:lnTo>
                  <a:lnTo>
                    <a:pt x="1198" y="129"/>
                  </a:lnTo>
                  <a:lnTo>
                    <a:pt x="1140" y="94"/>
                  </a:lnTo>
                  <a:lnTo>
                    <a:pt x="1070" y="59"/>
                  </a:lnTo>
                  <a:lnTo>
                    <a:pt x="1001" y="36"/>
                  </a:lnTo>
                  <a:lnTo>
                    <a:pt x="931" y="12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4714757" y="1216975"/>
              <a:ext cx="142767" cy="316105"/>
            </a:xfrm>
            <a:custGeom>
              <a:rect b="b" l="l" r="r" t="t"/>
              <a:pathLst>
                <a:path extrusionOk="0" h="10588" w="4782">
                  <a:moveTo>
                    <a:pt x="2955" y="0"/>
                  </a:moveTo>
                  <a:lnTo>
                    <a:pt x="2920" y="23"/>
                  </a:lnTo>
                  <a:lnTo>
                    <a:pt x="2816" y="93"/>
                  </a:lnTo>
                  <a:lnTo>
                    <a:pt x="2688" y="163"/>
                  </a:lnTo>
                  <a:lnTo>
                    <a:pt x="2560" y="210"/>
                  </a:lnTo>
                  <a:lnTo>
                    <a:pt x="2501" y="221"/>
                  </a:lnTo>
                  <a:lnTo>
                    <a:pt x="2432" y="221"/>
                  </a:lnTo>
                  <a:lnTo>
                    <a:pt x="2350" y="210"/>
                  </a:lnTo>
                  <a:lnTo>
                    <a:pt x="2257" y="198"/>
                  </a:lnTo>
                  <a:lnTo>
                    <a:pt x="2187" y="163"/>
                  </a:lnTo>
                  <a:lnTo>
                    <a:pt x="2106" y="128"/>
                  </a:lnTo>
                  <a:lnTo>
                    <a:pt x="2013" y="93"/>
                  </a:lnTo>
                  <a:lnTo>
                    <a:pt x="1908" y="70"/>
                  </a:lnTo>
                  <a:lnTo>
                    <a:pt x="1803" y="82"/>
                  </a:lnTo>
                  <a:lnTo>
                    <a:pt x="1710" y="116"/>
                  </a:lnTo>
                  <a:lnTo>
                    <a:pt x="1629" y="151"/>
                  </a:lnTo>
                  <a:lnTo>
                    <a:pt x="1547" y="175"/>
                  </a:lnTo>
                  <a:lnTo>
                    <a:pt x="1454" y="198"/>
                  </a:lnTo>
                  <a:lnTo>
                    <a:pt x="1292" y="198"/>
                  </a:lnTo>
                  <a:lnTo>
                    <a:pt x="1233" y="186"/>
                  </a:lnTo>
                  <a:lnTo>
                    <a:pt x="1105" y="128"/>
                  </a:lnTo>
                  <a:lnTo>
                    <a:pt x="1001" y="70"/>
                  </a:lnTo>
                  <a:lnTo>
                    <a:pt x="919" y="35"/>
                  </a:lnTo>
                  <a:lnTo>
                    <a:pt x="838" y="23"/>
                  </a:lnTo>
                  <a:lnTo>
                    <a:pt x="780" y="35"/>
                  </a:lnTo>
                  <a:lnTo>
                    <a:pt x="721" y="35"/>
                  </a:lnTo>
                  <a:lnTo>
                    <a:pt x="663" y="58"/>
                  </a:lnTo>
                  <a:lnTo>
                    <a:pt x="605" y="93"/>
                  </a:lnTo>
                  <a:lnTo>
                    <a:pt x="547" y="140"/>
                  </a:lnTo>
                  <a:lnTo>
                    <a:pt x="500" y="198"/>
                  </a:lnTo>
                  <a:lnTo>
                    <a:pt x="442" y="303"/>
                  </a:lnTo>
                  <a:lnTo>
                    <a:pt x="419" y="396"/>
                  </a:lnTo>
                  <a:lnTo>
                    <a:pt x="419" y="477"/>
                  </a:lnTo>
                  <a:lnTo>
                    <a:pt x="442" y="559"/>
                  </a:lnTo>
                  <a:lnTo>
                    <a:pt x="489" y="628"/>
                  </a:lnTo>
                  <a:lnTo>
                    <a:pt x="535" y="687"/>
                  </a:lnTo>
                  <a:lnTo>
                    <a:pt x="582" y="745"/>
                  </a:lnTo>
                  <a:lnTo>
                    <a:pt x="640" y="791"/>
                  </a:lnTo>
                  <a:lnTo>
                    <a:pt x="710" y="838"/>
                  </a:lnTo>
                  <a:lnTo>
                    <a:pt x="780" y="908"/>
                  </a:lnTo>
                  <a:lnTo>
                    <a:pt x="931" y="1070"/>
                  </a:lnTo>
                  <a:lnTo>
                    <a:pt x="1070" y="1268"/>
                  </a:lnTo>
                  <a:lnTo>
                    <a:pt x="1198" y="1501"/>
                  </a:lnTo>
                  <a:lnTo>
                    <a:pt x="1326" y="1769"/>
                  </a:lnTo>
                  <a:lnTo>
                    <a:pt x="1373" y="1908"/>
                  </a:lnTo>
                  <a:lnTo>
                    <a:pt x="1419" y="2059"/>
                  </a:lnTo>
                  <a:lnTo>
                    <a:pt x="1466" y="2211"/>
                  </a:lnTo>
                  <a:lnTo>
                    <a:pt x="1501" y="2374"/>
                  </a:lnTo>
                  <a:lnTo>
                    <a:pt x="1536" y="2536"/>
                  </a:lnTo>
                  <a:lnTo>
                    <a:pt x="1547" y="2699"/>
                  </a:lnTo>
                  <a:lnTo>
                    <a:pt x="1547" y="2792"/>
                  </a:lnTo>
                  <a:lnTo>
                    <a:pt x="1524" y="2885"/>
                  </a:lnTo>
                  <a:lnTo>
                    <a:pt x="1489" y="2967"/>
                  </a:lnTo>
                  <a:lnTo>
                    <a:pt x="1443" y="3037"/>
                  </a:lnTo>
                  <a:lnTo>
                    <a:pt x="1373" y="3095"/>
                  </a:lnTo>
                  <a:lnTo>
                    <a:pt x="1292" y="3141"/>
                  </a:lnTo>
                  <a:lnTo>
                    <a:pt x="1210" y="3165"/>
                  </a:lnTo>
                  <a:lnTo>
                    <a:pt x="1117" y="3176"/>
                  </a:lnTo>
                  <a:lnTo>
                    <a:pt x="1059" y="3200"/>
                  </a:lnTo>
                  <a:lnTo>
                    <a:pt x="1012" y="3223"/>
                  </a:lnTo>
                  <a:lnTo>
                    <a:pt x="954" y="3269"/>
                  </a:lnTo>
                  <a:lnTo>
                    <a:pt x="908" y="3316"/>
                  </a:lnTo>
                  <a:lnTo>
                    <a:pt x="861" y="3386"/>
                  </a:lnTo>
                  <a:lnTo>
                    <a:pt x="826" y="3467"/>
                  </a:lnTo>
                  <a:lnTo>
                    <a:pt x="803" y="3560"/>
                  </a:lnTo>
                  <a:lnTo>
                    <a:pt x="803" y="3642"/>
                  </a:lnTo>
                  <a:lnTo>
                    <a:pt x="826" y="3711"/>
                  </a:lnTo>
                  <a:lnTo>
                    <a:pt x="861" y="3770"/>
                  </a:lnTo>
                  <a:lnTo>
                    <a:pt x="908" y="3816"/>
                  </a:lnTo>
                  <a:lnTo>
                    <a:pt x="954" y="3863"/>
                  </a:lnTo>
                  <a:lnTo>
                    <a:pt x="1001" y="3898"/>
                  </a:lnTo>
                  <a:lnTo>
                    <a:pt x="1059" y="3921"/>
                  </a:lnTo>
                  <a:lnTo>
                    <a:pt x="1664" y="3921"/>
                  </a:lnTo>
                  <a:lnTo>
                    <a:pt x="1687" y="3979"/>
                  </a:lnTo>
                  <a:lnTo>
                    <a:pt x="1652" y="4328"/>
                  </a:lnTo>
                  <a:lnTo>
                    <a:pt x="1617" y="4654"/>
                  </a:lnTo>
                  <a:lnTo>
                    <a:pt x="1582" y="4956"/>
                  </a:lnTo>
                  <a:lnTo>
                    <a:pt x="1536" y="5236"/>
                  </a:lnTo>
                  <a:lnTo>
                    <a:pt x="1478" y="5491"/>
                  </a:lnTo>
                  <a:lnTo>
                    <a:pt x="1419" y="5736"/>
                  </a:lnTo>
                  <a:lnTo>
                    <a:pt x="1361" y="5957"/>
                  </a:lnTo>
                  <a:lnTo>
                    <a:pt x="1292" y="6166"/>
                  </a:lnTo>
                  <a:lnTo>
                    <a:pt x="1222" y="6364"/>
                  </a:lnTo>
                  <a:lnTo>
                    <a:pt x="1152" y="6550"/>
                  </a:lnTo>
                  <a:lnTo>
                    <a:pt x="989" y="6888"/>
                  </a:lnTo>
                  <a:lnTo>
                    <a:pt x="826" y="7213"/>
                  </a:lnTo>
                  <a:lnTo>
                    <a:pt x="652" y="7539"/>
                  </a:lnTo>
                  <a:lnTo>
                    <a:pt x="617" y="7621"/>
                  </a:lnTo>
                  <a:lnTo>
                    <a:pt x="582" y="7621"/>
                  </a:lnTo>
                  <a:lnTo>
                    <a:pt x="535" y="7632"/>
                  </a:lnTo>
                  <a:lnTo>
                    <a:pt x="477" y="7655"/>
                  </a:lnTo>
                  <a:lnTo>
                    <a:pt x="442" y="7679"/>
                  </a:lnTo>
                  <a:lnTo>
                    <a:pt x="407" y="7714"/>
                  </a:lnTo>
                  <a:lnTo>
                    <a:pt x="384" y="7749"/>
                  </a:lnTo>
                  <a:lnTo>
                    <a:pt x="372" y="7795"/>
                  </a:lnTo>
                  <a:lnTo>
                    <a:pt x="361" y="7842"/>
                  </a:lnTo>
                  <a:lnTo>
                    <a:pt x="372" y="7877"/>
                  </a:lnTo>
                  <a:lnTo>
                    <a:pt x="384" y="7911"/>
                  </a:lnTo>
                  <a:lnTo>
                    <a:pt x="407" y="7935"/>
                  </a:lnTo>
                  <a:lnTo>
                    <a:pt x="454" y="7981"/>
                  </a:lnTo>
                  <a:lnTo>
                    <a:pt x="500" y="8004"/>
                  </a:lnTo>
                  <a:lnTo>
                    <a:pt x="489" y="8074"/>
                  </a:lnTo>
                  <a:lnTo>
                    <a:pt x="338" y="8295"/>
                  </a:lnTo>
                  <a:lnTo>
                    <a:pt x="186" y="8551"/>
                  </a:lnTo>
                  <a:lnTo>
                    <a:pt x="116" y="8691"/>
                  </a:lnTo>
                  <a:lnTo>
                    <a:pt x="58" y="8819"/>
                  </a:lnTo>
                  <a:lnTo>
                    <a:pt x="23" y="8959"/>
                  </a:lnTo>
                  <a:lnTo>
                    <a:pt x="0" y="9098"/>
                  </a:lnTo>
                  <a:lnTo>
                    <a:pt x="0" y="9238"/>
                  </a:lnTo>
                  <a:lnTo>
                    <a:pt x="12" y="9366"/>
                  </a:lnTo>
                  <a:lnTo>
                    <a:pt x="23" y="9505"/>
                  </a:lnTo>
                  <a:lnTo>
                    <a:pt x="58" y="9622"/>
                  </a:lnTo>
                  <a:lnTo>
                    <a:pt x="93" y="9750"/>
                  </a:lnTo>
                  <a:lnTo>
                    <a:pt x="151" y="9854"/>
                  </a:lnTo>
                  <a:lnTo>
                    <a:pt x="210" y="9959"/>
                  </a:lnTo>
                  <a:lnTo>
                    <a:pt x="268" y="10064"/>
                  </a:lnTo>
                  <a:lnTo>
                    <a:pt x="256" y="10134"/>
                  </a:lnTo>
                  <a:lnTo>
                    <a:pt x="244" y="10134"/>
                  </a:lnTo>
                  <a:lnTo>
                    <a:pt x="186" y="10192"/>
                  </a:lnTo>
                  <a:lnTo>
                    <a:pt x="128" y="10250"/>
                  </a:lnTo>
                  <a:lnTo>
                    <a:pt x="93" y="10308"/>
                  </a:lnTo>
                  <a:lnTo>
                    <a:pt x="70" y="10401"/>
                  </a:lnTo>
                  <a:lnTo>
                    <a:pt x="58" y="10483"/>
                  </a:lnTo>
                  <a:lnTo>
                    <a:pt x="47" y="10587"/>
                  </a:lnTo>
                  <a:lnTo>
                    <a:pt x="4735" y="10587"/>
                  </a:lnTo>
                  <a:lnTo>
                    <a:pt x="4724" y="10494"/>
                  </a:lnTo>
                  <a:lnTo>
                    <a:pt x="4712" y="10401"/>
                  </a:lnTo>
                  <a:lnTo>
                    <a:pt x="4689" y="10320"/>
                  </a:lnTo>
                  <a:lnTo>
                    <a:pt x="4642" y="10250"/>
                  </a:lnTo>
                  <a:lnTo>
                    <a:pt x="4596" y="10192"/>
                  </a:lnTo>
                  <a:lnTo>
                    <a:pt x="4537" y="10134"/>
                  </a:lnTo>
                  <a:lnTo>
                    <a:pt x="4526" y="10134"/>
                  </a:lnTo>
                  <a:lnTo>
                    <a:pt x="4514" y="10064"/>
                  </a:lnTo>
                  <a:lnTo>
                    <a:pt x="4572" y="9971"/>
                  </a:lnTo>
                  <a:lnTo>
                    <a:pt x="4631" y="9878"/>
                  </a:lnTo>
                  <a:lnTo>
                    <a:pt x="4677" y="9773"/>
                  </a:lnTo>
                  <a:lnTo>
                    <a:pt x="4724" y="9657"/>
                  </a:lnTo>
                  <a:lnTo>
                    <a:pt x="4759" y="9552"/>
                  </a:lnTo>
                  <a:lnTo>
                    <a:pt x="4770" y="9424"/>
                  </a:lnTo>
                  <a:lnTo>
                    <a:pt x="4782" y="9308"/>
                  </a:lnTo>
                  <a:lnTo>
                    <a:pt x="4782" y="9168"/>
                  </a:lnTo>
                  <a:lnTo>
                    <a:pt x="4759" y="9028"/>
                  </a:lnTo>
                  <a:lnTo>
                    <a:pt x="4735" y="8889"/>
                  </a:lnTo>
                  <a:lnTo>
                    <a:pt x="4689" y="8737"/>
                  </a:lnTo>
                  <a:lnTo>
                    <a:pt x="4631" y="8598"/>
                  </a:lnTo>
                  <a:lnTo>
                    <a:pt x="4561" y="8458"/>
                  </a:lnTo>
                  <a:lnTo>
                    <a:pt x="4491" y="8319"/>
                  </a:lnTo>
                  <a:lnTo>
                    <a:pt x="4340" y="8074"/>
                  </a:lnTo>
                  <a:lnTo>
                    <a:pt x="4328" y="8074"/>
                  </a:lnTo>
                  <a:lnTo>
                    <a:pt x="4340" y="8004"/>
                  </a:lnTo>
                  <a:lnTo>
                    <a:pt x="4351" y="8004"/>
                  </a:lnTo>
                  <a:lnTo>
                    <a:pt x="4398" y="7993"/>
                  </a:lnTo>
                  <a:lnTo>
                    <a:pt x="4444" y="7946"/>
                  </a:lnTo>
                  <a:lnTo>
                    <a:pt x="4468" y="7911"/>
                  </a:lnTo>
                  <a:lnTo>
                    <a:pt x="4491" y="7877"/>
                  </a:lnTo>
                  <a:lnTo>
                    <a:pt x="4491" y="7842"/>
                  </a:lnTo>
                  <a:lnTo>
                    <a:pt x="4491" y="7795"/>
                  </a:lnTo>
                  <a:lnTo>
                    <a:pt x="4468" y="7749"/>
                  </a:lnTo>
                  <a:lnTo>
                    <a:pt x="4444" y="7714"/>
                  </a:lnTo>
                  <a:lnTo>
                    <a:pt x="4410" y="7679"/>
                  </a:lnTo>
                  <a:lnTo>
                    <a:pt x="4386" y="7655"/>
                  </a:lnTo>
                  <a:lnTo>
                    <a:pt x="4316" y="7632"/>
                  </a:lnTo>
                  <a:lnTo>
                    <a:pt x="4270" y="7621"/>
                  </a:lnTo>
                  <a:lnTo>
                    <a:pt x="4223" y="7539"/>
                  </a:lnTo>
                  <a:lnTo>
                    <a:pt x="4049" y="7225"/>
                  </a:lnTo>
                  <a:lnTo>
                    <a:pt x="3886" y="6899"/>
                  </a:lnTo>
                  <a:lnTo>
                    <a:pt x="3723" y="6550"/>
                  </a:lnTo>
                  <a:lnTo>
                    <a:pt x="3653" y="6376"/>
                  </a:lnTo>
                  <a:lnTo>
                    <a:pt x="3572" y="6178"/>
                  </a:lnTo>
                  <a:lnTo>
                    <a:pt x="3514" y="5968"/>
                  </a:lnTo>
                  <a:lnTo>
                    <a:pt x="3444" y="5736"/>
                  </a:lnTo>
                  <a:lnTo>
                    <a:pt x="3386" y="5503"/>
                  </a:lnTo>
                  <a:lnTo>
                    <a:pt x="3339" y="5236"/>
                  </a:lnTo>
                  <a:lnTo>
                    <a:pt x="3293" y="4956"/>
                  </a:lnTo>
                  <a:lnTo>
                    <a:pt x="3246" y="4654"/>
                  </a:lnTo>
                  <a:lnTo>
                    <a:pt x="3211" y="4328"/>
                  </a:lnTo>
                  <a:lnTo>
                    <a:pt x="3188" y="3979"/>
                  </a:lnTo>
                  <a:lnTo>
                    <a:pt x="3188" y="3921"/>
                  </a:lnTo>
                  <a:lnTo>
                    <a:pt x="3746" y="3921"/>
                  </a:lnTo>
                  <a:lnTo>
                    <a:pt x="3793" y="3898"/>
                  </a:lnTo>
                  <a:lnTo>
                    <a:pt x="3839" y="3874"/>
                  </a:lnTo>
                  <a:lnTo>
                    <a:pt x="3886" y="3828"/>
                  </a:lnTo>
                  <a:lnTo>
                    <a:pt x="3933" y="3781"/>
                  </a:lnTo>
                  <a:lnTo>
                    <a:pt x="3967" y="3723"/>
                  </a:lnTo>
                  <a:lnTo>
                    <a:pt x="3979" y="3653"/>
                  </a:lnTo>
                  <a:lnTo>
                    <a:pt x="3991" y="3572"/>
                  </a:lnTo>
                  <a:lnTo>
                    <a:pt x="3967" y="3479"/>
                  </a:lnTo>
                  <a:lnTo>
                    <a:pt x="3933" y="3397"/>
                  </a:lnTo>
                  <a:lnTo>
                    <a:pt x="3886" y="3328"/>
                  </a:lnTo>
                  <a:lnTo>
                    <a:pt x="3839" y="3269"/>
                  </a:lnTo>
                  <a:lnTo>
                    <a:pt x="3793" y="3234"/>
                  </a:lnTo>
                  <a:lnTo>
                    <a:pt x="3746" y="3200"/>
                  </a:lnTo>
                  <a:lnTo>
                    <a:pt x="3688" y="3176"/>
                  </a:lnTo>
                  <a:lnTo>
                    <a:pt x="3304" y="3176"/>
                  </a:lnTo>
                  <a:lnTo>
                    <a:pt x="3293" y="2967"/>
                  </a:lnTo>
                  <a:lnTo>
                    <a:pt x="3304" y="2769"/>
                  </a:lnTo>
                  <a:lnTo>
                    <a:pt x="3328" y="2571"/>
                  </a:lnTo>
                  <a:lnTo>
                    <a:pt x="3351" y="2374"/>
                  </a:lnTo>
                  <a:lnTo>
                    <a:pt x="3397" y="2199"/>
                  </a:lnTo>
                  <a:lnTo>
                    <a:pt x="3444" y="2013"/>
                  </a:lnTo>
                  <a:lnTo>
                    <a:pt x="3502" y="1850"/>
                  </a:lnTo>
                  <a:lnTo>
                    <a:pt x="3572" y="1687"/>
                  </a:lnTo>
                  <a:lnTo>
                    <a:pt x="3642" y="1524"/>
                  </a:lnTo>
                  <a:lnTo>
                    <a:pt x="3723" y="1385"/>
                  </a:lnTo>
                  <a:lnTo>
                    <a:pt x="3805" y="1257"/>
                  </a:lnTo>
                  <a:lnTo>
                    <a:pt x="3886" y="1129"/>
                  </a:lnTo>
                  <a:lnTo>
                    <a:pt x="3967" y="1024"/>
                  </a:lnTo>
                  <a:lnTo>
                    <a:pt x="4049" y="931"/>
                  </a:lnTo>
                  <a:lnTo>
                    <a:pt x="4130" y="849"/>
                  </a:lnTo>
                  <a:lnTo>
                    <a:pt x="4212" y="791"/>
                  </a:lnTo>
                  <a:lnTo>
                    <a:pt x="4270" y="745"/>
                  </a:lnTo>
                  <a:lnTo>
                    <a:pt x="4328" y="687"/>
                  </a:lnTo>
                  <a:lnTo>
                    <a:pt x="4375" y="628"/>
                  </a:lnTo>
                  <a:lnTo>
                    <a:pt x="4410" y="559"/>
                  </a:lnTo>
                  <a:lnTo>
                    <a:pt x="4433" y="477"/>
                  </a:lnTo>
                  <a:lnTo>
                    <a:pt x="4433" y="396"/>
                  </a:lnTo>
                  <a:lnTo>
                    <a:pt x="4421" y="303"/>
                  </a:lnTo>
                  <a:lnTo>
                    <a:pt x="4363" y="198"/>
                  </a:lnTo>
                  <a:lnTo>
                    <a:pt x="4305" y="140"/>
                  </a:lnTo>
                  <a:lnTo>
                    <a:pt x="4247" y="93"/>
                  </a:lnTo>
                  <a:lnTo>
                    <a:pt x="4188" y="58"/>
                  </a:lnTo>
                  <a:lnTo>
                    <a:pt x="4130" y="35"/>
                  </a:lnTo>
                  <a:lnTo>
                    <a:pt x="4072" y="35"/>
                  </a:lnTo>
                  <a:lnTo>
                    <a:pt x="4026" y="23"/>
                  </a:lnTo>
                  <a:lnTo>
                    <a:pt x="3944" y="35"/>
                  </a:lnTo>
                  <a:lnTo>
                    <a:pt x="3863" y="70"/>
                  </a:lnTo>
                  <a:lnTo>
                    <a:pt x="3758" y="128"/>
                  </a:lnTo>
                  <a:lnTo>
                    <a:pt x="3630" y="186"/>
                  </a:lnTo>
                  <a:lnTo>
                    <a:pt x="3560" y="198"/>
                  </a:lnTo>
                  <a:lnTo>
                    <a:pt x="3490" y="198"/>
                  </a:lnTo>
                  <a:lnTo>
                    <a:pt x="3362" y="186"/>
                  </a:lnTo>
                  <a:lnTo>
                    <a:pt x="3246" y="151"/>
                  </a:lnTo>
                  <a:lnTo>
                    <a:pt x="3130" y="105"/>
                  </a:lnTo>
                  <a:lnTo>
                    <a:pt x="3013" y="47"/>
                  </a:lnTo>
                  <a:lnTo>
                    <a:pt x="2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6" name="Google Shape;2266;p53"/>
          <p:cNvSpPr/>
          <p:nvPr/>
        </p:nvSpPr>
        <p:spPr>
          <a:xfrm>
            <a:off x="1999145" y="620719"/>
            <a:ext cx="177665" cy="419238"/>
          </a:xfrm>
          <a:custGeom>
            <a:rect b="b" l="l" r="r" t="t"/>
            <a:pathLst>
              <a:path extrusionOk="0" h="12136" w="5143">
                <a:moveTo>
                  <a:pt x="2525" y="1"/>
                </a:moveTo>
                <a:lnTo>
                  <a:pt x="2443" y="24"/>
                </a:lnTo>
                <a:lnTo>
                  <a:pt x="2373" y="59"/>
                </a:lnTo>
                <a:lnTo>
                  <a:pt x="2315" y="105"/>
                </a:lnTo>
                <a:lnTo>
                  <a:pt x="2269" y="152"/>
                </a:lnTo>
                <a:lnTo>
                  <a:pt x="2246" y="222"/>
                </a:lnTo>
                <a:lnTo>
                  <a:pt x="2222" y="292"/>
                </a:lnTo>
                <a:lnTo>
                  <a:pt x="2211" y="373"/>
                </a:lnTo>
                <a:lnTo>
                  <a:pt x="2222" y="501"/>
                </a:lnTo>
                <a:lnTo>
                  <a:pt x="2246" y="547"/>
                </a:lnTo>
                <a:lnTo>
                  <a:pt x="2257" y="606"/>
                </a:lnTo>
                <a:lnTo>
                  <a:pt x="2292" y="641"/>
                </a:lnTo>
                <a:lnTo>
                  <a:pt x="2327" y="687"/>
                </a:lnTo>
                <a:lnTo>
                  <a:pt x="2373" y="722"/>
                </a:lnTo>
                <a:lnTo>
                  <a:pt x="2420" y="745"/>
                </a:lnTo>
                <a:lnTo>
                  <a:pt x="1896" y="1432"/>
                </a:lnTo>
                <a:lnTo>
                  <a:pt x="1780" y="1606"/>
                </a:lnTo>
                <a:lnTo>
                  <a:pt x="1629" y="1792"/>
                </a:lnTo>
                <a:lnTo>
                  <a:pt x="1478" y="1990"/>
                </a:lnTo>
                <a:lnTo>
                  <a:pt x="1338" y="2188"/>
                </a:lnTo>
                <a:lnTo>
                  <a:pt x="1280" y="2293"/>
                </a:lnTo>
                <a:lnTo>
                  <a:pt x="1210" y="2409"/>
                </a:lnTo>
                <a:lnTo>
                  <a:pt x="1187" y="2479"/>
                </a:lnTo>
                <a:lnTo>
                  <a:pt x="1164" y="2560"/>
                </a:lnTo>
                <a:lnTo>
                  <a:pt x="1152" y="2642"/>
                </a:lnTo>
                <a:lnTo>
                  <a:pt x="1140" y="2723"/>
                </a:lnTo>
                <a:lnTo>
                  <a:pt x="1152" y="2816"/>
                </a:lnTo>
                <a:lnTo>
                  <a:pt x="1164" y="2909"/>
                </a:lnTo>
                <a:lnTo>
                  <a:pt x="1198" y="3107"/>
                </a:lnTo>
                <a:lnTo>
                  <a:pt x="1268" y="3293"/>
                </a:lnTo>
                <a:lnTo>
                  <a:pt x="1315" y="3386"/>
                </a:lnTo>
                <a:lnTo>
                  <a:pt x="1361" y="3479"/>
                </a:lnTo>
                <a:lnTo>
                  <a:pt x="1419" y="3572"/>
                </a:lnTo>
                <a:lnTo>
                  <a:pt x="1489" y="3654"/>
                </a:lnTo>
                <a:lnTo>
                  <a:pt x="1559" y="3724"/>
                </a:lnTo>
                <a:lnTo>
                  <a:pt x="1629" y="3793"/>
                </a:lnTo>
                <a:lnTo>
                  <a:pt x="1582" y="3805"/>
                </a:lnTo>
                <a:lnTo>
                  <a:pt x="1536" y="3817"/>
                </a:lnTo>
                <a:lnTo>
                  <a:pt x="1489" y="3840"/>
                </a:lnTo>
                <a:lnTo>
                  <a:pt x="1454" y="3863"/>
                </a:lnTo>
                <a:lnTo>
                  <a:pt x="1431" y="3898"/>
                </a:lnTo>
                <a:lnTo>
                  <a:pt x="1408" y="3933"/>
                </a:lnTo>
                <a:lnTo>
                  <a:pt x="1385" y="3980"/>
                </a:lnTo>
                <a:lnTo>
                  <a:pt x="1385" y="4026"/>
                </a:lnTo>
                <a:lnTo>
                  <a:pt x="1385" y="4073"/>
                </a:lnTo>
                <a:lnTo>
                  <a:pt x="1396" y="4108"/>
                </a:lnTo>
                <a:lnTo>
                  <a:pt x="1419" y="4142"/>
                </a:lnTo>
                <a:lnTo>
                  <a:pt x="1443" y="4177"/>
                </a:lnTo>
                <a:lnTo>
                  <a:pt x="1478" y="4212"/>
                </a:lnTo>
                <a:lnTo>
                  <a:pt x="1513" y="4236"/>
                </a:lnTo>
                <a:lnTo>
                  <a:pt x="1547" y="4247"/>
                </a:lnTo>
                <a:lnTo>
                  <a:pt x="1594" y="4259"/>
                </a:lnTo>
                <a:lnTo>
                  <a:pt x="1629" y="5096"/>
                </a:lnTo>
                <a:lnTo>
                  <a:pt x="1419" y="5096"/>
                </a:lnTo>
                <a:lnTo>
                  <a:pt x="1361" y="5108"/>
                </a:lnTo>
                <a:lnTo>
                  <a:pt x="1315" y="5131"/>
                </a:lnTo>
                <a:lnTo>
                  <a:pt x="1257" y="5166"/>
                </a:lnTo>
                <a:lnTo>
                  <a:pt x="1210" y="5201"/>
                </a:lnTo>
                <a:lnTo>
                  <a:pt x="1164" y="5259"/>
                </a:lnTo>
                <a:lnTo>
                  <a:pt x="1129" y="5329"/>
                </a:lnTo>
                <a:lnTo>
                  <a:pt x="1117" y="5411"/>
                </a:lnTo>
                <a:lnTo>
                  <a:pt x="1117" y="5469"/>
                </a:lnTo>
                <a:lnTo>
                  <a:pt x="1140" y="5539"/>
                </a:lnTo>
                <a:lnTo>
                  <a:pt x="1175" y="5585"/>
                </a:lnTo>
                <a:lnTo>
                  <a:pt x="1222" y="5632"/>
                </a:lnTo>
                <a:lnTo>
                  <a:pt x="1303" y="5690"/>
                </a:lnTo>
                <a:lnTo>
                  <a:pt x="1361" y="5713"/>
                </a:lnTo>
                <a:lnTo>
                  <a:pt x="1722" y="5713"/>
                </a:lnTo>
                <a:lnTo>
                  <a:pt x="1757" y="5888"/>
                </a:lnTo>
                <a:lnTo>
                  <a:pt x="1769" y="6062"/>
                </a:lnTo>
                <a:lnTo>
                  <a:pt x="1757" y="6248"/>
                </a:lnTo>
                <a:lnTo>
                  <a:pt x="1722" y="6423"/>
                </a:lnTo>
                <a:lnTo>
                  <a:pt x="1687" y="6609"/>
                </a:lnTo>
                <a:lnTo>
                  <a:pt x="1629" y="6783"/>
                </a:lnTo>
                <a:lnTo>
                  <a:pt x="1559" y="6958"/>
                </a:lnTo>
                <a:lnTo>
                  <a:pt x="1489" y="7132"/>
                </a:lnTo>
                <a:lnTo>
                  <a:pt x="1315" y="7481"/>
                </a:lnTo>
                <a:lnTo>
                  <a:pt x="1129" y="7807"/>
                </a:lnTo>
                <a:lnTo>
                  <a:pt x="780" y="8412"/>
                </a:lnTo>
                <a:lnTo>
                  <a:pt x="687" y="8494"/>
                </a:lnTo>
                <a:lnTo>
                  <a:pt x="675" y="8494"/>
                </a:lnTo>
                <a:lnTo>
                  <a:pt x="617" y="8505"/>
                </a:lnTo>
                <a:lnTo>
                  <a:pt x="547" y="8540"/>
                </a:lnTo>
                <a:lnTo>
                  <a:pt x="500" y="8563"/>
                </a:lnTo>
                <a:lnTo>
                  <a:pt x="465" y="8610"/>
                </a:lnTo>
                <a:lnTo>
                  <a:pt x="442" y="8657"/>
                </a:lnTo>
                <a:lnTo>
                  <a:pt x="419" y="8715"/>
                </a:lnTo>
                <a:lnTo>
                  <a:pt x="419" y="8761"/>
                </a:lnTo>
                <a:lnTo>
                  <a:pt x="431" y="8808"/>
                </a:lnTo>
                <a:lnTo>
                  <a:pt x="442" y="8854"/>
                </a:lnTo>
                <a:lnTo>
                  <a:pt x="477" y="8889"/>
                </a:lnTo>
                <a:lnTo>
                  <a:pt x="535" y="8947"/>
                </a:lnTo>
                <a:lnTo>
                  <a:pt x="593" y="8971"/>
                </a:lnTo>
                <a:lnTo>
                  <a:pt x="582" y="9040"/>
                </a:lnTo>
                <a:lnTo>
                  <a:pt x="570" y="9040"/>
                </a:lnTo>
                <a:lnTo>
                  <a:pt x="407" y="9331"/>
                </a:lnTo>
                <a:lnTo>
                  <a:pt x="221" y="9634"/>
                </a:lnTo>
                <a:lnTo>
                  <a:pt x="140" y="9797"/>
                </a:lnTo>
                <a:lnTo>
                  <a:pt x="82" y="9971"/>
                </a:lnTo>
                <a:lnTo>
                  <a:pt x="23" y="10134"/>
                </a:lnTo>
                <a:lnTo>
                  <a:pt x="12" y="10216"/>
                </a:lnTo>
                <a:lnTo>
                  <a:pt x="0" y="10309"/>
                </a:lnTo>
                <a:lnTo>
                  <a:pt x="0" y="10472"/>
                </a:lnTo>
                <a:lnTo>
                  <a:pt x="12" y="10646"/>
                </a:lnTo>
                <a:lnTo>
                  <a:pt x="47" y="10809"/>
                </a:lnTo>
                <a:lnTo>
                  <a:pt x="93" y="10960"/>
                </a:lnTo>
                <a:lnTo>
                  <a:pt x="151" y="11111"/>
                </a:lnTo>
                <a:lnTo>
                  <a:pt x="210" y="11251"/>
                </a:lnTo>
                <a:lnTo>
                  <a:pt x="279" y="11379"/>
                </a:lnTo>
                <a:lnTo>
                  <a:pt x="349" y="11495"/>
                </a:lnTo>
                <a:lnTo>
                  <a:pt x="349" y="11577"/>
                </a:lnTo>
                <a:lnTo>
                  <a:pt x="326" y="11577"/>
                </a:lnTo>
                <a:lnTo>
                  <a:pt x="256" y="11635"/>
                </a:lnTo>
                <a:lnTo>
                  <a:pt x="198" y="11716"/>
                </a:lnTo>
                <a:lnTo>
                  <a:pt x="151" y="11798"/>
                </a:lnTo>
                <a:lnTo>
                  <a:pt x="128" y="11891"/>
                </a:lnTo>
                <a:lnTo>
                  <a:pt x="116" y="12007"/>
                </a:lnTo>
                <a:lnTo>
                  <a:pt x="116" y="12135"/>
                </a:lnTo>
                <a:lnTo>
                  <a:pt x="5014" y="12135"/>
                </a:lnTo>
                <a:lnTo>
                  <a:pt x="5003" y="12007"/>
                </a:lnTo>
                <a:lnTo>
                  <a:pt x="4980" y="11903"/>
                </a:lnTo>
                <a:lnTo>
                  <a:pt x="4956" y="11798"/>
                </a:lnTo>
                <a:lnTo>
                  <a:pt x="4805" y="11577"/>
                </a:lnTo>
                <a:lnTo>
                  <a:pt x="4793" y="11460"/>
                </a:lnTo>
                <a:lnTo>
                  <a:pt x="4863" y="11344"/>
                </a:lnTo>
                <a:lnTo>
                  <a:pt x="4933" y="11228"/>
                </a:lnTo>
                <a:lnTo>
                  <a:pt x="4991" y="11100"/>
                </a:lnTo>
                <a:lnTo>
                  <a:pt x="5049" y="10960"/>
                </a:lnTo>
                <a:lnTo>
                  <a:pt x="5096" y="10809"/>
                </a:lnTo>
                <a:lnTo>
                  <a:pt x="5119" y="10658"/>
                </a:lnTo>
                <a:lnTo>
                  <a:pt x="5142" y="10506"/>
                </a:lnTo>
                <a:lnTo>
                  <a:pt x="5142" y="10344"/>
                </a:lnTo>
                <a:lnTo>
                  <a:pt x="5131" y="10250"/>
                </a:lnTo>
                <a:lnTo>
                  <a:pt x="5108" y="10157"/>
                </a:lnTo>
                <a:lnTo>
                  <a:pt x="5049" y="9936"/>
                </a:lnTo>
                <a:lnTo>
                  <a:pt x="4968" y="9704"/>
                </a:lnTo>
                <a:lnTo>
                  <a:pt x="4863" y="9483"/>
                </a:lnTo>
                <a:lnTo>
                  <a:pt x="4689" y="9122"/>
                </a:lnTo>
                <a:lnTo>
                  <a:pt x="4607" y="8971"/>
                </a:lnTo>
                <a:lnTo>
                  <a:pt x="4642" y="8947"/>
                </a:lnTo>
                <a:lnTo>
                  <a:pt x="4712" y="8889"/>
                </a:lnTo>
                <a:lnTo>
                  <a:pt x="4747" y="8854"/>
                </a:lnTo>
                <a:lnTo>
                  <a:pt x="4782" y="8808"/>
                </a:lnTo>
                <a:lnTo>
                  <a:pt x="4793" y="8761"/>
                </a:lnTo>
                <a:lnTo>
                  <a:pt x="4793" y="8715"/>
                </a:lnTo>
                <a:lnTo>
                  <a:pt x="4770" y="8645"/>
                </a:lnTo>
                <a:lnTo>
                  <a:pt x="4747" y="8598"/>
                </a:lnTo>
                <a:lnTo>
                  <a:pt x="4712" y="8563"/>
                </a:lnTo>
                <a:lnTo>
                  <a:pt x="4665" y="8540"/>
                </a:lnTo>
                <a:lnTo>
                  <a:pt x="4584" y="8505"/>
                </a:lnTo>
                <a:lnTo>
                  <a:pt x="4526" y="8494"/>
                </a:lnTo>
                <a:lnTo>
                  <a:pt x="4514" y="8494"/>
                </a:lnTo>
                <a:lnTo>
                  <a:pt x="4421" y="8331"/>
                </a:lnTo>
                <a:lnTo>
                  <a:pt x="4282" y="8052"/>
                </a:lnTo>
                <a:lnTo>
                  <a:pt x="4119" y="7679"/>
                </a:lnTo>
                <a:lnTo>
                  <a:pt x="3932" y="7260"/>
                </a:lnTo>
                <a:lnTo>
                  <a:pt x="3770" y="6818"/>
                </a:lnTo>
                <a:lnTo>
                  <a:pt x="3618" y="6388"/>
                </a:lnTo>
                <a:lnTo>
                  <a:pt x="3560" y="6190"/>
                </a:lnTo>
                <a:lnTo>
                  <a:pt x="3514" y="6004"/>
                </a:lnTo>
                <a:lnTo>
                  <a:pt x="3479" y="5853"/>
                </a:lnTo>
                <a:lnTo>
                  <a:pt x="3467" y="5713"/>
                </a:lnTo>
                <a:lnTo>
                  <a:pt x="3956" y="5713"/>
                </a:lnTo>
                <a:lnTo>
                  <a:pt x="4014" y="5690"/>
                </a:lnTo>
                <a:lnTo>
                  <a:pt x="4095" y="5632"/>
                </a:lnTo>
                <a:lnTo>
                  <a:pt x="4130" y="5597"/>
                </a:lnTo>
                <a:lnTo>
                  <a:pt x="4165" y="5550"/>
                </a:lnTo>
                <a:lnTo>
                  <a:pt x="4188" y="5492"/>
                </a:lnTo>
                <a:lnTo>
                  <a:pt x="4188" y="5422"/>
                </a:lnTo>
                <a:lnTo>
                  <a:pt x="4177" y="5341"/>
                </a:lnTo>
                <a:lnTo>
                  <a:pt x="4142" y="5271"/>
                </a:lnTo>
                <a:lnTo>
                  <a:pt x="4095" y="5213"/>
                </a:lnTo>
                <a:lnTo>
                  <a:pt x="4049" y="5166"/>
                </a:lnTo>
                <a:lnTo>
                  <a:pt x="4002" y="5131"/>
                </a:lnTo>
                <a:lnTo>
                  <a:pt x="3956" y="5108"/>
                </a:lnTo>
                <a:lnTo>
                  <a:pt x="3909" y="5096"/>
                </a:lnTo>
                <a:lnTo>
                  <a:pt x="3595" y="5096"/>
                </a:lnTo>
                <a:lnTo>
                  <a:pt x="3607" y="4259"/>
                </a:lnTo>
                <a:lnTo>
                  <a:pt x="3665" y="4259"/>
                </a:lnTo>
                <a:lnTo>
                  <a:pt x="3711" y="4236"/>
                </a:lnTo>
                <a:lnTo>
                  <a:pt x="3746" y="4224"/>
                </a:lnTo>
                <a:lnTo>
                  <a:pt x="3781" y="4189"/>
                </a:lnTo>
                <a:lnTo>
                  <a:pt x="3816" y="4154"/>
                </a:lnTo>
                <a:lnTo>
                  <a:pt x="3839" y="4119"/>
                </a:lnTo>
                <a:lnTo>
                  <a:pt x="3851" y="4073"/>
                </a:lnTo>
                <a:lnTo>
                  <a:pt x="3851" y="4026"/>
                </a:lnTo>
                <a:lnTo>
                  <a:pt x="3851" y="3980"/>
                </a:lnTo>
                <a:lnTo>
                  <a:pt x="3839" y="3933"/>
                </a:lnTo>
                <a:lnTo>
                  <a:pt x="3816" y="3898"/>
                </a:lnTo>
                <a:lnTo>
                  <a:pt x="3781" y="3863"/>
                </a:lnTo>
                <a:lnTo>
                  <a:pt x="3746" y="3840"/>
                </a:lnTo>
                <a:lnTo>
                  <a:pt x="3700" y="3817"/>
                </a:lnTo>
                <a:lnTo>
                  <a:pt x="3653" y="3805"/>
                </a:lnTo>
                <a:lnTo>
                  <a:pt x="3607" y="3793"/>
                </a:lnTo>
                <a:lnTo>
                  <a:pt x="3677" y="3724"/>
                </a:lnTo>
                <a:lnTo>
                  <a:pt x="3746" y="3654"/>
                </a:lnTo>
                <a:lnTo>
                  <a:pt x="3816" y="3572"/>
                </a:lnTo>
                <a:lnTo>
                  <a:pt x="3863" y="3479"/>
                </a:lnTo>
                <a:lnTo>
                  <a:pt x="3921" y="3386"/>
                </a:lnTo>
                <a:lnTo>
                  <a:pt x="3956" y="3293"/>
                </a:lnTo>
                <a:lnTo>
                  <a:pt x="4002" y="3200"/>
                </a:lnTo>
                <a:lnTo>
                  <a:pt x="4026" y="3107"/>
                </a:lnTo>
                <a:lnTo>
                  <a:pt x="4060" y="2909"/>
                </a:lnTo>
                <a:lnTo>
                  <a:pt x="4072" y="2816"/>
                </a:lnTo>
                <a:lnTo>
                  <a:pt x="4072" y="2723"/>
                </a:lnTo>
                <a:lnTo>
                  <a:pt x="4060" y="2642"/>
                </a:lnTo>
                <a:lnTo>
                  <a:pt x="4049" y="2560"/>
                </a:lnTo>
                <a:lnTo>
                  <a:pt x="4026" y="2479"/>
                </a:lnTo>
                <a:lnTo>
                  <a:pt x="4002" y="2409"/>
                </a:lnTo>
                <a:lnTo>
                  <a:pt x="3886" y="2200"/>
                </a:lnTo>
                <a:lnTo>
                  <a:pt x="3770" y="2013"/>
                </a:lnTo>
                <a:lnTo>
                  <a:pt x="3653" y="1827"/>
                </a:lnTo>
                <a:lnTo>
                  <a:pt x="3514" y="1653"/>
                </a:lnTo>
                <a:lnTo>
                  <a:pt x="3211" y="1246"/>
                </a:lnTo>
                <a:lnTo>
                  <a:pt x="2816" y="745"/>
                </a:lnTo>
                <a:lnTo>
                  <a:pt x="2874" y="722"/>
                </a:lnTo>
                <a:lnTo>
                  <a:pt x="2920" y="687"/>
                </a:lnTo>
                <a:lnTo>
                  <a:pt x="2955" y="641"/>
                </a:lnTo>
                <a:lnTo>
                  <a:pt x="2990" y="606"/>
                </a:lnTo>
                <a:lnTo>
                  <a:pt x="3013" y="547"/>
                </a:lnTo>
                <a:lnTo>
                  <a:pt x="3037" y="501"/>
                </a:lnTo>
                <a:lnTo>
                  <a:pt x="3048" y="443"/>
                </a:lnTo>
                <a:lnTo>
                  <a:pt x="3048" y="373"/>
                </a:lnTo>
                <a:lnTo>
                  <a:pt x="3048" y="292"/>
                </a:lnTo>
                <a:lnTo>
                  <a:pt x="3013" y="222"/>
                </a:lnTo>
                <a:lnTo>
                  <a:pt x="2978" y="152"/>
                </a:lnTo>
                <a:lnTo>
                  <a:pt x="2920" y="105"/>
                </a:lnTo>
                <a:lnTo>
                  <a:pt x="2862" y="59"/>
                </a:lnTo>
                <a:lnTo>
                  <a:pt x="2781" y="24"/>
                </a:lnTo>
                <a:lnTo>
                  <a:pt x="269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7" name="Google Shape;2267;p53"/>
          <p:cNvSpPr/>
          <p:nvPr/>
        </p:nvSpPr>
        <p:spPr>
          <a:xfrm>
            <a:off x="3504216" y="620719"/>
            <a:ext cx="177665" cy="419238"/>
          </a:xfrm>
          <a:custGeom>
            <a:rect b="b" l="l" r="r" t="t"/>
            <a:pathLst>
              <a:path extrusionOk="0" h="12136" w="5143">
                <a:moveTo>
                  <a:pt x="2525" y="1"/>
                </a:moveTo>
                <a:lnTo>
                  <a:pt x="2444" y="24"/>
                </a:lnTo>
                <a:lnTo>
                  <a:pt x="2374" y="59"/>
                </a:lnTo>
                <a:lnTo>
                  <a:pt x="2316" y="105"/>
                </a:lnTo>
                <a:lnTo>
                  <a:pt x="2281" y="152"/>
                </a:lnTo>
                <a:lnTo>
                  <a:pt x="2246" y="222"/>
                </a:lnTo>
                <a:lnTo>
                  <a:pt x="2223" y="292"/>
                </a:lnTo>
                <a:lnTo>
                  <a:pt x="2211" y="373"/>
                </a:lnTo>
                <a:lnTo>
                  <a:pt x="2223" y="501"/>
                </a:lnTo>
                <a:lnTo>
                  <a:pt x="2246" y="547"/>
                </a:lnTo>
                <a:lnTo>
                  <a:pt x="2269" y="606"/>
                </a:lnTo>
                <a:lnTo>
                  <a:pt x="2292" y="641"/>
                </a:lnTo>
                <a:lnTo>
                  <a:pt x="2327" y="687"/>
                </a:lnTo>
                <a:lnTo>
                  <a:pt x="2374" y="722"/>
                </a:lnTo>
                <a:lnTo>
                  <a:pt x="2420" y="745"/>
                </a:lnTo>
                <a:lnTo>
                  <a:pt x="1897" y="1432"/>
                </a:lnTo>
                <a:lnTo>
                  <a:pt x="1781" y="1606"/>
                </a:lnTo>
                <a:lnTo>
                  <a:pt x="1641" y="1792"/>
                </a:lnTo>
                <a:lnTo>
                  <a:pt x="1490" y="1990"/>
                </a:lnTo>
                <a:lnTo>
                  <a:pt x="1338" y="2188"/>
                </a:lnTo>
                <a:lnTo>
                  <a:pt x="1280" y="2293"/>
                </a:lnTo>
                <a:lnTo>
                  <a:pt x="1222" y="2409"/>
                </a:lnTo>
                <a:lnTo>
                  <a:pt x="1187" y="2479"/>
                </a:lnTo>
                <a:lnTo>
                  <a:pt x="1164" y="2560"/>
                </a:lnTo>
                <a:lnTo>
                  <a:pt x="1152" y="2642"/>
                </a:lnTo>
                <a:lnTo>
                  <a:pt x="1152" y="2723"/>
                </a:lnTo>
                <a:lnTo>
                  <a:pt x="1152" y="2816"/>
                </a:lnTo>
                <a:lnTo>
                  <a:pt x="1164" y="2909"/>
                </a:lnTo>
                <a:lnTo>
                  <a:pt x="1199" y="3107"/>
                </a:lnTo>
                <a:lnTo>
                  <a:pt x="1269" y="3293"/>
                </a:lnTo>
                <a:lnTo>
                  <a:pt x="1315" y="3386"/>
                </a:lnTo>
                <a:lnTo>
                  <a:pt x="1373" y="3479"/>
                </a:lnTo>
                <a:lnTo>
                  <a:pt x="1432" y="3572"/>
                </a:lnTo>
                <a:lnTo>
                  <a:pt x="1490" y="3654"/>
                </a:lnTo>
                <a:lnTo>
                  <a:pt x="1560" y="3724"/>
                </a:lnTo>
                <a:lnTo>
                  <a:pt x="1641" y="3793"/>
                </a:lnTo>
                <a:lnTo>
                  <a:pt x="1583" y="3805"/>
                </a:lnTo>
                <a:lnTo>
                  <a:pt x="1536" y="3817"/>
                </a:lnTo>
                <a:lnTo>
                  <a:pt x="1501" y="3840"/>
                </a:lnTo>
                <a:lnTo>
                  <a:pt x="1455" y="3863"/>
                </a:lnTo>
                <a:lnTo>
                  <a:pt x="1432" y="3898"/>
                </a:lnTo>
                <a:lnTo>
                  <a:pt x="1408" y="3933"/>
                </a:lnTo>
                <a:lnTo>
                  <a:pt x="1385" y="3980"/>
                </a:lnTo>
                <a:lnTo>
                  <a:pt x="1385" y="4026"/>
                </a:lnTo>
                <a:lnTo>
                  <a:pt x="1385" y="4073"/>
                </a:lnTo>
                <a:lnTo>
                  <a:pt x="1397" y="4108"/>
                </a:lnTo>
                <a:lnTo>
                  <a:pt x="1420" y="4142"/>
                </a:lnTo>
                <a:lnTo>
                  <a:pt x="1443" y="4177"/>
                </a:lnTo>
                <a:lnTo>
                  <a:pt x="1478" y="4212"/>
                </a:lnTo>
                <a:lnTo>
                  <a:pt x="1513" y="4236"/>
                </a:lnTo>
                <a:lnTo>
                  <a:pt x="1560" y="4247"/>
                </a:lnTo>
                <a:lnTo>
                  <a:pt x="1594" y="4259"/>
                </a:lnTo>
                <a:lnTo>
                  <a:pt x="1629" y="5096"/>
                </a:lnTo>
                <a:lnTo>
                  <a:pt x="1420" y="5096"/>
                </a:lnTo>
                <a:lnTo>
                  <a:pt x="1362" y="5108"/>
                </a:lnTo>
                <a:lnTo>
                  <a:pt x="1315" y="5131"/>
                </a:lnTo>
                <a:lnTo>
                  <a:pt x="1269" y="5166"/>
                </a:lnTo>
                <a:lnTo>
                  <a:pt x="1211" y="5201"/>
                </a:lnTo>
                <a:lnTo>
                  <a:pt x="1176" y="5259"/>
                </a:lnTo>
                <a:lnTo>
                  <a:pt x="1141" y="5329"/>
                </a:lnTo>
                <a:lnTo>
                  <a:pt x="1117" y="5411"/>
                </a:lnTo>
                <a:lnTo>
                  <a:pt x="1117" y="5469"/>
                </a:lnTo>
                <a:lnTo>
                  <a:pt x="1141" y="5539"/>
                </a:lnTo>
                <a:lnTo>
                  <a:pt x="1176" y="5585"/>
                </a:lnTo>
                <a:lnTo>
                  <a:pt x="1222" y="5632"/>
                </a:lnTo>
                <a:lnTo>
                  <a:pt x="1315" y="5690"/>
                </a:lnTo>
                <a:lnTo>
                  <a:pt x="1362" y="5713"/>
                </a:lnTo>
                <a:lnTo>
                  <a:pt x="1722" y="5713"/>
                </a:lnTo>
                <a:lnTo>
                  <a:pt x="1757" y="5888"/>
                </a:lnTo>
                <a:lnTo>
                  <a:pt x="1769" y="6062"/>
                </a:lnTo>
                <a:lnTo>
                  <a:pt x="1757" y="6248"/>
                </a:lnTo>
                <a:lnTo>
                  <a:pt x="1734" y="6423"/>
                </a:lnTo>
                <a:lnTo>
                  <a:pt x="1688" y="6609"/>
                </a:lnTo>
                <a:lnTo>
                  <a:pt x="1629" y="6783"/>
                </a:lnTo>
                <a:lnTo>
                  <a:pt x="1560" y="6958"/>
                </a:lnTo>
                <a:lnTo>
                  <a:pt x="1490" y="7132"/>
                </a:lnTo>
                <a:lnTo>
                  <a:pt x="1315" y="7481"/>
                </a:lnTo>
                <a:lnTo>
                  <a:pt x="1129" y="7807"/>
                </a:lnTo>
                <a:lnTo>
                  <a:pt x="780" y="8412"/>
                </a:lnTo>
                <a:lnTo>
                  <a:pt x="699" y="8494"/>
                </a:lnTo>
                <a:lnTo>
                  <a:pt x="675" y="8494"/>
                </a:lnTo>
                <a:lnTo>
                  <a:pt x="617" y="8505"/>
                </a:lnTo>
                <a:lnTo>
                  <a:pt x="547" y="8540"/>
                </a:lnTo>
                <a:lnTo>
                  <a:pt x="501" y="8563"/>
                </a:lnTo>
                <a:lnTo>
                  <a:pt x="466" y="8610"/>
                </a:lnTo>
                <a:lnTo>
                  <a:pt x="443" y="8657"/>
                </a:lnTo>
                <a:lnTo>
                  <a:pt x="419" y="8715"/>
                </a:lnTo>
                <a:lnTo>
                  <a:pt x="419" y="8761"/>
                </a:lnTo>
                <a:lnTo>
                  <a:pt x="431" y="8808"/>
                </a:lnTo>
                <a:lnTo>
                  <a:pt x="454" y="8854"/>
                </a:lnTo>
                <a:lnTo>
                  <a:pt x="478" y="8889"/>
                </a:lnTo>
                <a:lnTo>
                  <a:pt x="547" y="8947"/>
                </a:lnTo>
                <a:lnTo>
                  <a:pt x="594" y="8971"/>
                </a:lnTo>
                <a:lnTo>
                  <a:pt x="582" y="9040"/>
                </a:lnTo>
                <a:lnTo>
                  <a:pt x="408" y="9331"/>
                </a:lnTo>
                <a:lnTo>
                  <a:pt x="233" y="9634"/>
                </a:lnTo>
                <a:lnTo>
                  <a:pt x="152" y="9797"/>
                </a:lnTo>
                <a:lnTo>
                  <a:pt x="82" y="9971"/>
                </a:lnTo>
                <a:lnTo>
                  <a:pt x="35" y="10134"/>
                </a:lnTo>
                <a:lnTo>
                  <a:pt x="12" y="10216"/>
                </a:lnTo>
                <a:lnTo>
                  <a:pt x="1" y="10309"/>
                </a:lnTo>
                <a:lnTo>
                  <a:pt x="1" y="10472"/>
                </a:lnTo>
                <a:lnTo>
                  <a:pt x="24" y="10646"/>
                </a:lnTo>
                <a:lnTo>
                  <a:pt x="47" y="10809"/>
                </a:lnTo>
                <a:lnTo>
                  <a:pt x="94" y="10960"/>
                </a:lnTo>
                <a:lnTo>
                  <a:pt x="152" y="11111"/>
                </a:lnTo>
                <a:lnTo>
                  <a:pt x="210" y="11251"/>
                </a:lnTo>
                <a:lnTo>
                  <a:pt x="280" y="11379"/>
                </a:lnTo>
                <a:lnTo>
                  <a:pt x="350" y="11495"/>
                </a:lnTo>
                <a:lnTo>
                  <a:pt x="350" y="11577"/>
                </a:lnTo>
                <a:lnTo>
                  <a:pt x="326" y="11577"/>
                </a:lnTo>
                <a:lnTo>
                  <a:pt x="256" y="11635"/>
                </a:lnTo>
                <a:lnTo>
                  <a:pt x="198" y="11716"/>
                </a:lnTo>
                <a:lnTo>
                  <a:pt x="163" y="11798"/>
                </a:lnTo>
                <a:lnTo>
                  <a:pt x="140" y="11891"/>
                </a:lnTo>
                <a:lnTo>
                  <a:pt x="129" y="12007"/>
                </a:lnTo>
                <a:lnTo>
                  <a:pt x="117" y="12135"/>
                </a:lnTo>
                <a:lnTo>
                  <a:pt x="5015" y="12135"/>
                </a:lnTo>
                <a:lnTo>
                  <a:pt x="5003" y="12007"/>
                </a:lnTo>
                <a:lnTo>
                  <a:pt x="4992" y="11903"/>
                </a:lnTo>
                <a:lnTo>
                  <a:pt x="4968" y="11798"/>
                </a:lnTo>
                <a:lnTo>
                  <a:pt x="4806" y="11577"/>
                </a:lnTo>
                <a:lnTo>
                  <a:pt x="4794" y="11460"/>
                </a:lnTo>
                <a:lnTo>
                  <a:pt x="4864" y="11344"/>
                </a:lnTo>
                <a:lnTo>
                  <a:pt x="4933" y="11228"/>
                </a:lnTo>
                <a:lnTo>
                  <a:pt x="4992" y="11100"/>
                </a:lnTo>
                <a:lnTo>
                  <a:pt x="5050" y="10960"/>
                </a:lnTo>
                <a:lnTo>
                  <a:pt x="5096" y="10809"/>
                </a:lnTo>
                <a:lnTo>
                  <a:pt x="5131" y="10658"/>
                </a:lnTo>
                <a:lnTo>
                  <a:pt x="5143" y="10506"/>
                </a:lnTo>
                <a:lnTo>
                  <a:pt x="5143" y="10344"/>
                </a:lnTo>
                <a:lnTo>
                  <a:pt x="5131" y="10250"/>
                </a:lnTo>
                <a:lnTo>
                  <a:pt x="5120" y="10157"/>
                </a:lnTo>
                <a:lnTo>
                  <a:pt x="5050" y="9936"/>
                </a:lnTo>
                <a:lnTo>
                  <a:pt x="4968" y="9704"/>
                </a:lnTo>
                <a:lnTo>
                  <a:pt x="4864" y="9483"/>
                </a:lnTo>
                <a:lnTo>
                  <a:pt x="4689" y="9122"/>
                </a:lnTo>
                <a:lnTo>
                  <a:pt x="4608" y="8971"/>
                </a:lnTo>
                <a:lnTo>
                  <a:pt x="4643" y="8947"/>
                </a:lnTo>
                <a:lnTo>
                  <a:pt x="4712" y="8889"/>
                </a:lnTo>
                <a:lnTo>
                  <a:pt x="4759" y="8854"/>
                </a:lnTo>
                <a:lnTo>
                  <a:pt x="4782" y="8808"/>
                </a:lnTo>
                <a:lnTo>
                  <a:pt x="4794" y="8761"/>
                </a:lnTo>
                <a:lnTo>
                  <a:pt x="4794" y="8715"/>
                </a:lnTo>
                <a:lnTo>
                  <a:pt x="4782" y="8645"/>
                </a:lnTo>
                <a:lnTo>
                  <a:pt x="4747" y="8598"/>
                </a:lnTo>
                <a:lnTo>
                  <a:pt x="4712" y="8563"/>
                </a:lnTo>
                <a:lnTo>
                  <a:pt x="4666" y="8540"/>
                </a:lnTo>
                <a:lnTo>
                  <a:pt x="4584" y="8505"/>
                </a:lnTo>
                <a:lnTo>
                  <a:pt x="4538" y="8494"/>
                </a:lnTo>
                <a:lnTo>
                  <a:pt x="4515" y="8494"/>
                </a:lnTo>
                <a:lnTo>
                  <a:pt x="4422" y="8331"/>
                </a:lnTo>
                <a:lnTo>
                  <a:pt x="4282" y="8052"/>
                </a:lnTo>
                <a:lnTo>
                  <a:pt x="4119" y="7679"/>
                </a:lnTo>
                <a:lnTo>
                  <a:pt x="3945" y="7260"/>
                </a:lnTo>
                <a:lnTo>
                  <a:pt x="3770" y="6818"/>
                </a:lnTo>
                <a:lnTo>
                  <a:pt x="3619" y="6388"/>
                </a:lnTo>
                <a:lnTo>
                  <a:pt x="3561" y="6190"/>
                </a:lnTo>
                <a:lnTo>
                  <a:pt x="3514" y="6004"/>
                </a:lnTo>
                <a:lnTo>
                  <a:pt x="3479" y="5853"/>
                </a:lnTo>
                <a:lnTo>
                  <a:pt x="3468" y="5713"/>
                </a:lnTo>
                <a:lnTo>
                  <a:pt x="3956" y="5713"/>
                </a:lnTo>
                <a:lnTo>
                  <a:pt x="4014" y="5690"/>
                </a:lnTo>
                <a:lnTo>
                  <a:pt x="4096" y="5632"/>
                </a:lnTo>
                <a:lnTo>
                  <a:pt x="4142" y="5597"/>
                </a:lnTo>
                <a:lnTo>
                  <a:pt x="4177" y="5550"/>
                </a:lnTo>
                <a:lnTo>
                  <a:pt x="4189" y="5492"/>
                </a:lnTo>
                <a:lnTo>
                  <a:pt x="4201" y="5422"/>
                </a:lnTo>
                <a:lnTo>
                  <a:pt x="4177" y="5341"/>
                </a:lnTo>
                <a:lnTo>
                  <a:pt x="4142" y="5271"/>
                </a:lnTo>
                <a:lnTo>
                  <a:pt x="4107" y="5213"/>
                </a:lnTo>
                <a:lnTo>
                  <a:pt x="4049" y="5166"/>
                </a:lnTo>
                <a:lnTo>
                  <a:pt x="4003" y="5131"/>
                </a:lnTo>
                <a:lnTo>
                  <a:pt x="3968" y="5108"/>
                </a:lnTo>
                <a:lnTo>
                  <a:pt x="3910" y="5096"/>
                </a:lnTo>
                <a:lnTo>
                  <a:pt x="3607" y="5096"/>
                </a:lnTo>
                <a:lnTo>
                  <a:pt x="3619" y="4259"/>
                </a:lnTo>
                <a:lnTo>
                  <a:pt x="3665" y="4259"/>
                </a:lnTo>
                <a:lnTo>
                  <a:pt x="3712" y="4236"/>
                </a:lnTo>
                <a:lnTo>
                  <a:pt x="3747" y="4224"/>
                </a:lnTo>
                <a:lnTo>
                  <a:pt x="3782" y="4189"/>
                </a:lnTo>
                <a:lnTo>
                  <a:pt x="3817" y="4154"/>
                </a:lnTo>
                <a:lnTo>
                  <a:pt x="3840" y="4119"/>
                </a:lnTo>
                <a:lnTo>
                  <a:pt x="3851" y="4073"/>
                </a:lnTo>
                <a:lnTo>
                  <a:pt x="3863" y="4026"/>
                </a:lnTo>
                <a:lnTo>
                  <a:pt x="3851" y="3980"/>
                </a:lnTo>
                <a:lnTo>
                  <a:pt x="3840" y="3933"/>
                </a:lnTo>
                <a:lnTo>
                  <a:pt x="3817" y="3898"/>
                </a:lnTo>
                <a:lnTo>
                  <a:pt x="3782" y="3863"/>
                </a:lnTo>
                <a:lnTo>
                  <a:pt x="3747" y="3840"/>
                </a:lnTo>
                <a:lnTo>
                  <a:pt x="3700" y="3817"/>
                </a:lnTo>
                <a:lnTo>
                  <a:pt x="3654" y="3805"/>
                </a:lnTo>
                <a:lnTo>
                  <a:pt x="3607" y="3793"/>
                </a:lnTo>
                <a:lnTo>
                  <a:pt x="3677" y="3724"/>
                </a:lnTo>
                <a:lnTo>
                  <a:pt x="3747" y="3654"/>
                </a:lnTo>
                <a:lnTo>
                  <a:pt x="3817" y="3572"/>
                </a:lnTo>
                <a:lnTo>
                  <a:pt x="3875" y="3479"/>
                </a:lnTo>
                <a:lnTo>
                  <a:pt x="3921" y="3386"/>
                </a:lnTo>
                <a:lnTo>
                  <a:pt x="3968" y="3293"/>
                </a:lnTo>
                <a:lnTo>
                  <a:pt x="4003" y="3200"/>
                </a:lnTo>
                <a:lnTo>
                  <a:pt x="4026" y="3107"/>
                </a:lnTo>
                <a:lnTo>
                  <a:pt x="4061" y="2909"/>
                </a:lnTo>
                <a:lnTo>
                  <a:pt x="4073" y="2816"/>
                </a:lnTo>
                <a:lnTo>
                  <a:pt x="4073" y="2723"/>
                </a:lnTo>
                <a:lnTo>
                  <a:pt x="4061" y="2642"/>
                </a:lnTo>
                <a:lnTo>
                  <a:pt x="4049" y="2560"/>
                </a:lnTo>
                <a:lnTo>
                  <a:pt x="4026" y="2479"/>
                </a:lnTo>
                <a:lnTo>
                  <a:pt x="4003" y="2409"/>
                </a:lnTo>
                <a:lnTo>
                  <a:pt x="3886" y="2200"/>
                </a:lnTo>
                <a:lnTo>
                  <a:pt x="3782" y="2013"/>
                </a:lnTo>
                <a:lnTo>
                  <a:pt x="3654" y="1827"/>
                </a:lnTo>
                <a:lnTo>
                  <a:pt x="3526" y="1653"/>
                </a:lnTo>
                <a:lnTo>
                  <a:pt x="3212" y="1246"/>
                </a:lnTo>
                <a:lnTo>
                  <a:pt x="2816" y="745"/>
                </a:lnTo>
                <a:lnTo>
                  <a:pt x="2874" y="722"/>
                </a:lnTo>
                <a:lnTo>
                  <a:pt x="2921" y="687"/>
                </a:lnTo>
                <a:lnTo>
                  <a:pt x="2956" y="641"/>
                </a:lnTo>
                <a:lnTo>
                  <a:pt x="2991" y="606"/>
                </a:lnTo>
                <a:lnTo>
                  <a:pt x="3025" y="547"/>
                </a:lnTo>
                <a:lnTo>
                  <a:pt x="3037" y="501"/>
                </a:lnTo>
                <a:lnTo>
                  <a:pt x="3049" y="443"/>
                </a:lnTo>
                <a:lnTo>
                  <a:pt x="3060" y="373"/>
                </a:lnTo>
                <a:lnTo>
                  <a:pt x="3049" y="292"/>
                </a:lnTo>
                <a:lnTo>
                  <a:pt x="3025" y="222"/>
                </a:lnTo>
                <a:lnTo>
                  <a:pt x="2979" y="152"/>
                </a:lnTo>
                <a:lnTo>
                  <a:pt x="2932" y="105"/>
                </a:lnTo>
                <a:lnTo>
                  <a:pt x="2863" y="59"/>
                </a:lnTo>
                <a:lnTo>
                  <a:pt x="2793" y="24"/>
                </a:lnTo>
                <a:lnTo>
                  <a:pt x="270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8" name="Google Shape;2268;p53"/>
          <p:cNvSpPr/>
          <p:nvPr/>
        </p:nvSpPr>
        <p:spPr>
          <a:xfrm>
            <a:off x="4478419" y="597402"/>
            <a:ext cx="226304" cy="424074"/>
          </a:xfrm>
          <a:custGeom>
            <a:rect b="b" l="l" r="r" t="t"/>
            <a:pathLst>
              <a:path extrusionOk="0" h="12276" w="6551">
                <a:moveTo>
                  <a:pt x="710" y="1"/>
                </a:moveTo>
                <a:lnTo>
                  <a:pt x="640" y="13"/>
                </a:lnTo>
                <a:lnTo>
                  <a:pt x="570" y="36"/>
                </a:lnTo>
                <a:lnTo>
                  <a:pt x="512" y="71"/>
                </a:lnTo>
                <a:lnTo>
                  <a:pt x="465" y="117"/>
                </a:lnTo>
                <a:lnTo>
                  <a:pt x="431" y="175"/>
                </a:lnTo>
                <a:lnTo>
                  <a:pt x="396" y="245"/>
                </a:lnTo>
                <a:lnTo>
                  <a:pt x="384" y="315"/>
                </a:lnTo>
                <a:lnTo>
                  <a:pt x="396" y="385"/>
                </a:lnTo>
                <a:lnTo>
                  <a:pt x="431" y="583"/>
                </a:lnTo>
                <a:lnTo>
                  <a:pt x="489" y="815"/>
                </a:lnTo>
                <a:lnTo>
                  <a:pt x="570" y="1071"/>
                </a:lnTo>
                <a:lnTo>
                  <a:pt x="675" y="1327"/>
                </a:lnTo>
                <a:lnTo>
                  <a:pt x="803" y="1560"/>
                </a:lnTo>
                <a:lnTo>
                  <a:pt x="919" y="1758"/>
                </a:lnTo>
                <a:lnTo>
                  <a:pt x="1047" y="1932"/>
                </a:lnTo>
                <a:lnTo>
                  <a:pt x="1164" y="2060"/>
                </a:lnTo>
                <a:lnTo>
                  <a:pt x="1268" y="2165"/>
                </a:lnTo>
                <a:lnTo>
                  <a:pt x="1350" y="2246"/>
                </a:lnTo>
                <a:lnTo>
                  <a:pt x="1419" y="2293"/>
                </a:lnTo>
                <a:lnTo>
                  <a:pt x="1443" y="2293"/>
                </a:lnTo>
                <a:lnTo>
                  <a:pt x="1419" y="2316"/>
                </a:lnTo>
                <a:lnTo>
                  <a:pt x="1373" y="2328"/>
                </a:lnTo>
                <a:lnTo>
                  <a:pt x="1315" y="2351"/>
                </a:lnTo>
                <a:lnTo>
                  <a:pt x="1245" y="2386"/>
                </a:lnTo>
                <a:lnTo>
                  <a:pt x="1175" y="2432"/>
                </a:lnTo>
                <a:lnTo>
                  <a:pt x="1105" y="2502"/>
                </a:lnTo>
                <a:lnTo>
                  <a:pt x="1082" y="2549"/>
                </a:lnTo>
                <a:lnTo>
                  <a:pt x="1070" y="2595"/>
                </a:lnTo>
                <a:lnTo>
                  <a:pt x="1059" y="2653"/>
                </a:lnTo>
                <a:lnTo>
                  <a:pt x="1047" y="2723"/>
                </a:lnTo>
                <a:lnTo>
                  <a:pt x="1059" y="2781"/>
                </a:lnTo>
                <a:lnTo>
                  <a:pt x="1070" y="2840"/>
                </a:lnTo>
                <a:lnTo>
                  <a:pt x="1082" y="2886"/>
                </a:lnTo>
                <a:lnTo>
                  <a:pt x="1105" y="2933"/>
                </a:lnTo>
                <a:lnTo>
                  <a:pt x="1175" y="2991"/>
                </a:lnTo>
                <a:lnTo>
                  <a:pt x="1257" y="3037"/>
                </a:lnTo>
                <a:lnTo>
                  <a:pt x="1326" y="3072"/>
                </a:lnTo>
                <a:lnTo>
                  <a:pt x="1408" y="3096"/>
                </a:lnTo>
                <a:lnTo>
                  <a:pt x="1501" y="3107"/>
                </a:lnTo>
                <a:lnTo>
                  <a:pt x="1536" y="3177"/>
                </a:lnTo>
                <a:lnTo>
                  <a:pt x="1117" y="7493"/>
                </a:lnTo>
                <a:lnTo>
                  <a:pt x="1082" y="7610"/>
                </a:lnTo>
                <a:lnTo>
                  <a:pt x="919" y="7610"/>
                </a:lnTo>
                <a:lnTo>
                  <a:pt x="849" y="7621"/>
                </a:lnTo>
                <a:lnTo>
                  <a:pt x="803" y="7633"/>
                </a:lnTo>
                <a:lnTo>
                  <a:pt x="756" y="7656"/>
                </a:lnTo>
                <a:lnTo>
                  <a:pt x="710" y="7703"/>
                </a:lnTo>
                <a:lnTo>
                  <a:pt x="663" y="7749"/>
                </a:lnTo>
                <a:lnTo>
                  <a:pt x="628" y="7807"/>
                </a:lnTo>
                <a:lnTo>
                  <a:pt x="605" y="7889"/>
                </a:lnTo>
                <a:lnTo>
                  <a:pt x="593" y="7947"/>
                </a:lnTo>
                <a:lnTo>
                  <a:pt x="605" y="8017"/>
                </a:lnTo>
                <a:lnTo>
                  <a:pt x="640" y="8063"/>
                </a:lnTo>
                <a:lnTo>
                  <a:pt x="675" y="8110"/>
                </a:lnTo>
                <a:lnTo>
                  <a:pt x="710" y="8156"/>
                </a:lnTo>
                <a:lnTo>
                  <a:pt x="756" y="8180"/>
                </a:lnTo>
                <a:lnTo>
                  <a:pt x="791" y="8203"/>
                </a:lnTo>
                <a:lnTo>
                  <a:pt x="814" y="8215"/>
                </a:lnTo>
                <a:lnTo>
                  <a:pt x="896" y="8215"/>
                </a:lnTo>
                <a:lnTo>
                  <a:pt x="768" y="8424"/>
                </a:lnTo>
                <a:lnTo>
                  <a:pt x="628" y="8634"/>
                </a:lnTo>
                <a:lnTo>
                  <a:pt x="465" y="8901"/>
                </a:lnTo>
                <a:lnTo>
                  <a:pt x="303" y="9192"/>
                </a:lnTo>
                <a:lnTo>
                  <a:pt x="151" y="9483"/>
                </a:lnTo>
                <a:lnTo>
                  <a:pt x="93" y="9622"/>
                </a:lnTo>
                <a:lnTo>
                  <a:pt x="47" y="9762"/>
                </a:lnTo>
                <a:lnTo>
                  <a:pt x="12" y="9890"/>
                </a:lnTo>
                <a:lnTo>
                  <a:pt x="0" y="10006"/>
                </a:lnTo>
                <a:lnTo>
                  <a:pt x="0" y="10181"/>
                </a:lnTo>
                <a:lnTo>
                  <a:pt x="12" y="10355"/>
                </a:lnTo>
                <a:lnTo>
                  <a:pt x="35" y="10530"/>
                </a:lnTo>
                <a:lnTo>
                  <a:pt x="70" y="10693"/>
                </a:lnTo>
                <a:lnTo>
                  <a:pt x="116" y="10844"/>
                </a:lnTo>
                <a:lnTo>
                  <a:pt x="175" y="10995"/>
                </a:lnTo>
                <a:lnTo>
                  <a:pt x="244" y="11135"/>
                </a:lnTo>
                <a:lnTo>
                  <a:pt x="314" y="11263"/>
                </a:lnTo>
                <a:lnTo>
                  <a:pt x="349" y="11356"/>
                </a:lnTo>
                <a:lnTo>
                  <a:pt x="361" y="11449"/>
                </a:lnTo>
                <a:lnTo>
                  <a:pt x="337" y="11530"/>
                </a:lnTo>
                <a:lnTo>
                  <a:pt x="291" y="11612"/>
                </a:lnTo>
                <a:lnTo>
                  <a:pt x="210" y="11740"/>
                </a:lnTo>
                <a:lnTo>
                  <a:pt x="151" y="11845"/>
                </a:lnTo>
                <a:lnTo>
                  <a:pt x="151" y="11856"/>
                </a:lnTo>
                <a:lnTo>
                  <a:pt x="140" y="11926"/>
                </a:lnTo>
                <a:lnTo>
                  <a:pt x="140" y="12007"/>
                </a:lnTo>
                <a:lnTo>
                  <a:pt x="163" y="12077"/>
                </a:lnTo>
                <a:lnTo>
                  <a:pt x="198" y="12135"/>
                </a:lnTo>
                <a:lnTo>
                  <a:pt x="244" y="12194"/>
                </a:lnTo>
                <a:lnTo>
                  <a:pt x="303" y="12240"/>
                </a:lnTo>
                <a:lnTo>
                  <a:pt x="372" y="12263"/>
                </a:lnTo>
                <a:lnTo>
                  <a:pt x="454" y="12275"/>
                </a:lnTo>
                <a:lnTo>
                  <a:pt x="6492" y="12275"/>
                </a:lnTo>
                <a:lnTo>
                  <a:pt x="6457" y="12135"/>
                </a:lnTo>
                <a:lnTo>
                  <a:pt x="6399" y="11891"/>
                </a:lnTo>
                <a:lnTo>
                  <a:pt x="6364" y="11833"/>
                </a:lnTo>
                <a:lnTo>
                  <a:pt x="6329" y="11775"/>
                </a:lnTo>
                <a:lnTo>
                  <a:pt x="6236" y="11635"/>
                </a:lnTo>
                <a:lnTo>
                  <a:pt x="6201" y="11589"/>
                </a:lnTo>
                <a:lnTo>
                  <a:pt x="6190" y="11554"/>
                </a:lnTo>
                <a:lnTo>
                  <a:pt x="6166" y="11461"/>
                </a:lnTo>
                <a:lnTo>
                  <a:pt x="6178" y="11368"/>
                </a:lnTo>
                <a:lnTo>
                  <a:pt x="6190" y="11321"/>
                </a:lnTo>
                <a:lnTo>
                  <a:pt x="6213" y="11274"/>
                </a:lnTo>
                <a:lnTo>
                  <a:pt x="6283" y="11147"/>
                </a:lnTo>
                <a:lnTo>
                  <a:pt x="6352" y="10995"/>
                </a:lnTo>
                <a:lnTo>
                  <a:pt x="6411" y="10844"/>
                </a:lnTo>
                <a:lnTo>
                  <a:pt x="6469" y="10693"/>
                </a:lnTo>
                <a:lnTo>
                  <a:pt x="6504" y="10530"/>
                </a:lnTo>
                <a:lnTo>
                  <a:pt x="6539" y="10355"/>
                </a:lnTo>
                <a:lnTo>
                  <a:pt x="6550" y="10181"/>
                </a:lnTo>
                <a:lnTo>
                  <a:pt x="6550" y="10006"/>
                </a:lnTo>
                <a:lnTo>
                  <a:pt x="6539" y="9890"/>
                </a:lnTo>
                <a:lnTo>
                  <a:pt x="6504" y="9762"/>
                </a:lnTo>
                <a:lnTo>
                  <a:pt x="6469" y="9622"/>
                </a:lnTo>
                <a:lnTo>
                  <a:pt x="6422" y="9483"/>
                </a:lnTo>
                <a:lnTo>
                  <a:pt x="6294" y="9180"/>
                </a:lnTo>
                <a:lnTo>
                  <a:pt x="6155" y="8901"/>
                </a:lnTo>
                <a:lnTo>
                  <a:pt x="6015" y="8634"/>
                </a:lnTo>
                <a:lnTo>
                  <a:pt x="5887" y="8424"/>
                </a:lnTo>
                <a:lnTo>
                  <a:pt x="5771" y="8215"/>
                </a:lnTo>
                <a:lnTo>
                  <a:pt x="5806" y="8203"/>
                </a:lnTo>
                <a:lnTo>
                  <a:pt x="5841" y="8180"/>
                </a:lnTo>
                <a:lnTo>
                  <a:pt x="5887" y="8156"/>
                </a:lnTo>
                <a:lnTo>
                  <a:pt x="5922" y="8110"/>
                </a:lnTo>
                <a:lnTo>
                  <a:pt x="5957" y="8063"/>
                </a:lnTo>
                <a:lnTo>
                  <a:pt x="5992" y="8005"/>
                </a:lnTo>
                <a:lnTo>
                  <a:pt x="6003" y="7947"/>
                </a:lnTo>
                <a:lnTo>
                  <a:pt x="6003" y="7877"/>
                </a:lnTo>
                <a:lnTo>
                  <a:pt x="5968" y="7807"/>
                </a:lnTo>
                <a:lnTo>
                  <a:pt x="5934" y="7738"/>
                </a:lnTo>
                <a:lnTo>
                  <a:pt x="5887" y="7691"/>
                </a:lnTo>
                <a:lnTo>
                  <a:pt x="5841" y="7656"/>
                </a:lnTo>
                <a:lnTo>
                  <a:pt x="5794" y="7633"/>
                </a:lnTo>
                <a:lnTo>
                  <a:pt x="5747" y="7621"/>
                </a:lnTo>
                <a:lnTo>
                  <a:pt x="5678" y="7610"/>
                </a:lnTo>
                <a:lnTo>
                  <a:pt x="5457" y="7610"/>
                </a:lnTo>
                <a:lnTo>
                  <a:pt x="5038" y="3096"/>
                </a:lnTo>
                <a:lnTo>
                  <a:pt x="5166" y="3096"/>
                </a:lnTo>
                <a:lnTo>
                  <a:pt x="5201" y="3084"/>
                </a:lnTo>
                <a:lnTo>
                  <a:pt x="5259" y="3061"/>
                </a:lnTo>
                <a:lnTo>
                  <a:pt x="5317" y="3026"/>
                </a:lnTo>
                <a:lnTo>
                  <a:pt x="5387" y="2979"/>
                </a:lnTo>
                <a:lnTo>
                  <a:pt x="5445" y="2921"/>
                </a:lnTo>
                <a:lnTo>
                  <a:pt x="5491" y="2863"/>
                </a:lnTo>
                <a:lnTo>
                  <a:pt x="5515" y="2793"/>
                </a:lnTo>
                <a:lnTo>
                  <a:pt x="5515" y="2758"/>
                </a:lnTo>
                <a:lnTo>
                  <a:pt x="5515" y="2712"/>
                </a:lnTo>
                <a:lnTo>
                  <a:pt x="5503" y="2653"/>
                </a:lnTo>
                <a:lnTo>
                  <a:pt x="5468" y="2595"/>
                </a:lnTo>
                <a:lnTo>
                  <a:pt x="5433" y="2537"/>
                </a:lnTo>
                <a:lnTo>
                  <a:pt x="5387" y="2491"/>
                </a:lnTo>
                <a:lnTo>
                  <a:pt x="5340" y="2444"/>
                </a:lnTo>
                <a:lnTo>
                  <a:pt x="5305" y="2386"/>
                </a:lnTo>
                <a:lnTo>
                  <a:pt x="5282" y="2328"/>
                </a:lnTo>
                <a:lnTo>
                  <a:pt x="5270" y="2258"/>
                </a:lnTo>
                <a:lnTo>
                  <a:pt x="5282" y="2200"/>
                </a:lnTo>
                <a:lnTo>
                  <a:pt x="5294" y="2142"/>
                </a:lnTo>
                <a:lnTo>
                  <a:pt x="5317" y="2083"/>
                </a:lnTo>
                <a:lnTo>
                  <a:pt x="5364" y="2025"/>
                </a:lnTo>
                <a:lnTo>
                  <a:pt x="5480" y="1886"/>
                </a:lnTo>
                <a:lnTo>
                  <a:pt x="5619" y="1723"/>
                </a:lnTo>
                <a:lnTo>
                  <a:pt x="5736" y="1525"/>
                </a:lnTo>
                <a:lnTo>
                  <a:pt x="5852" y="1327"/>
                </a:lnTo>
                <a:lnTo>
                  <a:pt x="5910" y="1211"/>
                </a:lnTo>
                <a:lnTo>
                  <a:pt x="5957" y="1095"/>
                </a:lnTo>
                <a:lnTo>
                  <a:pt x="6027" y="850"/>
                </a:lnTo>
                <a:lnTo>
                  <a:pt x="6085" y="606"/>
                </a:lnTo>
                <a:lnTo>
                  <a:pt x="6131" y="385"/>
                </a:lnTo>
                <a:lnTo>
                  <a:pt x="6143" y="315"/>
                </a:lnTo>
                <a:lnTo>
                  <a:pt x="6131" y="245"/>
                </a:lnTo>
                <a:lnTo>
                  <a:pt x="6096" y="175"/>
                </a:lnTo>
                <a:lnTo>
                  <a:pt x="6062" y="117"/>
                </a:lnTo>
                <a:lnTo>
                  <a:pt x="6015" y="71"/>
                </a:lnTo>
                <a:lnTo>
                  <a:pt x="5957" y="36"/>
                </a:lnTo>
                <a:lnTo>
                  <a:pt x="5887" y="13"/>
                </a:lnTo>
                <a:lnTo>
                  <a:pt x="5817" y="1"/>
                </a:lnTo>
                <a:lnTo>
                  <a:pt x="5084" y="1"/>
                </a:lnTo>
                <a:lnTo>
                  <a:pt x="5014" y="13"/>
                </a:lnTo>
                <a:lnTo>
                  <a:pt x="4956" y="36"/>
                </a:lnTo>
                <a:lnTo>
                  <a:pt x="4898" y="71"/>
                </a:lnTo>
                <a:lnTo>
                  <a:pt x="4852" y="117"/>
                </a:lnTo>
                <a:lnTo>
                  <a:pt x="4805" y="164"/>
                </a:lnTo>
                <a:lnTo>
                  <a:pt x="4782" y="222"/>
                </a:lnTo>
                <a:lnTo>
                  <a:pt x="4770" y="292"/>
                </a:lnTo>
                <a:lnTo>
                  <a:pt x="4770" y="362"/>
                </a:lnTo>
                <a:lnTo>
                  <a:pt x="4805" y="722"/>
                </a:lnTo>
                <a:lnTo>
                  <a:pt x="4805" y="792"/>
                </a:lnTo>
                <a:lnTo>
                  <a:pt x="4782" y="862"/>
                </a:lnTo>
                <a:lnTo>
                  <a:pt x="4759" y="920"/>
                </a:lnTo>
                <a:lnTo>
                  <a:pt x="4724" y="978"/>
                </a:lnTo>
                <a:lnTo>
                  <a:pt x="4665" y="1013"/>
                </a:lnTo>
                <a:lnTo>
                  <a:pt x="4607" y="1048"/>
                </a:lnTo>
                <a:lnTo>
                  <a:pt x="4549" y="1071"/>
                </a:lnTo>
                <a:lnTo>
                  <a:pt x="4479" y="1083"/>
                </a:lnTo>
                <a:lnTo>
                  <a:pt x="4165" y="1083"/>
                </a:lnTo>
                <a:lnTo>
                  <a:pt x="4095" y="1071"/>
                </a:lnTo>
                <a:lnTo>
                  <a:pt x="4037" y="1048"/>
                </a:lnTo>
                <a:lnTo>
                  <a:pt x="3979" y="1013"/>
                </a:lnTo>
                <a:lnTo>
                  <a:pt x="3932" y="978"/>
                </a:lnTo>
                <a:lnTo>
                  <a:pt x="3886" y="920"/>
                </a:lnTo>
                <a:lnTo>
                  <a:pt x="3863" y="862"/>
                </a:lnTo>
                <a:lnTo>
                  <a:pt x="3851" y="792"/>
                </a:lnTo>
                <a:lnTo>
                  <a:pt x="3851" y="722"/>
                </a:lnTo>
                <a:lnTo>
                  <a:pt x="3886" y="362"/>
                </a:lnTo>
                <a:lnTo>
                  <a:pt x="3886" y="292"/>
                </a:lnTo>
                <a:lnTo>
                  <a:pt x="3863" y="222"/>
                </a:lnTo>
                <a:lnTo>
                  <a:pt x="3839" y="164"/>
                </a:lnTo>
                <a:lnTo>
                  <a:pt x="3805" y="117"/>
                </a:lnTo>
                <a:lnTo>
                  <a:pt x="3758" y="71"/>
                </a:lnTo>
                <a:lnTo>
                  <a:pt x="3700" y="36"/>
                </a:lnTo>
                <a:lnTo>
                  <a:pt x="3630" y="13"/>
                </a:lnTo>
                <a:lnTo>
                  <a:pt x="3560" y="1"/>
                </a:lnTo>
                <a:lnTo>
                  <a:pt x="2967" y="1"/>
                </a:lnTo>
                <a:lnTo>
                  <a:pt x="2897" y="13"/>
                </a:lnTo>
                <a:lnTo>
                  <a:pt x="2839" y="36"/>
                </a:lnTo>
                <a:lnTo>
                  <a:pt x="2781" y="71"/>
                </a:lnTo>
                <a:lnTo>
                  <a:pt x="2734" y="117"/>
                </a:lnTo>
                <a:lnTo>
                  <a:pt x="2688" y="164"/>
                </a:lnTo>
                <a:lnTo>
                  <a:pt x="2664" y="222"/>
                </a:lnTo>
                <a:lnTo>
                  <a:pt x="2653" y="292"/>
                </a:lnTo>
                <a:lnTo>
                  <a:pt x="2653" y="362"/>
                </a:lnTo>
                <a:lnTo>
                  <a:pt x="2688" y="734"/>
                </a:lnTo>
                <a:lnTo>
                  <a:pt x="2688" y="792"/>
                </a:lnTo>
                <a:lnTo>
                  <a:pt x="2664" y="862"/>
                </a:lnTo>
                <a:lnTo>
                  <a:pt x="2641" y="920"/>
                </a:lnTo>
                <a:lnTo>
                  <a:pt x="2606" y="978"/>
                </a:lnTo>
                <a:lnTo>
                  <a:pt x="2548" y="1013"/>
                </a:lnTo>
                <a:lnTo>
                  <a:pt x="2490" y="1048"/>
                </a:lnTo>
                <a:lnTo>
                  <a:pt x="2432" y="1071"/>
                </a:lnTo>
                <a:lnTo>
                  <a:pt x="2362" y="1083"/>
                </a:lnTo>
                <a:lnTo>
                  <a:pt x="2048" y="1083"/>
                </a:lnTo>
                <a:lnTo>
                  <a:pt x="1978" y="1071"/>
                </a:lnTo>
                <a:lnTo>
                  <a:pt x="1920" y="1048"/>
                </a:lnTo>
                <a:lnTo>
                  <a:pt x="1862" y="1013"/>
                </a:lnTo>
                <a:lnTo>
                  <a:pt x="1815" y="978"/>
                </a:lnTo>
                <a:lnTo>
                  <a:pt x="1769" y="920"/>
                </a:lnTo>
                <a:lnTo>
                  <a:pt x="1745" y="862"/>
                </a:lnTo>
                <a:lnTo>
                  <a:pt x="1734" y="792"/>
                </a:lnTo>
                <a:lnTo>
                  <a:pt x="1734" y="722"/>
                </a:lnTo>
                <a:lnTo>
                  <a:pt x="1769" y="362"/>
                </a:lnTo>
                <a:lnTo>
                  <a:pt x="1769" y="292"/>
                </a:lnTo>
                <a:lnTo>
                  <a:pt x="1745" y="222"/>
                </a:lnTo>
                <a:lnTo>
                  <a:pt x="1722" y="164"/>
                </a:lnTo>
                <a:lnTo>
                  <a:pt x="1687" y="117"/>
                </a:lnTo>
                <a:lnTo>
                  <a:pt x="1641" y="71"/>
                </a:lnTo>
                <a:lnTo>
                  <a:pt x="1582" y="36"/>
                </a:lnTo>
                <a:lnTo>
                  <a:pt x="1513" y="13"/>
                </a:lnTo>
                <a:lnTo>
                  <a:pt x="144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9" name="Google Shape;2269;p53"/>
          <p:cNvSpPr/>
          <p:nvPr/>
        </p:nvSpPr>
        <p:spPr>
          <a:xfrm>
            <a:off x="953817" y="616298"/>
            <a:ext cx="226304" cy="423660"/>
          </a:xfrm>
          <a:custGeom>
            <a:rect b="b" l="l" r="r" t="t"/>
            <a:pathLst>
              <a:path extrusionOk="0" h="12264" w="6551">
                <a:moveTo>
                  <a:pt x="640" y="1"/>
                </a:moveTo>
                <a:lnTo>
                  <a:pt x="570" y="24"/>
                </a:lnTo>
                <a:lnTo>
                  <a:pt x="512" y="59"/>
                </a:lnTo>
                <a:lnTo>
                  <a:pt x="466" y="105"/>
                </a:lnTo>
                <a:lnTo>
                  <a:pt x="431" y="164"/>
                </a:lnTo>
                <a:lnTo>
                  <a:pt x="396" y="233"/>
                </a:lnTo>
                <a:lnTo>
                  <a:pt x="384" y="303"/>
                </a:lnTo>
                <a:lnTo>
                  <a:pt x="396" y="373"/>
                </a:lnTo>
                <a:lnTo>
                  <a:pt x="431" y="571"/>
                </a:lnTo>
                <a:lnTo>
                  <a:pt x="489" y="803"/>
                </a:lnTo>
                <a:lnTo>
                  <a:pt x="570" y="1059"/>
                </a:lnTo>
                <a:lnTo>
                  <a:pt x="675" y="1315"/>
                </a:lnTo>
                <a:lnTo>
                  <a:pt x="803" y="1548"/>
                </a:lnTo>
                <a:lnTo>
                  <a:pt x="919" y="1757"/>
                </a:lnTo>
                <a:lnTo>
                  <a:pt x="1047" y="1920"/>
                </a:lnTo>
                <a:lnTo>
                  <a:pt x="1164" y="2048"/>
                </a:lnTo>
                <a:lnTo>
                  <a:pt x="1268" y="2153"/>
                </a:lnTo>
                <a:lnTo>
                  <a:pt x="1350" y="2234"/>
                </a:lnTo>
                <a:lnTo>
                  <a:pt x="1420" y="2281"/>
                </a:lnTo>
                <a:lnTo>
                  <a:pt x="1443" y="2281"/>
                </a:lnTo>
                <a:lnTo>
                  <a:pt x="1420" y="2304"/>
                </a:lnTo>
                <a:lnTo>
                  <a:pt x="1373" y="2316"/>
                </a:lnTo>
                <a:lnTo>
                  <a:pt x="1315" y="2339"/>
                </a:lnTo>
                <a:lnTo>
                  <a:pt x="1245" y="2374"/>
                </a:lnTo>
                <a:lnTo>
                  <a:pt x="1175" y="2421"/>
                </a:lnTo>
                <a:lnTo>
                  <a:pt x="1117" y="2490"/>
                </a:lnTo>
                <a:lnTo>
                  <a:pt x="1082" y="2537"/>
                </a:lnTo>
                <a:lnTo>
                  <a:pt x="1071" y="2584"/>
                </a:lnTo>
                <a:lnTo>
                  <a:pt x="1059" y="2642"/>
                </a:lnTo>
                <a:lnTo>
                  <a:pt x="1047" y="2711"/>
                </a:lnTo>
                <a:lnTo>
                  <a:pt x="1059" y="2770"/>
                </a:lnTo>
                <a:lnTo>
                  <a:pt x="1071" y="2828"/>
                </a:lnTo>
                <a:lnTo>
                  <a:pt x="1082" y="2874"/>
                </a:lnTo>
                <a:lnTo>
                  <a:pt x="1106" y="2921"/>
                </a:lnTo>
                <a:lnTo>
                  <a:pt x="1175" y="2979"/>
                </a:lnTo>
                <a:lnTo>
                  <a:pt x="1245" y="3037"/>
                </a:lnTo>
                <a:lnTo>
                  <a:pt x="1327" y="3061"/>
                </a:lnTo>
                <a:lnTo>
                  <a:pt x="1408" y="3084"/>
                </a:lnTo>
                <a:lnTo>
                  <a:pt x="1501" y="3095"/>
                </a:lnTo>
                <a:lnTo>
                  <a:pt x="1536" y="3165"/>
                </a:lnTo>
                <a:lnTo>
                  <a:pt x="1117" y="7482"/>
                </a:lnTo>
                <a:lnTo>
                  <a:pt x="1082" y="7598"/>
                </a:lnTo>
                <a:lnTo>
                  <a:pt x="919" y="7598"/>
                </a:lnTo>
                <a:lnTo>
                  <a:pt x="850" y="7609"/>
                </a:lnTo>
                <a:lnTo>
                  <a:pt x="803" y="7621"/>
                </a:lnTo>
                <a:lnTo>
                  <a:pt x="757" y="7656"/>
                </a:lnTo>
                <a:lnTo>
                  <a:pt x="710" y="7691"/>
                </a:lnTo>
                <a:lnTo>
                  <a:pt x="663" y="7737"/>
                </a:lnTo>
                <a:lnTo>
                  <a:pt x="629" y="7796"/>
                </a:lnTo>
                <a:lnTo>
                  <a:pt x="605" y="7877"/>
                </a:lnTo>
                <a:lnTo>
                  <a:pt x="594" y="7947"/>
                </a:lnTo>
                <a:lnTo>
                  <a:pt x="605" y="8005"/>
                </a:lnTo>
                <a:lnTo>
                  <a:pt x="640" y="8052"/>
                </a:lnTo>
                <a:lnTo>
                  <a:pt x="675" y="8098"/>
                </a:lnTo>
                <a:lnTo>
                  <a:pt x="710" y="8145"/>
                </a:lnTo>
                <a:lnTo>
                  <a:pt x="757" y="8168"/>
                </a:lnTo>
                <a:lnTo>
                  <a:pt x="791" y="8191"/>
                </a:lnTo>
                <a:lnTo>
                  <a:pt x="815" y="8203"/>
                </a:lnTo>
                <a:lnTo>
                  <a:pt x="896" y="8203"/>
                </a:lnTo>
                <a:lnTo>
                  <a:pt x="768" y="8412"/>
                </a:lnTo>
                <a:lnTo>
                  <a:pt x="629" y="8622"/>
                </a:lnTo>
                <a:lnTo>
                  <a:pt x="466" y="8889"/>
                </a:lnTo>
                <a:lnTo>
                  <a:pt x="303" y="9180"/>
                </a:lnTo>
                <a:lnTo>
                  <a:pt x="152" y="9471"/>
                </a:lnTo>
                <a:lnTo>
                  <a:pt x="93" y="9611"/>
                </a:lnTo>
                <a:lnTo>
                  <a:pt x="47" y="9750"/>
                </a:lnTo>
                <a:lnTo>
                  <a:pt x="12" y="9878"/>
                </a:lnTo>
                <a:lnTo>
                  <a:pt x="0" y="9995"/>
                </a:lnTo>
                <a:lnTo>
                  <a:pt x="0" y="10169"/>
                </a:lnTo>
                <a:lnTo>
                  <a:pt x="12" y="10344"/>
                </a:lnTo>
                <a:lnTo>
                  <a:pt x="35" y="10518"/>
                </a:lnTo>
                <a:lnTo>
                  <a:pt x="70" y="10681"/>
                </a:lnTo>
                <a:lnTo>
                  <a:pt x="117" y="10832"/>
                </a:lnTo>
                <a:lnTo>
                  <a:pt x="175" y="10983"/>
                </a:lnTo>
                <a:lnTo>
                  <a:pt x="245" y="11123"/>
                </a:lnTo>
                <a:lnTo>
                  <a:pt x="314" y="11263"/>
                </a:lnTo>
                <a:lnTo>
                  <a:pt x="349" y="11344"/>
                </a:lnTo>
                <a:lnTo>
                  <a:pt x="361" y="11437"/>
                </a:lnTo>
                <a:lnTo>
                  <a:pt x="338" y="11519"/>
                </a:lnTo>
                <a:lnTo>
                  <a:pt x="291" y="11600"/>
                </a:lnTo>
                <a:lnTo>
                  <a:pt x="210" y="11728"/>
                </a:lnTo>
                <a:lnTo>
                  <a:pt x="152" y="11833"/>
                </a:lnTo>
                <a:lnTo>
                  <a:pt x="152" y="11844"/>
                </a:lnTo>
                <a:lnTo>
                  <a:pt x="140" y="11914"/>
                </a:lnTo>
                <a:lnTo>
                  <a:pt x="140" y="11996"/>
                </a:lnTo>
                <a:lnTo>
                  <a:pt x="163" y="12065"/>
                </a:lnTo>
                <a:lnTo>
                  <a:pt x="198" y="12124"/>
                </a:lnTo>
                <a:lnTo>
                  <a:pt x="245" y="12182"/>
                </a:lnTo>
                <a:lnTo>
                  <a:pt x="303" y="12228"/>
                </a:lnTo>
                <a:lnTo>
                  <a:pt x="373" y="12252"/>
                </a:lnTo>
                <a:lnTo>
                  <a:pt x="454" y="12263"/>
                </a:lnTo>
                <a:lnTo>
                  <a:pt x="6492" y="12263"/>
                </a:lnTo>
                <a:lnTo>
                  <a:pt x="6457" y="12124"/>
                </a:lnTo>
                <a:lnTo>
                  <a:pt x="6399" y="11879"/>
                </a:lnTo>
                <a:lnTo>
                  <a:pt x="6364" y="11821"/>
                </a:lnTo>
                <a:lnTo>
                  <a:pt x="6329" y="11763"/>
                </a:lnTo>
                <a:lnTo>
                  <a:pt x="6236" y="11623"/>
                </a:lnTo>
                <a:lnTo>
                  <a:pt x="6190" y="11542"/>
                </a:lnTo>
                <a:lnTo>
                  <a:pt x="6166" y="11449"/>
                </a:lnTo>
                <a:lnTo>
                  <a:pt x="6178" y="11356"/>
                </a:lnTo>
                <a:lnTo>
                  <a:pt x="6190" y="11309"/>
                </a:lnTo>
                <a:lnTo>
                  <a:pt x="6213" y="11274"/>
                </a:lnTo>
                <a:lnTo>
                  <a:pt x="6283" y="11135"/>
                </a:lnTo>
                <a:lnTo>
                  <a:pt x="6353" y="10983"/>
                </a:lnTo>
                <a:lnTo>
                  <a:pt x="6411" y="10832"/>
                </a:lnTo>
                <a:lnTo>
                  <a:pt x="6469" y="10681"/>
                </a:lnTo>
                <a:lnTo>
                  <a:pt x="6504" y="10518"/>
                </a:lnTo>
                <a:lnTo>
                  <a:pt x="6539" y="10344"/>
                </a:lnTo>
                <a:lnTo>
                  <a:pt x="6550" y="10169"/>
                </a:lnTo>
                <a:lnTo>
                  <a:pt x="6550" y="9995"/>
                </a:lnTo>
                <a:lnTo>
                  <a:pt x="6539" y="9878"/>
                </a:lnTo>
                <a:lnTo>
                  <a:pt x="6504" y="9750"/>
                </a:lnTo>
                <a:lnTo>
                  <a:pt x="6469" y="9611"/>
                </a:lnTo>
                <a:lnTo>
                  <a:pt x="6411" y="9471"/>
                </a:lnTo>
                <a:lnTo>
                  <a:pt x="6294" y="9168"/>
                </a:lnTo>
                <a:lnTo>
                  <a:pt x="6155" y="8889"/>
                </a:lnTo>
                <a:lnTo>
                  <a:pt x="6015" y="8622"/>
                </a:lnTo>
                <a:lnTo>
                  <a:pt x="5887" y="8412"/>
                </a:lnTo>
                <a:lnTo>
                  <a:pt x="5771" y="8203"/>
                </a:lnTo>
                <a:lnTo>
                  <a:pt x="5806" y="8191"/>
                </a:lnTo>
                <a:lnTo>
                  <a:pt x="5841" y="8168"/>
                </a:lnTo>
                <a:lnTo>
                  <a:pt x="5887" y="8145"/>
                </a:lnTo>
                <a:lnTo>
                  <a:pt x="5922" y="8098"/>
                </a:lnTo>
                <a:lnTo>
                  <a:pt x="5957" y="8052"/>
                </a:lnTo>
                <a:lnTo>
                  <a:pt x="5992" y="7993"/>
                </a:lnTo>
                <a:lnTo>
                  <a:pt x="6004" y="7935"/>
                </a:lnTo>
                <a:lnTo>
                  <a:pt x="6004" y="7865"/>
                </a:lnTo>
                <a:lnTo>
                  <a:pt x="5969" y="7796"/>
                </a:lnTo>
                <a:lnTo>
                  <a:pt x="5934" y="7726"/>
                </a:lnTo>
                <a:lnTo>
                  <a:pt x="5887" y="7679"/>
                </a:lnTo>
                <a:lnTo>
                  <a:pt x="5841" y="7644"/>
                </a:lnTo>
                <a:lnTo>
                  <a:pt x="5794" y="7621"/>
                </a:lnTo>
                <a:lnTo>
                  <a:pt x="5748" y="7609"/>
                </a:lnTo>
                <a:lnTo>
                  <a:pt x="5678" y="7598"/>
                </a:lnTo>
                <a:lnTo>
                  <a:pt x="5457" y="7598"/>
                </a:lnTo>
                <a:lnTo>
                  <a:pt x="5038" y="3084"/>
                </a:lnTo>
                <a:lnTo>
                  <a:pt x="5178" y="3084"/>
                </a:lnTo>
                <a:lnTo>
                  <a:pt x="5201" y="3072"/>
                </a:lnTo>
                <a:lnTo>
                  <a:pt x="5259" y="3049"/>
                </a:lnTo>
                <a:lnTo>
                  <a:pt x="5317" y="3014"/>
                </a:lnTo>
                <a:lnTo>
                  <a:pt x="5387" y="2967"/>
                </a:lnTo>
                <a:lnTo>
                  <a:pt x="5445" y="2909"/>
                </a:lnTo>
                <a:lnTo>
                  <a:pt x="5492" y="2851"/>
                </a:lnTo>
                <a:lnTo>
                  <a:pt x="5515" y="2781"/>
                </a:lnTo>
                <a:lnTo>
                  <a:pt x="5515" y="2746"/>
                </a:lnTo>
                <a:lnTo>
                  <a:pt x="5515" y="2700"/>
                </a:lnTo>
                <a:lnTo>
                  <a:pt x="5503" y="2642"/>
                </a:lnTo>
                <a:lnTo>
                  <a:pt x="5468" y="2584"/>
                </a:lnTo>
                <a:lnTo>
                  <a:pt x="5422" y="2525"/>
                </a:lnTo>
                <a:lnTo>
                  <a:pt x="5375" y="2479"/>
                </a:lnTo>
                <a:lnTo>
                  <a:pt x="5340" y="2432"/>
                </a:lnTo>
                <a:lnTo>
                  <a:pt x="5306" y="2374"/>
                </a:lnTo>
                <a:lnTo>
                  <a:pt x="5282" y="2316"/>
                </a:lnTo>
                <a:lnTo>
                  <a:pt x="5271" y="2246"/>
                </a:lnTo>
                <a:lnTo>
                  <a:pt x="5282" y="2188"/>
                </a:lnTo>
                <a:lnTo>
                  <a:pt x="5294" y="2130"/>
                </a:lnTo>
                <a:lnTo>
                  <a:pt x="5317" y="2072"/>
                </a:lnTo>
                <a:lnTo>
                  <a:pt x="5364" y="2025"/>
                </a:lnTo>
                <a:lnTo>
                  <a:pt x="5480" y="1874"/>
                </a:lnTo>
                <a:lnTo>
                  <a:pt x="5620" y="1711"/>
                </a:lnTo>
                <a:lnTo>
                  <a:pt x="5736" y="1525"/>
                </a:lnTo>
                <a:lnTo>
                  <a:pt x="5852" y="1315"/>
                </a:lnTo>
                <a:lnTo>
                  <a:pt x="5911" y="1199"/>
                </a:lnTo>
                <a:lnTo>
                  <a:pt x="5957" y="1083"/>
                </a:lnTo>
                <a:lnTo>
                  <a:pt x="6027" y="838"/>
                </a:lnTo>
                <a:lnTo>
                  <a:pt x="6085" y="594"/>
                </a:lnTo>
                <a:lnTo>
                  <a:pt x="6132" y="373"/>
                </a:lnTo>
                <a:lnTo>
                  <a:pt x="6143" y="303"/>
                </a:lnTo>
                <a:lnTo>
                  <a:pt x="6132" y="233"/>
                </a:lnTo>
                <a:lnTo>
                  <a:pt x="6097" y="164"/>
                </a:lnTo>
                <a:lnTo>
                  <a:pt x="6062" y="105"/>
                </a:lnTo>
                <a:lnTo>
                  <a:pt x="6015" y="59"/>
                </a:lnTo>
                <a:lnTo>
                  <a:pt x="5957" y="24"/>
                </a:lnTo>
                <a:lnTo>
                  <a:pt x="5887" y="1"/>
                </a:lnTo>
                <a:lnTo>
                  <a:pt x="5015" y="1"/>
                </a:lnTo>
                <a:lnTo>
                  <a:pt x="4956" y="24"/>
                </a:lnTo>
                <a:lnTo>
                  <a:pt x="4898" y="59"/>
                </a:lnTo>
                <a:lnTo>
                  <a:pt x="4852" y="105"/>
                </a:lnTo>
                <a:lnTo>
                  <a:pt x="4805" y="152"/>
                </a:lnTo>
                <a:lnTo>
                  <a:pt x="4782" y="210"/>
                </a:lnTo>
                <a:lnTo>
                  <a:pt x="4770" y="280"/>
                </a:lnTo>
                <a:lnTo>
                  <a:pt x="4770" y="350"/>
                </a:lnTo>
                <a:lnTo>
                  <a:pt x="4805" y="722"/>
                </a:lnTo>
                <a:lnTo>
                  <a:pt x="4805" y="792"/>
                </a:lnTo>
                <a:lnTo>
                  <a:pt x="4782" y="850"/>
                </a:lnTo>
                <a:lnTo>
                  <a:pt x="4759" y="908"/>
                </a:lnTo>
                <a:lnTo>
                  <a:pt x="4724" y="966"/>
                </a:lnTo>
                <a:lnTo>
                  <a:pt x="4666" y="1013"/>
                </a:lnTo>
                <a:lnTo>
                  <a:pt x="4619" y="1036"/>
                </a:lnTo>
                <a:lnTo>
                  <a:pt x="4549" y="1059"/>
                </a:lnTo>
                <a:lnTo>
                  <a:pt x="4479" y="1071"/>
                </a:lnTo>
                <a:lnTo>
                  <a:pt x="4165" y="1071"/>
                </a:lnTo>
                <a:lnTo>
                  <a:pt x="4096" y="1059"/>
                </a:lnTo>
                <a:lnTo>
                  <a:pt x="4037" y="1036"/>
                </a:lnTo>
                <a:lnTo>
                  <a:pt x="3979" y="1013"/>
                </a:lnTo>
                <a:lnTo>
                  <a:pt x="3933" y="966"/>
                </a:lnTo>
                <a:lnTo>
                  <a:pt x="3886" y="908"/>
                </a:lnTo>
                <a:lnTo>
                  <a:pt x="3863" y="850"/>
                </a:lnTo>
                <a:lnTo>
                  <a:pt x="3851" y="780"/>
                </a:lnTo>
                <a:lnTo>
                  <a:pt x="3851" y="722"/>
                </a:lnTo>
                <a:lnTo>
                  <a:pt x="3886" y="350"/>
                </a:lnTo>
                <a:lnTo>
                  <a:pt x="3886" y="280"/>
                </a:lnTo>
                <a:lnTo>
                  <a:pt x="3863" y="210"/>
                </a:lnTo>
                <a:lnTo>
                  <a:pt x="3840" y="152"/>
                </a:lnTo>
                <a:lnTo>
                  <a:pt x="3805" y="105"/>
                </a:lnTo>
                <a:lnTo>
                  <a:pt x="3758" y="59"/>
                </a:lnTo>
                <a:lnTo>
                  <a:pt x="3700" y="24"/>
                </a:lnTo>
                <a:lnTo>
                  <a:pt x="3630" y="1"/>
                </a:lnTo>
                <a:lnTo>
                  <a:pt x="2897" y="1"/>
                </a:lnTo>
                <a:lnTo>
                  <a:pt x="2839" y="24"/>
                </a:lnTo>
                <a:lnTo>
                  <a:pt x="2781" y="59"/>
                </a:lnTo>
                <a:lnTo>
                  <a:pt x="2734" y="105"/>
                </a:lnTo>
                <a:lnTo>
                  <a:pt x="2688" y="152"/>
                </a:lnTo>
                <a:lnTo>
                  <a:pt x="2665" y="210"/>
                </a:lnTo>
                <a:lnTo>
                  <a:pt x="2653" y="280"/>
                </a:lnTo>
                <a:lnTo>
                  <a:pt x="2653" y="350"/>
                </a:lnTo>
                <a:lnTo>
                  <a:pt x="2688" y="722"/>
                </a:lnTo>
                <a:lnTo>
                  <a:pt x="2688" y="792"/>
                </a:lnTo>
                <a:lnTo>
                  <a:pt x="2665" y="850"/>
                </a:lnTo>
                <a:lnTo>
                  <a:pt x="2641" y="908"/>
                </a:lnTo>
                <a:lnTo>
                  <a:pt x="2606" y="966"/>
                </a:lnTo>
                <a:lnTo>
                  <a:pt x="2548" y="1013"/>
                </a:lnTo>
                <a:lnTo>
                  <a:pt x="2502" y="1036"/>
                </a:lnTo>
                <a:lnTo>
                  <a:pt x="2432" y="1059"/>
                </a:lnTo>
                <a:lnTo>
                  <a:pt x="2362" y="1071"/>
                </a:lnTo>
                <a:lnTo>
                  <a:pt x="2048" y="1071"/>
                </a:lnTo>
                <a:lnTo>
                  <a:pt x="1978" y="1059"/>
                </a:lnTo>
                <a:lnTo>
                  <a:pt x="1920" y="1036"/>
                </a:lnTo>
                <a:lnTo>
                  <a:pt x="1862" y="1013"/>
                </a:lnTo>
                <a:lnTo>
                  <a:pt x="1815" y="966"/>
                </a:lnTo>
                <a:lnTo>
                  <a:pt x="1769" y="908"/>
                </a:lnTo>
                <a:lnTo>
                  <a:pt x="1745" y="850"/>
                </a:lnTo>
                <a:lnTo>
                  <a:pt x="1734" y="780"/>
                </a:lnTo>
                <a:lnTo>
                  <a:pt x="1734" y="722"/>
                </a:lnTo>
                <a:lnTo>
                  <a:pt x="1769" y="350"/>
                </a:lnTo>
                <a:lnTo>
                  <a:pt x="1769" y="280"/>
                </a:lnTo>
                <a:lnTo>
                  <a:pt x="1745" y="210"/>
                </a:lnTo>
                <a:lnTo>
                  <a:pt x="1722" y="152"/>
                </a:lnTo>
                <a:lnTo>
                  <a:pt x="1687" y="105"/>
                </a:lnTo>
                <a:lnTo>
                  <a:pt x="1641" y="59"/>
                </a:lnTo>
                <a:lnTo>
                  <a:pt x="1583" y="24"/>
                </a:lnTo>
                <a:lnTo>
                  <a:pt x="151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0" name="Google Shape;2270;p53"/>
          <p:cNvSpPr/>
          <p:nvPr/>
        </p:nvSpPr>
        <p:spPr>
          <a:xfrm>
            <a:off x="1451350" y="601444"/>
            <a:ext cx="223506" cy="438514"/>
          </a:xfrm>
          <a:custGeom>
            <a:rect b="b" l="l" r="r" t="t"/>
            <a:pathLst>
              <a:path extrusionOk="0" h="12694" w="6470">
                <a:moveTo>
                  <a:pt x="2165" y="0"/>
                </a:moveTo>
                <a:lnTo>
                  <a:pt x="2048" y="117"/>
                </a:lnTo>
                <a:lnTo>
                  <a:pt x="2002" y="175"/>
                </a:lnTo>
                <a:lnTo>
                  <a:pt x="1967" y="221"/>
                </a:lnTo>
                <a:lnTo>
                  <a:pt x="1943" y="268"/>
                </a:lnTo>
                <a:lnTo>
                  <a:pt x="1932" y="314"/>
                </a:lnTo>
                <a:lnTo>
                  <a:pt x="1920" y="407"/>
                </a:lnTo>
                <a:lnTo>
                  <a:pt x="1932" y="489"/>
                </a:lnTo>
                <a:lnTo>
                  <a:pt x="1955" y="570"/>
                </a:lnTo>
                <a:lnTo>
                  <a:pt x="2013" y="710"/>
                </a:lnTo>
                <a:lnTo>
                  <a:pt x="1955" y="756"/>
                </a:lnTo>
                <a:lnTo>
                  <a:pt x="1885" y="803"/>
                </a:lnTo>
                <a:lnTo>
                  <a:pt x="1815" y="861"/>
                </a:lnTo>
                <a:lnTo>
                  <a:pt x="1746" y="931"/>
                </a:lnTo>
                <a:lnTo>
                  <a:pt x="1676" y="1024"/>
                </a:lnTo>
                <a:lnTo>
                  <a:pt x="1606" y="1117"/>
                </a:lnTo>
                <a:lnTo>
                  <a:pt x="1536" y="1233"/>
                </a:lnTo>
                <a:lnTo>
                  <a:pt x="1478" y="1361"/>
                </a:lnTo>
                <a:lnTo>
                  <a:pt x="1397" y="1548"/>
                </a:lnTo>
                <a:lnTo>
                  <a:pt x="1280" y="1734"/>
                </a:lnTo>
                <a:lnTo>
                  <a:pt x="1141" y="1932"/>
                </a:lnTo>
                <a:lnTo>
                  <a:pt x="989" y="2129"/>
                </a:lnTo>
                <a:lnTo>
                  <a:pt x="827" y="2315"/>
                </a:lnTo>
                <a:lnTo>
                  <a:pt x="652" y="2490"/>
                </a:lnTo>
                <a:lnTo>
                  <a:pt x="489" y="2641"/>
                </a:lnTo>
                <a:lnTo>
                  <a:pt x="326" y="2758"/>
                </a:lnTo>
                <a:lnTo>
                  <a:pt x="175" y="2874"/>
                </a:lnTo>
                <a:lnTo>
                  <a:pt x="117" y="2932"/>
                </a:lnTo>
                <a:lnTo>
                  <a:pt x="82" y="2990"/>
                </a:lnTo>
                <a:lnTo>
                  <a:pt x="47" y="3037"/>
                </a:lnTo>
                <a:lnTo>
                  <a:pt x="24" y="3095"/>
                </a:lnTo>
                <a:lnTo>
                  <a:pt x="1" y="3141"/>
                </a:lnTo>
                <a:lnTo>
                  <a:pt x="1" y="3200"/>
                </a:lnTo>
                <a:lnTo>
                  <a:pt x="1" y="3304"/>
                </a:lnTo>
                <a:lnTo>
                  <a:pt x="35" y="3409"/>
                </a:lnTo>
                <a:lnTo>
                  <a:pt x="82" y="3525"/>
                </a:lnTo>
                <a:lnTo>
                  <a:pt x="140" y="3653"/>
                </a:lnTo>
                <a:lnTo>
                  <a:pt x="210" y="3781"/>
                </a:lnTo>
                <a:lnTo>
                  <a:pt x="291" y="3898"/>
                </a:lnTo>
                <a:lnTo>
                  <a:pt x="431" y="4084"/>
                </a:lnTo>
                <a:lnTo>
                  <a:pt x="536" y="4212"/>
                </a:lnTo>
                <a:lnTo>
                  <a:pt x="582" y="4258"/>
                </a:lnTo>
                <a:lnTo>
                  <a:pt x="675" y="4200"/>
                </a:lnTo>
                <a:lnTo>
                  <a:pt x="745" y="4154"/>
                </a:lnTo>
                <a:lnTo>
                  <a:pt x="873" y="4061"/>
                </a:lnTo>
                <a:lnTo>
                  <a:pt x="1001" y="3968"/>
                </a:lnTo>
                <a:lnTo>
                  <a:pt x="1083" y="3933"/>
                </a:lnTo>
                <a:lnTo>
                  <a:pt x="1176" y="3886"/>
                </a:lnTo>
                <a:lnTo>
                  <a:pt x="1280" y="3851"/>
                </a:lnTo>
                <a:lnTo>
                  <a:pt x="1408" y="3828"/>
                </a:lnTo>
                <a:lnTo>
                  <a:pt x="1525" y="3816"/>
                </a:lnTo>
                <a:lnTo>
                  <a:pt x="1664" y="3816"/>
                </a:lnTo>
                <a:lnTo>
                  <a:pt x="1804" y="3828"/>
                </a:lnTo>
                <a:lnTo>
                  <a:pt x="1943" y="3851"/>
                </a:lnTo>
                <a:lnTo>
                  <a:pt x="2083" y="3874"/>
                </a:lnTo>
                <a:lnTo>
                  <a:pt x="2234" y="3921"/>
                </a:lnTo>
                <a:lnTo>
                  <a:pt x="2351" y="3944"/>
                </a:lnTo>
                <a:lnTo>
                  <a:pt x="2467" y="3956"/>
                </a:lnTo>
                <a:lnTo>
                  <a:pt x="2572" y="3944"/>
                </a:lnTo>
                <a:lnTo>
                  <a:pt x="2665" y="3933"/>
                </a:lnTo>
                <a:lnTo>
                  <a:pt x="2746" y="3898"/>
                </a:lnTo>
                <a:lnTo>
                  <a:pt x="2816" y="3863"/>
                </a:lnTo>
                <a:lnTo>
                  <a:pt x="2886" y="3816"/>
                </a:lnTo>
                <a:lnTo>
                  <a:pt x="2932" y="3758"/>
                </a:lnTo>
                <a:lnTo>
                  <a:pt x="2979" y="3688"/>
                </a:lnTo>
                <a:lnTo>
                  <a:pt x="3025" y="3630"/>
                </a:lnTo>
                <a:lnTo>
                  <a:pt x="3060" y="3549"/>
                </a:lnTo>
                <a:lnTo>
                  <a:pt x="3084" y="3479"/>
                </a:lnTo>
                <a:lnTo>
                  <a:pt x="3119" y="3339"/>
                </a:lnTo>
                <a:lnTo>
                  <a:pt x="3130" y="3200"/>
                </a:lnTo>
                <a:lnTo>
                  <a:pt x="3142" y="3153"/>
                </a:lnTo>
                <a:lnTo>
                  <a:pt x="3165" y="3107"/>
                </a:lnTo>
                <a:lnTo>
                  <a:pt x="3200" y="3083"/>
                </a:lnTo>
                <a:lnTo>
                  <a:pt x="3235" y="3072"/>
                </a:lnTo>
                <a:lnTo>
                  <a:pt x="3281" y="3083"/>
                </a:lnTo>
                <a:lnTo>
                  <a:pt x="3316" y="3118"/>
                </a:lnTo>
                <a:lnTo>
                  <a:pt x="3340" y="3165"/>
                </a:lnTo>
                <a:lnTo>
                  <a:pt x="3351" y="3246"/>
                </a:lnTo>
                <a:lnTo>
                  <a:pt x="3340" y="3502"/>
                </a:lnTo>
                <a:lnTo>
                  <a:pt x="3316" y="3758"/>
                </a:lnTo>
                <a:lnTo>
                  <a:pt x="3258" y="4014"/>
                </a:lnTo>
                <a:lnTo>
                  <a:pt x="3200" y="4258"/>
                </a:lnTo>
                <a:lnTo>
                  <a:pt x="3107" y="4514"/>
                </a:lnTo>
                <a:lnTo>
                  <a:pt x="3002" y="4759"/>
                </a:lnTo>
                <a:lnTo>
                  <a:pt x="2886" y="5003"/>
                </a:lnTo>
                <a:lnTo>
                  <a:pt x="2758" y="5236"/>
                </a:lnTo>
                <a:lnTo>
                  <a:pt x="2607" y="5468"/>
                </a:lnTo>
                <a:lnTo>
                  <a:pt x="2455" y="5689"/>
                </a:lnTo>
                <a:lnTo>
                  <a:pt x="2293" y="5899"/>
                </a:lnTo>
                <a:lnTo>
                  <a:pt x="2130" y="6108"/>
                </a:lnTo>
                <a:lnTo>
                  <a:pt x="1955" y="6294"/>
                </a:lnTo>
                <a:lnTo>
                  <a:pt x="1781" y="6481"/>
                </a:lnTo>
                <a:lnTo>
                  <a:pt x="1606" y="6643"/>
                </a:lnTo>
                <a:lnTo>
                  <a:pt x="1420" y="6795"/>
                </a:lnTo>
                <a:lnTo>
                  <a:pt x="1653" y="8621"/>
                </a:lnTo>
                <a:lnTo>
                  <a:pt x="1641" y="8726"/>
                </a:lnTo>
                <a:lnTo>
                  <a:pt x="1583" y="8738"/>
                </a:lnTo>
                <a:lnTo>
                  <a:pt x="1501" y="8772"/>
                </a:lnTo>
                <a:lnTo>
                  <a:pt x="1455" y="8807"/>
                </a:lnTo>
                <a:lnTo>
                  <a:pt x="1420" y="8842"/>
                </a:lnTo>
                <a:lnTo>
                  <a:pt x="1397" y="8900"/>
                </a:lnTo>
                <a:lnTo>
                  <a:pt x="1373" y="8959"/>
                </a:lnTo>
                <a:lnTo>
                  <a:pt x="1362" y="9017"/>
                </a:lnTo>
                <a:lnTo>
                  <a:pt x="1373" y="9075"/>
                </a:lnTo>
                <a:lnTo>
                  <a:pt x="1397" y="9121"/>
                </a:lnTo>
                <a:lnTo>
                  <a:pt x="1420" y="9156"/>
                </a:lnTo>
                <a:lnTo>
                  <a:pt x="1455" y="9191"/>
                </a:lnTo>
                <a:lnTo>
                  <a:pt x="1490" y="9215"/>
                </a:lnTo>
                <a:lnTo>
                  <a:pt x="1513" y="9238"/>
                </a:lnTo>
                <a:lnTo>
                  <a:pt x="1571" y="9238"/>
                </a:lnTo>
                <a:lnTo>
                  <a:pt x="1560" y="9319"/>
                </a:lnTo>
                <a:lnTo>
                  <a:pt x="1466" y="9482"/>
                </a:lnTo>
                <a:lnTo>
                  <a:pt x="1362" y="9657"/>
                </a:lnTo>
                <a:lnTo>
                  <a:pt x="1280" y="9831"/>
                </a:lnTo>
                <a:lnTo>
                  <a:pt x="1199" y="10029"/>
                </a:lnTo>
                <a:lnTo>
                  <a:pt x="1129" y="10215"/>
                </a:lnTo>
                <a:lnTo>
                  <a:pt x="1071" y="10401"/>
                </a:lnTo>
                <a:lnTo>
                  <a:pt x="1024" y="10599"/>
                </a:lnTo>
                <a:lnTo>
                  <a:pt x="1001" y="10785"/>
                </a:lnTo>
                <a:lnTo>
                  <a:pt x="1001" y="10971"/>
                </a:lnTo>
                <a:lnTo>
                  <a:pt x="1013" y="11134"/>
                </a:lnTo>
                <a:lnTo>
                  <a:pt x="1036" y="11297"/>
                </a:lnTo>
                <a:lnTo>
                  <a:pt x="1083" y="11448"/>
                </a:lnTo>
                <a:lnTo>
                  <a:pt x="1129" y="11600"/>
                </a:lnTo>
                <a:lnTo>
                  <a:pt x="1187" y="11728"/>
                </a:lnTo>
                <a:lnTo>
                  <a:pt x="1269" y="11867"/>
                </a:lnTo>
                <a:lnTo>
                  <a:pt x="1350" y="11984"/>
                </a:lnTo>
                <a:lnTo>
                  <a:pt x="1315" y="12077"/>
                </a:lnTo>
                <a:lnTo>
                  <a:pt x="1234" y="12170"/>
                </a:lnTo>
                <a:lnTo>
                  <a:pt x="1164" y="12239"/>
                </a:lnTo>
                <a:lnTo>
                  <a:pt x="1129" y="12333"/>
                </a:lnTo>
                <a:lnTo>
                  <a:pt x="1094" y="12437"/>
                </a:lnTo>
                <a:lnTo>
                  <a:pt x="1083" y="12554"/>
                </a:lnTo>
                <a:lnTo>
                  <a:pt x="1071" y="12693"/>
                </a:lnTo>
                <a:lnTo>
                  <a:pt x="6399" y="12693"/>
                </a:lnTo>
                <a:lnTo>
                  <a:pt x="6388" y="12554"/>
                </a:lnTo>
                <a:lnTo>
                  <a:pt x="6376" y="12437"/>
                </a:lnTo>
                <a:lnTo>
                  <a:pt x="6353" y="12321"/>
                </a:lnTo>
                <a:lnTo>
                  <a:pt x="6295" y="12228"/>
                </a:lnTo>
                <a:lnTo>
                  <a:pt x="6237" y="12158"/>
                </a:lnTo>
                <a:lnTo>
                  <a:pt x="6155" y="12077"/>
                </a:lnTo>
                <a:lnTo>
                  <a:pt x="6120" y="11984"/>
                </a:lnTo>
                <a:lnTo>
                  <a:pt x="6202" y="11856"/>
                </a:lnTo>
                <a:lnTo>
                  <a:pt x="6271" y="11716"/>
                </a:lnTo>
                <a:lnTo>
                  <a:pt x="6341" y="11565"/>
                </a:lnTo>
                <a:lnTo>
                  <a:pt x="6388" y="11402"/>
                </a:lnTo>
                <a:lnTo>
                  <a:pt x="6434" y="11239"/>
                </a:lnTo>
                <a:lnTo>
                  <a:pt x="6458" y="11053"/>
                </a:lnTo>
                <a:lnTo>
                  <a:pt x="6469" y="10878"/>
                </a:lnTo>
                <a:lnTo>
                  <a:pt x="6458" y="10692"/>
                </a:lnTo>
                <a:lnTo>
                  <a:pt x="6434" y="10506"/>
                </a:lnTo>
                <a:lnTo>
                  <a:pt x="6388" y="10320"/>
                </a:lnTo>
                <a:lnTo>
                  <a:pt x="6318" y="10145"/>
                </a:lnTo>
                <a:lnTo>
                  <a:pt x="6225" y="9959"/>
                </a:lnTo>
                <a:lnTo>
                  <a:pt x="6132" y="9796"/>
                </a:lnTo>
                <a:lnTo>
                  <a:pt x="6039" y="9622"/>
                </a:lnTo>
                <a:lnTo>
                  <a:pt x="5853" y="9319"/>
                </a:lnTo>
                <a:lnTo>
                  <a:pt x="5841" y="9238"/>
                </a:lnTo>
                <a:lnTo>
                  <a:pt x="5899" y="9203"/>
                </a:lnTo>
                <a:lnTo>
                  <a:pt x="5957" y="9145"/>
                </a:lnTo>
                <a:lnTo>
                  <a:pt x="5981" y="9110"/>
                </a:lnTo>
                <a:lnTo>
                  <a:pt x="6004" y="9063"/>
                </a:lnTo>
                <a:lnTo>
                  <a:pt x="6004" y="9017"/>
                </a:lnTo>
                <a:lnTo>
                  <a:pt x="6004" y="8959"/>
                </a:lnTo>
                <a:lnTo>
                  <a:pt x="5981" y="8900"/>
                </a:lnTo>
                <a:lnTo>
                  <a:pt x="5946" y="8842"/>
                </a:lnTo>
                <a:lnTo>
                  <a:pt x="5911" y="8807"/>
                </a:lnTo>
                <a:lnTo>
                  <a:pt x="5876" y="8772"/>
                </a:lnTo>
                <a:lnTo>
                  <a:pt x="5794" y="8738"/>
                </a:lnTo>
                <a:lnTo>
                  <a:pt x="5736" y="8726"/>
                </a:lnTo>
                <a:lnTo>
                  <a:pt x="5713" y="8621"/>
                </a:lnTo>
                <a:lnTo>
                  <a:pt x="5794" y="8505"/>
                </a:lnTo>
                <a:lnTo>
                  <a:pt x="5876" y="8354"/>
                </a:lnTo>
                <a:lnTo>
                  <a:pt x="5946" y="8191"/>
                </a:lnTo>
                <a:lnTo>
                  <a:pt x="6015" y="8016"/>
                </a:lnTo>
                <a:lnTo>
                  <a:pt x="6085" y="7807"/>
                </a:lnTo>
                <a:lnTo>
                  <a:pt x="6155" y="7597"/>
                </a:lnTo>
                <a:lnTo>
                  <a:pt x="6213" y="7365"/>
                </a:lnTo>
                <a:lnTo>
                  <a:pt x="6260" y="7120"/>
                </a:lnTo>
                <a:lnTo>
                  <a:pt x="6306" y="6864"/>
                </a:lnTo>
                <a:lnTo>
                  <a:pt x="6353" y="6597"/>
                </a:lnTo>
                <a:lnTo>
                  <a:pt x="6388" y="6318"/>
                </a:lnTo>
                <a:lnTo>
                  <a:pt x="6423" y="6038"/>
                </a:lnTo>
                <a:lnTo>
                  <a:pt x="6446" y="5748"/>
                </a:lnTo>
                <a:lnTo>
                  <a:pt x="6458" y="5457"/>
                </a:lnTo>
                <a:lnTo>
                  <a:pt x="6458" y="5154"/>
                </a:lnTo>
                <a:lnTo>
                  <a:pt x="6458" y="4852"/>
                </a:lnTo>
                <a:lnTo>
                  <a:pt x="6446" y="4549"/>
                </a:lnTo>
                <a:lnTo>
                  <a:pt x="6434" y="4247"/>
                </a:lnTo>
                <a:lnTo>
                  <a:pt x="6399" y="3944"/>
                </a:lnTo>
                <a:lnTo>
                  <a:pt x="6365" y="3653"/>
                </a:lnTo>
                <a:lnTo>
                  <a:pt x="6318" y="3363"/>
                </a:lnTo>
                <a:lnTo>
                  <a:pt x="6260" y="3072"/>
                </a:lnTo>
                <a:lnTo>
                  <a:pt x="6190" y="2792"/>
                </a:lnTo>
                <a:lnTo>
                  <a:pt x="6109" y="2525"/>
                </a:lnTo>
                <a:lnTo>
                  <a:pt x="6015" y="2257"/>
                </a:lnTo>
                <a:lnTo>
                  <a:pt x="5911" y="2013"/>
                </a:lnTo>
                <a:lnTo>
                  <a:pt x="5783" y="1769"/>
                </a:lnTo>
                <a:lnTo>
                  <a:pt x="5655" y="1548"/>
                </a:lnTo>
                <a:lnTo>
                  <a:pt x="5515" y="1338"/>
                </a:lnTo>
                <a:lnTo>
                  <a:pt x="5352" y="1152"/>
                </a:lnTo>
                <a:lnTo>
                  <a:pt x="5178" y="978"/>
                </a:lnTo>
                <a:lnTo>
                  <a:pt x="4992" y="815"/>
                </a:lnTo>
                <a:lnTo>
                  <a:pt x="4852" y="722"/>
                </a:lnTo>
                <a:lnTo>
                  <a:pt x="4712" y="628"/>
                </a:lnTo>
                <a:lnTo>
                  <a:pt x="4550" y="547"/>
                </a:lnTo>
                <a:lnTo>
                  <a:pt x="4398" y="477"/>
                </a:lnTo>
                <a:lnTo>
                  <a:pt x="4235" y="419"/>
                </a:lnTo>
                <a:lnTo>
                  <a:pt x="4073" y="373"/>
                </a:lnTo>
                <a:lnTo>
                  <a:pt x="3910" y="326"/>
                </a:lnTo>
                <a:lnTo>
                  <a:pt x="3747" y="291"/>
                </a:lnTo>
                <a:lnTo>
                  <a:pt x="3572" y="268"/>
                </a:lnTo>
                <a:lnTo>
                  <a:pt x="3421" y="256"/>
                </a:lnTo>
                <a:lnTo>
                  <a:pt x="3258" y="245"/>
                </a:lnTo>
                <a:lnTo>
                  <a:pt x="3107" y="245"/>
                </a:lnTo>
                <a:lnTo>
                  <a:pt x="2956" y="256"/>
                </a:lnTo>
                <a:lnTo>
                  <a:pt x="2816" y="279"/>
                </a:lnTo>
                <a:lnTo>
                  <a:pt x="2676" y="303"/>
                </a:lnTo>
                <a:lnTo>
                  <a:pt x="2548" y="338"/>
                </a:lnTo>
                <a:lnTo>
                  <a:pt x="2455" y="233"/>
                </a:lnTo>
                <a:lnTo>
                  <a:pt x="2362" y="151"/>
                </a:lnTo>
                <a:lnTo>
                  <a:pt x="216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1" name="Google Shape;2271;p53"/>
          <p:cNvSpPr/>
          <p:nvPr/>
        </p:nvSpPr>
        <p:spPr>
          <a:xfrm>
            <a:off x="3975220" y="601444"/>
            <a:ext cx="223506" cy="438514"/>
          </a:xfrm>
          <a:custGeom>
            <a:rect b="b" l="l" r="r" t="t"/>
            <a:pathLst>
              <a:path extrusionOk="0" h="12694" w="6470">
                <a:moveTo>
                  <a:pt x="2165" y="0"/>
                </a:moveTo>
                <a:lnTo>
                  <a:pt x="2049" y="117"/>
                </a:lnTo>
                <a:lnTo>
                  <a:pt x="2002" y="175"/>
                </a:lnTo>
                <a:lnTo>
                  <a:pt x="1967" y="221"/>
                </a:lnTo>
                <a:lnTo>
                  <a:pt x="1944" y="268"/>
                </a:lnTo>
                <a:lnTo>
                  <a:pt x="1932" y="314"/>
                </a:lnTo>
                <a:lnTo>
                  <a:pt x="1921" y="407"/>
                </a:lnTo>
                <a:lnTo>
                  <a:pt x="1932" y="489"/>
                </a:lnTo>
                <a:lnTo>
                  <a:pt x="1967" y="570"/>
                </a:lnTo>
                <a:lnTo>
                  <a:pt x="2025" y="710"/>
                </a:lnTo>
                <a:lnTo>
                  <a:pt x="1956" y="756"/>
                </a:lnTo>
                <a:lnTo>
                  <a:pt x="1886" y="803"/>
                </a:lnTo>
                <a:lnTo>
                  <a:pt x="1816" y="861"/>
                </a:lnTo>
                <a:lnTo>
                  <a:pt x="1746" y="931"/>
                </a:lnTo>
                <a:lnTo>
                  <a:pt x="1676" y="1024"/>
                </a:lnTo>
                <a:lnTo>
                  <a:pt x="1606" y="1117"/>
                </a:lnTo>
                <a:lnTo>
                  <a:pt x="1548" y="1233"/>
                </a:lnTo>
                <a:lnTo>
                  <a:pt x="1490" y="1361"/>
                </a:lnTo>
                <a:lnTo>
                  <a:pt x="1397" y="1548"/>
                </a:lnTo>
                <a:lnTo>
                  <a:pt x="1281" y="1734"/>
                </a:lnTo>
                <a:lnTo>
                  <a:pt x="1141" y="1932"/>
                </a:lnTo>
                <a:lnTo>
                  <a:pt x="990" y="2129"/>
                </a:lnTo>
                <a:lnTo>
                  <a:pt x="827" y="2315"/>
                </a:lnTo>
                <a:lnTo>
                  <a:pt x="652" y="2490"/>
                </a:lnTo>
                <a:lnTo>
                  <a:pt x="490" y="2641"/>
                </a:lnTo>
                <a:lnTo>
                  <a:pt x="327" y="2758"/>
                </a:lnTo>
                <a:lnTo>
                  <a:pt x="187" y="2874"/>
                </a:lnTo>
                <a:lnTo>
                  <a:pt x="129" y="2932"/>
                </a:lnTo>
                <a:lnTo>
                  <a:pt x="82" y="2990"/>
                </a:lnTo>
                <a:lnTo>
                  <a:pt x="47" y="3037"/>
                </a:lnTo>
                <a:lnTo>
                  <a:pt x="24" y="3095"/>
                </a:lnTo>
                <a:lnTo>
                  <a:pt x="1" y="3141"/>
                </a:lnTo>
                <a:lnTo>
                  <a:pt x="1" y="3200"/>
                </a:lnTo>
                <a:lnTo>
                  <a:pt x="1" y="3304"/>
                </a:lnTo>
                <a:lnTo>
                  <a:pt x="36" y="3409"/>
                </a:lnTo>
                <a:lnTo>
                  <a:pt x="82" y="3525"/>
                </a:lnTo>
                <a:lnTo>
                  <a:pt x="141" y="3653"/>
                </a:lnTo>
                <a:lnTo>
                  <a:pt x="222" y="3781"/>
                </a:lnTo>
                <a:lnTo>
                  <a:pt x="292" y="3898"/>
                </a:lnTo>
                <a:lnTo>
                  <a:pt x="431" y="4084"/>
                </a:lnTo>
                <a:lnTo>
                  <a:pt x="548" y="4212"/>
                </a:lnTo>
                <a:lnTo>
                  <a:pt x="583" y="4258"/>
                </a:lnTo>
                <a:lnTo>
                  <a:pt x="676" y="4200"/>
                </a:lnTo>
                <a:lnTo>
                  <a:pt x="746" y="4154"/>
                </a:lnTo>
                <a:lnTo>
                  <a:pt x="874" y="4061"/>
                </a:lnTo>
                <a:lnTo>
                  <a:pt x="1001" y="3968"/>
                </a:lnTo>
                <a:lnTo>
                  <a:pt x="1083" y="3933"/>
                </a:lnTo>
                <a:lnTo>
                  <a:pt x="1176" y="3886"/>
                </a:lnTo>
                <a:lnTo>
                  <a:pt x="1281" y="3851"/>
                </a:lnTo>
                <a:lnTo>
                  <a:pt x="1409" y="3828"/>
                </a:lnTo>
                <a:lnTo>
                  <a:pt x="1537" y="3816"/>
                </a:lnTo>
                <a:lnTo>
                  <a:pt x="1665" y="3816"/>
                </a:lnTo>
                <a:lnTo>
                  <a:pt x="1804" y="3828"/>
                </a:lnTo>
                <a:lnTo>
                  <a:pt x="1944" y="3851"/>
                </a:lnTo>
                <a:lnTo>
                  <a:pt x="2083" y="3874"/>
                </a:lnTo>
                <a:lnTo>
                  <a:pt x="2235" y="3921"/>
                </a:lnTo>
                <a:lnTo>
                  <a:pt x="2351" y="3944"/>
                </a:lnTo>
                <a:lnTo>
                  <a:pt x="2467" y="3956"/>
                </a:lnTo>
                <a:lnTo>
                  <a:pt x="2572" y="3944"/>
                </a:lnTo>
                <a:lnTo>
                  <a:pt x="2665" y="3933"/>
                </a:lnTo>
                <a:lnTo>
                  <a:pt x="2747" y="3898"/>
                </a:lnTo>
                <a:lnTo>
                  <a:pt x="2816" y="3863"/>
                </a:lnTo>
                <a:lnTo>
                  <a:pt x="2886" y="3816"/>
                </a:lnTo>
                <a:lnTo>
                  <a:pt x="2944" y="3758"/>
                </a:lnTo>
                <a:lnTo>
                  <a:pt x="2991" y="3688"/>
                </a:lnTo>
                <a:lnTo>
                  <a:pt x="3026" y="3630"/>
                </a:lnTo>
                <a:lnTo>
                  <a:pt x="3061" y="3549"/>
                </a:lnTo>
                <a:lnTo>
                  <a:pt x="3084" y="3479"/>
                </a:lnTo>
                <a:lnTo>
                  <a:pt x="3119" y="3339"/>
                </a:lnTo>
                <a:lnTo>
                  <a:pt x="3131" y="3200"/>
                </a:lnTo>
                <a:lnTo>
                  <a:pt x="3142" y="3153"/>
                </a:lnTo>
                <a:lnTo>
                  <a:pt x="3165" y="3107"/>
                </a:lnTo>
                <a:lnTo>
                  <a:pt x="3200" y="3083"/>
                </a:lnTo>
                <a:lnTo>
                  <a:pt x="3235" y="3072"/>
                </a:lnTo>
                <a:lnTo>
                  <a:pt x="3282" y="3083"/>
                </a:lnTo>
                <a:lnTo>
                  <a:pt x="3317" y="3118"/>
                </a:lnTo>
                <a:lnTo>
                  <a:pt x="3340" y="3165"/>
                </a:lnTo>
                <a:lnTo>
                  <a:pt x="3352" y="3246"/>
                </a:lnTo>
                <a:lnTo>
                  <a:pt x="3340" y="3502"/>
                </a:lnTo>
                <a:lnTo>
                  <a:pt x="3317" y="3758"/>
                </a:lnTo>
                <a:lnTo>
                  <a:pt x="3270" y="4014"/>
                </a:lnTo>
                <a:lnTo>
                  <a:pt x="3200" y="4258"/>
                </a:lnTo>
                <a:lnTo>
                  <a:pt x="3107" y="4514"/>
                </a:lnTo>
                <a:lnTo>
                  <a:pt x="3003" y="4759"/>
                </a:lnTo>
                <a:lnTo>
                  <a:pt x="2886" y="5003"/>
                </a:lnTo>
                <a:lnTo>
                  <a:pt x="2758" y="5236"/>
                </a:lnTo>
                <a:lnTo>
                  <a:pt x="2619" y="5468"/>
                </a:lnTo>
                <a:lnTo>
                  <a:pt x="2456" y="5689"/>
                </a:lnTo>
                <a:lnTo>
                  <a:pt x="2305" y="5899"/>
                </a:lnTo>
                <a:lnTo>
                  <a:pt x="2130" y="6108"/>
                </a:lnTo>
                <a:lnTo>
                  <a:pt x="1956" y="6294"/>
                </a:lnTo>
                <a:lnTo>
                  <a:pt x="1781" y="6481"/>
                </a:lnTo>
                <a:lnTo>
                  <a:pt x="1606" y="6643"/>
                </a:lnTo>
                <a:lnTo>
                  <a:pt x="1432" y="6795"/>
                </a:lnTo>
                <a:lnTo>
                  <a:pt x="1653" y="8621"/>
                </a:lnTo>
                <a:lnTo>
                  <a:pt x="1641" y="8726"/>
                </a:lnTo>
                <a:lnTo>
                  <a:pt x="1583" y="8738"/>
                </a:lnTo>
                <a:lnTo>
                  <a:pt x="1502" y="8772"/>
                </a:lnTo>
                <a:lnTo>
                  <a:pt x="1467" y="8807"/>
                </a:lnTo>
                <a:lnTo>
                  <a:pt x="1432" y="8842"/>
                </a:lnTo>
                <a:lnTo>
                  <a:pt x="1397" y="8900"/>
                </a:lnTo>
                <a:lnTo>
                  <a:pt x="1374" y="8959"/>
                </a:lnTo>
                <a:lnTo>
                  <a:pt x="1362" y="9017"/>
                </a:lnTo>
                <a:lnTo>
                  <a:pt x="1374" y="9075"/>
                </a:lnTo>
                <a:lnTo>
                  <a:pt x="1397" y="9121"/>
                </a:lnTo>
                <a:lnTo>
                  <a:pt x="1420" y="9156"/>
                </a:lnTo>
                <a:lnTo>
                  <a:pt x="1455" y="9191"/>
                </a:lnTo>
                <a:lnTo>
                  <a:pt x="1490" y="9215"/>
                </a:lnTo>
                <a:lnTo>
                  <a:pt x="1513" y="9238"/>
                </a:lnTo>
                <a:lnTo>
                  <a:pt x="1572" y="9238"/>
                </a:lnTo>
                <a:lnTo>
                  <a:pt x="1572" y="9319"/>
                </a:lnTo>
                <a:lnTo>
                  <a:pt x="1560" y="9319"/>
                </a:lnTo>
                <a:lnTo>
                  <a:pt x="1467" y="9482"/>
                </a:lnTo>
                <a:lnTo>
                  <a:pt x="1374" y="9657"/>
                </a:lnTo>
                <a:lnTo>
                  <a:pt x="1281" y="9831"/>
                </a:lnTo>
                <a:lnTo>
                  <a:pt x="1199" y="10029"/>
                </a:lnTo>
                <a:lnTo>
                  <a:pt x="1129" y="10215"/>
                </a:lnTo>
                <a:lnTo>
                  <a:pt x="1071" y="10401"/>
                </a:lnTo>
                <a:lnTo>
                  <a:pt x="1025" y="10599"/>
                </a:lnTo>
                <a:lnTo>
                  <a:pt x="1013" y="10785"/>
                </a:lnTo>
                <a:lnTo>
                  <a:pt x="1001" y="10971"/>
                </a:lnTo>
                <a:lnTo>
                  <a:pt x="1013" y="11134"/>
                </a:lnTo>
                <a:lnTo>
                  <a:pt x="1048" y="11297"/>
                </a:lnTo>
                <a:lnTo>
                  <a:pt x="1083" y="11448"/>
                </a:lnTo>
                <a:lnTo>
                  <a:pt x="1129" y="11600"/>
                </a:lnTo>
                <a:lnTo>
                  <a:pt x="1199" y="11728"/>
                </a:lnTo>
                <a:lnTo>
                  <a:pt x="1269" y="11867"/>
                </a:lnTo>
                <a:lnTo>
                  <a:pt x="1351" y="11984"/>
                </a:lnTo>
                <a:lnTo>
                  <a:pt x="1362" y="11984"/>
                </a:lnTo>
                <a:lnTo>
                  <a:pt x="1316" y="12077"/>
                </a:lnTo>
                <a:lnTo>
                  <a:pt x="1234" y="12170"/>
                </a:lnTo>
                <a:lnTo>
                  <a:pt x="1176" y="12239"/>
                </a:lnTo>
                <a:lnTo>
                  <a:pt x="1129" y="12333"/>
                </a:lnTo>
                <a:lnTo>
                  <a:pt x="1095" y="12437"/>
                </a:lnTo>
                <a:lnTo>
                  <a:pt x="1083" y="12554"/>
                </a:lnTo>
                <a:lnTo>
                  <a:pt x="1071" y="12693"/>
                </a:lnTo>
                <a:lnTo>
                  <a:pt x="6400" y="12693"/>
                </a:lnTo>
                <a:lnTo>
                  <a:pt x="6400" y="12554"/>
                </a:lnTo>
                <a:lnTo>
                  <a:pt x="6377" y="12437"/>
                </a:lnTo>
                <a:lnTo>
                  <a:pt x="6353" y="12321"/>
                </a:lnTo>
                <a:lnTo>
                  <a:pt x="6330" y="12274"/>
                </a:lnTo>
                <a:lnTo>
                  <a:pt x="6295" y="12228"/>
                </a:lnTo>
                <a:lnTo>
                  <a:pt x="6237" y="12158"/>
                </a:lnTo>
                <a:lnTo>
                  <a:pt x="6155" y="12077"/>
                </a:lnTo>
                <a:lnTo>
                  <a:pt x="6121" y="11984"/>
                </a:lnTo>
                <a:lnTo>
                  <a:pt x="6202" y="11856"/>
                </a:lnTo>
                <a:lnTo>
                  <a:pt x="6283" y="11716"/>
                </a:lnTo>
                <a:lnTo>
                  <a:pt x="6342" y="11565"/>
                </a:lnTo>
                <a:lnTo>
                  <a:pt x="6388" y="11402"/>
                </a:lnTo>
                <a:lnTo>
                  <a:pt x="6435" y="11239"/>
                </a:lnTo>
                <a:lnTo>
                  <a:pt x="6458" y="11053"/>
                </a:lnTo>
                <a:lnTo>
                  <a:pt x="6470" y="10878"/>
                </a:lnTo>
                <a:lnTo>
                  <a:pt x="6458" y="10692"/>
                </a:lnTo>
                <a:lnTo>
                  <a:pt x="6435" y="10506"/>
                </a:lnTo>
                <a:lnTo>
                  <a:pt x="6388" y="10320"/>
                </a:lnTo>
                <a:lnTo>
                  <a:pt x="6318" y="10145"/>
                </a:lnTo>
                <a:lnTo>
                  <a:pt x="6237" y="9959"/>
                </a:lnTo>
                <a:lnTo>
                  <a:pt x="6144" y="9796"/>
                </a:lnTo>
                <a:lnTo>
                  <a:pt x="6039" y="9622"/>
                </a:lnTo>
                <a:lnTo>
                  <a:pt x="5853" y="9319"/>
                </a:lnTo>
                <a:lnTo>
                  <a:pt x="5853" y="9238"/>
                </a:lnTo>
                <a:lnTo>
                  <a:pt x="5911" y="9203"/>
                </a:lnTo>
                <a:lnTo>
                  <a:pt x="5969" y="9145"/>
                </a:lnTo>
                <a:lnTo>
                  <a:pt x="5993" y="9110"/>
                </a:lnTo>
                <a:lnTo>
                  <a:pt x="6004" y="9063"/>
                </a:lnTo>
                <a:lnTo>
                  <a:pt x="6016" y="9017"/>
                </a:lnTo>
                <a:lnTo>
                  <a:pt x="6004" y="8959"/>
                </a:lnTo>
                <a:lnTo>
                  <a:pt x="5981" y="8900"/>
                </a:lnTo>
                <a:lnTo>
                  <a:pt x="5958" y="8842"/>
                </a:lnTo>
                <a:lnTo>
                  <a:pt x="5911" y="8807"/>
                </a:lnTo>
                <a:lnTo>
                  <a:pt x="5876" y="8772"/>
                </a:lnTo>
                <a:lnTo>
                  <a:pt x="5795" y="8738"/>
                </a:lnTo>
                <a:lnTo>
                  <a:pt x="5737" y="8726"/>
                </a:lnTo>
                <a:lnTo>
                  <a:pt x="5713" y="8621"/>
                </a:lnTo>
                <a:lnTo>
                  <a:pt x="5795" y="8505"/>
                </a:lnTo>
                <a:lnTo>
                  <a:pt x="5876" y="8354"/>
                </a:lnTo>
                <a:lnTo>
                  <a:pt x="5946" y="8191"/>
                </a:lnTo>
                <a:lnTo>
                  <a:pt x="6028" y="8016"/>
                </a:lnTo>
                <a:lnTo>
                  <a:pt x="6086" y="7807"/>
                </a:lnTo>
                <a:lnTo>
                  <a:pt x="6155" y="7597"/>
                </a:lnTo>
                <a:lnTo>
                  <a:pt x="6214" y="7365"/>
                </a:lnTo>
                <a:lnTo>
                  <a:pt x="6272" y="7120"/>
                </a:lnTo>
                <a:lnTo>
                  <a:pt x="6318" y="6864"/>
                </a:lnTo>
                <a:lnTo>
                  <a:pt x="6353" y="6597"/>
                </a:lnTo>
                <a:lnTo>
                  <a:pt x="6388" y="6318"/>
                </a:lnTo>
                <a:lnTo>
                  <a:pt x="6423" y="6038"/>
                </a:lnTo>
                <a:lnTo>
                  <a:pt x="6446" y="5748"/>
                </a:lnTo>
                <a:lnTo>
                  <a:pt x="6458" y="5457"/>
                </a:lnTo>
                <a:lnTo>
                  <a:pt x="6470" y="5154"/>
                </a:lnTo>
                <a:lnTo>
                  <a:pt x="6458" y="4852"/>
                </a:lnTo>
                <a:lnTo>
                  <a:pt x="6458" y="4549"/>
                </a:lnTo>
                <a:lnTo>
                  <a:pt x="6435" y="4247"/>
                </a:lnTo>
                <a:lnTo>
                  <a:pt x="6400" y="3944"/>
                </a:lnTo>
                <a:lnTo>
                  <a:pt x="6365" y="3653"/>
                </a:lnTo>
                <a:lnTo>
                  <a:pt x="6318" y="3363"/>
                </a:lnTo>
                <a:lnTo>
                  <a:pt x="6260" y="3072"/>
                </a:lnTo>
                <a:lnTo>
                  <a:pt x="6190" y="2792"/>
                </a:lnTo>
                <a:lnTo>
                  <a:pt x="6109" y="2525"/>
                </a:lnTo>
                <a:lnTo>
                  <a:pt x="6016" y="2257"/>
                </a:lnTo>
                <a:lnTo>
                  <a:pt x="5911" y="2013"/>
                </a:lnTo>
                <a:lnTo>
                  <a:pt x="5795" y="1769"/>
                </a:lnTo>
                <a:lnTo>
                  <a:pt x="5655" y="1548"/>
                </a:lnTo>
                <a:lnTo>
                  <a:pt x="5516" y="1338"/>
                </a:lnTo>
                <a:lnTo>
                  <a:pt x="5353" y="1152"/>
                </a:lnTo>
                <a:lnTo>
                  <a:pt x="5190" y="978"/>
                </a:lnTo>
                <a:lnTo>
                  <a:pt x="5004" y="815"/>
                </a:lnTo>
                <a:lnTo>
                  <a:pt x="4852" y="722"/>
                </a:lnTo>
                <a:lnTo>
                  <a:pt x="4713" y="628"/>
                </a:lnTo>
                <a:lnTo>
                  <a:pt x="4562" y="547"/>
                </a:lnTo>
                <a:lnTo>
                  <a:pt x="4399" y="477"/>
                </a:lnTo>
                <a:lnTo>
                  <a:pt x="4236" y="419"/>
                </a:lnTo>
                <a:lnTo>
                  <a:pt x="4073" y="373"/>
                </a:lnTo>
                <a:lnTo>
                  <a:pt x="3910" y="326"/>
                </a:lnTo>
                <a:lnTo>
                  <a:pt x="3747" y="291"/>
                </a:lnTo>
                <a:lnTo>
                  <a:pt x="3584" y="268"/>
                </a:lnTo>
                <a:lnTo>
                  <a:pt x="3421" y="256"/>
                </a:lnTo>
                <a:lnTo>
                  <a:pt x="3259" y="245"/>
                </a:lnTo>
                <a:lnTo>
                  <a:pt x="3107" y="245"/>
                </a:lnTo>
                <a:lnTo>
                  <a:pt x="2956" y="256"/>
                </a:lnTo>
                <a:lnTo>
                  <a:pt x="2816" y="279"/>
                </a:lnTo>
                <a:lnTo>
                  <a:pt x="2677" y="303"/>
                </a:lnTo>
                <a:lnTo>
                  <a:pt x="2549" y="338"/>
                </a:lnTo>
                <a:lnTo>
                  <a:pt x="2456" y="233"/>
                </a:lnTo>
                <a:lnTo>
                  <a:pt x="2363" y="151"/>
                </a:lnTo>
                <a:lnTo>
                  <a:pt x="216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2" name="Google Shape;2272;p53"/>
          <p:cNvSpPr/>
          <p:nvPr/>
        </p:nvSpPr>
        <p:spPr>
          <a:xfrm>
            <a:off x="972712" y="3625608"/>
            <a:ext cx="178874" cy="389909"/>
          </a:xfrm>
          <a:custGeom>
            <a:rect b="b" l="l" r="r" t="t"/>
            <a:pathLst>
              <a:path extrusionOk="0" h="11287" w="5178">
                <a:moveTo>
                  <a:pt x="2583" y="1"/>
                </a:moveTo>
                <a:lnTo>
                  <a:pt x="2420" y="13"/>
                </a:lnTo>
                <a:lnTo>
                  <a:pt x="2269" y="36"/>
                </a:lnTo>
                <a:lnTo>
                  <a:pt x="2118" y="71"/>
                </a:lnTo>
                <a:lnTo>
                  <a:pt x="1978" y="129"/>
                </a:lnTo>
                <a:lnTo>
                  <a:pt x="1838" y="199"/>
                </a:lnTo>
                <a:lnTo>
                  <a:pt x="1710" y="268"/>
                </a:lnTo>
                <a:lnTo>
                  <a:pt x="1594" y="362"/>
                </a:lnTo>
                <a:lnTo>
                  <a:pt x="1489" y="466"/>
                </a:lnTo>
                <a:lnTo>
                  <a:pt x="1385" y="571"/>
                </a:lnTo>
                <a:lnTo>
                  <a:pt x="1303" y="699"/>
                </a:lnTo>
                <a:lnTo>
                  <a:pt x="1222" y="827"/>
                </a:lnTo>
                <a:lnTo>
                  <a:pt x="1152" y="955"/>
                </a:lnTo>
                <a:lnTo>
                  <a:pt x="1105" y="1106"/>
                </a:lnTo>
                <a:lnTo>
                  <a:pt x="1070" y="1257"/>
                </a:lnTo>
                <a:lnTo>
                  <a:pt x="1047" y="1409"/>
                </a:lnTo>
                <a:lnTo>
                  <a:pt x="1036" y="1572"/>
                </a:lnTo>
                <a:lnTo>
                  <a:pt x="1036" y="1676"/>
                </a:lnTo>
                <a:lnTo>
                  <a:pt x="1047" y="1793"/>
                </a:lnTo>
                <a:lnTo>
                  <a:pt x="1070" y="1909"/>
                </a:lnTo>
                <a:lnTo>
                  <a:pt x="1094" y="2014"/>
                </a:lnTo>
                <a:lnTo>
                  <a:pt x="1129" y="2118"/>
                </a:lnTo>
                <a:lnTo>
                  <a:pt x="1175" y="2223"/>
                </a:lnTo>
                <a:lnTo>
                  <a:pt x="1222" y="2316"/>
                </a:lnTo>
                <a:lnTo>
                  <a:pt x="1280" y="2409"/>
                </a:lnTo>
                <a:lnTo>
                  <a:pt x="1338" y="2502"/>
                </a:lnTo>
                <a:lnTo>
                  <a:pt x="1408" y="2584"/>
                </a:lnTo>
                <a:lnTo>
                  <a:pt x="1478" y="2665"/>
                </a:lnTo>
                <a:lnTo>
                  <a:pt x="1559" y="2735"/>
                </a:lnTo>
                <a:lnTo>
                  <a:pt x="1641" y="2805"/>
                </a:lnTo>
                <a:lnTo>
                  <a:pt x="1722" y="2863"/>
                </a:lnTo>
                <a:lnTo>
                  <a:pt x="1815" y="2921"/>
                </a:lnTo>
                <a:lnTo>
                  <a:pt x="1908" y="2979"/>
                </a:lnTo>
                <a:lnTo>
                  <a:pt x="1908" y="2991"/>
                </a:lnTo>
                <a:lnTo>
                  <a:pt x="1047" y="2991"/>
                </a:lnTo>
                <a:lnTo>
                  <a:pt x="989" y="3014"/>
                </a:lnTo>
                <a:lnTo>
                  <a:pt x="919" y="3061"/>
                </a:lnTo>
                <a:lnTo>
                  <a:pt x="838" y="3119"/>
                </a:lnTo>
                <a:lnTo>
                  <a:pt x="756" y="3200"/>
                </a:lnTo>
                <a:lnTo>
                  <a:pt x="687" y="3293"/>
                </a:lnTo>
                <a:lnTo>
                  <a:pt x="663" y="3352"/>
                </a:lnTo>
                <a:lnTo>
                  <a:pt x="640" y="3421"/>
                </a:lnTo>
                <a:lnTo>
                  <a:pt x="628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8" y="3689"/>
                </a:lnTo>
                <a:lnTo>
                  <a:pt x="640" y="3747"/>
                </a:lnTo>
                <a:lnTo>
                  <a:pt x="663" y="3805"/>
                </a:lnTo>
                <a:lnTo>
                  <a:pt x="733" y="3898"/>
                </a:lnTo>
                <a:lnTo>
                  <a:pt x="803" y="3980"/>
                </a:lnTo>
                <a:lnTo>
                  <a:pt x="884" y="4038"/>
                </a:lnTo>
                <a:lnTo>
                  <a:pt x="966" y="4085"/>
                </a:lnTo>
                <a:lnTo>
                  <a:pt x="1059" y="4108"/>
                </a:lnTo>
                <a:lnTo>
                  <a:pt x="1164" y="4119"/>
                </a:lnTo>
                <a:lnTo>
                  <a:pt x="1233" y="4119"/>
                </a:lnTo>
                <a:lnTo>
                  <a:pt x="1292" y="4131"/>
                </a:lnTo>
                <a:lnTo>
                  <a:pt x="1408" y="4166"/>
                </a:lnTo>
                <a:lnTo>
                  <a:pt x="1501" y="4236"/>
                </a:lnTo>
                <a:lnTo>
                  <a:pt x="1582" y="4317"/>
                </a:lnTo>
                <a:lnTo>
                  <a:pt x="1641" y="4410"/>
                </a:lnTo>
                <a:lnTo>
                  <a:pt x="1687" y="4515"/>
                </a:lnTo>
                <a:lnTo>
                  <a:pt x="1699" y="4643"/>
                </a:lnTo>
                <a:lnTo>
                  <a:pt x="1699" y="4701"/>
                </a:lnTo>
                <a:lnTo>
                  <a:pt x="1687" y="4759"/>
                </a:lnTo>
                <a:lnTo>
                  <a:pt x="1594" y="5108"/>
                </a:lnTo>
                <a:lnTo>
                  <a:pt x="1501" y="5469"/>
                </a:lnTo>
                <a:lnTo>
                  <a:pt x="1280" y="6214"/>
                </a:lnTo>
                <a:lnTo>
                  <a:pt x="1164" y="6574"/>
                </a:lnTo>
                <a:lnTo>
                  <a:pt x="1047" y="6923"/>
                </a:lnTo>
                <a:lnTo>
                  <a:pt x="919" y="7249"/>
                </a:lnTo>
                <a:lnTo>
                  <a:pt x="803" y="7552"/>
                </a:lnTo>
                <a:lnTo>
                  <a:pt x="721" y="7691"/>
                </a:lnTo>
                <a:lnTo>
                  <a:pt x="628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54" y="7842"/>
                </a:lnTo>
                <a:lnTo>
                  <a:pt x="431" y="7901"/>
                </a:lnTo>
                <a:lnTo>
                  <a:pt x="431" y="7947"/>
                </a:lnTo>
                <a:lnTo>
                  <a:pt x="431" y="7994"/>
                </a:lnTo>
                <a:lnTo>
                  <a:pt x="454" y="8040"/>
                </a:lnTo>
                <a:lnTo>
                  <a:pt x="477" y="8075"/>
                </a:lnTo>
                <a:lnTo>
                  <a:pt x="547" y="8133"/>
                </a:lnTo>
                <a:lnTo>
                  <a:pt x="570" y="8145"/>
                </a:lnTo>
                <a:lnTo>
                  <a:pt x="593" y="8157"/>
                </a:lnTo>
                <a:lnTo>
                  <a:pt x="605" y="8157"/>
                </a:lnTo>
                <a:lnTo>
                  <a:pt x="593" y="8203"/>
                </a:lnTo>
                <a:lnTo>
                  <a:pt x="570" y="8226"/>
                </a:lnTo>
                <a:lnTo>
                  <a:pt x="396" y="8506"/>
                </a:lnTo>
                <a:lnTo>
                  <a:pt x="303" y="8657"/>
                </a:lnTo>
                <a:lnTo>
                  <a:pt x="221" y="8820"/>
                </a:lnTo>
                <a:lnTo>
                  <a:pt x="140" y="8971"/>
                </a:lnTo>
                <a:lnTo>
                  <a:pt x="70" y="9145"/>
                </a:lnTo>
                <a:lnTo>
                  <a:pt x="23" y="9308"/>
                </a:lnTo>
                <a:lnTo>
                  <a:pt x="0" y="9471"/>
                </a:lnTo>
                <a:lnTo>
                  <a:pt x="0" y="9634"/>
                </a:lnTo>
                <a:lnTo>
                  <a:pt x="0" y="9797"/>
                </a:lnTo>
                <a:lnTo>
                  <a:pt x="23" y="9960"/>
                </a:lnTo>
                <a:lnTo>
                  <a:pt x="58" y="10111"/>
                </a:lnTo>
                <a:lnTo>
                  <a:pt x="105" y="10251"/>
                </a:lnTo>
                <a:lnTo>
                  <a:pt x="163" y="10390"/>
                </a:lnTo>
                <a:lnTo>
                  <a:pt x="233" y="10518"/>
                </a:lnTo>
                <a:lnTo>
                  <a:pt x="303" y="10623"/>
                </a:lnTo>
                <a:lnTo>
                  <a:pt x="279" y="10739"/>
                </a:lnTo>
                <a:lnTo>
                  <a:pt x="186" y="10856"/>
                </a:lnTo>
                <a:lnTo>
                  <a:pt x="140" y="10914"/>
                </a:lnTo>
                <a:lnTo>
                  <a:pt x="105" y="10984"/>
                </a:lnTo>
                <a:lnTo>
                  <a:pt x="82" y="11053"/>
                </a:lnTo>
                <a:lnTo>
                  <a:pt x="70" y="11123"/>
                </a:lnTo>
                <a:lnTo>
                  <a:pt x="58" y="11286"/>
                </a:lnTo>
                <a:lnTo>
                  <a:pt x="5108" y="11286"/>
                </a:lnTo>
                <a:lnTo>
                  <a:pt x="5096" y="11112"/>
                </a:lnTo>
                <a:lnTo>
                  <a:pt x="5084" y="11042"/>
                </a:lnTo>
                <a:lnTo>
                  <a:pt x="5061" y="10984"/>
                </a:lnTo>
                <a:lnTo>
                  <a:pt x="5026" y="10925"/>
                </a:lnTo>
                <a:lnTo>
                  <a:pt x="4991" y="10867"/>
                </a:lnTo>
                <a:lnTo>
                  <a:pt x="4898" y="10739"/>
                </a:lnTo>
                <a:lnTo>
                  <a:pt x="4875" y="10600"/>
                </a:lnTo>
                <a:lnTo>
                  <a:pt x="4945" y="10495"/>
                </a:lnTo>
                <a:lnTo>
                  <a:pt x="5014" y="10379"/>
                </a:lnTo>
                <a:lnTo>
                  <a:pt x="5061" y="10262"/>
                </a:lnTo>
                <a:lnTo>
                  <a:pt x="5108" y="10134"/>
                </a:lnTo>
                <a:lnTo>
                  <a:pt x="5142" y="10006"/>
                </a:lnTo>
                <a:lnTo>
                  <a:pt x="5166" y="9867"/>
                </a:lnTo>
                <a:lnTo>
                  <a:pt x="5177" y="9716"/>
                </a:lnTo>
                <a:lnTo>
                  <a:pt x="5166" y="9564"/>
                </a:lnTo>
                <a:lnTo>
                  <a:pt x="5154" y="9390"/>
                </a:lnTo>
                <a:lnTo>
                  <a:pt x="5108" y="9215"/>
                </a:lnTo>
                <a:lnTo>
                  <a:pt x="5061" y="9041"/>
                </a:lnTo>
                <a:lnTo>
                  <a:pt x="4991" y="8866"/>
                </a:lnTo>
                <a:lnTo>
                  <a:pt x="4910" y="8703"/>
                </a:lnTo>
                <a:lnTo>
                  <a:pt x="4828" y="8540"/>
                </a:lnTo>
                <a:lnTo>
                  <a:pt x="4735" y="8378"/>
                </a:lnTo>
                <a:lnTo>
                  <a:pt x="4642" y="8226"/>
                </a:lnTo>
                <a:lnTo>
                  <a:pt x="4642" y="8157"/>
                </a:lnTo>
                <a:lnTo>
                  <a:pt x="4665" y="8157"/>
                </a:lnTo>
                <a:lnTo>
                  <a:pt x="4689" y="8145"/>
                </a:lnTo>
                <a:lnTo>
                  <a:pt x="4712" y="8133"/>
                </a:lnTo>
                <a:lnTo>
                  <a:pt x="4782" y="8075"/>
                </a:lnTo>
                <a:lnTo>
                  <a:pt x="4805" y="8040"/>
                </a:lnTo>
                <a:lnTo>
                  <a:pt x="4817" y="7994"/>
                </a:lnTo>
                <a:lnTo>
                  <a:pt x="4828" y="7947"/>
                </a:lnTo>
                <a:lnTo>
                  <a:pt x="4828" y="7901"/>
                </a:lnTo>
                <a:lnTo>
                  <a:pt x="4805" y="7842"/>
                </a:lnTo>
                <a:lnTo>
                  <a:pt x="4770" y="7796"/>
                </a:lnTo>
                <a:lnTo>
                  <a:pt x="4735" y="7749"/>
                </a:lnTo>
                <a:lnTo>
                  <a:pt x="4700" y="7726"/>
                </a:lnTo>
                <a:lnTo>
                  <a:pt x="4631" y="7691"/>
                </a:lnTo>
                <a:lnTo>
                  <a:pt x="4549" y="7691"/>
                </a:lnTo>
                <a:lnTo>
                  <a:pt x="4537" y="7633"/>
                </a:lnTo>
                <a:lnTo>
                  <a:pt x="4514" y="7598"/>
                </a:lnTo>
                <a:lnTo>
                  <a:pt x="4375" y="7330"/>
                </a:lnTo>
                <a:lnTo>
                  <a:pt x="4235" y="7005"/>
                </a:lnTo>
                <a:lnTo>
                  <a:pt x="4095" y="6656"/>
                </a:lnTo>
                <a:lnTo>
                  <a:pt x="3956" y="6295"/>
                </a:lnTo>
                <a:lnTo>
                  <a:pt x="3816" y="5899"/>
                </a:lnTo>
                <a:lnTo>
                  <a:pt x="3700" y="5516"/>
                </a:lnTo>
                <a:lnTo>
                  <a:pt x="3583" y="5132"/>
                </a:lnTo>
                <a:lnTo>
                  <a:pt x="3479" y="4771"/>
                </a:lnTo>
                <a:lnTo>
                  <a:pt x="3467" y="4701"/>
                </a:lnTo>
                <a:lnTo>
                  <a:pt x="3467" y="4643"/>
                </a:lnTo>
                <a:lnTo>
                  <a:pt x="3467" y="4585"/>
                </a:lnTo>
                <a:lnTo>
                  <a:pt x="3479" y="4527"/>
                </a:lnTo>
                <a:lnTo>
                  <a:pt x="3514" y="4410"/>
                </a:lnTo>
                <a:lnTo>
                  <a:pt x="3583" y="4317"/>
                </a:lnTo>
                <a:lnTo>
                  <a:pt x="3665" y="4236"/>
                </a:lnTo>
                <a:lnTo>
                  <a:pt x="3758" y="4166"/>
                </a:lnTo>
                <a:lnTo>
                  <a:pt x="3816" y="4143"/>
                </a:lnTo>
                <a:lnTo>
                  <a:pt x="3874" y="4131"/>
                </a:lnTo>
                <a:lnTo>
                  <a:pt x="3932" y="4119"/>
                </a:lnTo>
                <a:lnTo>
                  <a:pt x="3991" y="4119"/>
                </a:lnTo>
                <a:lnTo>
                  <a:pt x="4084" y="4108"/>
                </a:lnTo>
                <a:lnTo>
                  <a:pt x="4165" y="4085"/>
                </a:lnTo>
                <a:lnTo>
                  <a:pt x="4235" y="4061"/>
                </a:lnTo>
                <a:lnTo>
                  <a:pt x="4305" y="4015"/>
                </a:lnTo>
                <a:lnTo>
                  <a:pt x="4398" y="3933"/>
                </a:lnTo>
                <a:lnTo>
                  <a:pt x="4444" y="3875"/>
                </a:lnTo>
                <a:lnTo>
                  <a:pt x="4479" y="3829"/>
                </a:lnTo>
                <a:lnTo>
                  <a:pt x="4514" y="3770"/>
                </a:lnTo>
                <a:lnTo>
                  <a:pt x="4537" y="3701"/>
                </a:lnTo>
                <a:lnTo>
                  <a:pt x="4549" y="3631"/>
                </a:lnTo>
                <a:lnTo>
                  <a:pt x="4549" y="3561"/>
                </a:lnTo>
                <a:lnTo>
                  <a:pt x="4537" y="3491"/>
                </a:lnTo>
                <a:lnTo>
                  <a:pt x="4526" y="3421"/>
                </a:lnTo>
                <a:lnTo>
                  <a:pt x="4491" y="3352"/>
                </a:lnTo>
                <a:lnTo>
                  <a:pt x="4468" y="3293"/>
                </a:lnTo>
                <a:lnTo>
                  <a:pt x="4398" y="3200"/>
                </a:lnTo>
                <a:lnTo>
                  <a:pt x="4316" y="3119"/>
                </a:lnTo>
                <a:lnTo>
                  <a:pt x="4235" y="3061"/>
                </a:lnTo>
                <a:lnTo>
                  <a:pt x="4154" y="3014"/>
                </a:lnTo>
                <a:lnTo>
                  <a:pt x="4107" y="2991"/>
                </a:lnTo>
                <a:lnTo>
                  <a:pt x="3246" y="2991"/>
                </a:lnTo>
                <a:lnTo>
                  <a:pt x="3246" y="2979"/>
                </a:lnTo>
                <a:lnTo>
                  <a:pt x="3339" y="2921"/>
                </a:lnTo>
                <a:lnTo>
                  <a:pt x="3432" y="2863"/>
                </a:lnTo>
                <a:lnTo>
                  <a:pt x="3514" y="2805"/>
                </a:lnTo>
                <a:lnTo>
                  <a:pt x="3607" y="2735"/>
                </a:lnTo>
                <a:lnTo>
                  <a:pt x="3677" y="2665"/>
                </a:lnTo>
                <a:lnTo>
                  <a:pt x="3746" y="2584"/>
                </a:lnTo>
                <a:lnTo>
                  <a:pt x="3816" y="2502"/>
                </a:lnTo>
                <a:lnTo>
                  <a:pt x="3874" y="2409"/>
                </a:lnTo>
                <a:lnTo>
                  <a:pt x="3932" y="2316"/>
                </a:lnTo>
                <a:lnTo>
                  <a:pt x="3979" y="2223"/>
                </a:lnTo>
                <a:lnTo>
                  <a:pt x="4026" y="2118"/>
                </a:lnTo>
                <a:lnTo>
                  <a:pt x="4060" y="2014"/>
                </a:lnTo>
                <a:lnTo>
                  <a:pt x="4084" y="1909"/>
                </a:lnTo>
                <a:lnTo>
                  <a:pt x="4107" y="1793"/>
                </a:lnTo>
                <a:lnTo>
                  <a:pt x="4119" y="1676"/>
                </a:lnTo>
                <a:lnTo>
                  <a:pt x="4119" y="1572"/>
                </a:lnTo>
                <a:lnTo>
                  <a:pt x="4119" y="1409"/>
                </a:lnTo>
                <a:lnTo>
                  <a:pt x="4095" y="1257"/>
                </a:lnTo>
                <a:lnTo>
                  <a:pt x="4049" y="1106"/>
                </a:lnTo>
                <a:lnTo>
                  <a:pt x="4002" y="955"/>
                </a:lnTo>
                <a:lnTo>
                  <a:pt x="3932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65" y="466"/>
                </a:lnTo>
                <a:lnTo>
                  <a:pt x="3560" y="362"/>
                </a:lnTo>
                <a:lnTo>
                  <a:pt x="3444" y="268"/>
                </a:lnTo>
                <a:lnTo>
                  <a:pt x="3316" y="199"/>
                </a:lnTo>
                <a:lnTo>
                  <a:pt x="3176" y="129"/>
                </a:lnTo>
                <a:lnTo>
                  <a:pt x="3037" y="71"/>
                </a:lnTo>
                <a:lnTo>
                  <a:pt x="2885" y="36"/>
                </a:lnTo>
                <a:lnTo>
                  <a:pt x="2734" y="13"/>
                </a:lnTo>
                <a:lnTo>
                  <a:pt x="25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3" name="Google Shape;2273;p53"/>
          <p:cNvSpPr/>
          <p:nvPr/>
        </p:nvSpPr>
        <p:spPr>
          <a:xfrm>
            <a:off x="1493943" y="3625608"/>
            <a:ext cx="178909" cy="389909"/>
          </a:xfrm>
          <a:custGeom>
            <a:rect b="b" l="l" r="r" t="t"/>
            <a:pathLst>
              <a:path extrusionOk="0" h="11287" w="5179">
                <a:moveTo>
                  <a:pt x="2584" y="1"/>
                </a:moveTo>
                <a:lnTo>
                  <a:pt x="2421" y="13"/>
                </a:lnTo>
                <a:lnTo>
                  <a:pt x="2269" y="36"/>
                </a:lnTo>
                <a:lnTo>
                  <a:pt x="2118" y="71"/>
                </a:lnTo>
                <a:lnTo>
                  <a:pt x="1979" y="129"/>
                </a:lnTo>
                <a:lnTo>
                  <a:pt x="1851" y="199"/>
                </a:lnTo>
                <a:lnTo>
                  <a:pt x="1723" y="268"/>
                </a:lnTo>
                <a:lnTo>
                  <a:pt x="1606" y="362"/>
                </a:lnTo>
                <a:lnTo>
                  <a:pt x="1490" y="466"/>
                </a:lnTo>
                <a:lnTo>
                  <a:pt x="1397" y="571"/>
                </a:lnTo>
                <a:lnTo>
                  <a:pt x="1304" y="699"/>
                </a:lnTo>
                <a:lnTo>
                  <a:pt x="1222" y="827"/>
                </a:lnTo>
                <a:lnTo>
                  <a:pt x="1164" y="955"/>
                </a:lnTo>
                <a:lnTo>
                  <a:pt x="1106" y="1106"/>
                </a:lnTo>
                <a:lnTo>
                  <a:pt x="1071" y="1257"/>
                </a:lnTo>
                <a:lnTo>
                  <a:pt x="1048" y="1409"/>
                </a:lnTo>
                <a:lnTo>
                  <a:pt x="1036" y="1572"/>
                </a:lnTo>
                <a:lnTo>
                  <a:pt x="1048" y="1676"/>
                </a:lnTo>
                <a:lnTo>
                  <a:pt x="1060" y="1793"/>
                </a:lnTo>
                <a:lnTo>
                  <a:pt x="1071" y="1909"/>
                </a:lnTo>
                <a:lnTo>
                  <a:pt x="1106" y="2014"/>
                </a:lnTo>
                <a:lnTo>
                  <a:pt x="1141" y="2118"/>
                </a:lnTo>
                <a:lnTo>
                  <a:pt x="1176" y="2223"/>
                </a:lnTo>
                <a:lnTo>
                  <a:pt x="1222" y="2316"/>
                </a:lnTo>
                <a:lnTo>
                  <a:pt x="1281" y="2409"/>
                </a:lnTo>
                <a:lnTo>
                  <a:pt x="1339" y="2502"/>
                </a:lnTo>
                <a:lnTo>
                  <a:pt x="1409" y="2584"/>
                </a:lnTo>
                <a:lnTo>
                  <a:pt x="1478" y="2665"/>
                </a:lnTo>
                <a:lnTo>
                  <a:pt x="1560" y="2735"/>
                </a:lnTo>
                <a:lnTo>
                  <a:pt x="1641" y="2805"/>
                </a:lnTo>
                <a:lnTo>
                  <a:pt x="1723" y="2863"/>
                </a:lnTo>
                <a:lnTo>
                  <a:pt x="1816" y="2921"/>
                </a:lnTo>
                <a:lnTo>
                  <a:pt x="1909" y="2979"/>
                </a:lnTo>
                <a:lnTo>
                  <a:pt x="1909" y="2991"/>
                </a:lnTo>
                <a:lnTo>
                  <a:pt x="1048" y="2991"/>
                </a:lnTo>
                <a:lnTo>
                  <a:pt x="990" y="3014"/>
                </a:lnTo>
                <a:lnTo>
                  <a:pt x="920" y="3061"/>
                </a:lnTo>
                <a:lnTo>
                  <a:pt x="838" y="3119"/>
                </a:lnTo>
                <a:lnTo>
                  <a:pt x="769" y="3200"/>
                </a:lnTo>
                <a:lnTo>
                  <a:pt x="699" y="3293"/>
                </a:lnTo>
                <a:lnTo>
                  <a:pt x="664" y="3352"/>
                </a:lnTo>
                <a:lnTo>
                  <a:pt x="641" y="3421"/>
                </a:lnTo>
                <a:lnTo>
                  <a:pt x="629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9" y="3689"/>
                </a:lnTo>
                <a:lnTo>
                  <a:pt x="641" y="3747"/>
                </a:lnTo>
                <a:lnTo>
                  <a:pt x="664" y="3805"/>
                </a:lnTo>
                <a:lnTo>
                  <a:pt x="734" y="3898"/>
                </a:lnTo>
                <a:lnTo>
                  <a:pt x="815" y="3980"/>
                </a:lnTo>
                <a:lnTo>
                  <a:pt x="885" y="4038"/>
                </a:lnTo>
                <a:lnTo>
                  <a:pt x="978" y="4085"/>
                </a:lnTo>
                <a:lnTo>
                  <a:pt x="1071" y="4108"/>
                </a:lnTo>
                <a:lnTo>
                  <a:pt x="1164" y="4119"/>
                </a:lnTo>
                <a:lnTo>
                  <a:pt x="1234" y="4119"/>
                </a:lnTo>
                <a:lnTo>
                  <a:pt x="1292" y="4131"/>
                </a:lnTo>
                <a:lnTo>
                  <a:pt x="1409" y="4166"/>
                </a:lnTo>
                <a:lnTo>
                  <a:pt x="1502" y="4236"/>
                </a:lnTo>
                <a:lnTo>
                  <a:pt x="1583" y="4317"/>
                </a:lnTo>
                <a:lnTo>
                  <a:pt x="1653" y="4410"/>
                </a:lnTo>
                <a:lnTo>
                  <a:pt x="1688" y="4515"/>
                </a:lnTo>
                <a:lnTo>
                  <a:pt x="1699" y="4643"/>
                </a:lnTo>
                <a:lnTo>
                  <a:pt x="1699" y="4701"/>
                </a:lnTo>
                <a:lnTo>
                  <a:pt x="1688" y="4759"/>
                </a:lnTo>
                <a:lnTo>
                  <a:pt x="1606" y="5108"/>
                </a:lnTo>
                <a:lnTo>
                  <a:pt x="1502" y="5469"/>
                </a:lnTo>
                <a:lnTo>
                  <a:pt x="1292" y="6214"/>
                </a:lnTo>
                <a:lnTo>
                  <a:pt x="1164" y="6574"/>
                </a:lnTo>
                <a:lnTo>
                  <a:pt x="1048" y="6923"/>
                </a:lnTo>
                <a:lnTo>
                  <a:pt x="920" y="7249"/>
                </a:lnTo>
                <a:lnTo>
                  <a:pt x="804" y="7552"/>
                </a:lnTo>
                <a:lnTo>
                  <a:pt x="734" y="7691"/>
                </a:lnTo>
                <a:lnTo>
                  <a:pt x="629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55" y="7842"/>
                </a:lnTo>
                <a:lnTo>
                  <a:pt x="443" y="7901"/>
                </a:lnTo>
                <a:lnTo>
                  <a:pt x="431" y="7947"/>
                </a:lnTo>
                <a:lnTo>
                  <a:pt x="443" y="7994"/>
                </a:lnTo>
                <a:lnTo>
                  <a:pt x="455" y="8040"/>
                </a:lnTo>
                <a:lnTo>
                  <a:pt x="489" y="8075"/>
                </a:lnTo>
                <a:lnTo>
                  <a:pt x="548" y="8133"/>
                </a:lnTo>
                <a:lnTo>
                  <a:pt x="571" y="8145"/>
                </a:lnTo>
                <a:lnTo>
                  <a:pt x="606" y="8157"/>
                </a:lnTo>
                <a:lnTo>
                  <a:pt x="594" y="8203"/>
                </a:lnTo>
                <a:lnTo>
                  <a:pt x="582" y="8226"/>
                </a:lnTo>
                <a:lnTo>
                  <a:pt x="396" y="8506"/>
                </a:lnTo>
                <a:lnTo>
                  <a:pt x="303" y="8657"/>
                </a:lnTo>
                <a:lnTo>
                  <a:pt x="222" y="8820"/>
                </a:lnTo>
                <a:lnTo>
                  <a:pt x="140" y="8971"/>
                </a:lnTo>
                <a:lnTo>
                  <a:pt x="71" y="9145"/>
                </a:lnTo>
                <a:lnTo>
                  <a:pt x="24" y="9308"/>
                </a:lnTo>
                <a:lnTo>
                  <a:pt x="1" y="9471"/>
                </a:lnTo>
                <a:lnTo>
                  <a:pt x="1" y="9634"/>
                </a:lnTo>
                <a:lnTo>
                  <a:pt x="12" y="9797"/>
                </a:lnTo>
                <a:lnTo>
                  <a:pt x="36" y="9960"/>
                </a:lnTo>
                <a:lnTo>
                  <a:pt x="71" y="10111"/>
                </a:lnTo>
                <a:lnTo>
                  <a:pt x="117" y="10251"/>
                </a:lnTo>
                <a:lnTo>
                  <a:pt x="164" y="10390"/>
                </a:lnTo>
                <a:lnTo>
                  <a:pt x="233" y="10518"/>
                </a:lnTo>
                <a:lnTo>
                  <a:pt x="315" y="10623"/>
                </a:lnTo>
                <a:lnTo>
                  <a:pt x="280" y="10739"/>
                </a:lnTo>
                <a:lnTo>
                  <a:pt x="187" y="10856"/>
                </a:lnTo>
                <a:lnTo>
                  <a:pt x="140" y="10914"/>
                </a:lnTo>
                <a:lnTo>
                  <a:pt x="105" y="10984"/>
                </a:lnTo>
                <a:lnTo>
                  <a:pt x="82" y="11053"/>
                </a:lnTo>
                <a:lnTo>
                  <a:pt x="71" y="11123"/>
                </a:lnTo>
                <a:lnTo>
                  <a:pt x="59" y="11286"/>
                </a:lnTo>
                <a:lnTo>
                  <a:pt x="5120" y="11286"/>
                </a:lnTo>
                <a:lnTo>
                  <a:pt x="5097" y="11112"/>
                </a:lnTo>
                <a:lnTo>
                  <a:pt x="5085" y="11042"/>
                </a:lnTo>
                <a:lnTo>
                  <a:pt x="5062" y="10984"/>
                </a:lnTo>
                <a:lnTo>
                  <a:pt x="5027" y="10925"/>
                </a:lnTo>
                <a:lnTo>
                  <a:pt x="4992" y="10867"/>
                </a:lnTo>
                <a:lnTo>
                  <a:pt x="4899" y="10739"/>
                </a:lnTo>
                <a:lnTo>
                  <a:pt x="4887" y="10600"/>
                </a:lnTo>
                <a:lnTo>
                  <a:pt x="4957" y="10495"/>
                </a:lnTo>
                <a:lnTo>
                  <a:pt x="5015" y="10379"/>
                </a:lnTo>
                <a:lnTo>
                  <a:pt x="5073" y="10262"/>
                </a:lnTo>
                <a:lnTo>
                  <a:pt x="5108" y="10134"/>
                </a:lnTo>
                <a:lnTo>
                  <a:pt x="5143" y="10006"/>
                </a:lnTo>
                <a:lnTo>
                  <a:pt x="5166" y="9867"/>
                </a:lnTo>
                <a:lnTo>
                  <a:pt x="5178" y="9716"/>
                </a:lnTo>
                <a:lnTo>
                  <a:pt x="5178" y="9564"/>
                </a:lnTo>
                <a:lnTo>
                  <a:pt x="5155" y="9390"/>
                </a:lnTo>
                <a:lnTo>
                  <a:pt x="5120" y="9215"/>
                </a:lnTo>
                <a:lnTo>
                  <a:pt x="5062" y="9041"/>
                </a:lnTo>
                <a:lnTo>
                  <a:pt x="4992" y="8866"/>
                </a:lnTo>
                <a:lnTo>
                  <a:pt x="4922" y="8703"/>
                </a:lnTo>
                <a:lnTo>
                  <a:pt x="4829" y="8540"/>
                </a:lnTo>
                <a:lnTo>
                  <a:pt x="4736" y="8378"/>
                </a:lnTo>
                <a:lnTo>
                  <a:pt x="4643" y="8226"/>
                </a:lnTo>
                <a:lnTo>
                  <a:pt x="4643" y="8157"/>
                </a:lnTo>
                <a:lnTo>
                  <a:pt x="4666" y="8157"/>
                </a:lnTo>
                <a:lnTo>
                  <a:pt x="4689" y="8145"/>
                </a:lnTo>
                <a:lnTo>
                  <a:pt x="4724" y="8133"/>
                </a:lnTo>
                <a:lnTo>
                  <a:pt x="4782" y="8075"/>
                </a:lnTo>
                <a:lnTo>
                  <a:pt x="4806" y="8040"/>
                </a:lnTo>
                <a:lnTo>
                  <a:pt x="4829" y="7994"/>
                </a:lnTo>
                <a:lnTo>
                  <a:pt x="4829" y="7947"/>
                </a:lnTo>
                <a:lnTo>
                  <a:pt x="4829" y="7901"/>
                </a:lnTo>
                <a:lnTo>
                  <a:pt x="4806" y="7842"/>
                </a:lnTo>
                <a:lnTo>
                  <a:pt x="4782" y="7796"/>
                </a:lnTo>
                <a:lnTo>
                  <a:pt x="4748" y="7749"/>
                </a:lnTo>
                <a:lnTo>
                  <a:pt x="4701" y="7726"/>
                </a:lnTo>
                <a:lnTo>
                  <a:pt x="4631" y="7691"/>
                </a:lnTo>
                <a:lnTo>
                  <a:pt x="4561" y="7691"/>
                </a:lnTo>
                <a:lnTo>
                  <a:pt x="4538" y="7633"/>
                </a:lnTo>
                <a:lnTo>
                  <a:pt x="4515" y="7598"/>
                </a:lnTo>
                <a:lnTo>
                  <a:pt x="4387" y="7330"/>
                </a:lnTo>
                <a:lnTo>
                  <a:pt x="4247" y="7005"/>
                </a:lnTo>
                <a:lnTo>
                  <a:pt x="4096" y="6656"/>
                </a:lnTo>
                <a:lnTo>
                  <a:pt x="3956" y="6295"/>
                </a:lnTo>
                <a:lnTo>
                  <a:pt x="3828" y="5899"/>
                </a:lnTo>
                <a:lnTo>
                  <a:pt x="3700" y="5516"/>
                </a:lnTo>
                <a:lnTo>
                  <a:pt x="3584" y="5132"/>
                </a:lnTo>
                <a:lnTo>
                  <a:pt x="3491" y="4771"/>
                </a:lnTo>
                <a:lnTo>
                  <a:pt x="3479" y="4701"/>
                </a:lnTo>
                <a:lnTo>
                  <a:pt x="3468" y="4643"/>
                </a:lnTo>
                <a:lnTo>
                  <a:pt x="3479" y="4585"/>
                </a:lnTo>
                <a:lnTo>
                  <a:pt x="3479" y="4527"/>
                </a:lnTo>
                <a:lnTo>
                  <a:pt x="3526" y="4410"/>
                </a:lnTo>
                <a:lnTo>
                  <a:pt x="3584" y="4317"/>
                </a:lnTo>
                <a:lnTo>
                  <a:pt x="3666" y="4236"/>
                </a:lnTo>
                <a:lnTo>
                  <a:pt x="3759" y="4166"/>
                </a:lnTo>
                <a:lnTo>
                  <a:pt x="3817" y="4143"/>
                </a:lnTo>
                <a:lnTo>
                  <a:pt x="3875" y="4131"/>
                </a:lnTo>
                <a:lnTo>
                  <a:pt x="3933" y="4119"/>
                </a:lnTo>
                <a:lnTo>
                  <a:pt x="4003" y="4119"/>
                </a:lnTo>
                <a:lnTo>
                  <a:pt x="4084" y="4108"/>
                </a:lnTo>
                <a:lnTo>
                  <a:pt x="4166" y="4085"/>
                </a:lnTo>
                <a:lnTo>
                  <a:pt x="4247" y="4061"/>
                </a:lnTo>
                <a:lnTo>
                  <a:pt x="4317" y="4015"/>
                </a:lnTo>
                <a:lnTo>
                  <a:pt x="4399" y="3933"/>
                </a:lnTo>
                <a:lnTo>
                  <a:pt x="4445" y="3875"/>
                </a:lnTo>
                <a:lnTo>
                  <a:pt x="4480" y="3829"/>
                </a:lnTo>
                <a:lnTo>
                  <a:pt x="4515" y="3770"/>
                </a:lnTo>
                <a:lnTo>
                  <a:pt x="4538" y="3701"/>
                </a:lnTo>
                <a:lnTo>
                  <a:pt x="4550" y="3631"/>
                </a:lnTo>
                <a:lnTo>
                  <a:pt x="4550" y="3561"/>
                </a:lnTo>
                <a:lnTo>
                  <a:pt x="4538" y="3491"/>
                </a:lnTo>
                <a:lnTo>
                  <a:pt x="4527" y="3421"/>
                </a:lnTo>
                <a:lnTo>
                  <a:pt x="4503" y="3352"/>
                </a:lnTo>
                <a:lnTo>
                  <a:pt x="4468" y="3293"/>
                </a:lnTo>
                <a:lnTo>
                  <a:pt x="4399" y="3200"/>
                </a:lnTo>
                <a:lnTo>
                  <a:pt x="4317" y="3119"/>
                </a:lnTo>
                <a:lnTo>
                  <a:pt x="4236" y="3061"/>
                </a:lnTo>
                <a:lnTo>
                  <a:pt x="4166" y="3014"/>
                </a:lnTo>
                <a:lnTo>
                  <a:pt x="4108" y="2991"/>
                </a:lnTo>
                <a:lnTo>
                  <a:pt x="3247" y="2991"/>
                </a:lnTo>
                <a:lnTo>
                  <a:pt x="3247" y="2979"/>
                </a:lnTo>
                <a:lnTo>
                  <a:pt x="3340" y="2921"/>
                </a:lnTo>
                <a:lnTo>
                  <a:pt x="3433" y="2863"/>
                </a:lnTo>
                <a:lnTo>
                  <a:pt x="3526" y="2805"/>
                </a:lnTo>
                <a:lnTo>
                  <a:pt x="3607" y="2735"/>
                </a:lnTo>
                <a:lnTo>
                  <a:pt x="3677" y="2665"/>
                </a:lnTo>
                <a:lnTo>
                  <a:pt x="3759" y="2584"/>
                </a:lnTo>
                <a:lnTo>
                  <a:pt x="3817" y="2502"/>
                </a:lnTo>
                <a:lnTo>
                  <a:pt x="3887" y="2409"/>
                </a:lnTo>
                <a:lnTo>
                  <a:pt x="3933" y="2316"/>
                </a:lnTo>
                <a:lnTo>
                  <a:pt x="3980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84" y="1909"/>
                </a:lnTo>
                <a:lnTo>
                  <a:pt x="4108" y="1793"/>
                </a:lnTo>
                <a:lnTo>
                  <a:pt x="4119" y="1676"/>
                </a:lnTo>
                <a:lnTo>
                  <a:pt x="4119" y="1572"/>
                </a:lnTo>
                <a:lnTo>
                  <a:pt x="4119" y="1409"/>
                </a:lnTo>
                <a:lnTo>
                  <a:pt x="4096" y="1257"/>
                </a:lnTo>
                <a:lnTo>
                  <a:pt x="4061" y="1106"/>
                </a:lnTo>
                <a:lnTo>
                  <a:pt x="4003" y="955"/>
                </a:lnTo>
                <a:lnTo>
                  <a:pt x="3933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77" y="466"/>
                </a:lnTo>
                <a:lnTo>
                  <a:pt x="3561" y="362"/>
                </a:lnTo>
                <a:lnTo>
                  <a:pt x="3445" y="268"/>
                </a:lnTo>
                <a:lnTo>
                  <a:pt x="3317" y="199"/>
                </a:lnTo>
                <a:lnTo>
                  <a:pt x="3177" y="129"/>
                </a:lnTo>
                <a:lnTo>
                  <a:pt x="3037" y="71"/>
                </a:lnTo>
                <a:lnTo>
                  <a:pt x="2898" y="36"/>
                </a:lnTo>
                <a:lnTo>
                  <a:pt x="2735" y="13"/>
                </a:lnTo>
                <a:lnTo>
                  <a:pt x="25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4" name="Google Shape;2274;p53"/>
          <p:cNvSpPr/>
          <p:nvPr/>
        </p:nvSpPr>
        <p:spPr>
          <a:xfrm>
            <a:off x="2497888" y="3625608"/>
            <a:ext cx="178874" cy="389909"/>
          </a:xfrm>
          <a:custGeom>
            <a:rect b="b" l="l" r="r" t="t"/>
            <a:pathLst>
              <a:path extrusionOk="0" h="11287" w="5178">
                <a:moveTo>
                  <a:pt x="2583" y="1"/>
                </a:moveTo>
                <a:lnTo>
                  <a:pt x="2420" y="13"/>
                </a:lnTo>
                <a:lnTo>
                  <a:pt x="2269" y="36"/>
                </a:lnTo>
                <a:lnTo>
                  <a:pt x="2118" y="71"/>
                </a:lnTo>
                <a:lnTo>
                  <a:pt x="1978" y="129"/>
                </a:lnTo>
                <a:lnTo>
                  <a:pt x="1850" y="199"/>
                </a:lnTo>
                <a:lnTo>
                  <a:pt x="1722" y="268"/>
                </a:lnTo>
                <a:lnTo>
                  <a:pt x="1594" y="362"/>
                </a:lnTo>
                <a:lnTo>
                  <a:pt x="1489" y="466"/>
                </a:lnTo>
                <a:lnTo>
                  <a:pt x="1385" y="571"/>
                </a:lnTo>
                <a:lnTo>
                  <a:pt x="1303" y="699"/>
                </a:lnTo>
                <a:lnTo>
                  <a:pt x="1222" y="827"/>
                </a:lnTo>
                <a:lnTo>
                  <a:pt x="1164" y="955"/>
                </a:lnTo>
                <a:lnTo>
                  <a:pt x="1106" y="1106"/>
                </a:lnTo>
                <a:lnTo>
                  <a:pt x="1071" y="1257"/>
                </a:lnTo>
                <a:lnTo>
                  <a:pt x="1047" y="1409"/>
                </a:lnTo>
                <a:lnTo>
                  <a:pt x="1036" y="1572"/>
                </a:lnTo>
                <a:lnTo>
                  <a:pt x="1047" y="1676"/>
                </a:lnTo>
                <a:lnTo>
                  <a:pt x="1059" y="1793"/>
                </a:lnTo>
                <a:lnTo>
                  <a:pt x="1071" y="1909"/>
                </a:lnTo>
                <a:lnTo>
                  <a:pt x="1106" y="2014"/>
                </a:lnTo>
                <a:lnTo>
                  <a:pt x="1140" y="2118"/>
                </a:lnTo>
                <a:lnTo>
                  <a:pt x="1175" y="2223"/>
                </a:lnTo>
                <a:lnTo>
                  <a:pt x="1222" y="2316"/>
                </a:lnTo>
                <a:lnTo>
                  <a:pt x="1280" y="2409"/>
                </a:lnTo>
                <a:lnTo>
                  <a:pt x="1338" y="2502"/>
                </a:lnTo>
                <a:lnTo>
                  <a:pt x="1408" y="2584"/>
                </a:lnTo>
                <a:lnTo>
                  <a:pt x="1478" y="2665"/>
                </a:lnTo>
                <a:lnTo>
                  <a:pt x="1559" y="2735"/>
                </a:lnTo>
                <a:lnTo>
                  <a:pt x="1641" y="2805"/>
                </a:lnTo>
                <a:lnTo>
                  <a:pt x="1722" y="2863"/>
                </a:lnTo>
                <a:lnTo>
                  <a:pt x="1815" y="2921"/>
                </a:lnTo>
                <a:lnTo>
                  <a:pt x="1908" y="2979"/>
                </a:lnTo>
                <a:lnTo>
                  <a:pt x="1908" y="2991"/>
                </a:lnTo>
                <a:lnTo>
                  <a:pt x="1047" y="2991"/>
                </a:lnTo>
                <a:lnTo>
                  <a:pt x="989" y="3014"/>
                </a:lnTo>
                <a:lnTo>
                  <a:pt x="919" y="3061"/>
                </a:lnTo>
                <a:lnTo>
                  <a:pt x="838" y="3119"/>
                </a:lnTo>
                <a:lnTo>
                  <a:pt x="768" y="3200"/>
                </a:lnTo>
                <a:lnTo>
                  <a:pt x="698" y="3293"/>
                </a:lnTo>
                <a:lnTo>
                  <a:pt x="663" y="3352"/>
                </a:lnTo>
                <a:lnTo>
                  <a:pt x="640" y="3421"/>
                </a:lnTo>
                <a:lnTo>
                  <a:pt x="629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9" y="3689"/>
                </a:lnTo>
                <a:lnTo>
                  <a:pt x="640" y="3747"/>
                </a:lnTo>
                <a:lnTo>
                  <a:pt x="663" y="3805"/>
                </a:lnTo>
                <a:lnTo>
                  <a:pt x="733" y="3898"/>
                </a:lnTo>
                <a:lnTo>
                  <a:pt x="815" y="3980"/>
                </a:lnTo>
                <a:lnTo>
                  <a:pt x="884" y="4038"/>
                </a:lnTo>
                <a:lnTo>
                  <a:pt x="978" y="4085"/>
                </a:lnTo>
                <a:lnTo>
                  <a:pt x="1059" y="4108"/>
                </a:lnTo>
                <a:lnTo>
                  <a:pt x="1164" y="4119"/>
                </a:lnTo>
                <a:lnTo>
                  <a:pt x="1233" y="4119"/>
                </a:lnTo>
                <a:lnTo>
                  <a:pt x="1292" y="4131"/>
                </a:lnTo>
                <a:lnTo>
                  <a:pt x="1408" y="4166"/>
                </a:lnTo>
                <a:lnTo>
                  <a:pt x="1501" y="4236"/>
                </a:lnTo>
                <a:lnTo>
                  <a:pt x="1583" y="4317"/>
                </a:lnTo>
                <a:lnTo>
                  <a:pt x="1652" y="4410"/>
                </a:lnTo>
                <a:lnTo>
                  <a:pt x="1687" y="4515"/>
                </a:lnTo>
                <a:lnTo>
                  <a:pt x="1699" y="4643"/>
                </a:lnTo>
                <a:lnTo>
                  <a:pt x="1699" y="4701"/>
                </a:lnTo>
                <a:lnTo>
                  <a:pt x="1687" y="4759"/>
                </a:lnTo>
                <a:lnTo>
                  <a:pt x="1606" y="5108"/>
                </a:lnTo>
                <a:lnTo>
                  <a:pt x="1501" y="5469"/>
                </a:lnTo>
                <a:lnTo>
                  <a:pt x="1292" y="6214"/>
                </a:lnTo>
                <a:lnTo>
                  <a:pt x="1164" y="6574"/>
                </a:lnTo>
                <a:lnTo>
                  <a:pt x="1047" y="6923"/>
                </a:lnTo>
                <a:lnTo>
                  <a:pt x="919" y="7249"/>
                </a:lnTo>
                <a:lnTo>
                  <a:pt x="803" y="7552"/>
                </a:lnTo>
                <a:lnTo>
                  <a:pt x="733" y="7691"/>
                </a:lnTo>
                <a:lnTo>
                  <a:pt x="629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54" y="7842"/>
                </a:lnTo>
                <a:lnTo>
                  <a:pt x="442" y="7901"/>
                </a:lnTo>
                <a:lnTo>
                  <a:pt x="431" y="7947"/>
                </a:lnTo>
                <a:lnTo>
                  <a:pt x="442" y="7994"/>
                </a:lnTo>
                <a:lnTo>
                  <a:pt x="454" y="8040"/>
                </a:lnTo>
                <a:lnTo>
                  <a:pt x="477" y="8075"/>
                </a:lnTo>
                <a:lnTo>
                  <a:pt x="547" y="8133"/>
                </a:lnTo>
                <a:lnTo>
                  <a:pt x="570" y="8145"/>
                </a:lnTo>
                <a:lnTo>
                  <a:pt x="594" y="8157"/>
                </a:lnTo>
                <a:lnTo>
                  <a:pt x="605" y="8157"/>
                </a:lnTo>
                <a:lnTo>
                  <a:pt x="594" y="8203"/>
                </a:lnTo>
                <a:lnTo>
                  <a:pt x="582" y="8226"/>
                </a:lnTo>
                <a:lnTo>
                  <a:pt x="396" y="8506"/>
                </a:lnTo>
                <a:lnTo>
                  <a:pt x="303" y="8657"/>
                </a:lnTo>
                <a:lnTo>
                  <a:pt x="221" y="8820"/>
                </a:lnTo>
                <a:lnTo>
                  <a:pt x="140" y="8971"/>
                </a:lnTo>
                <a:lnTo>
                  <a:pt x="70" y="9145"/>
                </a:lnTo>
                <a:lnTo>
                  <a:pt x="24" y="9308"/>
                </a:lnTo>
                <a:lnTo>
                  <a:pt x="0" y="9471"/>
                </a:lnTo>
                <a:lnTo>
                  <a:pt x="0" y="9634"/>
                </a:lnTo>
                <a:lnTo>
                  <a:pt x="12" y="9797"/>
                </a:lnTo>
                <a:lnTo>
                  <a:pt x="35" y="9960"/>
                </a:lnTo>
                <a:lnTo>
                  <a:pt x="70" y="10111"/>
                </a:lnTo>
                <a:lnTo>
                  <a:pt x="117" y="10251"/>
                </a:lnTo>
                <a:lnTo>
                  <a:pt x="163" y="10390"/>
                </a:lnTo>
                <a:lnTo>
                  <a:pt x="233" y="10518"/>
                </a:lnTo>
                <a:lnTo>
                  <a:pt x="314" y="10623"/>
                </a:lnTo>
                <a:lnTo>
                  <a:pt x="279" y="10739"/>
                </a:lnTo>
                <a:lnTo>
                  <a:pt x="186" y="10856"/>
                </a:lnTo>
                <a:lnTo>
                  <a:pt x="140" y="10914"/>
                </a:lnTo>
                <a:lnTo>
                  <a:pt x="105" y="10984"/>
                </a:lnTo>
                <a:lnTo>
                  <a:pt x="82" y="11053"/>
                </a:lnTo>
                <a:lnTo>
                  <a:pt x="70" y="11123"/>
                </a:lnTo>
                <a:lnTo>
                  <a:pt x="58" y="11286"/>
                </a:lnTo>
                <a:lnTo>
                  <a:pt x="5119" y="11286"/>
                </a:lnTo>
                <a:lnTo>
                  <a:pt x="5096" y="11112"/>
                </a:lnTo>
                <a:lnTo>
                  <a:pt x="5084" y="11042"/>
                </a:lnTo>
                <a:lnTo>
                  <a:pt x="5061" y="10984"/>
                </a:lnTo>
                <a:lnTo>
                  <a:pt x="5026" y="10925"/>
                </a:lnTo>
                <a:lnTo>
                  <a:pt x="4991" y="10867"/>
                </a:lnTo>
                <a:lnTo>
                  <a:pt x="4898" y="10739"/>
                </a:lnTo>
                <a:lnTo>
                  <a:pt x="4887" y="10600"/>
                </a:lnTo>
                <a:lnTo>
                  <a:pt x="4956" y="10495"/>
                </a:lnTo>
                <a:lnTo>
                  <a:pt x="5015" y="10379"/>
                </a:lnTo>
                <a:lnTo>
                  <a:pt x="5073" y="10262"/>
                </a:lnTo>
                <a:lnTo>
                  <a:pt x="5108" y="10134"/>
                </a:lnTo>
                <a:lnTo>
                  <a:pt x="5143" y="10006"/>
                </a:lnTo>
                <a:lnTo>
                  <a:pt x="5166" y="9867"/>
                </a:lnTo>
                <a:lnTo>
                  <a:pt x="5178" y="9716"/>
                </a:lnTo>
                <a:lnTo>
                  <a:pt x="5178" y="9564"/>
                </a:lnTo>
                <a:lnTo>
                  <a:pt x="5154" y="9390"/>
                </a:lnTo>
                <a:lnTo>
                  <a:pt x="5119" y="9215"/>
                </a:lnTo>
                <a:lnTo>
                  <a:pt x="5061" y="9041"/>
                </a:lnTo>
                <a:lnTo>
                  <a:pt x="4991" y="8866"/>
                </a:lnTo>
                <a:lnTo>
                  <a:pt x="4922" y="8703"/>
                </a:lnTo>
                <a:lnTo>
                  <a:pt x="4828" y="8540"/>
                </a:lnTo>
                <a:lnTo>
                  <a:pt x="4735" y="8378"/>
                </a:lnTo>
                <a:lnTo>
                  <a:pt x="4642" y="8226"/>
                </a:lnTo>
                <a:lnTo>
                  <a:pt x="4642" y="8157"/>
                </a:lnTo>
                <a:lnTo>
                  <a:pt x="4666" y="8157"/>
                </a:lnTo>
                <a:lnTo>
                  <a:pt x="4689" y="8145"/>
                </a:lnTo>
                <a:lnTo>
                  <a:pt x="4724" y="8133"/>
                </a:lnTo>
                <a:lnTo>
                  <a:pt x="4782" y="8075"/>
                </a:lnTo>
                <a:lnTo>
                  <a:pt x="4805" y="8040"/>
                </a:lnTo>
                <a:lnTo>
                  <a:pt x="4828" y="7994"/>
                </a:lnTo>
                <a:lnTo>
                  <a:pt x="4828" y="7947"/>
                </a:lnTo>
                <a:lnTo>
                  <a:pt x="4828" y="7901"/>
                </a:lnTo>
                <a:lnTo>
                  <a:pt x="4805" y="7842"/>
                </a:lnTo>
                <a:lnTo>
                  <a:pt x="4782" y="7796"/>
                </a:lnTo>
                <a:lnTo>
                  <a:pt x="4747" y="7749"/>
                </a:lnTo>
                <a:lnTo>
                  <a:pt x="4701" y="7726"/>
                </a:lnTo>
                <a:lnTo>
                  <a:pt x="4631" y="7691"/>
                </a:lnTo>
                <a:lnTo>
                  <a:pt x="4561" y="7691"/>
                </a:lnTo>
                <a:lnTo>
                  <a:pt x="4538" y="7633"/>
                </a:lnTo>
                <a:lnTo>
                  <a:pt x="4514" y="7598"/>
                </a:lnTo>
                <a:lnTo>
                  <a:pt x="4386" y="7330"/>
                </a:lnTo>
                <a:lnTo>
                  <a:pt x="4247" y="7005"/>
                </a:lnTo>
                <a:lnTo>
                  <a:pt x="4096" y="6656"/>
                </a:lnTo>
                <a:lnTo>
                  <a:pt x="3956" y="6295"/>
                </a:lnTo>
                <a:lnTo>
                  <a:pt x="3828" y="5899"/>
                </a:lnTo>
                <a:lnTo>
                  <a:pt x="3700" y="5516"/>
                </a:lnTo>
                <a:lnTo>
                  <a:pt x="3584" y="5132"/>
                </a:lnTo>
                <a:lnTo>
                  <a:pt x="3491" y="4771"/>
                </a:lnTo>
                <a:lnTo>
                  <a:pt x="3479" y="4701"/>
                </a:lnTo>
                <a:lnTo>
                  <a:pt x="3467" y="4643"/>
                </a:lnTo>
                <a:lnTo>
                  <a:pt x="3467" y="4585"/>
                </a:lnTo>
                <a:lnTo>
                  <a:pt x="3479" y="4527"/>
                </a:lnTo>
                <a:lnTo>
                  <a:pt x="3525" y="4410"/>
                </a:lnTo>
                <a:lnTo>
                  <a:pt x="3584" y="4317"/>
                </a:lnTo>
                <a:lnTo>
                  <a:pt x="3665" y="4236"/>
                </a:lnTo>
                <a:lnTo>
                  <a:pt x="3758" y="4166"/>
                </a:lnTo>
                <a:lnTo>
                  <a:pt x="3816" y="4143"/>
                </a:lnTo>
                <a:lnTo>
                  <a:pt x="3874" y="4131"/>
                </a:lnTo>
                <a:lnTo>
                  <a:pt x="3933" y="4119"/>
                </a:lnTo>
                <a:lnTo>
                  <a:pt x="4002" y="4119"/>
                </a:lnTo>
                <a:lnTo>
                  <a:pt x="4084" y="4108"/>
                </a:lnTo>
                <a:lnTo>
                  <a:pt x="4165" y="4085"/>
                </a:lnTo>
                <a:lnTo>
                  <a:pt x="4247" y="4061"/>
                </a:lnTo>
                <a:lnTo>
                  <a:pt x="4317" y="4015"/>
                </a:lnTo>
                <a:lnTo>
                  <a:pt x="4398" y="3933"/>
                </a:lnTo>
                <a:lnTo>
                  <a:pt x="4445" y="3875"/>
                </a:lnTo>
                <a:lnTo>
                  <a:pt x="4479" y="3829"/>
                </a:lnTo>
                <a:lnTo>
                  <a:pt x="4514" y="3770"/>
                </a:lnTo>
                <a:lnTo>
                  <a:pt x="4538" y="3701"/>
                </a:lnTo>
                <a:lnTo>
                  <a:pt x="4549" y="3631"/>
                </a:lnTo>
                <a:lnTo>
                  <a:pt x="4549" y="3561"/>
                </a:lnTo>
                <a:lnTo>
                  <a:pt x="4538" y="3491"/>
                </a:lnTo>
                <a:lnTo>
                  <a:pt x="4526" y="3421"/>
                </a:lnTo>
                <a:lnTo>
                  <a:pt x="4503" y="3352"/>
                </a:lnTo>
                <a:lnTo>
                  <a:pt x="4468" y="3293"/>
                </a:lnTo>
                <a:lnTo>
                  <a:pt x="4398" y="3200"/>
                </a:lnTo>
                <a:lnTo>
                  <a:pt x="4317" y="3119"/>
                </a:lnTo>
                <a:lnTo>
                  <a:pt x="4235" y="3061"/>
                </a:lnTo>
                <a:lnTo>
                  <a:pt x="4165" y="3014"/>
                </a:lnTo>
                <a:lnTo>
                  <a:pt x="4107" y="2991"/>
                </a:lnTo>
                <a:lnTo>
                  <a:pt x="3246" y="2991"/>
                </a:lnTo>
                <a:lnTo>
                  <a:pt x="3246" y="2979"/>
                </a:lnTo>
                <a:lnTo>
                  <a:pt x="3339" y="2921"/>
                </a:lnTo>
                <a:lnTo>
                  <a:pt x="3432" y="2863"/>
                </a:lnTo>
                <a:lnTo>
                  <a:pt x="3525" y="2805"/>
                </a:lnTo>
                <a:lnTo>
                  <a:pt x="3607" y="2735"/>
                </a:lnTo>
                <a:lnTo>
                  <a:pt x="3677" y="2665"/>
                </a:lnTo>
                <a:lnTo>
                  <a:pt x="3758" y="2584"/>
                </a:lnTo>
                <a:lnTo>
                  <a:pt x="3816" y="2502"/>
                </a:lnTo>
                <a:lnTo>
                  <a:pt x="3886" y="2409"/>
                </a:lnTo>
                <a:lnTo>
                  <a:pt x="3933" y="2316"/>
                </a:lnTo>
                <a:lnTo>
                  <a:pt x="3979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84" y="1909"/>
                </a:lnTo>
                <a:lnTo>
                  <a:pt x="4107" y="1793"/>
                </a:lnTo>
                <a:lnTo>
                  <a:pt x="4119" y="1676"/>
                </a:lnTo>
                <a:lnTo>
                  <a:pt x="4119" y="1572"/>
                </a:lnTo>
                <a:lnTo>
                  <a:pt x="4119" y="1409"/>
                </a:lnTo>
                <a:lnTo>
                  <a:pt x="4096" y="1257"/>
                </a:lnTo>
                <a:lnTo>
                  <a:pt x="4049" y="1106"/>
                </a:lnTo>
                <a:lnTo>
                  <a:pt x="4002" y="955"/>
                </a:lnTo>
                <a:lnTo>
                  <a:pt x="3933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77" y="466"/>
                </a:lnTo>
                <a:lnTo>
                  <a:pt x="3560" y="362"/>
                </a:lnTo>
                <a:lnTo>
                  <a:pt x="3444" y="268"/>
                </a:lnTo>
                <a:lnTo>
                  <a:pt x="3316" y="199"/>
                </a:lnTo>
                <a:lnTo>
                  <a:pt x="3176" y="129"/>
                </a:lnTo>
                <a:lnTo>
                  <a:pt x="3037" y="71"/>
                </a:lnTo>
                <a:lnTo>
                  <a:pt x="2897" y="36"/>
                </a:lnTo>
                <a:lnTo>
                  <a:pt x="2734" y="13"/>
                </a:lnTo>
                <a:lnTo>
                  <a:pt x="25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5" name="Google Shape;2275;p53"/>
          <p:cNvSpPr/>
          <p:nvPr/>
        </p:nvSpPr>
        <p:spPr>
          <a:xfrm>
            <a:off x="3503802" y="3625608"/>
            <a:ext cx="178909" cy="389909"/>
          </a:xfrm>
          <a:custGeom>
            <a:rect b="b" l="l" r="r" t="t"/>
            <a:pathLst>
              <a:path extrusionOk="0" h="11287" w="5179">
                <a:moveTo>
                  <a:pt x="2584" y="1"/>
                </a:moveTo>
                <a:lnTo>
                  <a:pt x="2421" y="13"/>
                </a:lnTo>
                <a:lnTo>
                  <a:pt x="2270" y="36"/>
                </a:lnTo>
                <a:lnTo>
                  <a:pt x="2118" y="71"/>
                </a:lnTo>
                <a:lnTo>
                  <a:pt x="1979" y="129"/>
                </a:lnTo>
                <a:lnTo>
                  <a:pt x="1851" y="199"/>
                </a:lnTo>
                <a:lnTo>
                  <a:pt x="1723" y="268"/>
                </a:lnTo>
                <a:lnTo>
                  <a:pt x="1595" y="362"/>
                </a:lnTo>
                <a:lnTo>
                  <a:pt x="1490" y="466"/>
                </a:lnTo>
                <a:lnTo>
                  <a:pt x="1385" y="571"/>
                </a:lnTo>
                <a:lnTo>
                  <a:pt x="1304" y="699"/>
                </a:lnTo>
                <a:lnTo>
                  <a:pt x="1223" y="827"/>
                </a:lnTo>
                <a:lnTo>
                  <a:pt x="1164" y="955"/>
                </a:lnTo>
                <a:lnTo>
                  <a:pt x="1106" y="1106"/>
                </a:lnTo>
                <a:lnTo>
                  <a:pt x="1071" y="1257"/>
                </a:lnTo>
                <a:lnTo>
                  <a:pt x="1048" y="1409"/>
                </a:lnTo>
                <a:lnTo>
                  <a:pt x="1036" y="1572"/>
                </a:lnTo>
                <a:lnTo>
                  <a:pt x="1036" y="1676"/>
                </a:lnTo>
                <a:lnTo>
                  <a:pt x="1048" y="1793"/>
                </a:lnTo>
                <a:lnTo>
                  <a:pt x="1071" y="1909"/>
                </a:lnTo>
                <a:lnTo>
                  <a:pt x="1106" y="2014"/>
                </a:lnTo>
                <a:lnTo>
                  <a:pt x="1141" y="2118"/>
                </a:lnTo>
                <a:lnTo>
                  <a:pt x="1176" y="2223"/>
                </a:lnTo>
                <a:lnTo>
                  <a:pt x="1223" y="2316"/>
                </a:lnTo>
                <a:lnTo>
                  <a:pt x="1281" y="2409"/>
                </a:lnTo>
                <a:lnTo>
                  <a:pt x="1339" y="2502"/>
                </a:lnTo>
                <a:lnTo>
                  <a:pt x="1409" y="2584"/>
                </a:lnTo>
                <a:lnTo>
                  <a:pt x="1478" y="2665"/>
                </a:lnTo>
                <a:lnTo>
                  <a:pt x="1560" y="2735"/>
                </a:lnTo>
                <a:lnTo>
                  <a:pt x="1641" y="2805"/>
                </a:lnTo>
                <a:lnTo>
                  <a:pt x="1723" y="2863"/>
                </a:lnTo>
                <a:lnTo>
                  <a:pt x="1816" y="2921"/>
                </a:lnTo>
                <a:lnTo>
                  <a:pt x="1909" y="2979"/>
                </a:lnTo>
                <a:lnTo>
                  <a:pt x="1909" y="2991"/>
                </a:lnTo>
                <a:lnTo>
                  <a:pt x="1048" y="2991"/>
                </a:lnTo>
                <a:lnTo>
                  <a:pt x="990" y="3014"/>
                </a:lnTo>
                <a:lnTo>
                  <a:pt x="920" y="3061"/>
                </a:lnTo>
                <a:lnTo>
                  <a:pt x="839" y="3119"/>
                </a:lnTo>
                <a:lnTo>
                  <a:pt x="769" y="3200"/>
                </a:lnTo>
                <a:lnTo>
                  <a:pt x="699" y="3293"/>
                </a:lnTo>
                <a:lnTo>
                  <a:pt x="664" y="3352"/>
                </a:lnTo>
                <a:lnTo>
                  <a:pt x="641" y="3421"/>
                </a:lnTo>
                <a:lnTo>
                  <a:pt x="629" y="3491"/>
                </a:lnTo>
                <a:lnTo>
                  <a:pt x="618" y="3561"/>
                </a:lnTo>
                <a:lnTo>
                  <a:pt x="618" y="3631"/>
                </a:lnTo>
                <a:lnTo>
                  <a:pt x="629" y="3689"/>
                </a:lnTo>
                <a:lnTo>
                  <a:pt x="641" y="3747"/>
                </a:lnTo>
                <a:lnTo>
                  <a:pt x="664" y="3805"/>
                </a:lnTo>
                <a:lnTo>
                  <a:pt x="734" y="3898"/>
                </a:lnTo>
                <a:lnTo>
                  <a:pt x="804" y="3980"/>
                </a:lnTo>
                <a:lnTo>
                  <a:pt x="885" y="4038"/>
                </a:lnTo>
                <a:lnTo>
                  <a:pt x="967" y="4085"/>
                </a:lnTo>
                <a:lnTo>
                  <a:pt x="1060" y="4108"/>
                </a:lnTo>
                <a:lnTo>
                  <a:pt x="1164" y="4119"/>
                </a:lnTo>
                <a:lnTo>
                  <a:pt x="1234" y="4119"/>
                </a:lnTo>
                <a:lnTo>
                  <a:pt x="1292" y="4131"/>
                </a:lnTo>
                <a:lnTo>
                  <a:pt x="1409" y="4166"/>
                </a:lnTo>
                <a:lnTo>
                  <a:pt x="1502" y="4236"/>
                </a:lnTo>
                <a:lnTo>
                  <a:pt x="1583" y="4317"/>
                </a:lnTo>
                <a:lnTo>
                  <a:pt x="1641" y="4410"/>
                </a:lnTo>
                <a:lnTo>
                  <a:pt x="1688" y="4515"/>
                </a:lnTo>
                <a:lnTo>
                  <a:pt x="1700" y="4643"/>
                </a:lnTo>
                <a:lnTo>
                  <a:pt x="1700" y="4701"/>
                </a:lnTo>
                <a:lnTo>
                  <a:pt x="1688" y="4759"/>
                </a:lnTo>
                <a:lnTo>
                  <a:pt x="1606" y="5108"/>
                </a:lnTo>
                <a:lnTo>
                  <a:pt x="1502" y="5469"/>
                </a:lnTo>
                <a:lnTo>
                  <a:pt x="1281" y="6214"/>
                </a:lnTo>
                <a:lnTo>
                  <a:pt x="1164" y="6574"/>
                </a:lnTo>
                <a:lnTo>
                  <a:pt x="1048" y="6923"/>
                </a:lnTo>
                <a:lnTo>
                  <a:pt x="920" y="7249"/>
                </a:lnTo>
                <a:lnTo>
                  <a:pt x="804" y="7552"/>
                </a:lnTo>
                <a:lnTo>
                  <a:pt x="734" y="7691"/>
                </a:lnTo>
                <a:lnTo>
                  <a:pt x="629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90" y="7796"/>
                </a:lnTo>
                <a:lnTo>
                  <a:pt x="455" y="7842"/>
                </a:lnTo>
                <a:lnTo>
                  <a:pt x="431" y="7901"/>
                </a:lnTo>
                <a:lnTo>
                  <a:pt x="431" y="7947"/>
                </a:lnTo>
                <a:lnTo>
                  <a:pt x="443" y="7994"/>
                </a:lnTo>
                <a:lnTo>
                  <a:pt x="455" y="8040"/>
                </a:lnTo>
                <a:lnTo>
                  <a:pt x="478" y="8075"/>
                </a:lnTo>
                <a:lnTo>
                  <a:pt x="548" y="8133"/>
                </a:lnTo>
                <a:lnTo>
                  <a:pt x="571" y="8145"/>
                </a:lnTo>
                <a:lnTo>
                  <a:pt x="594" y="8157"/>
                </a:lnTo>
                <a:lnTo>
                  <a:pt x="606" y="8157"/>
                </a:lnTo>
                <a:lnTo>
                  <a:pt x="594" y="8203"/>
                </a:lnTo>
                <a:lnTo>
                  <a:pt x="583" y="8226"/>
                </a:lnTo>
                <a:lnTo>
                  <a:pt x="396" y="8506"/>
                </a:lnTo>
                <a:lnTo>
                  <a:pt x="303" y="8657"/>
                </a:lnTo>
                <a:lnTo>
                  <a:pt x="222" y="8820"/>
                </a:lnTo>
                <a:lnTo>
                  <a:pt x="141" y="8971"/>
                </a:lnTo>
                <a:lnTo>
                  <a:pt x="71" y="9145"/>
                </a:lnTo>
                <a:lnTo>
                  <a:pt x="24" y="9308"/>
                </a:lnTo>
                <a:lnTo>
                  <a:pt x="1" y="9471"/>
                </a:lnTo>
                <a:lnTo>
                  <a:pt x="1" y="9634"/>
                </a:lnTo>
                <a:lnTo>
                  <a:pt x="1" y="9797"/>
                </a:lnTo>
                <a:lnTo>
                  <a:pt x="24" y="9960"/>
                </a:lnTo>
                <a:lnTo>
                  <a:pt x="59" y="10111"/>
                </a:lnTo>
                <a:lnTo>
                  <a:pt x="106" y="10251"/>
                </a:lnTo>
                <a:lnTo>
                  <a:pt x="164" y="10390"/>
                </a:lnTo>
                <a:lnTo>
                  <a:pt x="234" y="10518"/>
                </a:lnTo>
                <a:lnTo>
                  <a:pt x="315" y="10623"/>
                </a:lnTo>
                <a:lnTo>
                  <a:pt x="280" y="10739"/>
                </a:lnTo>
                <a:lnTo>
                  <a:pt x="187" y="10856"/>
                </a:lnTo>
                <a:lnTo>
                  <a:pt x="141" y="10914"/>
                </a:lnTo>
                <a:lnTo>
                  <a:pt x="106" y="10984"/>
                </a:lnTo>
                <a:lnTo>
                  <a:pt x="82" y="11053"/>
                </a:lnTo>
                <a:lnTo>
                  <a:pt x="71" y="11123"/>
                </a:lnTo>
                <a:lnTo>
                  <a:pt x="59" y="11286"/>
                </a:lnTo>
                <a:lnTo>
                  <a:pt x="5120" y="11286"/>
                </a:lnTo>
                <a:lnTo>
                  <a:pt x="5097" y="11112"/>
                </a:lnTo>
                <a:lnTo>
                  <a:pt x="5085" y="11042"/>
                </a:lnTo>
                <a:lnTo>
                  <a:pt x="5062" y="10984"/>
                </a:lnTo>
                <a:lnTo>
                  <a:pt x="5027" y="10925"/>
                </a:lnTo>
                <a:lnTo>
                  <a:pt x="4992" y="10867"/>
                </a:lnTo>
                <a:lnTo>
                  <a:pt x="4899" y="10739"/>
                </a:lnTo>
                <a:lnTo>
                  <a:pt x="4876" y="10600"/>
                </a:lnTo>
                <a:lnTo>
                  <a:pt x="4957" y="10495"/>
                </a:lnTo>
                <a:lnTo>
                  <a:pt x="5015" y="10379"/>
                </a:lnTo>
                <a:lnTo>
                  <a:pt x="5073" y="10262"/>
                </a:lnTo>
                <a:lnTo>
                  <a:pt x="5108" y="10134"/>
                </a:lnTo>
                <a:lnTo>
                  <a:pt x="5143" y="10006"/>
                </a:lnTo>
                <a:lnTo>
                  <a:pt x="5167" y="9867"/>
                </a:lnTo>
                <a:lnTo>
                  <a:pt x="5178" y="9716"/>
                </a:lnTo>
                <a:lnTo>
                  <a:pt x="5178" y="9564"/>
                </a:lnTo>
                <a:lnTo>
                  <a:pt x="5155" y="9390"/>
                </a:lnTo>
                <a:lnTo>
                  <a:pt x="5108" y="9215"/>
                </a:lnTo>
                <a:lnTo>
                  <a:pt x="5062" y="9041"/>
                </a:lnTo>
                <a:lnTo>
                  <a:pt x="4992" y="8866"/>
                </a:lnTo>
                <a:lnTo>
                  <a:pt x="4922" y="8703"/>
                </a:lnTo>
                <a:lnTo>
                  <a:pt x="4829" y="8540"/>
                </a:lnTo>
                <a:lnTo>
                  <a:pt x="4736" y="8378"/>
                </a:lnTo>
                <a:lnTo>
                  <a:pt x="4643" y="8226"/>
                </a:lnTo>
                <a:lnTo>
                  <a:pt x="4643" y="8157"/>
                </a:lnTo>
                <a:lnTo>
                  <a:pt x="4666" y="8157"/>
                </a:lnTo>
                <a:lnTo>
                  <a:pt x="4690" y="8145"/>
                </a:lnTo>
                <a:lnTo>
                  <a:pt x="4713" y="8133"/>
                </a:lnTo>
                <a:lnTo>
                  <a:pt x="4783" y="8075"/>
                </a:lnTo>
                <a:lnTo>
                  <a:pt x="4806" y="8040"/>
                </a:lnTo>
                <a:lnTo>
                  <a:pt x="4829" y="7994"/>
                </a:lnTo>
                <a:lnTo>
                  <a:pt x="4829" y="7947"/>
                </a:lnTo>
                <a:lnTo>
                  <a:pt x="4829" y="7901"/>
                </a:lnTo>
                <a:lnTo>
                  <a:pt x="4806" y="7842"/>
                </a:lnTo>
                <a:lnTo>
                  <a:pt x="4771" y="7796"/>
                </a:lnTo>
                <a:lnTo>
                  <a:pt x="4736" y="7749"/>
                </a:lnTo>
                <a:lnTo>
                  <a:pt x="4701" y="7726"/>
                </a:lnTo>
                <a:lnTo>
                  <a:pt x="4631" y="7691"/>
                </a:lnTo>
                <a:lnTo>
                  <a:pt x="4562" y="7691"/>
                </a:lnTo>
                <a:lnTo>
                  <a:pt x="4538" y="7633"/>
                </a:lnTo>
                <a:lnTo>
                  <a:pt x="4515" y="7598"/>
                </a:lnTo>
                <a:lnTo>
                  <a:pt x="4375" y="7330"/>
                </a:lnTo>
                <a:lnTo>
                  <a:pt x="4236" y="7005"/>
                </a:lnTo>
                <a:lnTo>
                  <a:pt x="4096" y="6656"/>
                </a:lnTo>
                <a:lnTo>
                  <a:pt x="3957" y="6295"/>
                </a:lnTo>
                <a:lnTo>
                  <a:pt x="3829" y="5899"/>
                </a:lnTo>
                <a:lnTo>
                  <a:pt x="3701" y="5516"/>
                </a:lnTo>
                <a:lnTo>
                  <a:pt x="3584" y="5132"/>
                </a:lnTo>
                <a:lnTo>
                  <a:pt x="3491" y="4771"/>
                </a:lnTo>
                <a:lnTo>
                  <a:pt x="3480" y="4701"/>
                </a:lnTo>
                <a:lnTo>
                  <a:pt x="3468" y="4643"/>
                </a:lnTo>
                <a:lnTo>
                  <a:pt x="3468" y="4585"/>
                </a:lnTo>
                <a:lnTo>
                  <a:pt x="3480" y="4527"/>
                </a:lnTo>
                <a:lnTo>
                  <a:pt x="3526" y="4410"/>
                </a:lnTo>
                <a:lnTo>
                  <a:pt x="3584" y="4317"/>
                </a:lnTo>
                <a:lnTo>
                  <a:pt x="3666" y="4236"/>
                </a:lnTo>
                <a:lnTo>
                  <a:pt x="3759" y="4166"/>
                </a:lnTo>
                <a:lnTo>
                  <a:pt x="3817" y="4143"/>
                </a:lnTo>
                <a:lnTo>
                  <a:pt x="3875" y="4131"/>
                </a:lnTo>
                <a:lnTo>
                  <a:pt x="3933" y="4119"/>
                </a:lnTo>
                <a:lnTo>
                  <a:pt x="4003" y="4119"/>
                </a:lnTo>
                <a:lnTo>
                  <a:pt x="4085" y="4108"/>
                </a:lnTo>
                <a:lnTo>
                  <a:pt x="4166" y="4085"/>
                </a:lnTo>
                <a:lnTo>
                  <a:pt x="4236" y="4061"/>
                </a:lnTo>
                <a:lnTo>
                  <a:pt x="4306" y="4015"/>
                </a:lnTo>
                <a:lnTo>
                  <a:pt x="4399" y="3933"/>
                </a:lnTo>
                <a:lnTo>
                  <a:pt x="4445" y="3875"/>
                </a:lnTo>
                <a:lnTo>
                  <a:pt x="4480" y="3829"/>
                </a:lnTo>
                <a:lnTo>
                  <a:pt x="4515" y="3770"/>
                </a:lnTo>
                <a:lnTo>
                  <a:pt x="4538" y="3701"/>
                </a:lnTo>
                <a:lnTo>
                  <a:pt x="4550" y="3631"/>
                </a:lnTo>
                <a:lnTo>
                  <a:pt x="4550" y="3561"/>
                </a:lnTo>
                <a:lnTo>
                  <a:pt x="4538" y="3491"/>
                </a:lnTo>
                <a:lnTo>
                  <a:pt x="4527" y="3421"/>
                </a:lnTo>
                <a:lnTo>
                  <a:pt x="4503" y="3352"/>
                </a:lnTo>
                <a:lnTo>
                  <a:pt x="4468" y="3293"/>
                </a:lnTo>
                <a:lnTo>
                  <a:pt x="4399" y="3200"/>
                </a:lnTo>
                <a:lnTo>
                  <a:pt x="4317" y="3119"/>
                </a:lnTo>
                <a:lnTo>
                  <a:pt x="4236" y="3061"/>
                </a:lnTo>
                <a:lnTo>
                  <a:pt x="4166" y="3014"/>
                </a:lnTo>
                <a:lnTo>
                  <a:pt x="4108" y="2991"/>
                </a:lnTo>
                <a:lnTo>
                  <a:pt x="3247" y="2991"/>
                </a:lnTo>
                <a:lnTo>
                  <a:pt x="3247" y="2979"/>
                </a:lnTo>
                <a:lnTo>
                  <a:pt x="3340" y="2921"/>
                </a:lnTo>
                <a:lnTo>
                  <a:pt x="3433" y="2863"/>
                </a:lnTo>
                <a:lnTo>
                  <a:pt x="3526" y="2805"/>
                </a:lnTo>
                <a:lnTo>
                  <a:pt x="3608" y="2735"/>
                </a:lnTo>
                <a:lnTo>
                  <a:pt x="3677" y="2665"/>
                </a:lnTo>
                <a:lnTo>
                  <a:pt x="3747" y="2584"/>
                </a:lnTo>
                <a:lnTo>
                  <a:pt x="3817" y="2502"/>
                </a:lnTo>
                <a:lnTo>
                  <a:pt x="3875" y="2409"/>
                </a:lnTo>
                <a:lnTo>
                  <a:pt x="3933" y="2316"/>
                </a:lnTo>
                <a:lnTo>
                  <a:pt x="3980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85" y="1909"/>
                </a:lnTo>
                <a:lnTo>
                  <a:pt x="4108" y="1793"/>
                </a:lnTo>
                <a:lnTo>
                  <a:pt x="4119" y="1676"/>
                </a:lnTo>
                <a:lnTo>
                  <a:pt x="4119" y="1572"/>
                </a:lnTo>
                <a:lnTo>
                  <a:pt x="4119" y="1409"/>
                </a:lnTo>
                <a:lnTo>
                  <a:pt x="4096" y="1257"/>
                </a:lnTo>
                <a:lnTo>
                  <a:pt x="4050" y="1106"/>
                </a:lnTo>
                <a:lnTo>
                  <a:pt x="4003" y="955"/>
                </a:lnTo>
                <a:lnTo>
                  <a:pt x="3933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77" y="466"/>
                </a:lnTo>
                <a:lnTo>
                  <a:pt x="3561" y="362"/>
                </a:lnTo>
                <a:lnTo>
                  <a:pt x="3445" y="268"/>
                </a:lnTo>
                <a:lnTo>
                  <a:pt x="3317" y="199"/>
                </a:lnTo>
                <a:lnTo>
                  <a:pt x="3177" y="129"/>
                </a:lnTo>
                <a:lnTo>
                  <a:pt x="3037" y="71"/>
                </a:lnTo>
                <a:lnTo>
                  <a:pt x="2886" y="36"/>
                </a:lnTo>
                <a:lnTo>
                  <a:pt x="2735" y="13"/>
                </a:lnTo>
                <a:lnTo>
                  <a:pt x="25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6" name="Google Shape;2276;p53"/>
          <p:cNvSpPr/>
          <p:nvPr/>
        </p:nvSpPr>
        <p:spPr>
          <a:xfrm>
            <a:off x="3997328" y="3625608"/>
            <a:ext cx="178909" cy="389909"/>
          </a:xfrm>
          <a:custGeom>
            <a:rect b="b" l="l" r="r" t="t"/>
            <a:pathLst>
              <a:path extrusionOk="0" h="11287" w="5179">
                <a:moveTo>
                  <a:pt x="2584" y="1"/>
                </a:moveTo>
                <a:lnTo>
                  <a:pt x="2432" y="13"/>
                </a:lnTo>
                <a:lnTo>
                  <a:pt x="2281" y="36"/>
                </a:lnTo>
                <a:lnTo>
                  <a:pt x="2130" y="71"/>
                </a:lnTo>
                <a:lnTo>
                  <a:pt x="1990" y="129"/>
                </a:lnTo>
                <a:lnTo>
                  <a:pt x="1851" y="199"/>
                </a:lnTo>
                <a:lnTo>
                  <a:pt x="1723" y="268"/>
                </a:lnTo>
                <a:lnTo>
                  <a:pt x="1606" y="362"/>
                </a:lnTo>
                <a:lnTo>
                  <a:pt x="1490" y="466"/>
                </a:lnTo>
                <a:lnTo>
                  <a:pt x="1397" y="571"/>
                </a:lnTo>
                <a:lnTo>
                  <a:pt x="1304" y="699"/>
                </a:lnTo>
                <a:lnTo>
                  <a:pt x="1234" y="827"/>
                </a:lnTo>
                <a:lnTo>
                  <a:pt x="1164" y="955"/>
                </a:lnTo>
                <a:lnTo>
                  <a:pt x="1118" y="1106"/>
                </a:lnTo>
                <a:lnTo>
                  <a:pt x="1071" y="1257"/>
                </a:lnTo>
                <a:lnTo>
                  <a:pt x="1048" y="1409"/>
                </a:lnTo>
                <a:lnTo>
                  <a:pt x="1048" y="1572"/>
                </a:lnTo>
                <a:lnTo>
                  <a:pt x="1048" y="1676"/>
                </a:lnTo>
                <a:lnTo>
                  <a:pt x="1060" y="1793"/>
                </a:lnTo>
                <a:lnTo>
                  <a:pt x="1083" y="1909"/>
                </a:lnTo>
                <a:lnTo>
                  <a:pt x="1106" y="2014"/>
                </a:lnTo>
                <a:lnTo>
                  <a:pt x="1141" y="2118"/>
                </a:lnTo>
                <a:lnTo>
                  <a:pt x="1188" y="2223"/>
                </a:lnTo>
                <a:lnTo>
                  <a:pt x="1234" y="2316"/>
                </a:lnTo>
                <a:lnTo>
                  <a:pt x="1292" y="2409"/>
                </a:lnTo>
                <a:lnTo>
                  <a:pt x="1350" y="2502"/>
                </a:lnTo>
                <a:lnTo>
                  <a:pt x="1409" y="2584"/>
                </a:lnTo>
                <a:lnTo>
                  <a:pt x="1490" y="2665"/>
                </a:lnTo>
                <a:lnTo>
                  <a:pt x="1560" y="2735"/>
                </a:lnTo>
                <a:lnTo>
                  <a:pt x="1641" y="2805"/>
                </a:lnTo>
                <a:lnTo>
                  <a:pt x="1734" y="2863"/>
                </a:lnTo>
                <a:lnTo>
                  <a:pt x="1827" y="2921"/>
                </a:lnTo>
                <a:lnTo>
                  <a:pt x="1920" y="2979"/>
                </a:lnTo>
                <a:lnTo>
                  <a:pt x="1920" y="2991"/>
                </a:lnTo>
                <a:lnTo>
                  <a:pt x="1048" y="2991"/>
                </a:lnTo>
                <a:lnTo>
                  <a:pt x="1001" y="3014"/>
                </a:lnTo>
                <a:lnTo>
                  <a:pt x="932" y="3061"/>
                </a:lnTo>
                <a:lnTo>
                  <a:pt x="850" y="3119"/>
                </a:lnTo>
                <a:lnTo>
                  <a:pt x="769" y="3200"/>
                </a:lnTo>
                <a:lnTo>
                  <a:pt x="699" y="3293"/>
                </a:lnTo>
                <a:lnTo>
                  <a:pt x="676" y="3352"/>
                </a:lnTo>
                <a:lnTo>
                  <a:pt x="652" y="3421"/>
                </a:lnTo>
                <a:lnTo>
                  <a:pt x="629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9" y="3689"/>
                </a:lnTo>
                <a:lnTo>
                  <a:pt x="652" y="3747"/>
                </a:lnTo>
                <a:lnTo>
                  <a:pt x="676" y="3805"/>
                </a:lnTo>
                <a:lnTo>
                  <a:pt x="734" y="3898"/>
                </a:lnTo>
                <a:lnTo>
                  <a:pt x="815" y="3980"/>
                </a:lnTo>
                <a:lnTo>
                  <a:pt x="897" y="4038"/>
                </a:lnTo>
                <a:lnTo>
                  <a:pt x="978" y="4085"/>
                </a:lnTo>
                <a:lnTo>
                  <a:pt x="1071" y="4108"/>
                </a:lnTo>
                <a:lnTo>
                  <a:pt x="1164" y="4119"/>
                </a:lnTo>
                <a:lnTo>
                  <a:pt x="1246" y="4119"/>
                </a:lnTo>
                <a:lnTo>
                  <a:pt x="1304" y="4131"/>
                </a:lnTo>
                <a:lnTo>
                  <a:pt x="1409" y="4166"/>
                </a:lnTo>
                <a:lnTo>
                  <a:pt x="1513" y="4236"/>
                </a:lnTo>
                <a:lnTo>
                  <a:pt x="1595" y="4317"/>
                </a:lnTo>
                <a:lnTo>
                  <a:pt x="1653" y="4410"/>
                </a:lnTo>
                <a:lnTo>
                  <a:pt x="1688" y="4515"/>
                </a:lnTo>
                <a:lnTo>
                  <a:pt x="1711" y="4643"/>
                </a:lnTo>
                <a:lnTo>
                  <a:pt x="1699" y="4701"/>
                </a:lnTo>
                <a:lnTo>
                  <a:pt x="1688" y="4759"/>
                </a:lnTo>
                <a:lnTo>
                  <a:pt x="1606" y="5108"/>
                </a:lnTo>
                <a:lnTo>
                  <a:pt x="1513" y="5469"/>
                </a:lnTo>
                <a:lnTo>
                  <a:pt x="1292" y="6214"/>
                </a:lnTo>
                <a:lnTo>
                  <a:pt x="1176" y="6574"/>
                </a:lnTo>
                <a:lnTo>
                  <a:pt x="1048" y="6923"/>
                </a:lnTo>
                <a:lnTo>
                  <a:pt x="932" y="7249"/>
                </a:lnTo>
                <a:lnTo>
                  <a:pt x="815" y="7552"/>
                </a:lnTo>
                <a:lnTo>
                  <a:pt x="734" y="7691"/>
                </a:lnTo>
                <a:lnTo>
                  <a:pt x="641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66" y="7842"/>
                </a:lnTo>
                <a:lnTo>
                  <a:pt x="443" y="7901"/>
                </a:lnTo>
                <a:lnTo>
                  <a:pt x="431" y="7947"/>
                </a:lnTo>
                <a:lnTo>
                  <a:pt x="443" y="7994"/>
                </a:lnTo>
                <a:lnTo>
                  <a:pt x="466" y="8040"/>
                </a:lnTo>
                <a:lnTo>
                  <a:pt x="489" y="8075"/>
                </a:lnTo>
                <a:lnTo>
                  <a:pt x="548" y="8133"/>
                </a:lnTo>
                <a:lnTo>
                  <a:pt x="583" y="8145"/>
                </a:lnTo>
                <a:lnTo>
                  <a:pt x="606" y="8157"/>
                </a:lnTo>
                <a:lnTo>
                  <a:pt x="617" y="8157"/>
                </a:lnTo>
                <a:lnTo>
                  <a:pt x="594" y="8203"/>
                </a:lnTo>
                <a:lnTo>
                  <a:pt x="583" y="8226"/>
                </a:lnTo>
                <a:lnTo>
                  <a:pt x="408" y="8506"/>
                </a:lnTo>
                <a:lnTo>
                  <a:pt x="315" y="8657"/>
                </a:lnTo>
                <a:lnTo>
                  <a:pt x="222" y="8820"/>
                </a:lnTo>
                <a:lnTo>
                  <a:pt x="140" y="8971"/>
                </a:lnTo>
                <a:lnTo>
                  <a:pt x="82" y="9145"/>
                </a:lnTo>
                <a:lnTo>
                  <a:pt x="36" y="9308"/>
                </a:lnTo>
                <a:lnTo>
                  <a:pt x="12" y="9471"/>
                </a:lnTo>
                <a:lnTo>
                  <a:pt x="1" y="9634"/>
                </a:lnTo>
                <a:lnTo>
                  <a:pt x="12" y="9797"/>
                </a:lnTo>
                <a:lnTo>
                  <a:pt x="36" y="9960"/>
                </a:lnTo>
                <a:lnTo>
                  <a:pt x="71" y="10111"/>
                </a:lnTo>
                <a:lnTo>
                  <a:pt x="117" y="10251"/>
                </a:lnTo>
                <a:lnTo>
                  <a:pt x="175" y="10390"/>
                </a:lnTo>
                <a:lnTo>
                  <a:pt x="245" y="10518"/>
                </a:lnTo>
                <a:lnTo>
                  <a:pt x="315" y="10623"/>
                </a:lnTo>
                <a:lnTo>
                  <a:pt x="292" y="10739"/>
                </a:lnTo>
                <a:lnTo>
                  <a:pt x="199" y="10856"/>
                </a:lnTo>
                <a:lnTo>
                  <a:pt x="152" y="10914"/>
                </a:lnTo>
                <a:lnTo>
                  <a:pt x="117" y="10984"/>
                </a:lnTo>
                <a:lnTo>
                  <a:pt x="94" y="11053"/>
                </a:lnTo>
                <a:lnTo>
                  <a:pt x="71" y="11123"/>
                </a:lnTo>
                <a:lnTo>
                  <a:pt x="71" y="11286"/>
                </a:lnTo>
                <a:lnTo>
                  <a:pt x="5120" y="11286"/>
                </a:lnTo>
                <a:lnTo>
                  <a:pt x="5108" y="11112"/>
                </a:lnTo>
                <a:lnTo>
                  <a:pt x="5085" y="11042"/>
                </a:lnTo>
                <a:lnTo>
                  <a:pt x="5062" y="10984"/>
                </a:lnTo>
                <a:lnTo>
                  <a:pt x="5038" y="10925"/>
                </a:lnTo>
                <a:lnTo>
                  <a:pt x="4992" y="10867"/>
                </a:lnTo>
                <a:lnTo>
                  <a:pt x="4899" y="10739"/>
                </a:lnTo>
                <a:lnTo>
                  <a:pt x="4887" y="10600"/>
                </a:lnTo>
                <a:lnTo>
                  <a:pt x="4957" y="10495"/>
                </a:lnTo>
                <a:lnTo>
                  <a:pt x="5027" y="10379"/>
                </a:lnTo>
                <a:lnTo>
                  <a:pt x="5073" y="10262"/>
                </a:lnTo>
                <a:lnTo>
                  <a:pt x="5120" y="10134"/>
                </a:lnTo>
                <a:lnTo>
                  <a:pt x="5155" y="10006"/>
                </a:lnTo>
                <a:lnTo>
                  <a:pt x="5178" y="9867"/>
                </a:lnTo>
                <a:lnTo>
                  <a:pt x="5178" y="9716"/>
                </a:lnTo>
                <a:lnTo>
                  <a:pt x="5178" y="9564"/>
                </a:lnTo>
                <a:lnTo>
                  <a:pt x="5155" y="9390"/>
                </a:lnTo>
                <a:lnTo>
                  <a:pt x="5120" y="9215"/>
                </a:lnTo>
                <a:lnTo>
                  <a:pt x="5062" y="9041"/>
                </a:lnTo>
                <a:lnTo>
                  <a:pt x="5004" y="8866"/>
                </a:lnTo>
                <a:lnTo>
                  <a:pt x="4922" y="8703"/>
                </a:lnTo>
                <a:lnTo>
                  <a:pt x="4841" y="8540"/>
                </a:lnTo>
                <a:lnTo>
                  <a:pt x="4748" y="8378"/>
                </a:lnTo>
                <a:lnTo>
                  <a:pt x="4655" y="8226"/>
                </a:lnTo>
                <a:lnTo>
                  <a:pt x="4655" y="8157"/>
                </a:lnTo>
                <a:lnTo>
                  <a:pt x="4666" y="8157"/>
                </a:lnTo>
                <a:lnTo>
                  <a:pt x="4689" y="8145"/>
                </a:lnTo>
                <a:lnTo>
                  <a:pt x="4724" y="8133"/>
                </a:lnTo>
                <a:lnTo>
                  <a:pt x="4783" y="8075"/>
                </a:lnTo>
                <a:lnTo>
                  <a:pt x="4817" y="8040"/>
                </a:lnTo>
                <a:lnTo>
                  <a:pt x="4829" y="7994"/>
                </a:lnTo>
                <a:lnTo>
                  <a:pt x="4841" y="7947"/>
                </a:lnTo>
                <a:lnTo>
                  <a:pt x="4829" y="7901"/>
                </a:lnTo>
                <a:lnTo>
                  <a:pt x="4806" y="7842"/>
                </a:lnTo>
                <a:lnTo>
                  <a:pt x="4783" y="7796"/>
                </a:lnTo>
                <a:lnTo>
                  <a:pt x="4748" y="7749"/>
                </a:lnTo>
                <a:lnTo>
                  <a:pt x="4713" y="7726"/>
                </a:lnTo>
                <a:lnTo>
                  <a:pt x="4631" y="7691"/>
                </a:lnTo>
                <a:lnTo>
                  <a:pt x="4561" y="7691"/>
                </a:lnTo>
                <a:lnTo>
                  <a:pt x="4538" y="7633"/>
                </a:lnTo>
                <a:lnTo>
                  <a:pt x="4527" y="7598"/>
                </a:lnTo>
                <a:lnTo>
                  <a:pt x="4387" y="7330"/>
                </a:lnTo>
                <a:lnTo>
                  <a:pt x="4247" y="7005"/>
                </a:lnTo>
                <a:lnTo>
                  <a:pt x="4108" y="6656"/>
                </a:lnTo>
                <a:lnTo>
                  <a:pt x="3968" y="6295"/>
                </a:lnTo>
                <a:lnTo>
                  <a:pt x="3829" y="5899"/>
                </a:lnTo>
                <a:lnTo>
                  <a:pt x="3701" y="5516"/>
                </a:lnTo>
                <a:lnTo>
                  <a:pt x="3596" y="5132"/>
                </a:lnTo>
                <a:lnTo>
                  <a:pt x="3491" y="4771"/>
                </a:lnTo>
                <a:lnTo>
                  <a:pt x="3479" y="4701"/>
                </a:lnTo>
                <a:lnTo>
                  <a:pt x="3479" y="4643"/>
                </a:lnTo>
                <a:lnTo>
                  <a:pt x="3479" y="4585"/>
                </a:lnTo>
                <a:lnTo>
                  <a:pt x="3491" y="4527"/>
                </a:lnTo>
                <a:lnTo>
                  <a:pt x="3526" y="4410"/>
                </a:lnTo>
                <a:lnTo>
                  <a:pt x="3584" y="4317"/>
                </a:lnTo>
                <a:lnTo>
                  <a:pt x="3666" y="4236"/>
                </a:lnTo>
                <a:lnTo>
                  <a:pt x="3770" y="4166"/>
                </a:lnTo>
                <a:lnTo>
                  <a:pt x="3817" y="4143"/>
                </a:lnTo>
                <a:lnTo>
                  <a:pt x="3875" y="4131"/>
                </a:lnTo>
                <a:lnTo>
                  <a:pt x="3945" y="4119"/>
                </a:lnTo>
                <a:lnTo>
                  <a:pt x="4003" y="4119"/>
                </a:lnTo>
                <a:lnTo>
                  <a:pt x="4084" y="4108"/>
                </a:lnTo>
                <a:lnTo>
                  <a:pt x="4166" y="4085"/>
                </a:lnTo>
                <a:lnTo>
                  <a:pt x="4247" y="4061"/>
                </a:lnTo>
                <a:lnTo>
                  <a:pt x="4317" y="4015"/>
                </a:lnTo>
                <a:lnTo>
                  <a:pt x="4410" y="3933"/>
                </a:lnTo>
                <a:lnTo>
                  <a:pt x="4445" y="3875"/>
                </a:lnTo>
                <a:lnTo>
                  <a:pt x="4492" y="3829"/>
                </a:lnTo>
                <a:lnTo>
                  <a:pt x="4515" y="3770"/>
                </a:lnTo>
                <a:lnTo>
                  <a:pt x="4538" y="3701"/>
                </a:lnTo>
                <a:lnTo>
                  <a:pt x="4561" y="3631"/>
                </a:lnTo>
                <a:lnTo>
                  <a:pt x="4561" y="3561"/>
                </a:lnTo>
                <a:lnTo>
                  <a:pt x="4550" y="3491"/>
                </a:lnTo>
                <a:lnTo>
                  <a:pt x="4527" y="3421"/>
                </a:lnTo>
                <a:lnTo>
                  <a:pt x="4503" y="3352"/>
                </a:lnTo>
                <a:lnTo>
                  <a:pt x="4480" y="3293"/>
                </a:lnTo>
                <a:lnTo>
                  <a:pt x="4399" y="3200"/>
                </a:lnTo>
                <a:lnTo>
                  <a:pt x="4317" y="3119"/>
                </a:lnTo>
                <a:lnTo>
                  <a:pt x="4236" y="3061"/>
                </a:lnTo>
                <a:lnTo>
                  <a:pt x="4166" y="3014"/>
                </a:lnTo>
                <a:lnTo>
                  <a:pt x="4108" y="2991"/>
                </a:lnTo>
                <a:lnTo>
                  <a:pt x="3258" y="2991"/>
                </a:lnTo>
                <a:lnTo>
                  <a:pt x="3258" y="2979"/>
                </a:lnTo>
                <a:lnTo>
                  <a:pt x="3352" y="2921"/>
                </a:lnTo>
                <a:lnTo>
                  <a:pt x="3445" y="2863"/>
                </a:lnTo>
                <a:lnTo>
                  <a:pt x="3526" y="2805"/>
                </a:lnTo>
                <a:lnTo>
                  <a:pt x="3607" y="2735"/>
                </a:lnTo>
                <a:lnTo>
                  <a:pt x="3689" y="2665"/>
                </a:lnTo>
                <a:lnTo>
                  <a:pt x="3759" y="2584"/>
                </a:lnTo>
                <a:lnTo>
                  <a:pt x="3829" y="2502"/>
                </a:lnTo>
                <a:lnTo>
                  <a:pt x="3887" y="2409"/>
                </a:lnTo>
                <a:lnTo>
                  <a:pt x="3945" y="2316"/>
                </a:lnTo>
                <a:lnTo>
                  <a:pt x="3991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96" y="1909"/>
                </a:lnTo>
                <a:lnTo>
                  <a:pt x="4108" y="1793"/>
                </a:lnTo>
                <a:lnTo>
                  <a:pt x="4131" y="1676"/>
                </a:lnTo>
                <a:lnTo>
                  <a:pt x="4131" y="1572"/>
                </a:lnTo>
                <a:lnTo>
                  <a:pt x="4119" y="1409"/>
                </a:lnTo>
                <a:lnTo>
                  <a:pt x="4096" y="1257"/>
                </a:lnTo>
                <a:lnTo>
                  <a:pt x="4061" y="1106"/>
                </a:lnTo>
                <a:lnTo>
                  <a:pt x="4003" y="955"/>
                </a:lnTo>
                <a:lnTo>
                  <a:pt x="3945" y="827"/>
                </a:lnTo>
                <a:lnTo>
                  <a:pt x="3863" y="699"/>
                </a:lnTo>
                <a:lnTo>
                  <a:pt x="3782" y="571"/>
                </a:lnTo>
                <a:lnTo>
                  <a:pt x="3677" y="466"/>
                </a:lnTo>
                <a:lnTo>
                  <a:pt x="3573" y="362"/>
                </a:lnTo>
                <a:lnTo>
                  <a:pt x="3445" y="268"/>
                </a:lnTo>
                <a:lnTo>
                  <a:pt x="3328" y="199"/>
                </a:lnTo>
                <a:lnTo>
                  <a:pt x="3189" y="129"/>
                </a:lnTo>
                <a:lnTo>
                  <a:pt x="3049" y="71"/>
                </a:lnTo>
                <a:lnTo>
                  <a:pt x="2898" y="36"/>
                </a:lnTo>
                <a:lnTo>
                  <a:pt x="2747" y="13"/>
                </a:lnTo>
                <a:lnTo>
                  <a:pt x="25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7" name="Google Shape;2277;p53"/>
          <p:cNvSpPr/>
          <p:nvPr/>
        </p:nvSpPr>
        <p:spPr>
          <a:xfrm>
            <a:off x="1995518" y="3625608"/>
            <a:ext cx="178874" cy="389909"/>
          </a:xfrm>
          <a:custGeom>
            <a:rect b="b" l="l" r="r" t="t"/>
            <a:pathLst>
              <a:path extrusionOk="0" h="11287" w="5178">
                <a:moveTo>
                  <a:pt x="2583" y="1"/>
                </a:moveTo>
                <a:lnTo>
                  <a:pt x="2420" y="13"/>
                </a:lnTo>
                <a:lnTo>
                  <a:pt x="2269" y="36"/>
                </a:lnTo>
                <a:lnTo>
                  <a:pt x="2118" y="71"/>
                </a:lnTo>
                <a:lnTo>
                  <a:pt x="1978" y="129"/>
                </a:lnTo>
                <a:lnTo>
                  <a:pt x="1850" y="199"/>
                </a:lnTo>
                <a:lnTo>
                  <a:pt x="1722" y="268"/>
                </a:lnTo>
                <a:lnTo>
                  <a:pt x="1594" y="362"/>
                </a:lnTo>
                <a:lnTo>
                  <a:pt x="1490" y="466"/>
                </a:lnTo>
                <a:lnTo>
                  <a:pt x="1385" y="571"/>
                </a:lnTo>
                <a:lnTo>
                  <a:pt x="1303" y="699"/>
                </a:lnTo>
                <a:lnTo>
                  <a:pt x="1222" y="827"/>
                </a:lnTo>
                <a:lnTo>
                  <a:pt x="1164" y="955"/>
                </a:lnTo>
                <a:lnTo>
                  <a:pt x="1106" y="1106"/>
                </a:lnTo>
                <a:lnTo>
                  <a:pt x="1071" y="1257"/>
                </a:lnTo>
                <a:lnTo>
                  <a:pt x="1047" y="1409"/>
                </a:lnTo>
                <a:lnTo>
                  <a:pt x="1036" y="1572"/>
                </a:lnTo>
                <a:lnTo>
                  <a:pt x="1047" y="1676"/>
                </a:lnTo>
                <a:lnTo>
                  <a:pt x="1059" y="1793"/>
                </a:lnTo>
                <a:lnTo>
                  <a:pt x="1071" y="1909"/>
                </a:lnTo>
                <a:lnTo>
                  <a:pt x="1106" y="2014"/>
                </a:lnTo>
                <a:lnTo>
                  <a:pt x="1141" y="2118"/>
                </a:lnTo>
                <a:lnTo>
                  <a:pt x="1175" y="2223"/>
                </a:lnTo>
                <a:lnTo>
                  <a:pt x="1222" y="2316"/>
                </a:lnTo>
                <a:lnTo>
                  <a:pt x="1280" y="2409"/>
                </a:lnTo>
                <a:lnTo>
                  <a:pt x="1338" y="2502"/>
                </a:lnTo>
                <a:lnTo>
                  <a:pt x="1408" y="2584"/>
                </a:lnTo>
                <a:lnTo>
                  <a:pt x="1478" y="2665"/>
                </a:lnTo>
                <a:lnTo>
                  <a:pt x="1559" y="2735"/>
                </a:lnTo>
                <a:lnTo>
                  <a:pt x="1641" y="2805"/>
                </a:lnTo>
                <a:lnTo>
                  <a:pt x="1722" y="2863"/>
                </a:lnTo>
                <a:lnTo>
                  <a:pt x="1815" y="2921"/>
                </a:lnTo>
                <a:lnTo>
                  <a:pt x="1908" y="2979"/>
                </a:lnTo>
                <a:lnTo>
                  <a:pt x="1908" y="2991"/>
                </a:lnTo>
                <a:lnTo>
                  <a:pt x="1047" y="2991"/>
                </a:lnTo>
                <a:lnTo>
                  <a:pt x="989" y="3014"/>
                </a:lnTo>
                <a:lnTo>
                  <a:pt x="919" y="3061"/>
                </a:lnTo>
                <a:lnTo>
                  <a:pt x="838" y="3119"/>
                </a:lnTo>
                <a:lnTo>
                  <a:pt x="768" y="3200"/>
                </a:lnTo>
                <a:lnTo>
                  <a:pt x="698" y="3293"/>
                </a:lnTo>
                <a:lnTo>
                  <a:pt x="664" y="3352"/>
                </a:lnTo>
                <a:lnTo>
                  <a:pt x="640" y="3421"/>
                </a:lnTo>
                <a:lnTo>
                  <a:pt x="629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9" y="3689"/>
                </a:lnTo>
                <a:lnTo>
                  <a:pt x="640" y="3747"/>
                </a:lnTo>
                <a:lnTo>
                  <a:pt x="664" y="3805"/>
                </a:lnTo>
                <a:lnTo>
                  <a:pt x="733" y="3898"/>
                </a:lnTo>
                <a:lnTo>
                  <a:pt x="815" y="3980"/>
                </a:lnTo>
                <a:lnTo>
                  <a:pt x="885" y="4038"/>
                </a:lnTo>
                <a:lnTo>
                  <a:pt x="978" y="4085"/>
                </a:lnTo>
                <a:lnTo>
                  <a:pt x="1071" y="4108"/>
                </a:lnTo>
                <a:lnTo>
                  <a:pt x="1164" y="4119"/>
                </a:lnTo>
                <a:lnTo>
                  <a:pt x="1234" y="4119"/>
                </a:lnTo>
                <a:lnTo>
                  <a:pt x="1292" y="4131"/>
                </a:lnTo>
                <a:lnTo>
                  <a:pt x="1408" y="4166"/>
                </a:lnTo>
                <a:lnTo>
                  <a:pt x="1501" y="4236"/>
                </a:lnTo>
                <a:lnTo>
                  <a:pt x="1583" y="4317"/>
                </a:lnTo>
                <a:lnTo>
                  <a:pt x="1652" y="4410"/>
                </a:lnTo>
                <a:lnTo>
                  <a:pt x="1687" y="4515"/>
                </a:lnTo>
                <a:lnTo>
                  <a:pt x="1699" y="4643"/>
                </a:lnTo>
                <a:lnTo>
                  <a:pt x="1699" y="4701"/>
                </a:lnTo>
                <a:lnTo>
                  <a:pt x="1687" y="4759"/>
                </a:lnTo>
                <a:lnTo>
                  <a:pt x="1606" y="5108"/>
                </a:lnTo>
                <a:lnTo>
                  <a:pt x="1501" y="5469"/>
                </a:lnTo>
                <a:lnTo>
                  <a:pt x="1292" y="6214"/>
                </a:lnTo>
                <a:lnTo>
                  <a:pt x="1164" y="6574"/>
                </a:lnTo>
                <a:lnTo>
                  <a:pt x="1047" y="6923"/>
                </a:lnTo>
                <a:lnTo>
                  <a:pt x="919" y="7249"/>
                </a:lnTo>
                <a:lnTo>
                  <a:pt x="803" y="7552"/>
                </a:lnTo>
                <a:lnTo>
                  <a:pt x="733" y="7691"/>
                </a:lnTo>
                <a:lnTo>
                  <a:pt x="629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54" y="7842"/>
                </a:lnTo>
                <a:lnTo>
                  <a:pt x="442" y="7901"/>
                </a:lnTo>
                <a:lnTo>
                  <a:pt x="431" y="7947"/>
                </a:lnTo>
                <a:lnTo>
                  <a:pt x="442" y="7994"/>
                </a:lnTo>
                <a:lnTo>
                  <a:pt x="454" y="8040"/>
                </a:lnTo>
                <a:lnTo>
                  <a:pt x="477" y="8075"/>
                </a:lnTo>
                <a:lnTo>
                  <a:pt x="547" y="8133"/>
                </a:lnTo>
                <a:lnTo>
                  <a:pt x="570" y="8145"/>
                </a:lnTo>
                <a:lnTo>
                  <a:pt x="605" y="8157"/>
                </a:lnTo>
                <a:lnTo>
                  <a:pt x="594" y="8203"/>
                </a:lnTo>
                <a:lnTo>
                  <a:pt x="582" y="8226"/>
                </a:lnTo>
                <a:lnTo>
                  <a:pt x="396" y="8506"/>
                </a:lnTo>
                <a:lnTo>
                  <a:pt x="303" y="8657"/>
                </a:lnTo>
                <a:lnTo>
                  <a:pt x="221" y="8820"/>
                </a:lnTo>
                <a:lnTo>
                  <a:pt x="140" y="8971"/>
                </a:lnTo>
                <a:lnTo>
                  <a:pt x="70" y="9145"/>
                </a:lnTo>
                <a:lnTo>
                  <a:pt x="24" y="9308"/>
                </a:lnTo>
                <a:lnTo>
                  <a:pt x="0" y="9471"/>
                </a:lnTo>
                <a:lnTo>
                  <a:pt x="0" y="9634"/>
                </a:lnTo>
                <a:lnTo>
                  <a:pt x="12" y="9797"/>
                </a:lnTo>
                <a:lnTo>
                  <a:pt x="24" y="9960"/>
                </a:lnTo>
                <a:lnTo>
                  <a:pt x="70" y="10111"/>
                </a:lnTo>
                <a:lnTo>
                  <a:pt x="105" y="10251"/>
                </a:lnTo>
                <a:lnTo>
                  <a:pt x="163" y="10390"/>
                </a:lnTo>
                <a:lnTo>
                  <a:pt x="233" y="10518"/>
                </a:lnTo>
                <a:lnTo>
                  <a:pt x="315" y="10623"/>
                </a:lnTo>
                <a:lnTo>
                  <a:pt x="280" y="10739"/>
                </a:lnTo>
                <a:lnTo>
                  <a:pt x="187" y="10856"/>
                </a:lnTo>
                <a:lnTo>
                  <a:pt x="140" y="10914"/>
                </a:lnTo>
                <a:lnTo>
                  <a:pt x="105" y="10984"/>
                </a:lnTo>
                <a:lnTo>
                  <a:pt x="82" y="11053"/>
                </a:lnTo>
                <a:lnTo>
                  <a:pt x="70" y="11123"/>
                </a:lnTo>
                <a:lnTo>
                  <a:pt x="59" y="11286"/>
                </a:lnTo>
                <a:lnTo>
                  <a:pt x="5119" y="11286"/>
                </a:lnTo>
                <a:lnTo>
                  <a:pt x="5096" y="11112"/>
                </a:lnTo>
                <a:lnTo>
                  <a:pt x="5085" y="11042"/>
                </a:lnTo>
                <a:lnTo>
                  <a:pt x="5061" y="10984"/>
                </a:lnTo>
                <a:lnTo>
                  <a:pt x="5026" y="10925"/>
                </a:lnTo>
                <a:lnTo>
                  <a:pt x="4992" y="10867"/>
                </a:lnTo>
                <a:lnTo>
                  <a:pt x="4898" y="10739"/>
                </a:lnTo>
                <a:lnTo>
                  <a:pt x="4887" y="10600"/>
                </a:lnTo>
                <a:lnTo>
                  <a:pt x="4957" y="10495"/>
                </a:lnTo>
                <a:lnTo>
                  <a:pt x="5015" y="10379"/>
                </a:lnTo>
                <a:lnTo>
                  <a:pt x="5073" y="10262"/>
                </a:lnTo>
                <a:lnTo>
                  <a:pt x="5108" y="10134"/>
                </a:lnTo>
                <a:lnTo>
                  <a:pt x="5143" y="10006"/>
                </a:lnTo>
                <a:lnTo>
                  <a:pt x="5166" y="9867"/>
                </a:lnTo>
                <a:lnTo>
                  <a:pt x="5178" y="9716"/>
                </a:lnTo>
                <a:lnTo>
                  <a:pt x="5178" y="9564"/>
                </a:lnTo>
                <a:lnTo>
                  <a:pt x="5154" y="9390"/>
                </a:lnTo>
                <a:lnTo>
                  <a:pt x="5119" y="9215"/>
                </a:lnTo>
                <a:lnTo>
                  <a:pt x="5061" y="9041"/>
                </a:lnTo>
                <a:lnTo>
                  <a:pt x="4992" y="8866"/>
                </a:lnTo>
                <a:lnTo>
                  <a:pt x="4922" y="8703"/>
                </a:lnTo>
                <a:lnTo>
                  <a:pt x="4829" y="8540"/>
                </a:lnTo>
                <a:lnTo>
                  <a:pt x="4736" y="8378"/>
                </a:lnTo>
                <a:lnTo>
                  <a:pt x="4642" y="8226"/>
                </a:lnTo>
                <a:lnTo>
                  <a:pt x="4642" y="8157"/>
                </a:lnTo>
                <a:lnTo>
                  <a:pt x="4666" y="8157"/>
                </a:lnTo>
                <a:lnTo>
                  <a:pt x="4689" y="8145"/>
                </a:lnTo>
                <a:lnTo>
                  <a:pt x="4724" y="8133"/>
                </a:lnTo>
                <a:lnTo>
                  <a:pt x="4782" y="8075"/>
                </a:lnTo>
                <a:lnTo>
                  <a:pt x="4805" y="8040"/>
                </a:lnTo>
                <a:lnTo>
                  <a:pt x="4829" y="7994"/>
                </a:lnTo>
                <a:lnTo>
                  <a:pt x="4829" y="7947"/>
                </a:lnTo>
                <a:lnTo>
                  <a:pt x="4829" y="7901"/>
                </a:lnTo>
                <a:lnTo>
                  <a:pt x="4805" y="7842"/>
                </a:lnTo>
                <a:lnTo>
                  <a:pt x="4782" y="7796"/>
                </a:lnTo>
                <a:lnTo>
                  <a:pt x="4747" y="7749"/>
                </a:lnTo>
                <a:lnTo>
                  <a:pt x="4701" y="7726"/>
                </a:lnTo>
                <a:lnTo>
                  <a:pt x="4631" y="7691"/>
                </a:lnTo>
                <a:lnTo>
                  <a:pt x="4561" y="7691"/>
                </a:lnTo>
                <a:lnTo>
                  <a:pt x="4538" y="7633"/>
                </a:lnTo>
                <a:lnTo>
                  <a:pt x="4514" y="7598"/>
                </a:lnTo>
                <a:lnTo>
                  <a:pt x="4387" y="7330"/>
                </a:lnTo>
                <a:lnTo>
                  <a:pt x="4247" y="7005"/>
                </a:lnTo>
                <a:lnTo>
                  <a:pt x="4096" y="6667"/>
                </a:lnTo>
                <a:lnTo>
                  <a:pt x="3956" y="6295"/>
                </a:lnTo>
                <a:lnTo>
                  <a:pt x="3828" y="5899"/>
                </a:lnTo>
                <a:lnTo>
                  <a:pt x="3700" y="5516"/>
                </a:lnTo>
                <a:lnTo>
                  <a:pt x="3584" y="5132"/>
                </a:lnTo>
                <a:lnTo>
                  <a:pt x="3491" y="4771"/>
                </a:lnTo>
                <a:lnTo>
                  <a:pt x="3479" y="4701"/>
                </a:lnTo>
                <a:lnTo>
                  <a:pt x="3467" y="4643"/>
                </a:lnTo>
                <a:lnTo>
                  <a:pt x="3467" y="4585"/>
                </a:lnTo>
                <a:lnTo>
                  <a:pt x="3479" y="4527"/>
                </a:lnTo>
                <a:lnTo>
                  <a:pt x="3526" y="4410"/>
                </a:lnTo>
                <a:lnTo>
                  <a:pt x="3584" y="4317"/>
                </a:lnTo>
                <a:lnTo>
                  <a:pt x="3665" y="4236"/>
                </a:lnTo>
                <a:lnTo>
                  <a:pt x="3758" y="4166"/>
                </a:lnTo>
                <a:lnTo>
                  <a:pt x="3816" y="4143"/>
                </a:lnTo>
                <a:lnTo>
                  <a:pt x="3875" y="4131"/>
                </a:lnTo>
                <a:lnTo>
                  <a:pt x="3933" y="4119"/>
                </a:lnTo>
                <a:lnTo>
                  <a:pt x="4003" y="4119"/>
                </a:lnTo>
                <a:lnTo>
                  <a:pt x="4084" y="4108"/>
                </a:lnTo>
                <a:lnTo>
                  <a:pt x="4165" y="4085"/>
                </a:lnTo>
                <a:lnTo>
                  <a:pt x="4247" y="4061"/>
                </a:lnTo>
                <a:lnTo>
                  <a:pt x="4317" y="4015"/>
                </a:lnTo>
                <a:lnTo>
                  <a:pt x="4398" y="3933"/>
                </a:lnTo>
                <a:lnTo>
                  <a:pt x="4445" y="3875"/>
                </a:lnTo>
                <a:lnTo>
                  <a:pt x="4480" y="3829"/>
                </a:lnTo>
                <a:lnTo>
                  <a:pt x="4514" y="3770"/>
                </a:lnTo>
                <a:lnTo>
                  <a:pt x="4538" y="3701"/>
                </a:lnTo>
                <a:lnTo>
                  <a:pt x="4549" y="3631"/>
                </a:lnTo>
                <a:lnTo>
                  <a:pt x="4549" y="3561"/>
                </a:lnTo>
                <a:lnTo>
                  <a:pt x="4538" y="3491"/>
                </a:lnTo>
                <a:lnTo>
                  <a:pt x="4526" y="3421"/>
                </a:lnTo>
                <a:lnTo>
                  <a:pt x="4503" y="3352"/>
                </a:lnTo>
                <a:lnTo>
                  <a:pt x="4468" y="3293"/>
                </a:lnTo>
                <a:lnTo>
                  <a:pt x="4398" y="3200"/>
                </a:lnTo>
                <a:lnTo>
                  <a:pt x="4317" y="3119"/>
                </a:lnTo>
                <a:lnTo>
                  <a:pt x="4235" y="3061"/>
                </a:lnTo>
                <a:lnTo>
                  <a:pt x="4165" y="3014"/>
                </a:lnTo>
                <a:lnTo>
                  <a:pt x="4107" y="2991"/>
                </a:lnTo>
                <a:lnTo>
                  <a:pt x="3246" y="2991"/>
                </a:lnTo>
                <a:lnTo>
                  <a:pt x="3246" y="2979"/>
                </a:lnTo>
                <a:lnTo>
                  <a:pt x="3351" y="2921"/>
                </a:lnTo>
                <a:lnTo>
                  <a:pt x="3433" y="2863"/>
                </a:lnTo>
                <a:lnTo>
                  <a:pt x="3526" y="2805"/>
                </a:lnTo>
                <a:lnTo>
                  <a:pt x="3607" y="2735"/>
                </a:lnTo>
                <a:lnTo>
                  <a:pt x="3688" y="2665"/>
                </a:lnTo>
                <a:lnTo>
                  <a:pt x="3758" y="2584"/>
                </a:lnTo>
                <a:lnTo>
                  <a:pt x="3816" y="2502"/>
                </a:lnTo>
                <a:lnTo>
                  <a:pt x="3886" y="2409"/>
                </a:lnTo>
                <a:lnTo>
                  <a:pt x="3933" y="2316"/>
                </a:lnTo>
                <a:lnTo>
                  <a:pt x="3979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84" y="1909"/>
                </a:lnTo>
                <a:lnTo>
                  <a:pt x="4107" y="1793"/>
                </a:lnTo>
                <a:lnTo>
                  <a:pt x="4119" y="1676"/>
                </a:lnTo>
                <a:lnTo>
                  <a:pt x="4131" y="1572"/>
                </a:lnTo>
                <a:lnTo>
                  <a:pt x="4119" y="1409"/>
                </a:lnTo>
                <a:lnTo>
                  <a:pt x="4096" y="1257"/>
                </a:lnTo>
                <a:lnTo>
                  <a:pt x="4061" y="1106"/>
                </a:lnTo>
                <a:lnTo>
                  <a:pt x="4003" y="955"/>
                </a:lnTo>
                <a:lnTo>
                  <a:pt x="3944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77" y="466"/>
                </a:lnTo>
                <a:lnTo>
                  <a:pt x="3560" y="362"/>
                </a:lnTo>
                <a:lnTo>
                  <a:pt x="3444" y="268"/>
                </a:lnTo>
                <a:lnTo>
                  <a:pt x="3316" y="199"/>
                </a:lnTo>
                <a:lnTo>
                  <a:pt x="3177" y="129"/>
                </a:lnTo>
                <a:lnTo>
                  <a:pt x="3037" y="71"/>
                </a:lnTo>
                <a:lnTo>
                  <a:pt x="2897" y="36"/>
                </a:lnTo>
                <a:lnTo>
                  <a:pt x="2734" y="13"/>
                </a:lnTo>
                <a:lnTo>
                  <a:pt x="25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8" name="Google Shape;2278;p53"/>
          <p:cNvSpPr/>
          <p:nvPr/>
        </p:nvSpPr>
        <p:spPr>
          <a:xfrm>
            <a:off x="2974522" y="3625608"/>
            <a:ext cx="178874" cy="389909"/>
          </a:xfrm>
          <a:custGeom>
            <a:rect b="b" l="l" r="r" t="t"/>
            <a:pathLst>
              <a:path extrusionOk="0" h="11287" w="5178">
                <a:moveTo>
                  <a:pt x="2583" y="1"/>
                </a:moveTo>
                <a:lnTo>
                  <a:pt x="2432" y="13"/>
                </a:lnTo>
                <a:lnTo>
                  <a:pt x="2269" y="36"/>
                </a:lnTo>
                <a:lnTo>
                  <a:pt x="2130" y="71"/>
                </a:lnTo>
                <a:lnTo>
                  <a:pt x="1978" y="129"/>
                </a:lnTo>
                <a:lnTo>
                  <a:pt x="1850" y="199"/>
                </a:lnTo>
                <a:lnTo>
                  <a:pt x="1722" y="268"/>
                </a:lnTo>
                <a:lnTo>
                  <a:pt x="1606" y="362"/>
                </a:lnTo>
                <a:lnTo>
                  <a:pt x="1490" y="466"/>
                </a:lnTo>
                <a:lnTo>
                  <a:pt x="1397" y="571"/>
                </a:lnTo>
                <a:lnTo>
                  <a:pt x="1304" y="699"/>
                </a:lnTo>
                <a:lnTo>
                  <a:pt x="1222" y="827"/>
                </a:lnTo>
                <a:lnTo>
                  <a:pt x="1164" y="955"/>
                </a:lnTo>
                <a:lnTo>
                  <a:pt x="1106" y="1106"/>
                </a:lnTo>
                <a:lnTo>
                  <a:pt x="1071" y="1257"/>
                </a:lnTo>
                <a:lnTo>
                  <a:pt x="1048" y="1409"/>
                </a:lnTo>
                <a:lnTo>
                  <a:pt x="1036" y="1572"/>
                </a:lnTo>
                <a:lnTo>
                  <a:pt x="1048" y="1676"/>
                </a:lnTo>
                <a:lnTo>
                  <a:pt x="1059" y="1793"/>
                </a:lnTo>
                <a:lnTo>
                  <a:pt x="1071" y="1909"/>
                </a:lnTo>
                <a:lnTo>
                  <a:pt x="1106" y="2014"/>
                </a:lnTo>
                <a:lnTo>
                  <a:pt x="1141" y="2118"/>
                </a:lnTo>
                <a:lnTo>
                  <a:pt x="1176" y="2223"/>
                </a:lnTo>
                <a:lnTo>
                  <a:pt x="1234" y="2316"/>
                </a:lnTo>
                <a:lnTo>
                  <a:pt x="1280" y="2409"/>
                </a:lnTo>
                <a:lnTo>
                  <a:pt x="1338" y="2502"/>
                </a:lnTo>
                <a:lnTo>
                  <a:pt x="1408" y="2584"/>
                </a:lnTo>
                <a:lnTo>
                  <a:pt x="1478" y="2665"/>
                </a:lnTo>
                <a:lnTo>
                  <a:pt x="1560" y="2735"/>
                </a:lnTo>
                <a:lnTo>
                  <a:pt x="1641" y="2805"/>
                </a:lnTo>
                <a:lnTo>
                  <a:pt x="1734" y="2863"/>
                </a:lnTo>
                <a:lnTo>
                  <a:pt x="1815" y="2921"/>
                </a:lnTo>
                <a:lnTo>
                  <a:pt x="1909" y="2979"/>
                </a:lnTo>
                <a:lnTo>
                  <a:pt x="1909" y="2991"/>
                </a:lnTo>
                <a:lnTo>
                  <a:pt x="1048" y="2991"/>
                </a:lnTo>
                <a:lnTo>
                  <a:pt x="989" y="3014"/>
                </a:lnTo>
                <a:lnTo>
                  <a:pt x="920" y="3061"/>
                </a:lnTo>
                <a:lnTo>
                  <a:pt x="850" y="3119"/>
                </a:lnTo>
                <a:lnTo>
                  <a:pt x="768" y="3200"/>
                </a:lnTo>
                <a:lnTo>
                  <a:pt x="699" y="3293"/>
                </a:lnTo>
                <a:lnTo>
                  <a:pt x="664" y="3352"/>
                </a:lnTo>
                <a:lnTo>
                  <a:pt x="640" y="3421"/>
                </a:lnTo>
                <a:lnTo>
                  <a:pt x="629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9" y="3689"/>
                </a:lnTo>
                <a:lnTo>
                  <a:pt x="640" y="3747"/>
                </a:lnTo>
                <a:lnTo>
                  <a:pt x="675" y="3805"/>
                </a:lnTo>
                <a:lnTo>
                  <a:pt x="733" y="3898"/>
                </a:lnTo>
                <a:lnTo>
                  <a:pt x="815" y="3980"/>
                </a:lnTo>
                <a:lnTo>
                  <a:pt x="885" y="4038"/>
                </a:lnTo>
                <a:lnTo>
                  <a:pt x="978" y="4085"/>
                </a:lnTo>
                <a:lnTo>
                  <a:pt x="1071" y="4108"/>
                </a:lnTo>
                <a:lnTo>
                  <a:pt x="1164" y="4119"/>
                </a:lnTo>
                <a:lnTo>
                  <a:pt x="1234" y="4119"/>
                </a:lnTo>
                <a:lnTo>
                  <a:pt x="1304" y="4131"/>
                </a:lnTo>
                <a:lnTo>
                  <a:pt x="1408" y="4166"/>
                </a:lnTo>
                <a:lnTo>
                  <a:pt x="1513" y="4236"/>
                </a:lnTo>
                <a:lnTo>
                  <a:pt x="1583" y="4317"/>
                </a:lnTo>
                <a:lnTo>
                  <a:pt x="1653" y="4410"/>
                </a:lnTo>
                <a:lnTo>
                  <a:pt x="1688" y="4515"/>
                </a:lnTo>
                <a:lnTo>
                  <a:pt x="1699" y="4643"/>
                </a:lnTo>
                <a:lnTo>
                  <a:pt x="1699" y="4701"/>
                </a:lnTo>
                <a:lnTo>
                  <a:pt x="1688" y="4759"/>
                </a:lnTo>
                <a:lnTo>
                  <a:pt x="1606" y="5108"/>
                </a:lnTo>
                <a:lnTo>
                  <a:pt x="1513" y="5469"/>
                </a:lnTo>
                <a:lnTo>
                  <a:pt x="1292" y="6214"/>
                </a:lnTo>
                <a:lnTo>
                  <a:pt x="1176" y="6574"/>
                </a:lnTo>
                <a:lnTo>
                  <a:pt x="1048" y="6923"/>
                </a:lnTo>
                <a:lnTo>
                  <a:pt x="931" y="7249"/>
                </a:lnTo>
                <a:lnTo>
                  <a:pt x="803" y="7552"/>
                </a:lnTo>
                <a:lnTo>
                  <a:pt x="733" y="7691"/>
                </a:lnTo>
                <a:lnTo>
                  <a:pt x="640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66" y="7842"/>
                </a:lnTo>
                <a:lnTo>
                  <a:pt x="443" y="7901"/>
                </a:lnTo>
                <a:lnTo>
                  <a:pt x="431" y="7947"/>
                </a:lnTo>
                <a:lnTo>
                  <a:pt x="443" y="7994"/>
                </a:lnTo>
                <a:lnTo>
                  <a:pt x="454" y="8040"/>
                </a:lnTo>
                <a:lnTo>
                  <a:pt x="489" y="8075"/>
                </a:lnTo>
                <a:lnTo>
                  <a:pt x="547" y="8133"/>
                </a:lnTo>
                <a:lnTo>
                  <a:pt x="582" y="8145"/>
                </a:lnTo>
                <a:lnTo>
                  <a:pt x="606" y="8157"/>
                </a:lnTo>
                <a:lnTo>
                  <a:pt x="594" y="8203"/>
                </a:lnTo>
                <a:lnTo>
                  <a:pt x="582" y="8226"/>
                </a:lnTo>
                <a:lnTo>
                  <a:pt x="408" y="8506"/>
                </a:lnTo>
                <a:lnTo>
                  <a:pt x="315" y="8657"/>
                </a:lnTo>
                <a:lnTo>
                  <a:pt x="222" y="8820"/>
                </a:lnTo>
                <a:lnTo>
                  <a:pt x="140" y="8971"/>
                </a:lnTo>
                <a:lnTo>
                  <a:pt x="70" y="9145"/>
                </a:lnTo>
                <a:lnTo>
                  <a:pt x="24" y="9308"/>
                </a:lnTo>
                <a:lnTo>
                  <a:pt x="1" y="9471"/>
                </a:lnTo>
                <a:lnTo>
                  <a:pt x="1" y="9634"/>
                </a:lnTo>
                <a:lnTo>
                  <a:pt x="12" y="9797"/>
                </a:lnTo>
                <a:lnTo>
                  <a:pt x="35" y="9960"/>
                </a:lnTo>
                <a:lnTo>
                  <a:pt x="70" y="10111"/>
                </a:lnTo>
                <a:lnTo>
                  <a:pt x="117" y="10251"/>
                </a:lnTo>
                <a:lnTo>
                  <a:pt x="175" y="10390"/>
                </a:lnTo>
                <a:lnTo>
                  <a:pt x="233" y="10518"/>
                </a:lnTo>
                <a:lnTo>
                  <a:pt x="315" y="10623"/>
                </a:lnTo>
                <a:lnTo>
                  <a:pt x="291" y="10739"/>
                </a:lnTo>
                <a:lnTo>
                  <a:pt x="187" y="10856"/>
                </a:lnTo>
                <a:lnTo>
                  <a:pt x="140" y="10914"/>
                </a:lnTo>
                <a:lnTo>
                  <a:pt x="105" y="10984"/>
                </a:lnTo>
                <a:lnTo>
                  <a:pt x="82" y="11053"/>
                </a:lnTo>
                <a:lnTo>
                  <a:pt x="70" y="11123"/>
                </a:lnTo>
                <a:lnTo>
                  <a:pt x="59" y="11286"/>
                </a:lnTo>
                <a:lnTo>
                  <a:pt x="5120" y="11286"/>
                </a:lnTo>
                <a:lnTo>
                  <a:pt x="5096" y="11112"/>
                </a:lnTo>
                <a:lnTo>
                  <a:pt x="5085" y="11042"/>
                </a:lnTo>
                <a:lnTo>
                  <a:pt x="5061" y="10984"/>
                </a:lnTo>
                <a:lnTo>
                  <a:pt x="5038" y="10925"/>
                </a:lnTo>
                <a:lnTo>
                  <a:pt x="4992" y="10867"/>
                </a:lnTo>
                <a:lnTo>
                  <a:pt x="4899" y="10739"/>
                </a:lnTo>
                <a:lnTo>
                  <a:pt x="4887" y="10600"/>
                </a:lnTo>
                <a:lnTo>
                  <a:pt x="4957" y="10495"/>
                </a:lnTo>
                <a:lnTo>
                  <a:pt x="5015" y="10379"/>
                </a:lnTo>
                <a:lnTo>
                  <a:pt x="5073" y="10262"/>
                </a:lnTo>
                <a:lnTo>
                  <a:pt x="5120" y="10134"/>
                </a:lnTo>
                <a:lnTo>
                  <a:pt x="5143" y="10006"/>
                </a:lnTo>
                <a:lnTo>
                  <a:pt x="5166" y="9867"/>
                </a:lnTo>
                <a:lnTo>
                  <a:pt x="5178" y="9716"/>
                </a:lnTo>
                <a:lnTo>
                  <a:pt x="5178" y="9564"/>
                </a:lnTo>
                <a:lnTo>
                  <a:pt x="5155" y="9390"/>
                </a:lnTo>
                <a:lnTo>
                  <a:pt x="5120" y="9215"/>
                </a:lnTo>
                <a:lnTo>
                  <a:pt x="5061" y="9041"/>
                </a:lnTo>
                <a:lnTo>
                  <a:pt x="4992" y="8866"/>
                </a:lnTo>
                <a:lnTo>
                  <a:pt x="4922" y="8703"/>
                </a:lnTo>
                <a:lnTo>
                  <a:pt x="4829" y="8540"/>
                </a:lnTo>
                <a:lnTo>
                  <a:pt x="4747" y="8378"/>
                </a:lnTo>
                <a:lnTo>
                  <a:pt x="4654" y="8226"/>
                </a:lnTo>
                <a:lnTo>
                  <a:pt x="4643" y="8157"/>
                </a:lnTo>
                <a:lnTo>
                  <a:pt x="4666" y="8157"/>
                </a:lnTo>
                <a:lnTo>
                  <a:pt x="4689" y="8145"/>
                </a:lnTo>
                <a:lnTo>
                  <a:pt x="4724" y="8133"/>
                </a:lnTo>
                <a:lnTo>
                  <a:pt x="4782" y="8075"/>
                </a:lnTo>
                <a:lnTo>
                  <a:pt x="4806" y="8040"/>
                </a:lnTo>
                <a:lnTo>
                  <a:pt x="4829" y="7994"/>
                </a:lnTo>
                <a:lnTo>
                  <a:pt x="4840" y="7947"/>
                </a:lnTo>
                <a:lnTo>
                  <a:pt x="4829" y="7901"/>
                </a:lnTo>
                <a:lnTo>
                  <a:pt x="4806" y="7842"/>
                </a:lnTo>
                <a:lnTo>
                  <a:pt x="4782" y="7796"/>
                </a:lnTo>
                <a:lnTo>
                  <a:pt x="4747" y="7749"/>
                </a:lnTo>
                <a:lnTo>
                  <a:pt x="4712" y="7726"/>
                </a:lnTo>
                <a:lnTo>
                  <a:pt x="4631" y="7691"/>
                </a:lnTo>
                <a:lnTo>
                  <a:pt x="4561" y="7691"/>
                </a:lnTo>
                <a:lnTo>
                  <a:pt x="4538" y="7633"/>
                </a:lnTo>
                <a:lnTo>
                  <a:pt x="4515" y="7598"/>
                </a:lnTo>
                <a:lnTo>
                  <a:pt x="4387" y="7330"/>
                </a:lnTo>
                <a:lnTo>
                  <a:pt x="4247" y="7005"/>
                </a:lnTo>
                <a:lnTo>
                  <a:pt x="4107" y="6667"/>
                </a:lnTo>
                <a:lnTo>
                  <a:pt x="3968" y="6295"/>
                </a:lnTo>
                <a:lnTo>
                  <a:pt x="3828" y="5899"/>
                </a:lnTo>
                <a:lnTo>
                  <a:pt x="3700" y="5516"/>
                </a:lnTo>
                <a:lnTo>
                  <a:pt x="3584" y="5132"/>
                </a:lnTo>
                <a:lnTo>
                  <a:pt x="3491" y="4771"/>
                </a:lnTo>
                <a:lnTo>
                  <a:pt x="3479" y="4701"/>
                </a:lnTo>
                <a:lnTo>
                  <a:pt x="3468" y="4643"/>
                </a:lnTo>
                <a:lnTo>
                  <a:pt x="3479" y="4585"/>
                </a:lnTo>
                <a:lnTo>
                  <a:pt x="3479" y="4527"/>
                </a:lnTo>
                <a:lnTo>
                  <a:pt x="3526" y="4410"/>
                </a:lnTo>
                <a:lnTo>
                  <a:pt x="3584" y="4317"/>
                </a:lnTo>
                <a:lnTo>
                  <a:pt x="3665" y="4236"/>
                </a:lnTo>
                <a:lnTo>
                  <a:pt x="3758" y="4166"/>
                </a:lnTo>
                <a:lnTo>
                  <a:pt x="3817" y="4143"/>
                </a:lnTo>
                <a:lnTo>
                  <a:pt x="3875" y="4131"/>
                </a:lnTo>
                <a:lnTo>
                  <a:pt x="3933" y="4119"/>
                </a:lnTo>
                <a:lnTo>
                  <a:pt x="4003" y="4119"/>
                </a:lnTo>
                <a:lnTo>
                  <a:pt x="4084" y="4108"/>
                </a:lnTo>
                <a:lnTo>
                  <a:pt x="4166" y="4085"/>
                </a:lnTo>
                <a:lnTo>
                  <a:pt x="4247" y="4061"/>
                </a:lnTo>
                <a:lnTo>
                  <a:pt x="4317" y="4015"/>
                </a:lnTo>
                <a:lnTo>
                  <a:pt x="4410" y="3933"/>
                </a:lnTo>
                <a:lnTo>
                  <a:pt x="4445" y="3875"/>
                </a:lnTo>
                <a:lnTo>
                  <a:pt x="4480" y="3829"/>
                </a:lnTo>
                <a:lnTo>
                  <a:pt x="4515" y="3770"/>
                </a:lnTo>
                <a:lnTo>
                  <a:pt x="4538" y="3701"/>
                </a:lnTo>
                <a:lnTo>
                  <a:pt x="4550" y="3631"/>
                </a:lnTo>
                <a:lnTo>
                  <a:pt x="4550" y="3561"/>
                </a:lnTo>
                <a:lnTo>
                  <a:pt x="4538" y="3491"/>
                </a:lnTo>
                <a:lnTo>
                  <a:pt x="4526" y="3421"/>
                </a:lnTo>
                <a:lnTo>
                  <a:pt x="4503" y="3352"/>
                </a:lnTo>
                <a:lnTo>
                  <a:pt x="4468" y="3293"/>
                </a:lnTo>
                <a:lnTo>
                  <a:pt x="4398" y="3200"/>
                </a:lnTo>
                <a:lnTo>
                  <a:pt x="4317" y="3119"/>
                </a:lnTo>
                <a:lnTo>
                  <a:pt x="4235" y="3061"/>
                </a:lnTo>
                <a:lnTo>
                  <a:pt x="4166" y="3014"/>
                </a:lnTo>
                <a:lnTo>
                  <a:pt x="4107" y="2991"/>
                </a:lnTo>
                <a:lnTo>
                  <a:pt x="3258" y="2991"/>
                </a:lnTo>
                <a:lnTo>
                  <a:pt x="3247" y="2979"/>
                </a:lnTo>
                <a:lnTo>
                  <a:pt x="3351" y="2921"/>
                </a:lnTo>
                <a:lnTo>
                  <a:pt x="3433" y="2863"/>
                </a:lnTo>
                <a:lnTo>
                  <a:pt x="3526" y="2805"/>
                </a:lnTo>
                <a:lnTo>
                  <a:pt x="3607" y="2735"/>
                </a:lnTo>
                <a:lnTo>
                  <a:pt x="3689" y="2665"/>
                </a:lnTo>
                <a:lnTo>
                  <a:pt x="3758" y="2584"/>
                </a:lnTo>
                <a:lnTo>
                  <a:pt x="3828" y="2502"/>
                </a:lnTo>
                <a:lnTo>
                  <a:pt x="3886" y="2409"/>
                </a:lnTo>
                <a:lnTo>
                  <a:pt x="3933" y="2316"/>
                </a:lnTo>
                <a:lnTo>
                  <a:pt x="3991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96" y="1909"/>
                </a:lnTo>
                <a:lnTo>
                  <a:pt x="4107" y="1793"/>
                </a:lnTo>
                <a:lnTo>
                  <a:pt x="4119" y="1676"/>
                </a:lnTo>
                <a:lnTo>
                  <a:pt x="4131" y="1572"/>
                </a:lnTo>
                <a:lnTo>
                  <a:pt x="4119" y="1409"/>
                </a:lnTo>
                <a:lnTo>
                  <a:pt x="4096" y="1257"/>
                </a:lnTo>
                <a:lnTo>
                  <a:pt x="4061" y="1106"/>
                </a:lnTo>
                <a:lnTo>
                  <a:pt x="4003" y="955"/>
                </a:lnTo>
                <a:lnTo>
                  <a:pt x="3945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77" y="466"/>
                </a:lnTo>
                <a:lnTo>
                  <a:pt x="3561" y="362"/>
                </a:lnTo>
                <a:lnTo>
                  <a:pt x="3444" y="268"/>
                </a:lnTo>
                <a:lnTo>
                  <a:pt x="3316" y="199"/>
                </a:lnTo>
                <a:lnTo>
                  <a:pt x="3188" y="129"/>
                </a:lnTo>
                <a:lnTo>
                  <a:pt x="3049" y="71"/>
                </a:lnTo>
                <a:lnTo>
                  <a:pt x="2897" y="36"/>
                </a:lnTo>
                <a:lnTo>
                  <a:pt x="2746" y="13"/>
                </a:lnTo>
                <a:lnTo>
                  <a:pt x="25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9" name="Google Shape;2279;p53"/>
          <p:cNvSpPr/>
          <p:nvPr/>
        </p:nvSpPr>
        <p:spPr>
          <a:xfrm>
            <a:off x="4508956" y="3625608"/>
            <a:ext cx="178874" cy="389909"/>
          </a:xfrm>
          <a:custGeom>
            <a:rect b="b" l="l" r="r" t="t"/>
            <a:pathLst>
              <a:path extrusionOk="0" h="11287" w="5178">
                <a:moveTo>
                  <a:pt x="2583" y="1"/>
                </a:moveTo>
                <a:lnTo>
                  <a:pt x="2420" y="13"/>
                </a:lnTo>
                <a:lnTo>
                  <a:pt x="2269" y="36"/>
                </a:lnTo>
                <a:lnTo>
                  <a:pt x="2129" y="71"/>
                </a:lnTo>
                <a:lnTo>
                  <a:pt x="1978" y="129"/>
                </a:lnTo>
                <a:lnTo>
                  <a:pt x="1850" y="199"/>
                </a:lnTo>
                <a:lnTo>
                  <a:pt x="1722" y="268"/>
                </a:lnTo>
                <a:lnTo>
                  <a:pt x="1606" y="362"/>
                </a:lnTo>
                <a:lnTo>
                  <a:pt x="1489" y="466"/>
                </a:lnTo>
                <a:lnTo>
                  <a:pt x="1396" y="571"/>
                </a:lnTo>
                <a:lnTo>
                  <a:pt x="1303" y="699"/>
                </a:lnTo>
                <a:lnTo>
                  <a:pt x="1222" y="827"/>
                </a:lnTo>
                <a:lnTo>
                  <a:pt x="1164" y="955"/>
                </a:lnTo>
                <a:lnTo>
                  <a:pt x="1106" y="1106"/>
                </a:lnTo>
                <a:lnTo>
                  <a:pt x="1071" y="1257"/>
                </a:lnTo>
                <a:lnTo>
                  <a:pt x="1047" y="1409"/>
                </a:lnTo>
                <a:lnTo>
                  <a:pt x="1036" y="1572"/>
                </a:lnTo>
                <a:lnTo>
                  <a:pt x="1047" y="1676"/>
                </a:lnTo>
                <a:lnTo>
                  <a:pt x="1059" y="1793"/>
                </a:lnTo>
                <a:lnTo>
                  <a:pt x="1071" y="1909"/>
                </a:lnTo>
                <a:lnTo>
                  <a:pt x="1106" y="2014"/>
                </a:lnTo>
                <a:lnTo>
                  <a:pt x="1140" y="2118"/>
                </a:lnTo>
                <a:lnTo>
                  <a:pt x="1175" y="2223"/>
                </a:lnTo>
                <a:lnTo>
                  <a:pt x="1222" y="2316"/>
                </a:lnTo>
                <a:lnTo>
                  <a:pt x="1280" y="2409"/>
                </a:lnTo>
                <a:lnTo>
                  <a:pt x="1338" y="2502"/>
                </a:lnTo>
                <a:lnTo>
                  <a:pt x="1408" y="2584"/>
                </a:lnTo>
                <a:lnTo>
                  <a:pt x="1478" y="2665"/>
                </a:lnTo>
                <a:lnTo>
                  <a:pt x="1559" y="2735"/>
                </a:lnTo>
                <a:lnTo>
                  <a:pt x="1641" y="2805"/>
                </a:lnTo>
                <a:lnTo>
                  <a:pt x="1722" y="2863"/>
                </a:lnTo>
                <a:lnTo>
                  <a:pt x="1815" y="2921"/>
                </a:lnTo>
                <a:lnTo>
                  <a:pt x="1920" y="2979"/>
                </a:lnTo>
                <a:lnTo>
                  <a:pt x="1908" y="2991"/>
                </a:lnTo>
                <a:lnTo>
                  <a:pt x="1047" y="2991"/>
                </a:lnTo>
                <a:lnTo>
                  <a:pt x="989" y="3014"/>
                </a:lnTo>
                <a:lnTo>
                  <a:pt x="919" y="3061"/>
                </a:lnTo>
                <a:lnTo>
                  <a:pt x="838" y="3119"/>
                </a:lnTo>
                <a:lnTo>
                  <a:pt x="768" y="3200"/>
                </a:lnTo>
                <a:lnTo>
                  <a:pt x="698" y="3293"/>
                </a:lnTo>
                <a:lnTo>
                  <a:pt x="663" y="3352"/>
                </a:lnTo>
                <a:lnTo>
                  <a:pt x="640" y="3421"/>
                </a:lnTo>
                <a:lnTo>
                  <a:pt x="629" y="3491"/>
                </a:lnTo>
                <a:lnTo>
                  <a:pt x="617" y="3561"/>
                </a:lnTo>
                <a:lnTo>
                  <a:pt x="617" y="3631"/>
                </a:lnTo>
                <a:lnTo>
                  <a:pt x="629" y="3689"/>
                </a:lnTo>
                <a:lnTo>
                  <a:pt x="640" y="3747"/>
                </a:lnTo>
                <a:lnTo>
                  <a:pt x="675" y="3805"/>
                </a:lnTo>
                <a:lnTo>
                  <a:pt x="733" y="3898"/>
                </a:lnTo>
                <a:lnTo>
                  <a:pt x="815" y="3980"/>
                </a:lnTo>
                <a:lnTo>
                  <a:pt x="885" y="4038"/>
                </a:lnTo>
                <a:lnTo>
                  <a:pt x="978" y="4085"/>
                </a:lnTo>
                <a:lnTo>
                  <a:pt x="1071" y="4108"/>
                </a:lnTo>
                <a:lnTo>
                  <a:pt x="1164" y="4119"/>
                </a:lnTo>
                <a:lnTo>
                  <a:pt x="1234" y="4119"/>
                </a:lnTo>
                <a:lnTo>
                  <a:pt x="1292" y="4131"/>
                </a:lnTo>
                <a:lnTo>
                  <a:pt x="1408" y="4166"/>
                </a:lnTo>
                <a:lnTo>
                  <a:pt x="1501" y="4236"/>
                </a:lnTo>
                <a:lnTo>
                  <a:pt x="1583" y="4317"/>
                </a:lnTo>
                <a:lnTo>
                  <a:pt x="1652" y="4410"/>
                </a:lnTo>
                <a:lnTo>
                  <a:pt x="1687" y="4515"/>
                </a:lnTo>
                <a:lnTo>
                  <a:pt x="1699" y="4643"/>
                </a:lnTo>
                <a:lnTo>
                  <a:pt x="1699" y="4701"/>
                </a:lnTo>
                <a:lnTo>
                  <a:pt x="1687" y="4759"/>
                </a:lnTo>
                <a:lnTo>
                  <a:pt x="1606" y="5108"/>
                </a:lnTo>
                <a:lnTo>
                  <a:pt x="1501" y="5469"/>
                </a:lnTo>
                <a:lnTo>
                  <a:pt x="1292" y="6214"/>
                </a:lnTo>
                <a:lnTo>
                  <a:pt x="1164" y="6574"/>
                </a:lnTo>
                <a:lnTo>
                  <a:pt x="1047" y="6923"/>
                </a:lnTo>
                <a:lnTo>
                  <a:pt x="919" y="7249"/>
                </a:lnTo>
                <a:lnTo>
                  <a:pt x="803" y="7552"/>
                </a:lnTo>
                <a:lnTo>
                  <a:pt x="733" y="7691"/>
                </a:lnTo>
                <a:lnTo>
                  <a:pt x="640" y="7691"/>
                </a:lnTo>
                <a:lnTo>
                  <a:pt x="559" y="7726"/>
                </a:lnTo>
                <a:lnTo>
                  <a:pt x="524" y="7749"/>
                </a:lnTo>
                <a:lnTo>
                  <a:pt x="489" y="7796"/>
                </a:lnTo>
                <a:lnTo>
                  <a:pt x="454" y="7842"/>
                </a:lnTo>
                <a:lnTo>
                  <a:pt x="442" y="7901"/>
                </a:lnTo>
                <a:lnTo>
                  <a:pt x="431" y="7947"/>
                </a:lnTo>
                <a:lnTo>
                  <a:pt x="442" y="7994"/>
                </a:lnTo>
                <a:lnTo>
                  <a:pt x="454" y="8040"/>
                </a:lnTo>
                <a:lnTo>
                  <a:pt x="489" y="8075"/>
                </a:lnTo>
                <a:lnTo>
                  <a:pt x="547" y="8133"/>
                </a:lnTo>
                <a:lnTo>
                  <a:pt x="570" y="8145"/>
                </a:lnTo>
                <a:lnTo>
                  <a:pt x="605" y="8157"/>
                </a:lnTo>
                <a:lnTo>
                  <a:pt x="594" y="8203"/>
                </a:lnTo>
                <a:lnTo>
                  <a:pt x="582" y="8226"/>
                </a:lnTo>
                <a:lnTo>
                  <a:pt x="396" y="8506"/>
                </a:lnTo>
                <a:lnTo>
                  <a:pt x="314" y="8657"/>
                </a:lnTo>
                <a:lnTo>
                  <a:pt x="221" y="8820"/>
                </a:lnTo>
                <a:lnTo>
                  <a:pt x="140" y="8971"/>
                </a:lnTo>
                <a:lnTo>
                  <a:pt x="70" y="9145"/>
                </a:lnTo>
                <a:lnTo>
                  <a:pt x="24" y="9308"/>
                </a:lnTo>
                <a:lnTo>
                  <a:pt x="0" y="9471"/>
                </a:lnTo>
                <a:lnTo>
                  <a:pt x="0" y="9634"/>
                </a:lnTo>
                <a:lnTo>
                  <a:pt x="12" y="9797"/>
                </a:lnTo>
                <a:lnTo>
                  <a:pt x="35" y="9960"/>
                </a:lnTo>
                <a:lnTo>
                  <a:pt x="70" y="10111"/>
                </a:lnTo>
                <a:lnTo>
                  <a:pt x="117" y="10251"/>
                </a:lnTo>
                <a:lnTo>
                  <a:pt x="175" y="10390"/>
                </a:lnTo>
                <a:lnTo>
                  <a:pt x="233" y="10518"/>
                </a:lnTo>
                <a:lnTo>
                  <a:pt x="314" y="10623"/>
                </a:lnTo>
                <a:lnTo>
                  <a:pt x="291" y="10739"/>
                </a:lnTo>
                <a:lnTo>
                  <a:pt x="186" y="10856"/>
                </a:lnTo>
                <a:lnTo>
                  <a:pt x="140" y="10914"/>
                </a:lnTo>
                <a:lnTo>
                  <a:pt x="105" y="10984"/>
                </a:lnTo>
                <a:lnTo>
                  <a:pt x="82" y="11053"/>
                </a:lnTo>
                <a:lnTo>
                  <a:pt x="70" y="11123"/>
                </a:lnTo>
                <a:lnTo>
                  <a:pt x="58" y="11286"/>
                </a:lnTo>
                <a:lnTo>
                  <a:pt x="5119" y="11286"/>
                </a:lnTo>
                <a:lnTo>
                  <a:pt x="5096" y="11112"/>
                </a:lnTo>
                <a:lnTo>
                  <a:pt x="5084" y="11042"/>
                </a:lnTo>
                <a:lnTo>
                  <a:pt x="5061" y="10984"/>
                </a:lnTo>
                <a:lnTo>
                  <a:pt x="5026" y="10925"/>
                </a:lnTo>
                <a:lnTo>
                  <a:pt x="4991" y="10867"/>
                </a:lnTo>
                <a:lnTo>
                  <a:pt x="4898" y="10739"/>
                </a:lnTo>
                <a:lnTo>
                  <a:pt x="4887" y="10600"/>
                </a:lnTo>
                <a:lnTo>
                  <a:pt x="4957" y="10495"/>
                </a:lnTo>
                <a:lnTo>
                  <a:pt x="5015" y="10379"/>
                </a:lnTo>
                <a:lnTo>
                  <a:pt x="5073" y="10262"/>
                </a:lnTo>
                <a:lnTo>
                  <a:pt x="5108" y="10134"/>
                </a:lnTo>
                <a:lnTo>
                  <a:pt x="5143" y="10006"/>
                </a:lnTo>
                <a:lnTo>
                  <a:pt x="5166" y="9867"/>
                </a:lnTo>
                <a:lnTo>
                  <a:pt x="5178" y="9716"/>
                </a:lnTo>
                <a:lnTo>
                  <a:pt x="5178" y="9564"/>
                </a:lnTo>
                <a:lnTo>
                  <a:pt x="5154" y="9390"/>
                </a:lnTo>
                <a:lnTo>
                  <a:pt x="5119" y="9215"/>
                </a:lnTo>
                <a:lnTo>
                  <a:pt x="5061" y="9041"/>
                </a:lnTo>
                <a:lnTo>
                  <a:pt x="4991" y="8866"/>
                </a:lnTo>
                <a:lnTo>
                  <a:pt x="4922" y="8703"/>
                </a:lnTo>
                <a:lnTo>
                  <a:pt x="4829" y="8540"/>
                </a:lnTo>
                <a:lnTo>
                  <a:pt x="4747" y="8378"/>
                </a:lnTo>
                <a:lnTo>
                  <a:pt x="4642" y="8226"/>
                </a:lnTo>
                <a:lnTo>
                  <a:pt x="4642" y="8157"/>
                </a:lnTo>
                <a:lnTo>
                  <a:pt x="4666" y="8157"/>
                </a:lnTo>
                <a:lnTo>
                  <a:pt x="4689" y="8145"/>
                </a:lnTo>
                <a:lnTo>
                  <a:pt x="4724" y="8133"/>
                </a:lnTo>
                <a:lnTo>
                  <a:pt x="4782" y="8075"/>
                </a:lnTo>
                <a:lnTo>
                  <a:pt x="4805" y="8040"/>
                </a:lnTo>
                <a:lnTo>
                  <a:pt x="4829" y="7994"/>
                </a:lnTo>
                <a:lnTo>
                  <a:pt x="4829" y="7947"/>
                </a:lnTo>
                <a:lnTo>
                  <a:pt x="4829" y="7901"/>
                </a:lnTo>
                <a:lnTo>
                  <a:pt x="4805" y="7842"/>
                </a:lnTo>
                <a:lnTo>
                  <a:pt x="4782" y="7796"/>
                </a:lnTo>
                <a:lnTo>
                  <a:pt x="4747" y="7749"/>
                </a:lnTo>
                <a:lnTo>
                  <a:pt x="4701" y="7726"/>
                </a:lnTo>
                <a:lnTo>
                  <a:pt x="4631" y="7691"/>
                </a:lnTo>
                <a:lnTo>
                  <a:pt x="4561" y="7691"/>
                </a:lnTo>
                <a:lnTo>
                  <a:pt x="4538" y="7633"/>
                </a:lnTo>
                <a:lnTo>
                  <a:pt x="4514" y="7598"/>
                </a:lnTo>
                <a:lnTo>
                  <a:pt x="4386" y="7330"/>
                </a:lnTo>
                <a:lnTo>
                  <a:pt x="4247" y="7005"/>
                </a:lnTo>
                <a:lnTo>
                  <a:pt x="4096" y="6656"/>
                </a:lnTo>
                <a:lnTo>
                  <a:pt x="3956" y="6295"/>
                </a:lnTo>
                <a:lnTo>
                  <a:pt x="3828" y="5899"/>
                </a:lnTo>
                <a:lnTo>
                  <a:pt x="3700" y="5516"/>
                </a:lnTo>
                <a:lnTo>
                  <a:pt x="3584" y="5132"/>
                </a:lnTo>
                <a:lnTo>
                  <a:pt x="3491" y="4771"/>
                </a:lnTo>
                <a:lnTo>
                  <a:pt x="3479" y="4701"/>
                </a:lnTo>
                <a:lnTo>
                  <a:pt x="3467" y="4643"/>
                </a:lnTo>
                <a:lnTo>
                  <a:pt x="3479" y="4585"/>
                </a:lnTo>
                <a:lnTo>
                  <a:pt x="3479" y="4527"/>
                </a:lnTo>
                <a:lnTo>
                  <a:pt x="3525" y="4410"/>
                </a:lnTo>
                <a:lnTo>
                  <a:pt x="3584" y="4317"/>
                </a:lnTo>
                <a:lnTo>
                  <a:pt x="3665" y="4236"/>
                </a:lnTo>
                <a:lnTo>
                  <a:pt x="3758" y="4166"/>
                </a:lnTo>
                <a:lnTo>
                  <a:pt x="3816" y="4143"/>
                </a:lnTo>
                <a:lnTo>
                  <a:pt x="3875" y="4131"/>
                </a:lnTo>
                <a:lnTo>
                  <a:pt x="3933" y="4119"/>
                </a:lnTo>
                <a:lnTo>
                  <a:pt x="4002" y="4119"/>
                </a:lnTo>
                <a:lnTo>
                  <a:pt x="4084" y="4108"/>
                </a:lnTo>
                <a:lnTo>
                  <a:pt x="4165" y="4085"/>
                </a:lnTo>
                <a:lnTo>
                  <a:pt x="4247" y="4061"/>
                </a:lnTo>
                <a:lnTo>
                  <a:pt x="4317" y="4015"/>
                </a:lnTo>
                <a:lnTo>
                  <a:pt x="4398" y="3933"/>
                </a:lnTo>
                <a:lnTo>
                  <a:pt x="4445" y="3875"/>
                </a:lnTo>
                <a:lnTo>
                  <a:pt x="4480" y="3829"/>
                </a:lnTo>
                <a:lnTo>
                  <a:pt x="4514" y="3770"/>
                </a:lnTo>
                <a:lnTo>
                  <a:pt x="4538" y="3701"/>
                </a:lnTo>
                <a:lnTo>
                  <a:pt x="4549" y="3631"/>
                </a:lnTo>
                <a:lnTo>
                  <a:pt x="4549" y="3561"/>
                </a:lnTo>
                <a:lnTo>
                  <a:pt x="4538" y="3491"/>
                </a:lnTo>
                <a:lnTo>
                  <a:pt x="4526" y="3421"/>
                </a:lnTo>
                <a:lnTo>
                  <a:pt x="4503" y="3352"/>
                </a:lnTo>
                <a:lnTo>
                  <a:pt x="4468" y="3293"/>
                </a:lnTo>
                <a:lnTo>
                  <a:pt x="4398" y="3200"/>
                </a:lnTo>
                <a:lnTo>
                  <a:pt x="4317" y="3119"/>
                </a:lnTo>
                <a:lnTo>
                  <a:pt x="4235" y="3061"/>
                </a:lnTo>
                <a:lnTo>
                  <a:pt x="4165" y="3014"/>
                </a:lnTo>
                <a:lnTo>
                  <a:pt x="4107" y="2991"/>
                </a:lnTo>
                <a:lnTo>
                  <a:pt x="3246" y="2991"/>
                </a:lnTo>
                <a:lnTo>
                  <a:pt x="3246" y="2979"/>
                </a:lnTo>
                <a:lnTo>
                  <a:pt x="3351" y="2921"/>
                </a:lnTo>
                <a:lnTo>
                  <a:pt x="3432" y="2863"/>
                </a:lnTo>
                <a:lnTo>
                  <a:pt x="3525" y="2805"/>
                </a:lnTo>
                <a:lnTo>
                  <a:pt x="3607" y="2735"/>
                </a:lnTo>
                <a:lnTo>
                  <a:pt x="3688" y="2665"/>
                </a:lnTo>
                <a:lnTo>
                  <a:pt x="3758" y="2584"/>
                </a:lnTo>
                <a:lnTo>
                  <a:pt x="3816" y="2502"/>
                </a:lnTo>
                <a:lnTo>
                  <a:pt x="3886" y="2409"/>
                </a:lnTo>
                <a:lnTo>
                  <a:pt x="3933" y="2316"/>
                </a:lnTo>
                <a:lnTo>
                  <a:pt x="3979" y="2223"/>
                </a:lnTo>
                <a:lnTo>
                  <a:pt x="4026" y="2118"/>
                </a:lnTo>
                <a:lnTo>
                  <a:pt x="4061" y="2014"/>
                </a:lnTo>
                <a:lnTo>
                  <a:pt x="4084" y="1909"/>
                </a:lnTo>
                <a:lnTo>
                  <a:pt x="4107" y="1793"/>
                </a:lnTo>
                <a:lnTo>
                  <a:pt x="4119" y="1676"/>
                </a:lnTo>
                <a:lnTo>
                  <a:pt x="4130" y="1572"/>
                </a:lnTo>
                <a:lnTo>
                  <a:pt x="4119" y="1409"/>
                </a:lnTo>
                <a:lnTo>
                  <a:pt x="4096" y="1257"/>
                </a:lnTo>
                <a:lnTo>
                  <a:pt x="4061" y="1106"/>
                </a:lnTo>
                <a:lnTo>
                  <a:pt x="4002" y="955"/>
                </a:lnTo>
                <a:lnTo>
                  <a:pt x="3944" y="827"/>
                </a:lnTo>
                <a:lnTo>
                  <a:pt x="3863" y="699"/>
                </a:lnTo>
                <a:lnTo>
                  <a:pt x="3770" y="571"/>
                </a:lnTo>
                <a:lnTo>
                  <a:pt x="3677" y="466"/>
                </a:lnTo>
                <a:lnTo>
                  <a:pt x="3560" y="362"/>
                </a:lnTo>
                <a:lnTo>
                  <a:pt x="3444" y="268"/>
                </a:lnTo>
                <a:lnTo>
                  <a:pt x="3316" y="199"/>
                </a:lnTo>
                <a:lnTo>
                  <a:pt x="3188" y="129"/>
                </a:lnTo>
                <a:lnTo>
                  <a:pt x="3037" y="71"/>
                </a:lnTo>
                <a:lnTo>
                  <a:pt x="2897" y="36"/>
                </a:lnTo>
                <a:lnTo>
                  <a:pt x="2746" y="13"/>
                </a:lnTo>
                <a:lnTo>
                  <a:pt x="25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0" name="Google Shape;2280;p53"/>
          <p:cNvSpPr/>
          <p:nvPr/>
        </p:nvSpPr>
        <p:spPr>
          <a:xfrm>
            <a:off x="3000245" y="4103205"/>
            <a:ext cx="151549" cy="422451"/>
          </a:xfrm>
          <a:custGeom>
            <a:rect b="b" l="l" r="r" t="t"/>
            <a:pathLst>
              <a:path extrusionOk="0" h="12229" w="4387">
                <a:moveTo>
                  <a:pt x="2223" y="1"/>
                </a:moveTo>
                <a:lnTo>
                  <a:pt x="2118" y="12"/>
                </a:lnTo>
                <a:lnTo>
                  <a:pt x="2025" y="36"/>
                </a:lnTo>
                <a:lnTo>
                  <a:pt x="1932" y="59"/>
                </a:lnTo>
                <a:lnTo>
                  <a:pt x="1851" y="106"/>
                </a:lnTo>
                <a:lnTo>
                  <a:pt x="1920" y="175"/>
                </a:lnTo>
                <a:lnTo>
                  <a:pt x="1979" y="245"/>
                </a:lnTo>
                <a:lnTo>
                  <a:pt x="2025" y="315"/>
                </a:lnTo>
                <a:lnTo>
                  <a:pt x="2072" y="373"/>
                </a:lnTo>
                <a:lnTo>
                  <a:pt x="2095" y="443"/>
                </a:lnTo>
                <a:lnTo>
                  <a:pt x="2107" y="489"/>
                </a:lnTo>
                <a:lnTo>
                  <a:pt x="2118" y="548"/>
                </a:lnTo>
                <a:lnTo>
                  <a:pt x="2107" y="594"/>
                </a:lnTo>
                <a:lnTo>
                  <a:pt x="2083" y="629"/>
                </a:lnTo>
                <a:lnTo>
                  <a:pt x="2048" y="652"/>
                </a:lnTo>
                <a:lnTo>
                  <a:pt x="1955" y="652"/>
                </a:lnTo>
                <a:lnTo>
                  <a:pt x="1897" y="641"/>
                </a:lnTo>
                <a:lnTo>
                  <a:pt x="1839" y="606"/>
                </a:lnTo>
                <a:lnTo>
                  <a:pt x="1781" y="571"/>
                </a:lnTo>
                <a:lnTo>
                  <a:pt x="1711" y="524"/>
                </a:lnTo>
                <a:lnTo>
                  <a:pt x="1653" y="466"/>
                </a:lnTo>
                <a:lnTo>
                  <a:pt x="1583" y="373"/>
                </a:lnTo>
                <a:lnTo>
                  <a:pt x="1537" y="466"/>
                </a:lnTo>
                <a:lnTo>
                  <a:pt x="1502" y="571"/>
                </a:lnTo>
                <a:lnTo>
                  <a:pt x="1478" y="676"/>
                </a:lnTo>
                <a:lnTo>
                  <a:pt x="1467" y="780"/>
                </a:lnTo>
                <a:lnTo>
                  <a:pt x="1478" y="885"/>
                </a:lnTo>
                <a:lnTo>
                  <a:pt x="1490" y="990"/>
                </a:lnTo>
                <a:lnTo>
                  <a:pt x="1525" y="1083"/>
                </a:lnTo>
                <a:lnTo>
                  <a:pt x="1571" y="1164"/>
                </a:lnTo>
                <a:lnTo>
                  <a:pt x="1641" y="1094"/>
                </a:lnTo>
                <a:lnTo>
                  <a:pt x="1699" y="1036"/>
                </a:lnTo>
                <a:lnTo>
                  <a:pt x="1769" y="978"/>
                </a:lnTo>
                <a:lnTo>
                  <a:pt x="1827" y="943"/>
                </a:lnTo>
                <a:lnTo>
                  <a:pt x="1886" y="920"/>
                </a:lnTo>
                <a:lnTo>
                  <a:pt x="1944" y="897"/>
                </a:lnTo>
                <a:lnTo>
                  <a:pt x="2002" y="897"/>
                </a:lnTo>
                <a:lnTo>
                  <a:pt x="2037" y="908"/>
                </a:lnTo>
                <a:lnTo>
                  <a:pt x="2072" y="932"/>
                </a:lnTo>
                <a:lnTo>
                  <a:pt x="2095" y="966"/>
                </a:lnTo>
                <a:lnTo>
                  <a:pt x="2107" y="1001"/>
                </a:lnTo>
                <a:lnTo>
                  <a:pt x="2095" y="1060"/>
                </a:lnTo>
                <a:lnTo>
                  <a:pt x="2083" y="1118"/>
                </a:lnTo>
                <a:lnTo>
                  <a:pt x="2060" y="1176"/>
                </a:lnTo>
                <a:lnTo>
                  <a:pt x="2014" y="1246"/>
                </a:lnTo>
                <a:lnTo>
                  <a:pt x="1967" y="1304"/>
                </a:lnTo>
                <a:lnTo>
                  <a:pt x="1909" y="1374"/>
                </a:lnTo>
                <a:lnTo>
                  <a:pt x="1886" y="1397"/>
                </a:lnTo>
                <a:lnTo>
                  <a:pt x="1537" y="1397"/>
                </a:lnTo>
                <a:lnTo>
                  <a:pt x="1502" y="1409"/>
                </a:lnTo>
                <a:lnTo>
                  <a:pt x="1443" y="1443"/>
                </a:lnTo>
                <a:lnTo>
                  <a:pt x="1409" y="1502"/>
                </a:lnTo>
                <a:lnTo>
                  <a:pt x="1397" y="1537"/>
                </a:lnTo>
                <a:lnTo>
                  <a:pt x="1397" y="1583"/>
                </a:lnTo>
                <a:lnTo>
                  <a:pt x="1397" y="1746"/>
                </a:lnTo>
                <a:lnTo>
                  <a:pt x="1036" y="1746"/>
                </a:lnTo>
                <a:lnTo>
                  <a:pt x="897" y="1758"/>
                </a:lnTo>
                <a:lnTo>
                  <a:pt x="780" y="1793"/>
                </a:lnTo>
                <a:lnTo>
                  <a:pt x="676" y="1851"/>
                </a:lnTo>
                <a:lnTo>
                  <a:pt x="583" y="1932"/>
                </a:lnTo>
                <a:lnTo>
                  <a:pt x="501" y="2025"/>
                </a:lnTo>
                <a:lnTo>
                  <a:pt x="443" y="2142"/>
                </a:lnTo>
                <a:lnTo>
                  <a:pt x="408" y="2270"/>
                </a:lnTo>
                <a:lnTo>
                  <a:pt x="385" y="2397"/>
                </a:lnTo>
                <a:lnTo>
                  <a:pt x="396" y="2514"/>
                </a:lnTo>
                <a:lnTo>
                  <a:pt x="431" y="2630"/>
                </a:lnTo>
                <a:lnTo>
                  <a:pt x="478" y="2735"/>
                </a:lnTo>
                <a:lnTo>
                  <a:pt x="536" y="2840"/>
                </a:lnTo>
                <a:lnTo>
                  <a:pt x="978" y="3503"/>
                </a:lnTo>
                <a:lnTo>
                  <a:pt x="1339" y="4038"/>
                </a:lnTo>
                <a:lnTo>
                  <a:pt x="1269" y="5155"/>
                </a:lnTo>
                <a:lnTo>
                  <a:pt x="1083" y="5155"/>
                </a:lnTo>
                <a:lnTo>
                  <a:pt x="1025" y="5178"/>
                </a:lnTo>
                <a:lnTo>
                  <a:pt x="990" y="5201"/>
                </a:lnTo>
                <a:lnTo>
                  <a:pt x="943" y="5236"/>
                </a:lnTo>
                <a:lnTo>
                  <a:pt x="897" y="5283"/>
                </a:lnTo>
                <a:lnTo>
                  <a:pt x="850" y="5341"/>
                </a:lnTo>
                <a:lnTo>
                  <a:pt x="827" y="5411"/>
                </a:lnTo>
                <a:lnTo>
                  <a:pt x="804" y="5492"/>
                </a:lnTo>
                <a:lnTo>
                  <a:pt x="815" y="5562"/>
                </a:lnTo>
                <a:lnTo>
                  <a:pt x="827" y="5620"/>
                </a:lnTo>
                <a:lnTo>
                  <a:pt x="862" y="5678"/>
                </a:lnTo>
                <a:lnTo>
                  <a:pt x="897" y="5725"/>
                </a:lnTo>
                <a:lnTo>
                  <a:pt x="978" y="5795"/>
                </a:lnTo>
                <a:lnTo>
                  <a:pt x="1025" y="5818"/>
                </a:lnTo>
                <a:lnTo>
                  <a:pt x="1455" y="5818"/>
                </a:lnTo>
                <a:lnTo>
                  <a:pt x="1490" y="5888"/>
                </a:lnTo>
                <a:lnTo>
                  <a:pt x="1467" y="6225"/>
                </a:lnTo>
                <a:lnTo>
                  <a:pt x="1432" y="6528"/>
                </a:lnTo>
                <a:lnTo>
                  <a:pt x="1397" y="6807"/>
                </a:lnTo>
                <a:lnTo>
                  <a:pt x="1362" y="7074"/>
                </a:lnTo>
                <a:lnTo>
                  <a:pt x="1316" y="7307"/>
                </a:lnTo>
                <a:lnTo>
                  <a:pt x="1269" y="7528"/>
                </a:lnTo>
                <a:lnTo>
                  <a:pt x="1211" y="7726"/>
                </a:lnTo>
                <a:lnTo>
                  <a:pt x="1153" y="7924"/>
                </a:lnTo>
                <a:lnTo>
                  <a:pt x="1036" y="8273"/>
                </a:lnTo>
                <a:lnTo>
                  <a:pt x="897" y="8610"/>
                </a:lnTo>
                <a:lnTo>
                  <a:pt x="583" y="9297"/>
                </a:lnTo>
                <a:lnTo>
                  <a:pt x="583" y="9332"/>
                </a:lnTo>
                <a:lnTo>
                  <a:pt x="583" y="9355"/>
                </a:lnTo>
                <a:lnTo>
                  <a:pt x="559" y="9355"/>
                </a:lnTo>
                <a:lnTo>
                  <a:pt x="513" y="9366"/>
                </a:lnTo>
                <a:lnTo>
                  <a:pt x="455" y="9390"/>
                </a:lnTo>
                <a:lnTo>
                  <a:pt x="420" y="9413"/>
                </a:lnTo>
                <a:lnTo>
                  <a:pt x="396" y="9436"/>
                </a:lnTo>
                <a:lnTo>
                  <a:pt x="373" y="9483"/>
                </a:lnTo>
                <a:lnTo>
                  <a:pt x="350" y="9529"/>
                </a:lnTo>
                <a:lnTo>
                  <a:pt x="350" y="9564"/>
                </a:lnTo>
                <a:lnTo>
                  <a:pt x="350" y="9599"/>
                </a:lnTo>
                <a:lnTo>
                  <a:pt x="361" y="9634"/>
                </a:lnTo>
                <a:lnTo>
                  <a:pt x="385" y="9657"/>
                </a:lnTo>
                <a:lnTo>
                  <a:pt x="431" y="9704"/>
                </a:lnTo>
                <a:lnTo>
                  <a:pt x="478" y="9727"/>
                </a:lnTo>
                <a:lnTo>
                  <a:pt x="478" y="9762"/>
                </a:lnTo>
                <a:lnTo>
                  <a:pt x="466" y="9785"/>
                </a:lnTo>
                <a:lnTo>
                  <a:pt x="327" y="10018"/>
                </a:lnTo>
                <a:lnTo>
                  <a:pt x="175" y="10262"/>
                </a:lnTo>
                <a:lnTo>
                  <a:pt x="117" y="10390"/>
                </a:lnTo>
                <a:lnTo>
                  <a:pt x="59" y="10518"/>
                </a:lnTo>
                <a:lnTo>
                  <a:pt x="24" y="10646"/>
                </a:lnTo>
                <a:lnTo>
                  <a:pt x="1" y="10786"/>
                </a:lnTo>
                <a:lnTo>
                  <a:pt x="1" y="10914"/>
                </a:lnTo>
                <a:lnTo>
                  <a:pt x="12" y="11053"/>
                </a:lnTo>
                <a:lnTo>
                  <a:pt x="24" y="11181"/>
                </a:lnTo>
                <a:lnTo>
                  <a:pt x="59" y="11298"/>
                </a:lnTo>
                <a:lnTo>
                  <a:pt x="94" y="11414"/>
                </a:lnTo>
                <a:lnTo>
                  <a:pt x="140" y="11530"/>
                </a:lnTo>
                <a:lnTo>
                  <a:pt x="199" y="11635"/>
                </a:lnTo>
                <a:lnTo>
                  <a:pt x="268" y="11728"/>
                </a:lnTo>
                <a:lnTo>
                  <a:pt x="257" y="11786"/>
                </a:lnTo>
                <a:lnTo>
                  <a:pt x="234" y="11786"/>
                </a:lnTo>
                <a:lnTo>
                  <a:pt x="175" y="11833"/>
                </a:lnTo>
                <a:lnTo>
                  <a:pt x="129" y="11891"/>
                </a:lnTo>
                <a:lnTo>
                  <a:pt x="94" y="11961"/>
                </a:lnTo>
                <a:lnTo>
                  <a:pt x="71" y="12042"/>
                </a:lnTo>
                <a:lnTo>
                  <a:pt x="59" y="12124"/>
                </a:lnTo>
                <a:lnTo>
                  <a:pt x="47" y="12228"/>
                </a:lnTo>
                <a:lnTo>
                  <a:pt x="4329" y="12228"/>
                </a:lnTo>
                <a:lnTo>
                  <a:pt x="4329" y="12135"/>
                </a:lnTo>
                <a:lnTo>
                  <a:pt x="4317" y="12042"/>
                </a:lnTo>
                <a:lnTo>
                  <a:pt x="4294" y="11961"/>
                </a:lnTo>
                <a:lnTo>
                  <a:pt x="4154" y="11786"/>
                </a:lnTo>
                <a:lnTo>
                  <a:pt x="4143" y="11682"/>
                </a:lnTo>
                <a:lnTo>
                  <a:pt x="4201" y="11600"/>
                </a:lnTo>
                <a:lnTo>
                  <a:pt x="4259" y="11507"/>
                </a:lnTo>
                <a:lnTo>
                  <a:pt x="4294" y="11414"/>
                </a:lnTo>
                <a:lnTo>
                  <a:pt x="4329" y="11309"/>
                </a:lnTo>
                <a:lnTo>
                  <a:pt x="4364" y="11205"/>
                </a:lnTo>
                <a:lnTo>
                  <a:pt x="4375" y="11088"/>
                </a:lnTo>
                <a:lnTo>
                  <a:pt x="4387" y="10972"/>
                </a:lnTo>
                <a:lnTo>
                  <a:pt x="4375" y="10856"/>
                </a:lnTo>
                <a:lnTo>
                  <a:pt x="4364" y="10716"/>
                </a:lnTo>
                <a:lnTo>
                  <a:pt x="4340" y="10588"/>
                </a:lnTo>
                <a:lnTo>
                  <a:pt x="4294" y="10448"/>
                </a:lnTo>
                <a:lnTo>
                  <a:pt x="4236" y="10309"/>
                </a:lnTo>
                <a:lnTo>
                  <a:pt x="4178" y="10169"/>
                </a:lnTo>
                <a:lnTo>
                  <a:pt x="4108" y="10041"/>
                </a:lnTo>
                <a:lnTo>
                  <a:pt x="3968" y="9797"/>
                </a:lnTo>
                <a:lnTo>
                  <a:pt x="3945" y="9750"/>
                </a:lnTo>
                <a:lnTo>
                  <a:pt x="3968" y="9727"/>
                </a:lnTo>
                <a:lnTo>
                  <a:pt x="4015" y="9715"/>
                </a:lnTo>
                <a:lnTo>
                  <a:pt x="4061" y="9669"/>
                </a:lnTo>
                <a:lnTo>
                  <a:pt x="4084" y="9634"/>
                </a:lnTo>
                <a:lnTo>
                  <a:pt x="4096" y="9599"/>
                </a:lnTo>
                <a:lnTo>
                  <a:pt x="4108" y="9564"/>
                </a:lnTo>
                <a:lnTo>
                  <a:pt x="4108" y="9529"/>
                </a:lnTo>
                <a:lnTo>
                  <a:pt x="4084" y="9483"/>
                </a:lnTo>
                <a:lnTo>
                  <a:pt x="4061" y="9436"/>
                </a:lnTo>
                <a:lnTo>
                  <a:pt x="4038" y="9413"/>
                </a:lnTo>
                <a:lnTo>
                  <a:pt x="4003" y="9390"/>
                </a:lnTo>
                <a:lnTo>
                  <a:pt x="3945" y="9366"/>
                </a:lnTo>
                <a:lnTo>
                  <a:pt x="3898" y="9355"/>
                </a:lnTo>
                <a:lnTo>
                  <a:pt x="3863" y="9355"/>
                </a:lnTo>
                <a:lnTo>
                  <a:pt x="3863" y="9320"/>
                </a:lnTo>
                <a:lnTo>
                  <a:pt x="3863" y="9297"/>
                </a:lnTo>
                <a:lnTo>
                  <a:pt x="3701" y="8948"/>
                </a:lnTo>
                <a:lnTo>
                  <a:pt x="3549" y="8622"/>
                </a:lnTo>
                <a:lnTo>
                  <a:pt x="3398" y="8296"/>
                </a:lnTo>
                <a:lnTo>
                  <a:pt x="3270" y="7947"/>
                </a:lnTo>
                <a:lnTo>
                  <a:pt x="3212" y="7761"/>
                </a:lnTo>
                <a:lnTo>
                  <a:pt x="3142" y="7563"/>
                </a:lnTo>
                <a:lnTo>
                  <a:pt x="3096" y="7342"/>
                </a:lnTo>
                <a:lnTo>
                  <a:pt x="3049" y="7121"/>
                </a:lnTo>
                <a:lnTo>
                  <a:pt x="3002" y="6865"/>
                </a:lnTo>
                <a:lnTo>
                  <a:pt x="2956" y="6597"/>
                </a:lnTo>
                <a:lnTo>
                  <a:pt x="2933" y="6295"/>
                </a:lnTo>
                <a:lnTo>
                  <a:pt x="2898" y="5969"/>
                </a:lnTo>
                <a:lnTo>
                  <a:pt x="2933" y="5818"/>
                </a:lnTo>
                <a:lnTo>
                  <a:pt x="3363" y="5818"/>
                </a:lnTo>
                <a:lnTo>
                  <a:pt x="3410" y="5795"/>
                </a:lnTo>
                <a:lnTo>
                  <a:pt x="3479" y="5737"/>
                </a:lnTo>
                <a:lnTo>
                  <a:pt x="3526" y="5690"/>
                </a:lnTo>
                <a:lnTo>
                  <a:pt x="3549" y="5643"/>
                </a:lnTo>
                <a:lnTo>
                  <a:pt x="3573" y="5574"/>
                </a:lnTo>
                <a:lnTo>
                  <a:pt x="3573" y="5504"/>
                </a:lnTo>
                <a:lnTo>
                  <a:pt x="3549" y="5422"/>
                </a:lnTo>
                <a:lnTo>
                  <a:pt x="3526" y="5353"/>
                </a:lnTo>
                <a:lnTo>
                  <a:pt x="3491" y="5294"/>
                </a:lnTo>
                <a:lnTo>
                  <a:pt x="3445" y="5248"/>
                </a:lnTo>
                <a:lnTo>
                  <a:pt x="3398" y="5201"/>
                </a:lnTo>
                <a:lnTo>
                  <a:pt x="3363" y="5178"/>
                </a:lnTo>
                <a:lnTo>
                  <a:pt x="3317" y="5155"/>
                </a:lnTo>
                <a:lnTo>
                  <a:pt x="3119" y="5155"/>
                </a:lnTo>
                <a:lnTo>
                  <a:pt x="3061" y="4015"/>
                </a:lnTo>
                <a:lnTo>
                  <a:pt x="3410" y="3491"/>
                </a:lnTo>
                <a:lnTo>
                  <a:pt x="3852" y="2840"/>
                </a:lnTo>
                <a:lnTo>
                  <a:pt x="3910" y="2735"/>
                </a:lnTo>
                <a:lnTo>
                  <a:pt x="3956" y="2630"/>
                </a:lnTo>
                <a:lnTo>
                  <a:pt x="3980" y="2514"/>
                </a:lnTo>
                <a:lnTo>
                  <a:pt x="3991" y="2397"/>
                </a:lnTo>
                <a:lnTo>
                  <a:pt x="3980" y="2270"/>
                </a:lnTo>
                <a:lnTo>
                  <a:pt x="3945" y="2142"/>
                </a:lnTo>
                <a:lnTo>
                  <a:pt x="3887" y="2025"/>
                </a:lnTo>
                <a:lnTo>
                  <a:pt x="3805" y="1932"/>
                </a:lnTo>
                <a:lnTo>
                  <a:pt x="3712" y="1851"/>
                </a:lnTo>
                <a:lnTo>
                  <a:pt x="3607" y="1793"/>
                </a:lnTo>
                <a:lnTo>
                  <a:pt x="3479" y="1758"/>
                </a:lnTo>
                <a:lnTo>
                  <a:pt x="3352" y="1746"/>
                </a:lnTo>
                <a:lnTo>
                  <a:pt x="2991" y="1746"/>
                </a:lnTo>
                <a:lnTo>
                  <a:pt x="2991" y="1583"/>
                </a:lnTo>
                <a:lnTo>
                  <a:pt x="2991" y="1537"/>
                </a:lnTo>
                <a:lnTo>
                  <a:pt x="2979" y="1502"/>
                </a:lnTo>
                <a:lnTo>
                  <a:pt x="2933" y="1443"/>
                </a:lnTo>
                <a:lnTo>
                  <a:pt x="2874" y="1409"/>
                </a:lnTo>
                <a:lnTo>
                  <a:pt x="2840" y="1397"/>
                </a:lnTo>
                <a:lnTo>
                  <a:pt x="2560" y="1397"/>
                </a:lnTo>
                <a:lnTo>
                  <a:pt x="2525" y="1374"/>
                </a:lnTo>
                <a:lnTo>
                  <a:pt x="2479" y="1304"/>
                </a:lnTo>
                <a:lnTo>
                  <a:pt x="2421" y="1246"/>
                </a:lnTo>
                <a:lnTo>
                  <a:pt x="2386" y="1176"/>
                </a:lnTo>
                <a:lnTo>
                  <a:pt x="2363" y="1118"/>
                </a:lnTo>
                <a:lnTo>
                  <a:pt x="2339" y="1060"/>
                </a:lnTo>
                <a:lnTo>
                  <a:pt x="2339" y="1001"/>
                </a:lnTo>
                <a:lnTo>
                  <a:pt x="2351" y="966"/>
                </a:lnTo>
                <a:lnTo>
                  <a:pt x="2374" y="932"/>
                </a:lnTo>
                <a:lnTo>
                  <a:pt x="2397" y="908"/>
                </a:lnTo>
                <a:lnTo>
                  <a:pt x="2444" y="897"/>
                </a:lnTo>
                <a:lnTo>
                  <a:pt x="2502" y="897"/>
                </a:lnTo>
                <a:lnTo>
                  <a:pt x="2549" y="920"/>
                </a:lnTo>
                <a:lnTo>
                  <a:pt x="2619" y="943"/>
                </a:lnTo>
                <a:lnTo>
                  <a:pt x="2677" y="978"/>
                </a:lnTo>
                <a:lnTo>
                  <a:pt x="2747" y="1036"/>
                </a:lnTo>
                <a:lnTo>
                  <a:pt x="2805" y="1094"/>
                </a:lnTo>
                <a:lnTo>
                  <a:pt x="2874" y="1176"/>
                </a:lnTo>
                <a:lnTo>
                  <a:pt x="2921" y="1083"/>
                </a:lnTo>
                <a:lnTo>
                  <a:pt x="2956" y="990"/>
                </a:lnTo>
                <a:lnTo>
                  <a:pt x="2979" y="885"/>
                </a:lnTo>
                <a:lnTo>
                  <a:pt x="2979" y="780"/>
                </a:lnTo>
                <a:lnTo>
                  <a:pt x="2979" y="676"/>
                </a:lnTo>
                <a:lnTo>
                  <a:pt x="2956" y="571"/>
                </a:lnTo>
                <a:lnTo>
                  <a:pt x="2921" y="466"/>
                </a:lnTo>
                <a:lnTo>
                  <a:pt x="2874" y="385"/>
                </a:lnTo>
                <a:lnTo>
                  <a:pt x="2816" y="455"/>
                </a:lnTo>
                <a:lnTo>
                  <a:pt x="2747" y="513"/>
                </a:lnTo>
                <a:lnTo>
                  <a:pt x="2688" y="559"/>
                </a:lnTo>
                <a:lnTo>
                  <a:pt x="2619" y="594"/>
                </a:lnTo>
                <a:lnTo>
                  <a:pt x="2560" y="629"/>
                </a:lnTo>
                <a:lnTo>
                  <a:pt x="2502" y="641"/>
                </a:lnTo>
                <a:lnTo>
                  <a:pt x="2456" y="652"/>
                </a:lnTo>
                <a:lnTo>
                  <a:pt x="2409" y="641"/>
                </a:lnTo>
                <a:lnTo>
                  <a:pt x="2374" y="617"/>
                </a:lnTo>
                <a:lnTo>
                  <a:pt x="2351" y="583"/>
                </a:lnTo>
                <a:lnTo>
                  <a:pt x="2351" y="536"/>
                </a:lnTo>
                <a:lnTo>
                  <a:pt x="2351" y="489"/>
                </a:lnTo>
                <a:lnTo>
                  <a:pt x="2363" y="431"/>
                </a:lnTo>
                <a:lnTo>
                  <a:pt x="2397" y="361"/>
                </a:lnTo>
                <a:lnTo>
                  <a:pt x="2432" y="303"/>
                </a:lnTo>
                <a:lnTo>
                  <a:pt x="2479" y="234"/>
                </a:lnTo>
                <a:lnTo>
                  <a:pt x="2537" y="175"/>
                </a:lnTo>
                <a:lnTo>
                  <a:pt x="2607" y="106"/>
                </a:lnTo>
                <a:lnTo>
                  <a:pt x="2514" y="59"/>
                </a:lnTo>
                <a:lnTo>
                  <a:pt x="2421" y="36"/>
                </a:lnTo>
                <a:lnTo>
                  <a:pt x="2328" y="12"/>
                </a:lnTo>
                <a:lnTo>
                  <a:pt x="222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1" name="Google Shape;2281;p53"/>
          <p:cNvGrpSpPr/>
          <p:nvPr/>
        </p:nvGrpSpPr>
        <p:grpSpPr>
          <a:xfrm>
            <a:off x="2505929" y="4103720"/>
            <a:ext cx="165195" cy="421622"/>
            <a:chOff x="2919191" y="4111158"/>
            <a:chExt cx="165195" cy="421622"/>
          </a:xfrm>
        </p:grpSpPr>
        <p:sp>
          <p:nvSpPr>
            <p:cNvPr id="2282" name="Google Shape;2282;p53"/>
            <p:cNvSpPr/>
            <p:nvPr/>
          </p:nvSpPr>
          <p:spPr>
            <a:xfrm>
              <a:off x="2977467" y="4111158"/>
              <a:ext cx="53476" cy="53476"/>
            </a:xfrm>
            <a:custGeom>
              <a:rect b="b" l="l" r="r" t="t"/>
              <a:pathLst>
                <a:path extrusionOk="0" h="1548" w="1548">
                  <a:moveTo>
                    <a:pt x="768" y="0"/>
                  </a:moveTo>
                  <a:lnTo>
                    <a:pt x="698" y="12"/>
                  </a:lnTo>
                  <a:lnTo>
                    <a:pt x="617" y="23"/>
                  </a:lnTo>
                  <a:lnTo>
                    <a:pt x="547" y="35"/>
                  </a:lnTo>
                  <a:lnTo>
                    <a:pt x="477" y="70"/>
                  </a:lnTo>
                  <a:lnTo>
                    <a:pt x="407" y="93"/>
                  </a:lnTo>
                  <a:lnTo>
                    <a:pt x="337" y="140"/>
                  </a:lnTo>
                  <a:lnTo>
                    <a:pt x="279" y="186"/>
                  </a:lnTo>
                  <a:lnTo>
                    <a:pt x="233" y="233"/>
                  </a:lnTo>
                  <a:lnTo>
                    <a:pt x="175" y="291"/>
                  </a:lnTo>
                  <a:lnTo>
                    <a:pt x="140" y="349"/>
                  </a:lnTo>
                  <a:lnTo>
                    <a:pt x="93" y="407"/>
                  </a:lnTo>
                  <a:lnTo>
                    <a:pt x="58" y="477"/>
                  </a:lnTo>
                  <a:lnTo>
                    <a:pt x="35" y="547"/>
                  </a:lnTo>
                  <a:lnTo>
                    <a:pt x="23" y="617"/>
                  </a:lnTo>
                  <a:lnTo>
                    <a:pt x="12" y="698"/>
                  </a:lnTo>
                  <a:lnTo>
                    <a:pt x="0" y="780"/>
                  </a:lnTo>
                  <a:lnTo>
                    <a:pt x="12" y="849"/>
                  </a:lnTo>
                  <a:lnTo>
                    <a:pt x="23" y="931"/>
                  </a:lnTo>
                  <a:lnTo>
                    <a:pt x="35" y="1001"/>
                  </a:lnTo>
                  <a:lnTo>
                    <a:pt x="58" y="1070"/>
                  </a:lnTo>
                  <a:lnTo>
                    <a:pt x="93" y="1140"/>
                  </a:lnTo>
                  <a:lnTo>
                    <a:pt x="140" y="1210"/>
                  </a:lnTo>
                  <a:lnTo>
                    <a:pt x="175" y="1268"/>
                  </a:lnTo>
                  <a:lnTo>
                    <a:pt x="233" y="1315"/>
                  </a:lnTo>
                  <a:lnTo>
                    <a:pt x="279" y="1373"/>
                  </a:lnTo>
                  <a:lnTo>
                    <a:pt x="337" y="1408"/>
                  </a:lnTo>
                  <a:lnTo>
                    <a:pt x="407" y="1454"/>
                  </a:lnTo>
                  <a:lnTo>
                    <a:pt x="477" y="1489"/>
                  </a:lnTo>
                  <a:lnTo>
                    <a:pt x="547" y="1513"/>
                  </a:lnTo>
                  <a:lnTo>
                    <a:pt x="617" y="1524"/>
                  </a:lnTo>
                  <a:lnTo>
                    <a:pt x="698" y="1536"/>
                  </a:lnTo>
                  <a:lnTo>
                    <a:pt x="768" y="1547"/>
                  </a:lnTo>
                  <a:lnTo>
                    <a:pt x="849" y="1536"/>
                  </a:lnTo>
                  <a:lnTo>
                    <a:pt x="931" y="1524"/>
                  </a:lnTo>
                  <a:lnTo>
                    <a:pt x="1001" y="1513"/>
                  </a:lnTo>
                  <a:lnTo>
                    <a:pt x="1070" y="1489"/>
                  </a:lnTo>
                  <a:lnTo>
                    <a:pt x="1140" y="1454"/>
                  </a:lnTo>
                  <a:lnTo>
                    <a:pt x="1198" y="1408"/>
                  </a:lnTo>
                  <a:lnTo>
                    <a:pt x="1257" y="1373"/>
                  </a:lnTo>
                  <a:lnTo>
                    <a:pt x="1315" y="1315"/>
                  </a:lnTo>
                  <a:lnTo>
                    <a:pt x="1361" y="1268"/>
                  </a:lnTo>
                  <a:lnTo>
                    <a:pt x="1408" y="1210"/>
                  </a:lnTo>
                  <a:lnTo>
                    <a:pt x="1454" y="1140"/>
                  </a:lnTo>
                  <a:lnTo>
                    <a:pt x="1478" y="1070"/>
                  </a:lnTo>
                  <a:lnTo>
                    <a:pt x="1513" y="1001"/>
                  </a:lnTo>
                  <a:lnTo>
                    <a:pt x="1524" y="931"/>
                  </a:lnTo>
                  <a:lnTo>
                    <a:pt x="1536" y="849"/>
                  </a:lnTo>
                  <a:lnTo>
                    <a:pt x="1547" y="780"/>
                  </a:lnTo>
                  <a:lnTo>
                    <a:pt x="1536" y="698"/>
                  </a:lnTo>
                  <a:lnTo>
                    <a:pt x="1524" y="617"/>
                  </a:lnTo>
                  <a:lnTo>
                    <a:pt x="1513" y="547"/>
                  </a:lnTo>
                  <a:lnTo>
                    <a:pt x="1478" y="477"/>
                  </a:lnTo>
                  <a:lnTo>
                    <a:pt x="1454" y="407"/>
                  </a:lnTo>
                  <a:lnTo>
                    <a:pt x="1408" y="349"/>
                  </a:lnTo>
                  <a:lnTo>
                    <a:pt x="1361" y="291"/>
                  </a:lnTo>
                  <a:lnTo>
                    <a:pt x="1315" y="233"/>
                  </a:lnTo>
                  <a:lnTo>
                    <a:pt x="1257" y="186"/>
                  </a:lnTo>
                  <a:lnTo>
                    <a:pt x="1198" y="140"/>
                  </a:lnTo>
                  <a:lnTo>
                    <a:pt x="1140" y="93"/>
                  </a:lnTo>
                  <a:lnTo>
                    <a:pt x="1070" y="70"/>
                  </a:lnTo>
                  <a:lnTo>
                    <a:pt x="1001" y="35"/>
                  </a:lnTo>
                  <a:lnTo>
                    <a:pt x="931" y="23"/>
                  </a:lnTo>
                  <a:lnTo>
                    <a:pt x="849" y="12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2919191" y="4166600"/>
              <a:ext cx="165195" cy="366179"/>
            </a:xfrm>
            <a:custGeom>
              <a:rect b="b" l="l" r="r" t="t"/>
              <a:pathLst>
                <a:path extrusionOk="0" h="10600" w="4782">
                  <a:moveTo>
                    <a:pt x="1908" y="1"/>
                  </a:moveTo>
                  <a:lnTo>
                    <a:pt x="1792" y="82"/>
                  </a:lnTo>
                  <a:lnTo>
                    <a:pt x="1652" y="152"/>
                  </a:lnTo>
                  <a:lnTo>
                    <a:pt x="1513" y="198"/>
                  </a:lnTo>
                  <a:lnTo>
                    <a:pt x="1443" y="210"/>
                  </a:lnTo>
                  <a:lnTo>
                    <a:pt x="1292" y="210"/>
                  </a:lnTo>
                  <a:lnTo>
                    <a:pt x="1233" y="187"/>
                  </a:lnTo>
                  <a:lnTo>
                    <a:pt x="1105" y="140"/>
                  </a:lnTo>
                  <a:lnTo>
                    <a:pt x="1001" y="82"/>
                  </a:lnTo>
                  <a:lnTo>
                    <a:pt x="919" y="47"/>
                  </a:lnTo>
                  <a:lnTo>
                    <a:pt x="838" y="36"/>
                  </a:lnTo>
                  <a:lnTo>
                    <a:pt x="780" y="36"/>
                  </a:lnTo>
                  <a:lnTo>
                    <a:pt x="721" y="47"/>
                  </a:lnTo>
                  <a:lnTo>
                    <a:pt x="663" y="70"/>
                  </a:lnTo>
                  <a:lnTo>
                    <a:pt x="605" y="105"/>
                  </a:lnTo>
                  <a:lnTo>
                    <a:pt x="547" y="152"/>
                  </a:lnTo>
                  <a:lnTo>
                    <a:pt x="500" y="210"/>
                  </a:lnTo>
                  <a:lnTo>
                    <a:pt x="442" y="303"/>
                  </a:lnTo>
                  <a:lnTo>
                    <a:pt x="419" y="396"/>
                  </a:lnTo>
                  <a:lnTo>
                    <a:pt x="419" y="489"/>
                  </a:lnTo>
                  <a:lnTo>
                    <a:pt x="442" y="571"/>
                  </a:lnTo>
                  <a:lnTo>
                    <a:pt x="489" y="641"/>
                  </a:lnTo>
                  <a:lnTo>
                    <a:pt x="535" y="699"/>
                  </a:lnTo>
                  <a:lnTo>
                    <a:pt x="582" y="757"/>
                  </a:lnTo>
                  <a:lnTo>
                    <a:pt x="640" y="792"/>
                  </a:lnTo>
                  <a:lnTo>
                    <a:pt x="721" y="862"/>
                  </a:lnTo>
                  <a:lnTo>
                    <a:pt x="803" y="943"/>
                  </a:lnTo>
                  <a:lnTo>
                    <a:pt x="896" y="1036"/>
                  </a:lnTo>
                  <a:lnTo>
                    <a:pt x="977" y="1141"/>
                  </a:lnTo>
                  <a:lnTo>
                    <a:pt x="1059" y="1269"/>
                  </a:lnTo>
                  <a:lnTo>
                    <a:pt x="1140" y="1397"/>
                  </a:lnTo>
                  <a:lnTo>
                    <a:pt x="1222" y="1536"/>
                  </a:lnTo>
                  <a:lnTo>
                    <a:pt x="1292" y="1699"/>
                  </a:lnTo>
                  <a:lnTo>
                    <a:pt x="1350" y="1862"/>
                  </a:lnTo>
                  <a:lnTo>
                    <a:pt x="1408" y="2025"/>
                  </a:lnTo>
                  <a:lnTo>
                    <a:pt x="1466" y="2211"/>
                  </a:lnTo>
                  <a:lnTo>
                    <a:pt x="1501" y="2397"/>
                  </a:lnTo>
                  <a:lnTo>
                    <a:pt x="1536" y="2583"/>
                  </a:lnTo>
                  <a:lnTo>
                    <a:pt x="1559" y="2781"/>
                  </a:lnTo>
                  <a:lnTo>
                    <a:pt x="1559" y="2979"/>
                  </a:lnTo>
                  <a:lnTo>
                    <a:pt x="1559" y="3188"/>
                  </a:lnTo>
                  <a:lnTo>
                    <a:pt x="1117" y="3188"/>
                  </a:lnTo>
                  <a:lnTo>
                    <a:pt x="1059" y="3212"/>
                  </a:lnTo>
                  <a:lnTo>
                    <a:pt x="1012" y="3235"/>
                  </a:lnTo>
                  <a:lnTo>
                    <a:pt x="954" y="3270"/>
                  </a:lnTo>
                  <a:lnTo>
                    <a:pt x="908" y="3328"/>
                  </a:lnTo>
                  <a:lnTo>
                    <a:pt x="861" y="3386"/>
                  </a:lnTo>
                  <a:lnTo>
                    <a:pt x="826" y="3468"/>
                  </a:lnTo>
                  <a:lnTo>
                    <a:pt x="803" y="3572"/>
                  </a:lnTo>
                  <a:lnTo>
                    <a:pt x="803" y="3642"/>
                  </a:lnTo>
                  <a:lnTo>
                    <a:pt x="826" y="3712"/>
                  </a:lnTo>
                  <a:lnTo>
                    <a:pt x="861" y="3782"/>
                  </a:lnTo>
                  <a:lnTo>
                    <a:pt x="908" y="3828"/>
                  </a:lnTo>
                  <a:lnTo>
                    <a:pt x="954" y="3875"/>
                  </a:lnTo>
                  <a:lnTo>
                    <a:pt x="1001" y="3898"/>
                  </a:lnTo>
                  <a:lnTo>
                    <a:pt x="1059" y="3933"/>
                  </a:lnTo>
                  <a:lnTo>
                    <a:pt x="1664" y="3933"/>
                  </a:lnTo>
                  <a:lnTo>
                    <a:pt x="1687" y="3991"/>
                  </a:lnTo>
                  <a:lnTo>
                    <a:pt x="1652" y="4340"/>
                  </a:lnTo>
                  <a:lnTo>
                    <a:pt x="1617" y="4666"/>
                  </a:lnTo>
                  <a:lnTo>
                    <a:pt x="1582" y="4968"/>
                  </a:lnTo>
                  <a:lnTo>
                    <a:pt x="1536" y="5248"/>
                  </a:lnTo>
                  <a:lnTo>
                    <a:pt x="1478" y="5504"/>
                  </a:lnTo>
                  <a:lnTo>
                    <a:pt x="1419" y="5748"/>
                  </a:lnTo>
                  <a:lnTo>
                    <a:pt x="1361" y="5969"/>
                  </a:lnTo>
                  <a:lnTo>
                    <a:pt x="1292" y="6178"/>
                  </a:lnTo>
                  <a:lnTo>
                    <a:pt x="1222" y="6365"/>
                  </a:lnTo>
                  <a:lnTo>
                    <a:pt x="1152" y="6551"/>
                  </a:lnTo>
                  <a:lnTo>
                    <a:pt x="989" y="6900"/>
                  </a:lnTo>
                  <a:lnTo>
                    <a:pt x="826" y="7225"/>
                  </a:lnTo>
                  <a:lnTo>
                    <a:pt x="652" y="7551"/>
                  </a:lnTo>
                  <a:lnTo>
                    <a:pt x="617" y="7633"/>
                  </a:lnTo>
                  <a:lnTo>
                    <a:pt x="535" y="7633"/>
                  </a:lnTo>
                  <a:lnTo>
                    <a:pt x="477" y="7668"/>
                  </a:lnTo>
                  <a:lnTo>
                    <a:pt x="442" y="7691"/>
                  </a:lnTo>
                  <a:lnTo>
                    <a:pt x="407" y="7714"/>
                  </a:lnTo>
                  <a:lnTo>
                    <a:pt x="384" y="7761"/>
                  </a:lnTo>
                  <a:lnTo>
                    <a:pt x="372" y="7807"/>
                  </a:lnTo>
                  <a:lnTo>
                    <a:pt x="361" y="7842"/>
                  </a:lnTo>
                  <a:lnTo>
                    <a:pt x="372" y="7889"/>
                  </a:lnTo>
                  <a:lnTo>
                    <a:pt x="384" y="7912"/>
                  </a:lnTo>
                  <a:lnTo>
                    <a:pt x="407" y="7947"/>
                  </a:lnTo>
                  <a:lnTo>
                    <a:pt x="454" y="7993"/>
                  </a:lnTo>
                  <a:lnTo>
                    <a:pt x="500" y="8017"/>
                  </a:lnTo>
                  <a:lnTo>
                    <a:pt x="489" y="8075"/>
                  </a:lnTo>
                  <a:lnTo>
                    <a:pt x="338" y="8307"/>
                  </a:lnTo>
                  <a:lnTo>
                    <a:pt x="186" y="8563"/>
                  </a:lnTo>
                  <a:lnTo>
                    <a:pt x="116" y="8691"/>
                  </a:lnTo>
                  <a:lnTo>
                    <a:pt x="58" y="8831"/>
                  </a:lnTo>
                  <a:lnTo>
                    <a:pt x="23" y="8971"/>
                  </a:lnTo>
                  <a:lnTo>
                    <a:pt x="0" y="9110"/>
                  </a:lnTo>
                  <a:lnTo>
                    <a:pt x="0" y="9250"/>
                  </a:lnTo>
                  <a:lnTo>
                    <a:pt x="12" y="9378"/>
                  </a:lnTo>
                  <a:lnTo>
                    <a:pt x="23" y="9506"/>
                  </a:lnTo>
                  <a:lnTo>
                    <a:pt x="58" y="9634"/>
                  </a:lnTo>
                  <a:lnTo>
                    <a:pt x="93" y="9750"/>
                  </a:lnTo>
                  <a:lnTo>
                    <a:pt x="151" y="9866"/>
                  </a:lnTo>
                  <a:lnTo>
                    <a:pt x="210" y="9971"/>
                  </a:lnTo>
                  <a:lnTo>
                    <a:pt x="268" y="10064"/>
                  </a:lnTo>
                  <a:lnTo>
                    <a:pt x="256" y="10146"/>
                  </a:lnTo>
                  <a:lnTo>
                    <a:pt x="244" y="10146"/>
                  </a:lnTo>
                  <a:lnTo>
                    <a:pt x="186" y="10192"/>
                  </a:lnTo>
                  <a:lnTo>
                    <a:pt x="128" y="10250"/>
                  </a:lnTo>
                  <a:lnTo>
                    <a:pt x="93" y="10320"/>
                  </a:lnTo>
                  <a:lnTo>
                    <a:pt x="70" y="10402"/>
                  </a:lnTo>
                  <a:lnTo>
                    <a:pt x="58" y="10495"/>
                  </a:lnTo>
                  <a:lnTo>
                    <a:pt x="47" y="10599"/>
                  </a:lnTo>
                  <a:lnTo>
                    <a:pt x="4735" y="10599"/>
                  </a:lnTo>
                  <a:lnTo>
                    <a:pt x="4724" y="10495"/>
                  </a:lnTo>
                  <a:lnTo>
                    <a:pt x="4712" y="10413"/>
                  </a:lnTo>
                  <a:lnTo>
                    <a:pt x="4689" y="10332"/>
                  </a:lnTo>
                  <a:lnTo>
                    <a:pt x="4642" y="10262"/>
                  </a:lnTo>
                  <a:lnTo>
                    <a:pt x="4596" y="10204"/>
                  </a:lnTo>
                  <a:lnTo>
                    <a:pt x="4537" y="10146"/>
                  </a:lnTo>
                  <a:lnTo>
                    <a:pt x="4526" y="10146"/>
                  </a:lnTo>
                  <a:lnTo>
                    <a:pt x="4514" y="10076"/>
                  </a:lnTo>
                  <a:lnTo>
                    <a:pt x="4572" y="9983"/>
                  </a:lnTo>
                  <a:lnTo>
                    <a:pt x="4631" y="9878"/>
                  </a:lnTo>
                  <a:lnTo>
                    <a:pt x="4677" y="9773"/>
                  </a:lnTo>
                  <a:lnTo>
                    <a:pt x="4724" y="9669"/>
                  </a:lnTo>
                  <a:lnTo>
                    <a:pt x="4759" y="9552"/>
                  </a:lnTo>
                  <a:lnTo>
                    <a:pt x="4770" y="9436"/>
                  </a:lnTo>
                  <a:lnTo>
                    <a:pt x="4782" y="9308"/>
                  </a:lnTo>
                  <a:lnTo>
                    <a:pt x="4782" y="9180"/>
                  </a:lnTo>
                  <a:lnTo>
                    <a:pt x="4759" y="9040"/>
                  </a:lnTo>
                  <a:lnTo>
                    <a:pt x="4735" y="8889"/>
                  </a:lnTo>
                  <a:lnTo>
                    <a:pt x="4689" y="8750"/>
                  </a:lnTo>
                  <a:lnTo>
                    <a:pt x="4631" y="8610"/>
                  </a:lnTo>
                  <a:lnTo>
                    <a:pt x="4561" y="8470"/>
                  </a:lnTo>
                  <a:lnTo>
                    <a:pt x="4491" y="8331"/>
                  </a:lnTo>
                  <a:lnTo>
                    <a:pt x="4340" y="8075"/>
                  </a:lnTo>
                  <a:lnTo>
                    <a:pt x="4328" y="8075"/>
                  </a:lnTo>
                  <a:lnTo>
                    <a:pt x="4340" y="8017"/>
                  </a:lnTo>
                  <a:lnTo>
                    <a:pt x="4351" y="8017"/>
                  </a:lnTo>
                  <a:lnTo>
                    <a:pt x="4398" y="7993"/>
                  </a:lnTo>
                  <a:lnTo>
                    <a:pt x="4444" y="7947"/>
                  </a:lnTo>
                  <a:lnTo>
                    <a:pt x="4468" y="7924"/>
                  </a:lnTo>
                  <a:lnTo>
                    <a:pt x="4491" y="7889"/>
                  </a:lnTo>
                  <a:lnTo>
                    <a:pt x="4491" y="7842"/>
                  </a:lnTo>
                  <a:lnTo>
                    <a:pt x="4491" y="7807"/>
                  </a:lnTo>
                  <a:lnTo>
                    <a:pt x="4468" y="7761"/>
                  </a:lnTo>
                  <a:lnTo>
                    <a:pt x="4444" y="7714"/>
                  </a:lnTo>
                  <a:lnTo>
                    <a:pt x="4410" y="7691"/>
                  </a:lnTo>
                  <a:lnTo>
                    <a:pt x="4386" y="7668"/>
                  </a:lnTo>
                  <a:lnTo>
                    <a:pt x="4316" y="7633"/>
                  </a:lnTo>
                  <a:lnTo>
                    <a:pt x="4270" y="7633"/>
                  </a:lnTo>
                  <a:lnTo>
                    <a:pt x="4223" y="7551"/>
                  </a:lnTo>
                  <a:lnTo>
                    <a:pt x="4049" y="7237"/>
                  </a:lnTo>
                  <a:lnTo>
                    <a:pt x="3886" y="6911"/>
                  </a:lnTo>
                  <a:lnTo>
                    <a:pt x="3723" y="6562"/>
                  </a:lnTo>
                  <a:lnTo>
                    <a:pt x="3653" y="6376"/>
                  </a:lnTo>
                  <a:lnTo>
                    <a:pt x="3572" y="6178"/>
                  </a:lnTo>
                  <a:lnTo>
                    <a:pt x="3514" y="5969"/>
                  </a:lnTo>
                  <a:lnTo>
                    <a:pt x="3444" y="5748"/>
                  </a:lnTo>
                  <a:lnTo>
                    <a:pt x="3386" y="5504"/>
                  </a:lnTo>
                  <a:lnTo>
                    <a:pt x="3339" y="5248"/>
                  </a:lnTo>
                  <a:lnTo>
                    <a:pt x="3293" y="4968"/>
                  </a:lnTo>
                  <a:lnTo>
                    <a:pt x="3246" y="4666"/>
                  </a:lnTo>
                  <a:lnTo>
                    <a:pt x="3211" y="4340"/>
                  </a:lnTo>
                  <a:lnTo>
                    <a:pt x="3188" y="3991"/>
                  </a:lnTo>
                  <a:lnTo>
                    <a:pt x="3188" y="3933"/>
                  </a:lnTo>
                  <a:lnTo>
                    <a:pt x="3746" y="3933"/>
                  </a:lnTo>
                  <a:lnTo>
                    <a:pt x="3793" y="3910"/>
                  </a:lnTo>
                  <a:lnTo>
                    <a:pt x="3839" y="3875"/>
                  </a:lnTo>
                  <a:lnTo>
                    <a:pt x="3886" y="3840"/>
                  </a:lnTo>
                  <a:lnTo>
                    <a:pt x="3933" y="3793"/>
                  </a:lnTo>
                  <a:lnTo>
                    <a:pt x="3967" y="3735"/>
                  </a:lnTo>
                  <a:lnTo>
                    <a:pt x="3979" y="3665"/>
                  </a:lnTo>
                  <a:lnTo>
                    <a:pt x="3991" y="3584"/>
                  </a:lnTo>
                  <a:lnTo>
                    <a:pt x="3967" y="3491"/>
                  </a:lnTo>
                  <a:lnTo>
                    <a:pt x="3933" y="3409"/>
                  </a:lnTo>
                  <a:lnTo>
                    <a:pt x="3886" y="3340"/>
                  </a:lnTo>
                  <a:lnTo>
                    <a:pt x="3839" y="3281"/>
                  </a:lnTo>
                  <a:lnTo>
                    <a:pt x="3793" y="3247"/>
                  </a:lnTo>
                  <a:lnTo>
                    <a:pt x="3746" y="3212"/>
                  </a:lnTo>
                  <a:lnTo>
                    <a:pt x="3688" y="3188"/>
                  </a:lnTo>
                  <a:lnTo>
                    <a:pt x="3304" y="3188"/>
                  </a:lnTo>
                  <a:lnTo>
                    <a:pt x="3304" y="3177"/>
                  </a:lnTo>
                  <a:lnTo>
                    <a:pt x="3293" y="2979"/>
                  </a:lnTo>
                  <a:lnTo>
                    <a:pt x="3304" y="2781"/>
                  </a:lnTo>
                  <a:lnTo>
                    <a:pt x="3328" y="2583"/>
                  </a:lnTo>
                  <a:lnTo>
                    <a:pt x="3351" y="2386"/>
                  </a:lnTo>
                  <a:lnTo>
                    <a:pt x="3397" y="2200"/>
                  </a:lnTo>
                  <a:lnTo>
                    <a:pt x="3444" y="2025"/>
                  </a:lnTo>
                  <a:lnTo>
                    <a:pt x="3502" y="1850"/>
                  </a:lnTo>
                  <a:lnTo>
                    <a:pt x="3572" y="1688"/>
                  </a:lnTo>
                  <a:lnTo>
                    <a:pt x="3642" y="1536"/>
                  </a:lnTo>
                  <a:lnTo>
                    <a:pt x="3723" y="1397"/>
                  </a:lnTo>
                  <a:lnTo>
                    <a:pt x="3805" y="1257"/>
                  </a:lnTo>
                  <a:lnTo>
                    <a:pt x="3886" y="1141"/>
                  </a:lnTo>
                  <a:lnTo>
                    <a:pt x="3967" y="1036"/>
                  </a:lnTo>
                  <a:lnTo>
                    <a:pt x="4049" y="943"/>
                  </a:lnTo>
                  <a:lnTo>
                    <a:pt x="4130" y="862"/>
                  </a:lnTo>
                  <a:lnTo>
                    <a:pt x="4212" y="792"/>
                  </a:lnTo>
                  <a:lnTo>
                    <a:pt x="4270" y="757"/>
                  </a:lnTo>
                  <a:lnTo>
                    <a:pt x="4328" y="699"/>
                  </a:lnTo>
                  <a:lnTo>
                    <a:pt x="4375" y="641"/>
                  </a:lnTo>
                  <a:lnTo>
                    <a:pt x="4410" y="571"/>
                  </a:lnTo>
                  <a:lnTo>
                    <a:pt x="4433" y="489"/>
                  </a:lnTo>
                  <a:lnTo>
                    <a:pt x="4433" y="396"/>
                  </a:lnTo>
                  <a:lnTo>
                    <a:pt x="4421" y="303"/>
                  </a:lnTo>
                  <a:lnTo>
                    <a:pt x="4363" y="210"/>
                  </a:lnTo>
                  <a:lnTo>
                    <a:pt x="4305" y="152"/>
                  </a:lnTo>
                  <a:lnTo>
                    <a:pt x="4247" y="105"/>
                  </a:lnTo>
                  <a:lnTo>
                    <a:pt x="4188" y="70"/>
                  </a:lnTo>
                  <a:lnTo>
                    <a:pt x="4130" y="47"/>
                  </a:lnTo>
                  <a:lnTo>
                    <a:pt x="4072" y="36"/>
                  </a:lnTo>
                  <a:lnTo>
                    <a:pt x="4026" y="36"/>
                  </a:lnTo>
                  <a:lnTo>
                    <a:pt x="3944" y="47"/>
                  </a:lnTo>
                  <a:lnTo>
                    <a:pt x="3863" y="82"/>
                  </a:lnTo>
                  <a:lnTo>
                    <a:pt x="3758" y="140"/>
                  </a:lnTo>
                  <a:lnTo>
                    <a:pt x="3630" y="187"/>
                  </a:lnTo>
                  <a:lnTo>
                    <a:pt x="3560" y="210"/>
                  </a:lnTo>
                  <a:lnTo>
                    <a:pt x="3490" y="210"/>
                  </a:lnTo>
                  <a:lnTo>
                    <a:pt x="3362" y="198"/>
                  </a:lnTo>
                  <a:lnTo>
                    <a:pt x="3246" y="164"/>
                  </a:lnTo>
                  <a:lnTo>
                    <a:pt x="3130" y="117"/>
                  </a:lnTo>
                  <a:lnTo>
                    <a:pt x="3013" y="47"/>
                  </a:lnTo>
                  <a:lnTo>
                    <a:pt x="2967" y="12"/>
                  </a:lnTo>
                  <a:lnTo>
                    <a:pt x="2955" y="12"/>
                  </a:lnTo>
                  <a:lnTo>
                    <a:pt x="2955" y="1"/>
                  </a:lnTo>
                  <a:lnTo>
                    <a:pt x="2920" y="36"/>
                  </a:lnTo>
                  <a:lnTo>
                    <a:pt x="2816" y="105"/>
                  </a:lnTo>
                  <a:lnTo>
                    <a:pt x="2688" y="164"/>
                  </a:lnTo>
                  <a:lnTo>
                    <a:pt x="2560" y="210"/>
                  </a:lnTo>
                  <a:lnTo>
                    <a:pt x="2501" y="222"/>
                  </a:lnTo>
                  <a:lnTo>
                    <a:pt x="2432" y="233"/>
                  </a:lnTo>
                  <a:lnTo>
                    <a:pt x="2362" y="222"/>
                  </a:lnTo>
                  <a:lnTo>
                    <a:pt x="2292" y="210"/>
                  </a:lnTo>
                  <a:lnTo>
                    <a:pt x="2222" y="187"/>
                  </a:lnTo>
                  <a:lnTo>
                    <a:pt x="2152" y="164"/>
                  </a:lnTo>
                  <a:lnTo>
                    <a:pt x="2024" y="82"/>
                  </a:lnTo>
                  <a:lnTo>
                    <a:pt x="19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4" name="Google Shape;2284;p53"/>
          <p:cNvSpPr/>
          <p:nvPr/>
        </p:nvSpPr>
        <p:spPr>
          <a:xfrm>
            <a:off x="1999145" y="4114370"/>
            <a:ext cx="177665" cy="419618"/>
          </a:xfrm>
          <a:custGeom>
            <a:rect b="b" l="l" r="r" t="t"/>
            <a:pathLst>
              <a:path extrusionOk="0" h="12147" w="5143">
                <a:moveTo>
                  <a:pt x="2606" y="0"/>
                </a:moveTo>
                <a:lnTo>
                  <a:pt x="2525" y="12"/>
                </a:lnTo>
                <a:lnTo>
                  <a:pt x="2443" y="35"/>
                </a:lnTo>
                <a:lnTo>
                  <a:pt x="2373" y="70"/>
                </a:lnTo>
                <a:lnTo>
                  <a:pt x="2315" y="105"/>
                </a:lnTo>
                <a:lnTo>
                  <a:pt x="2269" y="163"/>
                </a:lnTo>
                <a:lnTo>
                  <a:pt x="2246" y="233"/>
                </a:lnTo>
                <a:lnTo>
                  <a:pt x="2222" y="303"/>
                </a:lnTo>
                <a:lnTo>
                  <a:pt x="2211" y="384"/>
                </a:lnTo>
                <a:lnTo>
                  <a:pt x="2222" y="500"/>
                </a:lnTo>
                <a:lnTo>
                  <a:pt x="2246" y="559"/>
                </a:lnTo>
                <a:lnTo>
                  <a:pt x="2257" y="605"/>
                </a:lnTo>
                <a:lnTo>
                  <a:pt x="2292" y="652"/>
                </a:lnTo>
                <a:lnTo>
                  <a:pt x="2327" y="698"/>
                </a:lnTo>
                <a:lnTo>
                  <a:pt x="2373" y="733"/>
                </a:lnTo>
                <a:lnTo>
                  <a:pt x="2420" y="756"/>
                </a:lnTo>
                <a:lnTo>
                  <a:pt x="1896" y="1431"/>
                </a:lnTo>
                <a:lnTo>
                  <a:pt x="1780" y="1606"/>
                </a:lnTo>
                <a:lnTo>
                  <a:pt x="1629" y="1803"/>
                </a:lnTo>
                <a:lnTo>
                  <a:pt x="1478" y="2001"/>
                </a:lnTo>
                <a:lnTo>
                  <a:pt x="1338" y="2199"/>
                </a:lnTo>
                <a:lnTo>
                  <a:pt x="1280" y="2304"/>
                </a:lnTo>
                <a:lnTo>
                  <a:pt x="1210" y="2420"/>
                </a:lnTo>
                <a:lnTo>
                  <a:pt x="1187" y="2490"/>
                </a:lnTo>
                <a:lnTo>
                  <a:pt x="1164" y="2560"/>
                </a:lnTo>
                <a:lnTo>
                  <a:pt x="1152" y="2641"/>
                </a:lnTo>
                <a:lnTo>
                  <a:pt x="1140" y="2734"/>
                </a:lnTo>
                <a:lnTo>
                  <a:pt x="1152" y="2827"/>
                </a:lnTo>
                <a:lnTo>
                  <a:pt x="1164" y="2920"/>
                </a:lnTo>
                <a:lnTo>
                  <a:pt x="1198" y="3107"/>
                </a:lnTo>
                <a:lnTo>
                  <a:pt x="1268" y="3304"/>
                </a:lnTo>
                <a:lnTo>
                  <a:pt x="1315" y="3397"/>
                </a:lnTo>
                <a:lnTo>
                  <a:pt x="1361" y="3490"/>
                </a:lnTo>
                <a:lnTo>
                  <a:pt x="1419" y="3572"/>
                </a:lnTo>
                <a:lnTo>
                  <a:pt x="1489" y="3653"/>
                </a:lnTo>
                <a:lnTo>
                  <a:pt x="1559" y="3735"/>
                </a:lnTo>
                <a:lnTo>
                  <a:pt x="1629" y="3805"/>
                </a:lnTo>
                <a:lnTo>
                  <a:pt x="1582" y="3805"/>
                </a:lnTo>
                <a:lnTo>
                  <a:pt x="1536" y="3816"/>
                </a:lnTo>
                <a:lnTo>
                  <a:pt x="1489" y="3839"/>
                </a:lnTo>
                <a:lnTo>
                  <a:pt x="1454" y="3874"/>
                </a:lnTo>
                <a:lnTo>
                  <a:pt x="1431" y="3909"/>
                </a:lnTo>
                <a:lnTo>
                  <a:pt x="1408" y="3944"/>
                </a:lnTo>
                <a:lnTo>
                  <a:pt x="1385" y="3991"/>
                </a:lnTo>
                <a:lnTo>
                  <a:pt x="1385" y="4037"/>
                </a:lnTo>
                <a:lnTo>
                  <a:pt x="1385" y="4084"/>
                </a:lnTo>
                <a:lnTo>
                  <a:pt x="1396" y="4119"/>
                </a:lnTo>
                <a:lnTo>
                  <a:pt x="1419" y="4154"/>
                </a:lnTo>
                <a:lnTo>
                  <a:pt x="1443" y="4189"/>
                </a:lnTo>
                <a:lnTo>
                  <a:pt x="1478" y="4212"/>
                </a:lnTo>
                <a:lnTo>
                  <a:pt x="1513" y="4235"/>
                </a:lnTo>
                <a:lnTo>
                  <a:pt x="1547" y="4258"/>
                </a:lnTo>
                <a:lnTo>
                  <a:pt x="1594" y="4270"/>
                </a:lnTo>
                <a:lnTo>
                  <a:pt x="1629" y="5096"/>
                </a:lnTo>
                <a:lnTo>
                  <a:pt x="1419" y="5096"/>
                </a:lnTo>
                <a:lnTo>
                  <a:pt x="1361" y="5119"/>
                </a:lnTo>
                <a:lnTo>
                  <a:pt x="1315" y="5143"/>
                </a:lnTo>
                <a:lnTo>
                  <a:pt x="1257" y="5166"/>
                </a:lnTo>
                <a:lnTo>
                  <a:pt x="1210" y="5212"/>
                </a:lnTo>
                <a:lnTo>
                  <a:pt x="1164" y="5270"/>
                </a:lnTo>
                <a:lnTo>
                  <a:pt x="1129" y="5340"/>
                </a:lnTo>
                <a:lnTo>
                  <a:pt x="1117" y="5422"/>
                </a:lnTo>
                <a:lnTo>
                  <a:pt x="1117" y="5480"/>
                </a:lnTo>
                <a:lnTo>
                  <a:pt x="1140" y="5538"/>
                </a:lnTo>
                <a:lnTo>
                  <a:pt x="1175" y="5596"/>
                </a:lnTo>
                <a:lnTo>
                  <a:pt x="1222" y="5631"/>
                </a:lnTo>
                <a:lnTo>
                  <a:pt x="1303" y="5701"/>
                </a:lnTo>
                <a:lnTo>
                  <a:pt x="1361" y="5724"/>
                </a:lnTo>
                <a:lnTo>
                  <a:pt x="1722" y="5724"/>
                </a:lnTo>
                <a:lnTo>
                  <a:pt x="1757" y="5899"/>
                </a:lnTo>
                <a:lnTo>
                  <a:pt x="1769" y="6073"/>
                </a:lnTo>
                <a:lnTo>
                  <a:pt x="1757" y="6248"/>
                </a:lnTo>
                <a:lnTo>
                  <a:pt x="1722" y="6434"/>
                </a:lnTo>
                <a:lnTo>
                  <a:pt x="1687" y="6608"/>
                </a:lnTo>
                <a:lnTo>
                  <a:pt x="1629" y="6795"/>
                </a:lnTo>
                <a:lnTo>
                  <a:pt x="1559" y="6969"/>
                </a:lnTo>
                <a:lnTo>
                  <a:pt x="1489" y="7144"/>
                </a:lnTo>
                <a:lnTo>
                  <a:pt x="1315" y="7493"/>
                </a:lnTo>
                <a:lnTo>
                  <a:pt x="1129" y="7818"/>
                </a:lnTo>
                <a:lnTo>
                  <a:pt x="780" y="8423"/>
                </a:lnTo>
                <a:lnTo>
                  <a:pt x="687" y="8505"/>
                </a:lnTo>
                <a:lnTo>
                  <a:pt x="675" y="8505"/>
                </a:lnTo>
                <a:lnTo>
                  <a:pt x="617" y="8516"/>
                </a:lnTo>
                <a:lnTo>
                  <a:pt x="547" y="8551"/>
                </a:lnTo>
                <a:lnTo>
                  <a:pt x="500" y="8575"/>
                </a:lnTo>
                <a:lnTo>
                  <a:pt x="465" y="8610"/>
                </a:lnTo>
                <a:lnTo>
                  <a:pt x="442" y="8668"/>
                </a:lnTo>
                <a:lnTo>
                  <a:pt x="419" y="8726"/>
                </a:lnTo>
                <a:lnTo>
                  <a:pt x="419" y="8772"/>
                </a:lnTo>
                <a:lnTo>
                  <a:pt x="431" y="8819"/>
                </a:lnTo>
                <a:lnTo>
                  <a:pt x="442" y="8865"/>
                </a:lnTo>
                <a:lnTo>
                  <a:pt x="477" y="8900"/>
                </a:lnTo>
                <a:lnTo>
                  <a:pt x="535" y="8959"/>
                </a:lnTo>
                <a:lnTo>
                  <a:pt x="593" y="8970"/>
                </a:lnTo>
                <a:lnTo>
                  <a:pt x="582" y="9052"/>
                </a:lnTo>
                <a:lnTo>
                  <a:pt x="570" y="9052"/>
                </a:lnTo>
                <a:lnTo>
                  <a:pt x="407" y="9331"/>
                </a:lnTo>
                <a:lnTo>
                  <a:pt x="221" y="9645"/>
                </a:lnTo>
                <a:lnTo>
                  <a:pt x="140" y="9808"/>
                </a:lnTo>
                <a:lnTo>
                  <a:pt x="82" y="9971"/>
                </a:lnTo>
                <a:lnTo>
                  <a:pt x="23" y="10145"/>
                </a:lnTo>
                <a:lnTo>
                  <a:pt x="12" y="10227"/>
                </a:lnTo>
                <a:lnTo>
                  <a:pt x="0" y="10320"/>
                </a:lnTo>
                <a:lnTo>
                  <a:pt x="0" y="10483"/>
                </a:lnTo>
                <a:lnTo>
                  <a:pt x="12" y="10646"/>
                </a:lnTo>
                <a:lnTo>
                  <a:pt x="47" y="10808"/>
                </a:lnTo>
                <a:lnTo>
                  <a:pt x="93" y="10971"/>
                </a:lnTo>
                <a:lnTo>
                  <a:pt x="151" y="11111"/>
                </a:lnTo>
                <a:lnTo>
                  <a:pt x="210" y="11250"/>
                </a:lnTo>
                <a:lnTo>
                  <a:pt x="279" y="11390"/>
                </a:lnTo>
                <a:lnTo>
                  <a:pt x="349" y="11506"/>
                </a:lnTo>
                <a:lnTo>
                  <a:pt x="349" y="11576"/>
                </a:lnTo>
                <a:lnTo>
                  <a:pt x="326" y="11576"/>
                </a:lnTo>
                <a:lnTo>
                  <a:pt x="256" y="11646"/>
                </a:lnTo>
                <a:lnTo>
                  <a:pt x="198" y="11716"/>
                </a:lnTo>
                <a:lnTo>
                  <a:pt x="151" y="11797"/>
                </a:lnTo>
                <a:lnTo>
                  <a:pt x="128" y="11902"/>
                </a:lnTo>
                <a:lnTo>
                  <a:pt x="116" y="12018"/>
                </a:lnTo>
                <a:lnTo>
                  <a:pt x="116" y="12146"/>
                </a:lnTo>
                <a:lnTo>
                  <a:pt x="5014" y="12146"/>
                </a:lnTo>
                <a:lnTo>
                  <a:pt x="5003" y="12018"/>
                </a:lnTo>
                <a:lnTo>
                  <a:pt x="4980" y="11902"/>
                </a:lnTo>
                <a:lnTo>
                  <a:pt x="4956" y="11809"/>
                </a:lnTo>
                <a:lnTo>
                  <a:pt x="4805" y="11588"/>
                </a:lnTo>
                <a:lnTo>
                  <a:pt x="4793" y="11472"/>
                </a:lnTo>
                <a:lnTo>
                  <a:pt x="4863" y="11355"/>
                </a:lnTo>
                <a:lnTo>
                  <a:pt x="4933" y="11239"/>
                </a:lnTo>
                <a:lnTo>
                  <a:pt x="4991" y="11099"/>
                </a:lnTo>
                <a:lnTo>
                  <a:pt x="5049" y="10960"/>
                </a:lnTo>
                <a:lnTo>
                  <a:pt x="5096" y="10820"/>
                </a:lnTo>
                <a:lnTo>
                  <a:pt x="5119" y="10669"/>
                </a:lnTo>
                <a:lnTo>
                  <a:pt x="5142" y="10518"/>
                </a:lnTo>
                <a:lnTo>
                  <a:pt x="5142" y="10355"/>
                </a:lnTo>
                <a:lnTo>
                  <a:pt x="5131" y="10262"/>
                </a:lnTo>
                <a:lnTo>
                  <a:pt x="5108" y="10169"/>
                </a:lnTo>
                <a:lnTo>
                  <a:pt x="5049" y="9947"/>
                </a:lnTo>
                <a:lnTo>
                  <a:pt x="4968" y="9715"/>
                </a:lnTo>
                <a:lnTo>
                  <a:pt x="4863" y="9494"/>
                </a:lnTo>
                <a:lnTo>
                  <a:pt x="4689" y="9121"/>
                </a:lnTo>
                <a:lnTo>
                  <a:pt x="4607" y="8970"/>
                </a:lnTo>
                <a:lnTo>
                  <a:pt x="4642" y="8959"/>
                </a:lnTo>
                <a:lnTo>
                  <a:pt x="4712" y="8900"/>
                </a:lnTo>
                <a:lnTo>
                  <a:pt x="4747" y="8865"/>
                </a:lnTo>
                <a:lnTo>
                  <a:pt x="4782" y="8819"/>
                </a:lnTo>
                <a:lnTo>
                  <a:pt x="4793" y="8772"/>
                </a:lnTo>
                <a:lnTo>
                  <a:pt x="4793" y="8714"/>
                </a:lnTo>
                <a:lnTo>
                  <a:pt x="4770" y="8656"/>
                </a:lnTo>
                <a:lnTo>
                  <a:pt x="4747" y="8610"/>
                </a:lnTo>
                <a:lnTo>
                  <a:pt x="4712" y="8575"/>
                </a:lnTo>
                <a:lnTo>
                  <a:pt x="4665" y="8540"/>
                </a:lnTo>
                <a:lnTo>
                  <a:pt x="4584" y="8516"/>
                </a:lnTo>
                <a:lnTo>
                  <a:pt x="4526" y="8505"/>
                </a:lnTo>
                <a:lnTo>
                  <a:pt x="4514" y="8505"/>
                </a:lnTo>
                <a:lnTo>
                  <a:pt x="4421" y="8342"/>
                </a:lnTo>
                <a:lnTo>
                  <a:pt x="4282" y="8063"/>
                </a:lnTo>
                <a:lnTo>
                  <a:pt x="4119" y="7690"/>
                </a:lnTo>
                <a:lnTo>
                  <a:pt x="3932" y="7272"/>
                </a:lnTo>
                <a:lnTo>
                  <a:pt x="3770" y="6829"/>
                </a:lnTo>
                <a:lnTo>
                  <a:pt x="3618" y="6399"/>
                </a:lnTo>
                <a:lnTo>
                  <a:pt x="3560" y="6201"/>
                </a:lnTo>
                <a:lnTo>
                  <a:pt x="3514" y="6015"/>
                </a:lnTo>
                <a:lnTo>
                  <a:pt x="3479" y="5852"/>
                </a:lnTo>
                <a:lnTo>
                  <a:pt x="3467" y="5724"/>
                </a:lnTo>
                <a:lnTo>
                  <a:pt x="3956" y="5724"/>
                </a:lnTo>
                <a:lnTo>
                  <a:pt x="4014" y="5701"/>
                </a:lnTo>
                <a:lnTo>
                  <a:pt x="4095" y="5643"/>
                </a:lnTo>
                <a:lnTo>
                  <a:pt x="4130" y="5608"/>
                </a:lnTo>
                <a:lnTo>
                  <a:pt x="4165" y="5550"/>
                </a:lnTo>
                <a:lnTo>
                  <a:pt x="4188" y="5503"/>
                </a:lnTo>
                <a:lnTo>
                  <a:pt x="4188" y="5433"/>
                </a:lnTo>
                <a:lnTo>
                  <a:pt x="4177" y="5352"/>
                </a:lnTo>
                <a:lnTo>
                  <a:pt x="4142" y="5282"/>
                </a:lnTo>
                <a:lnTo>
                  <a:pt x="4095" y="5224"/>
                </a:lnTo>
                <a:lnTo>
                  <a:pt x="4049" y="5177"/>
                </a:lnTo>
                <a:lnTo>
                  <a:pt x="4002" y="5143"/>
                </a:lnTo>
                <a:lnTo>
                  <a:pt x="3956" y="5119"/>
                </a:lnTo>
                <a:lnTo>
                  <a:pt x="3909" y="5096"/>
                </a:lnTo>
                <a:lnTo>
                  <a:pt x="3595" y="5096"/>
                </a:lnTo>
                <a:lnTo>
                  <a:pt x="3607" y="4270"/>
                </a:lnTo>
                <a:lnTo>
                  <a:pt x="3665" y="4258"/>
                </a:lnTo>
                <a:lnTo>
                  <a:pt x="3711" y="4247"/>
                </a:lnTo>
                <a:lnTo>
                  <a:pt x="3746" y="4223"/>
                </a:lnTo>
                <a:lnTo>
                  <a:pt x="3781" y="4200"/>
                </a:lnTo>
                <a:lnTo>
                  <a:pt x="3816" y="4165"/>
                </a:lnTo>
                <a:lnTo>
                  <a:pt x="3839" y="4130"/>
                </a:lnTo>
                <a:lnTo>
                  <a:pt x="3851" y="4084"/>
                </a:lnTo>
                <a:lnTo>
                  <a:pt x="3851" y="4037"/>
                </a:lnTo>
                <a:lnTo>
                  <a:pt x="3851" y="3991"/>
                </a:lnTo>
                <a:lnTo>
                  <a:pt x="3839" y="3944"/>
                </a:lnTo>
                <a:lnTo>
                  <a:pt x="3816" y="3909"/>
                </a:lnTo>
                <a:lnTo>
                  <a:pt x="3781" y="3874"/>
                </a:lnTo>
                <a:lnTo>
                  <a:pt x="3746" y="3839"/>
                </a:lnTo>
                <a:lnTo>
                  <a:pt x="3700" y="3816"/>
                </a:lnTo>
                <a:lnTo>
                  <a:pt x="3653" y="3805"/>
                </a:lnTo>
                <a:lnTo>
                  <a:pt x="3607" y="3805"/>
                </a:lnTo>
                <a:lnTo>
                  <a:pt x="3677" y="3735"/>
                </a:lnTo>
                <a:lnTo>
                  <a:pt x="3746" y="3653"/>
                </a:lnTo>
                <a:lnTo>
                  <a:pt x="3816" y="3572"/>
                </a:lnTo>
                <a:lnTo>
                  <a:pt x="3863" y="3490"/>
                </a:lnTo>
                <a:lnTo>
                  <a:pt x="3921" y="3397"/>
                </a:lnTo>
                <a:lnTo>
                  <a:pt x="3956" y="3304"/>
                </a:lnTo>
                <a:lnTo>
                  <a:pt x="4002" y="3211"/>
                </a:lnTo>
                <a:lnTo>
                  <a:pt x="4026" y="3107"/>
                </a:lnTo>
                <a:lnTo>
                  <a:pt x="4060" y="2920"/>
                </a:lnTo>
                <a:lnTo>
                  <a:pt x="4072" y="2827"/>
                </a:lnTo>
                <a:lnTo>
                  <a:pt x="4072" y="2734"/>
                </a:lnTo>
                <a:lnTo>
                  <a:pt x="4060" y="2641"/>
                </a:lnTo>
                <a:lnTo>
                  <a:pt x="4049" y="2560"/>
                </a:lnTo>
                <a:lnTo>
                  <a:pt x="4026" y="2490"/>
                </a:lnTo>
                <a:lnTo>
                  <a:pt x="4002" y="2420"/>
                </a:lnTo>
                <a:lnTo>
                  <a:pt x="3886" y="2211"/>
                </a:lnTo>
                <a:lnTo>
                  <a:pt x="3770" y="2025"/>
                </a:lnTo>
                <a:lnTo>
                  <a:pt x="3653" y="1838"/>
                </a:lnTo>
                <a:lnTo>
                  <a:pt x="3514" y="1652"/>
                </a:lnTo>
                <a:lnTo>
                  <a:pt x="3211" y="1257"/>
                </a:lnTo>
                <a:lnTo>
                  <a:pt x="2816" y="756"/>
                </a:lnTo>
                <a:lnTo>
                  <a:pt x="2874" y="733"/>
                </a:lnTo>
                <a:lnTo>
                  <a:pt x="2920" y="698"/>
                </a:lnTo>
                <a:lnTo>
                  <a:pt x="2955" y="652"/>
                </a:lnTo>
                <a:lnTo>
                  <a:pt x="2990" y="605"/>
                </a:lnTo>
                <a:lnTo>
                  <a:pt x="3013" y="559"/>
                </a:lnTo>
                <a:lnTo>
                  <a:pt x="3037" y="500"/>
                </a:lnTo>
                <a:lnTo>
                  <a:pt x="3048" y="442"/>
                </a:lnTo>
                <a:lnTo>
                  <a:pt x="3048" y="384"/>
                </a:lnTo>
                <a:lnTo>
                  <a:pt x="3048" y="303"/>
                </a:lnTo>
                <a:lnTo>
                  <a:pt x="3013" y="233"/>
                </a:lnTo>
                <a:lnTo>
                  <a:pt x="2978" y="163"/>
                </a:lnTo>
                <a:lnTo>
                  <a:pt x="2920" y="105"/>
                </a:lnTo>
                <a:lnTo>
                  <a:pt x="2862" y="70"/>
                </a:lnTo>
                <a:lnTo>
                  <a:pt x="2781" y="35"/>
                </a:lnTo>
                <a:lnTo>
                  <a:pt x="2699" y="12"/>
                </a:lnTo>
                <a:lnTo>
                  <a:pt x="260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5" name="Google Shape;2285;p53"/>
          <p:cNvSpPr/>
          <p:nvPr/>
        </p:nvSpPr>
        <p:spPr>
          <a:xfrm>
            <a:off x="3504216" y="4114370"/>
            <a:ext cx="177665" cy="419618"/>
          </a:xfrm>
          <a:custGeom>
            <a:rect b="b" l="l" r="r" t="t"/>
            <a:pathLst>
              <a:path extrusionOk="0" h="12147" w="5143">
                <a:moveTo>
                  <a:pt x="2618" y="0"/>
                </a:moveTo>
                <a:lnTo>
                  <a:pt x="2525" y="12"/>
                </a:lnTo>
                <a:lnTo>
                  <a:pt x="2444" y="35"/>
                </a:lnTo>
                <a:lnTo>
                  <a:pt x="2374" y="70"/>
                </a:lnTo>
                <a:lnTo>
                  <a:pt x="2316" y="105"/>
                </a:lnTo>
                <a:lnTo>
                  <a:pt x="2281" y="163"/>
                </a:lnTo>
                <a:lnTo>
                  <a:pt x="2246" y="233"/>
                </a:lnTo>
                <a:lnTo>
                  <a:pt x="2223" y="303"/>
                </a:lnTo>
                <a:lnTo>
                  <a:pt x="2211" y="384"/>
                </a:lnTo>
                <a:lnTo>
                  <a:pt x="2223" y="500"/>
                </a:lnTo>
                <a:lnTo>
                  <a:pt x="2246" y="559"/>
                </a:lnTo>
                <a:lnTo>
                  <a:pt x="2269" y="605"/>
                </a:lnTo>
                <a:lnTo>
                  <a:pt x="2292" y="652"/>
                </a:lnTo>
                <a:lnTo>
                  <a:pt x="2327" y="698"/>
                </a:lnTo>
                <a:lnTo>
                  <a:pt x="2374" y="733"/>
                </a:lnTo>
                <a:lnTo>
                  <a:pt x="2420" y="756"/>
                </a:lnTo>
                <a:lnTo>
                  <a:pt x="1897" y="1431"/>
                </a:lnTo>
                <a:lnTo>
                  <a:pt x="1781" y="1606"/>
                </a:lnTo>
                <a:lnTo>
                  <a:pt x="1641" y="1803"/>
                </a:lnTo>
                <a:lnTo>
                  <a:pt x="1490" y="2001"/>
                </a:lnTo>
                <a:lnTo>
                  <a:pt x="1338" y="2199"/>
                </a:lnTo>
                <a:lnTo>
                  <a:pt x="1280" y="2304"/>
                </a:lnTo>
                <a:lnTo>
                  <a:pt x="1222" y="2420"/>
                </a:lnTo>
                <a:lnTo>
                  <a:pt x="1187" y="2490"/>
                </a:lnTo>
                <a:lnTo>
                  <a:pt x="1164" y="2560"/>
                </a:lnTo>
                <a:lnTo>
                  <a:pt x="1152" y="2641"/>
                </a:lnTo>
                <a:lnTo>
                  <a:pt x="1152" y="2734"/>
                </a:lnTo>
                <a:lnTo>
                  <a:pt x="1152" y="2827"/>
                </a:lnTo>
                <a:lnTo>
                  <a:pt x="1164" y="2920"/>
                </a:lnTo>
                <a:lnTo>
                  <a:pt x="1199" y="3107"/>
                </a:lnTo>
                <a:lnTo>
                  <a:pt x="1269" y="3304"/>
                </a:lnTo>
                <a:lnTo>
                  <a:pt x="1315" y="3397"/>
                </a:lnTo>
                <a:lnTo>
                  <a:pt x="1373" y="3490"/>
                </a:lnTo>
                <a:lnTo>
                  <a:pt x="1432" y="3572"/>
                </a:lnTo>
                <a:lnTo>
                  <a:pt x="1490" y="3653"/>
                </a:lnTo>
                <a:lnTo>
                  <a:pt x="1560" y="3735"/>
                </a:lnTo>
                <a:lnTo>
                  <a:pt x="1641" y="3805"/>
                </a:lnTo>
                <a:lnTo>
                  <a:pt x="1583" y="3805"/>
                </a:lnTo>
                <a:lnTo>
                  <a:pt x="1536" y="3816"/>
                </a:lnTo>
                <a:lnTo>
                  <a:pt x="1501" y="3839"/>
                </a:lnTo>
                <a:lnTo>
                  <a:pt x="1455" y="3874"/>
                </a:lnTo>
                <a:lnTo>
                  <a:pt x="1432" y="3909"/>
                </a:lnTo>
                <a:lnTo>
                  <a:pt x="1408" y="3944"/>
                </a:lnTo>
                <a:lnTo>
                  <a:pt x="1385" y="3991"/>
                </a:lnTo>
                <a:lnTo>
                  <a:pt x="1385" y="4037"/>
                </a:lnTo>
                <a:lnTo>
                  <a:pt x="1385" y="4084"/>
                </a:lnTo>
                <a:lnTo>
                  <a:pt x="1397" y="4119"/>
                </a:lnTo>
                <a:lnTo>
                  <a:pt x="1420" y="4154"/>
                </a:lnTo>
                <a:lnTo>
                  <a:pt x="1443" y="4189"/>
                </a:lnTo>
                <a:lnTo>
                  <a:pt x="1478" y="4212"/>
                </a:lnTo>
                <a:lnTo>
                  <a:pt x="1513" y="4235"/>
                </a:lnTo>
                <a:lnTo>
                  <a:pt x="1560" y="4258"/>
                </a:lnTo>
                <a:lnTo>
                  <a:pt x="1594" y="4270"/>
                </a:lnTo>
                <a:lnTo>
                  <a:pt x="1629" y="5096"/>
                </a:lnTo>
                <a:lnTo>
                  <a:pt x="1420" y="5096"/>
                </a:lnTo>
                <a:lnTo>
                  <a:pt x="1362" y="5119"/>
                </a:lnTo>
                <a:lnTo>
                  <a:pt x="1315" y="5143"/>
                </a:lnTo>
                <a:lnTo>
                  <a:pt x="1269" y="5166"/>
                </a:lnTo>
                <a:lnTo>
                  <a:pt x="1211" y="5212"/>
                </a:lnTo>
                <a:lnTo>
                  <a:pt x="1176" y="5270"/>
                </a:lnTo>
                <a:lnTo>
                  <a:pt x="1141" y="5340"/>
                </a:lnTo>
                <a:lnTo>
                  <a:pt x="1117" y="5422"/>
                </a:lnTo>
                <a:lnTo>
                  <a:pt x="1117" y="5480"/>
                </a:lnTo>
                <a:lnTo>
                  <a:pt x="1141" y="5538"/>
                </a:lnTo>
                <a:lnTo>
                  <a:pt x="1176" y="5596"/>
                </a:lnTo>
                <a:lnTo>
                  <a:pt x="1222" y="5631"/>
                </a:lnTo>
                <a:lnTo>
                  <a:pt x="1315" y="5701"/>
                </a:lnTo>
                <a:lnTo>
                  <a:pt x="1362" y="5724"/>
                </a:lnTo>
                <a:lnTo>
                  <a:pt x="1722" y="5724"/>
                </a:lnTo>
                <a:lnTo>
                  <a:pt x="1757" y="5899"/>
                </a:lnTo>
                <a:lnTo>
                  <a:pt x="1769" y="6073"/>
                </a:lnTo>
                <a:lnTo>
                  <a:pt x="1757" y="6248"/>
                </a:lnTo>
                <a:lnTo>
                  <a:pt x="1734" y="6434"/>
                </a:lnTo>
                <a:lnTo>
                  <a:pt x="1688" y="6608"/>
                </a:lnTo>
                <a:lnTo>
                  <a:pt x="1629" y="6795"/>
                </a:lnTo>
                <a:lnTo>
                  <a:pt x="1560" y="6969"/>
                </a:lnTo>
                <a:lnTo>
                  <a:pt x="1490" y="7144"/>
                </a:lnTo>
                <a:lnTo>
                  <a:pt x="1315" y="7493"/>
                </a:lnTo>
                <a:lnTo>
                  <a:pt x="1129" y="7818"/>
                </a:lnTo>
                <a:lnTo>
                  <a:pt x="780" y="8423"/>
                </a:lnTo>
                <a:lnTo>
                  <a:pt x="699" y="8505"/>
                </a:lnTo>
                <a:lnTo>
                  <a:pt x="675" y="8505"/>
                </a:lnTo>
                <a:lnTo>
                  <a:pt x="617" y="8516"/>
                </a:lnTo>
                <a:lnTo>
                  <a:pt x="547" y="8551"/>
                </a:lnTo>
                <a:lnTo>
                  <a:pt x="501" y="8575"/>
                </a:lnTo>
                <a:lnTo>
                  <a:pt x="466" y="8610"/>
                </a:lnTo>
                <a:lnTo>
                  <a:pt x="443" y="8668"/>
                </a:lnTo>
                <a:lnTo>
                  <a:pt x="419" y="8726"/>
                </a:lnTo>
                <a:lnTo>
                  <a:pt x="419" y="8772"/>
                </a:lnTo>
                <a:lnTo>
                  <a:pt x="431" y="8819"/>
                </a:lnTo>
                <a:lnTo>
                  <a:pt x="454" y="8865"/>
                </a:lnTo>
                <a:lnTo>
                  <a:pt x="478" y="8900"/>
                </a:lnTo>
                <a:lnTo>
                  <a:pt x="547" y="8959"/>
                </a:lnTo>
                <a:lnTo>
                  <a:pt x="594" y="8970"/>
                </a:lnTo>
                <a:lnTo>
                  <a:pt x="582" y="9052"/>
                </a:lnTo>
                <a:lnTo>
                  <a:pt x="408" y="9331"/>
                </a:lnTo>
                <a:lnTo>
                  <a:pt x="233" y="9645"/>
                </a:lnTo>
                <a:lnTo>
                  <a:pt x="152" y="9808"/>
                </a:lnTo>
                <a:lnTo>
                  <a:pt x="82" y="9971"/>
                </a:lnTo>
                <a:lnTo>
                  <a:pt x="35" y="10145"/>
                </a:lnTo>
                <a:lnTo>
                  <a:pt x="12" y="10227"/>
                </a:lnTo>
                <a:lnTo>
                  <a:pt x="1" y="10320"/>
                </a:lnTo>
                <a:lnTo>
                  <a:pt x="1" y="10483"/>
                </a:lnTo>
                <a:lnTo>
                  <a:pt x="24" y="10646"/>
                </a:lnTo>
                <a:lnTo>
                  <a:pt x="47" y="10808"/>
                </a:lnTo>
                <a:lnTo>
                  <a:pt x="94" y="10971"/>
                </a:lnTo>
                <a:lnTo>
                  <a:pt x="152" y="11111"/>
                </a:lnTo>
                <a:lnTo>
                  <a:pt x="210" y="11250"/>
                </a:lnTo>
                <a:lnTo>
                  <a:pt x="280" y="11390"/>
                </a:lnTo>
                <a:lnTo>
                  <a:pt x="350" y="11506"/>
                </a:lnTo>
                <a:lnTo>
                  <a:pt x="350" y="11576"/>
                </a:lnTo>
                <a:lnTo>
                  <a:pt x="326" y="11576"/>
                </a:lnTo>
                <a:lnTo>
                  <a:pt x="256" y="11646"/>
                </a:lnTo>
                <a:lnTo>
                  <a:pt x="198" y="11716"/>
                </a:lnTo>
                <a:lnTo>
                  <a:pt x="163" y="11797"/>
                </a:lnTo>
                <a:lnTo>
                  <a:pt x="140" y="11902"/>
                </a:lnTo>
                <a:lnTo>
                  <a:pt x="129" y="12018"/>
                </a:lnTo>
                <a:lnTo>
                  <a:pt x="117" y="12146"/>
                </a:lnTo>
                <a:lnTo>
                  <a:pt x="5015" y="12146"/>
                </a:lnTo>
                <a:lnTo>
                  <a:pt x="5003" y="12018"/>
                </a:lnTo>
                <a:lnTo>
                  <a:pt x="4992" y="11902"/>
                </a:lnTo>
                <a:lnTo>
                  <a:pt x="4968" y="11809"/>
                </a:lnTo>
                <a:lnTo>
                  <a:pt x="4806" y="11588"/>
                </a:lnTo>
                <a:lnTo>
                  <a:pt x="4794" y="11472"/>
                </a:lnTo>
                <a:lnTo>
                  <a:pt x="4864" y="11355"/>
                </a:lnTo>
                <a:lnTo>
                  <a:pt x="4933" y="11239"/>
                </a:lnTo>
                <a:lnTo>
                  <a:pt x="4992" y="11099"/>
                </a:lnTo>
                <a:lnTo>
                  <a:pt x="5050" y="10960"/>
                </a:lnTo>
                <a:lnTo>
                  <a:pt x="5096" y="10820"/>
                </a:lnTo>
                <a:lnTo>
                  <a:pt x="5131" y="10669"/>
                </a:lnTo>
                <a:lnTo>
                  <a:pt x="5143" y="10518"/>
                </a:lnTo>
                <a:lnTo>
                  <a:pt x="5143" y="10355"/>
                </a:lnTo>
                <a:lnTo>
                  <a:pt x="5131" y="10262"/>
                </a:lnTo>
                <a:lnTo>
                  <a:pt x="5120" y="10169"/>
                </a:lnTo>
                <a:lnTo>
                  <a:pt x="5050" y="9947"/>
                </a:lnTo>
                <a:lnTo>
                  <a:pt x="4968" y="9715"/>
                </a:lnTo>
                <a:lnTo>
                  <a:pt x="4864" y="9494"/>
                </a:lnTo>
                <a:lnTo>
                  <a:pt x="4689" y="9121"/>
                </a:lnTo>
                <a:lnTo>
                  <a:pt x="4608" y="8970"/>
                </a:lnTo>
                <a:lnTo>
                  <a:pt x="4643" y="8959"/>
                </a:lnTo>
                <a:lnTo>
                  <a:pt x="4712" y="8900"/>
                </a:lnTo>
                <a:lnTo>
                  <a:pt x="4759" y="8865"/>
                </a:lnTo>
                <a:lnTo>
                  <a:pt x="4782" y="8819"/>
                </a:lnTo>
                <a:lnTo>
                  <a:pt x="4794" y="8772"/>
                </a:lnTo>
                <a:lnTo>
                  <a:pt x="4794" y="8714"/>
                </a:lnTo>
                <a:lnTo>
                  <a:pt x="4782" y="8656"/>
                </a:lnTo>
                <a:lnTo>
                  <a:pt x="4747" y="8610"/>
                </a:lnTo>
                <a:lnTo>
                  <a:pt x="4712" y="8575"/>
                </a:lnTo>
                <a:lnTo>
                  <a:pt x="4666" y="8540"/>
                </a:lnTo>
                <a:lnTo>
                  <a:pt x="4584" y="8516"/>
                </a:lnTo>
                <a:lnTo>
                  <a:pt x="4538" y="8505"/>
                </a:lnTo>
                <a:lnTo>
                  <a:pt x="4515" y="8505"/>
                </a:lnTo>
                <a:lnTo>
                  <a:pt x="4422" y="8342"/>
                </a:lnTo>
                <a:lnTo>
                  <a:pt x="4282" y="8063"/>
                </a:lnTo>
                <a:lnTo>
                  <a:pt x="4119" y="7690"/>
                </a:lnTo>
                <a:lnTo>
                  <a:pt x="3945" y="7272"/>
                </a:lnTo>
                <a:lnTo>
                  <a:pt x="3770" y="6829"/>
                </a:lnTo>
                <a:lnTo>
                  <a:pt x="3619" y="6399"/>
                </a:lnTo>
                <a:lnTo>
                  <a:pt x="3561" y="6201"/>
                </a:lnTo>
                <a:lnTo>
                  <a:pt x="3514" y="6015"/>
                </a:lnTo>
                <a:lnTo>
                  <a:pt x="3479" y="5852"/>
                </a:lnTo>
                <a:lnTo>
                  <a:pt x="3468" y="5724"/>
                </a:lnTo>
                <a:lnTo>
                  <a:pt x="3956" y="5724"/>
                </a:lnTo>
                <a:lnTo>
                  <a:pt x="4014" y="5701"/>
                </a:lnTo>
                <a:lnTo>
                  <a:pt x="4096" y="5643"/>
                </a:lnTo>
                <a:lnTo>
                  <a:pt x="4142" y="5608"/>
                </a:lnTo>
                <a:lnTo>
                  <a:pt x="4177" y="5550"/>
                </a:lnTo>
                <a:lnTo>
                  <a:pt x="4189" y="5503"/>
                </a:lnTo>
                <a:lnTo>
                  <a:pt x="4201" y="5433"/>
                </a:lnTo>
                <a:lnTo>
                  <a:pt x="4177" y="5352"/>
                </a:lnTo>
                <a:lnTo>
                  <a:pt x="4142" y="5282"/>
                </a:lnTo>
                <a:lnTo>
                  <a:pt x="4107" y="5224"/>
                </a:lnTo>
                <a:lnTo>
                  <a:pt x="4049" y="5177"/>
                </a:lnTo>
                <a:lnTo>
                  <a:pt x="4003" y="5143"/>
                </a:lnTo>
                <a:lnTo>
                  <a:pt x="3968" y="5119"/>
                </a:lnTo>
                <a:lnTo>
                  <a:pt x="3910" y="5096"/>
                </a:lnTo>
                <a:lnTo>
                  <a:pt x="3607" y="5096"/>
                </a:lnTo>
                <a:lnTo>
                  <a:pt x="3619" y="4270"/>
                </a:lnTo>
                <a:lnTo>
                  <a:pt x="3665" y="4258"/>
                </a:lnTo>
                <a:lnTo>
                  <a:pt x="3712" y="4247"/>
                </a:lnTo>
                <a:lnTo>
                  <a:pt x="3747" y="4223"/>
                </a:lnTo>
                <a:lnTo>
                  <a:pt x="3782" y="4200"/>
                </a:lnTo>
                <a:lnTo>
                  <a:pt x="3817" y="4165"/>
                </a:lnTo>
                <a:lnTo>
                  <a:pt x="3840" y="4130"/>
                </a:lnTo>
                <a:lnTo>
                  <a:pt x="3851" y="4084"/>
                </a:lnTo>
                <a:lnTo>
                  <a:pt x="3863" y="4037"/>
                </a:lnTo>
                <a:lnTo>
                  <a:pt x="3851" y="3991"/>
                </a:lnTo>
                <a:lnTo>
                  <a:pt x="3840" y="3944"/>
                </a:lnTo>
                <a:lnTo>
                  <a:pt x="3817" y="3909"/>
                </a:lnTo>
                <a:lnTo>
                  <a:pt x="3782" y="3874"/>
                </a:lnTo>
                <a:lnTo>
                  <a:pt x="3747" y="3839"/>
                </a:lnTo>
                <a:lnTo>
                  <a:pt x="3700" y="3816"/>
                </a:lnTo>
                <a:lnTo>
                  <a:pt x="3654" y="3805"/>
                </a:lnTo>
                <a:lnTo>
                  <a:pt x="3607" y="3805"/>
                </a:lnTo>
                <a:lnTo>
                  <a:pt x="3677" y="3735"/>
                </a:lnTo>
                <a:lnTo>
                  <a:pt x="3747" y="3653"/>
                </a:lnTo>
                <a:lnTo>
                  <a:pt x="3817" y="3572"/>
                </a:lnTo>
                <a:lnTo>
                  <a:pt x="3875" y="3490"/>
                </a:lnTo>
                <a:lnTo>
                  <a:pt x="3921" y="3397"/>
                </a:lnTo>
                <a:lnTo>
                  <a:pt x="3968" y="3304"/>
                </a:lnTo>
                <a:lnTo>
                  <a:pt x="4003" y="3211"/>
                </a:lnTo>
                <a:lnTo>
                  <a:pt x="4026" y="3107"/>
                </a:lnTo>
                <a:lnTo>
                  <a:pt x="4061" y="2920"/>
                </a:lnTo>
                <a:lnTo>
                  <a:pt x="4073" y="2827"/>
                </a:lnTo>
                <a:lnTo>
                  <a:pt x="4073" y="2734"/>
                </a:lnTo>
                <a:lnTo>
                  <a:pt x="4061" y="2641"/>
                </a:lnTo>
                <a:lnTo>
                  <a:pt x="4049" y="2560"/>
                </a:lnTo>
                <a:lnTo>
                  <a:pt x="4026" y="2490"/>
                </a:lnTo>
                <a:lnTo>
                  <a:pt x="4003" y="2420"/>
                </a:lnTo>
                <a:lnTo>
                  <a:pt x="3886" y="2211"/>
                </a:lnTo>
                <a:lnTo>
                  <a:pt x="3782" y="2025"/>
                </a:lnTo>
                <a:lnTo>
                  <a:pt x="3654" y="1838"/>
                </a:lnTo>
                <a:lnTo>
                  <a:pt x="3526" y="1652"/>
                </a:lnTo>
                <a:lnTo>
                  <a:pt x="3212" y="1257"/>
                </a:lnTo>
                <a:lnTo>
                  <a:pt x="2816" y="756"/>
                </a:lnTo>
                <a:lnTo>
                  <a:pt x="2874" y="733"/>
                </a:lnTo>
                <a:lnTo>
                  <a:pt x="2921" y="698"/>
                </a:lnTo>
                <a:lnTo>
                  <a:pt x="2956" y="652"/>
                </a:lnTo>
                <a:lnTo>
                  <a:pt x="2991" y="605"/>
                </a:lnTo>
                <a:lnTo>
                  <a:pt x="3025" y="559"/>
                </a:lnTo>
                <a:lnTo>
                  <a:pt x="3037" y="500"/>
                </a:lnTo>
                <a:lnTo>
                  <a:pt x="3049" y="442"/>
                </a:lnTo>
                <a:lnTo>
                  <a:pt x="3060" y="384"/>
                </a:lnTo>
                <a:lnTo>
                  <a:pt x="3049" y="303"/>
                </a:lnTo>
                <a:lnTo>
                  <a:pt x="3025" y="233"/>
                </a:lnTo>
                <a:lnTo>
                  <a:pt x="2979" y="163"/>
                </a:lnTo>
                <a:lnTo>
                  <a:pt x="2932" y="105"/>
                </a:lnTo>
                <a:lnTo>
                  <a:pt x="2863" y="70"/>
                </a:lnTo>
                <a:lnTo>
                  <a:pt x="2793" y="35"/>
                </a:lnTo>
                <a:lnTo>
                  <a:pt x="2700" y="12"/>
                </a:lnTo>
                <a:lnTo>
                  <a:pt x="26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6" name="Google Shape;2286;p53"/>
          <p:cNvSpPr/>
          <p:nvPr/>
        </p:nvSpPr>
        <p:spPr>
          <a:xfrm>
            <a:off x="4478419" y="4105716"/>
            <a:ext cx="226304" cy="424040"/>
          </a:xfrm>
          <a:custGeom>
            <a:rect b="b" l="l" r="r" t="t"/>
            <a:pathLst>
              <a:path extrusionOk="0" h="12275" w="6551">
                <a:moveTo>
                  <a:pt x="710" y="0"/>
                </a:moveTo>
                <a:lnTo>
                  <a:pt x="640" y="12"/>
                </a:lnTo>
                <a:lnTo>
                  <a:pt x="570" y="35"/>
                </a:lnTo>
                <a:lnTo>
                  <a:pt x="512" y="70"/>
                </a:lnTo>
                <a:lnTo>
                  <a:pt x="465" y="116"/>
                </a:lnTo>
                <a:lnTo>
                  <a:pt x="431" y="175"/>
                </a:lnTo>
                <a:lnTo>
                  <a:pt x="396" y="233"/>
                </a:lnTo>
                <a:lnTo>
                  <a:pt x="384" y="303"/>
                </a:lnTo>
                <a:lnTo>
                  <a:pt x="396" y="372"/>
                </a:lnTo>
                <a:lnTo>
                  <a:pt x="431" y="582"/>
                </a:lnTo>
                <a:lnTo>
                  <a:pt x="489" y="814"/>
                </a:lnTo>
                <a:lnTo>
                  <a:pt x="570" y="1059"/>
                </a:lnTo>
                <a:lnTo>
                  <a:pt x="675" y="1326"/>
                </a:lnTo>
                <a:lnTo>
                  <a:pt x="803" y="1559"/>
                </a:lnTo>
                <a:lnTo>
                  <a:pt x="919" y="1757"/>
                </a:lnTo>
                <a:lnTo>
                  <a:pt x="1047" y="1931"/>
                </a:lnTo>
                <a:lnTo>
                  <a:pt x="1164" y="2059"/>
                </a:lnTo>
                <a:lnTo>
                  <a:pt x="1268" y="2164"/>
                </a:lnTo>
                <a:lnTo>
                  <a:pt x="1350" y="2234"/>
                </a:lnTo>
                <a:lnTo>
                  <a:pt x="1419" y="2292"/>
                </a:lnTo>
                <a:lnTo>
                  <a:pt x="1443" y="2292"/>
                </a:lnTo>
                <a:lnTo>
                  <a:pt x="1419" y="2304"/>
                </a:lnTo>
                <a:lnTo>
                  <a:pt x="1373" y="2327"/>
                </a:lnTo>
                <a:lnTo>
                  <a:pt x="1315" y="2350"/>
                </a:lnTo>
                <a:lnTo>
                  <a:pt x="1245" y="2385"/>
                </a:lnTo>
                <a:lnTo>
                  <a:pt x="1175" y="2432"/>
                </a:lnTo>
                <a:lnTo>
                  <a:pt x="1105" y="2501"/>
                </a:lnTo>
                <a:lnTo>
                  <a:pt x="1082" y="2548"/>
                </a:lnTo>
                <a:lnTo>
                  <a:pt x="1070" y="2594"/>
                </a:lnTo>
                <a:lnTo>
                  <a:pt x="1059" y="2653"/>
                </a:lnTo>
                <a:lnTo>
                  <a:pt x="1047" y="2722"/>
                </a:lnTo>
                <a:lnTo>
                  <a:pt x="1059" y="2781"/>
                </a:lnTo>
                <a:lnTo>
                  <a:pt x="1070" y="2839"/>
                </a:lnTo>
                <a:lnTo>
                  <a:pt x="1082" y="2885"/>
                </a:lnTo>
                <a:lnTo>
                  <a:pt x="1105" y="2920"/>
                </a:lnTo>
                <a:lnTo>
                  <a:pt x="1175" y="2990"/>
                </a:lnTo>
                <a:lnTo>
                  <a:pt x="1257" y="3037"/>
                </a:lnTo>
                <a:lnTo>
                  <a:pt x="1326" y="3071"/>
                </a:lnTo>
                <a:lnTo>
                  <a:pt x="1408" y="3083"/>
                </a:lnTo>
                <a:lnTo>
                  <a:pt x="1501" y="3095"/>
                </a:lnTo>
                <a:lnTo>
                  <a:pt x="1536" y="3176"/>
                </a:lnTo>
                <a:lnTo>
                  <a:pt x="1117" y="7492"/>
                </a:lnTo>
                <a:lnTo>
                  <a:pt x="1082" y="7597"/>
                </a:lnTo>
                <a:lnTo>
                  <a:pt x="919" y="7597"/>
                </a:lnTo>
                <a:lnTo>
                  <a:pt x="849" y="7609"/>
                </a:lnTo>
                <a:lnTo>
                  <a:pt x="803" y="7632"/>
                </a:lnTo>
                <a:lnTo>
                  <a:pt x="756" y="7655"/>
                </a:lnTo>
                <a:lnTo>
                  <a:pt x="710" y="7690"/>
                </a:lnTo>
                <a:lnTo>
                  <a:pt x="663" y="7748"/>
                </a:lnTo>
                <a:lnTo>
                  <a:pt x="628" y="7807"/>
                </a:lnTo>
                <a:lnTo>
                  <a:pt x="605" y="7876"/>
                </a:lnTo>
                <a:lnTo>
                  <a:pt x="593" y="7946"/>
                </a:lnTo>
                <a:lnTo>
                  <a:pt x="605" y="8004"/>
                </a:lnTo>
                <a:lnTo>
                  <a:pt x="640" y="8063"/>
                </a:lnTo>
                <a:lnTo>
                  <a:pt x="675" y="8109"/>
                </a:lnTo>
                <a:lnTo>
                  <a:pt x="710" y="8144"/>
                </a:lnTo>
                <a:lnTo>
                  <a:pt x="756" y="8179"/>
                </a:lnTo>
                <a:lnTo>
                  <a:pt x="791" y="8202"/>
                </a:lnTo>
                <a:lnTo>
                  <a:pt x="896" y="8202"/>
                </a:lnTo>
                <a:lnTo>
                  <a:pt x="768" y="8412"/>
                </a:lnTo>
                <a:lnTo>
                  <a:pt x="628" y="8633"/>
                </a:lnTo>
                <a:lnTo>
                  <a:pt x="465" y="8900"/>
                </a:lnTo>
                <a:lnTo>
                  <a:pt x="303" y="9179"/>
                </a:lnTo>
                <a:lnTo>
                  <a:pt x="151" y="9482"/>
                </a:lnTo>
                <a:lnTo>
                  <a:pt x="93" y="9622"/>
                </a:lnTo>
                <a:lnTo>
                  <a:pt x="47" y="9750"/>
                </a:lnTo>
                <a:lnTo>
                  <a:pt x="12" y="9878"/>
                </a:lnTo>
                <a:lnTo>
                  <a:pt x="0" y="9994"/>
                </a:lnTo>
                <a:lnTo>
                  <a:pt x="0" y="10180"/>
                </a:lnTo>
                <a:lnTo>
                  <a:pt x="12" y="10355"/>
                </a:lnTo>
                <a:lnTo>
                  <a:pt x="35" y="10517"/>
                </a:lnTo>
                <a:lnTo>
                  <a:pt x="70" y="10680"/>
                </a:lnTo>
                <a:lnTo>
                  <a:pt x="116" y="10843"/>
                </a:lnTo>
                <a:lnTo>
                  <a:pt x="175" y="10983"/>
                </a:lnTo>
                <a:lnTo>
                  <a:pt x="244" y="11134"/>
                </a:lnTo>
                <a:lnTo>
                  <a:pt x="314" y="11262"/>
                </a:lnTo>
                <a:lnTo>
                  <a:pt x="349" y="11355"/>
                </a:lnTo>
                <a:lnTo>
                  <a:pt x="361" y="11436"/>
                </a:lnTo>
                <a:lnTo>
                  <a:pt x="337" y="11530"/>
                </a:lnTo>
                <a:lnTo>
                  <a:pt x="291" y="11611"/>
                </a:lnTo>
                <a:lnTo>
                  <a:pt x="210" y="11727"/>
                </a:lnTo>
                <a:lnTo>
                  <a:pt x="151" y="11844"/>
                </a:lnTo>
                <a:lnTo>
                  <a:pt x="140" y="11925"/>
                </a:lnTo>
                <a:lnTo>
                  <a:pt x="140" y="11995"/>
                </a:lnTo>
                <a:lnTo>
                  <a:pt x="163" y="12076"/>
                </a:lnTo>
                <a:lnTo>
                  <a:pt x="198" y="12135"/>
                </a:lnTo>
                <a:lnTo>
                  <a:pt x="244" y="12193"/>
                </a:lnTo>
                <a:lnTo>
                  <a:pt x="303" y="12239"/>
                </a:lnTo>
                <a:lnTo>
                  <a:pt x="372" y="12263"/>
                </a:lnTo>
                <a:lnTo>
                  <a:pt x="454" y="12274"/>
                </a:lnTo>
                <a:lnTo>
                  <a:pt x="6492" y="12274"/>
                </a:lnTo>
                <a:lnTo>
                  <a:pt x="6457" y="12135"/>
                </a:lnTo>
                <a:lnTo>
                  <a:pt x="6399" y="11890"/>
                </a:lnTo>
                <a:lnTo>
                  <a:pt x="6364" y="11832"/>
                </a:lnTo>
                <a:lnTo>
                  <a:pt x="6329" y="11762"/>
                </a:lnTo>
                <a:lnTo>
                  <a:pt x="6236" y="11623"/>
                </a:lnTo>
                <a:lnTo>
                  <a:pt x="6201" y="11588"/>
                </a:lnTo>
                <a:lnTo>
                  <a:pt x="6190" y="11541"/>
                </a:lnTo>
                <a:lnTo>
                  <a:pt x="6166" y="11460"/>
                </a:lnTo>
                <a:lnTo>
                  <a:pt x="6178" y="11367"/>
                </a:lnTo>
                <a:lnTo>
                  <a:pt x="6190" y="11320"/>
                </a:lnTo>
                <a:lnTo>
                  <a:pt x="6213" y="11274"/>
                </a:lnTo>
                <a:lnTo>
                  <a:pt x="6283" y="11134"/>
                </a:lnTo>
                <a:lnTo>
                  <a:pt x="6352" y="10994"/>
                </a:lnTo>
                <a:lnTo>
                  <a:pt x="6411" y="10843"/>
                </a:lnTo>
                <a:lnTo>
                  <a:pt x="6469" y="10680"/>
                </a:lnTo>
                <a:lnTo>
                  <a:pt x="6504" y="10517"/>
                </a:lnTo>
                <a:lnTo>
                  <a:pt x="6539" y="10355"/>
                </a:lnTo>
                <a:lnTo>
                  <a:pt x="6550" y="10180"/>
                </a:lnTo>
                <a:lnTo>
                  <a:pt x="6550" y="9994"/>
                </a:lnTo>
                <a:lnTo>
                  <a:pt x="6539" y="9878"/>
                </a:lnTo>
                <a:lnTo>
                  <a:pt x="6504" y="9750"/>
                </a:lnTo>
                <a:lnTo>
                  <a:pt x="6469" y="9622"/>
                </a:lnTo>
                <a:lnTo>
                  <a:pt x="6422" y="9470"/>
                </a:lnTo>
                <a:lnTo>
                  <a:pt x="6294" y="9179"/>
                </a:lnTo>
                <a:lnTo>
                  <a:pt x="6155" y="8889"/>
                </a:lnTo>
                <a:lnTo>
                  <a:pt x="6015" y="8633"/>
                </a:lnTo>
                <a:lnTo>
                  <a:pt x="5887" y="8412"/>
                </a:lnTo>
                <a:lnTo>
                  <a:pt x="5771" y="8202"/>
                </a:lnTo>
                <a:lnTo>
                  <a:pt x="5806" y="8202"/>
                </a:lnTo>
                <a:lnTo>
                  <a:pt x="5841" y="8179"/>
                </a:lnTo>
                <a:lnTo>
                  <a:pt x="5887" y="8144"/>
                </a:lnTo>
                <a:lnTo>
                  <a:pt x="5922" y="8109"/>
                </a:lnTo>
                <a:lnTo>
                  <a:pt x="5957" y="8063"/>
                </a:lnTo>
                <a:lnTo>
                  <a:pt x="5992" y="8004"/>
                </a:lnTo>
                <a:lnTo>
                  <a:pt x="6003" y="7946"/>
                </a:lnTo>
                <a:lnTo>
                  <a:pt x="6003" y="7876"/>
                </a:lnTo>
                <a:lnTo>
                  <a:pt x="5968" y="7795"/>
                </a:lnTo>
                <a:lnTo>
                  <a:pt x="5934" y="7737"/>
                </a:lnTo>
                <a:lnTo>
                  <a:pt x="5887" y="7690"/>
                </a:lnTo>
                <a:lnTo>
                  <a:pt x="5841" y="7655"/>
                </a:lnTo>
                <a:lnTo>
                  <a:pt x="5794" y="7632"/>
                </a:lnTo>
                <a:lnTo>
                  <a:pt x="5747" y="7609"/>
                </a:lnTo>
                <a:lnTo>
                  <a:pt x="5678" y="7597"/>
                </a:lnTo>
                <a:lnTo>
                  <a:pt x="5457" y="7597"/>
                </a:lnTo>
                <a:lnTo>
                  <a:pt x="5038" y="3083"/>
                </a:lnTo>
                <a:lnTo>
                  <a:pt x="5166" y="3083"/>
                </a:lnTo>
                <a:lnTo>
                  <a:pt x="5201" y="3071"/>
                </a:lnTo>
                <a:lnTo>
                  <a:pt x="5259" y="3060"/>
                </a:lnTo>
                <a:lnTo>
                  <a:pt x="5317" y="3025"/>
                </a:lnTo>
                <a:lnTo>
                  <a:pt x="5387" y="2978"/>
                </a:lnTo>
                <a:lnTo>
                  <a:pt x="5445" y="2920"/>
                </a:lnTo>
                <a:lnTo>
                  <a:pt x="5491" y="2850"/>
                </a:lnTo>
                <a:lnTo>
                  <a:pt x="5515" y="2781"/>
                </a:lnTo>
                <a:lnTo>
                  <a:pt x="5515" y="2746"/>
                </a:lnTo>
                <a:lnTo>
                  <a:pt x="5515" y="2711"/>
                </a:lnTo>
                <a:lnTo>
                  <a:pt x="5503" y="2653"/>
                </a:lnTo>
                <a:lnTo>
                  <a:pt x="5468" y="2583"/>
                </a:lnTo>
                <a:lnTo>
                  <a:pt x="5433" y="2536"/>
                </a:lnTo>
                <a:lnTo>
                  <a:pt x="5387" y="2490"/>
                </a:lnTo>
                <a:lnTo>
                  <a:pt x="5340" y="2432"/>
                </a:lnTo>
                <a:lnTo>
                  <a:pt x="5305" y="2373"/>
                </a:lnTo>
                <a:lnTo>
                  <a:pt x="5282" y="2315"/>
                </a:lnTo>
                <a:lnTo>
                  <a:pt x="5270" y="2257"/>
                </a:lnTo>
                <a:lnTo>
                  <a:pt x="5282" y="2199"/>
                </a:lnTo>
                <a:lnTo>
                  <a:pt x="5294" y="2141"/>
                </a:lnTo>
                <a:lnTo>
                  <a:pt x="5317" y="2083"/>
                </a:lnTo>
                <a:lnTo>
                  <a:pt x="5364" y="2024"/>
                </a:lnTo>
                <a:lnTo>
                  <a:pt x="5480" y="1885"/>
                </a:lnTo>
                <a:lnTo>
                  <a:pt x="5619" y="1710"/>
                </a:lnTo>
                <a:lnTo>
                  <a:pt x="5736" y="1524"/>
                </a:lnTo>
                <a:lnTo>
                  <a:pt x="5852" y="1326"/>
                </a:lnTo>
                <a:lnTo>
                  <a:pt x="5910" y="1210"/>
                </a:lnTo>
                <a:lnTo>
                  <a:pt x="5957" y="1082"/>
                </a:lnTo>
                <a:lnTo>
                  <a:pt x="6027" y="838"/>
                </a:lnTo>
                <a:lnTo>
                  <a:pt x="6085" y="605"/>
                </a:lnTo>
                <a:lnTo>
                  <a:pt x="6131" y="384"/>
                </a:lnTo>
                <a:lnTo>
                  <a:pt x="6143" y="303"/>
                </a:lnTo>
                <a:lnTo>
                  <a:pt x="6131" y="233"/>
                </a:lnTo>
                <a:lnTo>
                  <a:pt x="6096" y="175"/>
                </a:lnTo>
                <a:lnTo>
                  <a:pt x="6062" y="116"/>
                </a:lnTo>
                <a:lnTo>
                  <a:pt x="6015" y="70"/>
                </a:lnTo>
                <a:lnTo>
                  <a:pt x="5957" y="35"/>
                </a:lnTo>
                <a:lnTo>
                  <a:pt x="5887" y="12"/>
                </a:lnTo>
                <a:lnTo>
                  <a:pt x="5817" y="0"/>
                </a:lnTo>
                <a:lnTo>
                  <a:pt x="5084" y="0"/>
                </a:lnTo>
                <a:lnTo>
                  <a:pt x="5014" y="12"/>
                </a:lnTo>
                <a:lnTo>
                  <a:pt x="4956" y="35"/>
                </a:lnTo>
                <a:lnTo>
                  <a:pt x="4898" y="58"/>
                </a:lnTo>
                <a:lnTo>
                  <a:pt x="4852" y="105"/>
                </a:lnTo>
                <a:lnTo>
                  <a:pt x="4805" y="163"/>
                </a:lnTo>
                <a:lnTo>
                  <a:pt x="4782" y="221"/>
                </a:lnTo>
                <a:lnTo>
                  <a:pt x="4770" y="291"/>
                </a:lnTo>
                <a:lnTo>
                  <a:pt x="4770" y="349"/>
                </a:lnTo>
                <a:lnTo>
                  <a:pt x="4805" y="721"/>
                </a:lnTo>
                <a:lnTo>
                  <a:pt x="4805" y="791"/>
                </a:lnTo>
                <a:lnTo>
                  <a:pt x="4782" y="861"/>
                </a:lnTo>
                <a:lnTo>
                  <a:pt x="4759" y="919"/>
                </a:lnTo>
                <a:lnTo>
                  <a:pt x="4724" y="966"/>
                </a:lnTo>
                <a:lnTo>
                  <a:pt x="4665" y="1012"/>
                </a:lnTo>
                <a:lnTo>
                  <a:pt x="4607" y="1047"/>
                </a:lnTo>
                <a:lnTo>
                  <a:pt x="4549" y="1070"/>
                </a:lnTo>
                <a:lnTo>
                  <a:pt x="4479" y="1082"/>
                </a:lnTo>
                <a:lnTo>
                  <a:pt x="4165" y="1082"/>
                </a:lnTo>
                <a:lnTo>
                  <a:pt x="4095" y="1070"/>
                </a:lnTo>
                <a:lnTo>
                  <a:pt x="4037" y="1047"/>
                </a:lnTo>
                <a:lnTo>
                  <a:pt x="3979" y="1012"/>
                </a:lnTo>
                <a:lnTo>
                  <a:pt x="3932" y="966"/>
                </a:lnTo>
                <a:lnTo>
                  <a:pt x="3886" y="919"/>
                </a:lnTo>
                <a:lnTo>
                  <a:pt x="3863" y="861"/>
                </a:lnTo>
                <a:lnTo>
                  <a:pt x="3851" y="791"/>
                </a:lnTo>
                <a:lnTo>
                  <a:pt x="3851" y="721"/>
                </a:lnTo>
                <a:lnTo>
                  <a:pt x="3886" y="349"/>
                </a:lnTo>
                <a:lnTo>
                  <a:pt x="3886" y="291"/>
                </a:lnTo>
                <a:lnTo>
                  <a:pt x="3863" y="221"/>
                </a:lnTo>
                <a:lnTo>
                  <a:pt x="3839" y="163"/>
                </a:lnTo>
                <a:lnTo>
                  <a:pt x="3805" y="105"/>
                </a:lnTo>
                <a:lnTo>
                  <a:pt x="3758" y="58"/>
                </a:lnTo>
                <a:lnTo>
                  <a:pt x="3700" y="35"/>
                </a:lnTo>
                <a:lnTo>
                  <a:pt x="3630" y="12"/>
                </a:lnTo>
                <a:lnTo>
                  <a:pt x="3560" y="0"/>
                </a:lnTo>
                <a:lnTo>
                  <a:pt x="2967" y="0"/>
                </a:lnTo>
                <a:lnTo>
                  <a:pt x="2897" y="12"/>
                </a:lnTo>
                <a:lnTo>
                  <a:pt x="2839" y="35"/>
                </a:lnTo>
                <a:lnTo>
                  <a:pt x="2781" y="58"/>
                </a:lnTo>
                <a:lnTo>
                  <a:pt x="2734" y="105"/>
                </a:lnTo>
                <a:lnTo>
                  <a:pt x="2688" y="163"/>
                </a:lnTo>
                <a:lnTo>
                  <a:pt x="2664" y="221"/>
                </a:lnTo>
                <a:lnTo>
                  <a:pt x="2653" y="291"/>
                </a:lnTo>
                <a:lnTo>
                  <a:pt x="2653" y="349"/>
                </a:lnTo>
                <a:lnTo>
                  <a:pt x="2688" y="721"/>
                </a:lnTo>
                <a:lnTo>
                  <a:pt x="2688" y="791"/>
                </a:lnTo>
                <a:lnTo>
                  <a:pt x="2664" y="861"/>
                </a:lnTo>
                <a:lnTo>
                  <a:pt x="2641" y="919"/>
                </a:lnTo>
                <a:lnTo>
                  <a:pt x="2606" y="966"/>
                </a:lnTo>
                <a:lnTo>
                  <a:pt x="2548" y="1012"/>
                </a:lnTo>
                <a:lnTo>
                  <a:pt x="2490" y="1047"/>
                </a:lnTo>
                <a:lnTo>
                  <a:pt x="2432" y="1070"/>
                </a:lnTo>
                <a:lnTo>
                  <a:pt x="2362" y="1082"/>
                </a:lnTo>
                <a:lnTo>
                  <a:pt x="2048" y="1082"/>
                </a:lnTo>
                <a:lnTo>
                  <a:pt x="1978" y="1070"/>
                </a:lnTo>
                <a:lnTo>
                  <a:pt x="1920" y="1047"/>
                </a:lnTo>
                <a:lnTo>
                  <a:pt x="1862" y="1012"/>
                </a:lnTo>
                <a:lnTo>
                  <a:pt x="1815" y="966"/>
                </a:lnTo>
                <a:lnTo>
                  <a:pt x="1769" y="919"/>
                </a:lnTo>
                <a:lnTo>
                  <a:pt x="1745" y="861"/>
                </a:lnTo>
                <a:lnTo>
                  <a:pt x="1734" y="791"/>
                </a:lnTo>
                <a:lnTo>
                  <a:pt x="1734" y="721"/>
                </a:lnTo>
                <a:lnTo>
                  <a:pt x="1769" y="361"/>
                </a:lnTo>
                <a:lnTo>
                  <a:pt x="1769" y="291"/>
                </a:lnTo>
                <a:lnTo>
                  <a:pt x="1745" y="221"/>
                </a:lnTo>
                <a:lnTo>
                  <a:pt x="1722" y="163"/>
                </a:lnTo>
                <a:lnTo>
                  <a:pt x="1687" y="105"/>
                </a:lnTo>
                <a:lnTo>
                  <a:pt x="1641" y="58"/>
                </a:lnTo>
                <a:lnTo>
                  <a:pt x="1582" y="35"/>
                </a:lnTo>
                <a:lnTo>
                  <a:pt x="1513" y="12"/>
                </a:lnTo>
                <a:lnTo>
                  <a:pt x="144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7" name="Google Shape;2287;p53"/>
          <p:cNvSpPr/>
          <p:nvPr/>
        </p:nvSpPr>
        <p:spPr>
          <a:xfrm>
            <a:off x="953817" y="4109949"/>
            <a:ext cx="226304" cy="424040"/>
          </a:xfrm>
          <a:custGeom>
            <a:rect b="b" l="l" r="r" t="t"/>
            <a:pathLst>
              <a:path extrusionOk="0" h="12275" w="6551">
                <a:moveTo>
                  <a:pt x="710" y="0"/>
                </a:moveTo>
                <a:lnTo>
                  <a:pt x="640" y="12"/>
                </a:lnTo>
                <a:lnTo>
                  <a:pt x="570" y="35"/>
                </a:lnTo>
                <a:lnTo>
                  <a:pt x="512" y="70"/>
                </a:lnTo>
                <a:lnTo>
                  <a:pt x="466" y="117"/>
                </a:lnTo>
                <a:lnTo>
                  <a:pt x="431" y="175"/>
                </a:lnTo>
                <a:lnTo>
                  <a:pt x="396" y="233"/>
                </a:lnTo>
                <a:lnTo>
                  <a:pt x="384" y="303"/>
                </a:lnTo>
                <a:lnTo>
                  <a:pt x="396" y="384"/>
                </a:lnTo>
                <a:lnTo>
                  <a:pt x="431" y="582"/>
                </a:lnTo>
                <a:lnTo>
                  <a:pt x="489" y="815"/>
                </a:lnTo>
                <a:lnTo>
                  <a:pt x="570" y="1059"/>
                </a:lnTo>
                <a:lnTo>
                  <a:pt x="675" y="1327"/>
                </a:lnTo>
                <a:lnTo>
                  <a:pt x="803" y="1559"/>
                </a:lnTo>
                <a:lnTo>
                  <a:pt x="919" y="1757"/>
                </a:lnTo>
                <a:lnTo>
                  <a:pt x="1047" y="1931"/>
                </a:lnTo>
                <a:lnTo>
                  <a:pt x="1164" y="2059"/>
                </a:lnTo>
                <a:lnTo>
                  <a:pt x="1268" y="2164"/>
                </a:lnTo>
                <a:lnTo>
                  <a:pt x="1350" y="2234"/>
                </a:lnTo>
                <a:lnTo>
                  <a:pt x="1420" y="2292"/>
                </a:lnTo>
                <a:lnTo>
                  <a:pt x="1443" y="2292"/>
                </a:lnTo>
                <a:lnTo>
                  <a:pt x="1420" y="2304"/>
                </a:lnTo>
                <a:lnTo>
                  <a:pt x="1373" y="2327"/>
                </a:lnTo>
                <a:lnTo>
                  <a:pt x="1315" y="2350"/>
                </a:lnTo>
                <a:lnTo>
                  <a:pt x="1245" y="2385"/>
                </a:lnTo>
                <a:lnTo>
                  <a:pt x="1175" y="2432"/>
                </a:lnTo>
                <a:lnTo>
                  <a:pt x="1117" y="2502"/>
                </a:lnTo>
                <a:lnTo>
                  <a:pt x="1082" y="2548"/>
                </a:lnTo>
                <a:lnTo>
                  <a:pt x="1071" y="2595"/>
                </a:lnTo>
                <a:lnTo>
                  <a:pt x="1059" y="2653"/>
                </a:lnTo>
                <a:lnTo>
                  <a:pt x="1047" y="2723"/>
                </a:lnTo>
                <a:lnTo>
                  <a:pt x="1059" y="2781"/>
                </a:lnTo>
                <a:lnTo>
                  <a:pt x="1071" y="2839"/>
                </a:lnTo>
                <a:lnTo>
                  <a:pt x="1082" y="2885"/>
                </a:lnTo>
                <a:lnTo>
                  <a:pt x="1106" y="2920"/>
                </a:lnTo>
                <a:lnTo>
                  <a:pt x="1175" y="2990"/>
                </a:lnTo>
                <a:lnTo>
                  <a:pt x="1245" y="3037"/>
                </a:lnTo>
                <a:lnTo>
                  <a:pt x="1327" y="3072"/>
                </a:lnTo>
                <a:lnTo>
                  <a:pt x="1408" y="3095"/>
                </a:lnTo>
                <a:lnTo>
                  <a:pt x="1501" y="3095"/>
                </a:lnTo>
                <a:lnTo>
                  <a:pt x="1536" y="3176"/>
                </a:lnTo>
                <a:lnTo>
                  <a:pt x="1117" y="7493"/>
                </a:lnTo>
                <a:lnTo>
                  <a:pt x="1082" y="7609"/>
                </a:lnTo>
                <a:lnTo>
                  <a:pt x="919" y="7609"/>
                </a:lnTo>
                <a:lnTo>
                  <a:pt x="850" y="7621"/>
                </a:lnTo>
                <a:lnTo>
                  <a:pt x="803" y="7632"/>
                </a:lnTo>
                <a:lnTo>
                  <a:pt x="757" y="7656"/>
                </a:lnTo>
                <a:lnTo>
                  <a:pt x="710" y="7690"/>
                </a:lnTo>
                <a:lnTo>
                  <a:pt x="663" y="7749"/>
                </a:lnTo>
                <a:lnTo>
                  <a:pt x="629" y="7807"/>
                </a:lnTo>
                <a:lnTo>
                  <a:pt x="605" y="7888"/>
                </a:lnTo>
                <a:lnTo>
                  <a:pt x="594" y="7946"/>
                </a:lnTo>
                <a:lnTo>
                  <a:pt x="605" y="8005"/>
                </a:lnTo>
                <a:lnTo>
                  <a:pt x="640" y="8063"/>
                </a:lnTo>
                <a:lnTo>
                  <a:pt x="675" y="8109"/>
                </a:lnTo>
                <a:lnTo>
                  <a:pt x="710" y="8156"/>
                </a:lnTo>
                <a:lnTo>
                  <a:pt x="757" y="8179"/>
                </a:lnTo>
                <a:lnTo>
                  <a:pt x="791" y="8202"/>
                </a:lnTo>
                <a:lnTo>
                  <a:pt x="896" y="8202"/>
                </a:lnTo>
                <a:lnTo>
                  <a:pt x="768" y="8423"/>
                </a:lnTo>
                <a:lnTo>
                  <a:pt x="629" y="8633"/>
                </a:lnTo>
                <a:lnTo>
                  <a:pt x="466" y="8900"/>
                </a:lnTo>
                <a:lnTo>
                  <a:pt x="303" y="9180"/>
                </a:lnTo>
                <a:lnTo>
                  <a:pt x="152" y="9482"/>
                </a:lnTo>
                <a:lnTo>
                  <a:pt x="93" y="9622"/>
                </a:lnTo>
                <a:lnTo>
                  <a:pt x="47" y="9761"/>
                </a:lnTo>
                <a:lnTo>
                  <a:pt x="12" y="9878"/>
                </a:lnTo>
                <a:lnTo>
                  <a:pt x="0" y="9994"/>
                </a:lnTo>
                <a:lnTo>
                  <a:pt x="0" y="10180"/>
                </a:lnTo>
                <a:lnTo>
                  <a:pt x="12" y="10355"/>
                </a:lnTo>
                <a:lnTo>
                  <a:pt x="35" y="10529"/>
                </a:lnTo>
                <a:lnTo>
                  <a:pt x="70" y="10680"/>
                </a:lnTo>
                <a:lnTo>
                  <a:pt x="117" y="10843"/>
                </a:lnTo>
                <a:lnTo>
                  <a:pt x="175" y="10995"/>
                </a:lnTo>
                <a:lnTo>
                  <a:pt x="245" y="11134"/>
                </a:lnTo>
                <a:lnTo>
                  <a:pt x="314" y="11262"/>
                </a:lnTo>
                <a:lnTo>
                  <a:pt x="349" y="11355"/>
                </a:lnTo>
                <a:lnTo>
                  <a:pt x="361" y="11437"/>
                </a:lnTo>
                <a:lnTo>
                  <a:pt x="338" y="11530"/>
                </a:lnTo>
                <a:lnTo>
                  <a:pt x="291" y="11611"/>
                </a:lnTo>
                <a:lnTo>
                  <a:pt x="210" y="11728"/>
                </a:lnTo>
                <a:lnTo>
                  <a:pt x="152" y="11844"/>
                </a:lnTo>
                <a:lnTo>
                  <a:pt x="140" y="11925"/>
                </a:lnTo>
                <a:lnTo>
                  <a:pt x="140" y="12007"/>
                </a:lnTo>
                <a:lnTo>
                  <a:pt x="163" y="12077"/>
                </a:lnTo>
                <a:lnTo>
                  <a:pt x="198" y="12135"/>
                </a:lnTo>
                <a:lnTo>
                  <a:pt x="245" y="12193"/>
                </a:lnTo>
                <a:lnTo>
                  <a:pt x="303" y="12239"/>
                </a:lnTo>
                <a:lnTo>
                  <a:pt x="373" y="12263"/>
                </a:lnTo>
                <a:lnTo>
                  <a:pt x="454" y="12274"/>
                </a:lnTo>
                <a:lnTo>
                  <a:pt x="6492" y="12274"/>
                </a:lnTo>
                <a:lnTo>
                  <a:pt x="6457" y="12135"/>
                </a:lnTo>
                <a:lnTo>
                  <a:pt x="6399" y="11890"/>
                </a:lnTo>
                <a:lnTo>
                  <a:pt x="6364" y="11832"/>
                </a:lnTo>
                <a:lnTo>
                  <a:pt x="6329" y="11774"/>
                </a:lnTo>
                <a:lnTo>
                  <a:pt x="6236" y="11634"/>
                </a:lnTo>
                <a:lnTo>
                  <a:pt x="6190" y="11541"/>
                </a:lnTo>
                <a:lnTo>
                  <a:pt x="6166" y="11460"/>
                </a:lnTo>
                <a:lnTo>
                  <a:pt x="6178" y="11367"/>
                </a:lnTo>
                <a:lnTo>
                  <a:pt x="6190" y="11320"/>
                </a:lnTo>
                <a:lnTo>
                  <a:pt x="6213" y="11274"/>
                </a:lnTo>
                <a:lnTo>
                  <a:pt x="6283" y="11146"/>
                </a:lnTo>
                <a:lnTo>
                  <a:pt x="6353" y="10995"/>
                </a:lnTo>
                <a:lnTo>
                  <a:pt x="6411" y="10843"/>
                </a:lnTo>
                <a:lnTo>
                  <a:pt x="6469" y="10692"/>
                </a:lnTo>
                <a:lnTo>
                  <a:pt x="6504" y="10518"/>
                </a:lnTo>
                <a:lnTo>
                  <a:pt x="6539" y="10355"/>
                </a:lnTo>
                <a:lnTo>
                  <a:pt x="6550" y="10180"/>
                </a:lnTo>
                <a:lnTo>
                  <a:pt x="6550" y="9994"/>
                </a:lnTo>
                <a:lnTo>
                  <a:pt x="6539" y="9878"/>
                </a:lnTo>
                <a:lnTo>
                  <a:pt x="6504" y="9750"/>
                </a:lnTo>
                <a:lnTo>
                  <a:pt x="6469" y="9622"/>
                </a:lnTo>
                <a:lnTo>
                  <a:pt x="6411" y="9470"/>
                </a:lnTo>
                <a:lnTo>
                  <a:pt x="6294" y="9180"/>
                </a:lnTo>
                <a:lnTo>
                  <a:pt x="6155" y="8889"/>
                </a:lnTo>
                <a:lnTo>
                  <a:pt x="6015" y="8633"/>
                </a:lnTo>
                <a:lnTo>
                  <a:pt x="5887" y="8412"/>
                </a:lnTo>
                <a:lnTo>
                  <a:pt x="5771" y="8202"/>
                </a:lnTo>
                <a:lnTo>
                  <a:pt x="5806" y="8202"/>
                </a:lnTo>
                <a:lnTo>
                  <a:pt x="5841" y="8179"/>
                </a:lnTo>
                <a:lnTo>
                  <a:pt x="5887" y="8144"/>
                </a:lnTo>
                <a:lnTo>
                  <a:pt x="5922" y="8109"/>
                </a:lnTo>
                <a:lnTo>
                  <a:pt x="5957" y="8063"/>
                </a:lnTo>
                <a:lnTo>
                  <a:pt x="5992" y="8005"/>
                </a:lnTo>
                <a:lnTo>
                  <a:pt x="6004" y="7946"/>
                </a:lnTo>
                <a:lnTo>
                  <a:pt x="6004" y="7877"/>
                </a:lnTo>
                <a:lnTo>
                  <a:pt x="5969" y="7795"/>
                </a:lnTo>
                <a:lnTo>
                  <a:pt x="5934" y="7737"/>
                </a:lnTo>
                <a:lnTo>
                  <a:pt x="5887" y="7690"/>
                </a:lnTo>
                <a:lnTo>
                  <a:pt x="5841" y="7656"/>
                </a:lnTo>
                <a:lnTo>
                  <a:pt x="5794" y="7632"/>
                </a:lnTo>
                <a:lnTo>
                  <a:pt x="5748" y="7609"/>
                </a:lnTo>
                <a:lnTo>
                  <a:pt x="5457" y="7609"/>
                </a:lnTo>
                <a:lnTo>
                  <a:pt x="5038" y="3083"/>
                </a:lnTo>
                <a:lnTo>
                  <a:pt x="5201" y="3083"/>
                </a:lnTo>
                <a:lnTo>
                  <a:pt x="5259" y="3060"/>
                </a:lnTo>
                <a:lnTo>
                  <a:pt x="5317" y="3025"/>
                </a:lnTo>
                <a:lnTo>
                  <a:pt x="5387" y="2979"/>
                </a:lnTo>
                <a:lnTo>
                  <a:pt x="5445" y="2920"/>
                </a:lnTo>
                <a:lnTo>
                  <a:pt x="5492" y="2862"/>
                </a:lnTo>
                <a:lnTo>
                  <a:pt x="5515" y="2792"/>
                </a:lnTo>
                <a:lnTo>
                  <a:pt x="5515" y="2746"/>
                </a:lnTo>
                <a:lnTo>
                  <a:pt x="5515" y="2711"/>
                </a:lnTo>
                <a:lnTo>
                  <a:pt x="5503" y="2653"/>
                </a:lnTo>
                <a:lnTo>
                  <a:pt x="5468" y="2595"/>
                </a:lnTo>
                <a:lnTo>
                  <a:pt x="5422" y="2536"/>
                </a:lnTo>
                <a:lnTo>
                  <a:pt x="5375" y="2490"/>
                </a:lnTo>
                <a:lnTo>
                  <a:pt x="5340" y="2432"/>
                </a:lnTo>
                <a:lnTo>
                  <a:pt x="5306" y="2385"/>
                </a:lnTo>
                <a:lnTo>
                  <a:pt x="5282" y="2315"/>
                </a:lnTo>
                <a:lnTo>
                  <a:pt x="5271" y="2257"/>
                </a:lnTo>
                <a:lnTo>
                  <a:pt x="5282" y="2199"/>
                </a:lnTo>
                <a:lnTo>
                  <a:pt x="5294" y="2141"/>
                </a:lnTo>
                <a:lnTo>
                  <a:pt x="5317" y="2083"/>
                </a:lnTo>
                <a:lnTo>
                  <a:pt x="5364" y="2025"/>
                </a:lnTo>
                <a:lnTo>
                  <a:pt x="5480" y="1885"/>
                </a:lnTo>
                <a:lnTo>
                  <a:pt x="5620" y="1710"/>
                </a:lnTo>
                <a:lnTo>
                  <a:pt x="5736" y="1524"/>
                </a:lnTo>
                <a:lnTo>
                  <a:pt x="5852" y="1327"/>
                </a:lnTo>
                <a:lnTo>
                  <a:pt x="5911" y="1210"/>
                </a:lnTo>
                <a:lnTo>
                  <a:pt x="5957" y="1094"/>
                </a:lnTo>
                <a:lnTo>
                  <a:pt x="6027" y="838"/>
                </a:lnTo>
                <a:lnTo>
                  <a:pt x="6085" y="605"/>
                </a:lnTo>
                <a:lnTo>
                  <a:pt x="6132" y="384"/>
                </a:lnTo>
                <a:lnTo>
                  <a:pt x="6143" y="314"/>
                </a:lnTo>
                <a:lnTo>
                  <a:pt x="6132" y="245"/>
                </a:lnTo>
                <a:lnTo>
                  <a:pt x="6097" y="175"/>
                </a:lnTo>
                <a:lnTo>
                  <a:pt x="6062" y="117"/>
                </a:lnTo>
                <a:lnTo>
                  <a:pt x="6015" y="70"/>
                </a:lnTo>
                <a:lnTo>
                  <a:pt x="5957" y="35"/>
                </a:lnTo>
                <a:lnTo>
                  <a:pt x="5887" y="12"/>
                </a:lnTo>
                <a:lnTo>
                  <a:pt x="5817" y="0"/>
                </a:lnTo>
                <a:lnTo>
                  <a:pt x="5084" y="0"/>
                </a:lnTo>
                <a:lnTo>
                  <a:pt x="5015" y="12"/>
                </a:lnTo>
                <a:lnTo>
                  <a:pt x="4956" y="35"/>
                </a:lnTo>
                <a:lnTo>
                  <a:pt x="4898" y="70"/>
                </a:lnTo>
                <a:lnTo>
                  <a:pt x="4852" y="105"/>
                </a:lnTo>
                <a:lnTo>
                  <a:pt x="4805" y="163"/>
                </a:lnTo>
                <a:lnTo>
                  <a:pt x="4782" y="221"/>
                </a:lnTo>
                <a:lnTo>
                  <a:pt x="4770" y="291"/>
                </a:lnTo>
                <a:lnTo>
                  <a:pt x="4770" y="361"/>
                </a:lnTo>
                <a:lnTo>
                  <a:pt x="4805" y="722"/>
                </a:lnTo>
                <a:lnTo>
                  <a:pt x="4805" y="791"/>
                </a:lnTo>
                <a:lnTo>
                  <a:pt x="4782" y="861"/>
                </a:lnTo>
                <a:lnTo>
                  <a:pt x="4759" y="919"/>
                </a:lnTo>
                <a:lnTo>
                  <a:pt x="4724" y="966"/>
                </a:lnTo>
                <a:lnTo>
                  <a:pt x="4666" y="1012"/>
                </a:lnTo>
                <a:lnTo>
                  <a:pt x="4619" y="1047"/>
                </a:lnTo>
                <a:lnTo>
                  <a:pt x="4549" y="1071"/>
                </a:lnTo>
                <a:lnTo>
                  <a:pt x="4479" y="1082"/>
                </a:lnTo>
                <a:lnTo>
                  <a:pt x="4165" y="1082"/>
                </a:lnTo>
                <a:lnTo>
                  <a:pt x="4096" y="1071"/>
                </a:lnTo>
                <a:lnTo>
                  <a:pt x="4037" y="1047"/>
                </a:lnTo>
                <a:lnTo>
                  <a:pt x="3979" y="1012"/>
                </a:lnTo>
                <a:lnTo>
                  <a:pt x="3933" y="966"/>
                </a:lnTo>
                <a:lnTo>
                  <a:pt x="3886" y="919"/>
                </a:lnTo>
                <a:lnTo>
                  <a:pt x="3863" y="861"/>
                </a:lnTo>
                <a:lnTo>
                  <a:pt x="3851" y="791"/>
                </a:lnTo>
                <a:lnTo>
                  <a:pt x="3851" y="722"/>
                </a:lnTo>
                <a:lnTo>
                  <a:pt x="3886" y="361"/>
                </a:lnTo>
                <a:lnTo>
                  <a:pt x="3886" y="291"/>
                </a:lnTo>
                <a:lnTo>
                  <a:pt x="3863" y="221"/>
                </a:lnTo>
                <a:lnTo>
                  <a:pt x="3840" y="163"/>
                </a:lnTo>
                <a:lnTo>
                  <a:pt x="3805" y="105"/>
                </a:lnTo>
                <a:lnTo>
                  <a:pt x="3758" y="70"/>
                </a:lnTo>
                <a:lnTo>
                  <a:pt x="3700" y="35"/>
                </a:lnTo>
                <a:lnTo>
                  <a:pt x="3630" y="12"/>
                </a:lnTo>
                <a:lnTo>
                  <a:pt x="3560" y="0"/>
                </a:lnTo>
                <a:lnTo>
                  <a:pt x="2967" y="0"/>
                </a:lnTo>
                <a:lnTo>
                  <a:pt x="2897" y="12"/>
                </a:lnTo>
                <a:lnTo>
                  <a:pt x="2839" y="35"/>
                </a:lnTo>
                <a:lnTo>
                  <a:pt x="2781" y="70"/>
                </a:lnTo>
                <a:lnTo>
                  <a:pt x="2734" y="105"/>
                </a:lnTo>
                <a:lnTo>
                  <a:pt x="2688" y="163"/>
                </a:lnTo>
                <a:lnTo>
                  <a:pt x="2665" y="221"/>
                </a:lnTo>
                <a:lnTo>
                  <a:pt x="2653" y="291"/>
                </a:lnTo>
                <a:lnTo>
                  <a:pt x="2653" y="361"/>
                </a:lnTo>
                <a:lnTo>
                  <a:pt x="2688" y="722"/>
                </a:lnTo>
                <a:lnTo>
                  <a:pt x="2688" y="791"/>
                </a:lnTo>
                <a:lnTo>
                  <a:pt x="2665" y="861"/>
                </a:lnTo>
                <a:lnTo>
                  <a:pt x="2641" y="919"/>
                </a:lnTo>
                <a:lnTo>
                  <a:pt x="2606" y="966"/>
                </a:lnTo>
                <a:lnTo>
                  <a:pt x="2548" y="1012"/>
                </a:lnTo>
                <a:lnTo>
                  <a:pt x="2502" y="1047"/>
                </a:lnTo>
                <a:lnTo>
                  <a:pt x="2432" y="1071"/>
                </a:lnTo>
                <a:lnTo>
                  <a:pt x="2362" y="1082"/>
                </a:lnTo>
                <a:lnTo>
                  <a:pt x="2048" y="1082"/>
                </a:lnTo>
                <a:lnTo>
                  <a:pt x="1978" y="1071"/>
                </a:lnTo>
                <a:lnTo>
                  <a:pt x="1920" y="1047"/>
                </a:lnTo>
                <a:lnTo>
                  <a:pt x="1862" y="1012"/>
                </a:lnTo>
                <a:lnTo>
                  <a:pt x="1815" y="966"/>
                </a:lnTo>
                <a:lnTo>
                  <a:pt x="1769" y="919"/>
                </a:lnTo>
                <a:lnTo>
                  <a:pt x="1745" y="861"/>
                </a:lnTo>
                <a:lnTo>
                  <a:pt x="1734" y="791"/>
                </a:lnTo>
                <a:lnTo>
                  <a:pt x="1734" y="722"/>
                </a:lnTo>
                <a:lnTo>
                  <a:pt x="1769" y="361"/>
                </a:lnTo>
                <a:lnTo>
                  <a:pt x="1769" y="291"/>
                </a:lnTo>
                <a:lnTo>
                  <a:pt x="1745" y="221"/>
                </a:lnTo>
                <a:lnTo>
                  <a:pt x="1722" y="163"/>
                </a:lnTo>
                <a:lnTo>
                  <a:pt x="1687" y="105"/>
                </a:lnTo>
                <a:lnTo>
                  <a:pt x="1641" y="70"/>
                </a:lnTo>
                <a:lnTo>
                  <a:pt x="1583" y="35"/>
                </a:lnTo>
                <a:lnTo>
                  <a:pt x="1513" y="12"/>
                </a:lnTo>
                <a:lnTo>
                  <a:pt x="144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8" name="Google Shape;2288;p53"/>
          <p:cNvSpPr/>
          <p:nvPr/>
        </p:nvSpPr>
        <p:spPr>
          <a:xfrm>
            <a:off x="1451350" y="4095060"/>
            <a:ext cx="223506" cy="438929"/>
          </a:xfrm>
          <a:custGeom>
            <a:rect b="b" l="l" r="r" t="t"/>
            <a:pathLst>
              <a:path extrusionOk="0" h="12706" w="6470">
                <a:moveTo>
                  <a:pt x="2165" y="1"/>
                </a:moveTo>
                <a:lnTo>
                  <a:pt x="2048" y="129"/>
                </a:lnTo>
                <a:lnTo>
                  <a:pt x="2002" y="175"/>
                </a:lnTo>
                <a:lnTo>
                  <a:pt x="1967" y="233"/>
                </a:lnTo>
                <a:lnTo>
                  <a:pt x="1943" y="280"/>
                </a:lnTo>
                <a:lnTo>
                  <a:pt x="1932" y="326"/>
                </a:lnTo>
                <a:lnTo>
                  <a:pt x="1920" y="420"/>
                </a:lnTo>
                <a:lnTo>
                  <a:pt x="1932" y="501"/>
                </a:lnTo>
                <a:lnTo>
                  <a:pt x="1955" y="571"/>
                </a:lnTo>
                <a:lnTo>
                  <a:pt x="2013" y="722"/>
                </a:lnTo>
                <a:lnTo>
                  <a:pt x="1955" y="757"/>
                </a:lnTo>
                <a:lnTo>
                  <a:pt x="1885" y="815"/>
                </a:lnTo>
                <a:lnTo>
                  <a:pt x="1815" y="873"/>
                </a:lnTo>
                <a:lnTo>
                  <a:pt x="1746" y="943"/>
                </a:lnTo>
                <a:lnTo>
                  <a:pt x="1676" y="1036"/>
                </a:lnTo>
                <a:lnTo>
                  <a:pt x="1606" y="1129"/>
                </a:lnTo>
                <a:lnTo>
                  <a:pt x="1536" y="1246"/>
                </a:lnTo>
                <a:lnTo>
                  <a:pt x="1478" y="1374"/>
                </a:lnTo>
                <a:lnTo>
                  <a:pt x="1397" y="1548"/>
                </a:lnTo>
                <a:lnTo>
                  <a:pt x="1280" y="1746"/>
                </a:lnTo>
                <a:lnTo>
                  <a:pt x="1141" y="1944"/>
                </a:lnTo>
                <a:lnTo>
                  <a:pt x="989" y="2141"/>
                </a:lnTo>
                <a:lnTo>
                  <a:pt x="827" y="2328"/>
                </a:lnTo>
                <a:lnTo>
                  <a:pt x="652" y="2502"/>
                </a:lnTo>
                <a:lnTo>
                  <a:pt x="489" y="2653"/>
                </a:lnTo>
                <a:lnTo>
                  <a:pt x="326" y="2770"/>
                </a:lnTo>
                <a:lnTo>
                  <a:pt x="175" y="2886"/>
                </a:lnTo>
                <a:lnTo>
                  <a:pt x="117" y="2944"/>
                </a:lnTo>
                <a:lnTo>
                  <a:pt x="82" y="2991"/>
                </a:lnTo>
                <a:lnTo>
                  <a:pt x="47" y="3049"/>
                </a:lnTo>
                <a:lnTo>
                  <a:pt x="24" y="3107"/>
                </a:lnTo>
                <a:lnTo>
                  <a:pt x="1" y="3154"/>
                </a:lnTo>
                <a:lnTo>
                  <a:pt x="1" y="3212"/>
                </a:lnTo>
                <a:lnTo>
                  <a:pt x="1" y="3316"/>
                </a:lnTo>
                <a:lnTo>
                  <a:pt x="35" y="3421"/>
                </a:lnTo>
                <a:lnTo>
                  <a:pt x="82" y="3538"/>
                </a:lnTo>
                <a:lnTo>
                  <a:pt x="140" y="3654"/>
                </a:lnTo>
                <a:lnTo>
                  <a:pt x="210" y="3794"/>
                </a:lnTo>
                <a:lnTo>
                  <a:pt x="291" y="3910"/>
                </a:lnTo>
                <a:lnTo>
                  <a:pt x="431" y="4096"/>
                </a:lnTo>
                <a:lnTo>
                  <a:pt x="536" y="4224"/>
                </a:lnTo>
                <a:lnTo>
                  <a:pt x="582" y="4259"/>
                </a:lnTo>
                <a:lnTo>
                  <a:pt x="675" y="4212"/>
                </a:lnTo>
                <a:lnTo>
                  <a:pt x="745" y="4166"/>
                </a:lnTo>
                <a:lnTo>
                  <a:pt x="873" y="4073"/>
                </a:lnTo>
                <a:lnTo>
                  <a:pt x="1001" y="3980"/>
                </a:lnTo>
                <a:lnTo>
                  <a:pt x="1083" y="3933"/>
                </a:lnTo>
                <a:lnTo>
                  <a:pt x="1176" y="3898"/>
                </a:lnTo>
                <a:lnTo>
                  <a:pt x="1280" y="3863"/>
                </a:lnTo>
                <a:lnTo>
                  <a:pt x="1408" y="3840"/>
                </a:lnTo>
                <a:lnTo>
                  <a:pt x="1525" y="3828"/>
                </a:lnTo>
                <a:lnTo>
                  <a:pt x="1664" y="3828"/>
                </a:lnTo>
                <a:lnTo>
                  <a:pt x="1804" y="3840"/>
                </a:lnTo>
                <a:lnTo>
                  <a:pt x="1943" y="3863"/>
                </a:lnTo>
                <a:lnTo>
                  <a:pt x="2083" y="3887"/>
                </a:lnTo>
                <a:lnTo>
                  <a:pt x="2234" y="3921"/>
                </a:lnTo>
                <a:lnTo>
                  <a:pt x="2351" y="3956"/>
                </a:lnTo>
                <a:lnTo>
                  <a:pt x="2572" y="3956"/>
                </a:lnTo>
                <a:lnTo>
                  <a:pt x="2665" y="3945"/>
                </a:lnTo>
                <a:lnTo>
                  <a:pt x="2746" y="3910"/>
                </a:lnTo>
                <a:lnTo>
                  <a:pt x="2816" y="3875"/>
                </a:lnTo>
                <a:lnTo>
                  <a:pt x="2886" y="3817"/>
                </a:lnTo>
                <a:lnTo>
                  <a:pt x="2932" y="3759"/>
                </a:lnTo>
                <a:lnTo>
                  <a:pt x="2979" y="3700"/>
                </a:lnTo>
                <a:lnTo>
                  <a:pt x="3025" y="3631"/>
                </a:lnTo>
                <a:lnTo>
                  <a:pt x="3060" y="3561"/>
                </a:lnTo>
                <a:lnTo>
                  <a:pt x="3084" y="3491"/>
                </a:lnTo>
                <a:lnTo>
                  <a:pt x="3119" y="3351"/>
                </a:lnTo>
                <a:lnTo>
                  <a:pt x="3130" y="3212"/>
                </a:lnTo>
                <a:lnTo>
                  <a:pt x="3142" y="3154"/>
                </a:lnTo>
                <a:lnTo>
                  <a:pt x="3165" y="3119"/>
                </a:lnTo>
                <a:lnTo>
                  <a:pt x="3200" y="3084"/>
                </a:lnTo>
                <a:lnTo>
                  <a:pt x="3235" y="3084"/>
                </a:lnTo>
                <a:lnTo>
                  <a:pt x="3281" y="3095"/>
                </a:lnTo>
                <a:lnTo>
                  <a:pt x="3316" y="3119"/>
                </a:lnTo>
                <a:lnTo>
                  <a:pt x="3340" y="3177"/>
                </a:lnTo>
                <a:lnTo>
                  <a:pt x="3351" y="3258"/>
                </a:lnTo>
                <a:lnTo>
                  <a:pt x="3340" y="3503"/>
                </a:lnTo>
                <a:lnTo>
                  <a:pt x="3316" y="3759"/>
                </a:lnTo>
                <a:lnTo>
                  <a:pt x="3258" y="4015"/>
                </a:lnTo>
                <a:lnTo>
                  <a:pt x="3200" y="4271"/>
                </a:lnTo>
                <a:lnTo>
                  <a:pt x="3107" y="4526"/>
                </a:lnTo>
                <a:lnTo>
                  <a:pt x="3002" y="4771"/>
                </a:lnTo>
                <a:lnTo>
                  <a:pt x="2886" y="5015"/>
                </a:lnTo>
                <a:lnTo>
                  <a:pt x="2758" y="5248"/>
                </a:lnTo>
                <a:lnTo>
                  <a:pt x="2607" y="5480"/>
                </a:lnTo>
                <a:lnTo>
                  <a:pt x="2455" y="5702"/>
                </a:lnTo>
                <a:lnTo>
                  <a:pt x="2293" y="5911"/>
                </a:lnTo>
                <a:lnTo>
                  <a:pt x="2130" y="6120"/>
                </a:lnTo>
                <a:lnTo>
                  <a:pt x="1955" y="6306"/>
                </a:lnTo>
                <a:lnTo>
                  <a:pt x="1781" y="6481"/>
                </a:lnTo>
                <a:lnTo>
                  <a:pt x="1606" y="6656"/>
                </a:lnTo>
                <a:lnTo>
                  <a:pt x="1420" y="6807"/>
                </a:lnTo>
                <a:lnTo>
                  <a:pt x="1653" y="8633"/>
                </a:lnTo>
                <a:lnTo>
                  <a:pt x="1641" y="8738"/>
                </a:lnTo>
                <a:lnTo>
                  <a:pt x="1583" y="8750"/>
                </a:lnTo>
                <a:lnTo>
                  <a:pt x="1501" y="8785"/>
                </a:lnTo>
                <a:lnTo>
                  <a:pt x="1455" y="8808"/>
                </a:lnTo>
                <a:lnTo>
                  <a:pt x="1420" y="8854"/>
                </a:lnTo>
                <a:lnTo>
                  <a:pt x="1397" y="8901"/>
                </a:lnTo>
                <a:lnTo>
                  <a:pt x="1373" y="8971"/>
                </a:lnTo>
                <a:lnTo>
                  <a:pt x="1362" y="9029"/>
                </a:lnTo>
                <a:lnTo>
                  <a:pt x="1373" y="9075"/>
                </a:lnTo>
                <a:lnTo>
                  <a:pt x="1397" y="9122"/>
                </a:lnTo>
                <a:lnTo>
                  <a:pt x="1420" y="9169"/>
                </a:lnTo>
                <a:lnTo>
                  <a:pt x="1455" y="9203"/>
                </a:lnTo>
                <a:lnTo>
                  <a:pt x="1490" y="9227"/>
                </a:lnTo>
                <a:lnTo>
                  <a:pt x="1513" y="9238"/>
                </a:lnTo>
                <a:lnTo>
                  <a:pt x="1548" y="9250"/>
                </a:lnTo>
                <a:lnTo>
                  <a:pt x="1571" y="9250"/>
                </a:lnTo>
                <a:lnTo>
                  <a:pt x="1560" y="9331"/>
                </a:lnTo>
                <a:lnTo>
                  <a:pt x="1466" y="9494"/>
                </a:lnTo>
                <a:lnTo>
                  <a:pt x="1362" y="9669"/>
                </a:lnTo>
                <a:lnTo>
                  <a:pt x="1280" y="9843"/>
                </a:lnTo>
                <a:lnTo>
                  <a:pt x="1199" y="10029"/>
                </a:lnTo>
                <a:lnTo>
                  <a:pt x="1129" y="10227"/>
                </a:lnTo>
                <a:lnTo>
                  <a:pt x="1071" y="10413"/>
                </a:lnTo>
                <a:lnTo>
                  <a:pt x="1024" y="10611"/>
                </a:lnTo>
                <a:lnTo>
                  <a:pt x="1001" y="10797"/>
                </a:lnTo>
                <a:lnTo>
                  <a:pt x="1001" y="10972"/>
                </a:lnTo>
                <a:lnTo>
                  <a:pt x="1013" y="11146"/>
                </a:lnTo>
                <a:lnTo>
                  <a:pt x="1036" y="11309"/>
                </a:lnTo>
                <a:lnTo>
                  <a:pt x="1083" y="11460"/>
                </a:lnTo>
                <a:lnTo>
                  <a:pt x="1129" y="11600"/>
                </a:lnTo>
                <a:lnTo>
                  <a:pt x="1187" y="11740"/>
                </a:lnTo>
                <a:lnTo>
                  <a:pt x="1269" y="11868"/>
                </a:lnTo>
                <a:lnTo>
                  <a:pt x="1350" y="11996"/>
                </a:lnTo>
                <a:lnTo>
                  <a:pt x="1315" y="12089"/>
                </a:lnTo>
                <a:lnTo>
                  <a:pt x="1234" y="12170"/>
                </a:lnTo>
                <a:lnTo>
                  <a:pt x="1164" y="12252"/>
                </a:lnTo>
                <a:lnTo>
                  <a:pt x="1129" y="12333"/>
                </a:lnTo>
                <a:lnTo>
                  <a:pt x="1094" y="12449"/>
                </a:lnTo>
                <a:lnTo>
                  <a:pt x="1083" y="12566"/>
                </a:lnTo>
                <a:lnTo>
                  <a:pt x="1071" y="12705"/>
                </a:lnTo>
                <a:lnTo>
                  <a:pt x="6399" y="12705"/>
                </a:lnTo>
                <a:lnTo>
                  <a:pt x="6388" y="12566"/>
                </a:lnTo>
                <a:lnTo>
                  <a:pt x="6376" y="12438"/>
                </a:lnTo>
                <a:lnTo>
                  <a:pt x="6353" y="12333"/>
                </a:lnTo>
                <a:lnTo>
                  <a:pt x="6295" y="12240"/>
                </a:lnTo>
                <a:lnTo>
                  <a:pt x="6237" y="12159"/>
                </a:lnTo>
                <a:lnTo>
                  <a:pt x="6155" y="12089"/>
                </a:lnTo>
                <a:lnTo>
                  <a:pt x="6120" y="11996"/>
                </a:lnTo>
                <a:lnTo>
                  <a:pt x="6202" y="11868"/>
                </a:lnTo>
                <a:lnTo>
                  <a:pt x="6271" y="11728"/>
                </a:lnTo>
                <a:lnTo>
                  <a:pt x="6341" y="11577"/>
                </a:lnTo>
                <a:lnTo>
                  <a:pt x="6388" y="11414"/>
                </a:lnTo>
                <a:lnTo>
                  <a:pt x="6434" y="11239"/>
                </a:lnTo>
                <a:lnTo>
                  <a:pt x="6458" y="11065"/>
                </a:lnTo>
                <a:lnTo>
                  <a:pt x="6469" y="10890"/>
                </a:lnTo>
                <a:lnTo>
                  <a:pt x="6458" y="10704"/>
                </a:lnTo>
                <a:lnTo>
                  <a:pt x="6434" y="10518"/>
                </a:lnTo>
                <a:lnTo>
                  <a:pt x="6388" y="10332"/>
                </a:lnTo>
                <a:lnTo>
                  <a:pt x="6318" y="10146"/>
                </a:lnTo>
                <a:lnTo>
                  <a:pt x="6225" y="9971"/>
                </a:lnTo>
                <a:lnTo>
                  <a:pt x="6132" y="9797"/>
                </a:lnTo>
                <a:lnTo>
                  <a:pt x="6039" y="9634"/>
                </a:lnTo>
                <a:lnTo>
                  <a:pt x="5853" y="9331"/>
                </a:lnTo>
                <a:lnTo>
                  <a:pt x="5841" y="9250"/>
                </a:lnTo>
                <a:lnTo>
                  <a:pt x="5899" y="9215"/>
                </a:lnTo>
                <a:lnTo>
                  <a:pt x="5957" y="9157"/>
                </a:lnTo>
                <a:lnTo>
                  <a:pt x="5981" y="9110"/>
                </a:lnTo>
                <a:lnTo>
                  <a:pt x="6004" y="9075"/>
                </a:lnTo>
                <a:lnTo>
                  <a:pt x="6004" y="9017"/>
                </a:lnTo>
                <a:lnTo>
                  <a:pt x="6004" y="8971"/>
                </a:lnTo>
                <a:lnTo>
                  <a:pt x="5981" y="8901"/>
                </a:lnTo>
                <a:lnTo>
                  <a:pt x="5946" y="8854"/>
                </a:lnTo>
                <a:lnTo>
                  <a:pt x="5911" y="8808"/>
                </a:lnTo>
                <a:lnTo>
                  <a:pt x="5876" y="8785"/>
                </a:lnTo>
                <a:lnTo>
                  <a:pt x="5794" y="8750"/>
                </a:lnTo>
                <a:lnTo>
                  <a:pt x="5736" y="8738"/>
                </a:lnTo>
                <a:lnTo>
                  <a:pt x="5713" y="8633"/>
                </a:lnTo>
                <a:lnTo>
                  <a:pt x="5794" y="8517"/>
                </a:lnTo>
                <a:lnTo>
                  <a:pt x="5876" y="8366"/>
                </a:lnTo>
                <a:lnTo>
                  <a:pt x="5946" y="8203"/>
                </a:lnTo>
                <a:lnTo>
                  <a:pt x="6015" y="8017"/>
                </a:lnTo>
                <a:lnTo>
                  <a:pt x="6085" y="7819"/>
                </a:lnTo>
                <a:lnTo>
                  <a:pt x="6155" y="7598"/>
                </a:lnTo>
                <a:lnTo>
                  <a:pt x="6213" y="7377"/>
                </a:lnTo>
                <a:lnTo>
                  <a:pt x="6260" y="7133"/>
                </a:lnTo>
                <a:lnTo>
                  <a:pt x="6306" y="6877"/>
                </a:lnTo>
                <a:lnTo>
                  <a:pt x="6353" y="6609"/>
                </a:lnTo>
                <a:lnTo>
                  <a:pt x="6388" y="6330"/>
                </a:lnTo>
                <a:lnTo>
                  <a:pt x="6423" y="6051"/>
                </a:lnTo>
                <a:lnTo>
                  <a:pt x="6446" y="5760"/>
                </a:lnTo>
                <a:lnTo>
                  <a:pt x="6458" y="5457"/>
                </a:lnTo>
                <a:lnTo>
                  <a:pt x="6458" y="5166"/>
                </a:lnTo>
                <a:lnTo>
                  <a:pt x="6458" y="4864"/>
                </a:lnTo>
                <a:lnTo>
                  <a:pt x="6446" y="4561"/>
                </a:lnTo>
                <a:lnTo>
                  <a:pt x="6434" y="4259"/>
                </a:lnTo>
                <a:lnTo>
                  <a:pt x="6399" y="3956"/>
                </a:lnTo>
                <a:lnTo>
                  <a:pt x="6365" y="3654"/>
                </a:lnTo>
                <a:lnTo>
                  <a:pt x="6318" y="3363"/>
                </a:lnTo>
                <a:lnTo>
                  <a:pt x="6260" y="3084"/>
                </a:lnTo>
                <a:lnTo>
                  <a:pt x="6190" y="2805"/>
                </a:lnTo>
                <a:lnTo>
                  <a:pt x="6109" y="2525"/>
                </a:lnTo>
                <a:lnTo>
                  <a:pt x="6015" y="2269"/>
                </a:lnTo>
                <a:lnTo>
                  <a:pt x="5911" y="2013"/>
                </a:lnTo>
                <a:lnTo>
                  <a:pt x="5783" y="1781"/>
                </a:lnTo>
                <a:lnTo>
                  <a:pt x="5655" y="1560"/>
                </a:lnTo>
                <a:lnTo>
                  <a:pt x="5515" y="1350"/>
                </a:lnTo>
                <a:lnTo>
                  <a:pt x="5352" y="1153"/>
                </a:lnTo>
                <a:lnTo>
                  <a:pt x="5178" y="978"/>
                </a:lnTo>
                <a:lnTo>
                  <a:pt x="4992" y="827"/>
                </a:lnTo>
                <a:lnTo>
                  <a:pt x="4852" y="734"/>
                </a:lnTo>
                <a:lnTo>
                  <a:pt x="4712" y="641"/>
                </a:lnTo>
                <a:lnTo>
                  <a:pt x="4550" y="559"/>
                </a:lnTo>
                <a:lnTo>
                  <a:pt x="4398" y="489"/>
                </a:lnTo>
                <a:lnTo>
                  <a:pt x="4235" y="431"/>
                </a:lnTo>
                <a:lnTo>
                  <a:pt x="4073" y="373"/>
                </a:lnTo>
                <a:lnTo>
                  <a:pt x="3910" y="338"/>
                </a:lnTo>
                <a:lnTo>
                  <a:pt x="3747" y="303"/>
                </a:lnTo>
                <a:lnTo>
                  <a:pt x="3572" y="280"/>
                </a:lnTo>
                <a:lnTo>
                  <a:pt x="3421" y="257"/>
                </a:lnTo>
                <a:lnTo>
                  <a:pt x="3107" y="257"/>
                </a:lnTo>
                <a:lnTo>
                  <a:pt x="2956" y="268"/>
                </a:lnTo>
                <a:lnTo>
                  <a:pt x="2816" y="280"/>
                </a:lnTo>
                <a:lnTo>
                  <a:pt x="2676" y="315"/>
                </a:lnTo>
                <a:lnTo>
                  <a:pt x="2548" y="350"/>
                </a:lnTo>
                <a:lnTo>
                  <a:pt x="2455" y="245"/>
                </a:lnTo>
                <a:lnTo>
                  <a:pt x="2362" y="152"/>
                </a:lnTo>
                <a:lnTo>
                  <a:pt x="21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9" name="Google Shape;2289;p53"/>
          <p:cNvSpPr/>
          <p:nvPr/>
        </p:nvSpPr>
        <p:spPr>
          <a:xfrm>
            <a:off x="3975220" y="4095060"/>
            <a:ext cx="223506" cy="438929"/>
          </a:xfrm>
          <a:custGeom>
            <a:rect b="b" l="l" r="r" t="t"/>
            <a:pathLst>
              <a:path extrusionOk="0" h="12706" w="6470">
                <a:moveTo>
                  <a:pt x="2165" y="1"/>
                </a:moveTo>
                <a:lnTo>
                  <a:pt x="2049" y="129"/>
                </a:lnTo>
                <a:lnTo>
                  <a:pt x="2002" y="175"/>
                </a:lnTo>
                <a:lnTo>
                  <a:pt x="1967" y="233"/>
                </a:lnTo>
                <a:lnTo>
                  <a:pt x="1944" y="280"/>
                </a:lnTo>
                <a:lnTo>
                  <a:pt x="1932" y="326"/>
                </a:lnTo>
                <a:lnTo>
                  <a:pt x="1921" y="420"/>
                </a:lnTo>
                <a:lnTo>
                  <a:pt x="1932" y="501"/>
                </a:lnTo>
                <a:lnTo>
                  <a:pt x="1967" y="571"/>
                </a:lnTo>
                <a:lnTo>
                  <a:pt x="2025" y="722"/>
                </a:lnTo>
                <a:lnTo>
                  <a:pt x="1956" y="757"/>
                </a:lnTo>
                <a:lnTo>
                  <a:pt x="1886" y="815"/>
                </a:lnTo>
                <a:lnTo>
                  <a:pt x="1816" y="873"/>
                </a:lnTo>
                <a:lnTo>
                  <a:pt x="1746" y="943"/>
                </a:lnTo>
                <a:lnTo>
                  <a:pt x="1676" y="1036"/>
                </a:lnTo>
                <a:lnTo>
                  <a:pt x="1606" y="1129"/>
                </a:lnTo>
                <a:lnTo>
                  <a:pt x="1548" y="1246"/>
                </a:lnTo>
                <a:lnTo>
                  <a:pt x="1490" y="1374"/>
                </a:lnTo>
                <a:lnTo>
                  <a:pt x="1397" y="1548"/>
                </a:lnTo>
                <a:lnTo>
                  <a:pt x="1281" y="1746"/>
                </a:lnTo>
                <a:lnTo>
                  <a:pt x="1141" y="1944"/>
                </a:lnTo>
                <a:lnTo>
                  <a:pt x="990" y="2141"/>
                </a:lnTo>
                <a:lnTo>
                  <a:pt x="827" y="2328"/>
                </a:lnTo>
                <a:lnTo>
                  <a:pt x="652" y="2502"/>
                </a:lnTo>
                <a:lnTo>
                  <a:pt x="490" y="2653"/>
                </a:lnTo>
                <a:lnTo>
                  <a:pt x="327" y="2770"/>
                </a:lnTo>
                <a:lnTo>
                  <a:pt x="187" y="2886"/>
                </a:lnTo>
                <a:lnTo>
                  <a:pt x="129" y="2944"/>
                </a:lnTo>
                <a:lnTo>
                  <a:pt x="82" y="2991"/>
                </a:lnTo>
                <a:lnTo>
                  <a:pt x="47" y="3049"/>
                </a:lnTo>
                <a:lnTo>
                  <a:pt x="24" y="3107"/>
                </a:lnTo>
                <a:lnTo>
                  <a:pt x="1" y="3154"/>
                </a:lnTo>
                <a:lnTo>
                  <a:pt x="1" y="3212"/>
                </a:lnTo>
                <a:lnTo>
                  <a:pt x="1" y="3316"/>
                </a:lnTo>
                <a:lnTo>
                  <a:pt x="36" y="3421"/>
                </a:lnTo>
                <a:lnTo>
                  <a:pt x="82" y="3538"/>
                </a:lnTo>
                <a:lnTo>
                  <a:pt x="141" y="3654"/>
                </a:lnTo>
                <a:lnTo>
                  <a:pt x="222" y="3794"/>
                </a:lnTo>
                <a:lnTo>
                  <a:pt x="292" y="3910"/>
                </a:lnTo>
                <a:lnTo>
                  <a:pt x="431" y="4096"/>
                </a:lnTo>
                <a:lnTo>
                  <a:pt x="548" y="4224"/>
                </a:lnTo>
                <a:lnTo>
                  <a:pt x="583" y="4259"/>
                </a:lnTo>
                <a:lnTo>
                  <a:pt x="676" y="4212"/>
                </a:lnTo>
                <a:lnTo>
                  <a:pt x="746" y="4166"/>
                </a:lnTo>
                <a:lnTo>
                  <a:pt x="874" y="4073"/>
                </a:lnTo>
                <a:lnTo>
                  <a:pt x="1001" y="3980"/>
                </a:lnTo>
                <a:lnTo>
                  <a:pt x="1083" y="3933"/>
                </a:lnTo>
                <a:lnTo>
                  <a:pt x="1176" y="3898"/>
                </a:lnTo>
                <a:lnTo>
                  <a:pt x="1281" y="3863"/>
                </a:lnTo>
                <a:lnTo>
                  <a:pt x="1409" y="3840"/>
                </a:lnTo>
                <a:lnTo>
                  <a:pt x="1537" y="3828"/>
                </a:lnTo>
                <a:lnTo>
                  <a:pt x="1665" y="3828"/>
                </a:lnTo>
                <a:lnTo>
                  <a:pt x="1804" y="3840"/>
                </a:lnTo>
                <a:lnTo>
                  <a:pt x="1944" y="3863"/>
                </a:lnTo>
                <a:lnTo>
                  <a:pt x="2083" y="3887"/>
                </a:lnTo>
                <a:lnTo>
                  <a:pt x="2235" y="3921"/>
                </a:lnTo>
                <a:lnTo>
                  <a:pt x="2351" y="3956"/>
                </a:lnTo>
                <a:lnTo>
                  <a:pt x="2572" y="3956"/>
                </a:lnTo>
                <a:lnTo>
                  <a:pt x="2665" y="3945"/>
                </a:lnTo>
                <a:lnTo>
                  <a:pt x="2747" y="3910"/>
                </a:lnTo>
                <a:lnTo>
                  <a:pt x="2816" y="3875"/>
                </a:lnTo>
                <a:lnTo>
                  <a:pt x="2886" y="3817"/>
                </a:lnTo>
                <a:lnTo>
                  <a:pt x="2944" y="3759"/>
                </a:lnTo>
                <a:lnTo>
                  <a:pt x="2991" y="3700"/>
                </a:lnTo>
                <a:lnTo>
                  <a:pt x="3026" y="3631"/>
                </a:lnTo>
                <a:lnTo>
                  <a:pt x="3061" y="3561"/>
                </a:lnTo>
                <a:lnTo>
                  <a:pt x="3084" y="3491"/>
                </a:lnTo>
                <a:lnTo>
                  <a:pt x="3119" y="3351"/>
                </a:lnTo>
                <a:lnTo>
                  <a:pt x="3131" y="3212"/>
                </a:lnTo>
                <a:lnTo>
                  <a:pt x="3142" y="3154"/>
                </a:lnTo>
                <a:lnTo>
                  <a:pt x="3165" y="3119"/>
                </a:lnTo>
                <a:lnTo>
                  <a:pt x="3200" y="3084"/>
                </a:lnTo>
                <a:lnTo>
                  <a:pt x="3235" y="3084"/>
                </a:lnTo>
                <a:lnTo>
                  <a:pt x="3282" y="3095"/>
                </a:lnTo>
                <a:lnTo>
                  <a:pt x="3317" y="3119"/>
                </a:lnTo>
                <a:lnTo>
                  <a:pt x="3340" y="3177"/>
                </a:lnTo>
                <a:lnTo>
                  <a:pt x="3352" y="3258"/>
                </a:lnTo>
                <a:lnTo>
                  <a:pt x="3340" y="3503"/>
                </a:lnTo>
                <a:lnTo>
                  <a:pt x="3317" y="3759"/>
                </a:lnTo>
                <a:lnTo>
                  <a:pt x="3270" y="4015"/>
                </a:lnTo>
                <a:lnTo>
                  <a:pt x="3200" y="4271"/>
                </a:lnTo>
                <a:lnTo>
                  <a:pt x="3107" y="4526"/>
                </a:lnTo>
                <a:lnTo>
                  <a:pt x="3003" y="4771"/>
                </a:lnTo>
                <a:lnTo>
                  <a:pt x="2886" y="5015"/>
                </a:lnTo>
                <a:lnTo>
                  <a:pt x="2758" y="5248"/>
                </a:lnTo>
                <a:lnTo>
                  <a:pt x="2619" y="5480"/>
                </a:lnTo>
                <a:lnTo>
                  <a:pt x="2456" y="5702"/>
                </a:lnTo>
                <a:lnTo>
                  <a:pt x="2305" y="5911"/>
                </a:lnTo>
                <a:lnTo>
                  <a:pt x="2130" y="6120"/>
                </a:lnTo>
                <a:lnTo>
                  <a:pt x="1956" y="6306"/>
                </a:lnTo>
                <a:lnTo>
                  <a:pt x="1781" y="6481"/>
                </a:lnTo>
                <a:lnTo>
                  <a:pt x="1606" y="6656"/>
                </a:lnTo>
                <a:lnTo>
                  <a:pt x="1432" y="6807"/>
                </a:lnTo>
                <a:lnTo>
                  <a:pt x="1653" y="8633"/>
                </a:lnTo>
                <a:lnTo>
                  <a:pt x="1641" y="8738"/>
                </a:lnTo>
                <a:lnTo>
                  <a:pt x="1583" y="8750"/>
                </a:lnTo>
                <a:lnTo>
                  <a:pt x="1502" y="8785"/>
                </a:lnTo>
                <a:lnTo>
                  <a:pt x="1467" y="8808"/>
                </a:lnTo>
                <a:lnTo>
                  <a:pt x="1432" y="8854"/>
                </a:lnTo>
                <a:lnTo>
                  <a:pt x="1397" y="8901"/>
                </a:lnTo>
                <a:lnTo>
                  <a:pt x="1374" y="8971"/>
                </a:lnTo>
                <a:lnTo>
                  <a:pt x="1362" y="9029"/>
                </a:lnTo>
                <a:lnTo>
                  <a:pt x="1374" y="9075"/>
                </a:lnTo>
                <a:lnTo>
                  <a:pt x="1397" y="9122"/>
                </a:lnTo>
                <a:lnTo>
                  <a:pt x="1420" y="9169"/>
                </a:lnTo>
                <a:lnTo>
                  <a:pt x="1455" y="9203"/>
                </a:lnTo>
                <a:lnTo>
                  <a:pt x="1490" y="9227"/>
                </a:lnTo>
                <a:lnTo>
                  <a:pt x="1513" y="9238"/>
                </a:lnTo>
                <a:lnTo>
                  <a:pt x="1548" y="9250"/>
                </a:lnTo>
                <a:lnTo>
                  <a:pt x="1572" y="9250"/>
                </a:lnTo>
                <a:lnTo>
                  <a:pt x="1572" y="9331"/>
                </a:lnTo>
                <a:lnTo>
                  <a:pt x="1560" y="9331"/>
                </a:lnTo>
                <a:lnTo>
                  <a:pt x="1467" y="9494"/>
                </a:lnTo>
                <a:lnTo>
                  <a:pt x="1374" y="9669"/>
                </a:lnTo>
                <a:lnTo>
                  <a:pt x="1281" y="9843"/>
                </a:lnTo>
                <a:lnTo>
                  <a:pt x="1199" y="10029"/>
                </a:lnTo>
                <a:lnTo>
                  <a:pt x="1129" y="10227"/>
                </a:lnTo>
                <a:lnTo>
                  <a:pt x="1071" y="10413"/>
                </a:lnTo>
                <a:lnTo>
                  <a:pt x="1025" y="10611"/>
                </a:lnTo>
                <a:lnTo>
                  <a:pt x="1013" y="10797"/>
                </a:lnTo>
                <a:lnTo>
                  <a:pt x="1001" y="10972"/>
                </a:lnTo>
                <a:lnTo>
                  <a:pt x="1013" y="11146"/>
                </a:lnTo>
                <a:lnTo>
                  <a:pt x="1048" y="11309"/>
                </a:lnTo>
                <a:lnTo>
                  <a:pt x="1083" y="11460"/>
                </a:lnTo>
                <a:lnTo>
                  <a:pt x="1129" y="11600"/>
                </a:lnTo>
                <a:lnTo>
                  <a:pt x="1199" y="11740"/>
                </a:lnTo>
                <a:lnTo>
                  <a:pt x="1269" y="11868"/>
                </a:lnTo>
                <a:lnTo>
                  <a:pt x="1351" y="11996"/>
                </a:lnTo>
                <a:lnTo>
                  <a:pt x="1362" y="11996"/>
                </a:lnTo>
                <a:lnTo>
                  <a:pt x="1316" y="12089"/>
                </a:lnTo>
                <a:lnTo>
                  <a:pt x="1234" y="12170"/>
                </a:lnTo>
                <a:lnTo>
                  <a:pt x="1176" y="12252"/>
                </a:lnTo>
                <a:lnTo>
                  <a:pt x="1129" y="12333"/>
                </a:lnTo>
                <a:lnTo>
                  <a:pt x="1095" y="12449"/>
                </a:lnTo>
                <a:lnTo>
                  <a:pt x="1083" y="12566"/>
                </a:lnTo>
                <a:lnTo>
                  <a:pt x="1071" y="12705"/>
                </a:lnTo>
                <a:lnTo>
                  <a:pt x="6400" y="12705"/>
                </a:lnTo>
                <a:lnTo>
                  <a:pt x="6400" y="12566"/>
                </a:lnTo>
                <a:lnTo>
                  <a:pt x="6377" y="12438"/>
                </a:lnTo>
                <a:lnTo>
                  <a:pt x="6353" y="12333"/>
                </a:lnTo>
                <a:lnTo>
                  <a:pt x="6330" y="12287"/>
                </a:lnTo>
                <a:lnTo>
                  <a:pt x="6295" y="12240"/>
                </a:lnTo>
                <a:lnTo>
                  <a:pt x="6237" y="12159"/>
                </a:lnTo>
                <a:lnTo>
                  <a:pt x="6155" y="12089"/>
                </a:lnTo>
                <a:lnTo>
                  <a:pt x="6121" y="11996"/>
                </a:lnTo>
                <a:lnTo>
                  <a:pt x="6202" y="11868"/>
                </a:lnTo>
                <a:lnTo>
                  <a:pt x="6283" y="11728"/>
                </a:lnTo>
                <a:lnTo>
                  <a:pt x="6342" y="11577"/>
                </a:lnTo>
                <a:lnTo>
                  <a:pt x="6388" y="11414"/>
                </a:lnTo>
                <a:lnTo>
                  <a:pt x="6435" y="11239"/>
                </a:lnTo>
                <a:lnTo>
                  <a:pt x="6458" y="11065"/>
                </a:lnTo>
                <a:lnTo>
                  <a:pt x="6470" y="10890"/>
                </a:lnTo>
                <a:lnTo>
                  <a:pt x="6458" y="10704"/>
                </a:lnTo>
                <a:lnTo>
                  <a:pt x="6435" y="10518"/>
                </a:lnTo>
                <a:lnTo>
                  <a:pt x="6388" y="10332"/>
                </a:lnTo>
                <a:lnTo>
                  <a:pt x="6318" y="10146"/>
                </a:lnTo>
                <a:lnTo>
                  <a:pt x="6237" y="9971"/>
                </a:lnTo>
                <a:lnTo>
                  <a:pt x="6144" y="9797"/>
                </a:lnTo>
                <a:lnTo>
                  <a:pt x="6039" y="9634"/>
                </a:lnTo>
                <a:lnTo>
                  <a:pt x="5853" y="9331"/>
                </a:lnTo>
                <a:lnTo>
                  <a:pt x="5853" y="9250"/>
                </a:lnTo>
                <a:lnTo>
                  <a:pt x="5911" y="9215"/>
                </a:lnTo>
                <a:lnTo>
                  <a:pt x="5969" y="9157"/>
                </a:lnTo>
                <a:lnTo>
                  <a:pt x="5993" y="9110"/>
                </a:lnTo>
                <a:lnTo>
                  <a:pt x="6004" y="9075"/>
                </a:lnTo>
                <a:lnTo>
                  <a:pt x="6016" y="9017"/>
                </a:lnTo>
                <a:lnTo>
                  <a:pt x="6004" y="8971"/>
                </a:lnTo>
                <a:lnTo>
                  <a:pt x="5981" y="8901"/>
                </a:lnTo>
                <a:lnTo>
                  <a:pt x="5958" y="8854"/>
                </a:lnTo>
                <a:lnTo>
                  <a:pt x="5911" y="8808"/>
                </a:lnTo>
                <a:lnTo>
                  <a:pt x="5876" y="8785"/>
                </a:lnTo>
                <a:lnTo>
                  <a:pt x="5795" y="8750"/>
                </a:lnTo>
                <a:lnTo>
                  <a:pt x="5737" y="8738"/>
                </a:lnTo>
                <a:lnTo>
                  <a:pt x="5713" y="8633"/>
                </a:lnTo>
                <a:lnTo>
                  <a:pt x="5795" y="8517"/>
                </a:lnTo>
                <a:lnTo>
                  <a:pt x="5876" y="8366"/>
                </a:lnTo>
                <a:lnTo>
                  <a:pt x="5946" y="8203"/>
                </a:lnTo>
                <a:lnTo>
                  <a:pt x="6028" y="8017"/>
                </a:lnTo>
                <a:lnTo>
                  <a:pt x="6086" y="7819"/>
                </a:lnTo>
                <a:lnTo>
                  <a:pt x="6155" y="7598"/>
                </a:lnTo>
                <a:lnTo>
                  <a:pt x="6214" y="7377"/>
                </a:lnTo>
                <a:lnTo>
                  <a:pt x="6272" y="7133"/>
                </a:lnTo>
                <a:lnTo>
                  <a:pt x="6318" y="6877"/>
                </a:lnTo>
                <a:lnTo>
                  <a:pt x="6353" y="6609"/>
                </a:lnTo>
                <a:lnTo>
                  <a:pt x="6388" y="6330"/>
                </a:lnTo>
                <a:lnTo>
                  <a:pt x="6423" y="6051"/>
                </a:lnTo>
                <a:lnTo>
                  <a:pt x="6446" y="5760"/>
                </a:lnTo>
                <a:lnTo>
                  <a:pt x="6458" y="5457"/>
                </a:lnTo>
                <a:lnTo>
                  <a:pt x="6470" y="5166"/>
                </a:lnTo>
                <a:lnTo>
                  <a:pt x="6458" y="4864"/>
                </a:lnTo>
                <a:lnTo>
                  <a:pt x="6458" y="4561"/>
                </a:lnTo>
                <a:lnTo>
                  <a:pt x="6435" y="4259"/>
                </a:lnTo>
                <a:lnTo>
                  <a:pt x="6400" y="3956"/>
                </a:lnTo>
                <a:lnTo>
                  <a:pt x="6365" y="3654"/>
                </a:lnTo>
                <a:lnTo>
                  <a:pt x="6318" y="3363"/>
                </a:lnTo>
                <a:lnTo>
                  <a:pt x="6260" y="3084"/>
                </a:lnTo>
                <a:lnTo>
                  <a:pt x="6190" y="2805"/>
                </a:lnTo>
                <a:lnTo>
                  <a:pt x="6109" y="2525"/>
                </a:lnTo>
                <a:lnTo>
                  <a:pt x="6016" y="2269"/>
                </a:lnTo>
                <a:lnTo>
                  <a:pt x="5911" y="2013"/>
                </a:lnTo>
                <a:lnTo>
                  <a:pt x="5795" y="1781"/>
                </a:lnTo>
                <a:lnTo>
                  <a:pt x="5655" y="1560"/>
                </a:lnTo>
                <a:lnTo>
                  <a:pt x="5516" y="1350"/>
                </a:lnTo>
                <a:lnTo>
                  <a:pt x="5353" y="1153"/>
                </a:lnTo>
                <a:lnTo>
                  <a:pt x="5190" y="978"/>
                </a:lnTo>
                <a:lnTo>
                  <a:pt x="5004" y="827"/>
                </a:lnTo>
                <a:lnTo>
                  <a:pt x="4852" y="734"/>
                </a:lnTo>
                <a:lnTo>
                  <a:pt x="4713" y="641"/>
                </a:lnTo>
                <a:lnTo>
                  <a:pt x="4562" y="559"/>
                </a:lnTo>
                <a:lnTo>
                  <a:pt x="4399" y="489"/>
                </a:lnTo>
                <a:lnTo>
                  <a:pt x="4236" y="431"/>
                </a:lnTo>
                <a:lnTo>
                  <a:pt x="4073" y="373"/>
                </a:lnTo>
                <a:lnTo>
                  <a:pt x="3910" y="338"/>
                </a:lnTo>
                <a:lnTo>
                  <a:pt x="3747" y="303"/>
                </a:lnTo>
                <a:lnTo>
                  <a:pt x="3584" y="280"/>
                </a:lnTo>
                <a:lnTo>
                  <a:pt x="3421" y="257"/>
                </a:lnTo>
                <a:lnTo>
                  <a:pt x="3107" y="257"/>
                </a:lnTo>
                <a:lnTo>
                  <a:pt x="2956" y="268"/>
                </a:lnTo>
                <a:lnTo>
                  <a:pt x="2816" y="280"/>
                </a:lnTo>
                <a:lnTo>
                  <a:pt x="2677" y="315"/>
                </a:lnTo>
                <a:lnTo>
                  <a:pt x="2549" y="350"/>
                </a:lnTo>
                <a:lnTo>
                  <a:pt x="2456" y="245"/>
                </a:lnTo>
                <a:lnTo>
                  <a:pt x="2363" y="152"/>
                </a:lnTo>
                <a:lnTo>
                  <a:pt x="21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0" name="Google Shape;2290;p53"/>
          <p:cNvSpPr txBox="1"/>
          <p:nvPr/>
        </p:nvSpPr>
        <p:spPr>
          <a:xfrm>
            <a:off x="5106675" y="4023650"/>
            <a:ext cx="2941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Drag and drop each one of the pieces and enjoy your chess game!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p54"/>
          <p:cNvSpPr/>
          <p:nvPr/>
        </p:nvSpPr>
        <p:spPr>
          <a:xfrm rot="10636266">
            <a:off x="3082697" y="-914867"/>
            <a:ext cx="7477543" cy="7120200"/>
          </a:xfrm>
          <a:custGeom>
            <a:rect b="b" l="l" r="r" t="t"/>
            <a:pathLst>
              <a:path extrusionOk="0" h="46486" w="40710">
                <a:moveTo>
                  <a:pt x="7639" y="1"/>
                </a:moveTo>
                <a:lnTo>
                  <a:pt x="7398" y="9"/>
                </a:lnTo>
                <a:lnTo>
                  <a:pt x="7157" y="25"/>
                </a:lnTo>
                <a:lnTo>
                  <a:pt x="6925" y="49"/>
                </a:lnTo>
                <a:lnTo>
                  <a:pt x="6684" y="89"/>
                </a:lnTo>
                <a:lnTo>
                  <a:pt x="6451" y="129"/>
                </a:lnTo>
                <a:lnTo>
                  <a:pt x="6211" y="177"/>
                </a:lnTo>
                <a:lnTo>
                  <a:pt x="5978" y="233"/>
                </a:lnTo>
                <a:lnTo>
                  <a:pt x="5753" y="298"/>
                </a:lnTo>
                <a:lnTo>
                  <a:pt x="5521" y="370"/>
                </a:lnTo>
                <a:lnTo>
                  <a:pt x="5296" y="450"/>
                </a:lnTo>
                <a:lnTo>
                  <a:pt x="5079" y="538"/>
                </a:lnTo>
                <a:lnTo>
                  <a:pt x="4863" y="634"/>
                </a:lnTo>
                <a:lnTo>
                  <a:pt x="4646" y="739"/>
                </a:lnTo>
                <a:lnTo>
                  <a:pt x="4438" y="843"/>
                </a:lnTo>
                <a:lnTo>
                  <a:pt x="4237" y="963"/>
                </a:lnTo>
                <a:lnTo>
                  <a:pt x="4044" y="1092"/>
                </a:lnTo>
                <a:lnTo>
                  <a:pt x="3852" y="1220"/>
                </a:lnTo>
                <a:lnTo>
                  <a:pt x="3667" y="1365"/>
                </a:lnTo>
                <a:lnTo>
                  <a:pt x="3499" y="1517"/>
                </a:lnTo>
                <a:lnTo>
                  <a:pt x="3330" y="1669"/>
                </a:lnTo>
                <a:lnTo>
                  <a:pt x="3170" y="1830"/>
                </a:lnTo>
                <a:lnTo>
                  <a:pt x="3017" y="1998"/>
                </a:lnTo>
                <a:lnTo>
                  <a:pt x="2873" y="2183"/>
                </a:lnTo>
                <a:lnTo>
                  <a:pt x="2737" y="2367"/>
                </a:lnTo>
                <a:lnTo>
                  <a:pt x="2616" y="2552"/>
                </a:lnTo>
                <a:lnTo>
                  <a:pt x="2496" y="2753"/>
                </a:lnTo>
                <a:lnTo>
                  <a:pt x="2400" y="2961"/>
                </a:lnTo>
                <a:lnTo>
                  <a:pt x="2303" y="3170"/>
                </a:lnTo>
                <a:lnTo>
                  <a:pt x="2223" y="3394"/>
                </a:lnTo>
                <a:lnTo>
                  <a:pt x="1" y="46389"/>
                </a:lnTo>
                <a:lnTo>
                  <a:pt x="338" y="46429"/>
                </a:lnTo>
                <a:lnTo>
                  <a:pt x="675" y="46461"/>
                </a:lnTo>
                <a:lnTo>
                  <a:pt x="1012" y="46477"/>
                </a:lnTo>
                <a:lnTo>
                  <a:pt x="1357" y="46485"/>
                </a:lnTo>
                <a:lnTo>
                  <a:pt x="1694" y="46485"/>
                </a:lnTo>
                <a:lnTo>
                  <a:pt x="2031" y="46469"/>
                </a:lnTo>
                <a:lnTo>
                  <a:pt x="2376" y="46445"/>
                </a:lnTo>
                <a:lnTo>
                  <a:pt x="2713" y="46413"/>
                </a:lnTo>
                <a:lnTo>
                  <a:pt x="3050" y="46365"/>
                </a:lnTo>
                <a:lnTo>
                  <a:pt x="3378" y="46301"/>
                </a:lnTo>
                <a:lnTo>
                  <a:pt x="3715" y="46237"/>
                </a:lnTo>
                <a:lnTo>
                  <a:pt x="4044" y="46156"/>
                </a:lnTo>
                <a:lnTo>
                  <a:pt x="4373" y="46068"/>
                </a:lnTo>
                <a:lnTo>
                  <a:pt x="4694" y="45964"/>
                </a:lnTo>
                <a:lnTo>
                  <a:pt x="5023" y="45852"/>
                </a:lnTo>
                <a:lnTo>
                  <a:pt x="5336" y="45731"/>
                </a:lnTo>
                <a:lnTo>
                  <a:pt x="5649" y="45603"/>
                </a:lnTo>
                <a:lnTo>
                  <a:pt x="5962" y="45466"/>
                </a:lnTo>
                <a:lnTo>
                  <a:pt x="6267" y="45314"/>
                </a:lnTo>
                <a:lnTo>
                  <a:pt x="6572" y="45154"/>
                </a:lnTo>
                <a:lnTo>
                  <a:pt x="6860" y="44985"/>
                </a:lnTo>
                <a:lnTo>
                  <a:pt x="7157" y="44809"/>
                </a:lnTo>
                <a:lnTo>
                  <a:pt x="7438" y="44616"/>
                </a:lnTo>
                <a:lnTo>
                  <a:pt x="7719" y="44423"/>
                </a:lnTo>
                <a:lnTo>
                  <a:pt x="7984" y="44223"/>
                </a:lnTo>
                <a:lnTo>
                  <a:pt x="8248" y="44006"/>
                </a:lnTo>
                <a:lnTo>
                  <a:pt x="8505" y="43782"/>
                </a:lnTo>
                <a:lnTo>
                  <a:pt x="8754" y="43549"/>
                </a:lnTo>
                <a:lnTo>
                  <a:pt x="9003" y="43316"/>
                </a:lnTo>
                <a:lnTo>
                  <a:pt x="9235" y="43068"/>
                </a:lnTo>
                <a:lnTo>
                  <a:pt x="9460" y="42811"/>
                </a:lnTo>
                <a:lnTo>
                  <a:pt x="9676" y="42546"/>
                </a:lnTo>
                <a:lnTo>
                  <a:pt x="9877" y="42281"/>
                </a:lnTo>
                <a:lnTo>
                  <a:pt x="10078" y="42001"/>
                </a:lnTo>
                <a:lnTo>
                  <a:pt x="10262" y="41720"/>
                </a:lnTo>
                <a:lnTo>
                  <a:pt x="10439" y="41423"/>
                </a:lnTo>
                <a:lnTo>
                  <a:pt x="10607" y="41134"/>
                </a:lnTo>
                <a:lnTo>
                  <a:pt x="10768" y="40829"/>
                </a:lnTo>
                <a:lnTo>
                  <a:pt x="10912" y="40524"/>
                </a:lnTo>
                <a:lnTo>
                  <a:pt x="11048" y="40211"/>
                </a:lnTo>
                <a:lnTo>
                  <a:pt x="11177" y="39899"/>
                </a:lnTo>
                <a:lnTo>
                  <a:pt x="11297" y="39578"/>
                </a:lnTo>
                <a:lnTo>
                  <a:pt x="11401" y="39257"/>
                </a:lnTo>
                <a:lnTo>
                  <a:pt x="11498" y="38928"/>
                </a:lnTo>
                <a:lnTo>
                  <a:pt x="11586" y="38599"/>
                </a:lnTo>
                <a:lnTo>
                  <a:pt x="11658" y="38270"/>
                </a:lnTo>
                <a:lnTo>
                  <a:pt x="11722" y="37933"/>
                </a:lnTo>
                <a:lnTo>
                  <a:pt x="11778" y="37596"/>
                </a:lnTo>
                <a:lnTo>
                  <a:pt x="11827" y="37259"/>
                </a:lnTo>
                <a:lnTo>
                  <a:pt x="11859" y="36922"/>
                </a:lnTo>
                <a:lnTo>
                  <a:pt x="11883" y="36585"/>
                </a:lnTo>
                <a:lnTo>
                  <a:pt x="11891" y="36240"/>
                </a:lnTo>
                <a:lnTo>
                  <a:pt x="11891" y="35903"/>
                </a:lnTo>
                <a:lnTo>
                  <a:pt x="11883" y="35566"/>
                </a:lnTo>
                <a:lnTo>
                  <a:pt x="11867" y="35221"/>
                </a:lnTo>
                <a:lnTo>
                  <a:pt x="11835" y="34884"/>
                </a:lnTo>
                <a:lnTo>
                  <a:pt x="11795" y="34547"/>
                </a:lnTo>
                <a:lnTo>
                  <a:pt x="11738" y="34210"/>
                </a:lnTo>
                <a:lnTo>
                  <a:pt x="11674" y="33881"/>
                </a:lnTo>
                <a:lnTo>
                  <a:pt x="11602" y="33544"/>
                </a:lnTo>
                <a:lnTo>
                  <a:pt x="11514" y="33215"/>
                </a:lnTo>
                <a:lnTo>
                  <a:pt x="11417" y="32895"/>
                </a:lnTo>
                <a:lnTo>
                  <a:pt x="11305" y="32574"/>
                </a:lnTo>
                <a:lnTo>
                  <a:pt x="11193" y="32253"/>
                </a:lnTo>
                <a:lnTo>
                  <a:pt x="11064" y="31956"/>
                </a:lnTo>
                <a:lnTo>
                  <a:pt x="10936" y="31659"/>
                </a:lnTo>
                <a:lnTo>
                  <a:pt x="10800" y="31362"/>
                </a:lnTo>
                <a:lnTo>
                  <a:pt x="10655" y="31073"/>
                </a:lnTo>
                <a:lnTo>
                  <a:pt x="10358" y="30496"/>
                </a:lnTo>
                <a:lnTo>
                  <a:pt x="10054" y="29926"/>
                </a:lnTo>
                <a:lnTo>
                  <a:pt x="9765" y="29348"/>
                </a:lnTo>
                <a:lnTo>
                  <a:pt x="9620" y="29060"/>
                </a:lnTo>
                <a:lnTo>
                  <a:pt x="9484" y="28763"/>
                </a:lnTo>
                <a:lnTo>
                  <a:pt x="9356" y="28466"/>
                </a:lnTo>
                <a:lnTo>
                  <a:pt x="9235" y="28169"/>
                </a:lnTo>
                <a:lnTo>
                  <a:pt x="9123" y="27872"/>
                </a:lnTo>
                <a:lnTo>
                  <a:pt x="9027" y="27559"/>
                </a:lnTo>
                <a:lnTo>
                  <a:pt x="8938" y="27246"/>
                </a:lnTo>
                <a:lnTo>
                  <a:pt x="8874" y="26926"/>
                </a:lnTo>
                <a:lnTo>
                  <a:pt x="8818" y="26597"/>
                </a:lnTo>
                <a:lnTo>
                  <a:pt x="8794" y="26268"/>
                </a:lnTo>
                <a:lnTo>
                  <a:pt x="8778" y="26107"/>
                </a:lnTo>
                <a:lnTo>
                  <a:pt x="8778" y="25939"/>
                </a:lnTo>
                <a:lnTo>
                  <a:pt x="8778" y="25770"/>
                </a:lnTo>
                <a:lnTo>
                  <a:pt x="8786" y="25610"/>
                </a:lnTo>
                <a:lnTo>
                  <a:pt x="8794" y="25441"/>
                </a:lnTo>
                <a:lnTo>
                  <a:pt x="8810" y="25281"/>
                </a:lnTo>
                <a:lnTo>
                  <a:pt x="8834" y="25120"/>
                </a:lnTo>
                <a:lnTo>
                  <a:pt x="8866" y="24960"/>
                </a:lnTo>
                <a:lnTo>
                  <a:pt x="8898" y="24799"/>
                </a:lnTo>
                <a:lnTo>
                  <a:pt x="8938" y="24647"/>
                </a:lnTo>
                <a:lnTo>
                  <a:pt x="8978" y="24495"/>
                </a:lnTo>
                <a:lnTo>
                  <a:pt x="9035" y="24342"/>
                </a:lnTo>
                <a:lnTo>
                  <a:pt x="9091" y="24198"/>
                </a:lnTo>
                <a:lnTo>
                  <a:pt x="9147" y="24053"/>
                </a:lnTo>
                <a:lnTo>
                  <a:pt x="9219" y="23909"/>
                </a:lnTo>
                <a:lnTo>
                  <a:pt x="9291" y="23773"/>
                </a:lnTo>
                <a:lnTo>
                  <a:pt x="9372" y="23644"/>
                </a:lnTo>
                <a:lnTo>
                  <a:pt x="9460" y="23516"/>
                </a:lnTo>
                <a:lnTo>
                  <a:pt x="9556" y="23387"/>
                </a:lnTo>
                <a:lnTo>
                  <a:pt x="9660" y="23267"/>
                </a:lnTo>
                <a:lnTo>
                  <a:pt x="9765" y="23155"/>
                </a:lnTo>
                <a:lnTo>
                  <a:pt x="9877" y="23050"/>
                </a:lnTo>
                <a:lnTo>
                  <a:pt x="9997" y="22946"/>
                </a:lnTo>
                <a:lnTo>
                  <a:pt x="10126" y="22850"/>
                </a:lnTo>
                <a:lnTo>
                  <a:pt x="10278" y="22746"/>
                </a:lnTo>
                <a:lnTo>
                  <a:pt x="10439" y="22657"/>
                </a:lnTo>
                <a:lnTo>
                  <a:pt x="10599" y="22577"/>
                </a:lnTo>
                <a:lnTo>
                  <a:pt x="10760" y="22513"/>
                </a:lnTo>
                <a:lnTo>
                  <a:pt x="10928" y="22449"/>
                </a:lnTo>
                <a:lnTo>
                  <a:pt x="11097" y="22401"/>
                </a:lnTo>
                <a:lnTo>
                  <a:pt x="11273" y="22369"/>
                </a:lnTo>
                <a:lnTo>
                  <a:pt x="11450" y="22336"/>
                </a:lnTo>
                <a:lnTo>
                  <a:pt x="11618" y="22320"/>
                </a:lnTo>
                <a:lnTo>
                  <a:pt x="11803" y="22312"/>
                </a:lnTo>
                <a:lnTo>
                  <a:pt x="11979" y="22312"/>
                </a:lnTo>
                <a:lnTo>
                  <a:pt x="12156" y="22320"/>
                </a:lnTo>
                <a:lnTo>
                  <a:pt x="12340" y="22344"/>
                </a:lnTo>
                <a:lnTo>
                  <a:pt x="12517" y="22369"/>
                </a:lnTo>
                <a:lnTo>
                  <a:pt x="12701" y="22401"/>
                </a:lnTo>
                <a:lnTo>
                  <a:pt x="12878" y="22449"/>
                </a:lnTo>
                <a:lnTo>
                  <a:pt x="13054" y="22497"/>
                </a:lnTo>
                <a:lnTo>
                  <a:pt x="13231" y="22553"/>
                </a:lnTo>
                <a:lnTo>
                  <a:pt x="13415" y="22617"/>
                </a:lnTo>
                <a:lnTo>
                  <a:pt x="13584" y="22689"/>
                </a:lnTo>
                <a:lnTo>
                  <a:pt x="13760" y="22762"/>
                </a:lnTo>
                <a:lnTo>
                  <a:pt x="13929" y="22842"/>
                </a:lnTo>
                <a:lnTo>
                  <a:pt x="14097" y="22938"/>
                </a:lnTo>
                <a:lnTo>
                  <a:pt x="14266" y="23026"/>
                </a:lnTo>
                <a:lnTo>
                  <a:pt x="14426" y="23131"/>
                </a:lnTo>
                <a:lnTo>
                  <a:pt x="14586" y="23235"/>
                </a:lnTo>
                <a:lnTo>
                  <a:pt x="14747" y="23347"/>
                </a:lnTo>
                <a:lnTo>
                  <a:pt x="14899" y="23460"/>
                </a:lnTo>
                <a:lnTo>
                  <a:pt x="15044" y="23580"/>
                </a:lnTo>
                <a:lnTo>
                  <a:pt x="15188" y="23700"/>
                </a:lnTo>
                <a:lnTo>
                  <a:pt x="15325" y="23829"/>
                </a:lnTo>
                <a:lnTo>
                  <a:pt x="15453" y="23957"/>
                </a:lnTo>
                <a:lnTo>
                  <a:pt x="15710" y="24230"/>
                </a:lnTo>
                <a:lnTo>
                  <a:pt x="15950" y="24511"/>
                </a:lnTo>
                <a:lnTo>
                  <a:pt x="16183" y="24799"/>
                </a:lnTo>
                <a:lnTo>
                  <a:pt x="16408" y="25088"/>
                </a:lnTo>
                <a:lnTo>
                  <a:pt x="16616" y="25393"/>
                </a:lnTo>
                <a:lnTo>
                  <a:pt x="16833" y="25698"/>
                </a:lnTo>
                <a:lnTo>
                  <a:pt x="17242" y="26316"/>
                </a:lnTo>
                <a:lnTo>
                  <a:pt x="17643" y="26942"/>
                </a:lnTo>
                <a:lnTo>
                  <a:pt x="17852" y="27246"/>
                </a:lnTo>
                <a:lnTo>
                  <a:pt x="18060" y="27559"/>
                </a:lnTo>
                <a:lnTo>
                  <a:pt x="18277" y="27856"/>
                </a:lnTo>
                <a:lnTo>
                  <a:pt x="18494" y="28153"/>
                </a:lnTo>
                <a:lnTo>
                  <a:pt x="18726" y="28450"/>
                </a:lnTo>
                <a:lnTo>
                  <a:pt x="18967" y="28731"/>
                </a:lnTo>
                <a:lnTo>
                  <a:pt x="19127" y="28915"/>
                </a:lnTo>
                <a:lnTo>
                  <a:pt x="19296" y="29084"/>
                </a:lnTo>
                <a:lnTo>
                  <a:pt x="19464" y="29260"/>
                </a:lnTo>
                <a:lnTo>
                  <a:pt x="19641" y="29429"/>
                </a:lnTo>
                <a:lnTo>
                  <a:pt x="19825" y="29589"/>
                </a:lnTo>
                <a:lnTo>
                  <a:pt x="20010" y="29742"/>
                </a:lnTo>
                <a:lnTo>
                  <a:pt x="20203" y="29894"/>
                </a:lnTo>
                <a:lnTo>
                  <a:pt x="20395" y="30046"/>
                </a:lnTo>
                <a:lnTo>
                  <a:pt x="20596" y="30183"/>
                </a:lnTo>
                <a:lnTo>
                  <a:pt x="20796" y="30319"/>
                </a:lnTo>
                <a:lnTo>
                  <a:pt x="21005" y="30456"/>
                </a:lnTo>
                <a:lnTo>
                  <a:pt x="21213" y="30576"/>
                </a:lnTo>
                <a:lnTo>
                  <a:pt x="21422" y="30696"/>
                </a:lnTo>
                <a:lnTo>
                  <a:pt x="21639" y="30809"/>
                </a:lnTo>
                <a:lnTo>
                  <a:pt x="21855" y="30921"/>
                </a:lnTo>
                <a:lnTo>
                  <a:pt x="22080" y="31017"/>
                </a:lnTo>
                <a:lnTo>
                  <a:pt x="22305" y="31113"/>
                </a:lnTo>
                <a:lnTo>
                  <a:pt x="22529" y="31202"/>
                </a:lnTo>
                <a:lnTo>
                  <a:pt x="22754" y="31282"/>
                </a:lnTo>
                <a:lnTo>
                  <a:pt x="22986" y="31362"/>
                </a:lnTo>
                <a:lnTo>
                  <a:pt x="23219" y="31426"/>
                </a:lnTo>
                <a:lnTo>
                  <a:pt x="23452" y="31491"/>
                </a:lnTo>
                <a:lnTo>
                  <a:pt x="23684" y="31547"/>
                </a:lnTo>
                <a:lnTo>
                  <a:pt x="23925" y="31595"/>
                </a:lnTo>
                <a:lnTo>
                  <a:pt x="24166" y="31635"/>
                </a:lnTo>
                <a:lnTo>
                  <a:pt x="24398" y="31667"/>
                </a:lnTo>
                <a:lnTo>
                  <a:pt x="24639" y="31691"/>
                </a:lnTo>
                <a:lnTo>
                  <a:pt x="24880" y="31707"/>
                </a:lnTo>
                <a:lnTo>
                  <a:pt x="25121" y="31715"/>
                </a:lnTo>
                <a:lnTo>
                  <a:pt x="25369" y="31723"/>
                </a:lnTo>
                <a:lnTo>
                  <a:pt x="25610" y="31715"/>
                </a:lnTo>
                <a:lnTo>
                  <a:pt x="25851" y="31699"/>
                </a:lnTo>
                <a:lnTo>
                  <a:pt x="26091" y="31683"/>
                </a:lnTo>
                <a:lnTo>
                  <a:pt x="26332" y="31651"/>
                </a:lnTo>
                <a:lnTo>
                  <a:pt x="26573" y="31611"/>
                </a:lnTo>
                <a:lnTo>
                  <a:pt x="26813" y="31563"/>
                </a:lnTo>
                <a:lnTo>
                  <a:pt x="27046" y="31507"/>
                </a:lnTo>
                <a:lnTo>
                  <a:pt x="27287" y="31442"/>
                </a:lnTo>
                <a:lnTo>
                  <a:pt x="27519" y="31370"/>
                </a:lnTo>
                <a:lnTo>
                  <a:pt x="27744" y="31290"/>
                </a:lnTo>
                <a:lnTo>
                  <a:pt x="27977" y="31202"/>
                </a:lnTo>
                <a:lnTo>
                  <a:pt x="28201" y="31113"/>
                </a:lnTo>
                <a:lnTo>
                  <a:pt x="28418" y="31009"/>
                </a:lnTo>
                <a:lnTo>
                  <a:pt x="28635" y="30897"/>
                </a:lnTo>
                <a:lnTo>
                  <a:pt x="28851" y="30785"/>
                </a:lnTo>
                <a:lnTo>
                  <a:pt x="29060" y="30656"/>
                </a:lnTo>
                <a:lnTo>
                  <a:pt x="29268" y="30528"/>
                </a:lnTo>
                <a:lnTo>
                  <a:pt x="29469" y="30391"/>
                </a:lnTo>
                <a:lnTo>
                  <a:pt x="29662" y="30247"/>
                </a:lnTo>
                <a:lnTo>
                  <a:pt x="29854" y="30103"/>
                </a:lnTo>
                <a:lnTo>
                  <a:pt x="30039" y="29942"/>
                </a:lnTo>
                <a:lnTo>
                  <a:pt x="30215" y="29782"/>
                </a:lnTo>
                <a:lnTo>
                  <a:pt x="30392" y="29613"/>
                </a:lnTo>
                <a:lnTo>
                  <a:pt x="30560" y="29437"/>
                </a:lnTo>
                <a:lnTo>
                  <a:pt x="30721" y="29260"/>
                </a:lnTo>
                <a:lnTo>
                  <a:pt x="30873" y="29076"/>
                </a:lnTo>
                <a:lnTo>
                  <a:pt x="31017" y="28883"/>
                </a:lnTo>
                <a:lnTo>
                  <a:pt x="31162" y="28683"/>
                </a:lnTo>
                <a:lnTo>
                  <a:pt x="31290" y="28482"/>
                </a:lnTo>
                <a:lnTo>
                  <a:pt x="31419" y="28281"/>
                </a:lnTo>
                <a:lnTo>
                  <a:pt x="31531" y="28065"/>
                </a:lnTo>
                <a:lnTo>
                  <a:pt x="31635" y="27848"/>
                </a:lnTo>
                <a:lnTo>
                  <a:pt x="31739" y="27632"/>
                </a:lnTo>
                <a:lnTo>
                  <a:pt x="31828" y="27407"/>
                </a:lnTo>
                <a:lnTo>
                  <a:pt x="31900" y="27214"/>
                </a:lnTo>
                <a:lnTo>
                  <a:pt x="31956" y="27030"/>
                </a:lnTo>
                <a:lnTo>
                  <a:pt x="32012" y="26837"/>
                </a:lnTo>
                <a:lnTo>
                  <a:pt x="32068" y="26645"/>
                </a:lnTo>
                <a:lnTo>
                  <a:pt x="32108" y="26452"/>
                </a:lnTo>
                <a:lnTo>
                  <a:pt x="32149" y="26252"/>
                </a:lnTo>
                <a:lnTo>
                  <a:pt x="32189" y="26059"/>
                </a:lnTo>
                <a:lnTo>
                  <a:pt x="32221" y="25858"/>
                </a:lnTo>
                <a:lnTo>
                  <a:pt x="32269" y="25457"/>
                </a:lnTo>
                <a:lnTo>
                  <a:pt x="32301" y="25056"/>
                </a:lnTo>
                <a:lnTo>
                  <a:pt x="32317" y="24655"/>
                </a:lnTo>
                <a:lnTo>
                  <a:pt x="32325" y="24246"/>
                </a:lnTo>
                <a:lnTo>
                  <a:pt x="32317" y="23837"/>
                </a:lnTo>
                <a:lnTo>
                  <a:pt x="32301" y="23420"/>
                </a:lnTo>
                <a:lnTo>
                  <a:pt x="32277" y="23010"/>
                </a:lnTo>
                <a:lnTo>
                  <a:pt x="32253" y="22593"/>
                </a:lnTo>
                <a:lnTo>
                  <a:pt x="32189" y="21759"/>
                </a:lnTo>
                <a:lnTo>
                  <a:pt x="32125" y="20932"/>
                </a:lnTo>
                <a:lnTo>
                  <a:pt x="32092" y="20523"/>
                </a:lnTo>
                <a:lnTo>
                  <a:pt x="32068" y="20114"/>
                </a:lnTo>
                <a:lnTo>
                  <a:pt x="32044" y="19705"/>
                </a:lnTo>
                <a:lnTo>
                  <a:pt x="32036" y="19296"/>
                </a:lnTo>
                <a:lnTo>
                  <a:pt x="32036" y="18895"/>
                </a:lnTo>
                <a:lnTo>
                  <a:pt x="32044" y="18501"/>
                </a:lnTo>
                <a:lnTo>
                  <a:pt x="32068" y="18108"/>
                </a:lnTo>
                <a:lnTo>
                  <a:pt x="32108" y="17723"/>
                </a:lnTo>
                <a:lnTo>
                  <a:pt x="32157" y="17338"/>
                </a:lnTo>
                <a:lnTo>
                  <a:pt x="32197" y="17154"/>
                </a:lnTo>
                <a:lnTo>
                  <a:pt x="32237" y="16961"/>
                </a:lnTo>
                <a:lnTo>
                  <a:pt x="32277" y="16777"/>
                </a:lnTo>
                <a:lnTo>
                  <a:pt x="32325" y="16592"/>
                </a:lnTo>
                <a:lnTo>
                  <a:pt x="32381" y="16407"/>
                </a:lnTo>
                <a:lnTo>
                  <a:pt x="32445" y="16231"/>
                </a:lnTo>
                <a:lnTo>
                  <a:pt x="32510" y="16054"/>
                </a:lnTo>
                <a:lnTo>
                  <a:pt x="32582" y="15878"/>
                </a:lnTo>
                <a:lnTo>
                  <a:pt x="32662" y="15701"/>
                </a:lnTo>
                <a:lnTo>
                  <a:pt x="32742" y="15525"/>
                </a:lnTo>
                <a:lnTo>
                  <a:pt x="32839" y="15356"/>
                </a:lnTo>
                <a:lnTo>
                  <a:pt x="32935" y="15188"/>
                </a:lnTo>
                <a:lnTo>
                  <a:pt x="33039" y="15020"/>
                </a:lnTo>
                <a:lnTo>
                  <a:pt x="33159" y="14859"/>
                </a:lnTo>
                <a:lnTo>
                  <a:pt x="33248" y="14731"/>
                </a:lnTo>
                <a:lnTo>
                  <a:pt x="33352" y="14602"/>
                </a:lnTo>
                <a:lnTo>
                  <a:pt x="33561" y="14362"/>
                </a:lnTo>
                <a:lnTo>
                  <a:pt x="33785" y="14129"/>
                </a:lnTo>
                <a:lnTo>
                  <a:pt x="34018" y="13904"/>
                </a:lnTo>
                <a:lnTo>
                  <a:pt x="34267" y="13696"/>
                </a:lnTo>
                <a:lnTo>
                  <a:pt x="34523" y="13495"/>
                </a:lnTo>
                <a:lnTo>
                  <a:pt x="34788" y="13295"/>
                </a:lnTo>
                <a:lnTo>
                  <a:pt x="35061" y="13102"/>
                </a:lnTo>
                <a:lnTo>
                  <a:pt x="35334" y="12918"/>
                </a:lnTo>
                <a:lnTo>
                  <a:pt x="35614" y="12741"/>
                </a:lnTo>
                <a:lnTo>
                  <a:pt x="36192" y="12388"/>
                </a:lnTo>
                <a:lnTo>
                  <a:pt x="36770" y="12051"/>
                </a:lnTo>
                <a:lnTo>
                  <a:pt x="37347" y="11706"/>
                </a:lnTo>
                <a:lnTo>
                  <a:pt x="37628" y="11538"/>
                </a:lnTo>
                <a:lnTo>
                  <a:pt x="37909" y="11361"/>
                </a:lnTo>
                <a:lnTo>
                  <a:pt x="38182" y="11185"/>
                </a:lnTo>
                <a:lnTo>
                  <a:pt x="38447" y="11000"/>
                </a:lnTo>
                <a:lnTo>
                  <a:pt x="38703" y="10816"/>
                </a:lnTo>
                <a:lnTo>
                  <a:pt x="38952" y="10615"/>
                </a:lnTo>
                <a:lnTo>
                  <a:pt x="39185" y="10414"/>
                </a:lnTo>
                <a:lnTo>
                  <a:pt x="39409" y="10206"/>
                </a:lnTo>
                <a:lnTo>
                  <a:pt x="39618" y="9989"/>
                </a:lnTo>
                <a:lnTo>
                  <a:pt x="39818" y="9765"/>
                </a:lnTo>
                <a:lnTo>
                  <a:pt x="39907" y="9644"/>
                </a:lnTo>
                <a:lnTo>
                  <a:pt x="39995" y="9524"/>
                </a:lnTo>
                <a:lnTo>
                  <a:pt x="40083" y="9404"/>
                </a:lnTo>
                <a:lnTo>
                  <a:pt x="40163" y="9275"/>
                </a:lnTo>
                <a:lnTo>
                  <a:pt x="40236" y="9147"/>
                </a:lnTo>
                <a:lnTo>
                  <a:pt x="40308" y="9010"/>
                </a:lnTo>
                <a:lnTo>
                  <a:pt x="40372" y="8874"/>
                </a:lnTo>
                <a:lnTo>
                  <a:pt x="40428" y="8738"/>
                </a:lnTo>
                <a:lnTo>
                  <a:pt x="40484" y="8593"/>
                </a:lnTo>
                <a:lnTo>
                  <a:pt x="40541" y="8449"/>
                </a:lnTo>
                <a:lnTo>
                  <a:pt x="40581" y="8296"/>
                </a:lnTo>
                <a:lnTo>
                  <a:pt x="40621" y="8144"/>
                </a:lnTo>
                <a:lnTo>
                  <a:pt x="40669" y="7919"/>
                </a:lnTo>
                <a:lnTo>
                  <a:pt x="40693" y="7695"/>
                </a:lnTo>
                <a:lnTo>
                  <a:pt x="40709" y="7470"/>
                </a:lnTo>
                <a:lnTo>
                  <a:pt x="40709" y="7245"/>
                </a:lnTo>
                <a:lnTo>
                  <a:pt x="40693" y="7021"/>
                </a:lnTo>
                <a:lnTo>
                  <a:pt x="40669" y="6804"/>
                </a:lnTo>
                <a:lnTo>
                  <a:pt x="40629" y="6587"/>
                </a:lnTo>
                <a:lnTo>
                  <a:pt x="40573" y="6371"/>
                </a:lnTo>
                <a:lnTo>
                  <a:pt x="40508" y="6162"/>
                </a:lnTo>
                <a:lnTo>
                  <a:pt x="40428" y="5954"/>
                </a:lnTo>
                <a:lnTo>
                  <a:pt x="40340" y="5745"/>
                </a:lnTo>
                <a:lnTo>
                  <a:pt x="40244" y="5544"/>
                </a:lnTo>
                <a:lnTo>
                  <a:pt x="40131" y="5344"/>
                </a:lnTo>
                <a:lnTo>
                  <a:pt x="40011" y="5151"/>
                </a:lnTo>
                <a:lnTo>
                  <a:pt x="39883" y="4967"/>
                </a:lnTo>
                <a:lnTo>
                  <a:pt x="39738" y="4782"/>
                </a:lnTo>
                <a:lnTo>
                  <a:pt x="39594" y="4606"/>
                </a:lnTo>
                <a:lnTo>
                  <a:pt x="39441" y="4429"/>
                </a:lnTo>
                <a:lnTo>
                  <a:pt x="39273" y="4269"/>
                </a:lnTo>
                <a:lnTo>
                  <a:pt x="39104" y="4108"/>
                </a:lnTo>
                <a:lnTo>
                  <a:pt x="38928" y="3956"/>
                </a:lnTo>
                <a:lnTo>
                  <a:pt x="38743" y="3804"/>
                </a:lnTo>
                <a:lnTo>
                  <a:pt x="38551" y="3667"/>
                </a:lnTo>
                <a:lnTo>
                  <a:pt x="38358" y="3539"/>
                </a:lnTo>
                <a:lnTo>
                  <a:pt x="38158" y="3410"/>
                </a:lnTo>
                <a:lnTo>
                  <a:pt x="37949" y="3298"/>
                </a:lnTo>
                <a:lnTo>
                  <a:pt x="37741" y="3186"/>
                </a:lnTo>
                <a:lnTo>
                  <a:pt x="37524" y="3089"/>
                </a:lnTo>
                <a:lnTo>
                  <a:pt x="37307" y="3001"/>
                </a:lnTo>
                <a:lnTo>
                  <a:pt x="37091" y="2921"/>
                </a:lnTo>
                <a:lnTo>
                  <a:pt x="36866" y="2857"/>
                </a:lnTo>
                <a:lnTo>
                  <a:pt x="36641" y="2793"/>
                </a:lnTo>
                <a:lnTo>
                  <a:pt x="36417" y="2745"/>
                </a:lnTo>
                <a:lnTo>
                  <a:pt x="36192" y="2704"/>
                </a:lnTo>
                <a:lnTo>
                  <a:pt x="35968" y="2664"/>
                </a:lnTo>
                <a:lnTo>
                  <a:pt x="35743" y="2640"/>
                </a:lnTo>
                <a:lnTo>
                  <a:pt x="35518" y="2616"/>
                </a:lnTo>
                <a:lnTo>
                  <a:pt x="35286" y="2600"/>
                </a:lnTo>
                <a:lnTo>
                  <a:pt x="35061" y="2592"/>
                </a:lnTo>
                <a:lnTo>
                  <a:pt x="34828" y="2592"/>
                </a:lnTo>
                <a:lnTo>
                  <a:pt x="34604" y="2600"/>
                </a:lnTo>
                <a:lnTo>
                  <a:pt x="34379" y="2608"/>
                </a:lnTo>
                <a:lnTo>
                  <a:pt x="34146" y="2624"/>
                </a:lnTo>
                <a:lnTo>
                  <a:pt x="33922" y="2640"/>
                </a:lnTo>
                <a:lnTo>
                  <a:pt x="33689" y="2664"/>
                </a:lnTo>
                <a:lnTo>
                  <a:pt x="33464" y="2696"/>
                </a:lnTo>
                <a:lnTo>
                  <a:pt x="33007" y="2769"/>
                </a:lnTo>
                <a:lnTo>
                  <a:pt x="32550" y="2857"/>
                </a:lnTo>
                <a:lnTo>
                  <a:pt x="32100" y="2961"/>
                </a:lnTo>
                <a:lnTo>
                  <a:pt x="31643" y="3081"/>
                </a:lnTo>
                <a:lnTo>
                  <a:pt x="31194" y="3210"/>
                </a:lnTo>
                <a:lnTo>
                  <a:pt x="30745" y="3346"/>
                </a:lnTo>
                <a:lnTo>
                  <a:pt x="30303" y="3491"/>
                </a:lnTo>
                <a:lnTo>
                  <a:pt x="29862" y="3643"/>
                </a:lnTo>
                <a:lnTo>
                  <a:pt x="29429" y="3796"/>
                </a:lnTo>
                <a:lnTo>
                  <a:pt x="28554" y="4116"/>
                </a:lnTo>
                <a:lnTo>
                  <a:pt x="27680" y="4429"/>
                </a:lnTo>
                <a:lnTo>
                  <a:pt x="27239" y="4582"/>
                </a:lnTo>
                <a:lnTo>
                  <a:pt x="26789" y="4726"/>
                </a:lnTo>
                <a:lnTo>
                  <a:pt x="26348" y="4863"/>
                </a:lnTo>
                <a:lnTo>
                  <a:pt x="25899" y="4991"/>
                </a:lnTo>
                <a:lnTo>
                  <a:pt x="25458" y="5103"/>
                </a:lnTo>
                <a:lnTo>
                  <a:pt x="25008" y="5208"/>
                </a:lnTo>
                <a:lnTo>
                  <a:pt x="24551" y="5296"/>
                </a:lnTo>
                <a:lnTo>
                  <a:pt x="24102" y="5368"/>
                </a:lnTo>
                <a:lnTo>
                  <a:pt x="23877" y="5392"/>
                </a:lnTo>
                <a:lnTo>
                  <a:pt x="23644" y="5416"/>
                </a:lnTo>
                <a:lnTo>
                  <a:pt x="23420" y="5440"/>
                </a:lnTo>
                <a:lnTo>
                  <a:pt x="23187" y="5448"/>
                </a:lnTo>
                <a:lnTo>
                  <a:pt x="22962" y="5456"/>
                </a:lnTo>
                <a:lnTo>
                  <a:pt x="22505" y="5456"/>
                </a:lnTo>
                <a:lnTo>
                  <a:pt x="22272" y="5448"/>
                </a:lnTo>
                <a:lnTo>
                  <a:pt x="22040" y="5432"/>
                </a:lnTo>
                <a:lnTo>
                  <a:pt x="21807" y="5408"/>
                </a:lnTo>
                <a:lnTo>
                  <a:pt x="21574" y="5376"/>
                </a:lnTo>
                <a:lnTo>
                  <a:pt x="21342" y="5344"/>
                </a:lnTo>
                <a:lnTo>
                  <a:pt x="21109" y="5304"/>
                </a:lnTo>
                <a:lnTo>
                  <a:pt x="20884" y="5256"/>
                </a:lnTo>
                <a:lnTo>
                  <a:pt x="20660" y="5200"/>
                </a:lnTo>
                <a:lnTo>
                  <a:pt x="20427" y="5143"/>
                </a:lnTo>
                <a:lnTo>
                  <a:pt x="20203" y="5087"/>
                </a:lnTo>
                <a:lnTo>
                  <a:pt x="19978" y="5015"/>
                </a:lnTo>
                <a:lnTo>
                  <a:pt x="19537" y="4871"/>
                </a:lnTo>
                <a:lnTo>
                  <a:pt x="19095" y="4710"/>
                </a:lnTo>
                <a:lnTo>
                  <a:pt x="18662" y="4534"/>
                </a:lnTo>
                <a:lnTo>
                  <a:pt x="18229" y="4341"/>
                </a:lnTo>
                <a:lnTo>
                  <a:pt x="17796" y="4140"/>
                </a:lnTo>
                <a:lnTo>
                  <a:pt x="17370" y="3932"/>
                </a:lnTo>
                <a:lnTo>
                  <a:pt x="16953" y="3707"/>
                </a:lnTo>
                <a:lnTo>
                  <a:pt x="16536" y="3483"/>
                </a:lnTo>
                <a:lnTo>
                  <a:pt x="16119" y="3258"/>
                </a:lnTo>
                <a:lnTo>
                  <a:pt x="15292" y="2785"/>
                </a:lnTo>
                <a:lnTo>
                  <a:pt x="14474" y="2319"/>
                </a:lnTo>
                <a:lnTo>
                  <a:pt x="14057" y="2087"/>
                </a:lnTo>
                <a:lnTo>
                  <a:pt x="13640" y="1862"/>
                </a:lnTo>
                <a:lnTo>
                  <a:pt x="13223" y="1637"/>
                </a:lnTo>
                <a:lnTo>
                  <a:pt x="12797" y="1421"/>
                </a:lnTo>
                <a:lnTo>
                  <a:pt x="12372" y="1212"/>
                </a:lnTo>
                <a:lnTo>
                  <a:pt x="11939" y="1020"/>
                </a:lnTo>
                <a:lnTo>
                  <a:pt x="11506" y="835"/>
                </a:lnTo>
                <a:lnTo>
                  <a:pt x="11072" y="667"/>
                </a:lnTo>
                <a:lnTo>
                  <a:pt x="10631" y="514"/>
                </a:lnTo>
                <a:lnTo>
                  <a:pt x="10182" y="370"/>
                </a:lnTo>
                <a:lnTo>
                  <a:pt x="9957" y="314"/>
                </a:lnTo>
                <a:lnTo>
                  <a:pt x="9733" y="257"/>
                </a:lnTo>
                <a:lnTo>
                  <a:pt x="9508" y="201"/>
                </a:lnTo>
                <a:lnTo>
                  <a:pt x="9275" y="153"/>
                </a:lnTo>
                <a:lnTo>
                  <a:pt x="9043" y="113"/>
                </a:lnTo>
                <a:lnTo>
                  <a:pt x="8818" y="81"/>
                </a:lnTo>
                <a:lnTo>
                  <a:pt x="8585" y="49"/>
                </a:lnTo>
                <a:lnTo>
                  <a:pt x="8345" y="25"/>
                </a:lnTo>
                <a:lnTo>
                  <a:pt x="8112" y="9"/>
                </a:lnTo>
                <a:lnTo>
                  <a:pt x="7879" y="1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96" name="Google Shape;2296;p54"/>
          <p:cNvGrpSpPr/>
          <p:nvPr/>
        </p:nvGrpSpPr>
        <p:grpSpPr>
          <a:xfrm>
            <a:off x="4247523" y="1696981"/>
            <a:ext cx="3813503" cy="2904525"/>
            <a:chOff x="4617598" y="1696981"/>
            <a:chExt cx="3813503" cy="2904525"/>
          </a:xfrm>
        </p:grpSpPr>
        <p:grpSp>
          <p:nvGrpSpPr>
            <p:cNvPr id="2297" name="Google Shape;2297;p54"/>
            <p:cNvGrpSpPr/>
            <p:nvPr/>
          </p:nvGrpSpPr>
          <p:grpSpPr>
            <a:xfrm>
              <a:off x="4617598" y="1696981"/>
              <a:ext cx="3813503" cy="2904525"/>
              <a:chOff x="3420275" y="729475"/>
              <a:chExt cx="4831500" cy="3679875"/>
            </a:xfrm>
          </p:grpSpPr>
          <p:sp>
            <p:nvSpPr>
              <p:cNvPr id="2298" name="Google Shape;2298;p54"/>
              <p:cNvSpPr/>
              <p:nvPr/>
            </p:nvSpPr>
            <p:spPr>
              <a:xfrm>
                <a:off x="3586250" y="883825"/>
                <a:ext cx="4503600" cy="2746200"/>
              </a:xfrm>
              <a:prstGeom prst="rect">
                <a:avLst/>
              </a:pr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200025" rotWithShape="0" algn="bl" dir="5400000" dist="38100">
                  <a:srgbClr val="000000">
                    <a:alpha val="1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" name="Google Shape;2299;p54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rect b="b" l="l" r="r" t="t"/>
                <a:pathLst>
                  <a:path extrusionOk="0" h="24926" w="65999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  <a:effectLst>
                <a:outerShdw blurRad="200025" rotWithShape="0" algn="bl" dir="5400000" dist="38100">
                  <a:srgbClr val="000000">
                    <a:alpha val="13000"/>
                  </a:srgbClr>
                </a:outerShdw>
              </a:effectLst>
            </p:spPr>
          </p:sp>
          <p:sp>
            <p:nvSpPr>
              <p:cNvPr id="2300" name="Google Shape;2300;p54"/>
              <p:cNvSpPr/>
              <p:nvPr/>
            </p:nvSpPr>
            <p:spPr>
              <a:xfrm>
                <a:off x="3420275" y="729475"/>
                <a:ext cx="4831500" cy="3056700"/>
              </a:xfrm>
              <a:prstGeom prst="roundRect">
                <a:avLst>
                  <a:gd fmla="val 3857" name="adj"/>
                </a:avLst>
              </a:pr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200025" rotWithShape="0" algn="bl" dir="5400000" dist="38100">
                  <a:srgbClr val="000000">
                    <a:alpha val="1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54"/>
              <p:cNvSpPr/>
              <p:nvPr/>
            </p:nvSpPr>
            <p:spPr>
              <a:xfrm>
                <a:off x="3453125" y="762775"/>
                <a:ext cx="4765800" cy="2990100"/>
              </a:xfrm>
              <a:prstGeom prst="roundRect">
                <a:avLst>
                  <a:gd fmla="val 3282" name="adj"/>
                </a:avLst>
              </a:prstGeom>
              <a:solidFill>
                <a:schemeClr val="accent4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  <a:effectLst>
                <a:outerShdw blurRad="200025" rotWithShape="0" algn="bl" dir="5400000" dist="38100">
                  <a:srgbClr val="000000">
                    <a:alpha val="1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302" name="Google Shape;2302;p54"/>
            <p:cNvCxnSpPr/>
            <p:nvPr/>
          </p:nvCxnSpPr>
          <p:spPr>
            <a:xfrm>
              <a:off x="5885827" y="4555058"/>
              <a:ext cx="128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200025" rotWithShape="0" algn="bl" dir="5400000" dist="38100">
                <a:srgbClr val="000000">
                  <a:alpha val="13000"/>
                </a:srgbClr>
              </a:outerShdw>
            </a:effectLst>
          </p:spPr>
        </p:cxnSp>
      </p:grpSp>
      <p:sp>
        <p:nvSpPr>
          <p:cNvPr id="2303" name="Google Shape;2303;p54"/>
          <p:cNvSpPr txBox="1"/>
          <p:nvPr>
            <p:ph type="title"/>
          </p:nvPr>
        </p:nvSpPr>
        <p:spPr>
          <a:xfrm>
            <a:off x="2019300" y="539500"/>
            <a:ext cx="51054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MULTIMEDIA</a:t>
            </a:r>
            <a:endParaRPr/>
          </a:p>
        </p:txBody>
      </p:sp>
      <p:pic>
        <p:nvPicPr>
          <p:cNvPr id="2304" name="Google Shape;2304;p54"/>
          <p:cNvPicPr preferRelativeResize="0"/>
          <p:nvPr/>
        </p:nvPicPr>
        <p:blipFill rotWithShape="1">
          <a:blip r:embed="rId3">
            <a:alphaModFix/>
          </a:blip>
          <a:srcRect b="0" l="3831" r="3831" t="0"/>
          <a:stretch/>
        </p:blipFill>
        <p:spPr>
          <a:xfrm>
            <a:off x="4385478" y="1824021"/>
            <a:ext cx="3546456" cy="216040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305" name="Google Shape;2305;p54"/>
          <p:cNvGrpSpPr/>
          <p:nvPr/>
        </p:nvGrpSpPr>
        <p:grpSpPr>
          <a:xfrm>
            <a:off x="5875364" y="2625330"/>
            <a:ext cx="557528" cy="557528"/>
            <a:chOff x="3248025" y="2867025"/>
            <a:chExt cx="514800" cy="514800"/>
          </a:xfrm>
        </p:grpSpPr>
        <p:sp>
          <p:nvSpPr>
            <p:cNvPr id="2306" name="Google Shape;2306;p54"/>
            <p:cNvSpPr/>
            <p:nvPr/>
          </p:nvSpPr>
          <p:spPr>
            <a:xfrm>
              <a:off x="3248025" y="2867025"/>
              <a:ext cx="514800" cy="514800"/>
            </a:xfrm>
            <a:prstGeom prst="ellipse">
              <a:avLst/>
            </a:prstGeom>
            <a:solidFill>
              <a:srgbClr val="434343">
                <a:alpha val="68720"/>
              </a:srgbClr>
            </a:solidFill>
            <a:ln>
              <a:noFill/>
            </a:ln>
            <a:effectLst>
              <a:outerShdw blurRad="171450" rotWithShape="0" algn="bl" dir="5340000" dist="571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4"/>
            <p:cNvSpPr/>
            <p:nvPr/>
          </p:nvSpPr>
          <p:spPr>
            <a:xfrm rot="5400000">
              <a:off x="3395625" y="2996525"/>
              <a:ext cx="295800" cy="2559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8" name="Google Shape;2308;p54"/>
          <p:cNvSpPr txBox="1"/>
          <p:nvPr/>
        </p:nvSpPr>
        <p:spPr>
          <a:xfrm>
            <a:off x="1082975" y="2749325"/>
            <a:ext cx="2622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You can replace the image on the screen with your own work. Just delete this one, add yours and center it properly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9" name="Google Shape;2309;p54"/>
          <p:cNvSpPr/>
          <p:nvPr/>
        </p:nvSpPr>
        <p:spPr>
          <a:xfrm rot="-10355439">
            <a:off x="-2096049" y="-903845"/>
            <a:ext cx="4824953" cy="3011385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HOW IT WORKS</a:t>
            </a:r>
            <a:endParaRPr i="1"/>
          </a:p>
        </p:txBody>
      </p:sp>
      <p:pic>
        <p:nvPicPr>
          <p:cNvPr id="168" name="Google Shape;16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3400" y="968800"/>
            <a:ext cx="7877202" cy="3438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13" name="Shape 2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" name="Google Shape;2314;p55"/>
          <p:cNvSpPr txBox="1"/>
          <p:nvPr>
            <p:ph type="title"/>
          </p:nvPr>
        </p:nvSpPr>
        <p:spPr>
          <a:xfrm>
            <a:off x="720400" y="707100"/>
            <a:ext cx="3858900" cy="6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THANKS!</a:t>
            </a:r>
            <a:endParaRPr sz="5600"/>
          </a:p>
        </p:txBody>
      </p:sp>
      <p:sp>
        <p:nvSpPr>
          <p:cNvPr id="2315" name="Google Shape;2315;p55"/>
          <p:cNvSpPr txBox="1"/>
          <p:nvPr>
            <p:ph idx="1" type="subTitle"/>
          </p:nvPr>
        </p:nvSpPr>
        <p:spPr>
          <a:xfrm>
            <a:off x="720400" y="1480950"/>
            <a:ext cx="26331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 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addyouremail@freepik.com</a:t>
            </a:r>
            <a:r>
              <a:rPr lang="en"/>
              <a:t> +91 620 421 838 Yourcompany.com</a:t>
            </a:r>
            <a:endParaRPr/>
          </a:p>
        </p:txBody>
      </p:sp>
      <p:sp>
        <p:nvSpPr>
          <p:cNvPr id="2316" name="Google Shape;2316;p55"/>
          <p:cNvSpPr txBox="1"/>
          <p:nvPr/>
        </p:nvSpPr>
        <p:spPr>
          <a:xfrm>
            <a:off x="720400" y="4401700"/>
            <a:ext cx="3067200" cy="1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Please keep this slide for attribution.</a:t>
            </a:r>
            <a:endParaRPr b="1" sz="11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317" name="Google Shape;2317;p55"/>
          <p:cNvGrpSpPr/>
          <p:nvPr/>
        </p:nvGrpSpPr>
        <p:grpSpPr>
          <a:xfrm>
            <a:off x="729138" y="2724725"/>
            <a:ext cx="2697000" cy="596700"/>
            <a:chOff x="729138" y="2724725"/>
            <a:chExt cx="2697000" cy="596700"/>
          </a:xfrm>
        </p:grpSpPr>
        <p:sp>
          <p:nvSpPr>
            <p:cNvPr id="2318" name="Google Shape;2318;p55"/>
            <p:cNvSpPr/>
            <p:nvPr/>
          </p:nvSpPr>
          <p:spPr>
            <a:xfrm>
              <a:off x="2829438" y="2724725"/>
              <a:ext cx="596700" cy="5967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5"/>
            <p:cNvSpPr/>
            <p:nvPr/>
          </p:nvSpPr>
          <p:spPr>
            <a:xfrm>
              <a:off x="2129338" y="2724725"/>
              <a:ext cx="596700" cy="596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20" name="Google Shape;2320;p55"/>
            <p:cNvGrpSpPr/>
            <p:nvPr/>
          </p:nvGrpSpPr>
          <p:grpSpPr>
            <a:xfrm>
              <a:off x="2246953" y="2840232"/>
              <a:ext cx="361560" cy="365730"/>
              <a:chOff x="1323129" y="2571761"/>
              <a:chExt cx="417024" cy="417024"/>
            </a:xfrm>
          </p:grpSpPr>
          <p:sp>
            <p:nvSpPr>
              <p:cNvPr id="2321" name="Google Shape;2321;p55"/>
              <p:cNvSpPr/>
              <p:nvPr/>
            </p:nvSpPr>
            <p:spPr>
              <a:xfrm>
                <a:off x="1385007" y="2719183"/>
                <a:ext cx="73337" cy="219907"/>
              </a:xfrm>
              <a:custGeom>
                <a:rect b="b" l="l" r="r" t="t"/>
                <a:pathLst>
                  <a:path extrusionOk="0" h="10537" w="3514">
                    <a:moveTo>
                      <a:pt x="2342" y="1171"/>
                    </a:moveTo>
                    <a:lnTo>
                      <a:pt x="2342" y="9367"/>
                    </a:lnTo>
                    <a:lnTo>
                      <a:pt x="1171" y="9367"/>
                    </a:lnTo>
                    <a:lnTo>
                      <a:pt x="1171" y="1171"/>
                    </a:lnTo>
                    <a:close/>
                    <a:moveTo>
                      <a:pt x="586" y="0"/>
                    </a:moveTo>
                    <a:cubicBezTo>
                      <a:pt x="264" y="0"/>
                      <a:pt x="0" y="262"/>
                      <a:pt x="0" y="586"/>
                    </a:cubicBezTo>
                    <a:lnTo>
                      <a:pt x="0" y="9951"/>
                    </a:lnTo>
                    <a:cubicBezTo>
                      <a:pt x="0" y="10275"/>
                      <a:pt x="264" y="10537"/>
                      <a:pt x="586" y="10537"/>
                    </a:cubicBezTo>
                    <a:lnTo>
                      <a:pt x="2928" y="10537"/>
                    </a:lnTo>
                    <a:cubicBezTo>
                      <a:pt x="3252" y="10537"/>
                      <a:pt x="3514" y="10275"/>
                      <a:pt x="3514" y="9951"/>
                    </a:cubicBezTo>
                    <a:lnTo>
                      <a:pt x="3514" y="586"/>
                    </a:lnTo>
                    <a:cubicBezTo>
                      <a:pt x="3514" y="262"/>
                      <a:pt x="3252" y="0"/>
                      <a:pt x="29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55"/>
              <p:cNvSpPr/>
              <p:nvPr/>
            </p:nvSpPr>
            <p:spPr>
              <a:xfrm>
                <a:off x="1385007" y="2621430"/>
                <a:ext cx="73337" cy="73337"/>
              </a:xfrm>
              <a:custGeom>
                <a:rect b="b" l="l" r="r" t="t"/>
                <a:pathLst>
                  <a:path extrusionOk="0" h="3514" w="3514">
                    <a:moveTo>
                      <a:pt x="1757" y="1171"/>
                    </a:moveTo>
                    <a:cubicBezTo>
                      <a:pt x="2081" y="1171"/>
                      <a:pt x="2342" y="1435"/>
                      <a:pt x="2342" y="1757"/>
                    </a:cubicBezTo>
                    <a:cubicBezTo>
                      <a:pt x="2342" y="2080"/>
                      <a:pt x="2081" y="2342"/>
                      <a:pt x="1757" y="2342"/>
                    </a:cubicBezTo>
                    <a:cubicBezTo>
                      <a:pt x="1435" y="2342"/>
                      <a:pt x="1171" y="2080"/>
                      <a:pt x="1171" y="1757"/>
                    </a:cubicBezTo>
                    <a:cubicBezTo>
                      <a:pt x="1171" y="1435"/>
                      <a:pt x="1435" y="1171"/>
                      <a:pt x="1757" y="1171"/>
                    </a:cubicBezTo>
                    <a:close/>
                    <a:moveTo>
                      <a:pt x="1757" y="0"/>
                    </a:moveTo>
                    <a:cubicBezTo>
                      <a:pt x="789" y="0"/>
                      <a:pt x="0" y="789"/>
                      <a:pt x="0" y="1757"/>
                    </a:cubicBezTo>
                    <a:cubicBezTo>
                      <a:pt x="0" y="2726"/>
                      <a:pt x="789" y="3513"/>
                      <a:pt x="1757" y="3513"/>
                    </a:cubicBezTo>
                    <a:cubicBezTo>
                      <a:pt x="2726" y="3513"/>
                      <a:pt x="3514" y="2726"/>
                      <a:pt x="3514" y="1757"/>
                    </a:cubicBezTo>
                    <a:cubicBezTo>
                      <a:pt x="3514" y="789"/>
                      <a:pt x="2726" y="0"/>
                      <a:pt x="17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55"/>
              <p:cNvSpPr/>
              <p:nvPr/>
            </p:nvSpPr>
            <p:spPr>
              <a:xfrm>
                <a:off x="1482759" y="2718786"/>
                <a:ext cx="195510" cy="220304"/>
              </a:xfrm>
              <a:custGeom>
                <a:rect b="b" l="l" r="r" t="t"/>
                <a:pathLst>
                  <a:path extrusionOk="0" h="10556" w="9368">
                    <a:moveTo>
                      <a:pt x="5559" y="1173"/>
                    </a:moveTo>
                    <a:cubicBezTo>
                      <a:pt x="5720" y="1173"/>
                      <a:pt x="5883" y="1186"/>
                      <a:pt x="6044" y="1212"/>
                    </a:cubicBezTo>
                    <a:cubicBezTo>
                      <a:pt x="7422" y="1435"/>
                      <a:pt x="8196" y="2535"/>
                      <a:pt x="8196" y="3669"/>
                    </a:cubicBezTo>
                    <a:lnTo>
                      <a:pt x="8196" y="9386"/>
                    </a:lnTo>
                    <a:lnTo>
                      <a:pt x="7025" y="9386"/>
                    </a:lnTo>
                    <a:lnTo>
                      <a:pt x="7025" y="4702"/>
                    </a:lnTo>
                    <a:cubicBezTo>
                      <a:pt x="7025" y="3411"/>
                      <a:pt x="5975" y="2360"/>
                      <a:pt x="4683" y="2360"/>
                    </a:cubicBezTo>
                    <a:cubicBezTo>
                      <a:pt x="3392" y="2360"/>
                      <a:pt x="2341" y="3411"/>
                      <a:pt x="2341" y="4702"/>
                    </a:cubicBezTo>
                    <a:lnTo>
                      <a:pt x="2341" y="9386"/>
                    </a:lnTo>
                    <a:lnTo>
                      <a:pt x="1170" y="9386"/>
                    </a:lnTo>
                    <a:lnTo>
                      <a:pt x="1170" y="1190"/>
                    </a:lnTo>
                    <a:lnTo>
                      <a:pt x="2341" y="1190"/>
                    </a:lnTo>
                    <a:lnTo>
                      <a:pt x="2341" y="1776"/>
                    </a:lnTo>
                    <a:cubicBezTo>
                      <a:pt x="2341" y="2011"/>
                      <a:pt x="2484" y="2225"/>
                      <a:pt x="2704" y="2316"/>
                    </a:cubicBezTo>
                    <a:cubicBezTo>
                      <a:pt x="2776" y="2346"/>
                      <a:pt x="2852" y="2361"/>
                      <a:pt x="2928" y="2361"/>
                    </a:cubicBezTo>
                    <a:cubicBezTo>
                      <a:pt x="3080" y="2361"/>
                      <a:pt x="3229" y="2301"/>
                      <a:pt x="3341" y="2190"/>
                    </a:cubicBezTo>
                    <a:lnTo>
                      <a:pt x="3615" y="1916"/>
                    </a:lnTo>
                    <a:cubicBezTo>
                      <a:pt x="4086" y="1443"/>
                      <a:pt x="4813" y="1173"/>
                      <a:pt x="5559" y="1173"/>
                    </a:cubicBezTo>
                    <a:close/>
                    <a:moveTo>
                      <a:pt x="5553" y="0"/>
                    </a:moveTo>
                    <a:cubicBezTo>
                      <a:pt x="4823" y="0"/>
                      <a:pt x="4110" y="189"/>
                      <a:pt x="3509" y="536"/>
                    </a:cubicBezTo>
                    <a:cubicBezTo>
                      <a:pt x="3475" y="246"/>
                      <a:pt x="3227" y="19"/>
                      <a:pt x="2927" y="19"/>
                    </a:cubicBezTo>
                    <a:lnTo>
                      <a:pt x="586" y="19"/>
                    </a:lnTo>
                    <a:cubicBezTo>
                      <a:pt x="262" y="19"/>
                      <a:pt x="1" y="281"/>
                      <a:pt x="1" y="605"/>
                    </a:cubicBezTo>
                    <a:lnTo>
                      <a:pt x="1" y="9970"/>
                    </a:lnTo>
                    <a:cubicBezTo>
                      <a:pt x="1" y="10294"/>
                      <a:pt x="262" y="10556"/>
                      <a:pt x="586" y="10556"/>
                    </a:cubicBezTo>
                    <a:lnTo>
                      <a:pt x="2927" y="10556"/>
                    </a:lnTo>
                    <a:cubicBezTo>
                      <a:pt x="3250" y="10556"/>
                      <a:pt x="3512" y="10294"/>
                      <a:pt x="3512" y="9970"/>
                    </a:cubicBezTo>
                    <a:lnTo>
                      <a:pt x="3512" y="4702"/>
                    </a:lnTo>
                    <a:cubicBezTo>
                      <a:pt x="3512" y="4056"/>
                      <a:pt x="4038" y="3531"/>
                      <a:pt x="4683" y="3531"/>
                    </a:cubicBezTo>
                    <a:cubicBezTo>
                      <a:pt x="5329" y="3531"/>
                      <a:pt x="5854" y="4056"/>
                      <a:pt x="5854" y="4702"/>
                    </a:cubicBezTo>
                    <a:lnTo>
                      <a:pt x="5854" y="9970"/>
                    </a:lnTo>
                    <a:cubicBezTo>
                      <a:pt x="5854" y="10294"/>
                      <a:pt x="6116" y="10556"/>
                      <a:pt x="6440" y="10556"/>
                    </a:cubicBezTo>
                    <a:lnTo>
                      <a:pt x="8782" y="10556"/>
                    </a:lnTo>
                    <a:cubicBezTo>
                      <a:pt x="9104" y="10556"/>
                      <a:pt x="9368" y="10294"/>
                      <a:pt x="9368" y="9970"/>
                    </a:cubicBezTo>
                    <a:lnTo>
                      <a:pt x="9368" y="3669"/>
                    </a:lnTo>
                    <a:cubicBezTo>
                      <a:pt x="9368" y="1921"/>
                      <a:pt x="8131" y="364"/>
                      <a:pt x="6231" y="55"/>
                    </a:cubicBezTo>
                    <a:cubicBezTo>
                      <a:pt x="6005" y="18"/>
                      <a:pt x="5779" y="0"/>
                      <a:pt x="55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55"/>
              <p:cNvSpPr/>
              <p:nvPr/>
            </p:nvSpPr>
            <p:spPr>
              <a:xfrm>
                <a:off x="1323129" y="2571761"/>
                <a:ext cx="417024" cy="417024"/>
              </a:xfrm>
              <a:custGeom>
                <a:rect b="b" l="l" r="r" t="t"/>
                <a:pathLst>
                  <a:path extrusionOk="0" h="19982" w="19982">
                    <a:moveTo>
                      <a:pt x="17015" y="1170"/>
                    </a:moveTo>
                    <a:cubicBezTo>
                      <a:pt x="17989" y="1170"/>
                      <a:pt x="18810" y="1993"/>
                      <a:pt x="18810" y="2966"/>
                    </a:cubicBezTo>
                    <a:lnTo>
                      <a:pt x="18810" y="17015"/>
                    </a:lnTo>
                    <a:cubicBezTo>
                      <a:pt x="18810" y="17990"/>
                      <a:pt x="17989" y="18811"/>
                      <a:pt x="17015" y="18811"/>
                    </a:cubicBezTo>
                    <a:lnTo>
                      <a:pt x="2965" y="18811"/>
                    </a:lnTo>
                    <a:cubicBezTo>
                      <a:pt x="1992" y="18811"/>
                      <a:pt x="1170" y="17990"/>
                      <a:pt x="1170" y="17015"/>
                    </a:cubicBezTo>
                    <a:lnTo>
                      <a:pt x="1170" y="2966"/>
                    </a:lnTo>
                    <a:cubicBezTo>
                      <a:pt x="1170" y="1993"/>
                      <a:pt x="1992" y="1170"/>
                      <a:pt x="2965" y="1170"/>
                    </a:cubicBezTo>
                    <a:close/>
                    <a:moveTo>
                      <a:pt x="2965" y="1"/>
                    </a:moveTo>
                    <a:cubicBezTo>
                      <a:pt x="1347" y="1"/>
                      <a:pt x="0" y="1349"/>
                      <a:pt x="0" y="2966"/>
                    </a:cubicBezTo>
                    <a:lnTo>
                      <a:pt x="0" y="17015"/>
                    </a:lnTo>
                    <a:cubicBezTo>
                      <a:pt x="0" y="18635"/>
                      <a:pt x="1348" y="19982"/>
                      <a:pt x="2965" y="19982"/>
                    </a:cubicBezTo>
                    <a:lnTo>
                      <a:pt x="17017" y="19982"/>
                    </a:lnTo>
                    <a:cubicBezTo>
                      <a:pt x="18635" y="19982"/>
                      <a:pt x="19981" y="18634"/>
                      <a:pt x="19981" y="17015"/>
                    </a:cubicBezTo>
                    <a:lnTo>
                      <a:pt x="19981" y="2966"/>
                    </a:lnTo>
                    <a:cubicBezTo>
                      <a:pt x="19981" y="1347"/>
                      <a:pt x="18633" y="1"/>
                      <a:pt x="170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25" name="Google Shape;2325;p55"/>
            <p:cNvSpPr/>
            <p:nvPr/>
          </p:nvSpPr>
          <p:spPr>
            <a:xfrm>
              <a:off x="2946993" y="2873161"/>
              <a:ext cx="363315" cy="299740"/>
            </a:xfrm>
            <a:custGeom>
              <a:rect b="b" l="l" r="r" t="t"/>
              <a:pathLst>
                <a:path extrusionOk="0" h="16377" w="20081">
                  <a:moveTo>
                    <a:pt x="13632" y="1165"/>
                  </a:moveTo>
                  <a:cubicBezTo>
                    <a:pt x="14903" y="1165"/>
                    <a:pt x="15458" y="1658"/>
                    <a:pt x="15826" y="1984"/>
                  </a:cubicBezTo>
                  <a:cubicBezTo>
                    <a:pt x="16040" y="2173"/>
                    <a:pt x="16244" y="2353"/>
                    <a:pt x="16548" y="2353"/>
                  </a:cubicBezTo>
                  <a:cubicBezTo>
                    <a:pt x="16762" y="2353"/>
                    <a:pt x="17038" y="2293"/>
                    <a:pt x="17344" y="2196"/>
                  </a:cubicBezTo>
                  <a:lnTo>
                    <a:pt x="17344" y="2196"/>
                  </a:lnTo>
                  <a:cubicBezTo>
                    <a:pt x="17236" y="2288"/>
                    <a:pt x="17119" y="2376"/>
                    <a:pt x="16995" y="2461"/>
                  </a:cubicBezTo>
                  <a:cubicBezTo>
                    <a:pt x="16780" y="2612"/>
                    <a:pt x="16689" y="2889"/>
                    <a:pt x="16778" y="3137"/>
                  </a:cubicBezTo>
                  <a:cubicBezTo>
                    <a:pt x="16861" y="3373"/>
                    <a:pt x="17082" y="3528"/>
                    <a:pt x="17329" y="3528"/>
                  </a:cubicBezTo>
                  <a:cubicBezTo>
                    <a:pt x="17343" y="3528"/>
                    <a:pt x="17358" y="3527"/>
                    <a:pt x="17372" y="3526"/>
                  </a:cubicBezTo>
                  <a:cubicBezTo>
                    <a:pt x="17475" y="3519"/>
                    <a:pt x="17576" y="3508"/>
                    <a:pt x="17680" y="3494"/>
                  </a:cubicBezTo>
                  <a:lnTo>
                    <a:pt x="17680" y="3494"/>
                  </a:lnTo>
                  <a:cubicBezTo>
                    <a:pt x="17275" y="3802"/>
                    <a:pt x="16921" y="3990"/>
                    <a:pt x="16937" y="4786"/>
                  </a:cubicBezTo>
                  <a:cubicBezTo>
                    <a:pt x="16937" y="4826"/>
                    <a:pt x="16939" y="4881"/>
                    <a:pt x="16939" y="4971"/>
                  </a:cubicBezTo>
                  <a:cubicBezTo>
                    <a:pt x="16939" y="6510"/>
                    <a:pt x="16350" y="9097"/>
                    <a:pt x="14694" y="11320"/>
                  </a:cubicBezTo>
                  <a:cubicBezTo>
                    <a:pt x="13372" y="13093"/>
                    <a:pt x="10896" y="15207"/>
                    <a:pt x="6611" y="15207"/>
                  </a:cubicBezTo>
                  <a:cubicBezTo>
                    <a:pt x="5368" y="15207"/>
                    <a:pt x="4159" y="14996"/>
                    <a:pt x="3001" y="14582"/>
                  </a:cubicBezTo>
                  <a:cubicBezTo>
                    <a:pt x="4359" y="14345"/>
                    <a:pt x="5612" y="13799"/>
                    <a:pt x="6698" y="12960"/>
                  </a:cubicBezTo>
                  <a:cubicBezTo>
                    <a:pt x="6893" y="12812"/>
                    <a:pt x="6972" y="12557"/>
                    <a:pt x="6900" y="12323"/>
                  </a:cubicBezTo>
                  <a:cubicBezTo>
                    <a:pt x="6827" y="12090"/>
                    <a:pt x="6617" y="11925"/>
                    <a:pt x="6372" y="11913"/>
                  </a:cubicBezTo>
                  <a:cubicBezTo>
                    <a:pt x="5203" y="11849"/>
                    <a:pt x="4280" y="11209"/>
                    <a:pt x="3767" y="10448"/>
                  </a:cubicBezTo>
                  <a:cubicBezTo>
                    <a:pt x="3968" y="10434"/>
                    <a:pt x="4207" y="10404"/>
                    <a:pt x="4564" y="10340"/>
                  </a:cubicBezTo>
                  <a:cubicBezTo>
                    <a:pt x="4832" y="10294"/>
                    <a:pt x="5030" y="10071"/>
                    <a:pt x="5047" y="9801"/>
                  </a:cubicBezTo>
                  <a:cubicBezTo>
                    <a:pt x="5065" y="9532"/>
                    <a:pt x="4895" y="9286"/>
                    <a:pt x="4637" y="9205"/>
                  </a:cubicBezTo>
                  <a:cubicBezTo>
                    <a:pt x="3296" y="8787"/>
                    <a:pt x="2498" y="8025"/>
                    <a:pt x="2180" y="6838"/>
                  </a:cubicBezTo>
                  <a:lnTo>
                    <a:pt x="2180" y="6838"/>
                  </a:lnTo>
                  <a:cubicBezTo>
                    <a:pt x="2390" y="6891"/>
                    <a:pt x="2642" y="6933"/>
                    <a:pt x="3057" y="6986"/>
                  </a:cubicBezTo>
                  <a:cubicBezTo>
                    <a:pt x="3081" y="6989"/>
                    <a:pt x="3105" y="6991"/>
                    <a:pt x="3129" y="6991"/>
                  </a:cubicBezTo>
                  <a:cubicBezTo>
                    <a:pt x="3359" y="6991"/>
                    <a:pt x="3571" y="6854"/>
                    <a:pt x="3666" y="6640"/>
                  </a:cubicBezTo>
                  <a:cubicBezTo>
                    <a:pt x="3770" y="6403"/>
                    <a:pt x="3707" y="6125"/>
                    <a:pt x="3508" y="5957"/>
                  </a:cubicBezTo>
                  <a:cubicBezTo>
                    <a:pt x="2014" y="4697"/>
                    <a:pt x="1936" y="3409"/>
                    <a:pt x="2210" y="2373"/>
                  </a:cubicBezTo>
                  <a:lnTo>
                    <a:pt x="2210" y="2373"/>
                  </a:lnTo>
                  <a:cubicBezTo>
                    <a:pt x="4267" y="4464"/>
                    <a:pt x="6801" y="5670"/>
                    <a:pt x="9880" y="5882"/>
                  </a:cubicBezTo>
                  <a:cubicBezTo>
                    <a:pt x="9894" y="5883"/>
                    <a:pt x="9908" y="5884"/>
                    <a:pt x="9921" y="5884"/>
                  </a:cubicBezTo>
                  <a:cubicBezTo>
                    <a:pt x="10265" y="5884"/>
                    <a:pt x="10539" y="5586"/>
                    <a:pt x="10503" y="5239"/>
                  </a:cubicBezTo>
                  <a:cubicBezTo>
                    <a:pt x="10372" y="3940"/>
                    <a:pt x="10634" y="2919"/>
                    <a:pt x="11281" y="2203"/>
                  </a:cubicBezTo>
                  <a:cubicBezTo>
                    <a:pt x="11975" y="1437"/>
                    <a:pt x="12981" y="1165"/>
                    <a:pt x="13632" y="1165"/>
                  </a:cubicBezTo>
                  <a:close/>
                  <a:moveTo>
                    <a:pt x="13631" y="1"/>
                  </a:moveTo>
                  <a:cubicBezTo>
                    <a:pt x="12698" y="1"/>
                    <a:pt x="11363" y="368"/>
                    <a:pt x="10413" y="1418"/>
                  </a:cubicBezTo>
                  <a:cubicBezTo>
                    <a:pt x="9665" y="2245"/>
                    <a:pt x="9291" y="3332"/>
                    <a:pt x="9300" y="4649"/>
                  </a:cubicBezTo>
                  <a:cubicBezTo>
                    <a:pt x="6556" y="4315"/>
                    <a:pt x="4306" y="3079"/>
                    <a:pt x="2438" y="887"/>
                  </a:cubicBezTo>
                  <a:cubicBezTo>
                    <a:pt x="2327" y="756"/>
                    <a:pt x="2163" y="681"/>
                    <a:pt x="1993" y="681"/>
                  </a:cubicBezTo>
                  <a:cubicBezTo>
                    <a:pt x="1966" y="681"/>
                    <a:pt x="1938" y="683"/>
                    <a:pt x="1911" y="687"/>
                  </a:cubicBezTo>
                  <a:cubicBezTo>
                    <a:pt x="1713" y="715"/>
                    <a:pt x="1541" y="843"/>
                    <a:pt x="1460" y="1025"/>
                  </a:cubicBezTo>
                  <a:cubicBezTo>
                    <a:pt x="1207" y="1582"/>
                    <a:pt x="876" y="2444"/>
                    <a:pt x="922" y="3466"/>
                  </a:cubicBezTo>
                  <a:cubicBezTo>
                    <a:pt x="952" y="4138"/>
                    <a:pt x="1138" y="4773"/>
                    <a:pt x="1479" y="5368"/>
                  </a:cubicBezTo>
                  <a:cubicBezTo>
                    <a:pt x="1469" y="5367"/>
                    <a:pt x="1459" y="5367"/>
                    <a:pt x="1449" y="5367"/>
                  </a:cubicBezTo>
                  <a:cubicBezTo>
                    <a:pt x="1114" y="5367"/>
                    <a:pt x="843" y="5650"/>
                    <a:pt x="865" y="5990"/>
                  </a:cubicBezTo>
                  <a:cubicBezTo>
                    <a:pt x="963" y="7455"/>
                    <a:pt x="1501" y="8589"/>
                    <a:pt x="2470" y="9380"/>
                  </a:cubicBezTo>
                  <a:cubicBezTo>
                    <a:pt x="2284" y="9528"/>
                    <a:pt x="2208" y="9773"/>
                    <a:pt x="2274" y="9999"/>
                  </a:cubicBezTo>
                  <a:cubicBezTo>
                    <a:pt x="2578" y="11057"/>
                    <a:pt x="3469" y="12207"/>
                    <a:pt x="4833" y="12757"/>
                  </a:cubicBezTo>
                  <a:cubicBezTo>
                    <a:pt x="3802" y="13279"/>
                    <a:pt x="2644" y="13546"/>
                    <a:pt x="1412" y="13546"/>
                  </a:cubicBezTo>
                  <a:cubicBezTo>
                    <a:pt x="1173" y="13546"/>
                    <a:pt x="932" y="13536"/>
                    <a:pt x="689" y="13516"/>
                  </a:cubicBezTo>
                  <a:cubicBezTo>
                    <a:pt x="673" y="13515"/>
                    <a:pt x="658" y="13514"/>
                    <a:pt x="642" y="13514"/>
                  </a:cubicBezTo>
                  <a:cubicBezTo>
                    <a:pt x="390" y="13514"/>
                    <a:pt x="164" y="13676"/>
                    <a:pt x="84" y="13919"/>
                  </a:cubicBezTo>
                  <a:cubicBezTo>
                    <a:pt x="0" y="14177"/>
                    <a:pt x="105" y="14460"/>
                    <a:pt x="338" y="14600"/>
                  </a:cubicBezTo>
                  <a:cubicBezTo>
                    <a:pt x="2284" y="15778"/>
                    <a:pt x="4395" y="16376"/>
                    <a:pt x="6611" y="16376"/>
                  </a:cubicBezTo>
                  <a:cubicBezTo>
                    <a:pt x="11382" y="16376"/>
                    <a:pt x="14151" y="14008"/>
                    <a:pt x="15631" y="12019"/>
                  </a:cubicBezTo>
                  <a:cubicBezTo>
                    <a:pt x="17461" y="9567"/>
                    <a:pt x="18108" y="6689"/>
                    <a:pt x="18108" y="4971"/>
                  </a:cubicBezTo>
                  <a:cubicBezTo>
                    <a:pt x="18108" y="4747"/>
                    <a:pt x="18103" y="4701"/>
                    <a:pt x="18110" y="4637"/>
                  </a:cubicBezTo>
                  <a:cubicBezTo>
                    <a:pt x="18336" y="4435"/>
                    <a:pt x="18964" y="4133"/>
                    <a:pt x="19935" y="2718"/>
                  </a:cubicBezTo>
                  <a:cubicBezTo>
                    <a:pt x="20080" y="2505"/>
                    <a:pt x="20070" y="2221"/>
                    <a:pt x="19909" y="2019"/>
                  </a:cubicBezTo>
                  <a:cubicBezTo>
                    <a:pt x="19795" y="1879"/>
                    <a:pt x="19625" y="1801"/>
                    <a:pt x="19451" y="1801"/>
                  </a:cubicBezTo>
                  <a:cubicBezTo>
                    <a:pt x="19377" y="1801"/>
                    <a:pt x="19303" y="1815"/>
                    <a:pt x="19231" y="1844"/>
                  </a:cubicBezTo>
                  <a:cubicBezTo>
                    <a:pt x="19194" y="1860"/>
                    <a:pt x="19155" y="1874"/>
                    <a:pt x="19118" y="1890"/>
                  </a:cubicBezTo>
                  <a:cubicBezTo>
                    <a:pt x="19269" y="1630"/>
                    <a:pt x="19392" y="1356"/>
                    <a:pt x="19490" y="1062"/>
                  </a:cubicBezTo>
                  <a:cubicBezTo>
                    <a:pt x="19564" y="841"/>
                    <a:pt x="19498" y="598"/>
                    <a:pt x="19327" y="443"/>
                  </a:cubicBezTo>
                  <a:cubicBezTo>
                    <a:pt x="19217" y="344"/>
                    <a:pt x="19076" y="292"/>
                    <a:pt x="18934" y="292"/>
                  </a:cubicBezTo>
                  <a:cubicBezTo>
                    <a:pt x="18853" y="292"/>
                    <a:pt x="18771" y="309"/>
                    <a:pt x="18694" y="344"/>
                  </a:cubicBezTo>
                  <a:cubicBezTo>
                    <a:pt x="18690" y="345"/>
                    <a:pt x="18676" y="351"/>
                    <a:pt x="18651" y="363"/>
                  </a:cubicBezTo>
                  <a:cubicBezTo>
                    <a:pt x="17724" y="830"/>
                    <a:pt x="16999" y="1103"/>
                    <a:pt x="16670" y="1166"/>
                  </a:cubicBezTo>
                  <a:cubicBezTo>
                    <a:pt x="16647" y="1147"/>
                    <a:pt x="16624" y="1126"/>
                    <a:pt x="16603" y="1106"/>
                  </a:cubicBezTo>
                  <a:cubicBezTo>
                    <a:pt x="16194" y="745"/>
                    <a:pt x="15347" y="1"/>
                    <a:pt x="136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5"/>
            <p:cNvSpPr/>
            <p:nvPr/>
          </p:nvSpPr>
          <p:spPr>
            <a:xfrm>
              <a:off x="729138" y="2724725"/>
              <a:ext cx="596700" cy="596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5"/>
            <p:cNvSpPr/>
            <p:nvPr/>
          </p:nvSpPr>
          <p:spPr>
            <a:xfrm>
              <a:off x="846714" y="2840171"/>
              <a:ext cx="361524" cy="365721"/>
            </a:xfrm>
            <a:custGeom>
              <a:rect b="b" l="l" r="r" t="t"/>
              <a:pathLst>
                <a:path extrusionOk="0" h="19982" w="19982">
                  <a:moveTo>
                    <a:pt x="14602" y="3500"/>
                  </a:moveTo>
                  <a:cubicBezTo>
                    <a:pt x="15137" y="3500"/>
                    <a:pt x="15682" y="3563"/>
                    <a:pt x="16247" y="3689"/>
                  </a:cubicBezTo>
                  <a:cubicBezTo>
                    <a:pt x="16179" y="4154"/>
                    <a:pt x="16095" y="4705"/>
                    <a:pt x="16033" y="5120"/>
                  </a:cubicBezTo>
                  <a:cubicBezTo>
                    <a:pt x="15810" y="5075"/>
                    <a:pt x="15484" y="5035"/>
                    <a:pt x="15150" y="5035"/>
                  </a:cubicBezTo>
                  <a:cubicBezTo>
                    <a:pt x="14968" y="5035"/>
                    <a:pt x="14783" y="5047"/>
                    <a:pt x="14611" y="5076"/>
                  </a:cubicBezTo>
                  <a:cubicBezTo>
                    <a:pt x="13536" y="5258"/>
                    <a:pt x="12918" y="5925"/>
                    <a:pt x="12918" y="6907"/>
                  </a:cubicBezTo>
                  <a:lnTo>
                    <a:pt x="12918" y="8819"/>
                  </a:lnTo>
                  <a:cubicBezTo>
                    <a:pt x="12918" y="9143"/>
                    <a:pt x="13180" y="9405"/>
                    <a:pt x="13504" y="9405"/>
                  </a:cubicBezTo>
                  <a:lnTo>
                    <a:pt x="15681" y="9405"/>
                  </a:lnTo>
                  <a:lnTo>
                    <a:pt x="15388" y="10576"/>
                  </a:lnTo>
                  <a:lnTo>
                    <a:pt x="13504" y="10576"/>
                  </a:lnTo>
                  <a:cubicBezTo>
                    <a:pt x="13180" y="10576"/>
                    <a:pt x="12918" y="10838"/>
                    <a:pt x="12918" y="11161"/>
                  </a:cubicBezTo>
                  <a:lnTo>
                    <a:pt x="12918" y="18811"/>
                  </a:lnTo>
                  <a:lnTo>
                    <a:pt x="11162" y="18811"/>
                  </a:lnTo>
                  <a:lnTo>
                    <a:pt x="11162" y="11161"/>
                  </a:lnTo>
                  <a:cubicBezTo>
                    <a:pt x="11162" y="10838"/>
                    <a:pt x="10900" y="10576"/>
                    <a:pt x="10576" y="10576"/>
                  </a:cubicBezTo>
                  <a:lnTo>
                    <a:pt x="9407" y="10576"/>
                  </a:lnTo>
                  <a:lnTo>
                    <a:pt x="9407" y="9405"/>
                  </a:lnTo>
                  <a:lnTo>
                    <a:pt x="10576" y="9405"/>
                  </a:lnTo>
                  <a:cubicBezTo>
                    <a:pt x="10900" y="9405"/>
                    <a:pt x="11162" y="9143"/>
                    <a:pt x="11162" y="8821"/>
                  </a:cubicBezTo>
                  <a:cubicBezTo>
                    <a:pt x="11162" y="7215"/>
                    <a:pt x="11162" y="6481"/>
                    <a:pt x="11162" y="6143"/>
                  </a:cubicBezTo>
                  <a:cubicBezTo>
                    <a:pt x="11162" y="5520"/>
                    <a:pt x="11163" y="4843"/>
                    <a:pt x="11770" y="4324"/>
                  </a:cubicBezTo>
                  <a:cubicBezTo>
                    <a:pt x="12234" y="3928"/>
                    <a:pt x="12823" y="3687"/>
                    <a:pt x="13628" y="3571"/>
                  </a:cubicBezTo>
                  <a:cubicBezTo>
                    <a:pt x="13950" y="3524"/>
                    <a:pt x="14274" y="3500"/>
                    <a:pt x="14602" y="3500"/>
                  </a:cubicBezTo>
                  <a:close/>
                  <a:moveTo>
                    <a:pt x="17017" y="1170"/>
                  </a:moveTo>
                  <a:cubicBezTo>
                    <a:pt x="17990" y="1170"/>
                    <a:pt x="18811" y="1975"/>
                    <a:pt x="18811" y="2927"/>
                  </a:cubicBezTo>
                  <a:lnTo>
                    <a:pt x="18811" y="17056"/>
                  </a:lnTo>
                  <a:cubicBezTo>
                    <a:pt x="18811" y="18023"/>
                    <a:pt x="18024" y="18811"/>
                    <a:pt x="17056" y="18811"/>
                  </a:cubicBezTo>
                  <a:lnTo>
                    <a:pt x="14089" y="18811"/>
                  </a:lnTo>
                  <a:lnTo>
                    <a:pt x="14089" y="11747"/>
                  </a:lnTo>
                  <a:lnTo>
                    <a:pt x="15846" y="11747"/>
                  </a:lnTo>
                  <a:cubicBezTo>
                    <a:pt x="16115" y="11747"/>
                    <a:pt x="16348" y="11565"/>
                    <a:pt x="16414" y="11305"/>
                  </a:cubicBezTo>
                  <a:lnTo>
                    <a:pt x="16999" y="8963"/>
                  </a:lnTo>
                  <a:cubicBezTo>
                    <a:pt x="17042" y="8787"/>
                    <a:pt x="17003" y="8602"/>
                    <a:pt x="16893" y="8460"/>
                  </a:cubicBezTo>
                  <a:cubicBezTo>
                    <a:pt x="16782" y="8317"/>
                    <a:pt x="16612" y="8235"/>
                    <a:pt x="16431" y="8235"/>
                  </a:cubicBezTo>
                  <a:lnTo>
                    <a:pt x="14089" y="8235"/>
                  </a:lnTo>
                  <a:lnTo>
                    <a:pt x="14089" y="6909"/>
                  </a:lnTo>
                  <a:cubicBezTo>
                    <a:pt x="14089" y="6638"/>
                    <a:pt x="14144" y="6343"/>
                    <a:pt x="14808" y="6229"/>
                  </a:cubicBezTo>
                  <a:cubicBezTo>
                    <a:pt x="14936" y="6208"/>
                    <a:pt x="15061" y="6199"/>
                    <a:pt x="15182" y="6199"/>
                  </a:cubicBezTo>
                  <a:cubicBezTo>
                    <a:pt x="15552" y="6199"/>
                    <a:pt x="15890" y="6283"/>
                    <a:pt x="16198" y="6360"/>
                  </a:cubicBezTo>
                  <a:cubicBezTo>
                    <a:pt x="16304" y="6387"/>
                    <a:pt x="16415" y="6421"/>
                    <a:pt x="16532" y="6421"/>
                  </a:cubicBezTo>
                  <a:cubicBezTo>
                    <a:pt x="16632" y="6421"/>
                    <a:pt x="16736" y="6396"/>
                    <a:pt x="16847" y="6321"/>
                  </a:cubicBezTo>
                  <a:cubicBezTo>
                    <a:pt x="16983" y="6229"/>
                    <a:pt x="17074" y="6084"/>
                    <a:pt x="17098" y="5923"/>
                  </a:cubicBezTo>
                  <a:cubicBezTo>
                    <a:pt x="17098" y="5923"/>
                    <a:pt x="17362" y="4156"/>
                    <a:pt x="17482" y="3339"/>
                  </a:cubicBezTo>
                  <a:cubicBezTo>
                    <a:pt x="17525" y="3049"/>
                    <a:pt x="17346" y="2769"/>
                    <a:pt x="17063" y="2690"/>
                  </a:cubicBezTo>
                  <a:cubicBezTo>
                    <a:pt x="16267" y="2463"/>
                    <a:pt x="15346" y="2343"/>
                    <a:pt x="14504" y="2343"/>
                  </a:cubicBezTo>
                  <a:cubicBezTo>
                    <a:pt x="14137" y="2343"/>
                    <a:pt x="13786" y="2365"/>
                    <a:pt x="13467" y="2412"/>
                  </a:cubicBezTo>
                  <a:cubicBezTo>
                    <a:pt x="12434" y="2562"/>
                    <a:pt x="11646" y="2888"/>
                    <a:pt x="11009" y="3434"/>
                  </a:cubicBezTo>
                  <a:cubicBezTo>
                    <a:pt x="10121" y="4193"/>
                    <a:pt x="10010" y="5168"/>
                    <a:pt x="9999" y="5833"/>
                  </a:cubicBezTo>
                  <a:cubicBezTo>
                    <a:pt x="9999" y="5847"/>
                    <a:pt x="9999" y="7029"/>
                    <a:pt x="9999" y="8235"/>
                  </a:cubicBezTo>
                  <a:lnTo>
                    <a:pt x="8821" y="8235"/>
                  </a:lnTo>
                  <a:cubicBezTo>
                    <a:pt x="8497" y="8235"/>
                    <a:pt x="8236" y="8497"/>
                    <a:pt x="8236" y="8819"/>
                  </a:cubicBezTo>
                  <a:lnTo>
                    <a:pt x="8236" y="11161"/>
                  </a:lnTo>
                  <a:cubicBezTo>
                    <a:pt x="8236" y="11485"/>
                    <a:pt x="8497" y="11747"/>
                    <a:pt x="8821" y="11747"/>
                  </a:cubicBezTo>
                  <a:lnTo>
                    <a:pt x="9991" y="11747"/>
                  </a:lnTo>
                  <a:lnTo>
                    <a:pt x="9991" y="18811"/>
                  </a:lnTo>
                  <a:lnTo>
                    <a:pt x="2927" y="18811"/>
                  </a:lnTo>
                  <a:cubicBezTo>
                    <a:pt x="1959" y="18811"/>
                    <a:pt x="1172" y="18023"/>
                    <a:pt x="1172" y="17054"/>
                  </a:cubicBezTo>
                  <a:lnTo>
                    <a:pt x="1172" y="2927"/>
                  </a:lnTo>
                  <a:cubicBezTo>
                    <a:pt x="1172" y="1959"/>
                    <a:pt x="1959" y="1170"/>
                    <a:pt x="2927" y="1170"/>
                  </a:cubicBezTo>
                  <a:close/>
                  <a:moveTo>
                    <a:pt x="2927" y="1"/>
                  </a:moveTo>
                  <a:cubicBezTo>
                    <a:pt x="1314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4" y="19982"/>
                    <a:pt x="2927" y="19982"/>
                  </a:cubicBezTo>
                  <a:lnTo>
                    <a:pt x="17054" y="19982"/>
                  </a:lnTo>
                  <a:cubicBezTo>
                    <a:pt x="18669" y="19982"/>
                    <a:pt x="19982" y="18669"/>
                    <a:pt x="19982" y="17056"/>
                  </a:cubicBezTo>
                  <a:lnTo>
                    <a:pt x="19982" y="2927"/>
                  </a:lnTo>
                  <a:cubicBezTo>
                    <a:pt x="19982" y="2145"/>
                    <a:pt x="19669" y="1409"/>
                    <a:pt x="19101" y="853"/>
                  </a:cubicBezTo>
                  <a:cubicBezTo>
                    <a:pt x="18538" y="303"/>
                    <a:pt x="17797" y="1"/>
                    <a:pt x="170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5"/>
            <p:cNvSpPr/>
            <p:nvPr/>
          </p:nvSpPr>
          <p:spPr>
            <a:xfrm>
              <a:off x="1429238" y="2724725"/>
              <a:ext cx="596700" cy="596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29" name="Google Shape;2329;p55"/>
            <p:cNvGrpSpPr/>
            <p:nvPr/>
          </p:nvGrpSpPr>
          <p:grpSpPr>
            <a:xfrm>
              <a:off x="1546801" y="2840232"/>
              <a:ext cx="361596" cy="365730"/>
              <a:chOff x="812101" y="2571761"/>
              <a:chExt cx="417066" cy="417024"/>
            </a:xfrm>
          </p:grpSpPr>
          <p:sp>
            <p:nvSpPr>
              <p:cNvPr id="2330" name="Google Shape;2330;p55"/>
              <p:cNvSpPr/>
              <p:nvPr/>
            </p:nvSpPr>
            <p:spPr>
              <a:xfrm>
                <a:off x="935084" y="2694744"/>
                <a:ext cx="171071" cy="171071"/>
              </a:xfrm>
              <a:custGeom>
                <a:rect b="b" l="l" r="r" t="t"/>
                <a:pathLst>
                  <a:path extrusionOk="0" h="8197" w="8197">
                    <a:moveTo>
                      <a:pt x="4099" y="1171"/>
                    </a:moveTo>
                    <a:cubicBezTo>
                      <a:pt x="5712" y="1171"/>
                      <a:pt x="7027" y="2484"/>
                      <a:pt x="7027" y="4097"/>
                    </a:cubicBezTo>
                    <a:cubicBezTo>
                      <a:pt x="7027" y="5712"/>
                      <a:pt x="5712" y="7025"/>
                      <a:pt x="4099" y="7025"/>
                    </a:cubicBezTo>
                    <a:cubicBezTo>
                      <a:pt x="2486" y="7025"/>
                      <a:pt x="1171" y="5712"/>
                      <a:pt x="1171" y="4097"/>
                    </a:cubicBezTo>
                    <a:cubicBezTo>
                      <a:pt x="1171" y="2484"/>
                      <a:pt x="2486" y="1171"/>
                      <a:pt x="4099" y="1171"/>
                    </a:cubicBezTo>
                    <a:close/>
                    <a:moveTo>
                      <a:pt x="4099" y="0"/>
                    </a:moveTo>
                    <a:cubicBezTo>
                      <a:pt x="1840" y="0"/>
                      <a:pt x="0" y="1838"/>
                      <a:pt x="0" y="4097"/>
                    </a:cubicBezTo>
                    <a:cubicBezTo>
                      <a:pt x="0" y="6358"/>
                      <a:pt x="1840" y="8196"/>
                      <a:pt x="4099" y="8196"/>
                    </a:cubicBezTo>
                    <a:cubicBezTo>
                      <a:pt x="6358" y="8196"/>
                      <a:pt x="8196" y="6358"/>
                      <a:pt x="8196" y="4097"/>
                    </a:cubicBezTo>
                    <a:cubicBezTo>
                      <a:pt x="8196" y="1838"/>
                      <a:pt x="6358" y="0"/>
                      <a:pt x="40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1" name="Google Shape;2331;p55"/>
              <p:cNvSpPr/>
              <p:nvPr/>
            </p:nvSpPr>
            <p:spPr>
              <a:xfrm>
                <a:off x="860977" y="2620616"/>
                <a:ext cx="319311" cy="319290"/>
              </a:xfrm>
              <a:custGeom>
                <a:rect b="b" l="l" r="r" t="t"/>
                <a:pathLst>
                  <a:path extrusionOk="0" h="15299" w="15300">
                    <a:moveTo>
                      <a:pt x="12333" y="1171"/>
                    </a:moveTo>
                    <a:cubicBezTo>
                      <a:pt x="13306" y="1171"/>
                      <a:pt x="14128" y="1994"/>
                      <a:pt x="14128" y="2967"/>
                    </a:cubicBezTo>
                    <a:lnTo>
                      <a:pt x="14128" y="12334"/>
                    </a:lnTo>
                    <a:cubicBezTo>
                      <a:pt x="14128" y="13307"/>
                      <a:pt x="13306" y="14129"/>
                      <a:pt x="12333" y="14129"/>
                    </a:cubicBezTo>
                    <a:lnTo>
                      <a:pt x="2968" y="14129"/>
                    </a:lnTo>
                    <a:cubicBezTo>
                      <a:pt x="1993" y="14129"/>
                      <a:pt x="1172" y="13307"/>
                      <a:pt x="1172" y="12334"/>
                    </a:cubicBezTo>
                    <a:lnTo>
                      <a:pt x="1172" y="2967"/>
                    </a:lnTo>
                    <a:cubicBezTo>
                      <a:pt x="1172" y="1994"/>
                      <a:pt x="1993" y="1171"/>
                      <a:pt x="2968" y="1171"/>
                    </a:cubicBezTo>
                    <a:close/>
                    <a:moveTo>
                      <a:pt x="2968" y="0"/>
                    </a:moveTo>
                    <a:cubicBezTo>
                      <a:pt x="1351" y="0"/>
                      <a:pt x="1" y="1346"/>
                      <a:pt x="1" y="2967"/>
                    </a:cubicBezTo>
                    <a:lnTo>
                      <a:pt x="1" y="12334"/>
                    </a:lnTo>
                    <a:cubicBezTo>
                      <a:pt x="1" y="13952"/>
                      <a:pt x="1349" y="15299"/>
                      <a:pt x="2968" y="15299"/>
                    </a:cubicBezTo>
                    <a:lnTo>
                      <a:pt x="12333" y="15299"/>
                    </a:lnTo>
                    <a:cubicBezTo>
                      <a:pt x="13953" y="15299"/>
                      <a:pt x="15299" y="13951"/>
                      <a:pt x="15299" y="12334"/>
                    </a:cubicBezTo>
                    <a:lnTo>
                      <a:pt x="15299" y="2967"/>
                    </a:lnTo>
                    <a:cubicBezTo>
                      <a:pt x="15299" y="1345"/>
                      <a:pt x="13948" y="0"/>
                      <a:pt x="12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2" name="Google Shape;2332;p55"/>
              <p:cNvSpPr/>
              <p:nvPr/>
            </p:nvSpPr>
            <p:spPr>
              <a:xfrm>
                <a:off x="812101" y="2571761"/>
                <a:ext cx="417066" cy="417024"/>
              </a:xfrm>
              <a:custGeom>
                <a:rect b="b" l="l" r="r" t="t"/>
                <a:pathLst>
                  <a:path extrusionOk="0" h="19982" w="19984">
                    <a:moveTo>
                      <a:pt x="17056" y="1172"/>
                    </a:moveTo>
                    <a:cubicBezTo>
                      <a:pt x="18025" y="1172"/>
                      <a:pt x="18812" y="1959"/>
                      <a:pt x="18812" y="2927"/>
                    </a:cubicBezTo>
                    <a:lnTo>
                      <a:pt x="18812" y="17056"/>
                    </a:lnTo>
                    <a:cubicBezTo>
                      <a:pt x="18812" y="18023"/>
                      <a:pt x="18025" y="18811"/>
                      <a:pt x="17056" y="18811"/>
                    </a:cubicBezTo>
                    <a:lnTo>
                      <a:pt x="2928" y="18811"/>
                    </a:lnTo>
                    <a:cubicBezTo>
                      <a:pt x="1961" y="18811"/>
                      <a:pt x="1172" y="18023"/>
                      <a:pt x="1172" y="17056"/>
                    </a:cubicBezTo>
                    <a:lnTo>
                      <a:pt x="1172" y="2927"/>
                    </a:lnTo>
                    <a:cubicBezTo>
                      <a:pt x="1172" y="1959"/>
                      <a:pt x="1961" y="1172"/>
                      <a:pt x="2928" y="1172"/>
                    </a:cubicBezTo>
                    <a:close/>
                    <a:moveTo>
                      <a:pt x="2928" y="1"/>
                    </a:moveTo>
                    <a:cubicBezTo>
                      <a:pt x="1313" y="1"/>
                      <a:pt x="1" y="1313"/>
                      <a:pt x="1" y="2927"/>
                    </a:cubicBezTo>
                    <a:lnTo>
                      <a:pt x="1" y="17056"/>
                    </a:lnTo>
                    <a:cubicBezTo>
                      <a:pt x="1" y="18669"/>
                      <a:pt x="1313" y="19982"/>
                      <a:pt x="2928" y="19982"/>
                    </a:cubicBezTo>
                    <a:lnTo>
                      <a:pt x="17056" y="19982"/>
                    </a:lnTo>
                    <a:cubicBezTo>
                      <a:pt x="18669" y="19982"/>
                      <a:pt x="19984" y="18669"/>
                      <a:pt x="19984" y="17056"/>
                    </a:cubicBezTo>
                    <a:lnTo>
                      <a:pt x="19984" y="2927"/>
                    </a:lnTo>
                    <a:cubicBezTo>
                      <a:pt x="19984" y="1313"/>
                      <a:pt x="18669" y="1"/>
                      <a:pt x="170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3" name="Google Shape;2333;p55"/>
              <p:cNvSpPr/>
              <p:nvPr/>
            </p:nvSpPr>
            <p:spPr>
              <a:xfrm>
                <a:off x="1081712" y="2670306"/>
                <a:ext cx="48878" cy="48898"/>
              </a:xfrm>
              <a:custGeom>
                <a:rect b="b" l="l" r="r" t="t"/>
                <a:pathLst>
                  <a:path extrusionOk="0" h="2343" w="2342">
                    <a:moveTo>
                      <a:pt x="1170" y="0"/>
                    </a:moveTo>
                    <a:cubicBezTo>
                      <a:pt x="524" y="0"/>
                      <a:pt x="1" y="526"/>
                      <a:pt x="1" y="1171"/>
                    </a:cubicBezTo>
                    <a:cubicBezTo>
                      <a:pt x="1" y="1817"/>
                      <a:pt x="524" y="2342"/>
                      <a:pt x="1170" y="2342"/>
                    </a:cubicBezTo>
                    <a:cubicBezTo>
                      <a:pt x="1816" y="2342"/>
                      <a:pt x="2341" y="1817"/>
                      <a:pt x="2341" y="1171"/>
                    </a:cubicBezTo>
                    <a:cubicBezTo>
                      <a:pt x="2341" y="526"/>
                      <a:pt x="1816" y="0"/>
                      <a:pt x="11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34" name="Google Shape;2334;p55"/>
          <p:cNvGrpSpPr/>
          <p:nvPr/>
        </p:nvGrpSpPr>
        <p:grpSpPr>
          <a:xfrm>
            <a:off x="3700673" y="342774"/>
            <a:ext cx="5904321" cy="3657383"/>
            <a:chOff x="239700" y="3051500"/>
            <a:chExt cx="3228875" cy="2000100"/>
          </a:xfrm>
        </p:grpSpPr>
        <p:sp>
          <p:nvSpPr>
            <p:cNvPr id="2335" name="Google Shape;2335;p55"/>
            <p:cNvSpPr/>
            <p:nvPr/>
          </p:nvSpPr>
          <p:spPr>
            <a:xfrm>
              <a:off x="285125" y="3077525"/>
              <a:ext cx="3138550" cy="1817900"/>
            </a:xfrm>
            <a:custGeom>
              <a:rect b="b" l="l" r="r" t="t"/>
              <a:pathLst>
                <a:path extrusionOk="0" h="72716" w="125542">
                  <a:moveTo>
                    <a:pt x="62580" y="3135"/>
                  </a:moveTo>
                  <a:lnTo>
                    <a:pt x="120123" y="36358"/>
                  </a:lnTo>
                  <a:lnTo>
                    <a:pt x="62962" y="69581"/>
                  </a:lnTo>
                  <a:lnTo>
                    <a:pt x="5409" y="36358"/>
                  </a:lnTo>
                  <a:lnTo>
                    <a:pt x="62580" y="3135"/>
                  </a:lnTo>
                  <a:close/>
                  <a:moveTo>
                    <a:pt x="62569" y="1"/>
                  </a:moveTo>
                  <a:lnTo>
                    <a:pt x="1" y="36358"/>
                  </a:lnTo>
                  <a:lnTo>
                    <a:pt x="62973" y="72716"/>
                  </a:lnTo>
                  <a:lnTo>
                    <a:pt x="125541" y="36358"/>
                  </a:lnTo>
                  <a:lnTo>
                    <a:pt x="625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5"/>
            <p:cNvSpPr/>
            <p:nvPr/>
          </p:nvSpPr>
          <p:spPr>
            <a:xfrm>
              <a:off x="285125" y="3077525"/>
              <a:ext cx="3138550" cy="1817900"/>
            </a:xfrm>
            <a:custGeom>
              <a:rect b="b" l="l" r="r" t="t"/>
              <a:pathLst>
                <a:path extrusionOk="0" fill="none" h="72716" w="125542">
                  <a:moveTo>
                    <a:pt x="62569" y="1"/>
                  </a:moveTo>
                  <a:lnTo>
                    <a:pt x="125541" y="36358"/>
                  </a:lnTo>
                  <a:lnTo>
                    <a:pt x="62973" y="72716"/>
                  </a:lnTo>
                  <a:lnTo>
                    <a:pt x="1" y="36358"/>
                  </a:lnTo>
                  <a:lnTo>
                    <a:pt x="6256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5"/>
            <p:cNvSpPr/>
            <p:nvPr/>
          </p:nvSpPr>
          <p:spPr>
            <a:xfrm>
              <a:off x="420325" y="3155900"/>
              <a:ext cx="2867875" cy="1661175"/>
            </a:xfrm>
            <a:custGeom>
              <a:rect b="b" l="l" r="r" t="t"/>
              <a:pathLst>
                <a:path extrusionOk="0" fill="none" h="66447" w="114715">
                  <a:moveTo>
                    <a:pt x="57554" y="66446"/>
                  </a:moveTo>
                  <a:lnTo>
                    <a:pt x="114715" y="33223"/>
                  </a:lnTo>
                  <a:lnTo>
                    <a:pt x="57172" y="0"/>
                  </a:lnTo>
                  <a:lnTo>
                    <a:pt x="1" y="33223"/>
                  </a:lnTo>
                  <a:lnTo>
                    <a:pt x="57554" y="6644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5"/>
            <p:cNvSpPr/>
            <p:nvPr/>
          </p:nvSpPr>
          <p:spPr>
            <a:xfrm>
              <a:off x="420325" y="3155900"/>
              <a:ext cx="2867875" cy="1661175"/>
            </a:xfrm>
            <a:custGeom>
              <a:rect b="b" l="l" r="r" t="t"/>
              <a:pathLst>
                <a:path extrusionOk="0" h="66447" w="114715">
                  <a:moveTo>
                    <a:pt x="57172" y="0"/>
                  </a:moveTo>
                  <a:lnTo>
                    <a:pt x="1" y="33223"/>
                  </a:lnTo>
                  <a:lnTo>
                    <a:pt x="57554" y="66446"/>
                  </a:lnTo>
                  <a:lnTo>
                    <a:pt x="114715" y="33223"/>
                  </a:lnTo>
                  <a:lnTo>
                    <a:pt x="57172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5"/>
            <p:cNvSpPr/>
            <p:nvPr/>
          </p:nvSpPr>
          <p:spPr>
            <a:xfrm>
              <a:off x="2189325" y="3538650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3092" y="0"/>
                  </a:moveTo>
                  <a:lnTo>
                    <a:pt x="2795" y="11"/>
                  </a:lnTo>
                  <a:lnTo>
                    <a:pt x="2497" y="32"/>
                  </a:lnTo>
                  <a:lnTo>
                    <a:pt x="2211" y="75"/>
                  </a:lnTo>
                  <a:lnTo>
                    <a:pt x="1924" y="128"/>
                  </a:lnTo>
                  <a:lnTo>
                    <a:pt x="1648" y="202"/>
                  </a:lnTo>
                  <a:lnTo>
                    <a:pt x="1382" y="298"/>
                  </a:lnTo>
                  <a:lnTo>
                    <a:pt x="1138" y="404"/>
                  </a:lnTo>
                  <a:lnTo>
                    <a:pt x="893" y="521"/>
                  </a:lnTo>
                  <a:lnTo>
                    <a:pt x="681" y="659"/>
                  </a:lnTo>
                  <a:lnTo>
                    <a:pt x="500" y="808"/>
                  </a:lnTo>
                  <a:lnTo>
                    <a:pt x="351" y="957"/>
                  </a:lnTo>
                  <a:lnTo>
                    <a:pt x="277" y="1042"/>
                  </a:lnTo>
                  <a:lnTo>
                    <a:pt x="224" y="1116"/>
                  </a:lnTo>
                  <a:lnTo>
                    <a:pt x="171" y="1201"/>
                  </a:lnTo>
                  <a:lnTo>
                    <a:pt x="11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22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66"/>
                  </a:lnTo>
                  <a:lnTo>
                    <a:pt x="33" y="2051"/>
                  </a:lnTo>
                  <a:lnTo>
                    <a:pt x="54" y="2136"/>
                  </a:lnTo>
                  <a:lnTo>
                    <a:pt x="86" y="2221"/>
                  </a:lnTo>
                  <a:lnTo>
                    <a:pt x="128" y="2306"/>
                  </a:lnTo>
                  <a:lnTo>
                    <a:pt x="171" y="2391"/>
                  </a:lnTo>
                  <a:lnTo>
                    <a:pt x="224" y="2476"/>
                  </a:lnTo>
                  <a:lnTo>
                    <a:pt x="288" y="2550"/>
                  </a:lnTo>
                  <a:lnTo>
                    <a:pt x="351" y="2635"/>
                  </a:lnTo>
                  <a:lnTo>
                    <a:pt x="511" y="2784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21" y="3517"/>
                  </a:lnTo>
                  <a:lnTo>
                    <a:pt x="2519" y="3560"/>
                  </a:lnTo>
                  <a:lnTo>
                    <a:pt x="2816" y="3591"/>
                  </a:lnTo>
                  <a:lnTo>
                    <a:pt x="3411" y="3591"/>
                  </a:lnTo>
                  <a:lnTo>
                    <a:pt x="3698" y="3560"/>
                  </a:lnTo>
                  <a:lnTo>
                    <a:pt x="3996" y="3517"/>
                  </a:lnTo>
                  <a:lnTo>
                    <a:pt x="4282" y="3464"/>
                  </a:lnTo>
                  <a:lnTo>
                    <a:pt x="4548" y="3390"/>
                  </a:lnTo>
                  <a:lnTo>
                    <a:pt x="4814" y="3294"/>
                  </a:lnTo>
                  <a:lnTo>
                    <a:pt x="5069" y="318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696" y="2784"/>
                  </a:lnTo>
                  <a:lnTo>
                    <a:pt x="5855" y="2635"/>
                  </a:lnTo>
                  <a:lnTo>
                    <a:pt x="5919" y="2550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4" y="2051"/>
                  </a:lnTo>
                  <a:lnTo>
                    <a:pt x="6195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84" y="1626"/>
                  </a:lnTo>
                  <a:lnTo>
                    <a:pt x="6174" y="1541"/>
                  </a:lnTo>
                  <a:lnTo>
                    <a:pt x="6142" y="1456"/>
                  </a:lnTo>
                  <a:lnTo>
                    <a:pt x="6110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16"/>
                  </a:lnTo>
                  <a:lnTo>
                    <a:pt x="5908" y="1042"/>
                  </a:lnTo>
                  <a:lnTo>
                    <a:pt x="5844" y="957"/>
                  </a:lnTo>
                  <a:lnTo>
                    <a:pt x="5685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47" y="404"/>
                  </a:lnTo>
                  <a:lnTo>
                    <a:pt x="4803" y="298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11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5"/>
            <p:cNvSpPr/>
            <p:nvPr/>
          </p:nvSpPr>
          <p:spPr>
            <a:xfrm>
              <a:off x="1578675" y="3345275"/>
              <a:ext cx="546125" cy="316375"/>
            </a:xfrm>
            <a:custGeom>
              <a:rect b="b" l="l" r="r" t="t"/>
              <a:pathLst>
                <a:path extrusionOk="0" h="12655" w="21845">
                  <a:moveTo>
                    <a:pt x="10880" y="1"/>
                  </a:moveTo>
                  <a:lnTo>
                    <a:pt x="10360" y="11"/>
                  </a:lnTo>
                  <a:lnTo>
                    <a:pt x="9839" y="32"/>
                  </a:lnTo>
                  <a:lnTo>
                    <a:pt x="9318" y="64"/>
                  </a:lnTo>
                  <a:lnTo>
                    <a:pt x="8798" y="117"/>
                  </a:lnTo>
                  <a:lnTo>
                    <a:pt x="8288" y="181"/>
                  </a:lnTo>
                  <a:lnTo>
                    <a:pt x="7778" y="266"/>
                  </a:lnTo>
                  <a:lnTo>
                    <a:pt x="7268" y="351"/>
                  </a:lnTo>
                  <a:lnTo>
                    <a:pt x="6779" y="468"/>
                  </a:lnTo>
                  <a:lnTo>
                    <a:pt x="6290" y="585"/>
                  </a:lnTo>
                  <a:lnTo>
                    <a:pt x="5812" y="723"/>
                  </a:lnTo>
                  <a:lnTo>
                    <a:pt x="5334" y="882"/>
                  </a:lnTo>
                  <a:lnTo>
                    <a:pt x="4877" y="1042"/>
                  </a:lnTo>
                  <a:lnTo>
                    <a:pt x="4431" y="1222"/>
                  </a:lnTo>
                  <a:lnTo>
                    <a:pt x="3995" y="1424"/>
                  </a:lnTo>
                  <a:lnTo>
                    <a:pt x="3581" y="1626"/>
                  </a:lnTo>
                  <a:lnTo>
                    <a:pt x="3167" y="1860"/>
                  </a:lnTo>
                  <a:lnTo>
                    <a:pt x="2784" y="2094"/>
                  </a:lnTo>
                  <a:lnTo>
                    <a:pt x="2423" y="2338"/>
                  </a:lnTo>
                  <a:lnTo>
                    <a:pt x="2083" y="2593"/>
                  </a:lnTo>
                  <a:lnTo>
                    <a:pt x="1775" y="2848"/>
                  </a:lnTo>
                  <a:lnTo>
                    <a:pt x="1488" y="3114"/>
                  </a:lnTo>
                  <a:lnTo>
                    <a:pt x="1233" y="3390"/>
                  </a:lnTo>
                  <a:lnTo>
                    <a:pt x="989" y="3666"/>
                  </a:lnTo>
                  <a:lnTo>
                    <a:pt x="787" y="3953"/>
                  </a:lnTo>
                  <a:lnTo>
                    <a:pt x="596" y="4240"/>
                  </a:lnTo>
                  <a:lnTo>
                    <a:pt x="436" y="4527"/>
                  </a:lnTo>
                  <a:lnTo>
                    <a:pt x="298" y="4824"/>
                  </a:lnTo>
                  <a:lnTo>
                    <a:pt x="192" y="5122"/>
                  </a:lnTo>
                  <a:lnTo>
                    <a:pt x="107" y="5419"/>
                  </a:lnTo>
                  <a:lnTo>
                    <a:pt x="43" y="5727"/>
                  </a:lnTo>
                  <a:lnTo>
                    <a:pt x="11" y="6025"/>
                  </a:lnTo>
                  <a:lnTo>
                    <a:pt x="1" y="6333"/>
                  </a:lnTo>
                  <a:lnTo>
                    <a:pt x="11" y="6630"/>
                  </a:lnTo>
                  <a:lnTo>
                    <a:pt x="54" y="6938"/>
                  </a:lnTo>
                  <a:lnTo>
                    <a:pt x="117" y="7236"/>
                  </a:lnTo>
                  <a:lnTo>
                    <a:pt x="202" y="7533"/>
                  </a:lnTo>
                  <a:lnTo>
                    <a:pt x="319" y="7831"/>
                  </a:lnTo>
                  <a:lnTo>
                    <a:pt x="457" y="8128"/>
                  </a:lnTo>
                  <a:lnTo>
                    <a:pt x="617" y="8426"/>
                  </a:lnTo>
                  <a:lnTo>
                    <a:pt x="808" y="8713"/>
                  </a:lnTo>
                  <a:lnTo>
                    <a:pt x="1021" y="8989"/>
                  </a:lnTo>
                  <a:lnTo>
                    <a:pt x="1265" y="9276"/>
                  </a:lnTo>
                  <a:lnTo>
                    <a:pt x="1531" y="9541"/>
                  </a:lnTo>
                  <a:lnTo>
                    <a:pt x="1817" y="9807"/>
                  </a:lnTo>
                  <a:lnTo>
                    <a:pt x="2126" y="10073"/>
                  </a:lnTo>
                  <a:lnTo>
                    <a:pt x="2466" y="10317"/>
                  </a:lnTo>
                  <a:lnTo>
                    <a:pt x="2827" y="10572"/>
                  </a:lnTo>
                  <a:lnTo>
                    <a:pt x="3220" y="10806"/>
                  </a:lnTo>
                  <a:lnTo>
                    <a:pt x="3634" y="11029"/>
                  </a:lnTo>
                  <a:lnTo>
                    <a:pt x="4049" y="11241"/>
                  </a:lnTo>
                  <a:lnTo>
                    <a:pt x="4484" y="11433"/>
                  </a:lnTo>
                  <a:lnTo>
                    <a:pt x="4941" y="11613"/>
                  </a:lnTo>
                  <a:lnTo>
                    <a:pt x="5398" y="11783"/>
                  </a:lnTo>
                  <a:lnTo>
                    <a:pt x="5876" y="11932"/>
                  </a:lnTo>
                  <a:lnTo>
                    <a:pt x="6354" y="12070"/>
                  </a:lnTo>
                  <a:lnTo>
                    <a:pt x="6843" y="12198"/>
                  </a:lnTo>
                  <a:lnTo>
                    <a:pt x="7342" y="12304"/>
                  </a:lnTo>
                  <a:lnTo>
                    <a:pt x="7842" y="12399"/>
                  </a:lnTo>
                  <a:lnTo>
                    <a:pt x="8352" y="12474"/>
                  </a:lnTo>
                  <a:lnTo>
                    <a:pt x="8872" y="12538"/>
                  </a:lnTo>
                  <a:lnTo>
                    <a:pt x="9382" y="12591"/>
                  </a:lnTo>
                  <a:lnTo>
                    <a:pt x="9903" y="12623"/>
                  </a:lnTo>
                  <a:lnTo>
                    <a:pt x="10434" y="12644"/>
                  </a:lnTo>
                  <a:lnTo>
                    <a:pt x="10955" y="12654"/>
                  </a:lnTo>
                  <a:lnTo>
                    <a:pt x="11475" y="12644"/>
                  </a:lnTo>
                  <a:lnTo>
                    <a:pt x="12006" y="12623"/>
                  </a:lnTo>
                  <a:lnTo>
                    <a:pt x="12527" y="12591"/>
                  </a:lnTo>
                  <a:lnTo>
                    <a:pt x="13037" y="12538"/>
                  </a:lnTo>
                  <a:lnTo>
                    <a:pt x="13558" y="12474"/>
                  </a:lnTo>
                  <a:lnTo>
                    <a:pt x="14068" y="12399"/>
                  </a:lnTo>
                  <a:lnTo>
                    <a:pt x="14567" y="12304"/>
                  </a:lnTo>
                  <a:lnTo>
                    <a:pt x="15066" y="12198"/>
                  </a:lnTo>
                  <a:lnTo>
                    <a:pt x="15555" y="12070"/>
                  </a:lnTo>
                  <a:lnTo>
                    <a:pt x="16033" y="11932"/>
                  </a:lnTo>
                  <a:lnTo>
                    <a:pt x="16501" y="11783"/>
                  </a:lnTo>
                  <a:lnTo>
                    <a:pt x="16958" y="11613"/>
                  </a:lnTo>
                  <a:lnTo>
                    <a:pt x="17404" y="11433"/>
                  </a:lnTo>
                  <a:lnTo>
                    <a:pt x="17839" y="11241"/>
                  </a:lnTo>
                  <a:lnTo>
                    <a:pt x="18264" y="11029"/>
                  </a:lnTo>
                  <a:lnTo>
                    <a:pt x="18668" y="10806"/>
                  </a:lnTo>
                  <a:lnTo>
                    <a:pt x="19051" y="10561"/>
                  </a:lnTo>
                  <a:lnTo>
                    <a:pt x="19412" y="10317"/>
                  </a:lnTo>
                  <a:lnTo>
                    <a:pt x="19752" y="10073"/>
                  </a:lnTo>
                  <a:lnTo>
                    <a:pt x="20060" y="9807"/>
                  </a:lnTo>
                  <a:lnTo>
                    <a:pt x="20347" y="9541"/>
                  </a:lnTo>
                  <a:lnTo>
                    <a:pt x="20612" y="9276"/>
                  </a:lnTo>
                  <a:lnTo>
                    <a:pt x="20846" y="8989"/>
                  </a:lnTo>
                  <a:lnTo>
                    <a:pt x="21059" y="8713"/>
                  </a:lnTo>
                  <a:lnTo>
                    <a:pt x="21239" y="8426"/>
                  </a:lnTo>
                  <a:lnTo>
                    <a:pt x="21399" y="8128"/>
                  </a:lnTo>
                  <a:lnTo>
                    <a:pt x="21537" y="7831"/>
                  </a:lnTo>
                  <a:lnTo>
                    <a:pt x="21654" y="7533"/>
                  </a:lnTo>
                  <a:lnTo>
                    <a:pt x="21739" y="7236"/>
                  </a:lnTo>
                  <a:lnTo>
                    <a:pt x="21792" y="6938"/>
                  </a:lnTo>
                  <a:lnTo>
                    <a:pt x="21834" y="6630"/>
                  </a:lnTo>
                  <a:lnTo>
                    <a:pt x="21845" y="6333"/>
                  </a:lnTo>
                  <a:lnTo>
                    <a:pt x="21834" y="6025"/>
                  </a:lnTo>
                  <a:lnTo>
                    <a:pt x="21792" y="5717"/>
                  </a:lnTo>
                  <a:lnTo>
                    <a:pt x="21728" y="5419"/>
                  </a:lnTo>
                  <a:lnTo>
                    <a:pt x="21632" y="5122"/>
                  </a:lnTo>
                  <a:lnTo>
                    <a:pt x="21526" y="4824"/>
                  </a:lnTo>
                  <a:lnTo>
                    <a:pt x="21388" y="4527"/>
                  </a:lnTo>
                  <a:lnTo>
                    <a:pt x="21218" y="4240"/>
                  </a:lnTo>
                  <a:lnTo>
                    <a:pt x="21027" y="3942"/>
                  </a:lnTo>
                  <a:lnTo>
                    <a:pt x="20814" y="3666"/>
                  </a:lnTo>
                  <a:lnTo>
                    <a:pt x="20581" y="3390"/>
                  </a:lnTo>
                  <a:lnTo>
                    <a:pt x="20315" y="3114"/>
                  </a:lnTo>
                  <a:lnTo>
                    <a:pt x="20028" y="2848"/>
                  </a:lnTo>
                  <a:lnTo>
                    <a:pt x="19709" y="2582"/>
                  </a:lnTo>
                  <a:lnTo>
                    <a:pt x="19369" y="2338"/>
                  </a:lnTo>
                  <a:lnTo>
                    <a:pt x="19008" y="2094"/>
                  </a:lnTo>
                  <a:lnTo>
                    <a:pt x="18615" y="1849"/>
                  </a:lnTo>
                  <a:lnTo>
                    <a:pt x="18211" y="1626"/>
                  </a:lnTo>
                  <a:lnTo>
                    <a:pt x="17786" y="1424"/>
                  </a:lnTo>
                  <a:lnTo>
                    <a:pt x="17351" y="1222"/>
                  </a:lnTo>
                  <a:lnTo>
                    <a:pt x="16904" y="1042"/>
                  </a:lnTo>
                  <a:lnTo>
                    <a:pt x="16437" y="872"/>
                  </a:lnTo>
                  <a:lnTo>
                    <a:pt x="15969" y="723"/>
                  </a:lnTo>
                  <a:lnTo>
                    <a:pt x="15491" y="585"/>
                  </a:lnTo>
                  <a:lnTo>
                    <a:pt x="15003" y="468"/>
                  </a:lnTo>
                  <a:lnTo>
                    <a:pt x="14503" y="351"/>
                  </a:lnTo>
                  <a:lnTo>
                    <a:pt x="13993" y="266"/>
                  </a:lnTo>
                  <a:lnTo>
                    <a:pt x="13483" y="181"/>
                  </a:lnTo>
                  <a:lnTo>
                    <a:pt x="12973" y="117"/>
                  </a:lnTo>
                  <a:lnTo>
                    <a:pt x="12453" y="64"/>
                  </a:lnTo>
                  <a:lnTo>
                    <a:pt x="11932" y="32"/>
                  </a:lnTo>
                  <a:lnTo>
                    <a:pt x="11411" y="11"/>
                  </a:lnTo>
                  <a:lnTo>
                    <a:pt x="108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5"/>
            <p:cNvSpPr/>
            <p:nvPr/>
          </p:nvSpPr>
          <p:spPr>
            <a:xfrm>
              <a:off x="1913625" y="3698800"/>
              <a:ext cx="155150" cy="89825"/>
            </a:xfrm>
            <a:custGeom>
              <a:rect b="b" l="l" r="r" t="t"/>
              <a:pathLst>
                <a:path extrusionOk="0" h="3593" w="6206">
                  <a:moveTo>
                    <a:pt x="3092" y="1"/>
                  </a:moveTo>
                  <a:lnTo>
                    <a:pt x="2795" y="12"/>
                  </a:lnTo>
                  <a:lnTo>
                    <a:pt x="2497" y="33"/>
                  </a:lnTo>
                  <a:lnTo>
                    <a:pt x="2210" y="75"/>
                  </a:lnTo>
                  <a:lnTo>
                    <a:pt x="1923" y="128"/>
                  </a:lnTo>
                  <a:lnTo>
                    <a:pt x="1658" y="203"/>
                  </a:lnTo>
                  <a:lnTo>
                    <a:pt x="1392" y="298"/>
                  </a:lnTo>
                  <a:lnTo>
                    <a:pt x="1137" y="405"/>
                  </a:lnTo>
                  <a:lnTo>
                    <a:pt x="903" y="522"/>
                  </a:lnTo>
                  <a:lnTo>
                    <a:pt x="691" y="660"/>
                  </a:lnTo>
                  <a:lnTo>
                    <a:pt x="510" y="808"/>
                  </a:lnTo>
                  <a:lnTo>
                    <a:pt x="351" y="957"/>
                  </a:lnTo>
                  <a:lnTo>
                    <a:pt x="287" y="1042"/>
                  </a:lnTo>
                  <a:lnTo>
                    <a:pt x="223" y="1117"/>
                  </a:lnTo>
                  <a:lnTo>
                    <a:pt x="170" y="1202"/>
                  </a:lnTo>
                  <a:lnTo>
                    <a:pt x="128" y="1287"/>
                  </a:lnTo>
                  <a:lnTo>
                    <a:pt x="85" y="1371"/>
                  </a:lnTo>
                  <a:lnTo>
                    <a:pt x="53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796"/>
                  </a:lnTo>
                  <a:lnTo>
                    <a:pt x="0" y="1881"/>
                  </a:lnTo>
                  <a:lnTo>
                    <a:pt x="22" y="1966"/>
                  </a:lnTo>
                  <a:lnTo>
                    <a:pt x="32" y="2051"/>
                  </a:lnTo>
                  <a:lnTo>
                    <a:pt x="64" y="2136"/>
                  </a:lnTo>
                  <a:lnTo>
                    <a:pt x="96" y="2221"/>
                  </a:lnTo>
                  <a:lnTo>
                    <a:pt x="128" y="2306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98" y="2551"/>
                  </a:lnTo>
                  <a:lnTo>
                    <a:pt x="362" y="2636"/>
                  </a:lnTo>
                  <a:lnTo>
                    <a:pt x="521" y="2785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58" y="3188"/>
                  </a:lnTo>
                  <a:lnTo>
                    <a:pt x="1403" y="3295"/>
                  </a:lnTo>
                  <a:lnTo>
                    <a:pt x="1668" y="3390"/>
                  </a:lnTo>
                  <a:lnTo>
                    <a:pt x="1945" y="3465"/>
                  </a:lnTo>
                  <a:lnTo>
                    <a:pt x="2231" y="3518"/>
                  </a:lnTo>
                  <a:lnTo>
                    <a:pt x="2518" y="3560"/>
                  </a:lnTo>
                  <a:lnTo>
                    <a:pt x="2816" y="3581"/>
                  </a:lnTo>
                  <a:lnTo>
                    <a:pt x="3113" y="3592"/>
                  </a:lnTo>
                  <a:lnTo>
                    <a:pt x="3411" y="3581"/>
                  </a:lnTo>
                  <a:lnTo>
                    <a:pt x="3708" y="3560"/>
                  </a:lnTo>
                  <a:lnTo>
                    <a:pt x="3995" y="3518"/>
                  </a:lnTo>
                  <a:lnTo>
                    <a:pt x="4282" y="3465"/>
                  </a:lnTo>
                  <a:lnTo>
                    <a:pt x="4558" y="3390"/>
                  </a:lnTo>
                  <a:lnTo>
                    <a:pt x="4824" y="3295"/>
                  </a:lnTo>
                  <a:lnTo>
                    <a:pt x="5068" y="3188"/>
                  </a:lnTo>
                  <a:lnTo>
                    <a:pt x="5313" y="3071"/>
                  </a:lnTo>
                  <a:lnTo>
                    <a:pt x="5514" y="2933"/>
                  </a:lnTo>
                  <a:lnTo>
                    <a:pt x="5706" y="2785"/>
                  </a:lnTo>
                  <a:lnTo>
                    <a:pt x="5854" y="2636"/>
                  </a:lnTo>
                  <a:lnTo>
                    <a:pt x="5929" y="2551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8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3" y="2051"/>
                  </a:lnTo>
                  <a:lnTo>
                    <a:pt x="6194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4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7"/>
                  </a:lnTo>
                  <a:lnTo>
                    <a:pt x="6035" y="1202"/>
                  </a:lnTo>
                  <a:lnTo>
                    <a:pt x="5982" y="1117"/>
                  </a:lnTo>
                  <a:lnTo>
                    <a:pt x="5918" y="1042"/>
                  </a:lnTo>
                  <a:lnTo>
                    <a:pt x="5844" y="957"/>
                  </a:lnTo>
                  <a:lnTo>
                    <a:pt x="5695" y="808"/>
                  </a:lnTo>
                  <a:lnTo>
                    <a:pt x="5504" y="660"/>
                  </a:lnTo>
                  <a:lnTo>
                    <a:pt x="5291" y="522"/>
                  </a:lnTo>
                  <a:lnTo>
                    <a:pt x="5058" y="405"/>
                  </a:lnTo>
                  <a:lnTo>
                    <a:pt x="4803" y="298"/>
                  </a:lnTo>
                  <a:lnTo>
                    <a:pt x="4537" y="203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3"/>
                  </a:lnTo>
                  <a:lnTo>
                    <a:pt x="3390" y="12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5"/>
            <p:cNvSpPr/>
            <p:nvPr/>
          </p:nvSpPr>
          <p:spPr>
            <a:xfrm>
              <a:off x="2192525" y="3700150"/>
              <a:ext cx="155125" cy="89800"/>
            </a:xfrm>
            <a:custGeom>
              <a:rect b="b" l="l" r="r" t="t"/>
              <a:pathLst>
                <a:path extrusionOk="0" h="3592" w="6205">
                  <a:moveTo>
                    <a:pt x="2794" y="0"/>
                  </a:moveTo>
                  <a:lnTo>
                    <a:pt x="2497" y="32"/>
                  </a:lnTo>
                  <a:lnTo>
                    <a:pt x="2210" y="74"/>
                  </a:lnTo>
                  <a:lnTo>
                    <a:pt x="1923" y="128"/>
                  </a:lnTo>
                  <a:lnTo>
                    <a:pt x="1647" y="202"/>
                  </a:lnTo>
                  <a:lnTo>
                    <a:pt x="1381" y="298"/>
                  </a:lnTo>
                  <a:lnTo>
                    <a:pt x="1137" y="404"/>
                  </a:lnTo>
                  <a:lnTo>
                    <a:pt x="893" y="521"/>
                  </a:lnTo>
                  <a:lnTo>
                    <a:pt x="680" y="659"/>
                  </a:lnTo>
                  <a:lnTo>
                    <a:pt x="500" y="808"/>
                  </a:lnTo>
                  <a:lnTo>
                    <a:pt x="340" y="956"/>
                  </a:lnTo>
                  <a:lnTo>
                    <a:pt x="276" y="1041"/>
                  </a:lnTo>
                  <a:lnTo>
                    <a:pt x="223" y="1116"/>
                  </a:lnTo>
                  <a:lnTo>
                    <a:pt x="170" y="1201"/>
                  </a:lnTo>
                  <a:lnTo>
                    <a:pt x="117" y="1286"/>
                  </a:lnTo>
                  <a:lnTo>
                    <a:pt x="85" y="1371"/>
                  </a:lnTo>
                  <a:lnTo>
                    <a:pt x="53" y="1456"/>
                  </a:lnTo>
                  <a:lnTo>
                    <a:pt x="21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796"/>
                  </a:lnTo>
                  <a:lnTo>
                    <a:pt x="0" y="1881"/>
                  </a:lnTo>
                  <a:lnTo>
                    <a:pt x="11" y="1966"/>
                  </a:lnTo>
                  <a:lnTo>
                    <a:pt x="32" y="2051"/>
                  </a:lnTo>
                  <a:lnTo>
                    <a:pt x="53" y="2136"/>
                  </a:lnTo>
                  <a:lnTo>
                    <a:pt x="85" y="2221"/>
                  </a:lnTo>
                  <a:lnTo>
                    <a:pt x="128" y="2306"/>
                  </a:lnTo>
                  <a:lnTo>
                    <a:pt x="170" y="2391"/>
                  </a:lnTo>
                  <a:lnTo>
                    <a:pt x="223" y="2476"/>
                  </a:lnTo>
                  <a:lnTo>
                    <a:pt x="287" y="2550"/>
                  </a:lnTo>
                  <a:lnTo>
                    <a:pt x="351" y="2635"/>
                  </a:lnTo>
                  <a:lnTo>
                    <a:pt x="510" y="2784"/>
                  </a:lnTo>
                  <a:lnTo>
                    <a:pt x="701" y="2932"/>
                  </a:lnTo>
                  <a:lnTo>
                    <a:pt x="914" y="3060"/>
                  </a:lnTo>
                  <a:lnTo>
                    <a:pt x="1148" y="3187"/>
                  </a:lnTo>
                  <a:lnTo>
                    <a:pt x="1403" y="3294"/>
                  </a:lnTo>
                  <a:lnTo>
                    <a:pt x="1668" y="3389"/>
                  </a:lnTo>
                  <a:lnTo>
                    <a:pt x="1945" y="3464"/>
                  </a:lnTo>
                  <a:lnTo>
                    <a:pt x="2221" y="3517"/>
                  </a:lnTo>
                  <a:lnTo>
                    <a:pt x="2518" y="3559"/>
                  </a:lnTo>
                  <a:lnTo>
                    <a:pt x="2816" y="3581"/>
                  </a:lnTo>
                  <a:lnTo>
                    <a:pt x="3113" y="3591"/>
                  </a:lnTo>
                  <a:lnTo>
                    <a:pt x="3411" y="3581"/>
                  </a:lnTo>
                  <a:lnTo>
                    <a:pt x="3698" y="3559"/>
                  </a:lnTo>
                  <a:lnTo>
                    <a:pt x="3995" y="3517"/>
                  </a:lnTo>
                  <a:lnTo>
                    <a:pt x="4271" y="3464"/>
                  </a:lnTo>
                  <a:lnTo>
                    <a:pt x="4548" y="3389"/>
                  </a:lnTo>
                  <a:lnTo>
                    <a:pt x="4813" y="3294"/>
                  </a:lnTo>
                  <a:lnTo>
                    <a:pt x="5068" y="3187"/>
                  </a:lnTo>
                  <a:lnTo>
                    <a:pt x="5302" y="3071"/>
                  </a:lnTo>
                  <a:lnTo>
                    <a:pt x="5514" y="2932"/>
                  </a:lnTo>
                  <a:lnTo>
                    <a:pt x="5695" y="2784"/>
                  </a:lnTo>
                  <a:lnTo>
                    <a:pt x="5854" y="2635"/>
                  </a:lnTo>
                  <a:lnTo>
                    <a:pt x="5918" y="2550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7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3" y="2051"/>
                  </a:lnTo>
                  <a:lnTo>
                    <a:pt x="6194" y="1966"/>
                  </a:lnTo>
                  <a:lnTo>
                    <a:pt x="6194" y="1881"/>
                  </a:lnTo>
                  <a:lnTo>
                    <a:pt x="6205" y="1796"/>
                  </a:lnTo>
                  <a:lnTo>
                    <a:pt x="6194" y="1711"/>
                  </a:lnTo>
                  <a:lnTo>
                    <a:pt x="6184" y="1626"/>
                  </a:lnTo>
                  <a:lnTo>
                    <a:pt x="6173" y="1541"/>
                  </a:lnTo>
                  <a:lnTo>
                    <a:pt x="6141" y="1456"/>
                  </a:lnTo>
                  <a:lnTo>
                    <a:pt x="6109" y="1371"/>
                  </a:lnTo>
                  <a:lnTo>
                    <a:pt x="6067" y="1286"/>
                  </a:lnTo>
                  <a:lnTo>
                    <a:pt x="6024" y="1201"/>
                  </a:lnTo>
                  <a:lnTo>
                    <a:pt x="5971" y="1116"/>
                  </a:lnTo>
                  <a:lnTo>
                    <a:pt x="5907" y="1041"/>
                  </a:lnTo>
                  <a:lnTo>
                    <a:pt x="5844" y="956"/>
                  </a:lnTo>
                  <a:lnTo>
                    <a:pt x="5684" y="808"/>
                  </a:lnTo>
                  <a:lnTo>
                    <a:pt x="5504" y="659"/>
                  </a:lnTo>
                  <a:lnTo>
                    <a:pt x="5281" y="521"/>
                  </a:lnTo>
                  <a:lnTo>
                    <a:pt x="5047" y="404"/>
                  </a:lnTo>
                  <a:lnTo>
                    <a:pt x="4803" y="298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4"/>
                  </a:lnTo>
                  <a:lnTo>
                    <a:pt x="3687" y="32"/>
                  </a:lnTo>
                  <a:lnTo>
                    <a:pt x="33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5"/>
            <p:cNvSpPr/>
            <p:nvPr/>
          </p:nvSpPr>
          <p:spPr>
            <a:xfrm>
              <a:off x="1637125" y="3698800"/>
              <a:ext cx="155125" cy="89825"/>
            </a:xfrm>
            <a:custGeom>
              <a:rect b="b" l="l" r="r" t="t"/>
              <a:pathLst>
                <a:path extrusionOk="0" h="3593" w="6205">
                  <a:moveTo>
                    <a:pt x="3092" y="1"/>
                  </a:moveTo>
                  <a:lnTo>
                    <a:pt x="2794" y="12"/>
                  </a:lnTo>
                  <a:lnTo>
                    <a:pt x="2507" y="33"/>
                  </a:lnTo>
                  <a:lnTo>
                    <a:pt x="2210" y="75"/>
                  </a:lnTo>
                  <a:lnTo>
                    <a:pt x="1934" y="128"/>
                  </a:lnTo>
                  <a:lnTo>
                    <a:pt x="1657" y="203"/>
                  </a:lnTo>
                  <a:lnTo>
                    <a:pt x="1392" y="298"/>
                  </a:lnTo>
                  <a:lnTo>
                    <a:pt x="1137" y="405"/>
                  </a:lnTo>
                  <a:lnTo>
                    <a:pt x="903" y="522"/>
                  </a:lnTo>
                  <a:lnTo>
                    <a:pt x="691" y="660"/>
                  </a:lnTo>
                  <a:lnTo>
                    <a:pt x="510" y="808"/>
                  </a:lnTo>
                  <a:lnTo>
                    <a:pt x="351" y="957"/>
                  </a:lnTo>
                  <a:lnTo>
                    <a:pt x="287" y="1042"/>
                  </a:lnTo>
                  <a:lnTo>
                    <a:pt x="223" y="1117"/>
                  </a:lnTo>
                  <a:lnTo>
                    <a:pt x="170" y="1202"/>
                  </a:lnTo>
                  <a:lnTo>
                    <a:pt x="128" y="1287"/>
                  </a:lnTo>
                  <a:lnTo>
                    <a:pt x="85" y="1371"/>
                  </a:lnTo>
                  <a:lnTo>
                    <a:pt x="53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796"/>
                  </a:lnTo>
                  <a:lnTo>
                    <a:pt x="11" y="1881"/>
                  </a:lnTo>
                  <a:lnTo>
                    <a:pt x="21" y="1966"/>
                  </a:lnTo>
                  <a:lnTo>
                    <a:pt x="32" y="2051"/>
                  </a:lnTo>
                  <a:lnTo>
                    <a:pt x="64" y="2136"/>
                  </a:lnTo>
                  <a:lnTo>
                    <a:pt x="96" y="2221"/>
                  </a:lnTo>
                  <a:lnTo>
                    <a:pt x="138" y="2306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98" y="2551"/>
                  </a:lnTo>
                  <a:lnTo>
                    <a:pt x="361" y="2636"/>
                  </a:lnTo>
                  <a:lnTo>
                    <a:pt x="521" y="2785"/>
                  </a:lnTo>
                  <a:lnTo>
                    <a:pt x="701" y="2933"/>
                  </a:lnTo>
                  <a:lnTo>
                    <a:pt x="914" y="3071"/>
                  </a:lnTo>
                  <a:lnTo>
                    <a:pt x="1158" y="3188"/>
                  </a:lnTo>
                  <a:lnTo>
                    <a:pt x="1402" y="3295"/>
                  </a:lnTo>
                  <a:lnTo>
                    <a:pt x="1668" y="3390"/>
                  </a:lnTo>
                  <a:lnTo>
                    <a:pt x="1944" y="3465"/>
                  </a:lnTo>
                  <a:lnTo>
                    <a:pt x="2231" y="3518"/>
                  </a:lnTo>
                  <a:lnTo>
                    <a:pt x="2518" y="3560"/>
                  </a:lnTo>
                  <a:lnTo>
                    <a:pt x="2816" y="3581"/>
                  </a:lnTo>
                  <a:lnTo>
                    <a:pt x="3113" y="3592"/>
                  </a:lnTo>
                  <a:lnTo>
                    <a:pt x="3411" y="3581"/>
                  </a:lnTo>
                  <a:lnTo>
                    <a:pt x="3708" y="3560"/>
                  </a:lnTo>
                  <a:lnTo>
                    <a:pt x="3995" y="3518"/>
                  </a:lnTo>
                  <a:lnTo>
                    <a:pt x="4282" y="3465"/>
                  </a:lnTo>
                  <a:lnTo>
                    <a:pt x="4558" y="3390"/>
                  </a:lnTo>
                  <a:lnTo>
                    <a:pt x="4824" y="3295"/>
                  </a:lnTo>
                  <a:lnTo>
                    <a:pt x="5068" y="3188"/>
                  </a:lnTo>
                  <a:lnTo>
                    <a:pt x="5312" y="3071"/>
                  </a:lnTo>
                  <a:lnTo>
                    <a:pt x="5525" y="2933"/>
                  </a:lnTo>
                  <a:lnTo>
                    <a:pt x="5705" y="2785"/>
                  </a:lnTo>
                  <a:lnTo>
                    <a:pt x="5854" y="2636"/>
                  </a:lnTo>
                  <a:lnTo>
                    <a:pt x="5929" y="2551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8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84" y="2051"/>
                  </a:lnTo>
                  <a:lnTo>
                    <a:pt x="6194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4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7" y="1287"/>
                  </a:lnTo>
                  <a:lnTo>
                    <a:pt x="6035" y="1202"/>
                  </a:lnTo>
                  <a:lnTo>
                    <a:pt x="5982" y="1117"/>
                  </a:lnTo>
                  <a:lnTo>
                    <a:pt x="5918" y="1042"/>
                  </a:lnTo>
                  <a:lnTo>
                    <a:pt x="5854" y="957"/>
                  </a:lnTo>
                  <a:lnTo>
                    <a:pt x="5695" y="808"/>
                  </a:lnTo>
                  <a:lnTo>
                    <a:pt x="5504" y="660"/>
                  </a:lnTo>
                  <a:lnTo>
                    <a:pt x="5291" y="522"/>
                  </a:lnTo>
                  <a:lnTo>
                    <a:pt x="5057" y="405"/>
                  </a:lnTo>
                  <a:lnTo>
                    <a:pt x="4802" y="298"/>
                  </a:lnTo>
                  <a:lnTo>
                    <a:pt x="4537" y="203"/>
                  </a:lnTo>
                  <a:lnTo>
                    <a:pt x="4261" y="128"/>
                  </a:lnTo>
                  <a:lnTo>
                    <a:pt x="3984" y="75"/>
                  </a:lnTo>
                  <a:lnTo>
                    <a:pt x="3687" y="33"/>
                  </a:lnTo>
                  <a:lnTo>
                    <a:pt x="3389" y="12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5"/>
            <p:cNvSpPr/>
            <p:nvPr/>
          </p:nvSpPr>
          <p:spPr>
            <a:xfrm>
              <a:off x="2471150" y="370147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2795" y="0"/>
                  </a:moveTo>
                  <a:lnTo>
                    <a:pt x="2497" y="32"/>
                  </a:lnTo>
                  <a:lnTo>
                    <a:pt x="2210" y="75"/>
                  </a:lnTo>
                  <a:lnTo>
                    <a:pt x="1924" y="128"/>
                  </a:lnTo>
                  <a:lnTo>
                    <a:pt x="1647" y="202"/>
                  </a:lnTo>
                  <a:lnTo>
                    <a:pt x="1382" y="287"/>
                  </a:lnTo>
                  <a:lnTo>
                    <a:pt x="1137" y="404"/>
                  </a:lnTo>
                  <a:lnTo>
                    <a:pt x="904" y="521"/>
                  </a:lnTo>
                  <a:lnTo>
                    <a:pt x="691" y="659"/>
                  </a:lnTo>
                  <a:lnTo>
                    <a:pt x="500" y="808"/>
                  </a:lnTo>
                  <a:lnTo>
                    <a:pt x="351" y="956"/>
                  </a:lnTo>
                  <a:lnTo>
                    <a:pt x="287" y="1041"/>
                  </a:lnTo>
                  <a:lnTo>
                    <a:pt x="224" y="1116"/>
                  </a:lnTo>
                  <a:lnTo>
                    <a:pt x="170" y="1201"/>
                  </a:lnTo>
                  <a:lnTo>
                    <a:pt x="128" y="1286"/>
                  </a:lnTo>
                  <a:lnTo>
                    <a:pt x="85" y="1360"/>
                  </a:lnTo>
                  <a:lnTo>
                    <a:pt x="54" y="1445"/>
                  </a:lnTo>
                  <a:lnTo>
                    <a:pt x="32" y="1530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796"/>
                  </a:lnTo>
                  <a:lnTo>
                    <a:pt x="0" y="1881"/>
                  </a:lnTo>
                  <a:lnTo>
                    <a:pt x="11" y="1966"/>
                  </a:lnTo>
                  <a:lnTo>
                    <a:pt x="32" y="2051"/>
                  </a:lnTo>
                  <a:lnTo>
                    <a:pt x="54" y="2136"/>
                  </a:lnTo>
                  <a:lnTo>
                    <a:pt x="85" y="2221"/>
                  </a:lnTo>
                  <a:lnTo>
                    <a:pt x="128" y="2306"/>
                  </a:lnTo>
                  <a:lnTo>
                    <a:pt x="181" y="2391"/>
                  </a:lnTo>
                  <a:lnTo>
                    <a:pt x="234" y="2465"/>
                  </a:lnTo>
                  <a:lnTo>
                    <a:pt x="287" y="2550"/>
                  </a:lnTo>
                  <a:lnTo>
                    <a:pt x="362" y="2624"/>
                  </a:lnTo>
                  <a:lnTo>
                    <a:pt x="521" y="2784"/>
                  </a:lnTo>
                  <a:lnTo>
                    <a:pt x="702" y="2933"/>
                  </a:lnTo>
                  <a:lnTo>
                    <a:pt x="914" y="3060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9" y="3389"/>
                  </a:lnTo>
                  <a:lnTo>
                    <a:pt x="1945" y="3464"/>
                  </a:lnTo>
                  <a:lnTo>
                    <a:pt x="2232" y="3517"/>
                  </a:lnTo>
                  <a:lnTo>
                    <a:pt x="2518" y="3559"/>
                  </a:lnTo>
                  <a:lnTo>
                    <a:pt x="2816" y="3581"/>
                  </a:lnTo>
                  <a:lnTo>
                    <a:pt x="3113" y="3591"/>
                  </a:lnTo>
                  <a:lnTo>
                    <a:pt x="3411" y="3581"/>
                  </a:lnTo>
                  <a:lnTo>
                    <a:pt x="3708" y="3559"/>
                  </a:lnTo>
                  <a:lnTo>
                    <a:pt x="3995" y="3517"/>
                  </a:lnTo>
                  <a:lnTo>
                    <a:pt x="4282" y="3464"/>
                  </a:lnTo>
                  <a:lnTo>
                    <a:pt x="4558" y="3389"/>
                  </a:lnTo>
                  <a:lnTo>
                    <a:pt x="4813" y="3294"/>
                  </a:lnTo>
                  <a:lnTo>
                    <a:pt x="5068" y="3188"/>
                  </a:lnTo>
                  <a:lnTo>
                    <a:pt x="5302" y="3060"/>
                  </a:lnTo>
                  <a:lnTo>
                    <a:pt x="5515" y="2933"/>
                  </a:lnTo>
                  <a:lnTo>
                    <a:pt x="5706" y="2784"/>
                  </a:lnTo>
                  <a:lnTo>
                    <a:pt x="5855" y="2624"/>
                  </a:lnTo>
                  <a:lnTo>
                    <a:pt x="5918" y="2550"/>
                  </a:lnTo>
                  <a:lnTo>
                    <a:pt x="5982" y="2465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3" y="2051"/>
                  </a:lnTo>
                  <a:lnTo>
                    <a:pt x="6195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3" y="1530"/>
                  </a:lnTo>
                  <a:lnTo>
                    <a:pt x="6152" y="1445"/>
                  </a:lnTo>
                  <a:lnTo>
                    <a:pt x="6120" y="1360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16"/>
                  </a:lnTo>
                  <a:lnTo>
                    <a:pt x="5918" y="1041"/>
                  </a:lnTo>
                  <a:lnTo>
                    <a:pt x="5844" y="956"/>
                  </a:lnTo>
                  <a:lnTo>
                    <a:pt x="5695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58" y="404"/>
                  </a:lnTo>
                  <a:lnTo>
                    <a:pt x="4803" y="287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5"/>
            <p:cNvSpPr/>
            <p:nvPr/>
          </p:nvSpPr>
          <p:spPr>
            <a:xfrm>
              <a:off x="1358475" y="3700150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2795" y="0"/>
                  </a:moveTo>
                  <a:lnTo>
                    <a:pt x="2498" y="32"/>
                  </a:lnTo>
                  <a:lnTo>
                    <a:pt x="2211" y="74"/>
                  </a:lnTo>
                  <a:lnTo>
                    <a:pt x="1924" y="128"/>
                  </a:lnTo>
                  <a:lnTo>
                    <a:pt x="1648" y="202"/>
                  </a:lnTo>
                  <a:lnTo>
                    <a:pt x="1382" y="298"/>
                  </a:lnTo>
                  <a:lnTo>
                    <a:pt x="1138" y="404"/>
                  </a:lnTo>
                  <a:lnTo>
                    <a:pt x="904" y="521"/>
                  </a:lnTo>
                  <a:lnTo>
                    <a:pt x="691" y="659"/>
                  </a:lnTo>
                  <a:lnTo>
                    <a:pt x="500" y="808"/>
                  </a:lnTo>
                  <a:lnTo>
                    <a:pt x="351" y="956"/>
                  </a:lnTo>
                  <a:lnTo>
                    <a:pt x="288" y="1041"/>
                  </a:lnTo>
                  <a:lnTo>
                    <a:pt x="224" y="1116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66"/>
                  </a:lnTo>
                  <a:lnTo>
                    <a:pt x="33" y="2051"/>
                  </a:lnTo>
                  <a:lnTo>
                    <a:pt x="54" y="2136"/>
                  </a:lnTo>
                  <a:lnTo>
                    <a:pt x="86" y="2221"/>
                  </a:lnTo>
                  <a:lnTo>
                    <a:pt x="128" y="2306"/>
                  </a:lnTo>
                  <a:lnTo>
                    <a:pt x="181" y="2391"/>
                  </a:lnTo>
                  <a:lnTo>
                    <a:pt x="235" y="2476"/>
                  </a:lnTo>
                  <a:lnTo>
                    <a:pt x="288" y="2550"/>
                  </a:lnTo>
                  <a:lnTo>
                    <a:pt x="362" y="2635"/>
                  </a:lnTo>
                  <a:lnTo>
                    <a:pt x="521" y="2784"/>
                  </a:lnTo>
                  <a:lnTo>
                    <a:pt x="702" y="2932"/>
                  </a:lnTo>
                  <a:lnTo>
                    <a:pt x="915" y="3071"/>
                  </a:lnTo>
                  <a:lnTo>
                    <a:pt x="1148" y="3187"/>
                  </a:lnTo>
                  <a:lnTo>
                    <a:pt x="1403" y="3294"/>
                  </a:lnTo>
                  <a:lnTo>
                    <a:pt x="1669" y="3389"/>
                  </a:lnTo>
                  <a:lnTo>
                    <a:pt x="1945" y="3464"/>
                  </a:lnTo>
                  <a:lnTo>
                    <a:pt x="2232" y="3517"/>
                  </a:lnTo>
                  <a:lnTo>
                    <a:pt x="2519" y="3559"/>
                  </a:lnTo>
                  <a:lnTo>
                    <a:pt x="2816" y="3581"/>
                  </a:lnTo>
                  <a:lnTo>
                    <a:pt x="3114" y="3591"/>
                  </a:lnTo>
                  <a:lnTo>
                    <a:pt x="3411" y="3581"/>
                  </a:lnTo>
                  <a:lnTo>
                    <a:pt x="3709" y="3559"/>
                  </a:lnTo>
                  <a:lnTo>
                    <a:pt x="3996" y="3517"/>
                  </a:lnTo>
                  <a:lnTo>
                    <a:pt x="4283" y="3464"/>
                  </a:lnTo>
                  <a:lnTo>
                    <a:pt x="4559" y="3389"/>
                  </a:lnTo>
                  <a:lnTo>
                    <a:pt x="4824" y="3294"/>
                  </a:lnTo>
                  <a:lnTo>
                    <a:pt x="5069" y="3187"/>
                  </a:lnTo>
                  <a:lnTo>
                    <a:pt x="5302" y="3071"/>
                  </a:lnTo>
                  <a:lnTo>
                    <a:pt x="5515" y="2932"/>
                  </a:lnTo>
                  <a:lnTo>
                    <a:pt x="5706" y="2784"/>
                  </a:lnTo>
                  <a:lnTo>
                    <a:pt x="5855" y="2635"/>
                  </a:lnTo>
                  <a:lnTo>
                    <a:pt x="5929" y="2550"/>
                  </a:lnTo>
                  <a:lnTo>
                    <a:pt x="5982" y="2476"/>
                  </a:lnTo>
                  <a:lnTo>
                    <a:pt x="6036" y="2391"/>
                  </a:lnTo>
                  <a:lnTo>
                    <a:pt x="6078" y="2306"/>
                  </a:lnTo>
                  <a:lnTo>
                    <a:pt x="6121" y="2221"/>
                  </a:lnTo>
                  <a:lnTo>
                    <a:pt x="6152" y="2136"/>
                  </a:lnTo>
                  <a:lnTo>
                    <a:pt x="6174" y="2051"/>
                  </a:lnTo>
                  <a:lnTo>
                    <a:pt x="6195" y="1966"/>
                  </a:lnTo>
                  <a:lnTo>
                    <a:pt x="6206" y="1881"/>
                  </a:lnTo>
                  <a:lnTo>
                    <a:pt x="6206" y="179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52" y="1456"/>
                  </a:lnTo>
                  <a:lnTo>
                    <a:pt x="6121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16"/>
                  </a:lnTo>
                  <a:lnTo>
                    <a:pt x="5919" y="1041"/>
                  </a:lnTo>
                  <a:lnTo>
                    <a:pt x="5844" y="956"/>
                  </a:lnTo>
                  <a:lnTo>
                    <a:pt x="5685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8" y="202"/>
                  </a:lnTo>
                  <a:lnTo>
                    <a:pt x="4261" y="128"/>
                  </a:lnTo>
                  <a:lnTo>
                    <a:pt x="3974" y="74"/>
                  </a:lnTo>
                  <a:lnTo>
                    <a:pt x="3688" y="32"/>
                  </a:lnTo>
                  <a:lnTo>
                    <a:pt x="3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5"/>
            <p:cNvSpPr/>
            <p:nvPr/>
          </p:nvSpPr>
          <p:spPr>
            <a:xfrm>
              <a:off x="1079850" y="370147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2795" y="0"/>
                  </a:moveTo>
                  <a:lnTo>
                    <a:pt x="2497" y="32"/>
                  </a:lnTo>
                  <a:lnTo>
                    <a:pt x="2210" y="75"/>
                  </a:lnTo>
                  <a:lnTo>
                    <a:pt x="1924" y="128"/>
                  </a:lnTo>
                  <a:lnTo>
                    <a:pt x="1647" y="202"/>
                  </a:lnTo>
                  <a:lnTo>
                    <a:pt x="1382" y="298"/>
                  </a:lnTo>
                  <a:lnTo>
                    <a:pt x="1137" y="404"/>
                  </a:lnTo>
                  <a:lnTo>
                    <a:pt x="893" y="521"/>
                  </a:lnTo>
                  <a:lnTo>
                    <a:pt x="681" y="659"/>
                  </a:lnTo>
                  <a:lnTo>
                    <a:pt x="500" y="808"/>
                  </a:lnTo>
                  <a:lnTo>
                    <a:pt x="351" y="956"/>
                  </a:lnTo>
                  <a:lnTo>
                    <a:pt x="277" y="1041"/>
                  </a:lnTo>
                  <a:lnTo>
                    <a:pt x="224" y="1116"/>
                  </a:lnTo>
                  <a:lnTo>
                    <a:pt x="171" y="1201"/>
                  </a:lnTo>
                  <a:lnTo>
                    <a:pt x="117" y="1286"/>
                  </a:lnTo>
                  <a:lnTo>
                    <a:pt x="86" y="1371"/>
                  </a:lnTo>
                  <a:lnTo>
                    <a:pt x="54" y="1445"/>
                  </a:lnTo>
                  <a:lnTo>
                    <a:pt x="22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66"/>
                  </a:lnTo>
                  <a:lnTo>
                    <a:pt x="32" y="2051"/>
                  </a:lnTo>
                  <a:lnTo>
                    <a:pt x="54" y="2136"/>
                  </a:lnTo>
                  <a:lnTo>
                    <a:pt x="86" y="2221"/>
                  </a:lnTo>
                  <a:lnTo>
                    <a:pt x="128" y="2306"/>
                  </a:lnTo>
                  <a:lnTo>
                    <a:pt x="171" y="2391"/>
                  </a:lnTo>
                  <a:lnTo>
                    <a:pt x="224" y="2465"/>
                  </a:lnTo>
                  <a:lnTo>
                    <a:pt x="287" y="2550"/>
                  </a:lnTo>
                  <a:lnTo>
                    <a:pt x="351" y="2624"/>
                  </a:lnTo>
                  <a:lnTo>
                    <a:pt x="511" y="2784"/>
                  </a:lnTo>
                  <a:lnTo>
                    <a:pt x="702" y="2933"/>
                  </a:lnTo>
                  <a:lnTo>
                    <a:pt x="914" y="3060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9" y="3389"/>
                  </a:lnTo>
                  <a:lnTo>
                    <a:pt x="1945" y="3464"/>
                  </a:lnTo>
                  <a:lnTo>
                    <a:pt x="2221" y="3517"/>
                  </a:lnTo>
                  <a:lnTo>
                    <a:pt x="2519" y="3559"/>
                  </a:lnTo>
                  <a:lnTo>
                    <a:pt x="2816" y="3581"/>
                  </a:lnTo>
                  <a:lnTo>
                    <a:pt x="3114" y="3591"/>
                  </a:lnTo>
                  <a:lnTo>
                    <a:pt x="3411" y="3581"/>
                  </a:lnTo>
                  <a:lnTo>
                    <a:pt x="3698" y="3559"/>
                  </a:lnTo>
                  <a:lnTo>
                    <a:pt x="3995" y="3517"/>
                  </a:lnTo>
                  <a:lnTo>
                    <a:pt x="4272" y="3464"/>
                  </a:lnTo>
                  <a:lnTo>
                    <a:pt x="4548" y="3389"/>
                  </a:lnTo>
                  <a:lnTo>
                    <a:pt x="4813" y="3294"/>
                  </a:lnTo>
                  <a:lnTo>
                    <a:pt x="5068" y="3188"/>
                  </a:lnTo>
                  <a:lnTo>
                    <a:pt x="5302" y="3060"/>
                  </a:lnTo>
                  <a:lnTo>
                    <a:pt x="5515" y="2933"/>
                  </a:lnTo>
                  <a:lnTo>
                    <a:pt x="5695" y="2784"/>
                  </a:lnTo>
                  <a:lnTo>
                    <a:pt x="5855" y="2635"/>
                  </a:lnTo>
                  <a:lnTo>
                    <a:pt x="5918" y="2550"/>
                  </a:lnTo>
                  <a:lnTo>
                    <a:pt x="5982" y="2465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3" y="2051"/>
                  </a:lnTo>
                  <a:lnTo>
                    <a:pt x="6195" y="1966"/>
                  </a:lnTo>
                  <a:lnTo>
                    <a:pt x="6195" y="1881"/>
                  </a:lnTo>
                  <a:lnTo>
                    <a:pt x="6205" y="1796"/>
                  </a:lnTo>
                  <a:lnTo>
                    <a:pt x="6195" y="1711"/>
                  </a:lnTo>
                  <a:lnTo>
                    <a:pt x="6184" y="1626"/>
                  </a:lnTo>
                  <a:lnTo>
                    <a:pt x="6173" y="1541"/>
                  </a:lnTo>
                  <a:lnTo>
                    <a:pt x="6142" y="1445"/>
                  </a:lnTo>
                  <a:lnTo>
                    <a:pt x="6110" y="1371"/>
                  </a:lnTo>
                  <a:lnTo>
                    <a:pt x="6067" y="1286"/>
                  </a:lnTo>
                  <a:lnTo>
                    <a:pt x="6025" y="1201"/>
                  </a:lnTo>
                  <a:lnTo>
                    <a:pt x="5972" y="1116"/>
                  </a:lnTo>
                  <a:lnTo>
                    <a:pt x="5908" y="1041"/>
                  </a:lnTo>
                  <a:lnTo>
                    <a:pt x="5844" y="956"/>
                  </a:lnTo>
                  <a:lnTo>
                    <a:pt x="5685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47" y="404"/>
                  </a:lnTo>
                  <a:lnTo>
                    <a:pt x="4803" y="287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5"/>
            <p:cNvSpPr/>
            <p:nvPr/>
          </p:nvSpPr>
          <p:spPr>
            <a:xfrm>
              <a:off x="1497125" y="3780100"/>
              <a:ext cx="155150" cy="90050"/>
            </a:xfrm>
            <a:custGeom>
              <a:rect b="b" l="l" r="r" t="t"/>
              <a:pathLst>
                <a:path extrusionOk="0" h="3602" w="6206">
                  <a:moveTo>
                    <a:pt x="3093" y="0"/>
                  </a:moveTo>
                  <a:lnTo>
                    <a:pt x="2795" y="11"/>
                  </a:lnTo>
                  <a:lnTo>
                    <a:pt x="2498" y="32"/>
                  </a:lnTo>
                  <a:lnTo>
                    <a:pt x="2211" y="74"/>
                  </a:lnTo>
                  <a:lnTo>
                    <a:pt x="1924" y="138"/>
                  </a:lnTo>
                  <a:lnTo>
                    <a:pt x="1658" y="213"/>
                  </a:lnTo>
                  <a:lnTo>
                    <a:pt x="1393" y="298"/>
                  </a:lnTo>
                  <a:lnTo>
                    <a:pt x="1138" y="404"/>
                  </a:lnTo>
                  <a:lnTo>
                    <a:pt x="904" y="531"/>
                  </a:lnTo>
                  <a:lnTo>
                    <a:pt x="691" y="669"/>
                  </a:lnTo>
                  <a:lnTo>
                    <a:pt x="511" y="808"/>
                  </a:lnTo>
                  <a:lnTo>
                    <a:pt x="351" y="967"/>
                  </a:lnTo>
                  <a:lnTo>
                    <a:pt x="288" y="1041"/>
                  </a:lnTo>
                  <a:lnTo>
                    <a:pt x="224" y="1126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22" y="1976"/>
                  </a:lnTo>
                  <a:lnTo>
                    <a:pt x="33" y="2061"/>
                  </a:lnTo>
                  <a:lnTo>
                    <a:pt x="65" y="2146"/>
                  </a:lnTo>
                  <a:lnTo>
                    <a:pt x="96" y="2231"/>
                  </a:lnTo>
                  <a:lnTo>
                    <a:pt x="128" y="2316"/>
                  </a:lnTo>
                  <a:lnTo>
                    <a:pt x="181" y="2391"/>
                  </a:lnTo>
                  <a:lnTo>
                    <a:pt x="235" y="2476"/>
                  </a:lnTo>
                  <a:lnTo>
                    <a:pt x="298" y="2561"/>
                  </a:lnTo>
                  <a:lnTo>
                    <a:pt x="362" y="2635"/>
                  </a:lnTo>
                  <a:lnTo>
                    <a:pt x="521" y="2784"/>
                  </a:lnTo>
                  <a:lnTo>
                    <a:pt x="702" y="2932"/>
                  </a:lnTo>
                  <a:lnTo>
                    <a:pt x="915" y="3071"/>
                  </a:lnTo>
                  <a:lnTo>
                    <a:pt x="1159" y="3198"/>
                  </a:lnTo>
                  <a:lnTo>
                    <a:pt x="1403" y="3304"/>
                  </a:lnTo>
                  <a:lnTo>
                    <a:pt x="1669" y="3389"/>
                  </a:lnTo>
                  <a:lnTo>
                    <a:pt x="1945" y="3464"/>
                  </a:lnTo>
                  <a:lnTo>
                    <a:pt x="2232" y="3527"/>
                  </a:lnTo>
                  <a:lnTo>
                    <a:pt x="2519" y="3559"/>
                  </a:lnTo>
                  <a:lnTo>
                    <a:pt x="2816" y="3591"/>
                  </a:lnTo>
                  <a:lnTo>
                    <a:pt x="3114" y="3602"/>
                  </a:lnTo>
                  <a:lnTo>
                    <a:pt x="3411" y="3591"/>
                  </a:lnTo>
                  <a:lnTo>
                    <a:pt x="3709" y="3559"/>
                  </a:lnTo>
                  <a:lnTo>
                    <a:pt x="3996" y="3527"/>
                  </a:lnTo>
                  <a:lnTo>
                    <a:pt x="4283" y="3464"/>
                  </a:lnTo>
                  <a:lnTo>
                    <a:pt x="4559" y="3389"/>
                  </a:lnTo>
                  <a:lnTo>
                    <a:pt x="4824" y="3304"/>
                  </a:lnTo>
                  <a:lnTo>
                    <a:pt x="5069" y="3198"/>
                  </a:lnTo>
                  <a:lnTo>
                    <a:pt x="5303" y="3071"/>
                  </a:lnTo>
                  <a:lnTo>
                    <a:pt x="5515" y="2932"/>
                  </a:lnTo>
                  <a:lnTo>
                    <a:pt x="5706" y="2784"/>
                  </a:lnTo>
                  <a:lnTo>
                    <a:pt x="5855" y="2635"/>
                  </a:lnTo>
                  <a:lnTo>
                    <a:pt x="5929" y="2561"/>
                  </a:lnTo>
                  <a:lnTo>
                    <a:pt x="5983" y="2476"/>
                  </a:lnTo>
                  <a:lnTo>
                    <a:pt x="6036" y="2391"/>
                  </a:lnTo>
                  <a:lnTo>
                    <a:pt x="6089" y="2316"/>
                  </a:lnTo>
                  <a:lnTo>
                    <a:pt x="6121" y="2231"/>
                  </a:lnTo>
                  <a:lnTo>
                    <a:pt x="6153" y="2146"/>
                  </a:lnTo>
                  <a:lnTo>
                    <a:pt x="6174" y="2061"/>
                  </a:lnTo>
                  <a:lnTo>
                    <a:pt x="6195" y="1976"/>
                  </a:lnTo>
                  <a:lnTo>
                    <a:pt x="6206" y="1881"/>
                  </a:lnTo>
                  <a:lnTo>
                    <a:pt x="6206" y="179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53" y="1456"/>
                  </a:lnTo>
                  <a:lnTo>
                    <a:pt x="6121" y="1371"/>
                  </a:lnTo>
                  <a:lnTo>
                    <a:pt x="6078" y="1286"/>
                  </a:lnTo>
                  <a:lnTo>
                    <a:pt x="6036" y="1201"/>
                  </a:lnTo>
                  <a:lnTo>
                    <a:pt x="5983" y="1126"/>
                  </a:lnTo>
                  <a:lnTo>
                    <a:pt x="5919" y="1041"/>
                  </a:lnTo>
                  <a:lnTo>
                    <a:pt x="5844" y="967"/>
                  </a:lnTo>
                  <a:lnTo>
                    <a:pt x="5696" y="808"/>
                  </a:lnTo>
                  <a:lnTo>
                    <a:pt x="5504" y="669"/>
                  </a:lnTo>
                  <a:lnTo>
                    <a:pt x="5292" y="531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8" y="213"/>
                  </a:lnTo>
                  <a:lnTo>
                    <a:pt x="4261" y="138"/>
                  </a:lnTo>
                  <a:lnTo>
                    <a:pt x="3974" y="74"/>
                  </a:lnTo>
                  <a:lnTo>
                    <a:pt x="3688" y="32"/>
                  </a:lnTo>
                  <a:lnTo>
                    <a:pt x="3390" y="11"/>
                  </a:lnTo>
                  <a:lnTo>
                    <a:pt x="30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5"/>
            <p:cNvSpPr/>
            <p:nvPr/>
          </p:nvSpPr>
          <p:spPr>
            <a:xfrm>
              <a:off x="1775775" y="3778750"/>
              <a:ext cx="155400" cy="90075"/>
            </a:xfrm>
            <a:custGeom>
              <a:rect b="b" l="l" r="r" t="t"/>
              <a:pathLst>
                <a:path extrusionOk="0" h="3603" w="6216">
                  <a:moveTo>
                    <a:pt x="3103" y="1"/>
                  </a:moveTo>
                  <a:lnTo>
                    <a:pt x="2805" y="12"/>
                  </a:lnTo>
                  <a:lnTo>
                    <a:pt x="2508" y="33"/>
                  </a:lnTo>
                  <a:lnTo>
                    <a:pt x="2210" y="75"/>
                  </a:lnTo>
                  <a:lnTo>
                    <a:pt x="1934" y="139"/>
                  </a:lnTo>
                  <a:lnTo>
                    <a:pt x="1658" y="213"/>
                  </a:lnTo>
                  <a:lnTo>
                    <a:pt x="1392" y="298"/>
                  </a:lnTo>
                  <a:lnTo>
                    <a:pt x="1137" y="405"/>
                  </a:lnTo>
                  <a:lnTo>
                    <a:pt x="903" y="532"/>
                  </a:lnTo>
                  <a:lnTo>
                    <a:pt x="691" y="670"/>
                  </a:lnTo>
                  <a:lnTo>
                    <a:pt x="510" y="808"/>
                  </a:lnTo>
                  <a:lnTo>
                    <a:pt x="351" y="968"/>
                  </a:lnTo>
                  <a:lnTo>
                    <a:pt x="287" y="1042"/>
                  </a:lnTo>
                  <a:lnTo>
                    <a:pt x="223" y="1127"/>
                  </a:lnTo>
                  <a:lnTo>
                    <a:pt x="170" y="1202"/>
                  </a:lnTo>
                  <a:lnTo>
                    <a:pt x="128" y="1287"/>
                  </a:lnTo>
                  <a:lnTo>
                    <a:pt x="85" y="1372"/>
                  </a:lnTo>
                  <a:lnTo>
                    <a:pt x="53" y="1456"/>
                  </a:lnTo>
                  <a:lnTo>
                    <a:pt x="32" y="1541"/>
                  </a:lnTo>
                  <a:lnTo>
                    <a:pt x="21" y="1626"/>
                  </a:lnTo>
                  <a:lnTo>
                    <a:pt x="11" y="1711"/>
                  </a:lnTo>
                  <a:lnTo>
                    <a:pt x="0" y="1796"/>
                  </a:lnTo>
                  <a:lnTo>
                    <a:pt x="11" y="1892"/>
                  </a:lnTo>
                  <a:lnTo>
                    <a:pt x="21" y="1977"/>
                  </a:lnTo>
                  <a:lnTo>
                    <a:pt x="32" y="2062"/>
                  </a:lnTo>
                  <a:lnTo>
                    <a:pt x="64" y="2147"/>
                  </a:lnTo>
                  <a:lnTo>
                    <a:pt x="96" y="2232"/>
                  </a:lnTo>
                  <a:lnTo>
                    <a:pt x="138" y="2317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98" y="2561"/>
                  </a:lnTo>
                  <a:lnTo>
                    <a:pt x="361" y="2636"/>
                  </a:lnTo>
                  <a:lnTo>
                    <a:pt x="521" y="2795"/>
                  </a:lnTo>
                  <a:lnTo>
                    <a:pt x="701" y="2933"/>
                  </a:lnTo>
                  <a:lnTo>
                    <a:pt x="924" y="3071"/>
                  </a:lnTo>
                  <a:lnTo>
                    <a:pt x="1158" y="3199"/>
                  </a:lnTo>
                  <a:lnTo>
                    <a:pt x="1413" y="3305"/>
                  </a:lnTo>
                  <a:lnTo>
                    <a:pt x="1668" y="3390"/>
                  </a:lnTo>
                  <a:lnTo>
                    <a:pt x="1944" y="3465"/>
                  </a:lnTo>
                  <a:lnTo>
                    <a:pt x="2231" y="3528"/>
                  </a:lnTo>
                  <a:lnTo>
                    <a:pt x="2529" y="3571"/>
                  </a:lnTo>
                  <a:lnTo>
                    <a:pt x="2816" y="3592"/>
                  </a:lnTo>
                  <a:lnTo>
                    <a:pt x="3113" y="3603"/>
                  </a:lnTo>
                  <a:lnTo>
                    <a:pt x="3411" y="3592"/>
                  </a:lnTo>
                  <a:lnTo>
                    <a:pt x="3708" y="3571"/>
                  </a:lnTo>
                  <a:lnTo>
                    <a:pt x="4006" y="3528"/>
                  </a:lnTo>
                  <a:lnTo>
                    <a:pt x="4282" y="3465"/>
                  </a:lnTo>
                  <a:lnTo>
                    <a:pt x="4558" y="3390"/>
                  </a:lnTo>
                  <a:lnTo>
                    <a:pt x="4824" y="3305"/>
                  </a:lnTo>
                  <a:lnTo>
                    <a:pt x="5079" y="3199"/>
                  </a:lnTo>
                  <a:lnTo>
                    <a:pt x="5312" y="3071"/>
                  </a:lnTo>
                  <a:lnTo>
                    <a:pt x="5525" y="2933"/>
                  </a:lnTo>
                  <a:lnTo>
                    <a:pt x="5706" y="2795"/>
                  </a:lnTo>
                  <a:lnTo>
                    <a:pt x="5865" y="2636"/>
                  </a:lnTo>
                  <a:lnTo>
                    <a:pt x="5929" y="2561"/>
                  </a:lnTo>
                  <a:lnTo>
                    <a:pt x="5992" y="2476"/>
                  </a:lnTo>
                  <a:lnTo>
                    <a:pt x="6046" y="2391"/>
                  </a:lnTo>
                  <a:lnTo>
                    <a:pt x="6088" y="2317"/>
                  </a:lnTo>
                  <a:lnTo>
                    <a:pt x="6120" y="2232"/>
                  </a:lnTo>
                  <a:lnTo>
                    <a:pt x="6152" y="2147"/>
                  </a:lnTo>
                  <a:lnTo>
                    <a:pt x="6184" y="2062"/>
                  </a:lnTo>
                  <a:lnTo>
                    <a:pt x="6194" y="1977"/>
                  </a:lnTo>
                  <a:lnTo>
                    <a:pt x="6205" y="1892"/>
                  </a:lnTo>
                  <a:lnTo>
                    <a:pt x="6216" y="1796"/>
                  </a:lnTo>
                  <a:lnTo>
                    <a:pt x="6205" y="1711"/>
                  </a:lnTo>
                  <a:lnTo>
                    <a:pt x="6194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2"/>
                  </a:lnTo>
                  <a:lnTo>
                    <a:pt x="6077" y="1287"/>
                  </a:lnTo>
                  <a:lnTo>
                    <a:pt x="6035" y="1202"/>
                  </a:lnTo>
                  <a:lnTo>
                    <a:pt x="5982" y="1127"/>
                  </a:lnTo>
                  <a:lnTo>
                    <a:pt x="5918" y="1042"/>
                  </a:lnTo>
                  <a:lnTo>
                    <a:pt x="5854" y="968"/>
                  </a:lnTo>
                  <a:lnTo>
                    <a:pt x="5695" y="808"/>
                  </a:lnTo>
                  <a:lnTo>
                    <a:pt x="5514" y="670"/>
                  </a:lnTo>
                  <a:lnTo>
                    <a:pt x="5291" y="532"/>
                  </a:lnTo>
                  <a:lnTo>
                    <a:pt x="5057" y="405"/>
                  </a:lnTo>
                  <a:lnTo>
                    <a:pt x="4802" y="298"/>
                  </a:lnTo>
                  <a:lnTo>
                    <a:pt x="4537" y="213"/>
                  </a:lnTo>
                  <a:lnTo>
                    <a:pt x="4271" y="139"/>
                  </a:lnTo>
                  <a:lnTo>
                    <a:pt x="3984" y="75"/>
                  </a:lnTo>
                  <a:lnTo>
                    <a:pt x="3687" y="33"/>
                  </a:lnTo>
                  <a:lnTo>
                    <a:pt x="3400" y="12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5"/>
            <p:cNvSpPr/>
            <p:nvPr/>
          </p:nvSpPr>
          <p:spPr>
            <a:xfrm>
              <a:off x="2333300" y="378142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3092" y="0"/>
                  </a:moveTo>
                  <a:lnTo>
                    <a:pt x="2795" y="11"/>
                  </a:lnTo>
                  <a:lnTo>
                    <a:pt x="2508" y="32"/>
                  </a:lnTo>
                  <a:lnTo>
                    <a:pt x="2210" y="75"/>
                  </a:lnTo>
                  <a:lnTo>
                    <a:pt x="1923" y="128"/>
                  </a:lnTo>
                  <a:lnTo>
                    <a:pt x="1658" y="202"/>
                  </a:lnTo>
                  <a:lnTo>
                    <a:pt x="1392" y="298"/>
                  </a:lnTo>
                  <a:lnTo>
                    <a:pt x="1137" y="404"/>
                  </a:lnTo>
                  <a:lnTo>
                    <a:pt x="903" y="531"/>
                  </a:lnTo>
                  <a:lnTo>
                    <a:pt x="691" y="659"/>
                  </a:lnTo>
                  <a:lnTo>
                    <a:pt x="510" y="808"/>
                  </a:lnTo>
                  <a:lnTo>
                    <a:pt x="351" y="967"/>
                  </a:lnTo>
                  <a:lnTo>
                    <a:pt x="287" y="1041"/>
                  </a:lnTo>
                  <a:lnTo>
                    <a:pt x="223" y="1126"/>
                  </a:lnTo>
                  <a:lnTo>
                    <a:pt x="170" y="1201"/>
                  </a:lnTo>
                  <a:lnTo>
                    <a:pt x="128" y="1286"/>
                  </a:lnTo>
                  <a:lnTo>
                    <a:pt x="85" y="1371"/>
                  </a:lnTo>
                  <a:lnTo>
                    <a:pt x="53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796"/>
                  </a:lnTo>
                  <a:lnTo>
                    <a:pt x="0" y="1881"/>
                  </a:lnTo>
                  <a:lnTo>
                    <a:pt x="22" y="1966"/>
                  </a:lnTo>
                  <a:lnTo>
                    <a:pt x="32" y="2061"/>
                  </a:lnTo>
                  <a:lnTo>
                    <a:pt x="64" y="2146"/>
                  </a:lnTo>
                  <a:lnTo>
                    <a:pt x="96" y="2231"/>
                  </a:lnTo>
                  <a:lnTo>
                    <a:pt x="128" y="2306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98" y="2550"/>
                  </a:lnTo>
                  <a:lnTo>
                    <a:pt x="361" y="2635"/>
                  </a:lnTo>
                  <a:lnTo>
                    <a:pt x="521" y="2784"/>
                  </a:lnTo>
                  <a:lnTo>
                    <a:pt x="701" y="2933"/>
                  </a:lnTo>
                  <a:lnTo>
                    <a:pt x="914" y="3071"/>
                  </a:lnTo>
                  <a:lnTo>
                    <a:pt x="1158" y="3198"/>
                  </a:lnTo>
                  <a:lnTo>
                    <a:pt x="1403" y="3304"/>
                  </a:lnTo>
                  <a:lnTo>
                    <a:pt x="1668" y="3389"/>
                  </a:lnTo>
                  <a:lnTo>
                    <a:pt x="1945" y="3464"/>
                  </a:lnTo>
                  <a:lnTo>
                    <a:pt x="2231" y="3517"/>
                  </a:lnTo>
                  <a:lnTo>
                    <a:pt x="2518" y="3559"/>
                  </a:lnTo>
                  <a:lnTo>
                    <a:pt x="2816" y="3591"/>
                  </a:lnTo>
                  <a:lnTo>
                    <a:pt x="3411" y="3591"/>
                  </a:lnTo>
                  <a:lnTo>
                    <a:pt x="3708" y="3559"/>
                  </a:lnTo>
                  <a:lnTo>
                    <a:pt x="3995" y="3517"/>
                  </a:lnTo>
                  <a:lnTo>
                    <a:pt x="4282" y="3464"/>
                  </a:lnTo>
                  <a:lnTo>
                    <a:pt x="4558" y="3389"/>
                  </a:lnTo>
                  <a:lnTo>
                    <a:pt x="4824" y="3304"/>
                  </a:lnTo>
                  <a:lnTo>
                    <a:pt x="5068" y="3198"/>
                  </a:lnTo>
                  <a:lnTo>
                    <a:pt x="5302" y="3071"/>
                  </a:lnTo>
                  <a:lnTo>
                    <a:pt x="5514" y="2933"/>
                  </a:lnTo>
                  <a:lnTo>
                    <a:pt x="5706" y="2784"/>
                  </a:lnTo>
                  <a:lnTo>
                    <a:pt x="5854" y="2635"/>
                  </a:lnTo>
                  <a:lnTo>
                    <a:pt x="5929" y="2550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88" y="2306"/>
                  </a:lnTo>
                  <a:lnTo>
                    <a:pt x="6120" y="2231"/>
                  </a:lnTo>
                  <a:lnTo>
                    <a:pt x="6152" y="2146"/>
                  </a:lnTo>
                  <a:lnTo>
                    <a:pt x="6173" y="2061"/>
                  </a:lnTo>
                  <a:lnTo>
                    <a:pt x="6194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4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35" y="1201"/>
                  </a:lnTo>
                  <a:lnTo>
                    <a:pt x="5982" y="1126"/>
                  </a:lnTo>
                  <a:lnTo>
                    <a:pt x="5918" y="1041"/>
                  </a:lnTo>
                  <a:lnTo>
                    <a:pt x="5854" y="967"/>
                  </a:lnTo>
                  <a:lnTo>
                    <a:pt x="5695" y="808"/>
                  </a:lnTo>
                  <a:lnTo>
                    <a:pt x="5504" y="659"/>
                  </a:lnTo>
                  <a:lnTo>
                    <a:pt x="5291" y="531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84" y="75"/>
                  </a:lnTo>
                  <a:lnTo>
                    <a:pt x="3687" y="32"/>
                  </a:lnTo>
                  <a:lnTo>
                    <a:pt x="3390" y="11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5"/>
            <p:cNvSpPr/>
            <p:nvPr/>
          </p:nvSpPr>
          <p:spPr>
            <a:xfrm>
              <a:off x="1916800" y="3860300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2795" y="1"/>
                  </a:moveTo>
                  <a:lnTo>
                    <a:pt x="2498" y="33"/>
                  </a:lnTo>
                  <a:lnTo>
                    <a:pt x="2211" y="75"/>
                  </a:lnTo>
                  <a:lnTo>
                    <a:pt x="1924" y="128"/>
                  </a:lnTo>
                  <a:lnTo>
                    <a:pt x="1648" y="203"/>
                  </a:lnTo>
                  <a:lnTo>
                    <a:pt x="1393" y="288"/>
                  </a:lnTo>
                  <a:lnTo>
                    <a:pt x="1138" y="404"/>
                  </a:lnTo>
                  <a:lnTo>
                    <a:pt x="904" y="521"/>
                  </a:lnTo>
                  <a:lnTo>
                    <a:pt x="691" y="659"/>
                  </a:lnTo>
                  <a:lnTo>
                    <a:pt x="511" y="808"/>
                  </a:lnTo>
                  <a:lnTo>
                    <a:pt x="351" y="957"/>
                  </a:lnTo>
                  <a:lnTo>
                    <a:pt x="288" y="1042"/>
                  </a:lnTo>
                  <a:lnTo>
                    <a:pt x="224" y="1116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66"/>
                  </a:lnTo>
                  <a:lnTo>
                    <a:pt x="33" y="2051"/>
                  </a:lnTo>
                  <a:lnTo>
                    <a:pt x="65" y="2136"/>
                  </a:lnTo>
                  <a:lnTo>
                    <a:pt x="96" y="2221"/>
                  </a:lnTo>
                  <a:lnTo>
                    <a:pt x="128" y="2306"/>
                  </a:lnTo>
                  <a:lnTo>
                    <a:pt x="181" y="2391"/>
                  </a:lnTo>
                  <a:lnTo>
                    <a:pt x="235" y="2476"/>
                  </a:lnTo>
                  <a:lnTo>
                    <a:pt x="288" y="2551"/>
                  </a:lnTo>
                  <a:lnTo>
                    <a:pt x="362" y="2636"/>
                  </a:lnTo>
                  <a:lnTo>
                    <a:pt x="521" y="2784"/>
                  </a:lnTo>
                  <a:lnTo>
                    <a:pt x="702" y="2933"/>
                  </a:lnTo>
                  <a:lnTo>
                    <a:pt x="915" y="3061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17"/>
                  </a:lnTo>
                  <a:lnTo>
                    <a:pt x="2519" y="3560"/>
                  </a:lnTo>
                  <a:lnTo>
                    <a:pt x="2816" y="3581"/>
                  </a:lnTo>
                  <a:lnTo>
                    <a:pt x="3114" y="3592"/>
                  </a:lnTo>
                  <a:lnTo>
                    <a:pt x="3411" y="3581"/>
                  </a:lnTo>
                  <a:lnTo>
                    <a:pt x="3709" y="3560"/>
                  </a:lnTo>
                  <a:lnTo>
                    <a:pt x="3996" y="3517"/>
                  </a:lnTo>
                  <a:lnTo>
                    <a:pt x="4283" y="3464"/>
                  </a:lnTo>
                  <a:lnTo>
                    <a:pt x="4559" y="3390"/>
                  </a:lnTo>
                  <a:lnTo>
                    <a:pt x="4824" y="3294"/>
                  </a:lnTo>
                  <a:lnTo>
                    <a:pt x="5069" y="3188"/>
                  </a:lnTo>
                  <a:lnTo>
                    <a:pt x="5303" y="3061"/>
                  </a:lnTo>
                  <a:lnTo>
                    <a:pt x="5515" y="2933"/>
                  </a:lnTo>
                  <a:lnTo>
                    <a:pt x="5706" y="2784"/>
                  </a:lnTo>
                  <a:lnTo>
                    <a:pt x="5855" y="2636"/>
                  </a:lnTo>
                  <a:lnTo>
                    <a:pt x="5929" y="2551"/>
                  </a:lnTo>
                  <a:lnTo>
                    <a:pt x="5982" y="2466"/>
                  </a:lnTo>
                  <a:lnTo>
                    <a:pt x="6036" y="2391"/>
                  </a:lnTo>
                  <a:lnTo>
                    <a:pt x="6078" y="2306"/>
                  </a:lnTo>
                  <a:lnTo>
                    <a:pt x="6121" y="2221"/>
                  </a:lnTo>
                  <a:lnTo>
                    <a:pt x="6152" y="2136"/>
                  </a:lnTo>
                  <a:lnTo>
                    <a:pt x="6174" y="2051"/>
                  </a:lnTo>
                  <a:lnTo>
                    <a:pt x="6195" y="1966"/>
                  </a:lnTo>
                  <a:lnTo>
                    <a:pt x="6206" y="1881"/>
                  </a:lnTo>
                  <a:lnTo>
                    <a:pt x="6206" y="179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31"/>
                  </a:lnTo>
                  <a:lnTo>
                    <a:pt x="6152" y="1446"/>
                  </a:lnTo>
                  <a:lnTo>
                    <a:pt x="6121" y="1371"/>
                  </a:lnTo>
                  <a:lnTo>
                    <a:pt x="6078" y="1286"/>
                  </a:lnTo>
                  <a:lnTo>
                    <a:pt x="6036" y="1201"/>
                  </a:lnTo>
                  <a:lnTo>
                    <a:pt x="5982" y="1116"/>
                  </a:lnTo>
                  <a:lnTo>
                    <a:pt x="5919" y="1042"/>
                  </a:lnTo>
                  <a:lnTo>
                    <a:pt x="5844" y="957"/>
                  </a:lnTo>
                  <a:lnTo>
                    <a:pt x="5696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58" y="404"/>
                  </a:lnTo>
                  <a:lnTo>
                    <a:pt x="4803" y="288"/>
                  </a:lnTo>
                  <a:lnTo>
                    <a:pt x="4538" y="203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8" y="33"/>
                  </a:lnTo>
                  <a:lnTo>
                    <a:pt x="33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5"/>
            <p:cNvSpPr/>
            <p:nvPr/>
          </p:nvSpPr>
          <p:spPr>
            <a:xfrm>
              <a:off x="1635775" y="3860300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2795" y="1"/>
                  </a:moveTo>
                  <a:lnTo>
                    <a:pt x="2508" y="33"/>
                  </a:lnTo>
                  <a:lnTo>
                    <a:pt x="2211" y="75"/>
                  </a:lnTo>
                  <a:lnTo>
                    <a:pt x="1935" y="128"/>
                  </a:lnTo>
                  <a:lnTo>
                    <a:pt x="1658" y="203"/>
                  </a:lnTo>
                  <a:lnTo>
                    <a:pt x="1393" y="288"/>
                  </a:lnTo>
                  <a:lnTo>
                    <a:pt x="1138" y="404"/>
                  </a:lnTo>
                  <a:lnTo>
                    <a:pt x="904" y="521"/>
                  </a:lnTo>
                  <a:lnTo>
                    <a:pt x="692" y="659"/>
                  </a:lnTo>
                  <a:lnTo>
                    <a:pt x="511" y="808"/>
                  </a:lnTo>
                  <a:lnTo>
                    <a:pt x="352" y="957"/>
                  </a:lnTo>
                  <a:lnTo>
                    <a:pt x="288" y="1042"/>
                  </a:lnTo>
                  <a:lnTo>
                    <a:pt x="224" y="1116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46"/>
                  </a:lnTo>
                  <a:lnTo>
                    <a:pt x="33" y="1541"/>
                  </a:lnTo>
                  <a:lnTo>
                    <a:pt x="12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2" y="1881"/>
                  </a:lnTo>
                  <a:lnTo>
                    <a:pt x="22" y="1966"/>
                  </a:lnTo>
                  <a:lnTo>
                    <a:pt x="33" y="2051"/>
                  </a:lnTo>
                  <a:lnTo>
                    <a:pt x="65" y="2136"/>
                  </a:lnTo>
                  <a:lnTo>
                    <a:pt x="97" y="2221"/>
                  </a:lnTo>
                  <a:lnTo>
                    <a:pt x="128" y="2306"/>
                  </a:lnTo>
                  <a:lnTo>
                    <a:pt x="182" y="2391"/>
                  </a:lnTo>
                  <a:lnTo>
                    <a:pt x="235" y="2466"/>
                  </a:lnTo>
                  <a:lnTo>
                    <a:pt x="298" y="2551"/>
                  </a:lnTo>
                  <a:lnTo>
                    <a:pt x="362" y="2636"/>
                  </a:lnTo>
                  <a:lnTo>
                    <a:pt x="522" y="2784"/>
                  </a:lnTo>
                  <a:lnTo>
                    <a:pt x="702" y="2933"/>
                  </a:lnTo>
                  <a:lnTo>
                    <a:pt x="915" y="3061"/>
                  </a:lnTo>
                  <a:lnTo>
                    <a:pt x="1159" y="3188"/>
                  </a:lnTo>
                  <a:lnTo>
                    <a:pt x="1403" y="3294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17"/>
                  </a:lnTo>
                  <a:lnTo>
                    <a:pt x="2519" y="3560"/>
                  </a:lnTo>
                  <a:lnTo>
                    <a:pt x="2816" y="3581"/>
                  </a:lnTo>
                  <a:lnTo>
                    <a:pt x="3114" y="3592"/>
                  </a:lnTo>
                  <a:lnTo>
                    <a:pt x="3411" y="3581"/>
                  </a:lnTo>
                  <a:lnTo>
                    <a:pt x="3709" y="3560"/>
                  </a:lnTo>
                  <a:lnTo>
                    <a:pt x="3996" y="3517"/>
                  </a:lnTo>
                  <a:lnTo>
                    <a:pt x="4283" y="3464"/>
                  </a:lnTo>
                  <a:lnTo>
                    <a:pt x="4559" y="3390"/>
                  </a:lnTo>
                  <a:lnTo>
                    <a:pt x="4825" y="3294"/>
                  </a:lnTo>
                  <a:lnTo>
                    <a:pt x="5069" y="3188"/>
                  </a:lnTo>
                  <a:lnTo>
                    <a:pt x="5313" y="3061"/>
                  </a:lnTo>
                  <a:lnTo>
                    <a:pt x="5526" y="2933"/>
                  </a:lnTo>
                  <a:lnTo>
                    <a:pt x="5706" y="2784"/>
                  </a:lnTo>
                  <a:lnTo>
                    <a:pt x="5855" y="2636"/>
                  </a:lnTo>
                  <a:lnTo>
                    <a:pt x="5929" y="2551"/>
                  </a:lnTo>
                  <a:lnTo>
                    <a:pt x="5983" y="2466"/>
                  </a:lnTo>
                  <a:lnTo>
                    <a:pt x="6036" y="2391"/>
                  </a:lnTo>
                  <a:lnTo>
                    <a:pt x="6089" y="2306"/>
                  </a:lnTo>
                  <a:lnTo>
                    <a:pt x="6121" y="2221"/>
                  </a:lnTo>
                  <a:lnTo>
                    <a:pt x="6153" y="2136"/>
                  </a:lnTo>
                  <a:lnTo>
                    <a:pt x="6184" y="2051"/>
                  </a:lnTo>
                  <a:lnTo>
                    <a:pt x="6195" y="1966"/>
                  </a:lnTo>
                  <a:lnTo>
                    <a:pt x="6206" y="1881"/>
                  </a:lnTo>
                  <a:lnTo>
                    <a:pt x="6206" y="179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53" y="1456"/>
                  </a:lnTo>
                  <a:lnTo>
                    <a:pt x="6121" y="1371"/>
                  </a:lnTo>
                  <a:lnTo>
                    <a:pt x="6078" y="1286"/>
                  </a:lnTo>
                  <a:lnTo>
                    <a:pt x="6036" y="1201"/>
                  </a:lnTo>
                  <a:lnTo>
                    <a:pt x="5983" y="1116"/>
                  </a:lnTo>
                  <a:lnTo>
                    <a:pt x="5919" y="1042"/>
                  </a:lnTo>
                  <a:lnTo>
                    <a:pt x="5855" y="957"/>
                  </a:lnTo>
                  <a:lnTo>
                    <a:pt x="5696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58" y="404"/>
                  </a:lnTo>
                  <a:lnTo>
                    <a:pt x="4803" y="288"/>
                  </a:lnTo>
                  <a:lnTo>
                    <a:pt x="4538" y="203"/>
                  </a:lnTo>
                  <a:lnTo>
                    <a:pt x="4261" y="128"/>
                  </a:lnTo>
                  <a:lnTo>
                    <a:pt x="3985" y="75"/>
                  </a:lnTo>
                  <a:lnTo>
                    <a:pt x="3688" y="33"/>
                  </a:lnTo>
                  <a:lnTo>
                    <a:pt x="33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5"/>
            <p:cNvSpPr/>
            <p:nvPr/>
          </p:nvSpPr>
          <p:spPr>
            <a:xfrm>
              <a:off x="2195450" y="3861625"/>
              <a:ext cx="155400" cy="89800"/>
            </a:xfrm>
            <a:custGeom>
              <a:rect b="b" l="l" r="r" t="t"/>
              <a:pathLst>
                <a:path extrusionOk="0" h="3592" w="6216">
                  <a:moveTo>
                    <a:pt x="2805" y="1"/>
                  </a:moveTo>
                  <a:lnTo>
                    <a:pt x="2507" y="33"/>
                  </a:lnTo>
                  <a:lnTo>
                    <a:pt x="2210" y="65"/>
                  </a:lnTo>
                  <a:lnTo>
                    <a:pt x="1934" y="128"/>
                  </a:lnTo>
                  <a:lnTo>
                    <a:pt x="1658" y="203"/>
                  </a:lnTo>
                  <a:lnTo>
                    <a:pt x="1392" y="288"/>
                  </a:lnTo>
                  <a:lnTo>
                    <a:pt x="1137" y="394"/>
                  </a:lnTo>
                  <a:lnTo>
                    <a:pt x="903" y="521"/>
                  </a:lnTo>
                  <a:lnTo>
                    <a:pt x="691" y="660"/>
                  </a:lnTo>
                  <a:lnTo>
                    <a:pt x="510" y="808"/>
                  </a:lnTo>
                  <a:lnTo>
                    <a:pt x="351" y="957"/>
                  </a:lnTo>
                  <a:lnTo>
                    <a:pt x="287" y="1031"/>
                  </a:lnTo>
                  <a:lnTo>
                    <a:pt x="223" y="1116"/>
                  </a:lnTo>
                  <a:lnTo>
                    <a:pt x="170" y="1201"/>
                  </a:lnTo>
                  <a:lnTo>
                    <a:pt x="128" y="1286"/>
                  </a:lnTo>
                  <a:lnTo>
                    <a:pt x="85" y="1361"/>
                  </a:lnTo>
                  <a:lnTo>
                    <a:pt x="64" y="1446"/>
                  </a:lnTo>
                  <a:lnTo>
                    <a:pt x="32" y="1531"/>
                  </a:lnTo>
                  <a:lnTo>
                    <a:pt x="21" y="1616"/>
                  </a:lnTo>
                  <a:lnTo>
                    <a:pt x="11" y="1711"/>
                  </a:lnTo>
                  <a:lnTo>
                    <a:pt x="0" y="1796"/>
                  </a:lnTo>
                  <a:lnTo>
                    <a:pt x="11" y="1881"/>
                  </a:lnTo>
                  <a:lnTo>
                    <a:pt x="21" y="1966"/>
                  </a:lnTo>
                  <a:lnTo>
                    <a:pt x="43" y="2051"/>
                  </a:lnTo>
                  <a:lnTo>
                    <a:pt x="64" y="2136"/>
                  </a:lnTo>
                  <a:lnTo>
                    <a:pt x="96" y="2221"/>
                  </a:lnTo>
                  <a:lnTo>
                    <a:pt x="138" y="2306"/>
                  </a:lnTo>
                  <a:lnTo>
                    <a:pt x="181" y="2391"/>
                  </a:lnTo>
                  <a:lnTo>
                    <a:pt x="234" y="2466"/>
                  </a:lnTo>
                  <a:lnTo>
                    <a:pt x="298" y="2551"/>
                  </a:lnTo>
                  <a:lnTo>
                    <a:pt x="361" y="2625"/>
                  </a:lnTo>
                  <a:lnTo>
                    <a:pt x="521" y="2784"/>
                  </a:lnTo>
                  <a:lnTo>
                    <a:pt x="701" y="2933"/>
                  </a:lnTo>
                  <a:lnTo>
                    <a:pt x="924" y="3061"/>
                  </a:lnTo>
                  <a:lnTo>
                    <a:pt x="1158" y="3188"/>
                  </a:lnTo>
                  <a:lnTo>
                    <a:pt x="1413" y="3294"/>
                  </a:lnTo>
                  <a:lnTo>
                    <a:pt x="1679" y="3390"/>
                  </a:lnTo>
                  <a:lnTo>
                    <a:pt x="1944" y="3464"/>
                  </a:lnTo>
                  <a:lnTo>
                    <a:pt x="2231" y="3518"/>
                  </a:lnTo>
                  <a:lnTo>
                    <a:pt x="2529" y="3560"/>
                  </a:lnTo>
                  <a:lnTo>
                    <a:pt x="2816" y="3581"/>
                  </a:lnTo>
                  <a:lnTo>
                    <a:pt x="3113" y="3592"/>
                  </a:lnTo>
                  <a:lnTo>
                    <a:pt x="3411" y="3581"/>
                  </a:lnTo>
                  <a:lnTo>
                    <a:pt x="3708" y="3560"/>
                  </a:lnTo>
                  <a:lnTo>
                    <a:pt x="4006" y="3518"/>
                  </a:lnTo>
                  <a:lnTo>
                    <a:pt x="4282" y="3464"/>
                  </a:lnTo>
                  <a:lnTo>
                    <a:pt x="4558" y="3390"/>
                  </a:lnTo>
                  <a:lnTo>
                    <a:pt x="4824" y="3294"/>
                  </a:lnTo>
                  <a:lnTo>
                    <a:pt x="5079" y="3188"/>
                  </a:lnTo>
                  <a:lnTo>
                    <a:pt x="5312" y="3061"/>
                  </a:lnTo>
                  <a:lnTo>
                    <a:pt x="5525" y="2923"/>
                  </a:lnTo>
                  <a:lnTo>
                    <a:pt x="5705" y="2784"/>
                  </a:lnTo>
                  <a:lnTo>
                    <a:pt x="5865" y="2625"/>
                  </a:lnTo>
                  <a:lnTo>
                    <a:pt x="5929" y="2551"/>
                  </a:lnTo>
                  <a:lnTo>
                    <a:pt x="5992" y="2466"/>
                  </a:lnTo>
                  <a:lnTo>
                    <a:pt x="6045" y="2391"/>
                  </a:lnTo>
                  <a:lnTo>
                    <a:pt x="608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84" y="2051"/>
                  </a:lnTo>
                  <a:lnTo>
                    <a:pt x="6194" y="1966"/>
                  </a:lnTo>
                  <a:lnTo>
                    <a:pt x="6205" y="1881"/>
                  </a:lnTo>
                  <a:lnTo>
                    <a:pt x="6215" y="1796"/>
                  </a:lnTo>
                  <a:lnTo>
                    <a:pt x="6205" y="1711"/>
                  </a:lnTo>
                  <a:lnTo>
                    <a:pt x="6194" y="1626"/>
                  </a:lnTo>
                  <a:lnTo>
                    <a:pt x="6173" y="1531"/>
                  </a:lnTo>
                  <a:lnTo>
                    <a:pt x="6152" y="1446"/>
                  </a:lnTo>
                  <a:lnTo>
                    <a:pt x="6120" y="1361"/>
                  </a:lnTo>
                  <a:lnTo>
                    <a:pt x="6077" y="1286"/>
                  </a:lnTo>
                  <a:lnTo>
                    <a:pt x="6035" y="1201"/>
                  </a:lnTo>
                  <a:lnTo>
                    <a:pt x="5982" y="1116"/>
                  </a:lnTo>
                  <a:lnTo>
                    <a:pt x="5918" y="1031"/>
                  </a:lnTo>
                  <a:lnTo>
                    <a:pt x="5854" y="957"/>
                  </a:lnTo>
                  <a:lnTo>
                    <a:pt x="5695" y="808"/>
                  </a:lnTo>
                  <a:lnTo>
                    <a:pt x="5504" y="660"/>
                  </a:lnTo>
                  <a:lnTo>
                    <a:pt x="5291" y="521"/>
                  </a:lnTo>
                  <a:lnTo>
                    <a:pt x="5057" y="394"/>
                  </a:lnTo>
                  <a:lnTo>
                    <a:pt x="4802" y="288"/>
                  </a:lnTo>
                  <a:lnTo>
                    <a:pt x="4537" y="203"/>
                  </a:lnTo>
                  <a:lnTo>
                    <a:pt x="4271" y="128"/>
                  </a:lnTo>
                  <a:lnTo>
                    <a:pt x="3984" y="65"/>
                  </a:lnTo>
                  <a:lnTo>
                    <a:pt x="3687" y="33"/>
                  </a:lnTo>
                  <a:lnTo>
                    <a:pt x="3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5"/>
            <p:cNvSpPr/>
            <p:nvPr/>
          </p:nvSpPr>
          <p:spPr>
            <a:xfrm>
              <a:off x="1357150" y="386162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2795" y="1"/>
                  </a:moveTo>
                  <a:lnTo>
                    <a:pt x="2497" y="33"/>
                  </a:lnTo>
                  <a:lnTo>
                    <a:pt x="2211" y="75"/>
                  </a:lnTo>
                  <a:lnTo>
                    <a:pt x="1924" y="128"/>
                  </a:lnTo>
                  <a:lnTo>
                    <a:pt x="1647" y="203"/>
                  </a:lnTo>
                  <a:lnTo>
                    <a:pt x="1382" y="288"/>
                  </a:lnTo>
                  <a:lnTo>
                    <a:pt x="1137" y="394"/>
                  </a:lnTo>
                  <a:lnTo>
                    <a:pt x="904" y="521"/>
                  </a:lnTo>
                  <a:lnTo>
                    <a:pt x="691" y="660"/>
                  </a:lnTo>
                  <a:lnTo>
                    <a:pt x="500" y="808"/>
                  </a:lnTo>
                  <a:lnTo>
                    <a:pt x="351" y="957"/>
                  </a:lnTo>
                  <a:lnTo>
                    <a:pt x="288" y="1031"/>
                  </a:lnTo>
                  <a:lnTo>
                    <a:pt x="224" y="1116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61"/>
                  </a:lnTo>
                  <a:lnTo>
                    <a:pt x="54" y="1446"/>
                  </a:lnTo>
                  <a:lnTo>
                    <a:pt x="33" y="153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66"/>
                  </a:lnTo>
                  <a:lnTo>
                    <a:pt x="33" y="2051"/>
                  </a:lnTo>
                  <a:lnTo>
                    <a:pt x="54" y="2136"/>
                  </a:lnTo>
                  <a:lnTo>
                    <a:pt x="86" y="2221"/>
                  </a:lnTo>
                  <a:lnTo>
                    <a:pt x="128" y="2306"/>
                  </a:lnTo>
                  <a:lnTo>
                    <a:pt x="181" y="2391"/>
                  </a:lnTo>
                  <a:lnTo>
                    <a:pt x="234" y="2466"/>
                  </a:lnTo>
                  <a:lnTo>
                    <a:pt x="288" y="2551"/>
                  </a:lnTo>
                  <a:lnTo>
                    <a:pt x="362" y="2625"/>
                  </a:lnTo>
                  <a:lnTo>
                    <a:pt x="521" y="2784"/>
                  </a:lnTo>
                  <a:lnTo>
                    <a:pt x="702" y="2933"/>
                  </a:lnTo>
                  <a:lnTo>
                    <a:pt x="914" y="3061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18"/>
                  </a:lnTo>
                  <a:lnTo>
                    <a:pt x="2519" y="3560"/>
                  </a:lnTo>
                  <a:lnTo>
                    <a:pt x="2816" y="3581"/>
                  </a:lnTo>
                  <a:lnTo>
                    <a:pt x="3114" y="3592"/>
                  </a:lnTo>
                  <a:lnTo>
                    <a:pt x="3411" y="3581"/>
                  </a:lnTo>
                  <a:lnTo>
                    <a:pt x="3709" y="3560"/>
                  </a:lnTo>
                  <a:lnTo>
                    <a:pt x="3996" y="3518"/>
                  </a:lnTo>
                  <a:lnTo>
                    <a:pt x="4282" y="3464"/>
                  </a:lnTo>
                  <a:lnTo>
                    <a:pt x="4559" y="3390"/>
                  </a:lnTo>
                  <a:lnTo>
                    <a:pt x="4814" y="3294"/>
                  </a:lnTo>
                  <a:lnTo>
                    <a:pt x="5069" y="3188"/>
                  </a:lnTo>
                  <a:lnTo>
                    <a:pt x="5302" y="3061"/>
                  </a:lnTo>
                  <a:lnTo>
                    <a:pt x="5515" y="2933"/>
                  </a:lnTo>
                  <a:lnTo>
                    <a:pt x="5695" y="2784"/>
                  </a:lnTo>
                  <a:lnTo>
                    <a:pt x="5855" y="2625"/>
                  </a:lnTo>
                  <a:lnTo>
                    <a:pt x="5919" y="2551"/>
                  </a:lnTo>
                  <a:lnTo>
                    <a:pt x="5982" y="246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4" y="2051"/>
                  </a:lnTo>
                  <a:lnTo>
                    <a:pt x="6195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4" y="1531"/>
                  </a:lnTo>
                  <a:lnTo>
                    <a:pt x="6152" y="1446"/>
                  </a:lnTo>
                  <a:lnTo>
                    <a:pt x="6110" y="136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16"/>
                  </a:lnTo>
                  <a:lnTo>
                    <a:pt x="5919" y="1031"/>
                  </a:lnTo>
                  <a:lnTo>
                    <a:pt x="5844" y="957"/>
                  </a:lnTo>
                  <a:lnTo>
                    <a:pt x="5685" y="808"/>
                  </a:lnTo>
                  <a:lnTo>
                    <a:pt x="5504" y="660"/>
                  </a:lnTo>
                  <a:lnTo>
                    <a:pt x="5292" y="521"/>
                  </a:lnTo>
                  <a:lnTo>
                    <a:pt x="5058" y="394"/>
                  </a:lnTo>
                  <a:lnTo>
                    <a:pt x="4803" y="288"/>
                  </a:lnTo>
                  <a:lnTo>
                    <a:pt x="4537" y="203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3"/>
                  </a:lnTo>
                  <a:lnTo>
                    <a:pt x="33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5"/>
            <p:cNvSpPr/>
            <p:nvPr/>
          </p:nvSpPr>
          <p:spPr>
            <a:xfrm>
              <a:off x="1776825" y="394157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3092" y="1"/>
                  </a:moveTo>
                  <a:lnTo>
                    <a:pt x="2795" y="11"/>
                  </a:lnTo>
                  <a:lnTo>
                    <a:pt x="2497" y="33"/>
                  </a:lnTo>
                  <a:lnTo>
                    <a:pt x="2211" y="75"/>
                  </a:lnTo>
                  <a:lnTo>
                    <a:pt x="1924" y="128"/>
                  </a:lnTo>
                  <a:lnTo>
                    <a:pt x="1647" y="203"/>
                  </a:lnTo>
                  <a:lnTo>
                    <a:pt x="1382" y="298"/>
                  </a:lnTo>
                  <a:lnTo>
                    <a:pt x="1137" y="405"/>
                  </a:lnTo>
                  <a:lnTo>
                    <a:pt x="904" y="532"/>
                  </a:lnTo>
                  <a:lnTo>
                    <a:pt x="691" y="660"/>
                  </a:lnTo>
                  <a:lnTo>
                    <a:pt x="500" y="808"/>
                  </a:lnTo>
                  <a:lnTo>
                    <a:pt x="351" y="957"/>
                  </a:lnTo>
                  <a:lnTo>
                    <a:pt x="277" y="1042"/>
                  </a:lnTo>
                  <a:lnTo>
                    <a:pt x="224" y="1127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66"/>
                  </a:lnTo>
                  <a:lnTo>
                    <a:pt x="32" y="2051"/>
                  </a:lnTo>
                  <a:lnTo>
                    <a:pt x="54" y="2147"/>
                  </a:lnTo>
                  <a:lnTo>
                    <a:pt x="86" y="2221"/>
                  </a:lnTo>
                  <a:lnTo>
                    <a:pt x="128" y="2306"/>
                  </a:lnTo>
                  <a:lnTo>
                    <a:pt x="171" y="2391"/>
                  </a:lnTo>
                  <a:lnTo>
                    <a:pt x="234" y="2476"/>
                  </a:lnTo>
                  <a:lnTo>
                    <a:pt x="287" y="2551"/>
                  </a:lnTo>
                  <a:lnTo>
                    <a:pt x="362" y="2636"/>
                  </a:lnTo>
                  <a:lnTo>
                    <a:pt x="511" y="2784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88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18"/>
                  </a:lnTo>
                  <a:lnTo>
                    <a:pt x="2519" y="3560"/>
                  </a:lnTo>
                  <a:lnTo>
                    <a:pt x="2816" y="3592"/>
                  </a:lnTo>
                  <a:lnTo>
                    <a:pt x="3411" y="3592"/>
                  </a:lnTo>
                  <a:lnTo>
                    <a:pt x="3709" y="3560"/>
                  </a:lnTo>
                  <a:lnTo>
                    <a:pt x="3995" y="3518"/>
                  </a:lnTo>
                  <a:lnTo>
                    <a:pt x="4282" y="3464"/>
                  </a:lnTo>
                  <a:lnTo>
                    <a:pt x="4559" y="3390"/>
                  </a:lnTo>
                  <a:lnTo>
                    <a:pt x="4814" y="3294"/>
                  </a:lnTo>
                  <a:lnTo>
                    <a:pt x="5069" y="318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695" y="2784"/>
                  </a:lnTo>
                  <a:lnTo>
                    <a:pt x="5855" y="2636"/>
                  </a:lnTo>
                  <a:lnTo>
                    <a:pt x="5919" y="2551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21"/>
                  </a:lnTo>
                  <a:lnTo>
                    <a:pt x="6152" y="2147"/>
                  </a:lnTo>
                  <a:lnTo>
                    <a:pt x="6174" y="2051"/>
                  </a:lnTo>
                  <a:lnTo>
                    <a:pt x="6195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42" y="1456"/>
                  </a:lnTo>
                  <a:lnTo>
                    <a:pt x="6110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27"/>
                  </a:lnTo>
                  <a:lnTo>
                    <a:pt x="5919" y="1042"/>
                  </a:lnTo>
                  <a:lnTo>
                    <a:pt x="5844" y="957"/>
                  </a:lnTo>
                  <a:lnTo>
                    <a:pt x="5685" y="808"/>
                  </a:lnTo>
                  <a:lnTo>
                    <a:pt x="5504" y="660"/>
                  </a:lnTo>
                  <a:lnTo>
                    <a:pt x="5292" y="532"/>
                  </a:lnTo>
                  <a:lnTo>
                    <a:pt x="5058" y="405"/>
                  </a:lnTo>
                  <a:lnTo>
                    <a:pt x="4803" y="298"/>
                  </a:lnTo>
                  <a:lnTo>
                    <a:pt x="4537" y="203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3"/>
                  </a:lnTo>
                  <a:lnTo>
                    <a:pt x="3390" y="11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5"/>
            <p:cNvSpPr/>
            <p:nvPr/>
          </p:nvSpPr>
          <p:spPr>
            <a:xfrm>
              <a:off x="1495800" y="394157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3093" y="1"/>
                  </a:moveTo>
                  <a:lnTo>
                    <a:pt x="2795" y="11"/>
                  </a:lnTo>
                  <a:lnTo>
                    <a:pt x="2498" y="33"/>
                  </a:lnTo>
                  <a:lnTo>
                    <a:pt x="2211" y="75"/>
                  </a:lnTo>
                  <a:lnTo>
                    <a:pt x="1924" y="128"/>
                  </a:lnTo>
                  <a:lnTo>
                    <a:pt x="1648" y="203"/>
                  </a:lnTo>
                  <a:lnTo>
                    <a:pt x="1393" y="298"/>
                  </a:lnTo>
                  <a:lnTo>
                    <a:pt x="1138" y="405"/>
                  </a:lnTo>
                  <a:lnTo>
                    <a:pt x="904" y="532"/>
                  </a:lnTo>
                  <a:lnTo>
                    <a:pt x="691" y="660"/>
                  </a:lnTo>
                  <a:lnTo>
                    <a:pt x="511" y="808"/>
                  </a:lnTo>
                  <a:lnTo>
                    <a:pt x="351" y="957"/>
                  </a:lnTo>
                  <a:lnTo>
                    <a:pt x="288" y="1042"/>
                  </a:lnTo>
                  <a:lnTo>
                    <a:pt x="224" y="1116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66"/>
                  </a:lnTo>
                  <a:lnTo>
                    <a:pt x="33" y="2051"/>
                  </a:lnTo>
                  <a:lnTo>
                    <a:pt x="64" y="2136"/>
                  </a:lnTo>
                  <a:lnTo>
                    <a:pt x="96" y="2221"/>
                  </a:lnTo>
                  <a:lnTo>
                    <a:pt x="128" y="2306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88" y="2551"/>
                  </a:lnTo>
                  <a:lnTo>
                    <a:pt x="362" y="2636"/>
                  </a:lnTo>
                  <a:lnTo>
                    <a:pt x="521" y="2784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88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18"/>
                  </a:lnTo>
                  <a:lnTo>
                    <a:pt x="2519" y="3560"/>
                  </a:lnTo>
                  <a:lnTo>
                    <a:pt x="2816" y="3592"/>
                  </a:lnTo>
                  <a:lnTo>
                    <a:pt x="3411" y="3592"/>
                  </a:lnTo>
                  <a:lnTo>
                    <a:pt x="3709" y="3560"/>
                  </a:lnTo>
                  <a:lnTo>
                    <a:pt x="3996" y="3518"/>
                  </a:lnTo>
                  <a:lnTo>
                    <a:pt x="4282" y="3464"/>
                  </a:lnTo>
                  <a:lnTo>
                    <a:pt x="4559" y="3390"/>
                  </a:lnTo>
                  <a:lnTo>
                    <a:pt x="4824" y="3305"/>
                  </a:lnTo>
                  <a:lnTo>
                    <a:pt x="5069" y="318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706" y="2784"/>
                  </a:lnTo>
                  <a:lnTo>
                    <a:pt x="5855" y="2636"/>
                  </a:lnTo>
                  <a:lnTo>
                    <a:pt x="5929" y="2551"/>
                  </a:lnTo>
                  <a:lnTo>
                    <a:pt x="5982" y="2476"/>
                  </a:lnTo>
                  <a:lnTo>
                    <a:pt x="6036" y="2391"/>
                  </a:lnTo>
                  <a:lnTo>
                    <a:pt x="6078" y="2306"/>
                  </a:lnTo>
                  <a:lnTo>
                    <a:pt x="6121" y="2221"/>
                  </a:lnTo>
                  <a:lnTo>
                    <a:pt x="6152" y="2147"/>
                  </a:lnTo>
                  <a:lnTo>
                    <a:pt x="6174" y="2051"/>
                  </a:lnTo>
                  <a:lnTo>
                    <a:pt x="6195" y="1966"/>
                  </a:lnTo>
                  <a:lnTo>
                    <a:pt x="6206" y="1881"/>
                  </a:lnTo>
                  <a:lnTo>
                    <a:pt x="6206" y="179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52" y="1456"/>
                  </a:lnTo>
                  <a:lnTo>
                    <a:pt x="6121" y="1371"/>
                  </a:lnTo>
                  <a:lnTo>
                    <a:pt x="6078" y="1286"/>
                  </a:lnTo>
                  <a:lnTo>
                    <a:pt x="6036" y="1201"/>
                  </a:lnTo>
                  <a:lnTo>
                    <a:pt x="5972" y="1127"/>
                  </a:lnTo>
                  <a:lnTo>
                    <a:pt x="5919" y="1042"/>
                  </a:lnTo>
                  <a:lnTo>
                    <a:pt x="5844" y="957"/>
                  </a:lnTo>
                  <a:lnTo>
                    <a:pt x="5696" y="808"/>
                  </a:lnTo>
                  <a:lnTo>
                    <a:pt x="5504" y="660"/>
                  </a:lnTo>
                  <a:lnTo>
                    <a:pt x="5292" y="532"/>
                  </a:lnTo>
                  <a:lnTo>
                    <a:pt x="5058" y="405"/>
                  </a:lnTo>
                  <a:lnTo>
                    <a:pt x="4803" y="298"/>
                  </a:lnTo>
                  <a:lnTo>
                    <a:pt x="4537" y="203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3"/>
                  </a:lnTo>
                  <a:lnTo>
                    <a:pt x="3390" y="11"/>
                  </a:lnTo>
                  <a:lnTo>
                    <a:pt x="30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5"/>
            <p:cNvSpPr/>
            <p:nvPr/>
          </p:nvSpPr>
          <p:spPr>
            <a:xfrm>
              <a:off x="1636850" y="4022850"/>
              <a:ext cx="155150" cy="90075"/>
            </a:xfrm>
            <a:custGeom>
              <a:rect b="b" l="l" r="r" t="t"/>
              <a:pathLst>
                <a:path extrusionOk="0" h="3603" w="6206">
                  <a:moveTo>
                    <a:pt x="3092" y="1"/>
                  </a:moveTo>
                  <a:lnTo>
                    <a:pt x="2795" y="12"/>
                  </a:lnTo>
                  <a:lnTo>
                    <a:pt x="2497" y="33"/>
                  </a:lnTo>
                  <a:lnTo>
                    <a:pt x="2210" y="75"/>
                  </a:lnTo>
                  <a:lnTo>
                    <a:pt x="1923" y="139"/>
                  </a:lnTo>
                  <a:lnTo>
                    <a:pt x="1647" y="213"/>
                  </a:lnTo>
                  <a:lnTo>
                    <a:pt x="1382" y="298"/>
                  </a:lnTo>
                  <a:lnTo>
                    <a:pt x="1137" y="405"/>
                  </a:lnTo>
                  <a:lnTo>
                    <a:pt x="904" y="532"/>
                  </a:lnTo>
                  <a:lnTo>
                    <a:pt x="691" y="670"/>
                  </a:lnTo>
                  <a:lnTo>
                    <a:pt x="500" y="808"/>
                  </a:lnTo>
                  <a:lnTo>
                    <a:pt x="351" y="968"/>
                  </a:lnTo>
                  <a:lnTo>
                    <a:pt x="277" y="1042"/>
                  </a:lnTo>
                  <a:lnTo>
                    <a:pt x="224" y="1127"/>
                  </a:lnTo>
                  <a:lnTo>
                    <a:pt x="170" y="1212"/>
                  </a:lnTo>
                  <a:lnTo>
                    <a:pt x="117" y="1287"/>
                  </a:lnTo>
                  <a:lnTo>
                    <a:pt x="85" y="1372"/>
                  </a:lnTo>
                  <a:lnTo>
                    <a:pt x="54" y="1457"/>
                  </a:lnTo>
                  <a:lnTo>
                    <a:pt x="32" y="1542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807"/>
                  </a:lnTo>
                  <a:lnTo>
                    <a:pt x="0" y="1892"/>
                  </a:lnTo>
                  <a:lnTo>
                    <a:pt x="11" y="1977"/>
                  </a:lnTo>
                  <a:lnTo>
                    <a:pt x="32" y="2062"/>
                  </a:lnTo>
                  <a:lnTo>
                    <a:pt x="54" y="2147"/>
                  </a:lnTo>
                  <a:lnTo>
                    <a:pt x="85" y="2232"/>
                  </a:lnTo>
                  <a:lnTo>
                    <a:pt x="128" y="2317"/>
                  </a:lnTo>
                  <a:lnTo>
                    <a:pt x="170" y="2402"/>
                  </a:lnTo>
                  <a:lnTo>
                    <a:pt x="224" y="2476"/>
                  </a:lnTo>
                  <a:lnTo>
                    <a:pt x="287" y="2561"/>
                  </a:lnTo>
                  <a:lnTo>
                    <a:pt x="362" y="2636"/>
                  </a:lnTo>
                  <a:lnTo>
                    <a:pt x="510" y="2795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99"/>
                  </a:lnTo>
                  <a:lnTo>
                    <a:pt x="1403" y="3305"/>
                  </a:lnTo>
                  <a:lnTo>
                    <a:pt x="1668" y="3390"/>
                  </a:lnTo>
                  <a:lnTo>
                    <a:pt x="1945" y="3465"/>
                  </a:lnTo>
                  <a:lnTo>
                    <a:pt x="2232" y="3528"/>
                  </a:lnTo>
                  <a:lnTo>
                    <a:pt x="2518" y="3571"/>
                  </a:lnTo>
                  <a:lnTo>
                    <a:pt x="2816" y="3592"/>
                  </a:lnTo>
                  <a:lnTo>
                    <a:pt x="3113" y="3603"/>
                  </a:lnTo>
                  <a:lnTo>
                    <a:pt x="3411" y="3592"/>
                  </a:lnTo>
                  <a:lnTo>
                    <a:pt x="3708" y="3571"/>
                  </a:lnTo>
                  <a:lnTo>
                    <a:pt x="3995" y="3528"/>
                  </a:lnTo>
                  <a:lnTo>
                    <a:pt x="4282" y="3465"/>
                  </a:lnTo>
                  <a:lnTo>
                    <a:pt x="4548" y="3390"/>
                  </a:lnTo>
                  <a:lnTo>
                    <a:pt x="4813" y="3305"/>
                  </a:lnTo>
                  <a:lnTo>
                    <a:pt x="5068" y="3199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695" y="2795"/>
                  </a:lnTo>
                  <a:lnTo>
                    <a:pt x="5855" y="2636"/>
                  </a:lnTo>
                  <a:lnTo>
                    <a:pt x="5918" y="2561"/>
                  </a:lnTo>
                  <a:lnTo>
                    <a:pt x="5982" y="2476"/>
                  </a:lnTo>
                  <a:lnTo>
                    <a:pt x="6035" y="2402"/>
                  </a:lnTo>
                  <a:lnTo>
                    <a:pt x="6078" y="2317"/>
                  </a:lnTo>
                  <a:lnTo>
                    <a:pt x="6120" y="2232"/>
                  </a:lnTo>
                  <a:lnTo>
                    <a:pt x="6152" y="2147"/>
                  </a:lnTo>
                  <a:lnTo>
                    <a:pt x="6173" y="2062"/>
                  </a:lnTo>
                  <a:lnTo>
                    <a:pt x="6195" y="1977"/>
                  </a:lnTo>
                  <a:lnTo>
                    <a:pt x="6205" y="1892"/>
                  </a:lnTo>
                  <a:lnTo>
                    <a:pt x="6205" y="1807"/>
                  </a:lnTo>
                  <a:lnTo>
                    <a:pt x="6195" y="1711"/>
                  </a:lnTo>
                  <a:lnTo>
                    <a:pt x="6184" y="1626"/>
                  </a:lnTo>
                  <a:lnTo>
                    <a:pt x="6173" y="1542"/>
                  </a:lnTo>
                  <a:lnTo>
                    <a:pt x="6141" y="1457"/>
                  </a:lnTo>
                  <a:lnTo>
                    <a:pt x="6110" y="1372"/>
                  </a:lnTo>
                  <a:lnTo>
                    <a:pt x="6078" y="1287"/>
                  </a:lnTo>
                  <a:lnTo>
                    <a:pt x="6025" y="1212"/>
                  </a:lnTo>
                  <a:lnTo>
                    <a:pt x="5971" y="1127"/>
                  </a:lnTo>
                  <a:lnTo>
                    <a:pt x="5908" y="1042"/>
                  </a:lnTo>
                  <a:lnTo>
                    <a:pt x="5844" y="968"/>
                  </a:lnTo>
                  <a:lnTo>
                    <a:pt x="5685" y="808"/>
                  </a:lnTo>
                  <a:lnTo>
                    <a:pt x="5504" y="670"/>
                  </a:lnTo>
                  <a:lnTo>
                    <a:pt x="5291" y="532"/>
                  </a:lnTo>
                  <a:lnTo>
                    <a:pt x="5047" y="405"/>
                  </a:lnTo>
                  <a:lnTo>
                    <a:pt x="4803" y="298"/>
                  </a:lnTo>
                  <a:lnTo>
                    <a:pt x="4537" y="213"/>
                  </a:lnTo>
                  <a:lnTo>
                    <a:pt x="4261" y="139"/>
                  </a:lnTo>
                  <a:lnTo>
                    <a:pt x="3974" y="75"/>
                  </a:lnTo>
                  <a:lnTo>
                    <a:pt x="3687" y="33"/>
                  </a:lnTo>
                  <a:lnTo>
                    <a:pt x="3390" y="12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5"/>
            <p:cNvSpPr/>
            <p:nvPr/>
          </p:nvSpPr>
          <p:spPr>
            <a:xfrm>
              <a:off x="2415100" y="3828425"/>
              <a:ext cx="546400" cy="316375"/>
            </a:xfrm>
            <a:custGeom>
              <a:rect b="b" l="l" r="r" t="t"/>
              <a:pathLst>
                <a:path extrusionOk="0" h="12655" w="21856">
                  <a:moveTo>
                    <a:pt x="10370" y="1"/>
                  </a:moveTo>
                  <a:lnTo>
                    <a:pt x="9850" y="22"/>
                  </a:lnTo>
                  <a:lnTo>
                    <a:pt x="9329" y="64"/>
                  </a:lnTo>
                  <a:lnTo>
                    <a:pt x="8808" y="118"/>
                  </a:lnTo>
                  <a:lnTo>
                    <a:pt x="8298" y="181"/>
                  </a:lnTo>
                  <a:lnTo>
                    <a:pt x="7789" y="256"/>
                  </a:lnTo>
                  <a:lnTo>
                    <a:pt x="7279" y="351"/>
                  </a:lnTo>
                  <a:lnTo>
                    <a:pt x="6790" y="458"/>
                  </a:lnTo>
                  <a:lnTo>
                    <a:pt x="6301" y="585"/>
                  </a:lnTo>
                  <a:lnTo>
                    <a:pt x="5812" y="723"/>
                  </a:lnTo>
                  <a:lnTo>
                    <a:pt x="5345" y="872"/>
                  </a:lnTo>
                  <a:lnTo>
                    <a:pt x="4888" y="1042"/>
                  </a:lnTo>
                  <a:lnTo>
                    <a:pt x="4442" y="1223"/>
                  </a:lnTo>
                  <a:lnTo>
                    <a:pt x="4006" y="1414"/>
                  </a:lnTo>
                  <a:lnTo>
                    <a:pt x="3581" y="1626"/>
                  </a:lnTo>
                  <a:lnTo>
                    <a:pt x="3177" y="1849"/>
                  </a:lnTo>
                  <a:lnTo>
                    <a:pt x="2795" y="2083"/>
                  </a:lnTo>
                  <a:lnTo>
                    <a:pt x="2434" y="2328"/>
                  </a:lnTo>
                  <a:lnTo>
                    <a:pt x="2094" y="2583"/>
                  </a:lnTo>
                  <a:lnTo>
                    <a:pt x="1786" y="2848"/>
                  </a:lnTo>
                  <a:lnTo>
                    <a:pt x="1499" y="3114"/>
                  </a:lnTo>
                  <a:lnTo>
                    <a:pt x="1233" y="3379"/>
                  </a:lnTo>
                  <a:lnTo>
                    <a:pt x="999" y="3656"/>
                  </a:lnTo>
                  <a:lnTo>
                    <a:pt x="787" y="3942"/>
                  </a:lnTo>
                  <a:lnTo>
                    <a:pt x="606" y="4229"/>
                  </a:lnTo>
                  <a:lnTo>
                    <a:pt x="447" y="4527"/>
                  </a:lnTo>
                  <a:lnTo>
                    <a:pt x="309" y="4814"/>
                  </a:lnTo>
                  <a:lnTo>
                    <a:pt x="203" y="5111"/>
                  </a:lnTo>
                  <a:lnTo>
                    <a:pt x="118" y="5419"/>
                  </a:lnTo>
                  <a:lnTo>
                    <a:pt x="54" y="5717"/>
                  </a:lnTo>
                  <a:lnTo>
                    <a:pt x="11" y="6025"/>
                  </a:lnTo>
                  <a:lnTo>
                    <a:pt x="1" y="6322"/>
                  </a:lnTo>
                  <a:lnTo>
                    <a:pt x="22" y="6630"/>
                  </a:lnTo>
                  <a:lnTo>
                    <a:pt x="54" y="6928"/>
                  </a:lnTo>
                  <a:lnTo>
                    <a:pt x="118" y="7236"/>
                  </a:lnTo>
                  <a:lnTo>
                    <a:pt x="213" y="7534"/>
                  </a:lnTo>
                  <a:lnTo>
                    <a:pt x="330" y="7831"/>
                  </a:lnTo>
                  <a:lnTo>
                    <a:pt x="468" y="8129"/>
                  </a:lnTo>
                  <a:lnTo>
                    <a:pt x="628" y="8415"/>
                  </a:lnTo>
                  <a:lnTo>
                    <a:pt x="819" y="8702"/>
                  </a:lnTo>
                  <a:lnTo>
                    <a:pt x="1031" y="8989"/>
                  </a:lnTo>
                  <a:lnTo>
                    <a:pt x="1276" y="9265"/>
                  </a:lnTo>
                  <a:lnTo>
                    <a:pt x="1531" y="9542"/>
                  </a:lnTo>
                  <a:lnTo>
                    <a:pt x="1828" y="9807"/>
                  </a:lnTo>
                  <a:lnTo>
                    <a:pt x="2136" y="10062"/>
                  </a:lnTo>
                  <a:lnTo>
                    <a:pt x="2476" y="10317"/>
                  </a:lnTo>
                  <a:lnTo>
                    <a:pt x="2837" y="10562"/>
                  </a:lnTo>
                  <a:lnTo>
                    <a:pt x="3231" y="10795"/>
                  </a:lnTo>
                  <a:lnTo>
                    <a:pt x="3634" y="11018"/>
                  </a:lnTo>
                  <a:lnTo>
                    <a:pt x="4059" y="11231"/>
                  </a:lnTo>
                  <a:lnTo>
                    <a:pt x="4495" y="11433"/>
                  </a:lnTo>
                  <a:lnTo>
                    <a:pt x="4952" y="11613"/>
                  </a:lnTo>
                  <a:lnTo>
                    <a:pt x="5409" y="11773"/>
                  </a:lnTo>
                  <a:lnTo>
                    <a:pt x="5876" y="11932"/>
                  </a:lnTo>
                  <a:lnTo>
                    <a:pt x="6365" y="12070"/>
                  </a:lnTo>
                  <a:lnTo>
                    <a:pt x="6854" y="12187"/>
                  </a:lnTo>
                  <a:lnTo>
                    <a:pt x="7353" y="12293"/>
                  </a:lnTo>
                  <a:lnTo>
                    <a:pt x="7852" y="12389"/>
                  </a:lnTo>
                  <a:lnTo>
                    <a:pt x="8362" y="12474"/>
                  </a:lnTo>
                  <a:lnTo>
                    <a:pt x="8872" y="12538"/>
                  </a:lnTo>
                  <a:lnTo>
                    <a:pt x="9393" y="12591"/>
                  </a:lnTo>
                  <a:lnTo>
                    <a:pt x="9913" y="12623"/>
                  </a:lnTo>
                  <a:lnTo>
                    <a:pt x="10445" y="12644"/>
                  </a:lnTo>
                  <a:lnTo>
                    <a:pt x="10965" y="12655"/>
                  </a:lnTo>
                  <a:lnTo>
                    <a:pt x="11486" y="12644"/>
                  </a:lnTo>
                  <a:lnTo>
                    <a:pt x="12007" y="12623"/>
                  </a:lnTo>
                  <a:lnTo>
                    <a:pt x="12527" y="12591"/>
                  </a:lnTo>
                  <a:lnTo>
                    <a:pt x="13048" y="12538"/>
                  </a:lnTo>
                  <a:lnTo>
                    <a:pt x="13568" y="12474"/>
                  </a:lnTo>
                  <a:lnTo>
                    <a:pt x="14068" y="12389"/>
                  </a:lnTo>
                  <a:lnTo>
                    <a:pt x="14578" y="12293"/>
                  </a:lnTo>
                  <a:lnTo>
                    <a:pt x="15077" y="12187"/>
                  </a:lnTo>
                  <a:lnTo>
                    <a:pt x="15555" y="12070"/>
                  </a:lnTo>
                  <a:lnTo>
                    <a:pt x="16044" y="11932"/>
                  </a:lnTo>
                  <a:lnTo>
                    <a:pt x="16511" y="11773"/>
                  </a:lnTo>
                  <a:lnTo>
                    <a:pt x="16968" y="11613"/>
                  </a:lnTo>
                  <a:lnTo>
                    <a:pt x="17414" y="11433"/>
                  </a:lnTo>
                  <a:lnTo>
                    <a:pt x="17850" y="11231"/>
                  </a:lnTo>
                  <a:lnTo>
                    <a:pt x="18275" y="11018"/>
                  </a:lnTo>
                  <a:lnTo>
                    <a:pt x="18679" y="10795"/>
                  </a:lnTo>
                  <a:lnTo>
                    <a:pt x="19061" y="10562"/>
                  </a:lnTo>
                  <a:lnTo>
                    <a:pt x="19423" y="10317"/>
                  </a:lnTo>
                  <a:lnTo>
                    <a:pt x="19762" y="10062"/>
                  </a:lnTo>
                  <a:lnTo>
                    <a:pt x="20071" y="9807"/>
                  </a:lnTo>
                  <a:lnTo>
                    <a:pt x="20357" y="9542"/>
                  </a:lnTo>
                  <a:lnTo>
                    <a:pt x="20623" y="9265"/>
                  </a:lnTo>
                  <a:lnTo>
                    <a:pt x="20857" y="8989"/>
                  </a:lnTo>
                  <a:lnTo>
                    <a:pt x="21069" y="8702"/>
                  </a:lnTo>
                  <a:lnTo>
                    <a:pt x="21250" y="8415"/>
                  </a:lnTo>
                  <a:lnTo>
                    <a:pt x="21409" y="8129"/>
                  </a:lnTo>
                  <a:lnTo>
                    <a:pt x="21547" y="7831"/>
                  </a:lnTo>
                  <a:lnTo>
                    <a:pt x="21664" y="7534"/>
                  </a:lnTo>
                  <a:lnTo>
                    <a:pt x="21749" y="7236"/>
                  </a:lnTo>
                  <a:lnTo>
                    <a:pt x="21802" y="6928"/>
                  </a:lnTo>
                  <a:lnTo>
                    <a:pt x="21845" y="6630"/>
                  </a:lnTo>
                  <a:lnTo>
                    <a:pt x="21856" y="6322"/>
                  </a:lnTo>
                  <a:lnTo>
                    <a:pt x="21834" y="6025"/>
                  </a:lnTo>
                  <a:lnTo>
                    <a:pt x="21802" y="5717"/>
                  </a:lnTo>
                  <a:lnTo>
                    <a:pt x="21739" y="5419"/>
                  </a:lnTo>
                  <a:lnTo>
                    <a:pt x="21643" y="5111"/>
                  </a:lnTo>
                  <a:lnTo>
                    <a:pt x="21526" y="4814"/>
                  </a:lnTo>
                  <a:lnTo>
                    <a:pt x="21388" y="4527"/>
                  </a:lnTo>
                  <a:lnTo>
                    <a:pt x="21229" y="4229"/>
                  </a:lnTo>
                  <a:lnTo>
                    <a:pt x="21037" y="3942"/>
                  </a:lnTo>
                  <a:lnTo>
                    <a:pt x="20825" y="3656"/>
                  </a:lnTo>
                  <a:lnTo>
                    <a:pt x="20591" y="3379"/>
                  </a:lnTo>
                  <a:lnTo>
                    <a:pt x="20326" y="3114"/>
                  </a:lnTo>
                  <a:lnTo>
                    <a:pt x="20028" y="2837"/>
                  </a:lnTo>
                  <a:lnTo>
                    <a:pt x="19720" y="2583"/>
                  </a:lnTo>
                  <a:lnTo>
                    <a:pt x="19380" y="2328"/>
                  </a:lnTo>
                  <a:lnTo>
                    <a:pt x="19019" y="2083"/>
                  </a:lnTo>
                  <a:lnTo>
                    <a:pt x="18626" y="1849"/>
                  </a:lnTo>
                  <a:lnTo>
                    <a:pt x="18222" y="1626"/>
                  </a:lnTo>
                  <a:lnTo>
                    <a:pt x="17797" y="1414"/>
                  </a:lnTo>
                  <a:lnTo>
                    <a:pt x="17361" y="1223"/>
                  </a:lnTo>
                  <a:lnTo>
                    <a:pt x="16915" y="1042"/>
                  </a:lnTo>
                  <a:lnTo>
                    <a:pt x="16448" y="872"/>
                  </a:lnTo>
                  <a:lnTo>
                    <a:pt x="15980" y="723"/>
                  </a:lnTo>
                  <a:lnTo>
                    <a:pt x="15491" y="585"/>
                  </a:lnTo>
                  <a:lnTo>
                    <a:pt x="15003" y="458"/>
                  </a:lnTo>
                  <a:lnTo>
                    <a:pt x="14514" y="351"/>
                  </a:lnTo>
                  <a:lnTo>
                    <a:pt x="14004" y="256"/>
                  </a:lnTo>
                  <a:lnTo>
                    <a:pt x="13494" y="181"/>
                  </a:lnTo>
                  <a:lnTo>
                    <a:pt x="12984" y="118"/>
                  </a:lnTo>
                  <a:lnTo>
                    <a:pt x="12463" y="64"/>
                  </a:lnTo>
                  <a:lnTo>
                    <a:pt x="11943" y="22"/>
                  </a:lnTo>
                  <a:lnTo>
                    <a:pt x="114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5"/>
            <p:cNvSpPr/>
            <p:nvPr/>
          </p:nvSpPr>
          <p:spPr>
            <a:xfrm>
              <a:off x="747300" y="3828425"/>
              <a:ext cx="546125" cy="316375"/>
            </a:xfrm>
            <a:custGeom>
              <a:rect b="b" l="l" r="r" t="t"/>
              <a:pathLst>
                <a:path extrusionOk="0" h="12655" w="21845">
                  <a:moveTo>
                    <a:pt x="10370" y="1"/>
                  </a:moveTo>
                  <a:lnTo>
                    <a:pt x="9839" y="22"/>
                  </a:lnTo>
                  <a:lnTo>
                    <a:pt x="9318" y="64"/>
                  </a:lnTo>
                  <a:lnTo>
                    <a:pt x="8808" y="118"/>
                  </a:lnTo>
                  <a:lnTo>
                    <a:pt x="8288" y="181"/>
                  </a:lnTo>
                  <a:lnTo>
                    <a:pt x="7778" y="256"/>
                  </a:lnTo>
                  <a:lnTo>
                    <a:pt x="7278" y="351"/>
                  </a:lnTo>
                  <a:lnTo>
                    <a:pt x="6779" y="458"/>
                  </a:lnTo>
                  <a:lnTo>
                    <a:pt x="6290" y="585"/>
                  </a:lnTo>
                  <a:lnTo>
                    <a:pt x="5812" y="723"/>
                  </a:lnTo>
                  <a:lnTo>
                    <a:pt x="5345" y="872"/>
                  </a:lnTo>
                  <a:lnTo>
                    <a:pt x="4888" y="1042"/>
                  </a:lnTo>
                  <a:lnTo>
                    <a:pt x="4442" y="1223"/>
                  </a:lnTo>
                  <a:lnTo>
                    <a:pt x="4006" y="1414"/>
                  </a:lnTo>
                  <a:lnTo>
                    <a:pt x="3581" y="1626"/>
                  </a:lnTo>
                  <a:lnTo>
                    <a:pt x="3177" y="1849"/>
                  </a:lnTo>
                  <a:lnTo>
                    <a:pt x="2795" y="2083"/>
                  </a:lnTo>
                  <a:lnTo>
                    <a:pt x="2434" y="2328"/>
                  </a:lnTo>
                  <a:lnTo>
                    <a:pt x="2094" y="2583"/>
                  </a:lnTo>
                  <a:lnTo>
                    <a:pt x="1785" y="2848"/>
                  </a:lnTo>
                  <a:lnTo>
                    <a:pt x="1499" y="3114"/>
                  </a:lnTo>
                  <a:lnTo>
                    <a:pt x="1233" y="3379"/>
                  </a:lnTo>
                  <a:lnTo>
                    <a:pt x="999" y="3656"/>
                  </a:lnTo>
                  <a:lnTo>
                    <a:pt x="787" y="3942"/>
                  </a:lnTo>
                  <a:lnTo>
                    <a:pt x="606" y="4229"/>
                  </a:lnTo>
                  <a:lnTo>
                    <a:pt x="447" y="4527"/>
                  </a:lnTo>
                  <a:lnTo>
                    <a:pt x="309" y="4814"/>
                  </a:lnTo>
                  <a:lnTo>
                    <a:pt x="192" y="5111"/>
                  </a:lnTo>
                  <a:lnTo>
                    <a:pt x="107" y="5419"/>
                  </a:lnTo>
                  <a:lnTo>
                    <a:pt x="54" y="5717"/>
                  </a:lnTo>
                  <a:lnTo>
                    <a:pt x="11" y="6025"/>
                  </a:lnTo>
                  <a:lnTo>
                    <a:pt x="0" y="6322"/>
                  </a:lnTo>
                  <a:lnTo>
                    <a:pt x="22" y="6630"/>
                  </a:lnTo>
                  <a:lnTo>
                    <a:pt x="54" y="6928"/>
                  </a:lnTo>
                  <a:lnTo>
                    <a:pt x="117" y="7236"/>
                  </a:lnTo>
                  <a:lnTo>
                    <a:pt x="213" y="7534"/>
                  </a:lnTo>
                  <a:lnTo>
                    <a:pt x="319" y="7831"/>
                  </a:lnTo>
                  <a:lnTo>
                    <a:pt x="468" y="8129"/>
                  </a:lnTo>
                  <a:lnTo>
                    <a:pt x="627" y="8415"/>
                  </a:lnTo>
                  <a:lnTo>
                    <a:pt x="819" y="8702"/>
                  </a:lnTo>
                  <a:lnTo>
                    <a:pt x="1031" y="8989"/>
                  </a:lnTo>
                  <a:lnTo>
                    <a:pt x="1265" y="9265"/>
                  </a:lnTo>
                  <a:lnTo>
                    <a:pt x="1530" y="9542"/>
                  </a:lnTo>
                  <a:lnTo>
                    <a:pt x="1817" y="9807"/>
                  </a:lnTo>
                  <a:lnTo>
                    <a:pt x="2136" y="10062"/>
                  </a:lnTo>
                  <a:lnTo>
                    <a:pt x="2476" y="10317"/>
                  </a:lnTo>
                  <a:lnTo>
                    <a:pt x="2837" y="10562"/>
                  </a:lnTo>
                  <a:lnTo>
                    <a:pt x="3230" y="10795"/>
                  </a:lnTo>
                  <a:lnTo>
                    <a:pt x="3634" y="11018"/>
                  </a:lnTo>
                  <a:lnTo>
                    <a:pt x="4059" y="11231"/>
                  </a:lnTo>
                  <a:lnTo>
                    <a:pt x="4495" y="11433"/>
                  </a:lnTo>
                  <a:lnTo>
                    <a:pt x="4941" y="11613"/>
                  </a:lnTo>
                  <a:lnTo>
                    <a:pt x="5408" y="11773"/>
                  </a:lnTo>
                  <a:lnTo>
                    <a:pt x="5876" y="11932"/>
                  </a:lnTo>
                  <a:lnTo>
                    <a:pt x="6354" y="12070"/>
                  </a:lnTo>
                  <a:lnTo>
                    <a:pt x="6853" y="12187"/>
                  </a:lnTo>
                  <a:lnTo>
                    <a:pt x="7342" y="12293"/>
                  </a:lnTo>
                  <a:lnTo>
                    <a:pt x="7852" y="12389"/>
                  </a:lnTo>
                  <a:lnTo>
                    <a:pt x="8362" y="12474"/>
                  </a:lnTo>
                  <a:lnTo>
                    <a:pt x="8872" y="12538"/>
                  </a:lnTo>
                  <a:lnTo>
                    <a:pt x="9393" y="12591"/>
                  </a:lnTo>
                  <a:lnTo>
                    <a:pt x="9913" y="12623"/>
                  </a:lnTo>
                  <a:lnTo>
                    <a:pt x="10434" y="12644"/>
                  </a:lnTo>
                  <a:lnTo>
                    <a:pt x="10965" y="12655"/>
                  </a:lnTo>
                  <a:lnTo>
                    <a:pt x="11486" y="12644"/>
                  </a:lnTo>
                  <a:lnTo>
                    <a:pt x="12006" y="12623"/>
                  </a:lnTo>
                  <a:lnTo>
                    <a:pt x="12527" y="12591"/>
                  </a:lnTo>
                  <a:lnTo>
                    <a:pt x="13048" y="12538"/>
                  </a:lnTo>
                  <a:lnTo>
                    <a:pt x="13558" y="12474"/>
                  </a:lnTo>
                  <a:lnTo>
                    <a:pt x="14067" y="12389"/>
                  </a:lnTo>
                  <a:lnTo>
                    <a:pt x="14577" y="12293"/>
                  </a:lnTo>
                  <a:lnTo>
                    <a:pt x="15066" y="12187"/>
                  </a:lnTo>
                  <a:lnTo>
                    <a:pt x="15555" y="12070"/>
                  </a:lnTo>
                  <a:lnTo>
                    <a:pt x="16033" y="11932"/>
                  </a:lnTo>
                  <a:lnTo>
                    <a:pt x="16511" y="11773"/>
                  </a:lnTo>
                  <a:lnTo>
                    <a:pt x="16968" y="11613"/>
                  </a:lnTo>
                  <a:lnTo>
                    <a:pt x="17414" y="11433"/>
                  </a:lnTo>
                  <a:lnTo>
                    <a:pt x="17850" y="11231"/>
                  </a:lnTo>
                  <a:lnTo>
                    <a:pt x="18264" y="11018"/>
                  </a:lnTo>
                  <a:lnTo>
                    <a:pt x="18679" y="10795"/>
                  </a:lnTo>
                  <a:lnTo>
                    <a:pt x="19061" y="10562"/>
                  </a:lnTo>
                  <a:lnTo>
                    <a:pt x="19422" y="10317"/>
                  </a:lnTo>
                  <a:lnTo>
                    <a:pt x="19762" y="10062"/>
                  </a:lnTo>
                  <a:lnTo>
                    <a:pt x="20070" y="9807"/>
                  </a:lnTo>
                  <a:lnTo>
                    <a:pt x="20357" y="9542"/>
                  </a:lnTo>
                  <a:lnTo>
                    <a:pt x="20612" y="9265"/>
                  </a:lnTo>
                  <a:lnTo>
                    <a:pt x="20857" y="8989"/>
                  </a:lnTo>
                  <a:lnTo>
                    <a:pt x="21059" y="8702"/>
                  </a:lnTo>
                  <a:lnTo>
                    <a:pt x="21250" y="8415"/>
                  </a:lnTo>
                  <a:lnTo>
                    <a:pt x="21409" y="8129"/>
                  </a:lnTo>
                  <a:lnTo>
                    <a:pt x="21547" y="7831"/>
                  </a:lnTo>
                  <a:lnTo>
                    <a:pt x="21653" y="7534"/>
                  </a:lnTo>
                  <a:lnTo>
                    <a:pt x="21738" y="7236"/>
                  </a:lnTo>
                  <a:lnTo>
                    <a:pt x="21802" y="6928"/>
                  </a:lnTo>
                  <a:lnTo>
                    <a:pt x="21834" y="6630"/>
                  </a:lnTo>
                  <a:lnTo>
                    <a:pt x="21845" y="6322"/>
                  </a:lnTo>
                  <a:lnTo>
                    <a:pt x="21834" y="6025"/>
                  </a:lnTo>
                  <a:lnTo>
                    <a:pt x="21792" y="5717"/>
                  </a:lnTo>
                  <a:lnTo>
                    <a:pt x="21728" y="5419"/>
                  </a:lnTo>
                  <a:lnTo>
                    <a:pt x="21643" y="5111"/>
                  </a:lnTo>
                  <a:lnTo>
                    <a:pt x="21526" y="4814"/>
                  </a:lnTo>
                  <a:lnTo>
                    <a:pt x="21388" y="4527"/>
                  </a:lnTo>
                  <a:lnTo>
                    <a:pt x="21229" y="4229"/>
                  </a:lnTo>
                  <a:lnTo>
                    <a:pt x="21037" y="3942"/>
                  </a:lnTo>
                  <a:lnTo>
                    <a:pt x="20825" y="3656"/>
                  </a:lnTo>
                  <a:lnTo>
                    <a:pt x="20580" y="3379"/>
                  </a:lnTo>
                  <a:lnTo>
                    <a:pt x="20315" y="3114"/>
                  </a:lnTo>
                  <a:lnTo>
                    <a:pt x="20028" y="2837"/>
                  </a:lnTo>
                  <a:lnTo>
                    <a:pt x="19720" y="2583"/>
                  </a:lnTo>
                  <a:lnTo>
                    <a:pt x="19380" y="2328"/>
                  </a:lnTo>
                  <a:lnTo>
                    <a:pt x="19019" y="2083"/>
                  </a:lnTo>
                  <a:lnTo>
                    <a:pt x="18625" y="1849"/>
                  </a:lnTo>
                  <a:lnTo>
                    <a:pt x="18222" y="1626"/>
                  </a:lnTo>
                  <a:lnTo>
                    <a:pt x="17797" y="1414"/>
                  </a:lnTo>
                  <a:lnTo>
                    <a:pt x="17361" y="1223"/>
                  </a:lnTo>
                  <a:lnTo>
                    <a:pt x="16904" y="1042"/>
                  </a:lnTo>
                  <a:lnTo>
                    <a:pt x="16447" y="872"/>
                  </a:lnTo>
                  <a:lnTo>
                    <a:pt x="15980" y="723"/>
                  </a:lnTo>
                  <a:lnTo>
                    <a:pt x="15491" y="585"/>
                  </a:lnTo>
                  <a:lnTo>
                    <a:pt x="15002" y="458"/>
                  </a:lnTo>
                  <a:lnTo>
                    <a:pt x="14503" y="351"/>
                  </a:lnTo>
                  <a:lnTo>
                    <a:pt x="14004" y="256"/>
                  </a:lnTo>
                  <a:lnTo>
                    <a:pt x="13494" y="181"/>
                  </a:lnTo>
                  <a:lnTo>
                    <a:pt x="12973" y="118"/>
                  </a:lnTo>
                  <a:lnTo>
                    <a:pt x="12463" y="64"/>
                  </a:lnTo>
                  <a:lnTo>
                    <a:pt x="11943" y="22"/>
                  </a:lnTo>
                  <a:lnTo>
                    <a:pt x="1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5"/>
            <p:cNvSpPr/>
            <p:nvPr/>
          </p:nvSpPr>
          <p:spPr>
            <a:xfrm>
              <a:off x="2196500" y="4021525"/>
              <a:ext cx="155150" cy="90075"/>
            </a:xfrm>
            <a:custGeom>
              <a:rect b="b" l="l" r="r" t="t"/>
              <a:pathLst>
                <a:path extrusionOk="0" h="3603" w="6206">
                  <a:moveTo>
                    <a:pt x="3092" y="1"/>
                  </a:moveTo>
                  <a:lnTo>
                    <a:pt x="2795" y="11"/>
                  </a:lnTo>
                  <a:lnTo>
                    <a:pt x="2497" y="43"/>
                  </a:lnTo>
                  <a:lnTo>
                    <a:pt x="2210" y="75"/>
                  </a:lnTo>
                  <a:lnTo>
                    <a:pt x="1924" y="139"/>
                  </a:lnTo>
                  <a:lnTo>
                    <a:pt x="1647" y="213"/>
                  </a:lnTo>
                  <a:lnTo>
                    <a:pt x="1382" y="298"/>
                  </a:lnTo>
                  <a:lnTo>
                    <a:pt x="1137" y="405"/>
                  </a:lnTo>
                  <a:lnTo>
                    <a:pt x="904" y="532"/>
                  </a:lnTo>
                  <a:lnTo>
                    <a:pt x="691" y="670"/>
                  </a:lnTo>
                  <a:lnTo>
                    <a:pt x="500" y="819"/>
                  </a:lnTo>
                  <a:lnTo>
                    <a:pt x="351" y="968"/>
                  </a:lnTo>
                  <a:lnTo>
                    <a:pt x="277" y="1042"/>
                  </a:lnTo>
                  <a:lnTo>
                    <a:pt x="224" y="1127"/>
                  </a:lnTo>
                  <a:lnTo>
                    <a:pt x="171" y="1212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1" y="1722"/>
                  </a:lnTo>
                  <a:lnTo>
                    <a:pt x="1" y="1807"/>
                  </a:lnTo>
                  <a:lnTo>
                    <a:pt x="1" y="1892"/>
                  </a:lnTo>
                  <a:lnTo>
                    <a:pt x="11" y="1977"/>
                  </a:lnTo>
                  <a:lnTo>
                    <a:pt x="32" y="2062"/>
                  </a:lnTo>
                  <a:lnTo>
                    <a:pt x="54" y="2147"/>
                  </a:lnTo>
                  <a:lnTo>
                    <a:pt x="86" y="2232"/>
                  </a:lnTo>
                  <a:lnTo>
                    <a:pt x="128" y="2317"/>
                  </a:lnTo>
                  <a:lnTo>
                    <a:pt x="171" y="2402"/>
                  </a:lnTo>
                  <a:lnTo>
                    <a:pt x="224" y="2476"/>
                  </a:lnTo>
                  <a:lnTo>
                    <a:pt x="287" y="2561"/>
                  </a:lnTo>
                  <a:lnTo>
                    <a:pt x="362" y="2636"/>
                  </a:lnTo>
                  <a:lnTo>
                    <a:pt x="511" y="2795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99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19" y="3571"/>
                  </a:lnTo>
                  <a:lnTo>
                    <a:pt x="2816" y="3592"/>
                  </a:lnTo>
                  <a:lnTo>
                    <a:pt x="3114" y="3603"/>
                  </a:lnTo>
                  <a:lnTo>
                    <a:pt x="3411" y="3592"/>
                  </a:lnTo>
                  <a:lnTo>
                    <a:pt x="3709" y="3571"/>
                  </a:lnTo>
                  <a:lnTo>
                    <a:pt x="3995" y="3528"/>
                  </a:lnTo>
                  <a:lnTo>
                    <a:pt x="4282" y="3464"/>
                  </a:lnTo>
                  <a:lnTo>
                    <a:pt x="4559" y="3390"/>
                  </a:lnTo>
                  <a:lnTo>
                    <a:pt x="4814" y="3305"/>
                  </a:lnTo>
                  <a:lnTo>
                    <a:pt x="5069" y="3199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695" y="2795"/>
                  </a:lnTo>
                  <a:lnTo>
                    <a:pt x="5855" y="2636"/>
                  </a:lnTo>
                  <a:lnTo>
                    <a:pt x="5918" y="2561"/>
                  </a:lnTo>
                  <a:lnTo>
                    <a:pt x="5982" y="2476"/>
                  </a:lnTo>
                  <a:lnTo>
                    <a:pt x="6035" y="2402"/>
                  </a:lnTo>
                  <a:lnTo>
                    <a:pt x="6078" y="2317"/>
                  </a:lnTo>
                  <a:lnTo>
                    <a:pt x="6120" y="2232"/>
                  </a:lnTo>
                  <a:lnTo>
                    <a:pt x="6152" y="2147"/>
                  </a:lnTo>
                  <a:lnTo>
                    <a:pt x="6173" y="2062"/>
                  </a:lnTo>
                  <a:lnTo>
                    <a:pt x="6195" y="1977"/>
                  </a:lnTo>
                  <a:lnTo>
                    <a:pt x="6205" y="1892"/>
                  </a:lnTo>
                  <a:lnTo>
                    <a:pt x="6205" y="1807"/>
                  </a:lnTo>
                  <a:lnTo>
                    <a:pt x="6205" y="1722"/>
                  </a:lnTo>
                  <a:lnTo>
                    <a:pt x="6195" y="1626"/>
                  </a:lnTo>
                  <a:lnTo>
                    <a:pt x="6173" y="1541"/>
                  </a:lnTo>
                  <a:lnTo>
                    <a:pt x="6142" y="1456"/>
                  </a:lnTo>
                  <a:lnTo>
                    <a:pt x="6110" y="1371"/>
                  </a:lnTo>
                  <a:lnTo>
                    <a:pt x="6078" y="1286"/>
                  </a:lnTo>
                  <a:lnTo>
                    <a:pt x="6025" y="1212"/>
                  </a:lnTo>
                  <a:lnTo>
                    <a:pt x="5972" y="1127"/>
                  </a:lnTo>
                  <a:lnTo>
                    <a:pt x="5918" y="1042"/>
                  </a:lnTo>
                  <a:lnTo>
                    <a:pt x="5844" y="968"/>
                  </a:lnTo>
                  <a:lnTo>
                    <a:pt x="5685" y="819"/>
                  </a:lnTo>
                  <a:lnTo>
                    <a:pt x="5504" y="670"/>
                  </a:lnTo>
                  <a:lnTo>
                    <a:pt x="5292" y="532"/>
                  </a:lnTo>
                  <a:lnTo>
                    <a:pt x="5058" y="405"/>
                  </a:lnTo>
                  <a:lnTo>
                    <a:pt x="4803" y="298"/>
                  </a:lnTo>
                  <a:lnTo>
                    <a:pt x="4537" y="213"/>
                  </a:lnTo>
                  <a:lnTo>
                    <a:pt x="4261" y="139"/>
                  </a:lnTo>
                  <a:lnTo>
                    <a:pt x="3974" y="75"/>
                  </a:lnTo>
                  <a:lnTo>
                    <a:pt x="3687" y="43"/>
                  </a:lnTo>
                  <a:lnTo>
                    <a:pt x="3390" y="11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5"/>
            <p:cNvSpPr/>
            <p:nvPr/>
          </p:nvSpPr>
          <p:spPr>
            <a:xfrm>
              <a:off x="1917600" y="4022850"/>
              <a:ext cx="155425" cy="90075"/>
            </a:xfrm>
            <a:custGeom>
              <a:rect b="b" l="l" r="r" t="t"/>
              <a:pathLst>
                <a:path extrusionOk="0" h="3603" w="6217">
                  <a:moveTo>
                    <a:pt x="3103" y="1"/>
                  </a:moveTo>
                  <a:lnTo>
                    <a:pt x="2806" y="12"/>
                  </a:lnTo>
                  <a:lnTo>
                    <a:pt x="2508" y="33"/>
                  </a:lnTo>
                  <a:lnTo>
                    <a:pt x="2221" y="75"/>
                  </a:lnTo>
                  <a:lnTo>
                    <a:pt x="1934" y="139"/>
                  </a:lnTo>
                  <a:lnTo>
                    <a:pt x="1658" y="213"/>
                  </a:lnTo>
                  <a:lnTo>
                    <a:pt x="1393" y="298"/>
                  </a:lnTo>
                  <a:lnTo>
                    <a:pt x="1138" y="405"/>
                  </a:lnTo>
                  <a:lnTo>
                    <a:pt x="904" y="532"/>
                  </a:lnTo>
                  <a:lnTo>
                    <a:pt x="691" y="670"/>
                  </a:lnTo>
                  <a:lnTo>
                    <a:pt x="511" y="808"/>
                  </a:lnTo>
                  <a:lnTo>
                    <a:pt x="351" y="968"/>
                  </a:lnTo>
                  <a:lnTo>
                    <a:pt x="288" y="1042"/>
                  </a:lnTo>
                  <a:lnTo>
                    <a:pt x="224" y="1127"/>
                  </a:lnTo>
                  <a:lnTo>
                    <a:pt x="181" y="1212"/>
                  </a:lnTo>
                  <a:lnTo>
                    <a:pt x="128" y="1287"/>
                  </a:lnTo>
                  <a:lnTo>
                    <a:pt x="96" y="1372"/>
                  </a:lnTo>
                  <a:lnTo>
                    <a:pt x="64" y="1457"/>
                  </a:lnTo>
                  <a:lnTo>
                    <a:pt x="33" y="1542"/>
                  </a:lnTo>
                  <a:lnTo>
                    <a:pt x="22" y="1626"/>
                  </a:lnTo>
                  <a:lnTo>
                    <a:pt x="11" y="1711"/>
                  </a:lnTo>
                  <a:lnTo>
                    <a:pt x="1" y="1807"/>
                  </a:lnTo>
                  <a:lnTo>
                    <a:pt x="11" y="1892"/>
                  </a:lnTo>
                  <a:lnTo>
                    <a:pt x="22" y="1977"/>
                  </a:lnTo>
                  <a:lnTo>
                    <a:pt x="43" y="2062"/>
                  </a:lnTo>
                  <a:lnTo>
                    <a:pt x="64" y="2147"/>
                  </a:lnTo>
                  <a:lnTo>
                    <a:pt x="96" y="2232"/>
                  </a:lnTo>
                  <a:lnTo>
                    <a:pt x="139" y="2317"/>
                  </a:lnTo>
                  <a:lnTo>
                    <a:pt x="181" y="2402"/>
                  </a:lnTo>
                  <a:lnTo>
                    <a:pt x="234" y="2476"/>
                  </a:lnTo>
                  <a:lnTo>
                    <a:pt x="298" y="2561"/>
                  </a:lnTo>
                  <a:lnTo>
                    <a:pt x="362" y="2636"/>
                  </a:lnTo>
                  <a:lnTo>
                    <a:pt x="521" y="2795"/>
                  </a:lnTo>
                  <a:lnTo>
                    <a:pt x="713" y="2933"/>
                  </a:lnTo>
                  <a:lnTo>
                    <a:pt x="925" y="3071"/>
                  </a:lnTo>
                  <a:lnTo>
                    <a:pt x="1159" y="3199"/>
                  </a:lnTo>
                  <a:lnTo>
                    <a:pt x="1414" y="3305"/>
                  </a:lnTo>
                  <a:lnTo>
                    <a:pt x="1679" y="3390"/>
                  </a:lnTo>
                  <a:lnTo>
                    <a:pt x="1956" y="3465"/>
                  </a:lnTo>
                  <a:lnTo>
                    <a:pt x="2232" y="3528"/>
                  </a:lnTo>
                  <a:lnTo>
                    <a:pt x="2529" y="3571"/>
                  </a:lnTo>
                  <a:lnTo>
                    <a:pt x="2827" y="3592"/>
                  </a:lnTo>
                  <a:lnTo>
                    <a:pt x="3124" y="3603"/>
                  </a:lnTo>
                  <a:lnTo>
                    <a:pt x="3422" y="3592"/>
                  </a:lnTo>
                  <a:lnTo>
                    <a:pt x="3709" y="3571"/>
                  </a:lnTo>
                  <a:lnTo>
                    <a:pt x="4006" y="3528"/>
                  </a:lnTo>
                  <a:lnTo>
                    <a:pt x="4282" y="3465"/>
                  </a:lnTo>
                  <a:lnTo>
                    <a:pt x="4559" y="3390"/>
                  </a:lnTo>
                  <a:lnTo>
                    <a:pt x="4824" y="3305"/>
                  </a:lnTo>
                  <a:lnTo>
                    <a:pt x="5079" y="3199"/>
                  </a:lnTo>
                  <a:lnTo>
                    <a:pt x="5313" y="3071"/>
                  </a:lnTo>
                  <a:lnTo>
                    <a:pt x="5525" y="2933"/>
                  </a:lnTo>
                  <a:lnTo>
                    <a:pt x="5706" y="2795"/>
                  </a:lnTo>
                  <a:lnTo>
                    <a:pt x="5865" y="2636"/>
                  </a:lnTo>
                  <a:lnTo>
                    <a:pt x="5929" y="2561"/>
                  </a:lnTo>
                  <a:lnTo>
                    <a:pt x="5993" y="2476"/>
                  </a:lnTo>
                  <a:lnTo>
                    <a:pt x="6046" y="2391"/>
                  </a:lnTo>
                  <a:lnTo>
                    <a:pt x="6089" y="2317"/>
                  </a:lnTo>
                  <a:lnTo>
                    <a:pt x="6131" y="2232"/>
                  </a:lnTo>
                  <a:lnTo>
                    <a:pt x="6163" y="2147"/>
                  </a:lnTo>
                  <a:lnTo>
                    <a:pt x="6184" y="2062"/>
                  </a:lnTo>
                  <a:lnTo>
                    <a:pt x="6195" y="1977"/>
                  </a:lnTo>
                  <a:lnTo>
                    <a:pt x="6205" y="1892"/>
                  </a:lnTo>
                  <a:lnTo>
                    <a:pt x="6216" y="1807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84" y="1542"/>
                  </a:lnTo>
                  <a:lnTo>
                    <a:pt x="6152" y="1457"/>
                  </a:lnTo>
                  <a:lnTo>
                    <a:pt x="6120" y="1372"/>
                  </a:lnTo>
                  <a:lnTo>
                    <a:pt x="6078" y="1287"/>
                  </a:lnTo>
                  <a:lnTo>
                    <a:pt x="6035" y="1212"/>
                  </a:lnTo>
                  <a:lnTo>
                    <a:pt x="5982" y="1127"/>
                  </a:lnTo>
                  <a:lnTo>
                    <a:pt x="5919" y="1042"/>
                  </a:lnTo>
                  <a:lnTo>
                    <a:pt x="5855" y="968"/>
                  </a:lnTo>
                  <a:lnTo>
                    <a:pt x="5695" y="808"/>
                  </a:lnTo>
                  <a:lnTo>
                    <a:pt x="5515" y="670"/>
                  </a:lnTo>
                  <a:lnTo>
                    <a:pt x="5292" y="532"/>
                  </a:lnTo>
                  <a:lnTo>
                    <a:pt x="5058" y="405"/>
                  </a:lnTo>
                  <a:lnTo>
                    <a:pt x="4814" y="298"/>
                  </a:lnTo>
                  <a:lnTo>
                    <a:pt x="4548" y="213"/>
                  </a:lnTo>
                  <a:lnTo>
                    <a:pt x="4272" y="139"/>
                  </a:lnTo>
                  <a:lnTo>
                    <a:pt x="3985" y="75"/>
                  </a:lnTo>
                  <a:lnTo>
                    <a:pt x="3687" y="33"/>
                  </a:lnTo>
                  <a:lnTo>
                    <a:pt x="3401" y="12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5"/>
            <p:cNvSpPr/>
            <p:nvPr/>
          </p:nvSpPr>
          <p:spPr>
            <a:xfrm>
              <a:off x="1357950" y="4021525"/>
              <a:ext cx="155150" cy="90075"/>
            </a:xfrm>
            <a:custGeom>
              <a:rect b="b" l="l" r="r" t="t"/>
              <a:pathLst>
                <a:path extrusionOk="0" h="3603" w="6206">
                  <a:moveTo>
                    <a:pt x="3092" y="1"/>
                  </a:moveTo>
                  <a:lnTo>
                    <a:pt x="2795" y="11"/>
                  </a:lnTo>
                  <a:lnTo>
                    <a:pt x="2508" y="43"/>
                  </a:lnTo>
                  <a:lnTo>
                    <a:pt x="2210" y="75"/>
                  </a:lnTo>
                  <a:lnTo>
                    <a:pt x="1934" y="139"/>
                  </a:lnTo>
                  <a:lnTo>
                    <a:pt x="1658" y="213"/>
                  </a:lnTo>
                  <a:lnTo>
                    <a:pt x="1392" y="298"/>
                  </a:lnTo>
                  <a:lnTo>
                    <a:pt x="1137" y="405"/>
                  </a:lnTo>
                  <a:lnTo>
                    <a:pt x="904" y="532"/>
                  </a:lnTo>
                  <a:lnTo>
                    <a:pt x="691" y="670"/>
                  </a:lnTo>
                  <a:lnTo>
                    <a:pt x="511" y="819"/>
                  </a:lnTo>
                  <a:lnTo>
                    <a:pt x="351" y="968"/>
                  </a:lnTo>
                  <a:lnTo>
                    <a:pt x="287" y="1042"/>
                  </a:lnTo>
                  <a:lnTo>
                    <a:pt x="224" y="1127"/>
                  </a:lnTo>
                  <a:lnTo>
                    <a:pt x="171" y="1212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1" y="1722"/>
                  </a:lnTo>
                  <a:lnTo>
                    <a:pt x="1" y="1807"/>
                  </a:lnTo>
                  <a:lnTo>
                    <a:pt x="11" y="1892"/>
                  </a:lnTo>
                  <a:lnTo>
                    <a:pt x="22" y="1977"/>
                  </a:lnTo>
                  <a:lnTo>
                    <a:pt x="32" y="2062"/>
                  </a:lnTo>
                  <a:lnTo>
                    <a:pt x="64" y="2147"/>
                  </a:lnTo>
                  <a:lnTo>
                    <a:pt x="96" y="2232"/>
                  </a:lnTo>
                  <a:lnTo>
                    <a:pt x="139" y="2317"/>
                  </a:lnTo>
                  <a:lnTo>
                    <a:pt x="181" y="2402"/>
                  </a:lnTo>
                  <a:lnTo>
                    <a:pt x="234" y="2476"/>
                  </a:lnTo>
                  <a:lnTo>
                    <a:pt x="298" y="2561"/>
                  </a:lnTo>
                  <a:lnTo>
                    <a:pt x="362" y="2636"/>
                  </a:lnTo>
                  <a:lnTo>
                    <a:pt x="521" y="2795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59" y="3199"/>
                  </a:lnTo>
                  <a:lnTo>
                    <a:pt x="1403" y="3305"/>
                  </a:lnTo>
                  <a:lnTo>
                    <a:pt x="1669" y="3401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29" y="3571"/>
                  </a:lnTo>
                  <a:lnTo>
                    <a:pt x="2816" y="3592"/>
                  </a:lnTo>
                  <a:lnTo>
                    <a:pt x="3114" y="3603"/>
                  </a:lnTo>
                  <a:lnTo>
                    <a:pt x="3411" y="3592"/>
                  </a:lnTo>
                  <a:lnTo>
                    <a:pt x="3709" y="3571"/>
                  </a:lnTo>
                  <a:lnTo>
                    <a:pt x="3995" y="3528"/>
                  </a:lnTo>
                  <a:lnTo>
                    <a:pt x="4282" y="3464"/>
                  </a:lnTo>
                  <a:lnTo>
                    <a:pt x="4559" y="3401"/>
                  </a:lnTo>
                  <a:lnTo>
                    <a:pt x="4824" y="3305"/>
                  </a:lnTo>
                  <a:lnTo>
                    <a:pt x="5079" y="3199"/>
                  </a:lnTo>
                  <a:lnTo>
                    <a:pt x="5313" y="3071"/>
                  </a:lnTo>
                  <a:lnTo>
                    <a:pt x="5525" y="2933"/>
                  </a:lnTo>
                  <a:lnTo>
                    <a:pt x="5706" y="2795"/>
                  </a:lnTo>
                  <a:lnTo>
                    <a:pt x="5865" y="2636"/>
                  </a:lnTo>
                  <a:lnTo>
                    <a:pt x="5929" y="2561"/>
                  </a:lnTo>
                  <a:lnTo>
                    <a:pt x="5982" y="2476"/>
                  </a:lnTo>
                  <a:lnTo>
                    <a:pt x="6035" y="2402"/>
                  </a:lnTo>
                  <a:lnTo>
                    <a:pt x="6088" y="2317"/>
                  </a:lnTo>
                  <a:lnTo>
                    <a:pt x="6120" y="2232"/>
                  </a:lnTo>
                  <a:lnTo>
                    <a:pt x="6152" y="2147"/>
                  </a:lnTo>
                  <a:lnTo>
                    <a:pt x="6184" y="2062"/>
                  </a:lnTo>
                  <a:lnTo>
                    <a:pt x="6195" y="1977"/>
                  </a:lnTo>
                  <a:lnTo>
                    <a:pt x="6205" y="1892"/>
                  </a:lnTo>
                  <a:lnTo>
                    <a:pt x="6205" y="1807"/>
                  </a:lnTo>
                  <a:lnTo>
                    <a:pt x="6205" y="1722"/>
                  </a:lnTo>
                  <a:lnTo>
                    <a:pt x="6195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35" y="1212"/>
                  </a:lnTo>
                  <a:lnTo>
                    <a:pt x="5982" y="1127"/>
                  </a:lnTo>
                  <a:lnTo>
                    <a:pt x="5918" y="1042"/>
                  </a:lnTo>
                  <a:lnTo>
                    <a:pt x="5855" y="968"/>
                  </a:lnTo>
                  <a:lnTo>
                    <a:pt x="5695" y="819"/>
                  </a:lnTo>
                  <a:lnTo>
                    <a:pt x="5504" y="670"/>
                  </a:lnTo>
                  <a:lnTo>
                    <a:pt x="5292" y="532"/>
                  </a:lnTo>
                  <a:lnTo>
                    <a:pt x="5058" y="405"/>
                  </a:lnTo>
                  <a:lnTo>
                    <a:pt x="4803" y="298"/>
                  </a:lnTo>
                  <a:lnTo>
                    <a:pt x="4537" y="213"/>
                  </a:lnTo>
                  <a:lnTo>
                    <a:pt x="4261" y="139"/>
                  </a:lnTo>
                  <a:lnTo>
                    <a:pt x="3985" y="75"/>
                  </a:lnTo>
                  <a:lnTo>
                    <a:pt x="3687" y="43"/>
                  </a:lnTo>
                  <a:lnTo>
                    <a:pt x="3390" y="11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5"/>
            <p:cNvSpPr/>
            <p:nvPr/>
          </p:nvSpPr>
          <p:spPr>
            <a:xfrm>
              <a:off x="2056525" y="410307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3092" y="1"/>
                  </a:moveTo>
                  <a:lnTo>
                    <a:pt x="2795" y="11"/>
                  </a:lnTo>
                  <a:lnTo>
                    <a:pt x="2497" y="32"/>
                  </a:lnTo>
                  <a:lnTo>
                    <a:pt x="2210" y="75"/>
                  </a:lnTo>
                  <a:lnTo>
                    <a:pt x="1923" y="128"/>
                  </a:lnTo>
                  <a:lnTo>
                    <a:pt x="1647" y="202"/>
                  </a:lnTo>
                  <a:lnTo>
                    <a:pt x="1382" y="298"/>
                  </a:lnTo>
                  <a:lnTo>
                    <a:pt x="1137" y="404"/>
                  </a:lnTo>
                  <a:lnTo>
                    <a:pt x="903" y="521"/>
                  </a:lnTo>
                  <a:lnTo>
                    <a:pt x="691" y="659"/>
                  </a:lnTo>
                  <a:lnTo>
                    <a:pt x="500" y="808"/>
                  </a:lnTo>
                  <a:lnTo>
                    <a:pt x="351" y="957"/>
                  </a:lnTo>
                  <a:lnTo>
                    <a:pt x="277" y="1042"/>
                  </a:lnTo>
                  <a:lnTo>
                    <a:pt x="223" y="1116"/>
                  </a:lnTo>
                  <a:lnTo>
                    <a:pt x="170" y="1201"/>
                  </a:lnTo>
                  <a:lnTo>
                    <a:pt x="117" y="1286"/>
                  </a:lnTo>
                  <a:lnTo>
                    <a:pt x="85" y="1371"/>
                  </a:lnTo>
                  <a:lnTo>
                    <a:pt x="53" y="1456"/>
                  </a:lnTo>
                  <a:lnTo>
                    <a:pt x="22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796"/>
                  </a:lnTo>
                  <a:lnTo>
                    <a:pt x="0" y="1881"/>
                  </a:lnTo>
                  <a:lnTo>
                    <a:pt x="11" y="1966"/>
                  </a:lnTo>
                  <a:lnTo>
                    <a:pt x="32" y="2051"/>
                  </a:lnTo>
                  <a:lnTo>
                    <a:pt x="53" y="2136"/>
                  </a:lnTo>
                  <a:lnTo>
                    <a:pt x="85" y="2221"/>
                  </a:lnTo>
                  <a:lnTo>
                    <a:pt x="128" y="2306"/>
                  </a:lnTo>
                  <a:lnTo>
                    <a:pt x="170" y="2391"/>
                  </a:lnTo>
                  <a:lnTo>
                    <a:pt x="223" y="2476"/>
                  </a:lnTo>
                  <a:lnTo>
                    <a:pt x="287" y="2550"/>
                  </a:lnTo>
                  <a:lnTo>
                    <a:pt x="351" y="2635"/>
                  </a:lnTo>
                  <a:lnTo>
                    <a:pt x="510" y="2784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8" y="3390"/>
                  </a:lnTo>
                  <a:lnTo>
                    <a:pt x="1945" y="3464"/>
                  </a:lnTo>
                  <a:lnTo>
                    <a:pt x="2221" y="3517"/>
                  </a:lnTo>
                  <a:lnTo>
                    <a:pt x="2518" y="3560"/>
                  </a:lnTo>
                  <a:lnTo>
                    <a:pt x="2816" y="3581"/>
                  </a:lnTo>
                  <a:lnTo>
                    <a:pt x="3113" y="3592"/>
                  </a:lnTo>
                  <a:lnTo>
                    <a:pt x="3411" y="3581"/>
                  </a:lnTo>
                  <a:lnTo>
                    <a:pt x="3698" y="3560"/>
                  </a:lnTo>
                  <a:lnTo>
                    <a:pt x="3995" y="3517"/>
                  </a:lnTo>
                  <a:lnTo>
                    <a:pt x="4282" y="3464"/>
                  </a:lnTo>
                  <a:lnTo>
                    <a:pt x="4548" y="3390"/>
                  </a:lnTo>
                  <a:lnTo>
                    <a:pt x="4813" y="3294"/>
                  </a:lnTo>
                  <a:lnTo>
                    <a:pt x="5068" y="318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695" y="2784"/>
                  </a:lnTo>
                  <a:lnTo>
                    <a:pt x="5855" y="2635"/>
                  </a:lnTo>
                  <a:lnTo>
                    <a:pt x="5918" y="2550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3" y="2051"/>
                  </a:lnTo>
                  <a:lnTo>
                    <a:pt x="6195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195" y="1711"/>
                  </a:lnTo>
                  <a:lnTo>
                    <a:pt x="6184" y="1626"/>
                  </a:lnTo>
                  <a:lnTo>
                    <a:pt x="6173" y="1541"/>
                  </a:lnTo>
                  <a:lnTo>
                    <a:pt x="6141" y="1456"/>
                  </a:lnTo>
                  <a:lnTo>
                    <a:pt x="6110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1" y="1116"/>
                  </a:lnTo>
                  <a:lnTo>
                    <a:pt x="5908" y="1042"/>
                  </a:lnTo>
                  <a:lnTo>
                    <a:pt x="5844" y="957"/>
                  </a:lnTo>
                  <a:lnTo>
                    <a:pt x="5685" y="808"/>
                  </a:lnTo>
                  <a:lnTo>
                    <a:pt x="5504" y="659"/>
                  </a:lnTo>
                  <a:lnTo>
                    <a:pt x="5291" y="521"/>
                  </a:lnTo>
                  <a:lnTo>
                    <a:pt x="5047" y="404"/>
                  </a:lnTo>
                  <a:lnTo>
                    <a:pt x="4803" y="298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11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5"/>
            <p:cNvSpPr/>
            <p:nvPr/>
          </p:nvSpPr>
          <p:spPr>
            <a:xfrm>
              <a:off x="2335150" y="4101750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3092" y="0"/>
                  </a:moveTo>
                  <a:lnTo>
                    <a:pt x="2795" y="11"/>
                  </a:lnTo>
                  <a:lnTo>
                    <a:pt x="2497" y="32"/>
                  </a:lnTo>
                  <a:lnTo>
                    <a:pt x="2211" y="75"/>
                  </a:lnTo>
                  <a:lnTo>
                    <a:pt x="1924" y="128"/>
                  </a:lnTo>
                  <a:lnTo>
                    <a:pt x="1647" y="202"/>
                  </a:lnTo>
                  <a:lnTo>
                    <a:pt x="1382" y="298"/>
                  </a:lnTo>
                  <a:lnTo>
                    <a:pt x="1137" y="404"/>
                  </a:lnTo>
                  <a:lnTo>
                    <a:pt x="904" y="521"/>
                  </a:lnTo>
                  <a:lnTo>
                    <a:pt x="691" y="659"/>
                  </a:lnTo>
                  <a:lnTo>
                    <a:pt x="500" y="808"/>
                  </a:lnTo>
                  <a:lnTo>
                    <a:pt x="351" y="957"/>
                  </a:lnTo>
                  <a:lnTo>
                    <a:pt x="287" y="1042"/>
                  </a:lnTo>
                  <a:lnTo>
                    <a:pt x="224" y="1116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66"/>
                  </a:lnTo>
                  <a:lnTo>
                    <a:pt x="33" y="2051"/>
                  </a:lnTo>
                  <a:lnTo>
                    <a:pt x="54" y="2136"/>
                  </a:lnTo>
                  <a:lnTo>
                    <a:pt x="86" y="2221"/>
                  </a:lnTo>
                  <a:lnTo>
                    <a:pt x="128" y="2306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87" y="2550"/>
                  </a:lnTo>
                  <a:lnTo>
                    <a:pt x="362" y="2635"/>
                  </a:lnTo>
                  <a:lnTo>
                    <a:pt x="521" y="2784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17"/>
                  </a:lnTo>
                  <a:lnTo>
                    <a:pt x="2519" y="3560"/>
                  </a:lnTo>
                  <a:lnTo>
                    <a:pt x="2816" y="3592"/>
                  </a:lnTo>
                  <a:lnTo>
                    <a:pt x="3411" y="3592"/>
                  </a:lnTo>
                  <a:lnTo>
                    <a:pt x="3709" y="3560"/>
                  </a:lnTo>
                  <a:lnTo>
                    <a:pt x="3995" y="3517"/>
                  </a:lnTo>
                  <a:lnTo>
                    <a:pt x="4282" y="3464"/>
                  </a:lnTo>
                  <a:lnTo>
                    <a:pt x="4559" y="3390"/>
                  </a:lnTo>
                  <a:lnTo>
                    <a:pt x="4824" y="3294"/>
                  </a:lnTo>
                  <a:lnTo>
                    <a:pt x="5069" y="318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706" y="2784"/>
                  </a:lnTo>
                  <a:lnTo>
                    <a:pt x="5855" y="2635"/>
                  </a:lnTo>
                  <a:lnTo>
                    <a:pt x="5929" y="2550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4" y="2051"/>
                  </a:lnTo>
                  <a:lnTo>
                    <a:pt x="6195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16"/>
                  </a:lnTo>
                  <a:lnTo>
                    <a:pt x="5919" y="1042"/>
                  </a:lnTo>
                  <a:lnTo>
                    <a:pt x="5844" y="957"/>
                  </a:lnTo>
                  <a:lnTo>
                    <a:pt x="5695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11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5"/>
            <p:cNvSpPr/>
            <p:nvPr/>
          </p:nvSpPr>
          <p:spPr>
            <a:xfrm>
              <a:off x="1220100" y="4101750"/>
              <a:ext cx="155400" cy="89800"/>
            </a:xfrm>
            <a:custGeom>
              <a:rect b="b" l="l" r="r" t="t"/>
              <a:pathLst>
                <a:path extrusionOk="0" h="3592" w="6216">
                  <a:moveTo>
                    <a:pt x="3103" y="0"/>
                  </a:moveTo>
                  <a:lnTo>
                    <a:pt x="2805" y="11"/>
                  </a:lnTo>
                  <a:lnTo>
                    <a:pt x="2508" y="32"/>
                  </a:lnTo>
                  <a:lnTo>
                    <a:pt x="2210" y="75"/>
                  </a:lnTo>
                  <a:lnTo>
                    <a:pt x="1934" y="128"/>
                  </a:lnTo>
                  <a:lnTo>
                    <a:pt x="1658" y="202"/>
                  </a:lnTo>
                  <a:lnTo>
                    <a:pt x="1392" y="298"/>
                  </a:lnTo>
                  <a:lnTo>
                    <a:pt x="1137" y="404"/>
                  </a:lnTo>
                  <a:lnTo>
                    <a:pt x="903" y="521"/>
                  </a:lnTo>
                  <a:lnTo>
                    <a:pt x="691" y="659"/>
                  </a:lnTo>
                  <a:lnTo>
                    <a:pt x="510" y="808"/>
                  </a:lnTo>
                  <a:lnTo>
                    <a:pt x="351" y="957"/>
                  </a:lnTo>
                  <a:lnTo>
                    <a:pt x="287" y="1042"/>
                  </a:lnTo>
                  <a:lnTo>
                    <a:pt x="223" y="1116"/>
                  </a:lnTo>
                  <a:lnTo>
                    <a:pt x="170" y="1201"/>
                  </a:lnTo>
                  <a:lnTo>
                    <a:pt x="128" y="1286"/>
                  </a:lnTo>
                  <a:lnTo>
                    <a:pt x="96" y="1371"/>
                  </a:lnTo>
                  <a:lnTo>
                    <a:pt x="64" y="1456"/>
                  </a:lnTo>
                  <a:lnTo>
                    <a:pt x="32" y="1541"/>
                  </a:lnTo>
                  <a:lnTo>
                    <a:pt x="22" y="1626"/>
                  </a:lnTo>
                  <a:lnTo>
                    <a:pt x="11" y="1711"/>
                  </a:lnTo>
                  <a:lnTo>
                    <a:pt x="0" y="1796"/>
                  </a:lnTo>
                  <a:lnTo>
                    <a:pt x="11" y="1881"/>
                  </a:lnTo>
                  <a:lnTo>
                    <a:pt x="22" y="1966"/>
                  </a:lnTo>
                  <a:lnTo>
                    <a:pt x="43" y="2051"/>
                  </a:lnTo>
                  <a:lnTo>
                    <a:pt x="64" y="2136"/>
                  </a:lnTo>
                  <a:lnTo>
                    <a:pt x="96" y="2221"/>
                  </a:lnTo>
                  <a:lnTo>
                    <a:pt x="138" y="2306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98" y="2550"/>
                  </a:lnTo>
                  <a:lnTo>
                    <a:pt x="362" y="2635"/>
                  </a:lnTo>
                  <a:lnTo>
                    <a:pt x="521" y="2784"/>
                  </a:lnTo>
                  <a:lnTo>
                    <a:pt x="712" y="2933"/>
                  </a:lnTo>
                  <a:lnTo>
                    <a:pt x="925" y="3071"/>
                  </a:lnTo>
                  <a:lnTo>
                    <a:pt x="1158" y="3188"/>
                  </a:lnTo>
                  <a:lnTo>
                    <a:pt x="1413" y="3294"/>
                  </a:lnTo>
                  <a:lnTo>
                    <a:pt x="1679" y="3390"/>
                  </a:lnTo>
                  <a:lnTo>
                    <a:pt x="1955" y="3464"/>
                  </a:lnTo>
                  <a:lnTo>
                    <a:pt x="2232" y="3517"/>
                  </a:lnTo>
                  <a:lnTo>
                    <a:pt x="2529" y="3560"/>
                  </a:lnTo>
                  <a:lnTo>
                    <a:pt x="2826" y="3592"/>
                  </a:lnTo>
                  <a:lnTo>
                    <a:pt x="3421" y="3592"/>
                  </a:lnTo>
                  <a:lnTo>
                    <a:pt x="3708" y="3560"/>
                  </a:lnTo>
                  <a:lnTo>
                    <a:pt x="4006" y="3517"/>
                  </a:lnTo>
                  <a:lnTo>
                    <a:pt x="4282" y="3464"/>
                  </a:lnTo>
                  <a:lnTo>
                    <a:pt x="4558" y="3390"/>
                  </a:lnTo>
                  <a:lnTo>
                    <a:pt x="4824" y="3294"/>
                  </a:lnTo>
                  <a:lnTo>
                    <a:pt x="5079" y="3188"/>
                  </a:lnTo>
                  <a:lnTo>
                    <a:pt x="5313" y="3071"/>
                  </a:lnTo>
                  <a:lnTo>
                    <a:pt x="5525" y="2933"/>
                  </a:lnTo>
                  <a:lnTo>
                    <a:pt x="5706" y="2784"/>
                  </a:lnTo>
                  <a:lnTo>
                    <a:pt x="5865" y="2635"/>
                  </a:lnTo>
                  <a:lnTo>
                    <a:pt x="5929" y="2550"/>
                  </a:lnTo>
                  <a:lnTo>
                    <a:pt x="5993" y="2476"/>
                  </a:lnTo>
                  <a:lnTo>
                    <a:pt x="6046" y="2391"/>
                  </a:lnTo>
                  <a:lnTo>
                    <a:pt x="6088" y="2306"/>
                  </a:lnTo>
                  <a:lnTo>
                    <a:pt x="6131" y="2221"/>
                  </a:lnTo>
                  <a:lnTo>
                    <a:pt x="6163" y="2136"/>
                  </a:lnTo>
                  <a:lnTo>
                    <a:pt x="6184" y="2051"/>
                  </a:lnTo>
                  <a:lnTo>
                    <a:pt x="6205" y="1966"/>
                  </a:lnTo>
                  <a:lnTo>
                    <a:pt x="6205" y="1881"/>
                  </a:lnTo>
                  <a:lnTo>
                    <a:pt x="6216" y="179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84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35" y="1201"/>
                  </a:lnTo>
                  <a:lnTo>
                    <a:pt x="5982" y="1116"/>
                  </a:lnTo>
                  <a:lnTo>
                    <a:pt x="5918" y="1042"/>
                  </a:lnTo>
                  <a:lnTo>
                    <a:pt x="5855" y="957"/>
                  </a:lnTo>
                  <a:lnTo>
                    <a:pt x="5695" y="808"/>
                  </a:lnTo>
                  <a:lnTo>
                    <a:pt x="5515" y="659"/>
                  </a:lnTo>
                  <a:lnTo>
                    <a:pt x="5302" y="521"/>
                  </a:lnTo>
                  <a:lnTo>
                    <a:pt x="5058" y="404"/>
                  </a:lnTo>
                  <a:lnTo>
                    <a:pt x="4813" y="298"/>
                  </a:lnTo>
                  <a:lnTo>
                    <a:pt x="4548" y="202"/>
                  </a:lnTo>
                  <a:lnTo>
                    <a:pt x="4271" y="128"/>
                  </a:lnTo>
                  <a:lnTo>
                    <a:pt x="3985" y="75"/>
                  </a:lnTo>
                  <a:lnTo>
                    <a:pt x="3687" y="32"/>
                  </a:lnTo>
                  <a:lnTo>
                    <a:pt x="3400" y="11"/>
                  </a:lnTo>
                  <a:lnTo>
                    <a:pt x="31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5"/>
            <p:cNvSpPr/>
            <p:nvPr/>
          </p:nvSpPr>
          <p:spPr>
            <a:xfrm>
              <a:off x="1499000" y="410307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3092" y="1"/>
                  </a:moveTo>
                  <a:lnTo>
                    <a:pt x="2795" y="11"/>
                  </a:lnTo>
                  <a:lnTo>
                    <a:pt x="2497" y="32"/>
                  </a:lnTo>
                  <a:lnTo>
                    <a:pt x="2210" y="75"/>
                  </a:lnTo>
                  <a:lnTo>
                    <a:pt x="1923" y="128"/>
                  </a:lnTo>
                  <a:lnTo>
                    <a:pt x="1647" y="202"/>
                  </a:lnTo>
                  <a:lnTo>
                    <a:pt x="1392" y="298"/>
                  </a:lnTo>
                  <a:lnTo>
                    <a:pt x="1137" y="404"/>
                  </a:lnTo>
                  <a:lnTo>
                    <a:pt x="903" y="521"/>
                  </a:lnTo>
                  <a:lnTo>
                    <a:pt x="691" y="659"/>
                  </a:lnTo>
                  <a:lnTo>
                    <a:pt x="510" y="808"/>
                  </a:lnTo>
                  <a:lnTo>
                    <a:pt x="351" y="957"/>
                  </a:lnTo>
                  <a:lnTo>
                    <a:pt x="287" y="1042"/>
                  </a:lnTo>
                  <a:lnTo>
                    <a:pt x="223" y="1116"/>
                  </a:lnTo>
                  <a:lnTo>
                    <a:pt x="170" y="1201"/>
                  </a:lnTo>
                  <a:lnTo>
                    <a:pt x="128" y="1286"/>
                  </a:lnTo>
                  <a:lnTo>
                    <a:pt x="85" y="1371"/>
                  </a:lnTo>
                  <a:lnTo>
                    <a:pt x="53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796"/>
                  </a:lnTo>
                  <a:lnTo>
                    <a:pt x="0" y="1881"/>
                  </a:lnTo>
                  <a:lnTo>
                    <a:pt x="11" y="1966"/>
                  </a:lnTo>
                  <a:lnTo>
                    <a:pt x="32" y="2051"/>
                  </a:lnTo>
                  <a:lnTo>
                    <a:pt x="53" y="2136"/>
                  </a:lnTo>
                  <a:lnTo>
                    <a:pt x="85" y="2221"/>
                  </a:lnTo>
                  <a:lnTo>
                    <a:pt x="128" y="2306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87" y="2550"/>
                  </a:lnTo>
                  <a:lnTo>
                    <a:pt x="361" y="2635"/>
                  </a:lnTo>
                  <a:lnTo>
                    <a:pt x="521" y="2784"/>
                  </a:lnTo>
                  <a:lnTo>
                    <a:pt x="701" y="2933"/>
                  </a:lnTo>
                  <a:lnTo>
                    <a:pt x="914" y="3071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8" y="3390"/>
                  </a:lnTo>
                  <a:lnTo>
                    <a:pt x="1945" y="3464"/>
                  </a:lnTo>
                  <a:lnTo>
                    <a:pt x="2231" y="3517"/>
                  </a:lnTo>
                  <a:lnTo>
                    <a:pt x="2518" y="3560"/>
                  </a:lnTo>
                  <a:lnTo>
                    <a:pt x="2816" y="3581"/>
                  </a:lnTo>
                  <a:lnTo>
                    <a:pt x="3113" y="3592"/>
                  </a:lnTo>
                  <a:lnTo>
                    <a:pt x="3411" y="3581"/>
                  </a:lnTo>
                  <a:lnTo>
                    <a:pt x="3708" y="3560"/>
                  </a:lnTo>
                  <a:lnTo>
                    <a:pt x="3995" y="3517"/>
                  </a:lnTo>
                  <a:lnTo>
                    <a:pt x="4282" y="3464"/>
                  </a:lnTo>
                  <a:lnTo>
                    <a:pt x="4558" y="3390"/>
                  </a:lnTo>
                  <a:lnTo>
                    <a:pt x="4824" y="3294"/>
                  </a:lnTo>
                  <a:lnTo>
                    <a:pt x="5068" y="3188"/>
                  </a:lnTo>
                  <a:lnTo>
                    <a:pt x="5302" y="3071"/>
                  </a:lnTo>
                  <a:lnTo>
                    <a:pt x="5514" y="2933"/>
                  </a:lnTo>
                  <a:lnTo>
                    <a:pt x="5706" y="2784"/>
                  </a:lnTo>
                  <a:lnTo>
                    <a:pt x="5854" y="2635"/>
                  </a:lnTo>
                  <a:lnTo>
                    <a:pt x="5918" y="2550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3" y="2051"/>
                  </a:lnTo>
                  <a:lnTo>
                    <a:pt x="6194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4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24" y="1201"/>
                  </a:lnTo>
                  <a:lnTo>
                    <a:pt x="5971" y="1116"/>
                  </a:lnTo>
                  <a:lnTo>
                    <a:pt x="5918" y="1042"/>
                  </a:lnTo>
                  <a:lnTo>
                    <a:pt x="5844" y="957"/>
                  </a:lnTo>
                  <a:lnTo>
                    <a:pt x="5684" y="808"/>
                  </a:lnTo>
                  <a:lnTo>
                    <a:pt x="5504" y="659"/>
                  </a:lnTo>
                  <a:lnTo>
                    <a:pt x="5291" y="521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89" y="11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5"/>
            <p:cNvSpPr/>
            <p:nvPr/>
          </p:nvSpPr>
          <p:spPr>
            <a:xfrm>
              <a:off x="1777625" y="4104400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2795" y="1"/>
                  </a:moveTo>
                  <a:lnTo>
                    <a:pt x="2508" y="33"/>
                  </a:lnTo>
                  <a:lnTo>
                    <a:pt x="2210" y="75"/>
                  </a:lnTo>
                  <a:lnTo>
                    <a:pt x="1934" y="128"/>
                  </a:lnTo>
                  <a:lnTo>
                    <a:pt x="1658" y="203"/>
                  </a:lnTo>
                  <a:lnTo>
                    <a:pt x="1392" y="298"/>
                  </a:lnTo>
                  <a:lnTo>
                    <a:pt x="1137" y="404"/>
                  </a:lnTo>
                  <a:lnTo>
                    <a:pt x="904" y="521"/>
                  </a:lnTo>
                  <a:lnTo>
                    <a:pt x="691" y="659"/>
                  </a:lnTo>
                  <a:lnTo>
                    <a:pt x="510" y="808"/>
                  </a:lnTo>
                  <a:lnTo>
                    <a:pt x="351" y="957"/>
                  </a:lnTo>
                  <a:lnTo>
                    <a:pt x="287" y="1042"/>
                  </a:lnTo>
                  <a:lnTo>
                    <a:pt x="224" y="1116"/>
                  </a:lnTo>
                  <a:lnTo>
                    <a:pt x="170" y="1201"/>
                  </a:lnTo>
                  <a:lnTo>
                    <a:pt x="128" y="1286"/>
                  </a:lnTo>
                  <a:lnTo>
                    <a:pt x="85" y="1371"/>
                  </a:lnTo>
                  <a:lnTo>
                    <a:pt x="54" y="1456"/>
                  </a:lnTo>
                  <a:lnTo>
                    <a:pt x="32" y="1541"/>
                  </a:lnTo>
                  <a:lnTo>
                    <a:pt x="22" y="1626"/>
                  </a:lnTo>
                  <a:lnTo>
                    <a:pt x="11" y="1711"/>
                  </a:lnTo>
                  <a:lnTo>
                    <a:pt x="0" y="1796"/>
                  </a:lnTo>
                  <a:lnTo>
                    <a:pt x="11" y="1881"/>
                  </a:lnTo>
                  <a:lnTo>
                    <a:pt x="22" y="1966"/>
                  </a:lnTo>
                  <a:lnTo>
                    <a:pt x="32" y="2051"/>
                  </a:lnTo>
                  <a:lnTo>
                    <a:pt x="64" y="2136"/>
                  </a:lnTo>
                  <a:lnTo>
                    <a:pt x="96" y="2221"/>
                  </a:lnTo>
                  <a:lnTo>
                    <a:pt x="139" y="2306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98" y="2551"/>
                  </a:lnTo>
                  <a:lnTo>
                    <a:pt x="362" y="2636"/>
                  </a:lnTo>
                  <a:lnTo>
                    <a:pt x="521" y="2784"/>
                  </a:lnTo>
                  <a:lnTo>
                    <a:pt x="702" y="2933"/>
                  </a:lnTo>
                  <a:lnTo>
                    <a:pt x="925" y="3071"/>
                  </a:lnTo>
                  <a:lnTo>
                    <a:pt x="1159" y="3188"/>
                  </a:lnTo>
                  <a:lnTo>
                    <a:pt x="1403" y="3294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17"/>
                  </a:lnTo>
                  <a:lnTo>
                    <a:pt x="2529" y="3560"/>
                  </a:lnTo>
                  <a:lnTo>
                    <a:pt x="2816" y="3581"/>
                  </a:lnTo>
                  <a:lnTo>
                    <a:pt x="3114" y="3592"/>
                  </a:lnTo>
                  <a:lnTo>
                    <a:pt x="3411" y="3581"/>
                  </a:lnTo>
                  <a:lnTo>
                    <a:pt x="3708" y="3560"/>
                  </a:lnTo>
                  <a:lnTo>
                    <a:pt x="3995" y="3517"/>
                  </a:lnTo>
                  <a:lnTo>
                    <a:pt x="4282" y="3464"/>
                  </a:lnTo>
                  <a:lnTo>
                    <a:pt x="4558" y="3390"/>
                  </a:lnTo>
                  <a:lnTo>
                    <a:pt x="4824" y="3294"/>
                  </a:lnTo>
                  <a:lnTo>
                    <a:pt x="5068" y="3188"/>
                  </a:lnTo>
                  <a:lnTo>
                    <a:pt x="5313" y="3071"/>
                  </a:lnTo>
                  <a:lnTo>
                    <a:pt x="5525" y="2933"/>
                  </a:lnTo>
                  <a:lnTo>
                    <a:pt x="5706" y="2784"/>
                  </a:lnTo>
                  <a:lnTo>
                    <a:pt x="5855" y="2636"/>
                  </a:lnTo>
                  <a:lnTo>
                    <a:pt x="5929" y="2551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8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84" y="2051"/>
                  </a:lnTo>
                  <a:lnTo>
                    <a:pt x="6195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35" y="1201"/>
                  </a:lnTo>
                  <a:lnTo>
                    <a:pt x="5982" y="1116"/>
                  </a:lnTo>
                  <a:lnTo>
                    <a:pt x="5918" y="1042"/>
                  </a:lnTo>
                  <a:lnTo>
                    <a:pt x="5855" y="957"/>
                  </a:lnTo>
                  <a:lnTo>
                    <a:pt x="5695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7" y="203"/>
                  </a:lnTo>
                  <a:lnTo>
                    <a:pt x="4261" y="128"/>
                  </a:lnTo>
                  <a:lnTo>
                    <a:pt x="3985" y="75"/>
                  </a:lnTo>
                  <a:lnTo>
                    <a:pt x="3687" y="33"/>
                  </a:lnTo>
                  <a:lnTo>
                    <a:pt x="33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5"/>
            <p:cNvSpPr/>
            <p:nvPr/>
          </p:nvSpPr>
          <p:spPr>
            <a:xfrm>
              <a:off x="1361150" y="4183025"/>
              <a:ext cx="155125" cy="90075"/>
            </a:xfrm>
            <a:custGeom>
              <a:rect b="b" l="l" r="r" t="t"/>
              <a:pathLst>
                <a:path extrusionOk="0" h="3603" w="6205">
                  <a:moveTo>
                    <a:pt x="3092" y="1"/>
                  </a:moveTo>
                  <a:lnTo>
                    <a:pt x="2794" y="11"/>
                  </a:lnTo>
                  <a:lnTo>
                    <a:pt x="2507" y="32"/>
                  </a:lnTo>
                  <a:lnTo>
                    <a:pt x="2210" y="75"/>
                  </a:lnTo>
                  <a:lnTo>
                    <a:pt x="1923" y="139"/>
                  </a:lnTo>
                  <a:lnTo>
                    <a:pt x="1657" y="213"/>
                  </a:lnTo>
                  <a:lnTo>
                    <a:pt x="1392" y="298"/>
                  </a:lnTo>
                  <a:lnTo>
                    <a:pt x="1137" y="404"/>
                  </a:lnTo>
                  <a:lnTo>
                    <a:pt x="903" y="532"/>
                  </a:lnTo>
                  <a:lnTo>
                    <a:pt x="691" y="670"/>
                  </a:lnTo>
                  <a:lnTo>
                    <a:pt x="510" y="808"/>
                  </a:lnTo>
                  <a:lnTo>
                    <a:pt x="351" y="967"/>
                  </a:lnTo>
                  <a:lnTo>
                    <a:pt x="287" y="1042"/>
                  </a:lnTo>
                  <a:lnTo>
                    <a:pt x="223" y="1127"/>
                  </a:lnTo>
                  <a:lnTo>
                    <a:pt x="170" y="1212"/>
                  </a:lnTo>
                  <a:lnTo>
                    <a:pt x="128" y="1286"/>
                  </a:lnTo>
                  <a:lnTo>
                    <a:pt x="85" y="1371"/>
                  </a:lnTo>
                  <a:lnTo>
                    <a:pt x="53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807"/>
                  </a:lnTo>
                  <a:lnTo>
                    <a:pt x="0" y="1892"/>
                  </a:lnTo>
                  <a:lnTo>
                    <a:pt x="21" y="1977"/>
                  </a:lnTo>
                  <a:lnTo>
                    <a:pt x="32" y="2062"/>
                  </a:lnTo>
                  <a:lnTo>
                    <a:pt x="64" y="2147"/>
                  </a:lnTo>
                  <a:lnTo>
                    <a:pt x="96" y="2232"/>
                  </a:lnTo>
                  <a:lnTo>
                    <a:pt x="128" y="2317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98" y="2561"/>
                  </a:lnTo>
                  <a:lnTo>
                    <a:pt x="361" y="2635"/>
                  </a:lnTo>
                  <a:lnTo>
                    <a:pt x="521" y="2795"/>
                  </a:lnTo>
                  <a:lnTo>
                    <a:pt x="701" y="2933"/>
                  </a:lnTo>
                  <a:lnTo>
                    <a:pt x="914" y="3071"/>
                  </a:lnTo>
                  <a:lnTo>
                    <a:pt x="1158" y="3199"/>
                  </a:lnTo>
                  <a:lnTo>
                    <a:pt x="1402" y="3305"/>
                  </a:lnTo>
                  <a:lnTo>
                    <a:pt x="1668" y="3390"/>
                  </a:lnTo>
                  <a:lnTo>
                    <a:pt x="1944" y="3464"/>
                  </a:lnTo>
                  <a:lnTo>
                    <a:pt x="2231" y="3528"/>
                  </a:lnTo>
                  <a:lnTo>
                    <a:pt x="2518" y="3570"/>
                  </a:lnTo>
                  <a:lnTo>
                    <a:pt x="2816" y="3592"/>
                  </a:lnTo>
                  <a:lnTo>
                    <a:pt x="3113" y="3602"/>
                  </a:lnTo>
                  <a:lnTo>
                    <a:pt x="3411" y="3592"/>
                  </a:lnTo>
                  <a:lnTo>
                    <a:pt x="3708" y="3570"/>
                  </a:lnTo>
                  <a:lnTo>
                    <a:pt x="3995" y="3528"/>
                  </a:lnTo>
                  <a:lnTo>
                    <a:pt x="4282" y="3464"/>
                  </a:lnTo>
                  <a:lnTo>
                    <a:pt x="4558" y="3390"/>
                  </a:lnTo>
                  <a:lnTo>
                    <a:pt x="4824" y="3305"/>
                  </a:lnTo>
                  <a:lnTo>
                    <a:pt x="5068" y="3199"/>
                  </a:lnTo>
                  <a:lnTo>
                    <a:pt x="5302" y="3071"/>
                  </a:lnTo>
                  <a:lnTo>
                    <a:pt x="5514" y="2933"/>
                  </a:lnTo>
                  <a:lnTo>
                    <a:pt x="5705" y="2795"/>
                  </a:lnTo>
                  <a:lnTo>
                    <a:pt x="5854" y="2635"/>
                  </a:lnTo>
                  <a:lnTo>
                    <a:pt x="5929" y="2561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88" y="2317"/>
                  </a:lnTo>
                  <a:lnTo>
                    <a:pt x="6120" y="2232"/>
                  </a:lnTo>
                  <a:lnTo>
                    <a:pt x="6152" y="2147"/>
                  </a:lnTo>
                  <a:lnTo>
                    <a:pt x="6184" y="2062"/>
                  </a:lnTo>
                  <a:lnTo>
                    <a:pt x="6194" y="1977"/>
                  </a:lnTo>
                  <a:lnTo>
                    <a:pt x="6205" y="1892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4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7" y="1286"/>
                  </a:lnTo>
                  <a:lnTo>
                    <a:pt x="6035" y="1201"/>
                  </a:lnTo>
                  <a:lnTo>
                    <a:pt x="5982" y="1127"/>
                  </a:lnTo>
                  <a:lnTo>
                    <a:pt x="5918" y="1042"/>
                  </a:lnTo>
                  <a:lnTo>
                    <a:pt x="5844" y="967"/>
                  </a:lnTo>
                  <a:lnTo>
                    <a:pt x="5695" y="808"/>
                  </a:lnTo>
                  <a:lnTo>
                    <a:pt x="5504" y="670"/>
                  </a:lnTo>
                  <a:lnTo>
                    <a:pt x="5291" y="532"/>
                  </a:lnTo>
                  <a:lnTo>
                    <a:pt x="5057" y="404"/>
                  </a:lnTo>
                  <a:lnTo>
                    <a:pt x="4802" y="298"/>
                  </a:lnTo>
                  <a:lnTo>
                    <a:pt x="4537" y="213"/>
                  </a:lnTo>
                  <a:lnTo>
                    <a:pt x="4261" y="139"/>
                  </a:lnTo>
                  <a:lnTo>
                    <a:pt x="3984" y="75"/>
                  </a:lnTo>
                  <a:lnTo>
                    <a:pt x="3687" y="32"/>
                  </a:lnTo>
                  <a:lnTo>
                    <a:pt x="3389" y="11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5"/>
            <p:cNvSpPr/>
            <p:nvPr/>
          </p:nvSpPr>
          <p:spPr>
            <a:xfrm>
              <a:off x="2473800" y="4181700"/>
              <a:ext cx="155150" cy="90075"/>
            </a:xfrm>
            <a:custGeom>
              <a:rect b="b" l="l" r="r" t="t"/>
              <a:pathLst>
                <a:path extrusionOk="0" h="3603" w="6206">
                  <a:moveTo>
                    <a:pt x="3092" y="0"/>
                  </a:moveTo>
                  <a:lnTo>
                    <a:pt x="2795" y="11"/>
                  </a:lnTo>
                  <a:lnTo>
                    <a:pt x="2497" y="32"/>
                  </a:lnTo>
                  <a:lnTo>
                    <a:pt x="2211" y="75"/>
                  </a:lnTo>
                  <a:lnTo>
                    <a:pt x="1924" y="139"/>
                  </a:lnTo>
                  <a:lnTo>
                    <a:pt x="1648" y="213"/>
                  </a:lnTo>
                  <a:lnTo>
                    <a:pt x="1393" y="298"/>
                  </a:lnTo>
                  <a:lnTo>
                    <a:pt x="1138" y="404"/>
                  </a:lnTo>
                  <a:lnTo>
                    <a:pt x="904" y="532"/>
                  </a:lnTo>
                  <a:lnTo>
                    <a:pt x="691" y="670"/>
                  </a:lnTo>
                  <a:lnTo>
                    <a:pt x="511" y="808"/>
                  </a:lnTo>
                  <a:lnTo>
                    <a:pt x="351" y="967"/>
                  </a:lnTo>
                  <a:lnTo>
                    <a:pt x="288" y="1042"/>
                  </a:lnTo>
                  <a:lnTo>
                    <a:pt x="224" y="1127"/>
                  </a:lnTo>
                  <a:lnTo>
                    <a:pt x="171" y="1212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807"/>
                  </a:lnTo>
                  <a:lnTo>
                    <a:pt x="1" y="1892"/>
                  </a:lnTo>
                  <a:lnTo>
                    <a:pt x="11" y="1977"/>
                  </a:lnTo>
                  <a:lnTo>
                    <a:pt x="33" y="2062"/>
                  </a:lnTo>
                  <a:lnTo>
                    <a:pt x="64" y="2147"/>
                  </a:lnTo>
                  <a:lnTo>
                    <a:pt x="96" y="2232"/>
                  </a:lnTo>
                  <a:lnTo>
                    <a:pt x="128" y="2317"/>
                  </a:lnTo>
                  <a:lnTo>
                    <a:pt x="181" y="2402"/>
                  </a:lnTo>
                  <a:lnTo>
                    <a:pt x="234" y="2476"/>
                  </a:lnTo>
                  <a:lnTo>
                    <a:pt x="298" y="2561"/>
                  </a:lnTo>
                  <a:lnTo>
                    <a:pt x="362" y="2635"/>
                  </a:lnTo>
                  <a:lnTo>
                    <a:pt x="521" y="2795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59" y="3198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19" y="3570"/>
                  </a:lnTo>
                  <a:lnTo>
                    <a:pt x="2816" y="3592"/>
                  </a:lnTo>
                  <a:lnTo>
                    <a:pt x="3114" y="3602"/>
                  </a:lnTo>
                  <a:lnTo>
                    <a:pt x="3411" y="3592"/>
                  </a:lnTo>
                  <a:lnTo>
                    <a:pt x="3709" y="3570"/>
                  </a:lnTo>
                  <a:lnTo>
                    <a:pt x="3996" y="3528"/>
                  </a:lnTo>
                  <a:lnTo>
                    <a:pt x="4282" y="3464"/>
                  </a:lnTo>
                  <a:lnTo>
                    <a:pt x="4559" y="3390"/>
                  </a:lnTo>
                  <a:lnTo>
                    <a:pt x="4824" y="3305"/>
                  </a:lnTo>
                  <a:lnTo>
                    <a:pt x="5069" y="319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706" y="2795"/>
                  </a:lnTo>
                  <a:lnTo>
                    <a:pt x="5855" y="2635"/>
                  </a:lnTo>
                  <a:lnTo>
                    <a:pt x="5929" y="2561"/>
                  </a:lnTo>
                  <a:lnTo>
                    <a:pt x="5982" y="2476"/>
                  </a:lnTo>
                  <a:lnTo>
                    <a:pt x="6035" y="2402"/>
                  </a:lnTo>
                  <a:lnTo>
                    <a:pt x="6089" y="2317"/>
                  </a:lnTo>
                  <a:lnTo>
                    <a:pt x="6120" y="2232"/>
                  </a:lnTo>
                  <a:lnTo>
                    <a:pt x="6152" y="2147"/>
                  </a:lnTo>
                  <a:lnTo>
                    <a:pt x="6174" y="2062"/>
                  </a:lnTo>
                  <a:lnTo>
                    <a:pt x="6195" y="1977"/>
                  </a:lnTo>
                  <a:lnTo>
                    <a:pt x="6205" y="1892"/>
                  </a:lnTo>
                  <a:lnTo>
                    <a:pt x="6205" y="1807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35" y="1212"/>
                  </a:lnTo>
                  <a:lnTo>
                    <a:pt x="5982" y="1127"/>
                  </a:lnTo>
                  <a:lnTo>
                    <a:pt x="5919" y="1042"/>
                  </a:lnTo>
                  <a:lnTo>
                    <a:pt x="5844" y="967"/>
                  </a:lnTo>
                  <a:lnTo>
                    <a:pt x="5696" y="808"/>
                  </a:lnTo>
                  <a:lnTo>
                    <a:pt x="5504" y="670"/>
                  </a:lnTo>
                  <a:lnTo>
                    <a:pt x="5292" y="532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7" y="213"/>
                  </a:lnTo>
                  <a:lnTo>
                    <a:pt x="4261" y="139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11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5"/>
            <p:cNvSpPr/>
            <p:nvPr/>
          </p:nvSpPr>
          <p:spPr>
            <a:xfrm>
              <a:off x="2195175" y="4183025"/>
              <a:ext cx="155150" cy="90075"/>
            </a:xfrm>
            <a:custGeom>
              <a:rect b="b" l="l" r="r" t="t"/>
              <a:pathLst>
                <a:path extrusionOk="0" h="3603" w="6206">
                  <a:moveTo>
                    <a:pt x="3092" y="1"/>
                  </a:moveTo>
                  <a:lnTo>
                    <a:pt x="2795" y="11"/>
                  </a:lnTo>
                  <a:lnTo>
                    <a:pt x="2497" y="32"/>
                  </a:lnTo>
                  <a:lnTo>
                    <a:pt x="2210" y="75"/>
                  </a:lnTo>
                  <a:lnTo>
                    <a:pt x="1923" y="139"/>
                  </a:lnTo>
                  <a:lnTo>
                    <a:pt x="1647" y="213"/>
                  </a:lnTo>
                  <a:lnTo>
                    <a:pt x="1382" y="298"/>
                  </a:lnTo>
                  <a:lnTo>
                    <a:pt x="1137" y="404"/>
                  </a:lnTo>
                  <a:lnTo>
                    <a:pt x="904" y="532"/>
                  </a:lnTo>
                  <a:lnTo>
                    <a:pt x="691" y="670"/>
                  </a:lnTo>
                  <a:lnTo>
                    <a:pt x="500" y="808"/>
                  </a:lnTo>
                  <a:lnTo>
                    <a:pt x="351" y="967"/>
                  </a:lnTo>
                  <a:lnTo>
                    <a:pt x="277" y="1042"/>
                  </a:lnTo>
                  <a:lnTo>
                    <a:pt x="224" y="1127"/>
                  </a:lnTo>
                  <a:lnTo>
                    <a:pt x="170" y="1201"/>
                  </a:lnTo>
                  <a:lnTo>
                    <a:pt x="117" y="1286"/>
                  </a:lnTo>
                  <a:lnTo>
                    <a:pt x="85" y="1371"/>
                  </a:lnTo>
                  <a:lnTo>
                    <a:pt x="54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796"/>
                  </a:lnTo>
                  <a:lnTo>
                    <a:pt x="0" y="1892"/>
                  </a:lnTo>
                  <a:lnTo>
                    <a:pt x="11" y="1977"/>
                  </a:lnTo>
                  <a:lnTo>
                    <a:pt x="32" y="2062"/>
                  </a:lnTo>
                  <a:lnTo>
                    <a:pt x="54" y="2147"/>
                  </a:lnTo>
                  <a:lnTo>
                    <a:pt x="85" y="2232"/>
                  </a:lnTo>
                  <a:lnTo>
                    <a:pt x="128" y="2317"/>
                  </a:lnTo>
                  <a:lnTo>
                    <a:pt x="170" y="2391"/>
                  </a:lnTo>
                  <a:lnTo>
                    <a:pt x="224" y="2476"/>
                  </a:lnTo>
                  <a:lnTo>
                    <a:pt x="287" y="2561"/>
                  </a:lnTo>
                  <a:lnTo>
                    <a:pt x="362" y="2635"/>
                  </a:lnTo>
                  <a:lnTo>
                    <a:pt x="510" y="2795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99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18" y="3570"/>
                  </a:lnTo>
                  <a:lnTo>
                    <a:pt x="2816" y="3592"/>
                  </a:lnTo>
                  <a:lnTo>
                    <a:pt x="3113" y="3602"/>
                  </a:lnTo>
                  <a:lnTo>
                    <a:pt x="3411" y="3592"/>
                  </a:lnTo>
                  <a:lnTo>
                    <a:pt x="3708" y="3570"/>
                  </a:lnTo>
                  <a:lnTo>
                    <a:pt x="3995" y="3528"/>
                  </a:lnTo>
                  <a:lnTo>
                    <a:pt x="4282" y="3464"/>
                  </a:lnTo>
                  <a:lnTo>
                    <a:pt x="4558" y="3390"/>
                  </a:lnTo>
                  <a:lnTo>
                    <a:pt x="4813" y="3305"/>
                  </a:lnTo>
                  <a:lnTo>
                    <a:pt x="5068" y="3199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695" y="2795"/>
                  </a:lnTo>
                  <a:lnTo>
                    <a:pt x="5855" y="2635"/>
                  </a:lnTo>
                  <a:lnTo>
                    <a:pt x="5918" y="2561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17"/>
                  </a:lnTo>
                  <a:lnTo>
                    <a:pt x="6120" y="2232"/>
                  </a:lnTo>
                  <a:lnTo>
                    <a:pt x="6152" y="2147"/>
                  </a:lnTo>
                  <a:lnTo>
                    <a:pt x="6173" y="2062"/>
                  </a:lnTo>
                  <a:lnTo>
                    <a:pt x="6195" y="1977"/>
                  </a:lnTo>
                  <a:lnTo>
                    <a:pt x="6205" y="1892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3" y="1541"/>
                  </a:lnTo>
                  <a:lnTo>
                    <a:pt x="6141" y="1456"/>
                  </a:lnTo>
                  <a:lnTo>
                    <a:pt x="6110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1" y="1127"/>
                  </a:lnTo>
                  <a:lnTo>
                    <a:pt x="5918" y="1042"/>
                  </a:lnTo>
                  <a:lnTo>
                    <a:pt x="5844" y="967"/>
                  </a:lnTo>
                  <a:lnTo>
                    <a:pt x="5685" y="808"/>
                  </a:lnTo>
                  <a:lnTo>
                    <a:pt x="5504" y="670"/>
                  </a:lnTo>
                  <a:lnTo>
                    <a:pt x="5292" y="532"/>
                  </a:lnTo>
                  <a:lnTo>
                    <a:pt x="5047" y="404"/>
                  </a:lnTo>
                  <a:lnTo>
                    <a:pt x="4803" y="298"/>
                  </a:lnTo>
                  <a:lnTo>
                    <a:pt x="4537" y="213"/>
                  </a:lnTo>
                  <a:lnTo>
                    <a:pt x="4261" y="139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11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5"/>
            <p:cNvSpPr/>
            <p:nvPr/>
          </p:nvSpPr>
          <p:spPr>
            <a:xfrm>
              <a:off x="1082500" y="4181700"/>
              <a:ext cx="155150" cy="90075"/>
            </a:xfrm>
            <a:custGeom>
              <a:rect b="b" l="l" r="r" t="t"/>
              <a:pathLst>
                <a:path extrusionOk="0" h="3603" w="6206">
                  <a:moveTo>
                    <a:pt x="3093" y="0"/>
                  </a:moveTo>
                  <a:lnTo>
                    <a:pt x="2795" y="11"/>
                  </a:lnTo>
                  <a:lnTo>
                    <a:pt x="2498" y="32"/>
                  </a:lnTo>
                  <a:lnTo>
                    <a:pt x="2211" y="75"/>
                  </a:lnTo>
                  <a:lnTo>
                    <a:pt x="1924" y="139"/>
                  </a:lnTo>
                  <a:lnTo>
                    <a:pt x="1648" y="213"/>
                  </a:lnTo>
                  <a:lnTo>
                    <a:pt x="1382" y="298"/>
                  </a:lnTo>
                  <a:lnTo>
                    <a:pt x="1138" y="404"/>
                  </a:lnTo>
                  <a:lnTo>
                    <a:pt x="904" y="532"/>
                  </a:lnTo>
                  <a:lnTo>
                    <a:pt x="691" y="670"/>
                  </a:lnTo>
                  <a:lnTo>
                    <a:pt x="500" y="808"/>
                  </a:lnTo>
                  <a:lnTo>
                    <a:pt x="351" y="967"/>
                  </a:lnTo>
                  <a:lnTo>
                    <a:pt x="277" y="1042"/>
                  </a:lnTo>
                  <a:lnTo>
                    <a:pt x="224" y="1127"/>
                  </a:lnTo>
                  <a:lnTo>
                    <a:pt x="171" y="1212"/>
                  </a:lnTo>
                  <a:lnTo>
                    <a:pt x="11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807"/>
                  </a:lnTo>
                  <a:lnTo>
                    <a:pt x="1" y="1892"/>
                  </a:lnTo>
                  <a:lnTo>
                    <a:pt x="11" y="1977"/>
                  </a:lnTo>
                  <a:lnTo>
                    <a:pt x="33" y="2062"/>
                  </a:lnTo>
                  <a:lnTo>
                    <a:pt x="54" y="2147"/>
                  </a:lnTo>
                  <a:lnTo>
                    <a:pt x="86" y="2232"/>
                  </a:lnTo>
                  <a:lnTo>
                    <a:pt x="128" y="2317"/>
                  </a:lnTo>
                  <a:lnTo>
                    <a:pt x="171" y="2402"/>
                  </a:lnTo>
                  <a:lnTo>
                    <a:pt x="224" y="2476"/>
                  </a:lnTo>
                  <a:lnTo>
                    <a:pt x="288" y="2561"/>
                  </a:lnTo>
                  <a:lnTo>
                    <a:pt x="362" y="2635"/>
                  </a:lnTo>
                  <a:lnTo>
                    <a:pt x="511" y="2795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98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19" y="3570"/>
                  </a:lnTo>
                  <a:lnTo>
                    <a:pt x="2816" y="3592"/>
                  </a:lnTo>
                  <a:lnTo>
                    <a:pt x="3114" y="3602"/>
                  </a:lnTo>
                  <a:lnTo>
                    <a:pt x="3411" y="3592"/>
                  </a:lnTo>
                  <a:lnTo>
                    <a:pt x="3709" y="3570"/>
                  </a:lnTo>
                  <a:lnTo>
                    <a:pt x="3996" y="3528"/>
                  </a:lnTo>
                  <a:lnTo>
                    <a:pt x="4283" y="3464"/>
                  </a:lnTo>
                  <a:lnTo>
                    <a:pt x="4559" y="3390"/>
                  </a:lnTo>
                  <a:lnTo>
                    <a:pt x="4814" y="3305"/>
                  </a:lnTo>
                  <a:lnTo>
                    <a:pt x="5069" y="319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696" y="2795"/>
                  </a:lnTo>
                  <a:lnTo>
                    <a:pt x="5855" y="2635"/>
                  </a:lnTo>
                  <a:lnTo>
                    <a:pt x="5919" y="2561"/>
                  </a:lnTo>
                  <a:lnTo>
                    <a:pt x="5982" y="2476"/>
                  </a:lnTo>
                  <a:lnTo>
                    <a:pt x="6036" y="2402"/>
                  </a:lnTo>
                  <a:lnTo>
                    <a:pt x="6078" y="2317"/>
                  </a:lnTo>
                  <a:lnTo>
                    <a:pt x="6121" y="2232"/>
                  </a:lnTo>
                  <a:lnTo>
                    <a:pt x="6152" y="2147"/>
                  </a:lnTo>
                  <a:lnTo>
                    <a:pt x="6174" y="2062"/>
                  </a:lnTo>
                  <a:lnTo>
                    <a:pt x="6195" y="1977"/>
                  </a:lnTo>
                  <a:lnTo>
                    <a:pt x="6206" y="1892"/>
                  </a:lnTo>
                  <a:lnTo>
                    <a:pt x="6206" y="1807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42" y="1456"/>
                  </a:lnTo>
                  <a:lnTo>
                    <a:pt x="6110" y="1371"/>
                  </a:lnTo>
                  <a:lnTo>
                    <a:pt x="6078" y="1286"/>
                  </a:lnTo>
                  <a:lnTo>
                    <a:pt x="6025" y="1212"/>
                  </a:lnTo>
                  <a:lnTo>
                    <a:pt x="5972" y="1127"/>
                  </a:lnTo>
                  <a:lnTo>
                    <a:pt x="5908" y="1042"/>
                  </a:lnTo>
                  <a:lnTo>
                    <a:pt x="5844" y="967"/>
                  </a:lnTo>
                  <a:lnTo>
                    <a:pt x="5685" y="808"/>
                  </a:lnTo>
                  <a:lnTo>
                    <a:pt x="5504" y="670"/>
                  </a:lnTo>
                  <a:lnTo>
                    <a:pt x="5292" y="532"/>
                  </a:lnTo>
                  <a:lnTo>
                    <a:pt x="5047" y="404"/>
                  </a:lnTo>
                  <a:lnTo>
                    <a:pt x="4803" y="298"/>
                  </a:lnTo>
                  <a:lnTo>
                    <a:pt x="4537" y="213"/>
                  </a:lnTo>
                  <a:lnTo>
                    <a:pt x="4261" y="139"/>
                  </a:lnTo>
                  <a:lnTo>
                    <a:pt x="3974" y="75"/>
                  </a:lnTo>
                  <a:lnTo>
                    <a:pt x="3688" y="32"/>
                  </a:lnTo>
                  <a:lnTo>
                    <a:pt x="3390" y="11"/>
                  </a:lnTo>
                  <a:lnTo>
                    <a:pt x="30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5"/>
            <p:cNvSpPr/>
            <p:nvPr/>
          </p:nvSpPr>
          <p:spPr>
            <a:xfrm>
              <a:off x="1916275" y="4184350"/>
              <a:ext cx="155400" cy="90075"/>
            </a:xfrm>
            <a:custGeom>
              <a:rect b="b" l="l" r="r" t="t"/>
              <a:pathLst>
                <a:path extrusionOk="0" h="3603" w="6216">
                  <a:moveTo>
                    <a:pt x="3103" y="1"/>
                  </a:moveTo>
                  <a:lnTo>
                    <a:pt x="2805" y="11"/>
                  </a:lnTo>
                  <a:lnTo>
                    <a:pt x="2508" y="33"/>
                  </a:lnTo>
                  <a:lnTo>
                    <a:pt x="2210" y="75"/>
                  </a:lnTo>
                  <a:lnTo>
                    <a:pt x="1934" y="139"/>
                  </a:lnTo>
                  <a:lnTo>
                    <a:pt x="1658" y="213"/>
                  </a:lnTo>
                  <a:lnTo>
                    <a:pt x="1392" y="298"/>
                  </a:lnTo>
                  <a:lnTo>
                    <a:pt x="1137" y="404"/>
                  </a:lnTo>
                  <a:lnTo>
                    <a:pt x="904" y="532"/>
                  </a:lnTo>
                  <a:lnTo>
                    <a:pt x="691" y="670"/>
                  </a:lnTo>
                  <a:lnTo>
                    <a:pt x="511" y="808"/>
                  </a:lnTo>
                  <a:lnTo>
                    <a:pt x="351" y="968"/>
                  </a:lnTo>
                  <a:lnTo>
                    <a:pt x="287" y="1042"/>
                  </a:lnTo>
                  <a:lnTo>
                    <a:pt x="224" y="1127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96" y="1371"/>
                  </a:lnTo>
                  <a:lnTo>
                    <a:pt x="64" y="1456"/>
                  </a:lnTo>
                  <a:lnTo>
                    <a:pt x="32" y="1541"/>
                  </a:lnTo>
                  <a:lnTo>
                    <a:pt x="22" y="1626"/>
                  </a:lnTo>
                  <a:lnTo>
                    <a:pt x="11" y="1711"/>
                  </a:lnTo>
                  <a:lnTo>
                    <a:pt x="1" y="1796"/>
                  </a:lnTo>
                  <a:lnTo>
                    <a:pt x="11" y="1881"/>
                  </a:lnTo>
                  <a:lnTo>
                    <a:pt x="22" y="1977"/>
                  </a:lnTo>
                  <a:lnTo>
                    <a:pt x="43" y="2062"/>
                  </a:lnTo>
                  <a:lnTo>
                    <a:pt x="64" y="2147"/>
                  </a:lnTo>
                  <a:lnTo>
                    <a:pt x="96" y="2232"/>
                  </a:lnTo>
                  <a:lnTo>
                    <a:pt x="139" y="2317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98" y="2561"/>
                  </a:lnTo>
                  <a:lnTo>
                    <a:pt x="362" y="2636"/>
                  </a:lnTo>
                  <a:lnTo>
                    <a:pt x="521" y="2784"/>
                  </a:lnTo>
                  <a:lnTo>
                    <a:pt x="712" y="2933"/>
                  </a:lnTo>
                  <a:lnTo>
                    <a:pt x="925" y="3071"/>
                  </a:lnTo>
                  <a:lnTo>
                    <a:pt x="1159" y="3199"/>
                  </a:lnTo>
                  <a:lnTo>
                    <a:pt x="1414" y="3305"/>
                  </a:lnTo>
                  <a:lnTo>
                    <a:pt x="1679" y="3390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29" y="3560"/>
                  </a:lnTo>
                  <a:lnTo>
                    <a:pt x="2816" y="3592"/>
                  </a:lnTo>
                  <a:lnTo>
                    <a:pt x="3114" y="3602"/>
                  </a:lnTo>
                  <a:lnTo>
                    <a:pt x="3411" y="3592"/>
                  </a:lnTo>
                  <a:lnTo>
                    <a:pt x="3709" y="3560"/>
                  </a:lnTo>
                  <a:lnTo>
                    <a:pt x="4006" y="3528"/>
                  </a:lnTo>
                  <a:lnTo>
                    <a:pt x="4282" y="3464"/>
                  </a:lnTo>
                  <a:lnTo>
                    <a:pt x="4559" y="3390"/>
                  </a:lnTo>
                  <a:lnTo>
                    <a:pt x="4824" y="3305"/>
                  </a:lnTo>
                  <a:lnTo>
                    <a:pt x="5079" y="3199"/>
                  </a:lnTo>
                  <a:lnTo>
                    <a:pt x="5313" y="3071"/>
                  </a:lnTo>
                  <a:lnTo>
                    <a:pt x="5525" y="2933"/>
                  </a:lnTo>
                  <a:lnTo>
                    <a:pt x="5706" y="2784"/>
                  </a:lnTo>
                  <a:lnTo>
                    <a:pt x="5865" y="2636"/>
                  </a:lnTo>
                  <a:lnTo>
                    <a:pt x="5929" y="2561"/>
                  </a:lnTo>
                  <a:lnTo>
                    <a:pt x="5993" y="2476"/>
                  </a:lnTo>
                  <a:lnTo>
                    <a:pt x="6046" y="2391"/>
                  </a:lnTo>
                  <a:lnTo>
                    <a:pt x="6088" y="2317"/>
                  </a:lnTo>
                  <a:lnTo>
                    <a:pt x="6120" y="2232"/>
                  </a:lnTo>
                  <a:lnTo>
                    <a:pt x="6152" y="2147"/>
                  </a:lnTo>
                  <a:lnTo>
                    <a:pt x="6184" y="2062"/>
                  </a:lnTo>
                  <a:lnTo>
                    <a:pt x="6195" y="1977"/>
                  </a:lnTo>
                  <a:lnTo>
                    <a:pt x="6205" y="1881"/>
                  </a:lnTo>
                  <a:lnTo>
                    <a:pt x="6216" y="179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35" y="1201"/>
                  </a:lnTo>
                  <a:lnTo>
                    <a:pt x="5982" y="1127"/>
                  </a:lnTo>
                  <a:lnTo>
                    <a:pt x="5918" y="1042"/>
                  </a:lnTo>
                  <a:lnTo>
                    <a:pt x="5855" y="968"/>
                  </a:lnTo>
                  <a:lnTo>
                    <a:pt x="5695" y="808"/>
                  </a:lnTo>
                  <a:lnTo>
                    <a:pt x="5515" y="670"/>
                  </a:lnTo>
                  <a:lnTo>
                    <a:pt x="5292" y="532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48" y="213"/>
                  </a:lnTo>
                  <a:lnTo>
                    <a:pt x="4272" y="139"/>
                  </a:lnTo>
                  <a:lnTo>
                    <a:pt x="3985" y="75"/>
                  </a:lnTo>
                  <a:lnTo>
                    <a:pt x="3687" y="33"/>
                  </a:lnTo>
                  <a:lnTo>
                    <a:pt x="3400" y="11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5"/>
            <p:cNvSpPr/>
            <p:nvPr/>
          </p:nvSpPr>
          <p:spPr>
            <a:xfrm>
              <a:off x="1639775" y="4184350"/>
              <a:ext cx="155400" cy="90075"/>
            </a:xfrm>
            <a:custGeom>
              <a:rect b="b" l="l" r="r" t="t"/>
              <a:pathLst>
                <a:path extrusionOk="0" h="3603" w="6216">
                  <a:moveTo>
                    <a:pt x="3103" y="1"/>
                  </a:moveTo>
                  <a:lnTo>
                    <a:pt x="2805" y="11"/>
                  </a:lnTo>
                  <a:lnTo>
                    <a:pt x="2508" y="33"/>
                  </a:lnTo>
                  <a:lnTo>
                    <a:pt x="2221" y="75"/>
                  </a:lnTo>
                  <a:lnTo>
                    <a:pt x="1934" y="139"/>
                  </a:lnTo>
                  <a:lnTo>
                    <a:pt x="1658" y="213"/>
                  </a:lnTo>
                  <a:lnTo>
                    <a:pt x="1392" y="298"/>
                  </a:lnTo>
                  <a:lnTo>
                    <a:pt x="1148" y="404"/>
                  </a:lnTo>
                  <a:lnTo>
                    <a:pt x="903" y="532"/>
                  </a:lnTo>
                  <a:lnTo>
                    <a:pt x="691" y="670"/>
                  </a:lnTo>
                  <a:lnTo>
                    <a:pt x="510" y="808"/>
                  </a:lnTo>
                  <a:lnTo>
                    <a:pt x="351" y="968"/>
                  </a:lnTo>
                  <a:lnTo>
                    <a:pt x="287" y="1042"/>
                  </a:lnTo>
                  <a:lnTo>
                    <a:pt x="234" y="1127"/>
                  </a:lnTo>
                  <a:lnTo>
                    <a:pt x="181" y="1201"/>
                  </a:lnTo>
                  <a:lnTo>
                    <a:pt x="128" y="1286"/>
                  </a:lnTo>
                  <a:lnTo>
                    <a:pt x="96" y="1371"/>
                  </a:lnTo>
                  <a:lnTo>
                    <a:pt x="64" y="1456"/>
                  </a:lnTo>
                  <a:lnTo>
                    <a:pt x="32" y="1541"/>
                  </a:lnTo>
                  <a:lnTo>
                    <a:pt x="22" y="1626"/>
                  </a:lnTo>
                  <a:lnTo>
                    <a:pt x="11" y="1711"/>
                  </a:lnTo>
                  <a:lnTo>
                    <a:pt x="0" y="1796"/>
                  </a:lnTo>
                  <a:lnTo>
                    <a:pt x="11" y="1881"/>
                  </a:lnTo>
                  <a:lnTo>
                    <a:pt x="22" y="1977"/>
                  </a:lnTo>
                  <a:lnTo>
                    <a:pt x="43" y="2062"/>
                  </a:lnTo>
                  <a:lnTo>
                    <a:pt x="64" y="2147"/>
                  </a:lnTo>
                  <a:lnTo>
                    <a:pt x="96" y="2232"/>
                  </a:lnTo>
                  <a:lnTo>
                    <a:pt x="138" y="2317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98" y="2561"/>
                  </a:lnTo>
                  <a:lnTo>
                    <a:pt x="362" y="2636"/>
                  </a:lnTo>
                  <a:lnTo>
                    <a:pt x="521" y="2784"/>
                  </a:lnTo>
                  <a:lnTo>
                    <a:pt x="712" y="2933"/>
                  </a:lnTo>
                  <a:lnTo>
                    <a:pt x="925" y="3071"/>
                  </a:lnTo>
                  <a:lnTo>
                    <a:pt x="1158" y="3199"/>
                  </a:lnTo>
                  <a:lnTo>
                    <a:pt x="1413" y="3305"/>
                  </a:lnTo>
                  <a:lnTo>
                    <a:pt x="1679" y="3390"/>
                  </a:lnTo>
                  <a:lnTo>
                    <a:pt x="1955" y="3464"/>
                  </a:lnTo>
                  <a:lnTo>
                    <a:pt x="2231" y="3528"/>
                  </a:lnTo>
                  <a:lnTo>
                    <a:pt x="2529" y="3560"/>
                  </a:lnTo>
                  <a:lnTo>
                    <a:pt x="2826" y="3592"/>
                  </a:lnTo>
                  <a:lnTo>
                    <a:pt x="3124" y="3602"/>
                  </a:lnTo>
                  <a:lnTo>
                    <a:pt x="3421" y="3592"/>
                  </a:lnTo>
                  <a:lnTo>
                    <a:pt x="3708" y="3560"/>
                  </a:lnTo>
                  <a:lnTo>
                    <a:pt x="4006" y="3528"/>
                  </a:lnTo>
                  <a:lnTo>
                    <a:pt x="4282" y="3464"/>
                  </a:lnTo>
                  <a:lnTo>
                    <a:pt x="4558" y="3390"/>
                  </a:lnTo>
                  <a:lnTo>
                    <a:pt x="4824" y="3305"/>
                  </a:lnTo>
                  <a:lnTo>
                    <a:pt x="5079" y="3199"/>
                  </a:lnTo>
                  <a:lnTo>
                    <a:pt x="5313" y="3071"/>
                  </a:lnTo>
                  <a:lnTo>
                    <a:pt x="5525" y="2933"/>
                  </a:lnTo>
                  <a:lnTo>
                    <a:pt x="5706" y="2784"/>
                  </a:lnTo>
                  <a:lnTo>
                    <a:pt x="5865" y="2636"/>
                  </a:lnTo>
                  <a:lnTo>
                    <a:pt x="5929" y="2561"/>
                  </a:lnTo>
                  <a:lnTo>
                    <a:pt x="5993" y="2476"/>
                  </a:lnTo>
                  <a:lnTo>
                    <a:pt x="6046" y="2391"/>
                  </a:lnTo>
                  <a:lnTo>
                    <a:pt x="6088" y="2317"/>
                  </a:lnTo>
                  <a:lnTo>
                    <a:pt x="6131" y="2232"/>
                  </a:lnTo>
                  <a:lnTo>
                    <a:pt x="6163" y="2147"/>
                  </a:lnTo>
                  <a:lnTo>
                    <a:pt x="6184" y="2062"/>
                  </a:lnTo>
                  <a:lnTo>
                    <a:pt x="6194" y="1977"/>
                  </a:lnTo>
                  <a:lnTo>
                    <a:pt x="6205" y="1881"/>
                  </a:lnTo>
                  <a:lnTo>
                    <a:pt x="6216" y="1796"/>
                  </a:lnTo>
                  <a:lnTo>
                    <a:pt x="6205" y="1711"/>
                  </a:lnTo>
                  <a:lnTo>
                    <a:pt x="6194" y="1626"/>
                  </a:lnTo>
                  <a:lnTo>
                    <a:pt x="6184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35" y="1201"/>
                  </a:lnTo>
                  <a:lnTo>
                    <a:pt x="5982" y="1127"/>
                  </a:lnTo>
                  <a:lnTo>
                    <a:pt x="5918" y="1042"/>
                  </a:lnTo>
                  <a:lnTo>
                    <a:pt x="5854" y="968"/>
                  </a:lnTo>
                  <a:lnTo>
                    <a:pt x="5695" y="808"/>
                  </a:lnTo>
                  <a:lnTo>
                    <a:pt x="5514" y="670"/>
                  </a:lnTo>
                  <a:lnTo>
                    <a:pt x="5291" y="532"/>
                  </a:lnTo>
                  <a:lnTo>
                    <a:pt x="5058" y="404"/>
                  </a:lnTo>
                  <a:lnTo>
                    <a:pt x="4813" y="298"/>
                  </a:lnTo>
                  <a:lnTo>
                    <a:pt x="4548" y="213"/>
                  </a:lnTo>
                  <a:lnTo>
                    <a:pt x="4271" y="139"/>
                  </a:lnTo>
                  <a:lnTo>
                    <a:pt x="3985" y="75"/>
                  </a:lnTo>
                  <a:lnTo>
                    <a:pt x="3687" y="33"/>
                  </a:lnTo>
                  <a:lnTo>
                    <a:pt x="3400" y="11"/>
                  </a:lnTo>
                  <a:lnTo>
                    <a:pt x="31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5"/>
            <p:cNvSpPr/>
            <p:nvPr/>
          </p:nvSpPr>
          <p:spPr>
            <a:xfrm>
              <a:off x="2333825" y="4263250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2795" y="0"/>
                  </a:moveTo>
                  <a:lnTo>
                    <a:pt x="2497" y="32"/>
                  </a:lnTo>
                  <a:lnTo>
                    <a:pt x="2210" y="75"/>
                  </a:lnTo>
                  <a:lnTo>
                    <a:pt x="1924" y="128"/>
                  </a:lnTo>
                  <a:lnTo>
                    <a:pt x="1647" y="202"/>
                  </a:lnTo>
                  <a:lnTo>
                    <a:pt x="1382" y="298"/>
                  </a:lnTo>
                  <a:lnTo>
                    <a:pt x="1137" y="404"/>
                  </a:lnTo>
                  <a:lnTo>
                    <a:pt x="904" y="521"/>
                  </a:lnTo>
                  <a:lnTo>
                    <a:pt x="691" y="659"/>
                  </a:lnTo>
                  <a:lnTo>
                    <a:pt x="500" y="808"/>
                  </a:lnTo>
                  <a:lnTo>
                    <a:pt x="351" y="956"/>
                  </a:lnTo>
                  <a:lnTo>
                    <a:pt x="287" y="1041"/>
                  </a:lnTo>
                  <a:lnTo>
                    <a:pt x="224" y="1116"/>
                  </a:lnTo>
                  <a:lnTo>
                    <a:pt x="170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66"/>
                  </a:lnTo>
                  <a:lnTo>
                    <a:pt x="32" y="2051"/>
                  </a:lnTo>
                  <a:lnTo>
                    <a:pt x="54" y="2136"/>
                  </a:lnTo>
                  <a:lnTo>
                    <a:pt x="86" y="2221"/>
                  </a:lnTo>
                  <a:lnTo>
                    <a:pt x="128" y="2306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87" y="2550"/>
                  </a:lnTo>
                  <a:lnTo>
                    <a:pt x="362" y="2635"/>
                  </a:lnTo>
                  <a:lnTo>
                    <a:pt x="521" y="2784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9" y="3389"/>
                  </a:lnTo>
                  <a:lnTo>
                    <a:pt x="1945" y="3464"/>
                  </a:lnTo>
                  <a:lnTo>
                    <a:pt x="2232" y="3517"/>
                  </a:lnTo>
                  <a:lnTo>
                    <a:pt x="2519" y="3559"/>
                  </a:lnTo>
                  <a:lnTo>
                    <a:pt x="2816" y="3581"/>
                  </a:lnTo>
                  <a:lnTo>
                    <a:pt x="3114" y="3591"/>
                  </a:lnTo>
                  <a:lnTo>
                    <a:pt x="3411" y="3581"/>
                  </a:lnTo>
                  <a:lnTo>
                    <a:pt x="3709" y="3559"/>
                  </a:lnTo>
                  <a:lnTo>
                    <a:pt x="3995" y="3517"/>
                  </a:lnTo>
                  <a:lnTo>
                    <a:pt x="4282" y="3464"/>
                  </a:lnTo>
                  <a:lnTo>
                    <a:pt x="4558" y="3389"/>
                  </a:lnTo>
                  <a:lnTo>
                    <a:pt x="4824" y="3294"/>
                  </a:lnTo>
                  <a:lnTo>
                    <a:pt x="5068" y="318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706" y="2784"/>
                  </a:lnTo>
                  <a:lnTo>
                    <a:pt x="5855" y="2635"/>
                  </a:lnTo>
                  <a:lnTo>
                    <a:pt x="5918" y="2550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3" y="2051"/>
                  </a:lnTo>
                  <a:lnTo>
                    <a:pt x="6195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16"/>
                  </a:lnTo>
                  <a:lnTo>
                    <a:pt x="5918" y="1041"/>
                  </a:lnTo>
                  <a:lnTo>
                    <a:pt x="5844" y="956"/>
                  </a:lnTo>
                  <a:lnTo>
                    <a:pt x="5685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5"/>
            <p:cNvSpPr/>
            <p:nvPr/>
          </p:nvSpPr>
          <p:spPr>
            <a:xfrm>
              <a:off x="2055200" y="426457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2795" y="0"/>
                  </a:moveTo>
                  <a:lnTo>
                    <a:pt x="2497" y="32"/>
                  </a:lnTo>
                  <a:lnTo>
                    <a:pt x="2210" y="75"/>
                  </a:lnTo>
                  <a:lnTo>
                    <a:pt x="1923" y="128"/>
                  </a:lnTo>
                  <a:lnTo>
                    <a:pt x="1647" y="202"/>
                  </a:lnTo>
                  <a:lnTo>
                    <a:pt x="1381" y="287"/>
                  </a:lnTo>
                  <a:lnTo>
                    <a:pt x="1126" y="404"/>
                  </a:lnTo>
                  <a:lnTo>
                    <a:pt x="893" y="521"/>
                  </a:lnTo>
                  <a:lnTo>
                    <a:pt x="680" y="659"/>
                  </a:lnTo>
                  <a:lnTo>
                    <a:pt x="500" y="808"/>
                  </a:lnTo>
                  <a:lnTo>
                    <a:pt x="340" y="957"/>
                  </a:lnTo>
                  <a:lnTo>
                    <a:pt x="276" y="1042"/>
                  </a:lnTo>
                  <a:lnTo>
                    <a:pt x="223" y="1116"/>
                  </a:lnTo>
                  <a:lnTo>
                    <a:pt x="170" y="1201"/>
                  </a:lnTo>
                  <a:lnTo>
                    <a:pt x="117" y="1286"/>
                  </a:lnTo>
                  <a:lnTo>
                    <a:pt x="85" y="1371"/>
                  </a:lnTo>
                  <a:lnTo>
                    <a:pt x="53" y="1445"/>
                  </a:lnTo>
                  <a:lnTo>
                    <a:pt x="21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796"/>
                  </a:lnTo>
                  <a:lnTo>
                    <a:pt x="0" y="1881"/>
                  </a:lnTo>
                  <a:lnTo>
                    <a:pt x="11" y="1966"/>
                  </a:lnTo>
                  <a:lnTo>
                    <a:pt x="32" y="2051"/>
                  </a:lnTo>
                  <a:lnTo>
                    <a:pt x="53" y="2136"/>
                  </a:lnTo>
                  <a:lnTo>
                    <a:pt x="85" y="2221"/>
                  </a:lnTo>
                  <a:lnTo>
                    <a:pt x="128" y="2306"/>
                  </a:lnTo>
                  <a:lnTo>
                    <a:pt x="170" y="2391"/>
                  </a:lnTo>
                  <a:lnTo>
                    <a:pt x="223" y="2465"/>
                  </a:lnTo>
                  <a:lnTo>
                    <a:pt x="287" y="2550"/>
                  </a:lnTo>
                  <a:lnTo>
                    <a:pt x="351" y="2625"/>
                  </a:lnTo>
                  <a:lnTo>
                    <a:pt x="510" y="2784"/>
                  </a:lnTo>
                  <a:lnTo>
                    <a:pt x="701" y="2933"/>
                  </a:lnTo>
                  <a:lnTo>
                    <a:pt x="914" y="3060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8" y="3390"/>
                  </a:lnTo>
                  <a:lnTo>
                    <a:pt x="1945" y="3464"/>
                  </a:lnTo>
                  <a:lnTo>
                    <a:pt x="2221" y="3517"/>
                  </a:lnTo>
                  <a:lnTo>
                    <a:pt x="2518" y="3560"/>
                  </a:lnTo>
                  <a:lnTo>
                    <a:pt x="2816" y="3581"/>
                  </a:lnTo>
                  <a:lnTo>
                    <a:pt x="3113" y="3591"/>
                  </a:lnTo>
                  <a:lnTo>
                    <a:pt x="3411" y="3581"/>
                  </a:lnTo>
                  <a:lnTo>
                    <a:pt x="3698" y="3560"/>
                  </a:lnTo>
                  <a:lnTo>
                    <a:pt x="3995" y="3517"/>
                  </a:lnTo>
                  <a:lnTo>
                    <a:pt x="4282" y="3464"/>
                  </a:lnTo>
                  <a:lnTo>
                    <a:pt x="4548" y="3390"/>
                  </a:lnTo>
                  <a:lnTo>
                    <a:pt x="4813" y="3294"/>
                  </a:lnTo>
                  <a:lnTo>
                    <a:pt x="5068" y="3188"/>
                  </a:lnTo>
                  <a:lnTo>
                    <a:pt x="5302" y="3071"/>
                  </a:lnTo>
                  <a:lnTo>
                    <a:pt x="5514" y="2933"/>
                  </a:lnTo>
                  <a:lnTo>
                    <a:pt x="5695" y="2784"/>
                  </a:lnTo>
                  <a:lnTo>
                    <a:pt x="5854" y="2635"/>
                  </a:lnTo>
                  <a:lnTo>
                    <a:pt x="5918" y="2550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3" y="2051"/>
                  </a:lnTo>
                  <a:lnTo>
                    <a:pt x="6194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194" y="1711"/>
                  </a:lnTo>
                  <a:lnTo>
                    <a:pt x="6184" y="1626"/>
                  </a:lnTo>
                  <a:lnTo>
                    <a:pt x="6173" y="1541"/>
                  </a:lnTo>
                  <a:lnTo>
                    <a:pt x="6141" y="1456"/>
                  </a:lnTo>
                  <a:lnTo>
                    <a:pt x="6109" y="1371"/>
                  </a:lnTo>
                  <a:lnTo>
                    <a:pt x="6067" y="1286"/>
                  </a:lnTo>
                  <a:lnTo>
                    <a:pt x="6024" y="1201"/>
                  </a:lnTo>
                  <a:lnTo>
                    <a:pt x="5971" y="1116"/>
                  </a:lnTo>
                  <a:lnTo>
                    <a:pt x="5908" y="1042"/>
                  </a:lnTo>
                  <a:lnTo>
                    <a:pt x="5844" y="957"/>
                  </a:lnTo>
                  <a:lnTo>
                    <a:pt x="5684" y="808"/>
                  </a:lnTo>
                  <a:lnTo>
                    <a:pt x="5504" y="659"/>
                  </a:lnTo>
                  <a:lnTo>
                    <a:pt x="5291" y="521"/>
                  </a:lnTo>
                  <a:lnTo>
                    <a:pt x="5047" y="404"/>
                  </a:lnTo>
                  <a:lnTo>
                    <a:pt x="4803" y="287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5"/>
            <p:cNvSpPr/>
            <p:nvPr/>
          </p:nvSpPr>
          <p:spPr>
            <a:xfrm>
              <a:off x="1223275" y="4263250"/>
              <a:ext cx="155425" cy="89800"/>
            </a:xfrm>
            <a:custGeom>
              <a:rect b="b" l="l" r="r" t="t"/>
              <a:pathLst>
                <a:path extrusionOk="0" h="3592" w="6217">
                  <a:moveTo>
                    <a:pt x="3103" y="0"/>
                  </a:moveTo>
                  <a:lnTo>
                    <a:pt x="2806" y="11"/>
                  </a:lnTo>
                  <a:lnTo>
                    <a:pt x="2508" y="32"/>
                  </a:lnTo>
                  <a:lnTo>
                    <a:pt x="2211" y="75"/>
                  </a:lnTo>
                  <a:lnTo>
                    <a:pt x="1935" y="128"/>
                  </a:lnTo>
                  <a:lnTo>
                    <a:pt x="1658" y="202"/>
                  </a:lnTo>
                  <a:lnTo>
                    <a:pt x="1393" y="298"/>
                  </a:lnTo>
                  <a:lnTo>
                    <a:pt x="1138" y="404"/>
                  </a:lnTo>
                  <a:lnTo>
                    <a:pt x="904" y="521"/>
                  </a:lnTo>
                  <a:lnTo>
                    <a:pt x="691" y="659"/>
                  </a:lnTo>
                  <a:lnTo>
                    <a:pt x="511" y="808"/>
                  </a:lnTo>
                  <a:lnTo>
                    <a:pt x="351" y="956"/>
                  </a:lnTo>
                  <a:lnTo>
                    <a:pt x="288" y="1041"/>
                  </a:lnTo>
                  <a:lnTo>
                    <a:pt x="224" y="1116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96" y="1371"/>
                  </a:lnTo>
                  <a:lnTo>
                    <a:pt x="65" y="1456"/>
                  </a:lnTo>
                  <a:lnTo>
                    <a:pt x="33" y="1541"/>
                  </a:lnTo>
                  <a:lnTo>
                    <a:pt x="22" y="1626"/>
                  </a:lnTo>
                  <a:lnTo>
                    <a:pt x="11" y="1711"/>
                  </a:lnTo>
                  <a:lnTo>
                    <a:pt x="1" y="1796"/>
                  </a:lnTo>
                  <a:lnTo>
                    <a:pt x="11" y="1881"/>
                  </a:lnTo>
                  <a:lnTo>
                    <a:pt x="22" y="1966"/>
                  </a:lnTo>
                  <a:lnTo>
                    <a:pt x="43" y="2051"/>
                  </a:lnTo>
                  <a:lnTo>
                    <a:pt x="65" y="2136"/>
                  </a:lnTo>
                  <a:lnTo>
                    <a:pt x="96" y="2221"/>
                  </a:lnTo>
                  <a:lnTo>
                    <a:pt x="139" y="2306"/>
                  </a:lnTo>
                  <a:lnTo>
                    <a:pt x="181" y="2391"/>
                  </a:lnTo>
                  <a:lnTo>
                    <a:pt x="235" y="2476"/>
                  </a:lnTo>
                  <a:lnTo>
                    <a:pt x="298" y="2550"/>
                  </a:lnTo>
                  <a:lnTo>
                    <a:pt x="362" y="2635"/>
                  </a:lnTo>
                  <a:lnTo>
                    <a:pt x="521" y="2784"/>
                  </a:lnTo>
                  <a:lnTo>
                    <a:pt x="702" y="2933"/>
                  </a:lnTo>
                  <a:lnTo>
                    <a:pt x="925" y="3071"/>
                  </a:lnTo>
                  <a:lnTo>
                    <a:pt x="1159" y="3188"/>
                  </a:lnTo>
                  <a:lnTo>
                    <a:pt x="1414" y="3294"/>
                  </a:lnTo>
                  <a:lnTo>
                    <a:pt x="1669" y="3389"/>
                  </a:lnTo>
                  <a:lnTo>
                    <a:pt x="1945" y="3464"/>
                  </a:lnTo>
                  <a:lnTo>
                    <a:pt x="2232" y="3517"/>
                  </a:lnTo>
                  <a:lnTo>
                    <a:pt x="2530" y="3559"/>
                  </a:lnTo>
                  <a:lnTo>
                    <a:pt x="2816" y="3581"/>
                  </a:lnTo>
                  <a:lnTo>
                    <a:pt x="3114" y="3591"/>
                  </a:lnTo>
                  <a:lnTo>
                    <a:pt x="3411" y="3581"/>
                  </a:lnTo>
                  <a:lnTo>
                    <a:pt x="3709" y="3559"/>
                  </a:lnTo>
                  <a:lnTo>
                    <a:pt x="4006" y="3517"/>
                  </a:lnTo>
                  <a:lnTo>
                    <a:pt x="4283" y="3464"/>
                  </a:lnTo>
                  <a:lnTo>
                    <a:pt x="4559" y="3389"/>
                  </a:lnTo>
                  <a:lnTo>
                    <a:pt x="4824" y="3294"/>
                  </a:lnTo>
                  <a:lnTo>
                    <a:pt x="5079" y="3188"/>
                  </a:lnTo>
                  <a:lnTo>
                    <a:pt x="5313" y="3071"/>
                  </a:lnTo>
                  <a:lnTo>
                    <a:pt x="5526" y="2933"/>
                  </a:lnTo>
                  <a:lnTo>
                    <a:pt x="5706" y="2784"/>
                  </a:lnTo>
                  <a:lnTo>
                    <a:pt x="5866" y="2635"/>
                  </a:lnTo>
                  <a:lnTo>
                    <a:pt x="5929" y="2550"/>
                  </a:lnTo>
                  <a:lnTo>
                    <a:pt x="5993" y="2476"/>
                  </a:lnTo>
                  <a:lnTo>
                    <a:pt x="6046" y="2391"/>
                  </a:lnTo>
                  <a:lnTo>
                    <a:pt x="6089" y="2306"/>
                  </a:lnTo>
                  <a:lnTo>
                    <a:pt x="6121" y="2221"/>
                  </a:lnTo>
                  <a:lnTo>
                    <a:pt x="6153" y="2136"/>
                  </a:lnTo>
                  <a:lnTo>
                    <a:pt x="6184" y="2051"/>
                  </a:lnTo>
                  <a:lnTo>
                    <a:pt x="6195" y="1966"/>
                  </a:lnTo>
                  <a:lnTo>
                    <a:pt x="6206" y="1881"/>
                  </a:lnTo>
                  <a:lnTo>
                    <a:pt x="6216" y="179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53" y="1456"/>
                  </a:lnTo>
                  <a:lnTo>
                    <a:pt x="6121" y="1371"/>
                  </a:lnTo>
                  <a:lnTo>
                    <a:pt x="6078" y="1286"/>
                  </a:lnTo>
                  <a:lnTo>
                    <a:pt x="6036" y="1201"/>
                  </a:lnTo>
                  <a:lnTo>
                    <a:pt x="5983" y="1116"/>
                  </a:lnTo>
                  <a:lnTo>
                    <a:pt x="5919" y="1041"/>
                  </a:lnTo>
                  <a:lnTo>
                    <a:pt x="5855" y="956"/>
                  </a:lnTo>
                  <a:lnTo>
                    <a:pt x="5696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8" y="202"/>
                  </a:lnTo>
                  <a:lnTo>
                    <a:pt x="4272" y="128"/>
                  </a:lnTo>
                  <a:lnTo>
                    <a:pt x="3985" y="75"/>
                  </a:lnTo>
                  <a:lnTo>
                    <a:pt x="3688" y="32"/>
                  </a:lnTo>
                  <a:lnTo>
                    <a:pt x="3401" y="11"/>
                  </a:lnTo>
                  <a:lnTo>
                    <a:pt x="31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5"/>
            <p:cNvSpPr/>
            <p:nvPr/>
          </p:nvSpPr>
          <p:spPr>
            <a:xfrm>
              <a:off x="1502175" y="426457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2795" y="0"/>
                  </a:moveTo>
                  <a:lnTo>
                    <a:pt x="2498" y="32"/>
                  </a:lnTo>
                  <a:lnTo>
                    <a:pt x="2211" y="75"/>
                  </a:lnTo>
                  <a:lnTo>
                    <a:pt x="1924" y="128"/>
                  </a:lnTo>
                  <a:lnTo>
                    <a:pt x="1648" y="202"/>
                  </a:lnTo>
                  <a:lnTo>
                    <a:pt x="1382" y="298"/>
                  </a:lnTo>
                  <a:lnTo>
                    <a:pt x="1138" y="404"/>
                  </a:lnTo>
                  <a:lnTo>
                    <a:pt x="904" y="521"/>
                  </a:lnTo>
                  <a:lnTo>
                    <a:pt x="691" y="659"/>
                  </a:lnTo>
                  <a:lnTo>
                    <a:pt x="500" y="808"/>
                  </a:lnTo>
                  <a:lnTo>
                    <a:pt x="351" y="957"/>
                  </a:lnTo>
                  <a:lnTo>
                    <a:pt x="277" y="1042"/>
                  </a:lnTo>
                  <a:lnTo>
                    <a:pt x="224" y="1116"/>
                  </a:lnTo>
                  <a:lnTo>
                    <a:pt x="171" y="1201"/>
                  </a:lnTo>
                  <a:lnTo>
                    <a:pt x="11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66"/>
                  </a:lnTo>
                  <a:lnTo>
                    <a:pt x="33" y="2051"/>
                  </a:lnTo>
                  <a:lnTo>
                    <a:pt x="54" y="2136"/>
                  </a:lnTo>
                  <a:lnTo>
                    <a:pt x="86" y="2221"/>
                  </a:lnTo>
                  <a:lnTo>
                    <a:pt x="128" y="2306"/>
                  </a:lnTo>
                  <a:lnTo>
                    <a:pt x="171" y="2391"/>
                  </a:lnTo>
                  <a:lnTo>
                    <a:pt x="224" y="2476"/>
                  </a:lnTo>
                  <a:lnTo>
                    <a:pt x="288" y="2550"/>
                  </a:lnTo>
                  <a:lnTo>
                    <a:pt x="362" y="2635"/>
                  </a:lnTo>
                  <a:lnTo>
                    <a:pt x="511" y="2784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17"/>
                  </a:lnTo>
                  <a:lnTo>
                    <a:pt x="2519" y="3560"/>
                  </a:lnTo>
                  <a:lnTo>
                    <a:pt x="2816" y="3581"/>
                  </a:lnTo>
                  <a:lnTo>
                    <a:pt x="3114" y="3591"/>
                  </a:lnTo>
                  <a:lnTo>
                    <a:pt x="3411" y="3581"/>
                  </a:lnTo>
                  <a:lnTo>
                    <a:pt x="3709" y="3560"/>
                  </a:lnTo>
                  <a:lnTo>
                    <a:pt x="3996" y="3517"/>
                  </a:lnTo>
                  <a:lnTo>
                    <a:pt x="4282" y="3464"/>
                  </a:lnTo>
                  <a:lnTo>
                    <a:pt x="4559" y="3390"/>
                  </a:lnTo>
                  <a:lnTo>
                    <a:pt x="4814" y="3294"/>
                  </a:lnTo>
                  <a:lnTo>
                    <a:pt x="5069" y="3188"/>
                  </a:lnTo>
                  <a:lnTo>
                    <a:pt x="5302" y="3060"/>
                  </a:lnTo>
                  <a:lnTo>
                    <a:pt x="5515" y="2933"/>
                  </a:lnTo>
                  <a:lnTo>
                    <a:pt x="5696" y="2784"/>
                  </a:lnTo>
                  <a:lnTo>
                    <a:pt x="5855" y="2635"/>
                  </a:lnTo>
                  <a:lnTo>
                    <a:pt x="5919" y="2550"/>
                  </a:lnTo>
                  <a:lnTo>
                    <a:pt x="5982" y="2465"/>
                  </a:lnTo>
                  <a:lnTo>
                    <a:pt x="6036" y="2391"/>
                  </a:lnTo>
                  <a:lnTo>
                    <a:pt x="6078" y="2306"/>
                  </a:lnTo>
                  <a:lnTo>
                    <a:pt x="6121" y="2221"/>
                  </a:lnTo>
                  <a:lnTo>
                    <a:pt x="6152" y="2136"/>
                  </a:lnTo>
                  <a:lnTo>
                    <a:pt x="6174" y="2051"/>
                  </a:lnTo>
                  <a:lnTo>
                    <a:pt x="6195" y="1966"/>
                  </a:lnTo>
                  <a:lnTo>
                    <a:pt x="6206" y="1881"/>
                  </a:lnTo>
                  <a:lnTo>
                    <a:pt x="6206" y="179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42" y="1456"/>
                  </a:lnTo>
                  <a:lnTo>
                    <a:pt x="6110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16"/>
                  </a:lnTo>
                  <a:lnTo>
                    <a:pt x="5919" y="1042"/>
                  </a:lnTo>
                  <a:lnTo>
                    <a:pt x="5844" y="957"/>
                  </a:lnTo>
                  <a:lnTo>
                    <a:pt x="5685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5"/>
            <p:cNvSpPr/>
            <p:nvPr/>
          </p:nvSpPr>
          <p:spPr>
            <a:xfrm>
              <a:off x="2193850" y="434452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3092" y="0"/>
                  </a:moveTo>
                  <a:lnTo>
                    <a:pt x="2795" y="11"/>
                  </a:lnTo>
                  <a:lnTo>
                    <a:pt x="2497" y="32"/>
                  </a:lnTo>
                  <a:lnTo>
                    <a:pt x="2210" y="75"/>
                  </a:lnTo>
                  <a:lnTo>
                    <a:pt x="1923" y="128"/>
                  </a:lnTo>
                  <a:lnTo>
                    <a:pt x="1647" y="202"/>
                  </a:lnTo>
                  <a:lnTo>
                    <a:pt x="1382" y="298"/>
                  </a:lnTo>
                  <a:lnTo>
                    <a:pt x="1137" y="404"/>
                  </a:lnTo>
                  <a:lnTo>
                    <a:pt x="903" y="532"/>
                  </a:lnTo>
                  <a:lnTo>
                    <a:pt x="691" y="670"/>
                  </a:lnTo>
                  <a:lnTo>
                    <a:pt x="500" y="808"/>
                  </a:lnTo>
                  <a:lnTo>
                    <a:pt x="351" y="967"/>
                  </a:lnTo>
                  <a:lnTo>
                    <a:pt x="277" y="1042"/>
                  </a:lnTo>
                  <a:lnTo>
                    <a:pt x="223" y="1127"/>
                  </a:lnTo>
                  <a:lnTo>
                    <a:pt x="170" y="1201"/>
                  </a:lnTo>
                  <a:lnTo>
                    <a:pt x="117" y="1286"/>
                  </a:lnTo>
                  <a:lnTo>
                    <a:pt x="85" y="1371"/>
                  </a:lnTo>
                  <a:lnTo>
                    <a:pt x="53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796"/>
                  </a:lnTo>
                  <a:lnTo>
                    <a:pt x="0" y="1881"/>
                  </a:lnTo>
                  <a:lnTo>
                    <a:pt x="11" y="1977"/>
                  </a:lnTo>
                  <a:lnTo>
                    <a:pt x="32" y="2061"/>
                  </a:lnTo>
                  <a:lnTo>
                    <a:pt x="53" y="2146"/>
                  </a:lnTo>
                  <a:lnTo>
                    <a:pt x="85" y="2231"/>
                  </a:lnTo>
                  <a:lnTo>
                    <a:pt x="128" y="2306"/>
                  </a:lnTo>
                  <a:lnTo>
                    <a:pt x="170" y="2391"/>
                  </a:lnTo>
                  <a:lnTo>
                    <a:pt x="223" y="2476"/>
                  </a:lnTo>
                  <a:lnTo>
                    <a:pt x="287" y="2561"/>
                  </a:lnTo>
                  <a:lnTo>
                    <a:pt x="362" y="2635"/>
                  </a:lnTo>
                  <a:lnTo>
                    <a:pt x="510" y="2784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98"/>
                  </a:lnTo>
                  <a:lnTo>
                    <a:pt x="1403" y="3305"/>
                  </a:lnTo>
                  <a:lnTo>
                    <a:pt x="1668" y="3390"/>
                  </a:lnTo>
                  <a:lnTo>
                    <a:pt x="1945" y="3464"/>
                  </a:lnTo>
                  <a:lnTo>
                    <a:pt x="2231" y="3528"/>
                  </a:lnTo>
                  <a:lnTo>
                    <a:pt x="2518" y="3560"/>
                  </a:lnTo>
                  <a:lnTo>
                    <a:pt x="2816" y="3591"/>
                  </a:lnTo>
                  <a:lnTo>
                    <a:pt x="3411" y="3591"/>
                  </a:lnTo>
                  <a:lnTo>
                    <a:pt x="3708" y="3560"/>
                  </a:lnTo>
                  <a:lnTo>
                    <a:pt x="3995" y="3528"/>
                  </a:lnTo>
                  <a:lnTo>
                    <a:pt x="4282" y="3464"/>
                  </a:lnTo>
                  <a:lnTo>
                    <a:pt x="4548" y="3390"/>
                  </a:lnTo>
                  <a:lnTo>
                    <a:pt x="4813" y="3305"/>
                  </a:lnTo>
                  <a:lnTo>
                    <a:pt x="5068" y="319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695" y="2784"/>
                  </a:lnTo>
                  <a:lnTo>
                    <a:pt x="5854" y="2635"/>
                  </a:lnTo>
                  <a:lnTo>
                    <a:pt x="5918" y="2561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31"/>
                  </a:lnTo>
                  <a:lnTo>
                    <a:pt x="6152" y="2146"/>
                  </a:lnTo>
                  <a:lnTo>
                    <a:pt x="6173" y="2061"/>
                  </a:lnTo>
                  <a:lnTo>
                    <a:pt x="6194" y="1977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84" y="1626"/>
                  </a:lnTo>
                  <a:lnTo>
                    <a:pt x="6173" y="1541"/>
                  </a:lnTo>
                  <a:lnTo>
                    <a:pt x="6141" y="1456"/>
                  </a:lnTo>
                  <a:lnTo>
                    <a:pt x="6109" y="1371"/>
                  </a:lnTo>
                  <a:lnTo>
                    <a:pt x="6078" y="1286"/>
                  </a:lnTo>
                  <a:lnTo>
                    <a:pt x="6024" y="1201"/>
                  </a:lnTo>
                  <a:lnTo>
                    <a:pt x="5971" y="1127"/>
                  </a:lnTo>
                  <a:lnTo>
                    <a:pt x="5908" y="1042"/>
                  </a:lnTo>
                  <a:lnTo>
                    <a:pt x="5844" y="967"/>
                  </a:lnTo>
                  <a:lnTo>
                    <a:pt x="5685" y="808"/>
                  </a:lnTo>
                  <a:lnTo>
                    <a:pt x="5504" y="670"/>
                  </a:lnTo>
                  <a:lnTo>
                    <a:pt x="5291" y="532"/>
                  </a:lnTo>
                  <a:lnTo>
                    <a:pt x="5047" y="404"/>
                  </a:lnTo>
                  <a:lnTo>
                    <a:pt x="4803" y="298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11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5"/>
            <p:cNvSpPr/>
            <p:nvPr/>
          </p:nvSpPr>
          <p:spPr>
            <a:xfrm>
              <a:off x="1364325" y="4344525"/>
              <a:ext cx="155150" cy="90075"/>
            </a:xfrm>
            <a:custGeom>
              <a:rect b="b" l="l" r="r" t="t"/>
              <a:pathLst>
                <a:path extrusionOk="0" h="3603" w="6206">
                  <a:moveTo>
                    <a:pt x="3092" y="0"/>
                  </a:moveTo>
                  <a:lnTo>
                    <a:pt x="2795" y="11"/>
                  </a:lnTo>
                  <a:lnTo>
                    <a:pt x="2497" y="32"/>
                  </a:lnTo>
                  <a:lnTo>
                    <a:pt x="2210" y="75"/>
                  </a:lnTo>
                  <a:lnTo>
                    <a:pt x="1924" y="128"/>
                  </a:lnTo>
                  <a:lnTo>
                    <a:pt x="1647" y="202"/>
                  </a:lnTo>
                  <a:lnTo>
                    <a:pt x="1392" y="298"/>
                  </a:lnTo>
                  <a:lnTo>
                    <a:pt x="1137" y="404"/>
                  </a:lnTo>
                  <a:lnTo>
                    <a:pt x="904" y="532"/>
                  </a:lnTo>
                  <a:lnTo>
                    <a:pt x="691" y="659"/>
                  </a:lnTo>
                  <a:lnTo>
                    <a:pt x="511" y="808"/>
                  </a:lnTo>
                  <a:lnTo>
                    <a:pt x="351" y="967"/>
                  </a:lnTo>
                  <a:lnTo>
                    <a:pt x="287" y="1042"/>
                  </a:lnTo>
                  <a:lnTo>
                    <a:pt x="224" y="1127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77"/>
                  </a:lnTo>
                  <a:lnTo>
                    <a:pt x="32" y="2061"/>
                  </a:lnTo>
                  <a:lnTo>
                    <a:pt x="64" y="2146"/>
                  </a:lnTo>
                  <a:lnTo>
                    <a:pt x="96" y="2231"/>
                  </a:lnTo>
                  <a:lnTo>
                    <a:pt x="128" y="2306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87" y="2561"/>
                  </a:lnTo>
                  <a:lnTo>
                    <a:pt x="362" y="2635"/>
                  </a:lnTo>
                  <a:lnTo>
                    <a:pt x="521" y="2784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59" y="3198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19" y="3560"/>
                  </a:lnTo>
                  <a:lnTo>
                    <a:pt x="2816" y="3591"/>
                  </a:lnTo>
                  <a:lnTo>
                    <a:pt x="3114" y="3602"/>
                  </a:lnTo>
                  <a:lnTo>
                    <a:pt x="3411" y="3591"/>
                  </a:lnTo>
                  <a:lnTo>
                    <a:pt x="3709" y="3560"/>
                  </a:lnTo>
                  <a:lnTo>
                    <a:pt x="3995" y="3528"/>
                  </a:lnTo>
                  <a:lnTo>
                    <a:pt x="4282" y="3464"/>
                  </a:lnTo>
                  <a:lnTo>
                    <a:pt x="4558" y="3390"/>
                  </a:lnTo>
                  <a:lnTo>
                    <a:pt x="4824" y="3305"/>
                  </a:lnTo>
                  <a:lnTo>
                    <a:pt x="5068" y="319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706" y="2784"/>
                  </a:lnTo>
                  <a:lnTo>
                    <a:pt x="5855" y="2635"/>
                  </a:lnTo>
                  <a:lnTo>
                    <a:pt x="5929" y="2561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31"/>
                  </a:lnTo>
                  <a:lnTo>
                    <a:pt x="6152" y="2146"/>
                  </a:lnTo>
                  <a:lnTo>
                    <a:pt x="6173" y="2061"/>
                  </a:lnTo>
                  <a:lnTo>
                    <a:pt x="6195" y="1977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35" y="1201"/>
                  </a:lnTo>
                  <a:lnTo>
                    <a:pt x="5972" y="1127"/>
                  </a:lnTo>
                  <a:lnTo>
                    <a:pt x="5918" y="1042"/>
                  </a:lnTo>
                  <a:lnTo>
                    <a:pt x="5844" y="967"/>
                  </a:lnTo>
                  <a:lnTo>
                    <a:pt x="5695" y="808"/>
                  </a:lnTo>
                  <a:lnTo>
                    <a:pt x="5504" y="670"/>
                  </a:lnTo>
                  <a:lnTo>
                    <a:pt x="5292" y="532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11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5"/>
            <p:cNvSpPr/>
            <p:nvPr/>
          </p:nvSpPr>
          <p:spPr>
            <a:xfrm>
              <a:off x="1584000" y="4311325"/>
              <a:ext cx="546125" cy="316375"/>
            </a:xfrm>
            <a:custGeom>
              <a:rect b="b" l="l" r="r" t="t"/>
              <a:pathLst>
                <a:path extrusionOk="0" h="12655" w="21845">
                  <a:moveTo>
                    <a:pt x="10890" y="0"/>
                  </a:moveTo>
                  <a:lnTo>
                    <a:pt x="10370" y="11"/>
                  </a:lnTo>
                  <a:lnTo>
                    <a:pt x="9839" y="32"/>
                  </a:lnTo>
                  <a:lnTo>
                    <a:pt x="9318" y="64"/>
                  </a:lnTo>
                  <a:lnTo>
                    <a:pt x="8808" y="117"/>
                  </a:lnTo>
                  <a:lnTo>
                    <a:pt x="8287" y="181"/>
                  </a:lnTo>
                  <a:lnTo>
                    <a:pt x="7777" y="266"/>
                  </a:lnTo>
                  <a:lnTo>
                    <a:pt x="7278" y="361"/>
                  </a:lnTo>
                  <a:lnTo>
                    <a:pt x="6779" y="468"/>
                  </a:lnTo>
                  <a:lnTo>
                    <a:pt x="6290" y="585"/>
                  </a:lnTo>
                  <a:lnTo>
                    <a:pt x="5812" y="723"/>
                  </a:lnTo>
                  <a:lnTo>
                    <a:pt x="5344" y="882"/>
                  </a:lnTo>
                  <a:lnTo>
                    <a:pt x="4887" y="1041"/>
                  </a:lnTo>
                  <a:lnTo>
                    <a:pt x="4441" y="1222"/>
                  </a:lnTo>
                  <a:lnTo>
                    <a:pt x="4006" y="1424"/>
                  </a:lnTo>
                  <a:lnTo>
                    <a:pt x="3581" y="1636"/>
                  </a:lnTo>
                  <a:lnTo>
                    <a:pt x="3177" y="1860"/>
                  </a:lnTo>
                  <a:lnTo>
                    <a:pt x="2784" y="2093"/>
                  </a:lnTo>
                  <a:lnTo>
                    <a:pt x="2423" y="2338"/>
                  </a:lnTo>
                  <a:lnTo>
                    <a:pt x="2093" y="2593"/>
                  </a:lnTo>
                  <a:lnTo>
                    <a:pt x="1785" y="2848"/>
                  </a:lnTo>
                  <a:lnTo>
                    <a:pt x="1498" y="3113"/>
                  </a:lnTo>
                  <a:lnTo>
                    <a:pt x="1233" y="3389"/>
                  </a:lnTo>
                  <a:lnTo>
                    <a:pt x="999" y="3666"/>
                  </a:lnTo>
                  <a:lnTo>
                    <a:pt x="786" y="3953"/>
                  </a:lnTo>
                  <a:lnTo>
                    <a:pt x="606" y="4239"/>
                  </a:lnTo>
                  <a:lnTo>
                    <a:pt x="436" y="4526"/>
                  </a:lnTo>
                  <a:lnTo>
                    <a:pt x="308" y="4824"/>
                  </a:lnTo>
                  <a:lnTo>
                    <a:pt x="191" y="5121"/>
                  </a:lnTo>
                  <a:lnTo>
                    <a:pt x="106" y="5419"/>
                  </a:lnTo>
                  <a:lnTo>
                    <a:pt x="43" y="5727"/>
                  </a:lnTo>
                  <a:lnTo>
                    <a:pt x="11" y="6024"/>
                  </a:lnTo>
                  <a:lnTo>
                    <a:pt x="0" y="6333"/>
                  </a:lnTo>
                  <a:lnTo>
                    <a:pt x="11" y="6630"/>
                  </a:lnTo>
                  <a:lnTo>
                    <a:pt x="53" y="6938"/>
                  </a:lnTo>
                  <a:lnTo>
                    <a:pt x="117" y="7236"/>
                  </a:lnTo>
                  <a:lnTo>
                    <a:pt x="213" y="7544"/>
                  </a:lnTo>
                  <a:lnTo>
                    <a:pt x="319" y="7841"/>
                  </a:lnTo>
                  <a:lnTo>
                    <a:pt x="457" y="8128"/>
                  </a:lnTo>
                  <a:lnTo>
                    <a:pt x="627" y="8426"/>
                  </a:lnTo>
                  <a:lnTo>
                    <a:pt x="818" y="8712"/>
                  </a:lnTo>
                  <a:lnTo>
                    <a:pt x="1031" y="8999"/>
                  </a:lnTo>
                  <a:lnTo>
                    <a:pt x="1264" y="9276"/>
                  </a:lnTo>
                  <a:lnTo>
                    <a:pt x="1530" y="9541"/>
                  </a:lnTo>
                  <a:lnTo>
                    <a:pt x="1817" y="9807"/>
                  </a:lnTo>
                  <a:lnTo>
                    <a:pt x="2136" y="10072"/>
                  </a:lnTo>
                  <a:lnTo>
                    <a:pt x="2476" y="10327"/>
                  </a:lnTo>
                  <a:lnTo>
                    <a:pt x="2837" y="10572"/>
                  </a:lnTo>
                  <a:lnTo>
                    <a:pt x="3230" y="10805"/>
                  </a:lnTo>
                  <a:lnTo>
                    <a:pt x="3634" y="11029"/>
                  </a:lnTo>
                  <a:lnTo>
                    <a:pt x="4059" y="11241"/>
                  </a:lnTo>
                  <a:lnTo>
                    <a:pt x="4494" y="11432"/>
                  </a:lnTo>
                  <a:lnTo>
                    <a:pt x="4941" y="11613"/>
                  </a:lnTo>
                  <a:lnTo>
                    <a:pt x="5408" y="11783"/>
                  </a:lnTo>
                  <a:lnTo>
                    <a:pt x="5876" y="11932"/>
                  </a:lnTo>
                  <a:lnTo>
                    <a:pt x="6354" y="12070"/>
                  </a:lnTo>
                  <a:lnTo>
                    <a:pt x="6842" y="12197"/>
                  </a:lnTo>
                  <a:lnTo>
                    <a:pt x="7342" y="12304"/>
                  </a:lnTo>
                  <a:lnTo>
                    <a:pt x="7852" y="12399"/>
                  </a:lnTo>
                  <a:lnTo>
                    <a:pt x="8362" y="12474"/>
                  </a:lnTo>
                  <a:lnTo>
                    <a:pt x="8872" y="12537"/>
                  </a:lnTo>
                  <a:lnTo>
                    <a:pt x="9392" y="12590"/>
                  </a:lnTo>
                  <a:lnTo>
                    <a:pt x="9913" y="12633"/>
                  </a:lnTo>
                  <a:lnTo>
                    <a:pt x="10434" y="12654"/>
                  </a:lnTo>
                  <a:lnTo>
                    <a:pt x="11485" y="12654"/>
                  </a:lnTo>
                  <a:lnTo>
                    <a:pt x="12006" y="12633"/>
                  </a:lnTo>
                  <a:lnTo>
                    <a:pt x="12527" y="12590"/>
                  </a:lnTo>
                  <a:lnTo>
                    <a:pt x="13047" y="12537"/>
                  </a:lnTo>
                  <a:lnTo>
                    <a:pt x="13557" y="12474"/>
                  </a:lnTo>
                  <a:lnTo>
                    <a:pt x="14067" y="12399"/>
                  </a:lnTo>
                  <a:lnTo>
                    <a:pt x="14567" y="12304"/>
                  </a:lnTo>
                  <a:lnTo>
                    <a:pt x="15066" y="12197"/>
                  </a:lnTo>
                  <a:lnTo>
                    <a:pt x="15555" y="12070"/>
                  </a:lnTo>
                  <a:lnTo>
                    <a:pt x="16033" y="11932"/>
                  </a:lnTo>
                  <a:lnTo>
                    <a:pt x="16500" y="11783"/>
                  </a:lnTo>
                  <a:lnTo>
                    <a:pt x="16968" y="11613"/>
                  </a:lnTo>
                  <a:lnTo>
                    <a:pt x="17414" y="11432"/>
                  </a:lnTo>
                  <a:lnTo>
                    <a:pt x="17850" y="11241"/>
                  </a:lnTo>
                  <a:lnTo>
                    <a:pt x="18264" y="11029"/>
                  </a:lnTo>
                  <a:lnTo>
                    <a:pt x="18678" y="10805"/>
                  </a:lnTo>
                  <a:lnTo>
                    <a:pt x="19061" y="10572"/>
                  </a:lnTo>
                  <a:lnTo>
                    <a:pt x="19422" y="10327"/>
                  </a:lnTo>
                  <a:lnTo>
                    <a:pt x="19751" y="10072"/>
                  </a:lnTo>
                  <a:lnTo>
                    <a:pt x="20070" y="9807"/>
                  </a:lnTo>
                  <a:lnTo>
                    <a:pt x="20357" y="9541"/>
                  </a:lnTo>
                  <a:lnTo>
                    <a:pt x="20612" y="9276"/>
                  </a:lnTo>
                  <a:lnTo>
                    <a:pt x="20846" y="8999"/>
                  </a:lnTo>
                  <a:lnTo>
                    <a:pt x="21058" y="8712"/>
                  </a:lnTo>
                  <a:lnTo>
                    <a:pt x="21249" y="8426"/>
                  </a:lnTo>
                  <a:lnTo>
                    <a:pt x="21409" y="8128"/>
                  </a:lnTo>
                  <a:lnTo>
                    <a:pt x="21547" y="7841"/>
                  </a:lnTo>
                  <a:lnTo>
                    <a:pt x="21653" y="7533"/>
                  </a:lnTo>
                  <a:lnTo>
                    <a:pt x="21738" y="7236"/>
                  </a:lnTo>
                  <a:lnTo>
                    <a:pt x="21802" y="6938"/>
                  </a:lnTo>
                  <a:lnTo>
                    <a:pt x="21834" y="6630"/>
                  </a:lnTo>
                  <a:lnTo>
                    <a:pt x="21844" y="6333"/>
                  </a:lnTo>
                  <a:lnTo>
                    <a:pt x="21834" y="6024"/>
                  </a:lnTo>
                  <a:lnTo>
                    <a:pt x="21791" y="5727"/>
                  </a:lnTo>
                  <a:lnTo>
                    <a:pt x="21728" y="5419"/>
                  </a:lnTo>
                  <a:lnTo>
                    <a:pt x="21643" y="5121"/>
                  </a:lnTo>
                  <a:lnTo>
                    <a:pt x="21526" y="4824"/>
                  </a:lnTo>
                  <a:lnTo>
                    <a:pt x="21388" y="4526"/>
                  </a:lnTo>
                  <a:lnTo>
                    <a:pt x="21228" y="4239"/>
                  </a:lnTo>
                  <a:lnTo>
                    <a:pt x="21037" y="3953"/>
                  </a:lnTo>
                  <a:lnTo>
                    <a:pt x="20824" y="3666"/>
                  </a:lnTo>
                  <a:lnTo>
                    <a:pt x="20580" y="3389"/>
                  </a:lnTo>
                  <a:lnTo>
                    <a:pt x="20314" y="3113"/>
                  </a:lnTo>
                  <a:lnTo>
                    <a:pt x="20028" y="2848"/>
                  </a:lnTo>
                  <a:lnTo>
                    <a:pt x="19719" y="2593"/>
                  </a:lnTo>
                  <a:lnTo>
                    <a:pt x="19379" y="2338"/>
                  </a:lnTo>
                  <a:lnTo>
                    <a:pt x="19008" y="2093"/>
                  </a:lnTo>
                  <a:lnTo>
                    <a:pt x="18625" y="1860"/>
                  </a:lnTo>
                  <a:lnTo>
                    <a:pt x="18211" y="1636"/>
                  </a:lnTo>
                  <a:lnTo>
                    <a:pt x="17796" y="1424"/>
                  </a:lnTo>
                  <a:lnTo>
                    <a:pt x="17350" y="1222"/>
                  </a:lnTo>
                  <a:lnTo>
                    <a:pt x="16904" y="1041"/>
                  </a:lnTo>
                  <a:lnTo>
                    <a:pt x="16447" y="882"/>
                  </a:lnTo>
                  <a:lnTo>
                    <a:pt x="15969" y="723"/>
                  </a:lnTo>
                  <a:lnTo>
                    <a:pt x="15491" y="585"/>
                  </a:lnTo>
                  <a:lnTo>
                    <a:pt x="15002" y="468"/>
                  </a:lnTo>
                  <a:lnTo>
                    <a:pt x="14503" y="361"/>
                  </a:lnTo>
                  <a:lnTo>
                    <a:pt x="14003" y="266"/>
                  </a:lnTo>
                  <a:lnTo>
                    <a:pt x="13493" y="181"/>
                  </a:lnTo>
                  <a:lnTo>
                    <a:pt x="12973" y="117"/>
                  </a:lnTo>
                  <a:lnTo>
                    <a:pt x="12452" y="64"/>
                  </a:lnTo>
                  <a:lnTo>
                    <a:pt x="11932" y="32"/>
                  </a:lnTo>
                  <a:lnTo>
                    <a:pt x="11411" y="11"/>
                  </a:lnTo>
                  <a:lnTo>
                    <a:pt x="108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5"/>
            <p:cNvSpPr/>
            <p:nvPr/>
          </p:nvSpPr>
          <p:spPr>
            <a:xfrm>
              <a:off x="2051475" y="3618600"/>
              <a:ext cx="155150" cy="90075"/>
            </a:xfrm>
            <a:custGeom>
              <a:rect b="b" l="l" r="r" t="t"/>
              <a:pathLst>
                <a:path extrusionOk="0" h="3603" w="6206">
                  <a:moveTo>
                    <a:pt x="3092" y="0"/>
                  </a:moveTo>
                  <a:lnTo>
                    <a:pt x="2795" y="11"/>
                  </a:lnTo>
                  <a:lnTo>
                    <a:pt x="2497" y="32"/>
                  </a:lnTo>
                  <a:lnTo>
                    <a:pt x="2210" y="75"/>
                  </a:lnTo>
                  <a:lnTo>
                    <a:pt x="1924" y="138"/>
                  </a:lnTo>
                  <a:lnTo>
                    <a:pt x="1647" y="213"/>
                  </a:lnTo>
                  <a:lnTo>
                    <a:pt x="1382" y="298"/>
                  </a:lnTo>
                  <a:lnTo>
                    <a:pt x="1137" y="404"/>
                  </a:lnTo>
                  <a:lnTo>
                    <a:pt x="904" y="532"/>
                  </a:lnTo>
                  <a:lnTo>
                    <a:pt x="691" y="670"/>
                  </a:lnTo>
                  <a:lnTo>
                    <a:pt x="500" y="808"/>
                  </a:lnTo>
                  <a:lnTo>
                    <a:pt x="351" y="967"/>
                  </a:lnTo>
                  <a:lnTo>
                    <a:pt x="277" y="1042"/>
                  </a:lnTo>
                  <a:lnTo>
                    <a:pt x="224" y="1127"/>
                  </a:lnTo>
                  <a:lnTo>
                    <a:pt x="170" y="1212"/>
                  </a:lnTo>
                  <a:lnTo>
                    <a:pt x="128" y="1286"/>
                  </a:lnTo>
                  <a:lnTo>
                    <a:pt x="85" y="1371"/>
                  </a:lnTo>
                  <a:lnTo>
                    <a:pt x="54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806"/>
                  </a:lnTo>
                  <a:lnTo>
                    <a:pt x="0" y="1891"/>
                  </a:lnTo>
                  <a:lnTo>
                    <a:pt x="11" y="1976"/>
                  </a:lnTo>
                  <a:lnTo>
                    <a:pt x="32" y="2061"/>
                  </a:lnTo>
                  <a:lnTo>
                    <a:pt x="54" y="2146"/>
                  </a:lnTo>
                  <a:lnTo>
                    <a:pt x="85" y="2231"/>
                  </a:lnTo>
                  <a:lnTo>
                    <a:pt x="128" y="2316"/>
                  </a:lnTo>
                  <a:lnTo>
                    <a:pt x="181" y="2391"/>
                  </a:lnTo>
                  <a:lnTo>
                    <a:pt x="234" y="2476"/>
                  </a:lnTo>
                  <a:lnTo>
                    <a:pt x="287" y="2561"/>
                  </a:lnTo>
                  <a:lnTo>
                    <a:pt x="362" y="2635"/>
                  </a:lnTo>
                  <a:lnTo>
                    <a:pt x="521" y="2795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98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19" y="3570"/>
                  </a:lnTo>
                  <a:lnTo>
                    <a:pt x="2816" y="3591"/>
                  </a:lnTo>
                  <a:lnTo>
                    <a:pt x="3114" y="3602"/>
                  </a:lnTo>
                  <a:lnTo>
                    <a:pt x="3411" y="3591"/>
                  </a:lnTo>
                  <a:lnTo>
                    <a:pt x="3709" y="3570"/>
                  </a:lnTo>
                  <a:lnTo>
                    <a:pt x="3995" y="3528"/>
                  </a:lnTo>
                  <a:lnTo>
                    <a:pt x="4282" y="3464"/>
                  </a:lnTo>
                  <a:lnTo>
                    <a:pt x="4558" y="3390"/>
                  </a:lnTo>
                  <a:lnTo>
                    <a:pt x="4824" y="3305"/>
                  </a:lnTo>
                  <a:lnTo>
                    <a:pt x="5068" y="319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706" y="2795"/>
                  </a:lnTo>
                  <a:lnTo>
                    <a:pt x="5855" y="2635"/>
                  </a:lnTo>
                  <a:lnTo>
                    <a:pt x="5918" y="2561"/>
                  </a:lnTo>
                  <a:lnTo>
                    <a:pt x="5982" y="2476"/>
                  </a:lnTo>
                  <a:lnTo>
                    <a:pt x="6035" y="2401"/>
                  </a:lnTo>
                  <a:lnTo>
                    <a:pt x="6078" y="2316"/>
                  </a:lnTo>
                  <a:lnTo>
                    <a:pt x="6120" y="2231"/>
                  </a:lnTo>
                  <a:lnTo>
                    <a:pt x="6152" y="2146"/>
                  </a:lnTo>
                  <a:lnTo>
                    <a:pt x="6173" y="2061"/>
                  </a:lnTo>
                  <a:lnTo>
                    <a:pt x="6195" y="1976"/>
                  </a:lnTo>
                  <a:lnTo>
                    <a:pt x="6205" y="1891"/>
                  </a:lnTo>
                  <a:lnTo>
                    <a:pt x="6205" y="180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3" y="1541"/>
                  </a:lnTo>
                  <a:lnTo>
                    <a:pt x="6152" y="1456"/>
                  </a:lnTo>
                  <a:lnTo>
                    <a:pt x="6120" y="1371"/>
                  </a:lnTo>
                  <a:lnTo>
                    <a:pt x="6078" y="1286"/>
                  </a:lnTo>
                  <a:lnTo>
                    <a:pt x="6025" y="1212"/>
                  </a:lnTo>
                  <a:lnTo>
                    <a:pt x="5972" y="1127"/>
                  </a:lnTo>
                  <a:lnTo>
                    <a:pt x="5918" y="1042"/>
                  </a:lnTo>
                  <a:lnTo>
                    <a:pt x="5844" y="967"/>
                  </a:lnTo>
                  <a:lnTo>
                    <a:pt x="5685" y="808"/>
                  </a:lnTo>
                  <a:lnTo>
                    <a:pt x="5504" y="670"/>
                  </a:lnTo>
                  <a:lnTo>
                    <a:pt x="5292" y="532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7" y="213"/>
                  </a:lnTo>
                  <a:lnTo>
                    <a:pt x="4261" y="13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11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5"/>
            <p:cNvSpPr/>
            <p:nvPr/>
          </p:nvSpPr>
          <p:spPr>
            <a:xfrm>
              <a:off x="1219825" y="3619925"/>
              <a:ext cx="155150" cy="90075"/>
            </a:xfrm>
            <a:custGeom>
              <a:rect b="b" l="l" r="r" t="t"/>
              <a:pathLst>
                <a:path extrusionOk="0" h="3603" w="6206">
                  <a:moveTo>
                    <a:pt x="3092" y="0"/>
                  </a:moveTo>
                  <a:lnTo>
                    <a:pt x="2795" y="11"/>
                  </a:lnTo>
                  <a:lnTo>
                    <a:pt x="2498" y="32"/>
                  </a:lnTo>
                  <a:lnTo>
                    <a:pt x="2211" y="75"/>
                  </a:lnTo>
                  <a:lnTo>
                    <a:pt x="1924" y="139"/>
                  </a:lnTo>
                  <a:lnTo>
                    <a:pt x="1648" y="213"/>
                  </a:lnTo>
                  <a:lnTo>
                    <a:pt x="1382" y="298"/>
                  </a:lnTo>
                  <a:lnTo>
                    <a:pt x="1138" y="404"/>
                  </a:lnTo>
                  <a:lnTo>
                    <a:pt x="904" y="532"/>
                  </a:lnTo>
                  <a:lnTo>
                    <a:pt x="691" y="670"/>
                  </a:lnTo>
                  <a:lnTo>
                    <a:pt x="500" y="808"/>
                  </a:lnTo>
                  <a:lnTo>
                    <a:pt x="351" y="967"/>
                  </a:lnTo>
                  <a:lnTo>
                    <a:pt x="277" y="1042"/>
                  </a:lnTo>
                  <a:lnTo>
                    <a:pt x="224" y="1127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92"/>
                  </a:lnTo>
                  <a:lnTo>
                    <a:pt x="11" y="1977"/>
                  </a:lnTo>
                  <a:lnTo>
                    <a:pt x="33" y="2062"/>
                  </a:lnTo>
                  <a:lnTo>
                    <a:pt x="54" y="2147"/>
                  </a:lnTo>
                  <a:lnTo>
                    <a:pt x="86" y="2232"/>
                  </a:lnTo>
                  <a:lnTo>
                    <a:pt x="128" y="2317"/>
                  </a:lnTo>
                  <a:lnTo>
                    <a:pt x="171" y="2391"/>
                  </a:lnTo>
                  <a:lnTo>
                    <a:pt x="224" y="2476"/>
                  </a:lnTo>
                  <a:lnTo>
                    <a:pt x="288" y="2561"/>
                  </a:lnTo>
                  <a:lnTo>
                    <a:pt x="362" y="2635"/>
                  </a:lnTo>
                  <a:lnTo>
                    <a:pt x="511" y="2795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98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19" y="3570"/>
                  </a:lnTo>
                  <a:lnTo>
                    <a:pt x="2816" y="3592"/>
                  </a:lnTo>
                  <a:lnTo>
                    <a:pt x="3114" y="3602"/>
                  </a:lnTo>
                  <a:lnTo>
                    <a:pt x="3411" y="3592"/>
                  </a:lnTo>
                  <a:lnTo>
                    <a:pt x="3709" y="3570"/>
                  </a:lnTo>
                  <a:lnTo>
                    <a:pt x="3996" y="3528"/>
                  </a:lnTo>
                  <a:lnTo>
                    <a:pt x="4282" y="3464"/>
                  </a:lnTo>
                  <a:lnTo>
                    <a:pt x="4559" y="3390"/>
                  </a:lnTo>
                  <a:lnTo>
                    <a:pt x="4814" y="3305"/>
                  </a:lnTo>
                  <a:lnTo>
                    <a:pt x="5069" y="319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696" y="2795"/>
                  </a:lnTo>
                  <a:lnTo>
                    <a:pt x="5855" y="2635"/>
                  </a:lnTo>
                  <a:lnTo>
                    <a:pt x="5919" y="2561"/>
                  </a:lnTo>
                  <a:lnTo>
                    <a:pt x="5982" y="2476"/>
                  </a:lnTo>
                  <a:lnTo>
                    <a:pt x="6036" y="2391"/>
                  </a:lnTo>
                  <a:lnTo>
                    <a:pt x="6078" y="2317"/>
                  </a:lnTo>
                  <a:lnTo>
                    <a:pt x="6121" y="2232"/>
                  </a:lnTo>
                  <a:lnTo>
                    <a:pt x="6152" y="2147"/>
                  </a:lnTo>
                  <a:lnTo>
                    <a:pt x="6174" y="2062"/>
                  </a:lnTo>
                  <a:lnTo>
                    <a:pt x="6195" y="1977"/>
                  </a:lnTo>
                  <a:lnTo>
                    <a:pt x="6206" y="1892"/>
                  </a:lnTo>
                  <a:lnTo>
                    <a:pt x="6206" y="179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42" y="1456"/>
                  </a:lnTo>
                  <a:lnTo>
                    <a:pt x="6110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27"/>
                  </a:lnTo>
                  <a:lnTo>
                    <a:pt x="5908" y="1042"/>
                  </a:lnTo>
                  <a:lnTo>
                    <a:pt x="5844" y="967"/>
                  </a:lnTo>
                  <a:lnTo>
                    <a:pt x="5685" y="808"/>
                  </a:lnTo>
                  <a:lnTo>
                    <a:pt x="5504" y="670"/>
                  </a:lnTo>
                  <a:lnTo>
                    <a:pt x="5292" y="532"/>
                  </a:lnTo>
                  <a:lnTo>
                    <a:pt x="5047" y="404"/>
                  </a:lnTo>
                  <a:lnTo>
                    <a:pt x="4803" y="298"/>
                  </a:lnTo>
                  <a:lnTo>
                    <a:pt x="4537" y="213"/>
                  </a:lnTo>
                  <a:lnTo>
                    <a:pt x="4261" y="139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11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5"/>
            <p:cNvSpPr/>
            <p:nvPr/>
          </p:nvSpPr>
          <p:spPr>
            <a:xfrm>
              <a:off x="2330100" y="3619925"/>
              <a:ext cx="155425" cy="90075"/>
            </a:xfrm>
            <a:custGeom>
              <a:rect b="b" l="l" r="r" t="t"/>
              <a:pathLst>
                <a:path extrusionOk="0" h="3603" w="6217">
                  <a:moveTo>
                    <a:pt x="3093" y="0"/>
                  </a:moveTo>
                  <a:lnTo>
                    <a:pt x="2795" y="11"/>
                  </a:lnTo>
                  <a:lnTo>
                    <a:pt x="2508" y="32"/>
                  </a:lnTo>
                  <a:lnTo>
                    <a:pt x="2211" y="75"/>
                  </a:lnTo>
                  <a:lnTo>
                    <a:pt x="1934" y="139"/>
                  </a:lnTo>
                  <a:lnTo>
                    <a:pt x="1658" y="213"/>
                  </a:lnTo>
                  <a:lnTo>
                    <a:pt x="1393" y="298"/>
                  </a:lnTo>
                  <a:lnTo>
                    <a:pt x="1138" y="404"/>
                  </a:lnTo>
                  <a:lnTo>
                    <a:pt x="904" y="532"/>
                  </a:lnTo>
                  <a:lnTo>
                    <a:pt x="691" y="670"/>
                  </a:lnTo>
                  <a:lnTo>
                    <a:pt x="511" y="808"/>
                  </a:lnTo>
                  <a:lnTo>
                    <a:pt x="351" y="967"/>
                  </a:lnTo>
                  <a:lnTo>
                    <a:pt x="288" y="1042"/>
                  </a:lnTo>
                  <a:lnTo>
                    <a:pt x="224" y="1127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1" y="1626"/>
                  </a:lnTo>
                  <a:lnTo>
                    <a:pt x="11" y="1711"/>
                  </a:lnTo>
                  <a:lnTo>
                    <a:pt x="1" y="1796"/>
                  </a:lnTo>
                  <a:lnTo>
                    <a:pt x="11" y="1892"/>
                  </a:lnTo>
                  <a:lnTo>
                    <a:pt x="22" y="1977"/>
                  </a:lnTo>
                  <a:lnTo>
                    <a:pt x="33" y="2062"/>
                  </a:lnTo>
                  <a:lnTo>
                    <a:pt x="65" y="2147"/>
                  </a:lnTo>
                  <a:lnTo>
                    <a:pt x="96" y="2232"/>
                  </a:lnTo>
                  <a:lnTo>
                    <a:pt x="139" y="2317"/>
                  </a:lnTo>
                  <a:lnTo>
                    <a:pt x="181" y="2391"/>
                  </a:lnTo>
                  <a:lnTo>
                    <a:pt x="235" y="2476"/>
                  </a:lnTo>
                  <a:lnTo>
                    <a:pt x="298" y="2561"/>
                  </a:lnTo>
                  <a:lnTo>
                    <a:pt x="362" y="2635"/>
                  </a:lnTo>
                  <a:lnTo>
                    <a:pt x="521" y="2795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59" y="3198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19" y="3570"/>
                  </a:lnTo>
                  <a:lnTo>
                    <a:pt x="2816" y="3592"/>
                  </a:lnTo>
                  <a:lnTo>
                    <a:pt x="3114" y="3602"/>
                  </a:lnTo>
                  <a:lnTo>
                    <a:pt x="3411" y="3592"/>
                  </a:lnTo>
                  <a:lnTo>
                    <a:pt x="3709" y="3570"/>
                  </a:lnTo>
                  <a:lnTo>
                    <a:pt x="3996" y="3528"/>
                  </a:lnTo>
                  <a:lnTo>
                    <a:pt x="4282" y="3464"/>
                  </a:lnTo>
                  <a:lnTo>
                    <a:pt x="4559" y="3390"/>
                  </a:lnTo>
                  <a:lnTo>
                    <a:pt x="4824" y="3305"/>
                  </a:lnTo>
                  <a:lnTo>
                    <a:pt x="5069" y="3198"/>
                  </a:lnTo>
                  <a:lnTo>
                    <a:pt x="5313" y="3071"/>
                  </a:lnTo>
                  <a:lnTo>
                    <a:pt x="5526" y="2933"/>
                  </a:lnTo>
                  <a:lnTo>
                    <a:pt x="5706" y="2795"/>
                  </a:lnTo>
                  <a:lnTo>
                    <a:pt x="5866" y="2635"/>
                  </a:lnTo>
                  <a:lnTo>
                    <a:pt x="5929" y="2561"/>
                  </a:lnTo>
                  <a:lnTo>
                    <a:pt x="5982" y="2476"/>
                  </a:lnTo>
                  <a:lnTo>
                    <a:pt x="6036" y="2391"/>
                  </a:lnTo>
                  <a:lnTo>
                    <a:pt x="6089" y="2317"/>
                  </a:lnTo>
                  <a:lnTo>
                    <a:pt x="6121" y="2232"/>
                  </a:lnTo>
                  <a:lnTo>
                    <a:pt x="6152" y="2147"/>
                  </a:lnTo>
                  <a:lnTo>
                    <a:pt x="6184" y="2062"/>
                  </a:lnTo>
                  <a:lnTo>
                    <a:pt x="6195" y="1977"/>
                  </a:lnTo>
                  <a:lnTo>
                    <a:pt x="6206" y="1892"/>
                  </a:lnTo>
                  <a:lnTo>
                    <a:pt x="6216" y="179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52" y="1456"/>
                  </a:lnTo>
                  <a:lnTo>
                    <a:pt x="6121" y="1371"/>
                  </a:lnTo>
                  <a:lnTo>
                    <a:pt x="6078" y="1286"/>
                  </a:lnTo>
                  <a:lnTo>
                    <a:pt x="6036" y="1201"/>
                  </a:lnTo>
                  <a:lnTo>
                    <a:pt x="5982" y="1127"/>
                  </a:lnTo>
                  <a:lnTo>
                    <a:pt x="5919" y="1042"/>
                  </a:lnTo>
                  <a:lnTo>
                    <a:pt x="5855" y="967"/>
                  </a:lnTo>
                  <a:lnTo>
                    <a:pt x="5696" y="808"/>
                  </a:lnTo>
                  <a:lnTo>
                    <a:pt x="5504" y="670"/>
                  </a:lnTo>
                  <a:lnTo>
                    <a:pt x="5292" y="532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7" y="213"/>
                  </a:lnTo>
                  <a:lnTo>
                    <a:pt x="4261" y="139"/>
                  </a:lnTo>
                  <a:lnTo>
                    <a:pt x="3985" y="75"/>
                  </a:lnTo>
                  <a:lnTo>
                    <a:pt x="3688" y="32"/>
                  </a:lnTo>
                  <a:lnTo>
                    <a:pt x="3390" y="11"/>
                  </a:lnTo>
                  <a:lnTo>
                    <a:pt x="30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5"/>
            <p:cNvSpPr/>
            <p:nvPr/>
          </p:nvSpPr>
          <p:spPr>
            <a:xfrm>
              <a:off x="2054650" y="3780100"/>
              <a:ext cx="155150" cy="90050"/>
            </a:xfrm>
            <a:custGeom>
              <a:rect b="b" l="l" r="r" t="t"/>
              <a:pathLst>
                <a:path extrusionOk="0" h="3602" w="6206">
                  <a:moveTo>
                    <a:pt x="3093" y="0"/>
                  </a:moveTo>
                  <a:lnTo>
                    <a:pt x="2795" y="11"/>
                  </a:lnTo>
                  <a:lnTo>
                    <a:pt x="2498" y="32"/>
                  </a:lnTo>
                  <a:lnTo>
                    <a:pt x="2211" y="74"/>
                  </a:lnTo>
                  <a:lnTo>
                    <a:pt x="1924" y="138"/>
                  </a:lnTo>
                  <a:lnTo>
                    <a:pt x="1648" y="213"/>
                  </a:lnTo>
                  <a:lnTo>
                    <a:pt x="1382" y="298"/>
                  </a:lnTo>
                  <a:lnTo>
                    <a:pt x="1138" y="404"/>
                  </a:lnTo>
                  <a:lnTo>
                    <a:pt x="904" y="531"/>
                  </a:lnTo>
                  <a:lnTo>
                    <a:pt x="692" y="669"/>
                  </a:lnTo>
                  <a:lnTo>
                    <a:pt x="500" y="808"/>
                  </a:lnTo>
                  <a:lnTo>
                    <a:pt x="352" y="967"/>
                  </a:lnTo>
                  <a:lnTo>
                    <a:pt x="277" y="1041"/>
                  </a:lnTo>
                  <a:lnTo>
                    <a:pt x="224" y="1126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2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2" y="1976"/>
                  </a:lnTo>
                  <a:lnTo>
                    <a:pt x="33" y="2061"/>
                  </a:lnTo>
                  <a:lnTo>
                    <a:pt x="54" y="2146"/>
                  </a:lnTo>
                  <a:lnTo>
                    <a:pt x="86" y="2231"/>
                  </a:lnTo>
                  <a:lnTo>
                    <a:pt x="128" y="2316"/>
                  </a:lnTo>
                  <a:lnTo>
                    <a:pt x="171" y="2391"/>
                  </a:lnTo>
                  <a:lnTo>
                    <a:pt x="224" y="2476"/>
                  </a:lnTo>
                  <a:lnTo>
                    <a:pt x="288" y="2561"/>
                  </a:lnTo>
                  <a:lnTo>
                    <a:pt x="362" y="2635"/>
                  </a:lnTo>
                  <a:lnTo>
                    <a:pt x="511" y="2784"/>
                  </a:lnTo>
                  <a:lnTo>
                    <a:pt x="702" y="2932"/>
                  </a:lnTo>
                  <a:lnTo>
                    <a:pt x="915" y="3071"/>
                  </a:lnTo>
                  <a:lnTo>
                    <a:pt x="1148" y="3198"/>
                  </a:lnTo>
                  <a:lnTo>
                    <a:pt x="1403" y="3304"/>
                  </a:lnTo>
                  <a:lnTo>
                    <a:pt x="1669" y="3389"/>
                  </a:lnTo>
                  <a:lnTo>
                    <a:pt x="1945" y="3464"/>
                  </a:lnTo>
                  <a:lnTo>
                    <a:pt x="2232" y="3527"/>
                  </a:lnTo>
                  <a:lnTo>
                    <a:pt x="2519" y="3559"/>
                  </a:lnTo>
                  <a:lnTo>
                    <a:pt x="2817" y="3591"/>
                  </a:lnTo>
                  <a:lnTo>
                    <a:pt x="3114" y="3602"/>
                  </a:lnTo>
                  <a:lnTo>
                    <a:pt x="3412" y="3591"/>
                  </a:lnTo>
                  <a:lnTo>
                    <a:pt x="3709" y="3559"/>
                  </a:lnTo>
                  <a:lnTo>
                    <a:pt x="3996" y="3527"/>
                  </a:lnTo>
                  <a:lnTo>
                    <a:pt x="4283" y="3464"/>
                  </a:lnTo>
                  <a:lnTo>
                    <a:pt x="4559" y="3389"/>
                  </a:lnTo>
                  <a:lnTo>
                    <a:pt x="4814" y="3304"/>
                  </a:lnTo>
                  <a:lnTo>
                    <a:pt x="5069" y="3198"/>
                  </a:lnTo>
                  <a:lnTo>
                    <a:pt x="5303" y="3071"/>
                  </a:lnTo>
                  <a:lnTo>
                    <a:pt x="5515" y="2932"/>
                  </a:lnTo>
                  <a:lnTo>
                    <a:pt x="5696" y="2784"/>
                  </a:lnTo>
                  <a:lnTo>
                    <a:pt x="5855" y="2635"/>
                  </a:lnTo>
                  <a:lnTo>
                    <a:pt x="5919" y="2561"/>
                  </a:lnTo>
                  <a:lnTo>
                    <a:pt x="5983" y="2476"/>
                  </a:lnTo>
                  <a:lnTo>
                    <a:pt x="6036" y="2391"/>
                  </a:lnTo>
                  <a:lnTo>
                    <a:pt x="6078" y="2316"/>
                  </a:lnTo>
                  <a:lnTo>
                    <a:pt x="6121" y="2231"/>
                  </a:lnTo>
                  <a:lnTo>
                    <a:pt x="6153" y="2146"/>
                  </a:lnTo>
                  <a:lnTo>
                    <a:pt x="6174" y="2061"/>
                  </a:lnTo>
                  <a:lnTo>
                    <a:pt x="6195" y="1976"/>
                  </a:lnTo>
                  <a:lnTo>
                    <a:pt x="6206" y="1881"/>
                  </a:lnTo>
                  <a:lnTo>
                    <a:pt x="6206" y="179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42" y="1456"/>
                  </a:lnTo>
                  <a:lnTo>
                    <a:pt x="6110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26"/>
                  </a:lnTo>
                  <a:lnTo>
                    <a:pt x="5908" y="1041"/>
                  </a:lnTo>
                  <a:lnTo>
                    <a:pt x="5845" y="967"/>
                  </a:lnTo>
                  <a:lnTo>
                    <a:pt x="5685" y="808"/>
                  </a:lnTo>
                  <a:lnTo>
                    <a:pt x="5505" y="669"/>
                  </a:lnTo>
                  <a:lnTo>
                    <a:pt x="5292" y="531"/>
                  </a:lnTo>
                  <a:lnTo>
                    <a:pt x="5048" y="404"/>
                  </a:lnTo>
                  <a:lnTo>
                    <a:pt x="4803" y="298"/>
                  </a:lnTo>
                  <a:lnTo>
                    <a:pt x="4538" y="213"/>
                  </a:lnTo>
                  <a:lnTo>
                    <a:pt x="4261" y="138"/>
                  </a:lnTo>
                  <a:lnTo>
                    <a:pt x="3975" y="74"/>
                  </a:lnTo>
                  <a:lnTo>
                    <a:pt x="3688" y="32"/>
                  </a:lnTo>
                  <a:lnTo>
                    <a:pt x="3390" y="11"/>
                  </a:lnTo>
                  <a:lnTo>
                    <a:pt x="30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5"/>
            <p:cNvSpPr/>
            <p:nvPr/>
          </p:nvSpPr>
          <p:spPr>
            <a:xfrm>
              <a:off x="1218500" y="378142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3092" y="0"/>
                  </a:moveTo>
                  <a:lnTo>
                    <a:pt x="2795" y="11"/>
                  </a:lnTo>
                  <a:lnTo>
                    <a:pt x="2497" y="32"/>
                  </a:lnTo>
                  <a:lnTo>
                    <a:pt x="2211" y="75"/>
                  </a:lnTo>
                  <a:lnTo>
                    <a:pt x="1924" y="128"/>
                  </a:lnTo>
                  <a:lnTo>
                    <a:pt x="1647" y="202"/>
                  </a:lnTo>
                  <a:lnTo>
                    <a:pt x="1382" y="298"/>
                  </a:lnTo>
                  <a:lnTo>
                    <a:pt x="1137" y="404"/>
                  </a:lnTo>
                  <a:lnTo>
                    <a:pt x="904" y="531"/>
                  </a:lnTo>
                  <a:lnTo>
                    <a:pt x="691" y="659"/>
                  </a:lnTo>
                  <a:lnTo>
                    <a:pt x="500" y="808"/>
                  </a:lnTo>
                  <a:lnTo>
                    <a:pt x="351" y="967"/>
                  </a:lnTo>
                  <a:lnTo>
                    <a:pt x="277" y="1041"/>
                  </a:lnTo>
                  <a:lnTo>
                    <a:pt x="224" y="1126"/>
                  </a:lnTo>
                  <a:lnTo>
                    <a:pt x="171" y="1201"/>
                  </a:lnTo>
                  <a:lnTo>
                    <a:pt x="117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2" y="1541"/>
                  </a:lnTo>
                  <a:lnTo>
                    <a:pt x="11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1" y="1966"/>
                  </a:lnTo>
                  <a:lnTo>
                    <a:pt x="32" y="2061"/>
                  </a:lnTo>
                  <a:lnTo>
                    <a:pt x="54" y="2146"/>
                  </a:lnTo>
                  <a:lnTo>
                    <a:pt x="86" y="2231"/>
                  </a:lnTo>
                  <a:lnTo>
                    <a:pt x="128" y="2306"/>
                  </a:lnTo>
                  <a:lnTo>
                    <a:pt x="171" y="2391"/>
                  </a:lnTo>
                  <a:lnTo>
                    <a:pt x="224" y="2476"/>
                  </a:lnTo>
                  <a:lnTo>
                    <a:pt x="287" y="2561"/>
                  </a:lnTo>
                  <a:lnTo>
                    <a:pt x="362" y="2635"/>
                  </a:lnTo>
                  <a:lnTo>
                    <a:pt x="511" y="2784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98"/>
                  </a:lnTo>
                  <a:lnTo>
                    <a:pt x="1403" y="3304"/>
                  </a:lnTo>
                  <a:lnTo>
                    <a:pt x="1669" y="3389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19" y="3559"/>
                  </a:lnTo>
                  <a:lnTo>
                    <a:pt x="2816" y="3591"/>
                  </a:lnTo>
                  <a:lnTo>
                    <a:pt x="3411" y="3591"/>
                  </a:lnTo>
                  <a:lnTo>
                    <a:pt x="3709" y="3559"/>
                  </a:lnTo>
                  <a:lnTo>
                    <a:pt x="3995" y="3528"/>
                  </a:lnTo>
                  <a:lnTo>
                    <a:pt x="4282" y="3464"/>
                  </a:lnTo>
                  <a:lnTo>
                    <a:pt x="4559" y="3389"/>
                  </a:lnTo>
                  <a:lnTo>
                    <a:pt x="4814" y="3304"/>
                  </a:lnTo>
                  <a:lnTo>
                    <a:pt x="5069" y="319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695" y="2784"/>
                  </a:lnTo>
                  <a:lnTo>
                    <a:pt x="5855" y="2635"/>
                  </a:lnTo>
                  <a:lnTo>
                    <a:pt x="5919" y="2561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31"/>
                  </a:lnTo>
                  <a:lnTo>
                    <a:pt x="6152" y="2146"/>
                  </a:lnTo>
                  <a:lnTo>
                    <a:pt x="6174" y="2061"/>
                  </a:lnTo>
                  <a:lnTo>
                    <a:pt x="6195" y="197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205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42" y="1456"/>
                  </a:lnTo>
                  <a:lnTo>
                    <a:pt x="6110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26"/>
                  </a:lnTo>
                  <a:lnTo>
                    <a:pt x="5908" y="1041"/>
                  </a:lnTo>
                  <a:lnTo>
                    <a:pt x="5844" y="967"/>
                  </a:lnTo>
                  <a:lnTo>
                    <a:pt x="5685" y="808"/>
                  </a:lnTo>
                  <a:lnTo>
                    <a:pt x="5504" y="659"/>
                  </a:lnTo>
                  <a:lnTo>
                    <a:pt x="5292" y="531"/>
                  </a:lnTo>
                  <a:lnTo>
                    <a:pt x="5047" y="404"/>
                  </a:lnTo>
                  <a:lnTo>
                    <a:pt x="4803" y="298"/>
                  </a:lnTo>
                  <a:lnTo>
                    <a:pt x="4537" y="202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2"/>
                  </a:lnTo>
                  <a:lnTo>
                    <a:pt x="3390" y="11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5"/>
            <p:cNvSpPr/>
            <p:nvPr/>
          </p:nvSpPr>
          <p:spPr>
            <a:xfrm>
              <a:off x="2057850" y="3941575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3092" y="1"/>
                  </a:moveTo>
                  <a:lnTo>
                    <a:pt x="2795" y="11"/>
                  </a:lnTo>
                  <a:lnTo>
                    <a:pt x="2497" y="33"/>
                  </a:lnTo>
                  <a:lnTo>
                    <a:pt x="2210" y="75"/>
                  </a:lnTo>
                  <a:lnTo>
                    <a:pt x="1924" y="128"/>
                  </a:lnTo>
                  <a:lnTo>
                    <a:pt x="1647" y="203"/>
                  </a:lnTo>
                  <a:lnTo>
                    <a:pt x="1382" y="298"/>
                  </a:lnTo>
                  <a:lnTo>
                    <a:pt x="1137" y="405"/>
                  </a:lnTo>
                  <a:lnTo>
                    <a:pt x="893" y="532"/>
                  </a:lnTo>
                  <a:lnTo>
                    <a:pt x="691" y="660"/>
                  </a:lnTo>
                  <a:lnTo>
                    <a:pt x="500" y="808"/>
                  </a:lnTo>
                  <a:lnTo>
                    <a:pt x="351" y="957"/>
                  </a:lnTo>
                  <a:lnTo>
                    <a:pt x="277" y="1042"/>
                  </a:lnTo>
                  <a:lnTo>
                    <a:pt x="224" y="1127"/>
                  </a:lnTo>
                  <a:lnTo>
                    <a:pt x="170" y="1201"/>
                  </a:lnTo>
                  <a:lnTo>
                    <a:pt x="117" y="1286"/>
                  </a:lnTo>
                  <a:lnTo>
                    <a:pt x="85" y="1371"/>
                  </a:lnTo>
                  <a:lnTo>
                    <a:pt x="54" y="1456"/>
                  </a:lnTo>
                  <a:lnTo>
                    <a:pt x="22" y="1541"/>
                  </a:lnTo>
                  <a:lnTo>
                    <a:pt x="11" y="1626"/>
                  </a:lnTo>
                  <a:lnTo>
                    <a:pt x="0" y="1711"/>
                  </a:lnTo>
                  <a:lnTo>
                    <a:pt x="0" y="1796"/>
                  </a:lnTo>
                  <a:lnTo>
                    <a:pt x="0" y="1881"/>
                  </a:lnTo>
                  <a:lnTo>
                    <a:pt x="11" y="1966"/>
                  </a:lnTo>
                  <a:lnTo>
                    <a:pt x="32" y="2051"/>
                  </a:lnTo>
                  <a:lnTo>
                    <a:pt x="54" y="2147"/>
                  </a:lnTo>
                  <a:lnTo>
                    <a:pt x="85" y="2221"/>
                  </a:lnTo>
                  <a:lnTo>
                    <a:pt x="128" y="2306"/>
                  </a:lnTo>
                  <a:lnTo>
                    <a:pt x="170" y="2391"/>
                  </a:lnTo>
                  <a:lnTo>
                    <a:pt x="224" y="2476"/>
                  </a:lnTo>
                  <a:lnTo>
                    <a:pt x="287" y="2551"/>
                  </a:lnTo>
                  <a:lnTo>
                    <a:pt x="351" y="2636"/>
                  </a:lnTo>
                  <a:lnTo>
                    <a:pt x="510" y="2784"/>
                  </a:lnTo>
                  <a:lnTo>
                    <a:pt x="702" y="2933"/>
                  </a:lnTo>
                  <a:lnTo>
                    <a:pt x="914" y="3071"/>
                  </a:lnTo>
                  <a:lnTo>
                    <a:pt x="1148" y="3188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21" y="3518"/>
                  </a:lnTo>
                  <a:lnTo>
                    <a:pt x="2519" y="3560"/>
                  </a:lnTo>
                  <a:lnTo>
                    <a:pt x="2816" y="3592"/>
                  </a:lnTo>
                  <a:lnTo>
                    <a:pt x="3411" y="3592"/>
                  </a:lnTo>
                  <a:lnTo>
                    <a:pt x="3698" y="3560"/>
                  </a:lnTo>
                  <a:lnTo>
                    <a:pt x="3995" y="3518"/>
                  </a:lnTo>
                  <a:lnTo>
                    <a:pt x="4282" y="3464"/>
                  </a:lnTo>
                  <a:lnTo>
                    <a:pt x="4548" y="3390"/>
                  </a:lnTo>
                  <a:lnTo>
                    <a:pt x="4813" y="3294"/>
                  </a:lnTo>
                  <a:lnTo>
                    <a:pt x="5068" y="3188"/>
                  </a:lnTo>
                  <a:lnTo>
                    <a:pt x="5302" y="3071"/>
                  </a:lnTo>
                  <a:lnTo>
                    <a:pt x="5515" y="2933"/>
                  </a:lnTo>
                  <a:lnTo>
                    <a:pt x="5695" y="2784"/>
                  </a:lnTo>
                  <a:lnTo>
                    <a:pt x="5855" y="2636"/>
                  </a:lnTo>
                  <a:lnTo>
                    <a:pt x="5918" y="2551"/>
                  </a:lnTo>
                  <a:lnTo>
                    <a:pt x="5982" y="2476"/>
                  </a:lnTo>
                  <a:lnTo>
                    <a:pt x="6035" y="2391"/>
                  </a:lnTo>
                  <a:lnTo>
                    <a:pt x="6078" y="2306"/>
                  </a:lnTo>
                  <a:lnTo>
                    <a:pt x="6120" y="2221"/>
                  </a:lnTo>
                  <a:lnTo>
                    <a:pt x="6152" y="2136"/>
                  </a:lnTo>
                  <a:lnTo>
                    <a:pt x="6173" y="2051"/>
                  </a:lnTo>
                  <a:lnTo>
                    <a:pt x="6195" y="1966"/>
                  </a:lnTo>
                  <a:lnTo>
                    <a:pt x="6205" y="1881"/>
                  </a:lnTo>
                  <a:lnTo>
                    <a:pt x="6205" y="1796"/>
                  </a:lnTo>
                  <a:lnTo>
                    <a:pt x="6195" y="1711"/>
                  </a:lnTo>
                  <a:lnTo>
                    <a:pt x="6184" y="1626"/>
                  </a:lnTo>
                  <a:lnTo>
                    <a:pt x="6173" y="1541"/>
                  </a:lnTo>
                  <a:lnTo>
                    <a:pt x="6142" y="1456"/>
                  </a:lnTo>
                  <a:lnTo>
                    <a:pt x="6110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16"/>
                  </a:lnTo>
                  <a:lnTo>
                    <a:pt x="5908" y="1042"/>
                  </a:lnTo>
                  <a:lnTo>
                    <a:pt x="5844" y="957"/>
                  </a:lnTo>
                  <a:lnTo>
                    <a:pt x="5685" y="808"/>
                  </a:lnTo>
                  <a:lnTo>
                    <a:pt x="5504" y="660"/>
                  </a:lnTo>
                  <a:lnTo>
                    <a:pt x="5292" y="532"/>
                  </a:lnTo>
                  <a:lnTo>
                    <a:pt x="5047" y="405"/>
                  </a:lnTo>
                  <a:lnTo>
                    <a:pt x="4803" y="298"/>
                  </a:lnTo>
                  <a:lnTo>
                    <a:pt x="4537" y="203"/>
                  </a:lnTo>
                  <a:lnTo>
                    <a:pt x="4261" y="128"/>
                  </a:lnTo>
                  <a:lnTo>
                    <a:pt x="3974" y="75"/>
                  </a:lnTo>
                  <a:lnTo>
                    <a:pt x="3687" y="33"/>
                  </a:lnTo>
                  <a:lnTo>
                    <a:pt x="3390" y="11"/>
                  </a:lnTo>
                  <a:lnTo>
                    <a:pt x="3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5"/>
            <p:cNvSpPr/>
            <p:nvPr/>
          </p:nvSpPr>
          <p:spPr>
            <a:xfrm>
              <a:off x="1359800" y="3538650"/>
              <a:ext cx="155150" cy="89800"/>
            </a:xfrm>
            <a:custGeom>
              <a:rect b="b" l="l" r="r" t="t"/>
              <a:pathLst>
                <a:path extrusionOk="0" h="3592" w="6206">
                  <a:moveTo>
                    <a:pt x="3093" y="0"/>
                  </a:moveTo>
                  <a:lnTo>
                    <a:pt x="2795" y="11"/>
                  </a:lnTo>
                  <a:lnTo>
                    <a:pt x="2498" y="32"/>
                  </a:lnTo>
                  <a:lnTo>
                    <a:pt x="2211" y="75"/>
                  </a:lnTo>
                  <a:lnTo>
                    <a:pt x="1924" y="128"/>
                  </a:lnTo>
                  <a:lnTo>
                    <a:pt x="1648" y="202"/>
                  </a:lnTo>
                  <a:lnTo>
                    <a:pt x="1393" y="298"/>
                  </a:lnTo>
                  <a:lnTo>
                    <a:pt x="1138" y="404"/>
                  </a:lnTo>
                  <a:lnTo>
                    <a:pt x="904" y="521"/>
                  </a:lnTo>
                  <a:lnTo>
                    <a:pt x="692" y="659"/>
                  </a:lnTo>
                  <a:lnTo>
                    <a:pt x="511" y="808"/>
                  </a:lnTo>
                  <a:lnTo>
                    <a:pt x="352" y="957"/>
                  </a:lnTo>
                  <a:lnTo>
                    <a:pt x="288" y="1042"/>
                  </a:lnTo>
                  <a:lnTo>
                    <a:pt x="224" y="1116"/>
                  </a:lnTo>
                  <a:lnTo>
                    <a:pt x="171" y="1201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2" y="1626"/>
                  </a:lnTo>
                  <a:lnTo>
                    <a:pt x="1" y="1711"/>
                  </a:lnTo>
                  <a:lnTo>
                    <a:pt x="1" y="1796"/>
                  </a:lnTo>
                  <a:lnTo>
                    <a:pt x="1" y="1881"/>
                  </a:lnTo>
                  <a:lnTo>
                    <a:pt x="12" y="1966"/>
                  </a:lnTo>
                  <a:lnTo>
                    <a:pt x="33" y="2051"/>
                  </a:lnTo>
                  <a:lnTo>
                    <a:pt x="54" y="2136"/>
                  </a:lnTo>
                  <a:lnTo>
                    <a:pt x="86" y="2221"/>
                  </a:lnTo>
                  <a:lnTo>
                    <a:pt x="128" y="2306"/>
                  </a:lnTo>
                  <a:lnTo>
                    <a:pt x="182" y="2391"/>
                  </a:lnTo>
                  <a:lnTo>
                    <a:pt x="235" y="2476"/>
                  </a:lnTo>
                  <a:lnTo>
                    <a:pt x="288" y="2550"/>
                  </a:lnTo>
                  <a:lnTo>
                    <a:pt x="362" y="2635"/>
                  </a:lnTo>
                  <a:lnTo>
                    <a:pt x="522" y="2784"/>
                  </a:lnTo>
                  <a:lnTo>
                    <a:pt x="702" y="2933"/>
                  </a:lnTo>
                  <a:lnTo>
                    <a:pt x="915" y="3071"/>
                  </a:lnTo>
                  <a:lnTo>
                    <a:pt x="1148" y="3188"/>
                  </a:lnTo>
                  <a:lnTo>
                    <a:pt x="1403" y="3294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17"/>
                  </a:lnTo>
                  <a:lnTo>
                    <a:pt x="2519" y="3560"/>
                  </a:lnTo>
                  <a:lnTo>
                    <a:pt x="2816" y="3591"/>
                  </a:lnTo>
                  <a:lnTo>
                    <a:pt x="3411" y="3591"/>
                  </a:lnTo>
                  <a:lnTo>
                    <a:pt x="3709" y="3560"/>
                  </a:lnTo>
                  <a:lnTo>
                    <a:pt x="3996" y="3517"/>
                  </a:lnTo>
                  <a:lnTo>
                    <a:pt x="4283" y="3464"/>
                  </a:lnTo>
                  <a:lnTo>
                    <a:pt x="4559" y="3390"/>
                  </a:lnTo>
                  <a:lnTo>
                    <a:pt x="4824" y="3294"/>
                  </a:lnTo>
                  <a:lnTo>
                    <a:pt x="5069" y="3188"/>
                  </a:lnTo>
                  <a:lnTo>
                    <a:pt x="5303" y="3071"/>
                  </a:lnTo>
                  <a:lnTo>
                    <a:pt x="5515" y="2933"/>
                  </a:lnTo>
                  <a:lnTo>
                    <a:pt x="5706" y="2784"/>
                  </a:lnTo>
                  <a:lnTo>
                    <a:pt x="5855" y="2635"/>
                  </a:lnTo>
                  <a:lnTo>
                    <a:pt x="5929" y="2550"/>
                  </a:lnTo>
                  <a:lnTo>
                    <a:pt x="5983" y="2476"/>
                  </a:lnTo>
                  <a:lnTo>
                    <a:pt x="6036" y="2391"/>
                  </a:lnTo>
                  <a:lnTo>
                    <a:pt x="6078" y="2306"/>
                  </a:lnTo>
                  <a:lnTo>
                    <a:pt x="6121" y="2221"/>
                  </a:lnTo>
                  <a:lnTo>
                    <a:pt x="6153" y="2136"/>
                  </a:lnTo>
                  <a:lnTo>
                    <a:pt x="6174" y="2051"/>
                  </a:lnTo>
                  <a:lnTo>
                    <a:pt x="6195" y="1966"/>
                  </a:lnTo>
                  <a:lnTo>
                    <a:pt x="6206" y="1881"/>
                  </a:lnTo>
                  <a:lnTo>
                    <a:pt x="6206" y="179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53" y="1456"/>
                  </a:lnTo>
                  <a:lnTo>
                    <a:pt x="6121" y="1371"/>
                  </a:lnTo>
                  <a:lnTo>
                    <a:pt x="6078" y="1286"/>
                  </a:lnTo>
                  <a:lnTo>
                    <a:pt x="6025" y="1201"/>
                  </a:lnTo>
                  <a:lnTo>
                    <a:pt x="5972" y="1116"/>
                  </a:lnTo>
                  <a:lnTo>
                    <a:pt x="5919" y="1042"/>
                  </a:lnTo>
                  <a:lnTo>
                    <a:pt x="5844" y="957"/>
                  </a:lnTo>
                  <a:lnTo>
                    <a:pt x="5696" y="808"/>
                  </a:lnTo>
                  <a:lnTo>
                    <a:pt x="5504" y="659"/>
                  </a:lnTo>
                  <a:lnTo>
                    <a:pt x="5292" y="521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8" y="202"/>
                  </a:lnTo>
                  <a:lnTo>
                    <a:pt x="4261" y="128"/>
                  </a:lnTo>
                  <a:lnTo>
                    <a:pt x="3975" y="75"/>
                  </a:lnTo>
                  <a:lnTo>
                    <a:pt x="3688" y="32"/>
                  </a:lnTo>
                  <a:lnTo>
                    <a:pt x="3390" y="11"/>
                  </a:lnTo>
                  <a:lnTo>
                    <a:pt x="30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5"/>
            <p:cNvSpPr/>
            <p:nvPr/>
          </p:nvSpPr>
          <p:spPr>
            <a:xfrm>
              <a:off x="1498450" y="3618600"/>
              <a:ext cx="155150" cy="90075"/>
            </a:xfrm>
            <a:custGeom>
              <a:rect b="b" l="l" r="r" t="t"/>
              <a:pathLst>
                <a:path extrusionOk="0" h="3603" w="6206">
                  <a:moveTo>
                    <a:pt x="3093" y="0"/>
                  </a:moveTo>
                  <a:lnTo>
                    <a:pt x="2795" y="11"/>
                  </a:lnTo>
                  <a:lnTo>
                    <a:pt x="2498" y="32"/>
                  </a:lnTo>
                  <a:lnTo>
                    <a:pt x="2211" y="75"/>
                  </a:lnTo>
                  <a:lnTo>
                    <a:pt x="1924" y="138"/>
                  </a:lnTo>
                  <a:lnTo>
                    <a:pt x="1648" y="213"/>
                  </a:lnTo>
                  <a:lnTo>
                    <a:pt x="1393" y="298"/>
                  </a:lnTo>
                  <a:lnTo>
                    <a:pt x="1138" y="404"/>
                  </a:lnTo>
                  <a:lnTo>
                    <a:pt x="904" y="532"/>
                  </a:lnTo>
                  <a:lnTo>
                    <a:pt x="692" y="670"/>
                  </a:lnTo>
                  <a:lnTo>
                    <a:pt x="511" y="808"/>
                  </a:lnTo>
                  <a:lnTo>
                    <a:pt x="352" y="967"/>
                  </a:lnTo>
                  <a:lnTo>
                    <a:pt x="288" y="1042"/>
                  </a:lnTo>
                  <a:lnTo>
                    <a:pt x="224" y="1127"/>
                  </a:lnTo>
                  <a:lnTo>
                    <a:pt x="171" y="1212"/>
                  </a:lnTo>
                  <a:lnTo>
                    <a:pt x="128" y="1286"/>
                  </a:lnTo>
                  <a:lnTo>
                    <a:pt x="86" y="1371"/>
                  </a:lnTo>
                  <a:lnTo>
                    <a:pt x="54" y="1456"/>
                  </a:lnTo>
                  <a:lnTo>
                    <a:pt x="33" y="1541"/>
                  </a:lnTo>
                  <a:lnTo>
                    <a:pt x="12" y="1626"/>
                  </a:lnTo>
                  <a:lnTo>
                    <a:pt x="1" y="1711"/>
                  </a:lnTo>
                  <a:lnTo>
                    <a:pt x="1" y="1806"/>
                  </a:lnTo>
                  <a:lnTo>
                    <a:pt x="1" y="1891"/>
                  </a:lnTo>
                  <a:lnTo>
                    <a:pt x="12" y="1976"/>
                  </a:lnTo>
                  <a:lnTo>
                    <a:pt x="33" y="2061"/>
                  </a:lnTo>
                  <a:lnTo>
                    <a:pt x="65" y="2146"/>
                  </a:lnTo>
                  <a:lnTo>
                    <a:pt x="97" y="2231"/>
                  </a:lnTo>
                  <a:lnTo>
                    <a:pt x="128" y="2316"/>
                  </a:lnTo>
                  <a:lnTo>
                    <a:pt x="182" y="2401"/>
                  </a:lnTo>
                  <a:lnTo>
                    <a:pt x="235" y="2476"/>
                  </a:lnTo>
                  <a:lnTo>
                    <a:pt x="298" y="2561"/>
                  </a:lnTo>
                  <a:lnTo>
                    <a:pt x="362" y="2635"/>
                  </a:lnTo>
                  <a:lnTo>
                    <a:pt x="522" y="2795"/>
                  </a:lnTo>
                  <a:lnTo>
                    <a:pt x="702" y="2933"/>
                  </a:lnTo>
                  <a:lnTo>
                    <a:pt x="915" y="3071"/>
                  </a:lnTo>
                  <a:lnTo>
                    <a:pt x="1159" y="3198"/>
                  </a:lnTo>
                  <a:lnTo>
                    <a:pt x="1403" y="3305"/>
                  </a:lnTo>
                  <a:lnTo>
                    <a:pt x="1669" y="3390"/>
                  </a:lnTo>
                  <a:lnTo>
                    <a:pt x="1945" y="3464"/>
                  </a:lnTo>
                  <a:lnTo>
                    <a:pt x="2232" y="3528"/>
                  </a:lnTo>
                  <a:lnTo>
                    <a:pt x="2519" y="3570"/>
                  </a:lnTo>
                  <a:lnTo>
                    <a:pt x="2817" y="3591"/>
                  </a:lnTo>
                  <a:lnTo>
                    <a:pt x="3114" y="3602"/>
                  </a:lnTo>
                  <a:lnTo>
                    <a:pt x="3411" y="3591"/>
                  </a:lnTo>
                  <a:lnTo>
                    <a:pt x="3709" y="3570"/>
                  </a:lnTo>
                  <a:lnTo>
                    <a:pt x="3996" y="3528"/>
                  </a:lnTo>
                  <a:lnTo>
                    <a:pt x="4283" y="3464"/>
                  </a:lnTo>
                  <a:lnTo>
                    <a:pt x="4559" y="3390"/>
                  </a:lnTo>
                  <a:lnTo>
                    <a:pt x="4825" y="3305"/>
                  </a:lnTo>
                  <a:lnTo>
                    <a:pt x="5069" y="3198"/>
                  </a:lnTo>
                  <a:lnTo>
                    <a:pt x="5303" y="3071"/>
                  </a:lnTo>
                  <a:lnTo>
                    <a:pt x="5515" y="2933"/>
                  </a:lnTo>
                  <a:lnTo>
                    <a:pt x="5706" y="2795"/>
                  </a:lnTo>
                  <a:lnTo>
                    <a:pt x="5855" y="2635"/>
                  </a:lnTo>
                  <a:lnTo>
                    <a:pt x="5930" y="2561"/>
                  </a:lnTo>
                  <a:lnTo>
                    <a:pt x="5983" y="2476"/>
                  </a:lnTo>
                  <a:lnTo>
                    <a:pt x="6036" y="2401"/>
                  </a:lnTo>
                  <a:lnTo>
                    <a:pt x="6089" y="2316"/>
                  </a:lnTo>
                  <a:lnTo>
                    <a:pt x="6121" y="2231"/>
                  </a:lnTo>
                  <a:lnTo>
                    <a:pt x="6153" y="2146"/>
                  </a:lnTo>
                  <a:lnTo>
                    <a:pt x="6174" y="2061"/>
                  </a:lnTo>
                  <a:lnTo>
                    <a:pt x="6195" y="1976"/>
                  </a:lnTo>
                  <a:lnTo>
                    <a:pt x="6206" y="1891"/>
                  </a:lnTo>
                  <a:lnTo>
                    <a:pt x="6206" y="1806"/>
                  </a:lnTo>
                  <a:lnTo>
                    <a:pt x="6206" y="1711"/>
                  </a:lnTo>
                  <a:lnTo>
                    <a:pt x="6195" y="1626"/>
                  </a:lnTo>
                  <a:lnTo>
                    <a:pt x="6174" y="1541"/>
                  </a:lnTo>
                  <a:lnTo>
                    <a:pt x="6153" y="1456"/>
                  </a:lnTo>
                  <a:lnTo>
                    <a:pt x="6121" y="1371"/>
                  </a:lnTo>
                  <a:lnTo>
                    <a:pt x="6078" y="1286"/>
                  </a:lnTo>
                  <a:lnTo>
                    <a:pt x="6036" y="1212"/>
                  </a:lnTo>
                  <a:lnTo>
                    <a:pt x="5983" y="1127"/>
                  </a:lnTo>
                  <a:lnTo>
                    <a:pt x="5919" y="1042"/>
                  </a:lnTo>
                  <a:lnTo>
                    <a:pt x="5845" y="967"/>
                  </a:lnTo>
                  <a:lnTo>
                    <a:pt x="5696" y="808"/>
                  </a:lnTo>
                  <a:lnTo>
                    <a:pt x="5505" y="670"/>
                  </a:lnTo>
                  <a:lnTo>
                    <a:pt x="5292" y="532"/>
                  </a:lnTo>
                  <a:lnTo>
                    <a:pt x="5058" y="404"/>
                  </a:lnTo>
                  <a:lnTo>
                    <a:pt x="4803" y="298"/>
                  </a:lnTo>
                  <a:lnTo>
                    <a:pt x="4538" y="213"/>
                  </a:lnTo>
                  <a:lnTo>
                    <a:pt x="4261" y="138"/>
                  </a:lnTo>
                  <a:lnTo>
                    <a:pt x="3975" y="75"/>
                  </a:lnTo>
                  <a:lnTo>
                    <a:pt x="3688" y="32"/>
                  </a:lnTo>
                  <a:lnTo>
                    <a:pt x="3390" y="11"/>
                  </a:lnTo>
                  <a:lnTo>
                    <a:pt x="30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5"/>
            <p:cNvSpPr/>
            <p:nvPr/>
          </p:nvSpPr>
          <p:spPr>
            <a:xfrm>
              <a:off x="240225" y="3051500"/>
              <a:ext cx="3228350" cy="1869950"/>
            </a:xfrm>
            <a:custGeom>
              <a:rect b="b" l="l" r="r" t="t"/>
              <a:pathLst>
                <a:path extrusionOk="0" h="74798" w="129134">
                  <a:moveTo>
                    <a:pt x="64365" y="1042"/>
                  </a:moveTo>
                  <a:lnTo>
                    <a:pt x="127337" y="37399"/>
                  </a:lnTo>
                  <a:lnTo>
                    <a:pt x="64769" y="73757"/>
                  </a:lnTo>
                  <a:lnTo>
                    <a:pt x="1797" y="37399"/>
                  </a:lnTo>
                  <a:lnTo>
                    <a:pt x="64365" y="1042"/>
                  </a:lnTo>
                  <a:close/>
                  <a:moveTo>
                    <a:pt x="64355" y="1"/>
                  </a:moveTo>
                  <a:lnTo>
                    <a:pt x="1" y="37399"/>
                  </a:lnTo>
                  <a:lnTo>
                    <a:pt x="64780" y="74798"/>
                  </a:lnTo>
                  <a:lnTo>
                    <a:pt x="129133" y="37399"/>
                  </a:lnTo>
                  <a:lnTo>
                    <a:pt x="64355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5"/>
            <p:cNvSpPr/>
            <p:nvPr/>
          </p:nvSpPr>
          <p:spPr>
            <a:xfrm>
              <a:off x="285125" y="3077525"/>
              <a:ext cx="3138550" cy="1817900"/>
            </a:xfrm>
            <a:custGeom>
              <a:rect b="b" l="l" r="r" t="t"/>
              <a:pathLst>
                <a:path extrusionOk="0" fill="none" h="72716" w="125542">
                  <a:moveTo>
                    <a:pt x="62973" y="72716"/>
                  </a:moveTo>
                  <a:lnTo>
                    <a:pt x="125541" y="36358"/>
                  </a:lnTo>
                  <a:lnTo>
                    <a:pt x="62569" y="1"/>
                  </a:lnTo>
                  <a:lnTo>
                    <a:pt x="1" y="36358"/>
                  </a:lnTo>
                  <a:lnTo>
                    <a:pt x="62973" y="7271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5"/>
            <p:cNvSpPr/>
            <p:nvPr/>
          </p:nvSpPr>
          <p:spPr>
            <a:xfrm>
              <a:off x="1859175" y="3986475"/>
              <a:ext cx="1609400" cy="1065125"/>
            </a:xfrm>
            <a:custGeom>
              <a:rect b="b" l="l" r="r" t="t"/>
              <a:pathLst>
                <a:path extrusionOk="0" h="42605" w="64376">
                  <a:moveTo>
                    <a:pt x="64375" y="0"/>
                  </a:moveTo>
                  <a:lnTo>
                    <a:pt x="22" y="37399"/>
                  </a:lnTo>
                  <a:lnTo>
                    <a:pt x="0" y="42605"/>
                  </a:lnTo>
                  <a:lnTo>
                    <a:pt x="64364" y="5196"/>
                  </a:lnTo>
                  <a:lnTo>
                    <a:pt x="6437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5"/>
            <p:cNvSpPr/>
            <p:nvPr/>
          </p:nvSpPr>
          <p:spPr>
            <a:xfrm>
              <a:off x="239700" y="3986475"/>
              <a:ext cx="1620025" cy="1065125"/>
            </a:xfrm>
            <a:custGeom>
              <a:rect b="b" l="l" r="r" t="t"/>
              <a:pathLst>
                <a:path extrusionOk="0" h="42605" w="64801">
                  <a:moveTo>
                    <a:pt x="22" y="0"/>
                  </a:moveTo>
                  <a:lnTo>
                    <a:pt x="1" y="5196"/>
                  </a:lnTo>
                  <a:lnTo>
                    <a:pt x="64779" y="42605"/>
                  </a:lnTo>
                  <a:lnTo>
                    <a:pt x="64801" y="3739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5"/>
            <p:cNvSpPr/>
            <p:nvPr/>
          </p:nvSpPr>
          <p:spPr>
            <a:xfrm>
              <a:off x="1658375" y="3391500"/>
              <a:ext cx="386750" cy="223925"/>
            </a:xfrm>
            <a:custGeom>
              <a:rect b="b" l="l" r="r" t="t"/>
              <a:pathLst>
                <a:path extrusionOk="0" h="8957" w="15470">
                  <a:moveTo>
                    <a:pt x="7703" y="0"/>
                  </a:moveTo>
                  <a:lnTo>
                    <a:pt x="7331" y="11"/>
                  </a:lnTo>
                  <a:lnTo>
                    <a:pt x="6970" y="22"/>
                  </a:lnTo>
                  <a:lnTo>
                    <a:pt x="6598" y="43"/>
                  </a:lnTo>
                  <a:lnTo>
                    <a:pt x="6226" y="85"/>
                  </a:lnTo>
                  <a:lnTo>
                    <a:pt x="5865" y="128"/>
                  </a:lnTo>
                  <a:lnTo>
                    <a:pt x="5504" y="181"/>
                  </a:lnTo>
                  <a:lnTo>
                    <a:pt x="5142" y="255"/>
                  </a:lnTo>
                  <a:lnTo>
                    <a:pt x="4792" y="330"/>
                  </a:lnTo>
                  <a:lnTo>
                    <a:pt x="4452" y="415"/>
                  </a:lnTo>
                  <a:lnTo>
                    <a:pt x="4112" y="510"/>
                  </a:lnTo>
                  <a:lnTo>
                    <a:pt x="3782" y="616"/>
                  </a:lnTo>
                  <a:lnTo>
                    <a:pt x="3453" y="733"/>
                  </a:lnTo>
                  <a:lnTo>
                    <a:pt x="3134" y="861"/>
                  </a:lnTo>
                  <a:lnTo>
                    <a:pt x="2826" y="999"/>
                  </a:lnTo>
                  <a:lnTo>
                    <a:pt x="2529" y="1148"/>
                  </a:lnTo>
                  <a:lnTo>
                    <a:pt x="2242" y="1307"/>
                  </a:lnTo>
                  <a:lnTo>
                    <a:pt x="1966" y="1477"/>
                  </a:lnTo>
                  <a:lnTo>
                    <a:pt x="1711" y="1647"/>
                  </a:lnTo>
                  <a:lnTo>
                    <a:pt x="1477" y="1828"/>
                  </a:lnTo>
                  <a:lnTo>
                    <a:pt x="1254" y="2008"/>
                  </a:lnTo>
                  <a:lnTo>
                    <a:pt x="1052" y="2200"/>
                  </a:lnTo>
                  <a:lnTo>
                    <a:pt x="871" y="2391"/>
                  </a:lnTo>
                  <a:lnTo>
                    <a:pt x="701" y="2593"/>
                  </a:lnTo>
                  <a:lnTo>
                    <a:pt x="552" y="2795"/>
                  </a:lnTo>
                  <a:lnTo>
                    <a:pt x="425" y="2996"/>
                  </a:lnTo>
                  <a:lnTo>
                    <a:pt x="308" y="3198"/>
                  </a:lnTo>
                  <a:lnTo>
                    <a:pt x="213" y="3411"/>
                  </a:lnTo>
                  <a:lnTo>
                    <a:pt x="138" y="3623"/>
                  </a:lnTo>
                  <a:lnTo>
                    <a:pt x="74" y="3836"/>
                  </a:lnTo>
                  <a:lnTo>
                    <a:pt x="32" y="4048"/>
                  </a:lnTo>
                  <a:lnTo>
                    <a:pt x="11" y="4261"/>
                  </a:lnTo>
                  <a:lnTo>
                    <a:pt x="0" y="4484"/>
                  </a:lnTo>
                  <a:lnTo>
                    <a:pt x="11" y="4696"/>
                  </a:lnTo>
                  <a:lnTo>
                    <a:pt x="32" y="4909"/>
                  </a:lnTo>
                  <a:lnTo>
                    <a:pt x="85" y="5121"/>
                  </a:lnTo>
                  <a:lnTo>
                    <a:pt x="149" y="5334"/>
                  </a:lnTo>
                  <a:lnTo>
                    <a:pt x="223" y="5546"/>
                  </a:lnTo>
                  <a:lnTo>
                    <a:pt x="329" y="5759"/>
                  </a:lnTo>
                  <a:lnTo>
                    <a:pt x="436" y="5961"/>
                  </a:lnTo>
                  <a:lnTo>
                    <a:pt x="574" y="6163"/>
                  </a:lnTo>
                  <a:lnTo>
                    <a:pt x="722" y="6364"/>
                  </a:lnTo>
                  <a:lnTo>
                    <a:pt x="892" y="6566"/>
                  </a:lnTo>
                  <a:lnTo>
                    <a:pt x="1084" y="6758"/>
                  </a:lnTo>
                  <a:lnTo>
                    <a:pt x="1286" y="6949"/>
                  </a:lnTo>
                  <a:lnTo>
                    <a:pt x="1509" y="7129"/>
                  </a:lnTo>
                  <a:lnTo>
                    <a:pt x="1742" y="7310"/>
                  </a:lnTo>
                  <a:lnTo>
                    <a:pt x="2008" y="7480"/>
                  </a:lnTo>
                  <a:lnTo>
                    <a:pt x="2284" y="7650"/>
                  </a:lnTo>
                  <a:lnTo>
                    <a:pt x="2571" y="7809"/>
                  </a:lnTo>
                  <a:lnTo>
                    <a:pt x="2869" y="7958"/>
                  </a:lnTo>
                  <a:lnTo>
                    <a:pt x="3177" y="8096"/>
                  </a:lnTo>
                  <a:lnTo>
                    <a:pt x="3496" y="8224"/>
                  </a:lnTo>
                  <a:lnTo>
                    <a:pt x="3825" y="8341"/>
                  </a:lnTo>
                  <a:lnTo>
                    <a:pt x="4154" y="8447"/>
                  </a:lnTo>
                  <a:lnTo>
                    <a:pt x="4494" y="8542"/>
                  </a:lnTo>
                  <a:lnTo>
                    <a:pt x="4845" y="8627"/>
                  </a:lnTo>
                  <a:lnTo>
                    <a:pt x="5195" y="8712"/>
                  </a:lnTo>
                  <a:lnTo>
                    <a:pt x="5557" y="8776"/>
                  </a:lnTo>
                  <a:lnTo>
                    <a:pt x="5918" y="8829"/>
                  </a:lnTo>
                  <a:lnTo>
                    <a:pt x="6279" y="8872"/>
                  </a:lnTo>
                  <a:lnTo>
                    <a:pt x="6640" y="8914"/>
                  </a:lnTo>
                  <a:lnTo>
                    <a:pt x="7012" y="8936"/>
                  </a:lnTo>
                  <a:lnTo>
                    <a:pt x="7384" y="8957"/>
                  </a:lnTo>
                  <a:lnTo>
                    <a:pt x="8128" y="8957"/>
                  </a:lnTo>
                  <a:lnTo>
                    <a:pt x="8500" y="8936"/>
                  </a:lnTo>
                  <a:lnTo>
                    <a:pt x="8872" y="8914"/>
                  </a:lnTo>
                  <a:lnTo>
                    <a:pt x="9233" y="8872"/>
                  </a:lnTo>
                  <a:lnTo>
                    <a:pt x="9594" y="8829"/>
                  </a:lnTo>
                  <a:lnTo>
                    <a:pt x="9955" y="8776"/>
                  </a:lnTo>
                  <a:lnTo>
                    <a:pt x="10317" y="8712"/>
                  </a:lnTo>
                  <a:lnTo>
                    <a:pt x="10667" y="8627"/>
                  </a:lnTo>
                  <a:lnTo>
                    <a:pt x="11018" y="8542"/>
                  </a:lnTo>
                  <a:lnTo>
                    <a:pt x="11358" y="8447"/>
                  </a:lnTo>
                  <a:lnTo>
                    <a:pt x="11687" y="8341"/>
                  </a:lnTo>
                  <a:lnTo>
                    <a:pt x="12006" y="8224"/>
                  </a:lnTo>
                  <a:lnTo>
                    <a:pt x="12325" y="8096"/>
                  </a:lnTo>
                  <a:lnTo>
                    <a:pt x="12633" y="7958"/>
                  </a:lnTo>
                  <a:lnTo>
                    <a:pt x="12930" y="7809"/>
                  </a:lnTo>
                  <a:lnTo>
                    <a:pt x="13217" y="7650"/>
                  </a:lnTo>
                  <a:lnTo>
                    <a:pt x="13493" y="7480"/>
                  </a:lnTo>
                  <a:lnTo>
                    <a:pt x="13748" y="7310"/>
                  </a:lnTo>
                  <a:lnTo>
                    <a:pt x="13982" y="7129"/>
                  </a:lnTo>
                  <a:lnTo>
                    <a:pt x="14205" y="6949"/>
                  </a:lnTo>
                  <a:lnTo>
                    <a:pt x="14407" y="6758"/>
                  </a:lnTo>
                  <a:lnTo>
                    <a:pt x="14588" y="6566"/>
                  </a:lnTo>
                  <a:lnTo>
                    <a:pt x="14758" y="6364"/>
                  </a:lnTo>
                  <a:lnTo>
                    <a:pt x="14906" y="6163"/>
                  </a:lnTo>
                  <a:lnTo>
                    <a:pt x="15045" y="5961"/>
                  </a:lnTo>
                  <a:lnTo>
                    <a:pt x="15151" y="5759"/>
                  </a:lnTo>
                  <a:lnTo>
                    <a:pt x="15246" y="5546"/>
                  </a:lnTo>
                  <a:lnTo>
                    <a:pt x="15331" y="5334"/>
                  </a:lnTo>
                  <a:lnTo>
                    <a:pt x="15385" y="5121"/>
                  </a:lnTo>
                  <a:lnTo>
                    <a:pt x="15427" y="4909"/>
                  </a:lnTo>
                  <a:lnTo>
                    <a:pt x="15459" y="4696"/>
                  </a:lnTo>
                  <a:lnTo>
                    <a:pt x="15470" y="4484"/>
                  </a:lnTo>
                  <a:lnTo>
                    <a:pt x="15459" y="4261"/>
                  </a:lnTo>
                  <a:lnTo>
                    <a:pt x="15427" y="4048"/>
                  </a:lnTo>
                  <a:lnTo>
                    <a:pt x="15385" y="3836"/>
                  </a:lnTo>
                  <a:lnTo>
                    <a:pt x="15321" y="3623"/>
                  </a:lnTo>
                  <a:lnTo>
                    <a:pt x="15236" y="3411"/>
                  </a:lnTo>
                  <a:lnTo>
                    <a:pt x="15140" y="3198"/>
                  </a:lnTo>
                  <a:lnTo>
                    <a:pt x="15023" y="2996"/>
                  </a:lnTo>
                  <a:lnTo>
                    <a:pt x="14885" y="2795"/>
                  </a:lnTo>
                  <a:lnTo>
                    <a:pt x="14736" y="2593"/>
                  </a:lnTo>
                  <a:lnTo>
                    <a:pt x="14566" y="2391"/>
                  </a:lnTo>
                  <a:lnTo>
                    <a:pt x="14386" y="2200"/>
                  </a:lnTo>
                  <a:lnTo>
                    <a:pt x="14173" y="2008"/>
                  </a:lnTo>
                  <a:lnTo>
                    <a:pt x="13961" y="1828"/>
                  </a:lnTo>
                  <a:lnTo>
                    <a:pt x="13716" y="1647"/>
                  </a:lnTo>
                  <a:lnTo>
                    <a:pt x="13461" y="1477"/>
                  </a:lnTo>
                  <a:lnTo>
                    <a:pt x="13185" y="1307"/>
                  </a:lnTo>
                  <a:lnTo>
                    <a:pt x="12898" y="1148"/>
                  </a:lnTo>
                  <a:lnTo>
                    <a:pt x="12601" y="999"/>
                  </a:lnTo>
                  <a:lnTo>
                    <a:pt x="12282" y="861"/>
                  </a:lnTo>
                  <a:lnTo>
                    <a:pt x="11963" y="733"/>
                  </a:lnTo>
                  <a:lnTo>
                    <a:pt x="11645" y="616"/>
                  </a:lnTo>
                  <a:lnTo>
                    <a:pt x="11305" y="510"/>
                  </a:lnTo>
                  <a:lnTo>
                    <a:pt x="10965" y="415"/>
                  </a:lnTo>
                  <a:lnTo>
                    <a:pt x="10625" y="330"/>
                  </a:lnTo>
                  <a:lnTo>
                    <a:pt x="10263" y="255"/>
                  </a:lnTo>
                  <a:lnTo>
                    <a:pt x="9913" y="181"/>
                  </a:lnTo>
                  <a:lnTo>
                    <a:pt x="9552" y="128"/>
                  </a:lnTo>
                  <a:lnTo>
                    <a:pt x="9190" y="85"/>
                  </a:lnTo>
                  <a:lnTo>
                    <a:pt x="8818" y="43"/>
                  </a:lnTo>
                  <a:lnTo>
                    <a:pt x="8447" y="22"/>
                  </a:lnTo>
                  <a:lnTo>
                    <a:pt x="8075" y="11"/>
                  </a:lnTo>
                  <a:lnTo>
                    <a:pt x="77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5"/>
            <p:cNvSpPr/>
            <p:nvPr/>
          </p:nvSpPr>
          <p:spPr>
            <a:xfrm>
              <a:off x="2082275" y="3796300"/>
              <a:ext cx="99900" cy="57650"/>
            </a:xfrm>
            <a:custGeom>
              <a:rect b="b" l="l" r="r" t="t"/>
              <a:pathLst>
                <a:path extrusionOk="0" h="2306" w="3996">
                  <a:moveTo>
                    <a:pt x="1797" y="0"/>
                  </a:moveTo>
                  <a:lnTo>
                    <a:pt x="1605" y="21"/>
                  </a:lnTo>
                  <a:lnTo>
                    <a:pt x="1425" y="43"/>
                  </a:lnTo>
                  <a:lnTo>
                    <a:pt x="1244" y="85"/>
                  </a:lnTo>
                  <a:lnTo>
                    <a:pt x="1063" y="128"/>
                  </a:lnTo>
                  <a:lnTo>
                    <a:pt x="893" y="181"/>
                  </a:lnTo>
                  <a:lnTo>
                    <a:pt x="734" y="255"/>
                  </a:lnTo>
                  <a:lnTo>
                    <a:pt x="585" y="330"/>
                  </a:lnTo>
                  <a:lnTo>
                    <a:pt x="447" y="425"/>
                  </a:lnTo>
                  <a:lnTo>
                    <a:pt x="330" y="510"/>
                  </a:lnTo>
                  <a:lnTo>
                    <a:pt x="224" y="616"/>
                  </a:lnTo>
                  <a:lnTo>
                    <a:pt x="150" y="712"/>
                  </a:lnTo>
                  <a:lnTo>
                    <a:pt x="86" y="818"/>
                  </a:lnTo>
                  <a:lnTo>
                    <a:pt x="33" y="935"/>
                  </a:lnTo>
                  <a:lnTo>
                    <a:pt x="12" y="1041"/>
                  </a:lnTo>
                  <a:lnTo>
                    <a:pt x="1" y="1148"/>
                  </a:lnTo>
                  <a:lnTo>
                    <a:pt x="12" y="1264"/>
                  </a:lnTo>
                  <a:lnTo>
                    <a:pt x="43" y="1371"/>
                  </a:lnTo>
                  <a:lnTo>
                    <a:pt x="86" y="1477"/>
                  </a:lnTo>
                  <a:lnTo>
                    <a:pt x="150" y="1583"/>
                  </a:lnTo>
                  <a:lnTo>
                    <a:pt x="235" y="1689"/>
                  </a:lnTo>
                  <a:lnTo>
                    <a:pt x="330" y="1785"/>
                  </a:lnTo>
                  <a:lnTo>
                    <a:pt x="447" y="1881"/>
                  </a:lnTo>
                  <a:lnTo>
                    <a:pt x="585" y="1966"/>
                  </a:lnTo>
                  <a:lnTo>
                    <a:pt x="745" y="2051"/>
                  </a:lnTo>
                  <a:lnTo>
                    <a:pt x="904" y="2114"/>
                  </a:lnTo>
                  <a:lnTo>
                    <a:pt x="1074" y="2178"/>
                  </a:lnTo>
                  <a:lnTo>
                    <a:pt x="1255" y="2221"/>
                  </a:lnTo>
                  <a:lnTo>
                    <a:pt x="1435" y="2263"/>
                  </a:lnTo>
                  <a:lnTo>
                    <a:pt x="1627" y="2284"/>
                  </a:lnTo>
                  <a:lnTo>
                    <a:pt x="1807" y="2306"/>
                  </a:lnTo>
                  <a:lnTo>
                    <a:pt x="2190" y="2306"/>
                  </a:lnTo>
                  <a:lnTo>
                    <a:pt x="2381" y="2284"/>
                  </a:lnTo>
                  <a:lnTo>
                    <a:pt x="2572" y="2263"/>
                  </a:lnTo>
                  <a:lnTo>
                    <a:pt x="2753" y="2221"/>
                  </a:lnTo>
                  <a:lnTo>
                    <a:pt x="2933" y="2178"/>
                  </a:lnTo>
                  <a:lnTo>
                    <a:pt x="3103" y="2114"/>
                  </a:lnTo>
                  <a:lnTo>
                    <a:pt x="3263" y="2051"/>
                  </a:lnTo>
                  <a:lnTo>
                    <a:pt x="3411" y="1966"/>
                  </a:lnTo>
                  <a:lnTo>
                    <a:pt x="3550" y="1881"/>
                  </a:lnTo>
                  <a:lnTo>
                    <a:pt x="3666" y="1785"/>
                  </a:lnTo>
                  <a:lnTo>
                    <a:pt x="3762" y="1689"/>
                  </a:lnTo>
                  <a:lnTo>
                    <a:pt x="3847" y="1583"/>
                  </a:lnTo>
                  <a:lnTo>
                    <a:pt x="3911" y="1477"/>
                  </a:lnTo>
                  <a:lnTo>
                    <a:pt x="3953" y="1371"/>
                  </a:lnTo>
                  <a:lnTo>
                    <a:pt x="3985" y="1264"/>
                  </a:lnTo>
                  <a:lnTo>
                    <a:pt x="3996" y="1148"/>
                  </a:lnTo>
                  <a:lnTo>
                    <a:pt x="3985" y="1041"/>
                  </a:lnTo>
                  <a:lnTo>
                    <a:pt x="3953" y="935"/>
                  </a:lnTo>
                  <a:lnTo>
                    <a:pt x="3911" y="818"/>
                  </a:lnTo>
                  <a:lnTo>
                    <a:pt x="3847" y="712"/>
                  </a:lnTo>
                  <a:lnTo>
                    <a:pt x="3762" y="616"/>
                  </a:lnTo>
                  <a:lnTo>
                    <a:pt x="3656" y="510"/>
                  </a:lnTo>
                  <a:lnTo>
                    <a:pt x="3539" y="425"/>
                  </a:lnTo>
                  <a:lnTo>
                    <a:pt x="3401" y="330"/>
                  </a:lnTo>
                  <a:lnTo>
                    <a:pt x="3252" y="255"/>
                  </a:lnTo>
                  <a:lnTo>
                    <a:pt x="3093" y="181"/>
                  </a:lnTo>
                  <a:lnTo>
                    <a:pt x="2923" y="128"/>
                  </a:lnTo>
                  <a:lnTo>
                    <a:pt x="2742" y="85"/>
                  </a:lnTo>
                  <a:lnTo>
                    <a:pt x="2561" y="43"/>
                  </a:lnTo>
                  <a:lnTo>
                    <a:pt x="2370" y="21"/>
                  </a:lnTo>
                  <a:lnTo>
                    <a:pt x="21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5"/>
            <p:cNvSpPr/>
            <p:nvPr/>
          </p:nvSpPr>
          <p:spPr>
            <a:xfrm>
              <a:off x="1524750" y="3796300"/>
              <a:ext cx="99900" cy="57650"/>
            </a:xfrm>
            <a:custGeom>
              <a:rect b="b" l="l" r="r" t="t"/>
              <a:pathLst>
                <a:path extrusionOk="0" h="2306" w="3996">
                  <a:moveTo>
                    <a:pt x="1807" y="0"/>
                  </a:moveTo>
                  <a:lnTo>
                    <a:pt x="1616" y="21"/>
                  </a:lnTo>
                  <a:lnTo>
                    <a:pt x="1425" y="43"/>
                  </a:lnTo>
                  <a:lnTo>
                    <a:pt x="1244" y="85"/>
                  </a:lnTo>
                  <a:lnTo>
                    <a:pt x="1063" y="128"/>
                  </a:lnTo>
                  <a:lnTo>
                    <a:pt x="893" y="181"/>
                  </a:lnTo>
                  <a:lnTo>
                    <a:pt x="734" y="255"/>
                  </a:lnTo>
                  <a:lnTo>
                    <a:pt x="585" y="330"/>
                  </a:lnTo>
                  <a:lnTo>
                    <a:pt x="447" y="425"/>
                  </a:lnTo>
                  <a:lnTo>
                    <a:pt x="330" y="510"/>
                  </a:lnTo>
                  <a:lnTo>
                    <a:pt x="235" y="616"/>
                  </a:lnTo>
                  <a:lnTo>
                    <a:pt x="150" y="712"/>
                  </a:lnTo>
                  <a:lnTo>
                    <a:pt x="86" y="818"/>
                  </a:lnTo>
                  <a:lnTo>
                    <a:pt x="43" y="935"/>
                  </a:lnTo>
                  <a:lnTo>
                    <a:pt x="11" y="1041"/>
                  </a:lnTo>
                  <a:lnTo>
                    <a:pt x="1" y="1148"/>
                  </a:lnTo>
                  <a:lnTo>
                    <a:pt x="11" y="1264"/>
                  </a:lnTo>
                  <a:lnTo>
                    <a:pt x="43" y="1371"/>
                  </a:lnTo>
                  <a:lnTo>
                    <a:pt x="86" y="1477"/>
                  </a:lnTo>
                  <a:lnTo>
                    <a:pt x="150" y="1583"/>
                  </a:lnTo>
                  <a:lnTo>
                    <a:pt x="235" y="1689"/>
                  </a:lnTo>
                  <a:lnTo>
                    <a:pt x="341" y="1785"/>
                  </a:lnTo>
                  <a:lnTo>
                    <a:pt x="458" y="1881"/>
                  </a:lnTo>
                  <a:lnTo>
                    <a:pt x="596" y="1966"/>
                  </a:lnTo>
                  <a:lnTo>
                    <a:pt x="745" y="2051"/>
                  </a:lnTo>
                  <a:lnTo>
                    <a:pt x="904" y="2114"/>
                  </a:lnTo>
                  <a:lnTo>
                    <a:pt x="1074" y="2178"/>
                  </a:lnTo>
                  <a:lnTo>
                    <a:pt x="1255" y="2221"/>
                  </a:lnTo>
                  <a:lnTo>
                    <a:pt x="1435" y="2263"/>
                  </a:lnTo>
                  <a:lnTo>
                    <a:pt x="1626" y="2284"/>
                  </a:lnTo>
                  <a:lnTo>
                    <a:pt x="1818" y="2306"/>
                  </a:lnTo>
                  <a:lnTo>
                    <a:pt x="2200" y="2306"/>
                  </a:lnTo>
                  <a:lnTo>
                    <a:pt x="2391" y="2284"/>
                  </a:lnTo>
                  <a:lnTo>
                    <a:pt x="2572" y="2263"/>
                  </a:lnTo>
                  <a:lnTo>
                    <a:pt x="2753" y="2221"/>
                  </a:lnTo>
                  <a:lnTo>
                    <a:pt x="2933" y="2178"/>
                  </a:lnTo>
                  <a:lnTo>
                    <a:pt x="3103" y="2114"/>
                  </a:lnTo>
                  <a:lnTo>
                    <a:pt x="3263" y="2051"/>
                  </a:lnTo>
                  <a:lnTo>
                    <a:pt x="3411" y="1966"/>
                  </a:lnTo>
                  <a:lnTo>
                    <a:pt x="3549" y="1881"/>
                  </a:lnTo>
                  <a:lnTo>
                    <a:pt x="3666" y="1785"/>
                  </a:lnTo>
                  <a:lnTo>
                    <a:pt x="3773" y="1689"/>
                  </a:lnTo>
                  <a:lnTo>
                    <a:pt x="3847" y="1583"/>
                  </a:lnTo>
                  <a:lnTo>
                    <a:pt x="3911" y="1477"/>
                  </a:lnTo>
                  <a:lnTo>
                    <a:pt x="3964" y="1371"/>
                  </a:lnTo>
                  <a:lnTo>
                    <a:pt x="3985" y="1264"/>
                  </a:lnTo>
                  <a:lnTo>
                    <a:pt x="3996" y="1148"/>
                  </a:lnTo>
                  <a:lnTo>
                    <a:pt x="3985" y="1041"/>
                  </a:lnTo>
                  <a:lnTo>
                    <a:pt x="3953" y="935"/>
                  </a:lnTo>
                  <a:lnTo>
                    <a:pt x="3911" y="818"/>
                  </a:lnTo>
                  <a:lnTo>
                    <a:pt x="3847" y="712"/>
                  </a:lnTo>
                  <a:lnTo>
                    <a:pt x="3762" y="616"/>
                  </a:lnTo>
                  <a:lnTo>
                    <a:pt x="3666" y="510"/>
                  </a:lnTo>
                  <a:lnTo>
                    <a:pt x="3539" y="425"/>
                  </a:lnTo>
                  <a:lnTo>
                    <a:pt x="3411" y="330"/>
                  </a:lnTo>
                  <a:lnTo>
                    <a:pt x="3252" y="255"/>
                  </a:lnTo>
                  <a:lnTo>
                    <a:pt x="3093" y="181"/>
                  </a:lnTo>
                  <a:lnTo>
                    <a:pt x="2923" y="128"/>
                  </a:lnTo>
                  <a:lnTo>
                    <a:pt x="2742" y="85"/>
                  </a:lnTo>
                  <a:lnTo>
                    <a:pt x="2561" y="43"/>
                  </a:lnTo>
                  <a:lnTo>
                    <a:pt x="2370" y="21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5"/>
            <p:cNvSpPr/>
            <p:nvPr/>
          </p:nvSpPr>
          <p:spPr>
            <a:xfrm>
              <a:off x="1944425" y="3876250"/>
              <a:ext cx="99900" cy="57925"/>
            </a:xfrm>
            <a:custGeom>
              <a:rect b="b" l="l" r="r" t="t"/>
              <a:pathLst>
                <a:path extrusionOk="0" h="2317" w="3996">
                  <a:moveTo>
                    <a:pt x="1988" y="0"/>
                  </a:moveTo>
                  <a:lnTo>
                    <a:pt x="1796" y="11"/>
                  </a:lnTo>
                  <a:lnTo>
                    <a:pt x="1616" y="21"/>
                  </a:lnTo>
                  <a:lnTo>
                    <a:pt x="1424" y="53"/>
                  </a:lnTo>
                  <a:lnTo>
                    <a:pt x="1244" y="85"/>
                  </a:lnTo>
                  <a:lnTo>
                    <a:pt x="1063" y="128"/>
                  </a:lnTo>
                  <a:lnTo>
                    <a:pt x="893" y="191"/>
                  </a:lnTo>
                  <a:lnTo>
                    <a:pt x="734" y="255"/>
                  </a:lnTo>
                  <a:lnTo>
                    <a:pt x="585" y="340"/>
                  </a:lnTo>
                  <a:lnTo>
                    <a:pt x="447" y="425"/>
                  </a:lnTo>
                  <a:lnTo>
                    <a:pt x="330" y="521"/>
                  </a:lnTo>
                  <a:lnTo>
                    <a:pt x="224" y="616"/>
                  </a:lnTo>
                  <a:lnTo>
                    <a:pt x="150" y="723"/>
                  </a:lnTo>
                  <a:lnTo>
                    <a:pt x="86" y="829"/>
                  </a:lnTo>
                  <a:lnTo>
                    <a:pt x="43" y="935"/>
                  </a:lnTo>
                  <a:lnTo>
                    <a:pt x="11" y="1041"/>
                  </a:lnTo>
                  <a:lnTo>
                    <a:pt x="1" y="1158"/>
                  </a:lnTo>
                  <a:lnTo>
                    <a:pt x="11" y="1264"/>
                  </a:lnTo>
                  <a:lnTo>
                    <a:pt x="43" y="1381"/>
                  </a:lnTo>
                  <a:lnTo>
                    <a:pt x="86" y="1488"/>
                  </a:lnTo>
                  <a:lnTo>
                    <a:pt x="150" y="1594"/>
                  </a:lnTo>
                  <a:lnTo>
                    <a:pt x="235" y="1689"/>
                  </a:lnTo>
                  <a:lnTo>
                    <a:pt x="341" y="1796"/>
                  </a:lnTo>
                  <a:lnTo>
                    <a:pt x="458" y="1881"/>
                  </a:lnTo>
                  <a:lnTo>
                    <a:pt x="596" y="1976"/>
                  </a:lnTo>
                  <a:lnTo>
                    <a:pt x="744" y="2051"/>
                  </a:lnTo>
                  <a:lnTo>
                    <a:pt x="904" y="2125"/>
                  </a:lnTo>
                  <a:lnTo>
                    <a:pt x="1074" y="2178"/>
                  </a:lnTo>
                  <a:lnTo>
                    <a:pt x="1254" y="2231"/>
                  </a:lnTo>
                  <a:lnTo>
                    <a:pt x="1435" y="2263"/>
                  </a:lnTo>
                  <a:lnTo>
                    <a:pt x="1626" y="2295"/>
                  </a:lnTo>
                  <a:lnTo>
                    <a:pt x="1818" y="2306"/>
                  </a:lnTo>
                  <a:lnTo>
                    <a:pt x="2009" y="2316"/>
                  </a:lnTo>
                  <a:lnTo>
                    <a:pt x="2200" y="2306"/>
                  </a:lnTo>
                  <a:lnTo>
                    <a:pt x="2391" y="2295"/>
                  </a:lnTo>
                  <a:lnTo>
                    <a:pt x="2572" y="2263"/>
                  </a:lnTo>
                  <a:lnTo>
                    <a:pt x="2753" y="2231"/>
                  </a:lnTo>
                  <a:lnTo>
                    <a:pt x="2933" y="2178"/>
                  </a:lnTo>
                  <a:lnTo>
                    <a:pt x="3103" y="2125"/>
                  </a:lnTo>
                  <a:lnTo>
                    <a:pt x="3263" y="2051"/>
                  </a:lnTo>
                  <a:lnTo>
                    <a:pt x="3411" y="1976"/>
                  </a:lnTo>
                  <a:lnTo>
                    <a:pt x="3549" y="1891"/>
                  </a:lnTo>
                  <a:lnTo>
                    <a:pt x="3666" y="1796"/>
                  </a:lnTo>
                  <a:lnTo>
                    <a:pt x="3773" y="1689"/>
                  </a:lnTo>
                  <a:lnTo>
                    <a:pt x="3847" y="1594"/>
                  </a:lnTo>
                  <a:lnTo>
                    <a:pt x="3911" y="1488"/>
                  </a:lnTo>
                  <a:lnTo>
                    <a:pt x="3964" y="1381"/>
                  </a:lnTo>
                  <a:lnTo>
                    <a:pt x="3985" y="1264"/>
                  </a:lnTo>
                  <a:lnTo>
                    <a:pt x="3996" y="1158"/>
                  </a:lnTo>
                  <a:lnTo>
                    <a:pt x="3985" y="1041"/>
                  </a:lnTo>
                  <a:lnTo>
                    <a:pt x="3953" y="935"/>
                  </a:lnTo>
                  <a:lnTo>
                    <a:pt x="3911" y="829"/>
                  </a:lnTo>
                  <a:lnTo>
                    <a:pt x="3847" y="723"/>
                  </a:lnTo>
                  <a:lnTo>
                    <a:pt x="3762" y="616"/>
                  </a:lnTo>
                  <a:lnTo>
                    <a:pt x="3666" y="521"/>
                  </a:lnTo>
                  <a:lnTo>
                    <a:pt x="3539" y="425"/>
                  </a:lnTo>
                  <a:lnTo>
                    <a:pt x="3401" y="340"/>
                  </a:lnTo>
                  <a:lnTo>
                    <a:pt x="3252" y="255"/>
                  </a:lnTo>
                  <a:lnTo>
                    <a:pt x="3093" y="191"/>
                  </a:lnTo>
                  <a:lnTo>
                    <a:pt x="2923" y="128"/>
                  </a:lnTo>
                  <a:lnTo>
                    <a:pt x="2742" y="85"/>
                  </a:lnTo>
                  <a:lnTo>
                    <a:pt x="2561" y="53"/>
                  </a:lnTo>
                  <a:lnTo>
                    <a:pt x="2370" y="21"/>
                  </a:lnTo>
                  <a:lnTo>
                    <a:pt x="2179" y="1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5"/>
            <p:cNvSpPr/>
            <p:nvPr/>
          </p:nvSpPr>
          <p:spPr>
            <a:xfrm>
              <a:off x="1663675" y="3876250"/>
              <a:ext cx="99625" cy="57925"/>
            </a:xfrm>
            <a:custGeom>
              <a:rect b="b" l="l" r="r" t="t"/>
              <a:pathLst>
                <a:path extrusionOk="0" h="2317" w="3985">
                  <a:moveTo>
                    <a:pt x="1987" y="0"/>
                  </a:moveTo>
                  <a:lnTo>
                    <a:pt x="1796" y="11"/>
                  </a:lnTo>
                  <a:lnTo>
                    <a:pt x="1605" y="21"/>
                  </a:lnTo>
                  <a:lnTo>
                    <a:pt x="1414" y="53"/>
                  </a:lnTo>
                  <a:lnTo>
                    <a:pt x="1233" y="85"/>
                  </a:lnTo>
                  <a:lnTo>
                    <a:pt x="1052" y="128"/>
                  </a:lnTo>
                  <a:lnTo>
                    <a:pt x="882" y="191"/>
                  </a:lnTo>
                  <a:lnTo>
                    <a:pt x="723" y="255"/>
                  </a:lnTo>
                  <a:lnTo>
                    <a:pt x="574" y="340"/>
                  </a:lnTo>
                  <a:lnTo>
                    <a:pt x="436" y="425"/>
                  </a:lnTo>
                  <a:lnTo>
                    <a:pt x="319" y="521"/>
                  </a:lnTo>
                  <a:lnTo>
                    <a:pt x="224" y="616"/>
                  </a:lnTo>
                  <a:lnTo>
                    <a:pt x="139" y="723"/>
                  </a:lnTo>
                  <a:lnTo>
                    <a:pt x="75" y="829"/>
                  </a:lnTo>
                  <a:lnTo>
                    <a:pt x="32" y="935"/>
                  </a:lnTo>
                  <a:lnTo>
                    <a:pt x="1" y="1041"/>
                  </a:lnTo>
                  <a:lnTo>
                    <a:pt x="1" y="1158"/>
                  </a:lnTo>
                  <a:lnTo>
                    <a:pt x="1" y="1264"/>
                  </a:lnTo>
                  <a:lnTo>
                    <a:pt x="32" y="1381"/>
                  </a:lnTo>
                  <a:lnTo>
                    <a:pt x="75" y="1488"/>
                  </a:lnTo>
                  <a:lnTo>
                    <a:pt x="139" y="1594"/>
                  </a:lnTo>
                  <a:lnTo>
                    <a:pt x="224" y="1689"/>
                  </a:lnTo>
                  <a:lnTo>
                    <a:pt x="330" y="1796"/>
                  </a:lnTo>
                  <a:lnTo>
                    <a:pt x="447" y="1891"/>
                  </a:lnTo>
                  <a:lnTo>
                    <a:pt x="585" y="1976"/>
                  </a:lnTo>
                  <a:lnTo>
                    <a:pt x="734" y="2051"/>
                  </a:lnTo>
                  <a:lnTo>
                    <a:pt x="893" y="2125"/>
                  </a:lnTo>
                  <a:lnTo>
                    <a:pt x="1063" y="2178"/>
                  </a:lnTo>
                  <a:lnTo>
                    <a:pt x="1244" y="2231"/>
                  </a:lnTo>
                  <a:lnTo>
                    <a:pt x="1424" y="2263"/>
                  </a:lnTo>
                  <a:lnTo>
                    <a:pt x="1615" y="2295"/>
                  </a:lnTo>
                  <a:lnTo>
                    <a:pt x="1807" y="2306"/>
                  </a:lnTo>
                  <a:lnTo>
                    <a:pt x="1998" y="2316"/>
                  </a:lnTo>
                  <a:lnTo>
                    <a:pt x="2189" y="2306"/>
                  </a:lnTo>
                  <a:lnTo>
                    <a:pt x="2380" y="2295"/>
                  </a:lnTo>
                  <a:lnTo>
                    <a:pt x="2561" y="2263"/>
                  </a:lnTo>
                  <a:lnTo>
                    <a:pt x="2752" y="2231"/>
                  </a:lnTo>
                  <a:lnTo>
                    <a:pt x="2922" y="2178"/>
                  </a:lnTo>
                  <a:lnTo>
                    <a:pt x="3092" y="2125"/>
                  </a:lnTo>
                  <a:lnTo>
                    <a:pt x="3252" y="2051"/>
                  </a:lnTo>
                  <a:lnTo>
                    <a:pt x="3411" y="1976"/>
                  </a:lnTo>
                  <a:lnTo>
                    <a:pt x="3539" y="1881"/>
                  </a:lnTo>
                  <a:lnTo>
                    <a:pt x="3655" y="1796"/>
                  </a:lnTo>
                  <a:lnTo>
                    <a:pt x="3762" y="1689"/>
                  </a:lnTo>
                  <a:lnTo>
                    <a:pt x="3847" y="1594"/>
                  </a:lnTo>
                  <a:lnTo>
                    <a:pt x="3910" y="1488"/>
                  </a:lnTo>
                  <a:lnTo>
                    <a:pt x="3953" y="1381"/>
                  </a:lnTo>
                  <a:lnTo>
                    <a:pt x="3974" y="1264"/>
                  </a:lnTo>
                  <a:lnTo>
                    <a:pt x="3985" y="1158"/>
                  </a:lnTo>
                  <a:lnTo>
                    <a:pt x="3974" y="1041"/>
                  </a:lnTo>
                  <a:lnTo>
                    <a:pt x="3953" y="935"/>
                  </a:lnTo>
                  <a:lnTo>
                    <a:pt x="3900" y="829"/>
                  </a:lnTo>
                  <a:lnTo>
                    <a:pt x="3836" y="723"/>
                  </a:lnTo>
                  <a:lnTo>
                    <a:pt x="3751" y="616"/>
                  </a:lnTo>
                  <a:lnTo>
                    <a:pt x="3655" y="521"/>
                  </a:lnTo>
                  <a:lnTo>
                    <a:pt x="3539" y="425"/>
                  </a:lnTo>
                  <a:lnTo>
                    <a:pt x="3400" y="340"/>
                  </a:lnTo>
                  <a:lnTo>
                    <a:pt x="3241" y="255"/>
                  </a:lnTo>
                  <a:lnTo>
                    <a:pt x="3082" y="191"/>
                  </a:lnTo>
                  <a:lnTo>
                    <a:pt x="2912" y="128"/>
                  </a:lnTo>
                  <a:lnTo>
                    <a:pt x="2731" y="85"/>
                  </a:lnTo>
                  <a:lnTo>
                    <a:pt x="2550" y="53"/>
                  </a:lnTo>
                  <a:lnTo>
                    <a:pt x="2370" y="21"/>
                  </a:lnTo>
                  <a:lnTo>
                    <a:pt x="2179" y="11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5"/>
            <p:cNvSpPr/>
            <p:nvPr/>
          </p:nvSpPr>
          <p:spPr>
            <a:xfrm>
              <a:off x="1945500" y="4039075"/>
              <a:ext cx="99625" cy="57650"/>
            </a:xfrm>
            <a:custGeom>
              <a:rect b="b" l="l" r="r" t="t"/>
              <a:pathLst>
                <a:path extrusionOk="0" h="2306" w="3985">
                  <a:moveTo>
                    <a:pt x="1796" y="0"/>
                  </a:moveTo>
                  <a:lnTo>
                    <a:pt x="1605" y="21"/>
                  </a:lnTo>
                  <a:lnTo>
                    <a:pt x="1424" y="43"/>
                  </a:lnTo>
                  <a:lnTo>
                    <a:pt x="1233" y="85"/>
                  </a:lnTo>
                  <a:lnTo>
                    <a:pt x="1063" y="128"/>
                  </a:lnTo>
                  <a:lnTo>
                    <a:pt x="893" y="191"/>
                  </a:lnTo>
                  <a:lnTo>
                    <a:pt x="733" y="255"/>
                  </a:lnTo>
                  <a:lnTo>
                    <a:pt x="574" y="340"/>
                  </a:lnTo>
                  <a:lnTo>
                    <a:pt x="446" y="425"/>
                  </a:lnTo>
                  <a:lnTo>
                    <a:pt x="319" y="521"/>
                  </a:lnTo>
                  <a:lnTo>
                    <a:pt x="223" y="616"/>
                  </a:lnTo>
                  <a:lnTo>
                    <a:pt x="138" y="723"/>
                  </a:lnTo>
                  <a:lnTo>
                    <a:pt x="75" y="829"/>
                  </a:lnTo>
                  <a:lnTo>
                    <a:pt x="32" y="935"/>
                  </a:lnTo>
                  <a:lnTo>
                    <a:pt x="11" y="1041"/>
                  </a:lnTo>
                  <a:lnTo>
                    <a:pt x="0" y="1158"/>
                  </a:lnTo>
                  <a:lnTo>
                    <a:pt x="11" y="1264"/>
                  </a:lnTo>
                  <a:lnTo>
                    <a:pt x="32" y="1371"/>
                  </a:lnTo>
                  <a:lnTo>
                    <a:pt x="85" y="1487"/>
                  </a:lnTo>
                  <a:lnTo>
                    <a:pt x="149" y="1594"/>
                  </a:lnTo>
                  <a:lnTo>
                    <a:pt x="234" y="1689"/>
                  </a:lnTo>
                  <a:lnTo>
                    <a:pt x="330" y="1785"/>
                  </a:lnTo>
                  <a:lnTo>
                    <a:pt x="446" y="1881"/>
                  </a:lnTo>
                  <a:lnTo>
                    <a:pt x="585" y="1976"/>
                  </a:lnTo>
                  <a:lnTo>
                    <a:pt x="733" y="2051"/>
                  </a:lnTo>
                  <a:lnTo>
                    <a:pt x="903" y="2114"/>
                  </a:lnTo>
                  <a:lnTo>
                    <a:pt x="1073" y="2178"/>
                  </a:lnTo>
                  <a:lnTo>
                    <a:pt x="1243" y="2221"/>
                  </a:lnTo>
                  <a:lnTo>
                    <a:pt x="1435" y="2263"/>
                  </a:lnTo>
                  <a:lnTo>
                    <a:pt x="1615" y="2284"/>
                  </a:lnTo>
                  <a:lnTo>
                    <a:pt x="1806" y="2306"/>
                  </a:lnTo>
                  <a:lnTo>
                    <a:pt x="2189" y="2306"/>
                  </a:lnTo>
                  <a:lnTo>
                    <a:pt x="2380" y="2284"/>
                  </a:lnTo>
                  <a:lnTo>
                    <a:pt x="2571" y="2263"/>
                  </a:lnTo>
                  <a:lnTo>
                    <a:pt x="2752" y="2221"/>
                  </a:lnTo>
                  <a:lnTo>
                    <a:pt x="2933" y="2178"/>
                  </a:lnTo>
                  <a:lnTo>
                    <a:pt x="3092" y="2114"/>
                  </a:lnTo>
                  <a:lnTo>
                    <a:pt x="3262" y="2051"/>
                  </a:lnTo>
                  <a:lnTo>
                    <a:pt x="3411" y="1966"/>
                  </a:lnTo>
                  <a:lnTo>
                    <a:pt x="3549" y="1881"/>
                  </a:lnTo>
                  <a:lnTo>
                    <a:pt x="3666" y="1785"/>
                  </a:lnTo>
                  <a:lnTo>
                    <a:pt x="3761" y="1689"/>
                  </a:lnTo>
                  <a:lnTo>
                    <a:pt x="3846" y="1583"/>
                  </a:lnTo>
                  <a:lnTo>
                    <a:pt x="3910" y="1487"/>
                  </a:lnTo>
                  <a:lnTo>
                    <a:pt x="3953" y="1371"/>
                  </a:lnTo>
                  <a:lnTo>
                    <a:pt x="3985" y="1264"/>
                  </a:lnTo>
                  <a:lnTo>
                    <a:pt x="3985" y="1158"/>
                  </a:lnTo>
                  <a:lnTo>
                    <a:pt x="3974" y="1041"/>
                  </a:lnTo>
                  <a:lnTo>
                    <a:pt x="3953" y="935"/>
                  </a:lnTo>
                  <a:lnTo>
                    <a:pt x="3900" y="829"/>
                  </a:lnTo>
                  <a:lnTo>
                    <a:pt x="3836" y="723"/>
                  </a:lnTo>
                  <a:lnTo>
                    <a:pt x="3761" y="616"/>
                  </a:lnTo>
                  <a:lnTo>
                    <a:pt x="3655" y="521"/>
                  </a:lnTo>
                  <a:lnTo>
                    <a:pt x="3538" y="425"/>
                  </a:lnTo>
                  <a:lnTo>
                    <a:pt x="3400" y="340"/>
                  </a:lnTo>
                  <a:lnTo>
                    <a:pt x="3251" y="255"/>
                  </a:lnTo>
                  <a:lnTo>
                    <a:pt x="3081" y="191"/>
                  </a:lnTo>
                  <a:lnTo>
                    <a:pt x="2911" y="128"/>
                  </a:lnTo>
                  <a:lnTo>
                    <a:pt x="2741" y="85"/>
                  </a:lnTo>
                  <a:lnTo>
                    <a:pt x="2561" y="43"/>
                  </a:lnTo>
                  <a:lnTo>
                    <a:pt x="2370" y="21"/>
                  </a:lnTo>
                  <a:lnTo>
                    <a:pt x="21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5"/>
            <p:cNvSpPr/>
            <p:nvPr/>
          </p:nvSpPr>
          <p:spPr>
            <a:xfrm>
              <a:off x="1664475" y="4039075"/>
              <a:ext cx="99900" cy="57650"/>
            </a:xfrm>
            <a:custGeom>
              <a:rect b="b" l="l" r="r" t="t"/>
              <a:pathLst>
                <a:path extrusionOk="0" h="2306" w="3996">
                  <a:moveTo>
                    <a:pt x="1796" y="0"/>
                  </a:moveTo>
                  <a:lnTo>
                    <a:pt x="1605" y="21"/>
                  </a:lnTo>
                  <a:lnTo>
                    <a:pt x="1424" y="43"/>
                  </a:lnTo>
                  <a:lnTo>
                    <a:pt x="1233" y="85"/>
                  </a:lnTo>
                  <a:lnTo>
                    <a:pt x="1063" y="128"/>
                  </a:lnTo>
                  <a:lnTo>
                    <a:pt x="893" y="191"/>
                  </a:lnTo>
                  <a:lnTo>
                    <a:pt x="733" y="255"/>
                  </a:lnTo>
                  <a:lnTo>
                    <a:pt x="574" y="340"/>
                  </a:lnTo>
                  <a:lnTo>
                    <a:pt x="447" y="425"/>
                  </a:lnTo>
                  <a:lnTo>
                    <a:pt x="319" y="521"/>
                  </a:lnTo>
                  <a:lnTo>
                    <a:pt x="223" y="616"/>
                  </a:lnTo>
                  <a:lnTo>
                    <a:pt x="139" y="723"/>
                  </a:lnTo>
                  <a:lnTo>
                    <a:pt x="75" y="829"/>
                  </a:lnTo>
                  <a:lnTo>
                    <a:pt x="32" y="935"/>
                  </a:lnTo>
                  <a:lnTo>
                    <a:pt x="11" y="1041"/>
                  </a:lnTo>
                  <a:lnTo>
                    <a:pt x="0" y="1158"/>
                  </a:lnTo>
                  <a:lnTo>
                    <a:pt x="11" y="1264"/>
                  </a:lnTo>
                  <a:lnTo>
                    <a:pt x="32" y="1371"/>
                  </a:lnTo>
                  <a:lnTo>
                    <a:pt x="85" y="1487"/>
                  </a:lnTo>
                  <a:lnTo>
                    <a:pt x="149" y="1594"/>
                  </a:lnTo>
                  <a:lnTo>
                    <a:pt x="234" y="1689"/>
                  </a:lnTo>
                  <a:lnTo>
                    <a:pt x="330" y="1785"/>
                  </a:lnTo>
                  <a:lnTo>
                    <a:pt x="447" y="1881"/>
                  </a:lnTo>
                  <a:lnTo>
                    <a:pt x="585" y="1966"/>
                  </a:lnTo>
                  <a:lnTo>
                    <a:pt x="744" y="2051"/>
                  </a:lnTo>
                  <a:lnTo>
                    <a:pt x="903" y="2114"/>
                  </a:lnTo>
                  <a:lnTo>
                    <a:pt x="1073" y="2178"/>
                  </a:lnTo>
                  <a:lnTo>
                    <a:pt x="1254" y="2221"/>
                  </a:lnTo>
                  <a:lnTo>
                    <a:pt x="1435" y="2263"/>
                  </a:lnTo>
                  <a:lnTo>
                    <a:pt x="1615" y="2284"/>
                  </a:lnTo>
                  <a:lnTo>
                    <a:pt x="1807" y="2306"/>
                  </a:lnTo>
                  <a:lnTo>
                    <a:pt x="2189" y="2306"/>
                  </a:lnTo>
                  <a:lnTo>
                    <a:pt x="2380" y="2284"/>
                  </a:lnTo>
                  <a:lnTo>
                    <a:pt x="2572" y="2263"/>
                  </a:lnTo>
                  <a:lnTo>
                    <a:pt x="2752" y="2221"/>
                  </a:lnTo>
                  <a:lnTo>
                    <a:pt x="2933" y="2178"/>
                  </a:lnTo>
                  <a:lnTo>
                    <a:pt x="3103" y="2114"/>
                  </a:lnTo>
                  <a:lnTo>
                    <a:pt x="3262" y="2051"/>
                  </a:lnTo>
                  <a:lnTo>
                    <a:pt x="3411" y="1976"/>
                  </a:lnTo>
                  <a:lnTo>
                    <a:pt x="3549" y="1881"/>
                  </a:lnTo>
                  <a:lnTo>
                    <a:pt x="3666" y="1785"/>
                  </a:lnTo>
                  <a:lnTo>
                    <a:pt x="3762" y="1689"/>
                  </a:lnTo>
                  <a:lnTo>
                    <a:pt x="3847" y="1594"/>
                  </a:lnTo>
                  <a:lnTo>
                    <a:pt x="3910" y="1487"/>
                  </a:lnTo>
                  <a:lnTo>
                    <a:pt x="3953" y="1371"/>
                  </a:lnTo>
                  <a:lnTo>
                    <a:pt x="3985" y="1264"/>
                  </a:lnTo>
                  <a:lnTo>
                    <a:pt x="3995" y="1158"/>
                  </a:lnTo>
                  <a:lnTo>
                    <a:pt x="3985" y="1041"/>
                  </a:lnTo>
                  <a:lnTo>
                    <a:pt x="3953" y="935"/>
                  </a:lnTo>
                  <a:lnTo>
                    <a:pt x="3910" y="829"/>
                  </a:lnTo>
                  <a:lnTo>
                    <a:pt x="3847" y="723"/>
                  </a:lnTo>
                  <a:lnTo>
                    <a:pt x="3762" y="616"/>
                  </a:lnTo>
                  <a:lnTo>
                    <a:pt x="3655" y="521"/>
                  </a:lnTo>
                  <a:lnTo>
                    <a:pt x="3538" y="425"/>
                  </a:lnTo>
                  <a:lnTo>
                    <a:pt x="3400" y="340"/>
                  </a:lnTo>
                  <a:lnTo>
                    <a:pt x="3252" y="255"/>
                  </a:lnTo>
                  <a:lnTo>
                    <a:pt x="3092" y="191"/>
                  </a:lnTo>
                  <a:lnTo>
                    <a:pt x="2922" y="128"/>
                  </a:lnTo>
                  <a:lnTo>
                    <a:pt x="2742" y="85"/>
                  </a:lnTo>
                  <a:lnTo>
                    <a:pt x="2561" y="43"/>
                  </a:lnTo>
                  <a:lnTo>
                    <a:pt x="2370" y="21"/>
                  </a:lnTo>
                  <a:lnTo>
                    <a:pt x="21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5"/>
            <p:cNvSpPr/>
            <p:nvPr/>
          </p:nvSpPr>
          <p:spPr>
            <a:xfrm>
              <a:off x="2495050" y="3874650"/>
              <a:ext cx="386500" cy="223925"/>
            </a:xfrm>
            <a:custGeom>
              <a:rect b="b" l="l" r="r" t="t"/>
              <a:pathLst>
                <a:path extrusionOk="0" h="8957" w="15460">
                  <a:moveTo>
                    <a:pt x="7332" y="0"/>
                  </a:moveTo>
                  <a:lnTo>
                    <a:pt x="6960" y="22"/>
                  </a:lnTo>
                  <a:lnTo>
                    <a:pt x="6599" y="43"/>
                  </a:lnTo>
                  <a:lnTo>
                    <a:pt x="6227" y="75"/>
                  </a:lnTo>
                  <a:lnTo>
                    <a:pt x="5865" y="128"/>
                  </a:lnTo>
                  <a:lnTo>
                    <a:pt x="5504" y="181"/>
                  </a:lnTo>
                  <a:lnTo>
                    <a:pt x="5143" y="245"/>
                  </a:lnTo>
                  <a:lnTo>
                    <a:pt x="4792" y="319"/>
                  </a:lnTo>
                  <a:lnTo>
                    <a:pt x="4452" y="415"/>
                  </a:lnTo>
                  <a:lnTo>
                    <a:pt x="4112" y="510"/>
                  </a:lnTo>
                  <a:lnTo>
                    <a:pt x="3772" y="617"/>
                  </a:lnTo>
                  <a:lnTo>
                    <a:pt x="3454" y="734"/>
                  </a:lnTo>
                  <a:lnTo>
                    <a:pt x="3135" y="861"/>
                  </a:lnTo>
                  <a:lnTo>
                    <a:pt x="2827" y="999"/>
                  </a:lnTo>
                  <a:lnTo>
                    <a:pt x="2529" y="1148"/>
                  </a:lnTo>
                  <a:lnTo>
                    <a:pt x="2242" y="1307"/>
                  </a:lnTo>
                  <a:lnTo>
                    <a:pt x="1966" y="1477"/>
                  </a:lnTo>
                  <a:lnTo>
                    <a:pt x="1711" y="1647"/>
                  </a:lnTo>
                  <a:lnTo>
                    <a:pt x="1477" y="1828"/>
                  </a:lnTo>
                  <a:lnTo>
                    <a:pt x="1254" y="2008"/>
                  </a:lnTo>
                  <a:lnTo>
                    <a:pt x="1053" y="2200"/>
                  </a:lnTo>
                  <a:lnTo>
                    <a:pt x="872" y="2391"/>
                  </a:lnTo>
                  <a:lnTo>
                    <a:pt x="702" y="2582"/>
                  </a:lnTo>
                  <a:lnTo>
                    <a:pt x="553" y="2784"/>
                  </a:lnTo>
                  <a:lnTo>
                    <a:pt x="426" y="2997"/>
                  </a:lnTo>
                  <a:lnTo>
                    <a:pt x="309" y="3198"/>
                  </a:lnTo>
                  <a:lnTo>
                    <a:pt x="213" y="3411"/>
                  </a:lnTo>
                  <a:lnTo>
                    <a:pt x="139" y="3623"/>
                  </a:lnTo>
                  <a:lnTo>
                    <a:pt x="75" y="3836"/>
                  </a:lnTo>
                  <a:lnTo>
                    <a:pt x="33" y="4048"/>
                  </a:lnTo>
                  <a:lnTo>
                    <a:pt x="1" y="4261"/>
                  </a:lnTo>
                  <a:lnTo>
                    <a:pt x="1" y="4473"/>
                  </a:lnTo>
                  <a:lnTo>
                    <a:pt x="11" y="4686"/>
                  </a:lnTo>
                  <a:lnTo>
                    <a:pt x="33" y="4909"/>
                  </a:lnTo>
                  <a:lnTo>
                    <a:pt x="86" y="5121"/>
                  </a:lnTo>
                  <a:lnTo>
                    <a:pt x="149" y="5334"/>
                  </a:lnTo>
                  <a:lnTo>
                    <a:pt x="224" y="5546"/>
                  </a:lnTo>
                  <a:lnTo>
                    <a:pt x="319" y="5748"/>
                  </a:lnTo>
                  <a:lnTo>
                    <a:pt x="436" y="5961"/>
                  </a:lnTo>
                  <a:lnTo>
                    <a:pt x="574" y="6163"/>
                  </a:lnTo>
                  <a:lnTo>
                    <a:pt x="723" y="6365"/>
                  </a:lnTo>
                  <a:lnTo>
                    <a:pt x="893" y="6556"/>
                  </a:lnTo>
                  <a:lnTo>
                    <a:pt x="1084" y="6758"/>
                  </a:lnTo>
                  <a:lnTo>
                    <a:pt x="1286" y="6938"/>
                  </a:lnTo>
                  <a:lnTo>
                    <a:pt x="1509" y="7130"/>
                  </a:lnTo>
                  <a:lnTo>
                    <a:pt x="1743" y="7300"/>
                  </a:lnTo>
                  <a:lnTo>
                    <a:pt x="1998" y="7480"/>
                  </a:lnTo>
                  <a:lnTo>
                    <a:pt x="2274" y="7639"/>
                  </a:lnTo>
                  <a:lnTo>
                    <a:pt x="2572" y="7799"/>
                  </a:lnTo>
                  <a:lnTo>
                    <a:pt x="2869" y="7948"/>
                  </a:lnTo>
                  <a:lnTo>
                    <a:pt x="3177" y="8086"/>
                  </a:lnTo>
                  <a:lnTo>
                    <a:pt x="3496" y="8213"/>
                  </a:lnTo>
                  <a:lnTo>
                    <a:pt x="3815" y="8330"/>
                  </a:lnTo>
                  <a:lnTo>
                    <a:pt x="4155" y="8447"/>
                  </a:lnTo>
                  <a:lnTo>
                    <a:pt x="4495" y="8543"/>
                  </a:lnTo>
                  <a:lnTo>
                    <a:pt x="4846" y="8628"/>
                  </a:lnTo>
                  <a:lnTo>
                    <a:pt x="5196" y="8702"/>
                  </a:lnTo>
                  <a:lnTo>
                    <a:pt x="5547" y="8766"/>
                  </a:lnTo>
                  <a:lnTo>
                    <a:pt x="5908" y="8829"/>
                  </a:lnTo>
                  <a:lnTo>
                    <a:pt x="6280" y="8872"/>
                  </a:lnTo>
                  <a:lnTo>
                    <a:pt x="6641" y="8904"/>
                  </a:lnTo>
                  <a:lnTo>
                    <a:pt x="7013" y="8936"/>
                  </a:lnTo>
                  <a:lnTo>
                    <a:pt x="7385" y="8946"/>
                  </a:lnTo>
                  <a:lnTo>
                    <a:pt x="7757" y="8957"/>
                  </a:lnTo>
                  <a:lnTo>
                    <a:pt x="8129" y="8946"/>
                  </a:lnTo>
                  <a:lnTo>
                    <a:pt x="8500" y="8936"/>
                  </a:lnTo>
                  <a:lnTo>
                    <a:pt x="8862" y="8904"/>
                  </a:lnTo>
                  <a:lnTo>
                    <a:pt x="9233" y="8872"/>
                  </a:lnTo>
                  <a:lnTo>
                    <a:pt x="9595" y="8829"/>
                  </a:lnTo>
                  <a:lnTo>
                    <a:pt x="9956" y="8766"/>
                  </a:lnTo>
                  <a:lnTo>
                    <a:pt x="10317" y="8702"/>
                  </a:lnTo>
                  <a:lnTo>
                    <a:pt x="10668" y="8628"/>
                  </a:lnTo>
                  <a:lnTo>
                    <a:pt x="11008" y="8543"/>
                  </a:lnTo>
                  <a:lnTo>
                    <a:pt x="11348" y="8447"/>
                  </a:lnTo>
                  <a:lnTo>
                    <a:pt x="11688" y="8330"/>
                  </a:lnTo>
                  <a:lnTo>
                    <a:pt x="12007" y="8213"/>
                  </a:lnTo>
                  <a:lnTo>
                    <a:pt x="12325" y="8086"/>
                  </a:lnTo>
                  <a:lnTo>
                    <a:pt x="12633" y="7948"/>
                  </a:lnTo>
                  <a:lnTo>
                    <a:pt x="12931" y="7799"/>
                  </a:lnTo>
                  <a:lnTo>
                    <a:pt x="13218" y="7639"/>
                  </a:lnTo>
                  <a:lnTo>
                    <a:pt x="13494" y="7480"/>
                  </a:lnTo>
                  <a:lnTo>
                    <a:pt x="13749" y="7300"/>
                  </a:lnTo>
                  <a:lnTo>
                    <a:pt x="13983" y="7130"/>
                  </a:lnTo>
                  <a:lnTo>
                    <a:pt x="14206" y="6938"/>
                  </a:lnTo>
                  <a:lnTo>
                    <a:pt x="14408" y="6758"/>
                  </a:lnTo>
                  <a:lnTo>
                    <a:pt x="14588" y="6556"/>
                  </a:lnTo>
                  <a:lnTo>
                    <a:pt x="14758" y="6365"/>
                  </a:lnTo>
                  <a:lnTo>
                    <a:pt x="14907" y="6163"/>
                  </a:lnTo>
                  <a:lnTo>
                    <a:pt x="15035" y="5961"/>
                  </a:lnTo>
                  <a:lnTo>
                    <a:pt x="15151" y="5748"/>
                  </a:lnTo>
                  <a:lnTo>
                    <a:pt x="15247" y="5546"/>
                  </a:lnTo>
                  <a:lnTo>
                    <a:pt x="15332" y="5334"/>
                  </a:lnTo>
                  <a:lnTo>
                    <a:pt x="15385" y="5121"/>
                  </a:lnTo>
                  <a:lnTo>
                    <a:pt x="15428" y="4909"/>
                  </a:lnTo>
                  <a:lnTo>
                    <a:pt x="15460" y="4686"/>
                  </a:lnTo>
                  <a:lnTo>
                    <a:pt x="15460" y="4473"/>
                  </a:lnTo>
                  <a:lnTo>
                    <a:pt x="15449" y="4261"/>
                  </a:lnTo>
                  <a:lnTo>
                    <a:pt x="15428" y="4048"/>
                  </a:lnTo>
                  <a:lnTo>
                    <a:pt x="15385" y="3836"/>
                  </a:lnTo>
                  <a:lnTo>
                    <a:pt x="15321" y="3623"/>
                  </a:lnTo>
                  <a:lnTo>
                    <a:pt x="15236" y="3411"/>
                  </a:lnTo>
                  <a:lnTo>
                    <a:pt x="15141" y="3198"/>
                  </a:lnTo>
                  <a:lnTo>
                    <a:pt x="15024" y="2997"/>
                  </a:lnTo>
                  <a:lnTo>
                    <a:pt x="14886" y="2784"/>
                  </a:lnTo>
                  <a:lnTo>
                    <a:pt x="14737" y="2582"/>
                  </a:lnTo>
                  <a:lnTo>
                    <a:pt x="14567" y="2391"/>
                  </a:lnTo>
                  <a:lnTo>
                    <a:pt x="14376" y="2200"/>
                  </a:lnTo>
                  <a:lnTo>
                    <a:pt x="14174" y="2008"/>
                  </a:lnTo>
                  <a:lnTo>
                    <a:pt x="13951" y="1828"/>
                  </a:lnTo>
                  <a:lnTo>
                    <a:pt x="13717" y="1647"/>
                  </a:lnTo>
                  <a:lnTo>
                    <a:pt x="13462" y="1477"/>
                  </a:lnTo>
                  <a:lnTo>
                    <a:pt x="13186" y="1307"/>
                  </a:lnTo>
                  <a:lnTo>
                    <a:pt x="12899" y="1148"/>
                  </a:lnTo>
                  <a:lnTo>
                    <a:pt x="12591" y="999"/>
                  </a:lnTo>
                  <a:lnTo>
                    <a:pt x="12283" y="861"/>
                  </a:lnTo>
                  <a:lnTo>
                    <a:pt x="11964" y="734"/>
                  </a:lnTo>
                  <a:lnTo>
                    <a:pt x="11645" y="617"/>
                  </a:lnTo>
                  <a:lnTo>
                    <a:pt x="11305" y="510"/>
                  </a:lnTo>
                  <a:lnTo>
                    <a:pt x="10965" y="415"/>
                  </a:lnTo>
                  <a:lnTo>
                    <a:pt x="10615" y="319"/>
                  </a:lnTo>
                  <a:lnTo>
                    <a:pt x="10264" y="245"/>
                  </a:lnTo>
                  <a:lnTo>
                    <a:pt x="9913" y="181"/>
                  </a:lnTo>
                  <a:lnTo>
                    <a:pt x="9552" y="128"/>
                  </a:lnTo>
                  <a:lnTo>
                    <a:pt x="9180" y="75"/>
                  </a:lnTo>
                  <a:lnTo>
                    <a:pt x="8819" y="43"/>
                  </a:lnTo>
                  <a:lnTo>
                    <a:pt x="8447" y="22"/>
                  </a:lnTo>
                  <a:lnTo>
                    <a:pt x="80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5"/>
            <p:cNvSpPr/>
            <p:nvPr/>
          </p:nvSpPr>
          <p:spPr>
            <a:xfrm>
              <a:off x="2084150" y="4119025"/>
              <a:ext cx="99625" cy="57925"/>
            </a:xfrm>
            <a:custGeom>
              <a:rect b="b" l="l" r="r" t="t"/>
              <a:pathLst>
                <a:path extrusionOk="0" h="2317" w="3985">
                  <a:moveTo>
                    <a:pt x="1987" y="0"/>
                  </a:moveTo>
                  <a:lnTo>
                    <a:pt x="1796" y="11"/>
                  </a:lnTo>
                  <a:lnTo>
                    <a:pt x="1605" y="21"/>
                  </a:lnTo>
                  <a:lnTo>
                    <a:pt x="1424" y="53"/>
                  </a:lnTo>
                  <a:lnTo>
                    <a:pt x="1233" y="85"/>
                  </a:lnTo>
                  <a:lnTo>
                    <a:pt x="1063" y="138"/>
                  </a:lnTo>
                  <a:lnTo>
                    <a:pt x="893" y="191"/>
                  </a:lnTo>
                  <a:lnTo>
                    <a:pt x="733" y="266"/>
                  </a:lnTo>
                  <a:lnTo>
                    <a:pt x="574" y="340"/>
                  </a:lnTo>
                  <a:lnTo>
                    <a:pt x="447" y="425"/>
                  </a:lnTo>
                  <a:lnTo>
                    <a:pt x="330" y="521"/>
                  </a:lnTo>
                  <a:lnTo>
                    <a:pt x="223" y="616"/>
                  </a:lnTo>
                  <a:lnTo>
                    <a:pt x="138" y="723"/>
                  </a:lnTo>
                  <a:lnTo>
                    <a:pt x="75" y="829"/>
                  </a:lnTo>
                  <a:lnTo>
                    <a:pt x="32" y="935"/>
                  </a:lnTo>
                  <a:lnTo>
                    <a:pt x="11" y="1052"/>
                  </a:lnTo>
                  <a:lnTo>
                    <a:pt x="0" y="1158"/>
                  </a:lnTo>
                  <a:lnTo>
                    <a:pt x="11" y="1264"/>
                  </a:lnTo>
                  <a:lnTo>
                    <a:pt x="32" y="1381"/>
                  </a:lnTo>
                  <a:lnTo>
                    <a:pt x="85" y="1487"/>
                  </a:lnTo>
                  <a:lnTo>
                    <a:pt x="149" y="1594"/>
                  </a:lnTo>
                  <a:lnTo>
                    <a:pt x="234" y="1700"/>
                  </a:lnTo>
                  <a:lnTo>
                    <a:pt x="330" y="1796"/>
                  </a:lnTo>
                  <a:lnTo>
                    <a:pt x="447" y="1891"/>
                  </a:lnTo>
                  <a:lnTo>
                    <a:pt x="585" y="1976"/>
                  </a:lnTo>
                  <a:lnTo>
                    <a:pt x="744" y="2051"/>
                  </a:lnTo>
                  <a:lnTo>
                    <a:pt x="903" y="2125"/>
                  </a:lnTo>
                  <a:lnTo>
                    <a:pt x="1073" y="2178"/>
                  </a:lnTo>
                  <a:lnTo>
                    <a:pt x="1243" y="2231"/>
                  </a:lnTo>
                  <a:lnTo>
                    <a:pt x="1435" y="2263"/>
                  </a:lnTo>
                  <a:lnTo>
                    <a:pt x="1615" y="2295"/>
                  </a:lnTo>
                  <a:lnTo>
                    <a:pt x="1807" y="2306"/>
                  </a:lnTo>
                  <a:lnTo>
                    <a:pt x="1998" y="2316"/>
                  </a:lnTo>
                  <a:lnTo>
                    <a:pt x="2189" y="2306"/>
                  </a:lnTo>
                  <a:lnTo>
                    <a:pt x="2380" y="2295"/>
                  </a:lnTo>
                  <a:lnTo>
                    <a:pt x="2571" y="2263"/>
                  </a:lnTo>
                  <a:lnTo>
                    <a:pt x="2752" y="2231"/>
                  </a:lnTo>
                  <a:lnTo>
                    <a:pt x="2933" y="2178"/>
                  </a:lnTo>
                  <a:lnTo>
                    <a:pt x="3103" y="2125"/>
                  </a:lnTo>
                  <a:lnTo>
                    <a:pt x="3262" y="2051"/>
                  </a:lnTo>
                  <a:lnTo>
                    <a:pt x="3411" y="1976"/>
                  </a:lnTo>
                  <a:lnTo>
                    <a:pt x="3549" y="1891"/>
                  </a:lnTo>
                  <a:lnTo>
                    <a:pt x="3666" y="1796"/>
                  </a:lnTo>
                  <a:lnTo>
                    <a:pt x="3761" y="1700"/>
                  </a:lnTo>
                  <a:lnTo>
                    <a:pt x="3846" y="1594"/>
                  </a:lnTo>
                  <a:lnTo>
                    <a:pt x="3910" y="1487"/>
                  </a:lnTo>
                  <a:lnTo>
                    <a:pt x="3953" y="1381"/>
                  </a:lnTo>
                  <a:lnTo>
                    <a:pt x="3985" y="1264"/>
                  </a:lnTo>
                  <a:lnTo>
                    <a:pt x="3985" y="1158"/>
                  </a:lnTo>
                  <a:lnTo>
                    <a:pt x="3985" y="1052"/>
                  </a:lnTo>
                  <a:lnTo>
                    <a:pt x="3953" y="935"/>
                  </a:lnTo>
                  <a:lnTo>
                    <a:pt x="3910" y="829"/>
                  </a:lnTo>
                  <a:lnTo>
                    <a:pt x="3836" y="723"/>
                  </a:lnTo>
                  <a:lnTo>
                    <a:pt x="3761" y="616"/>
                  </a:lnTo>
                  <a:lnTo>
                    <a:pt x="3655" y="521"/>
                  </a:lnTo>
                  <a:lnTo>
                    <a:pt x="3538" y="425"/>
                  </a:lnTo>
                  <a:lnTo>
                    <a:pt x="3400" y="340"/>
                  </a:lnTo>
                  <a:lnTo>
                    <a:pt x="3251" y="266"/>
                  </a:lnTo>
                  <a:lnTo>
                    <a:pt x="3092" y="191"/>
                  </a:lnTo>
                  <a:lnTo>
                    <a:pt x="2922" y="138"/>
                  </a:lnTo>
                  <a:lnTo>
                    <a:pt x="2741" y="85"/>
                  </a:lnTo>
                  <a:lnTo>
                    <a:pt x="2561" y="53"/>
                  </a:lnTo>
                  <a:lnTo>
                    <a:pt x="2370" y="21"/>
                  </a:lnTo>
                  <a:lnTo>
                    <a:pt x="2178" y="11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5"/>
            <p:cNvSpPr/>
            <p:nvPr/>
          </p:nvSpPr>
          <p:spPr>
            <a:xfrm>
              <a:off x="1526625" y="4119025"/>
              <a:ext cx="99900" cy="57925"/>
            </a:xfrm>
            <a:custGeom>
              <a:rect b="b" l="l" r="r" t="t"/>
              <a:pathLst>
                <a:path extrusionOk="0" h="2317" w="3996">
                  <a:moveTo>
                    <a:pt x="1987" y="0"/>
                  </a:moveTo>
                  <a:lnTo>
                    <a:pt x="1796" y="11"/>
                  </a:lnTo>
                  <a:lnTo>
                    <a:pt x="1605" y="21"/>
                  </a:lnTo>
                  <a:lnTo>
                    <a:pt x="1424" y="53"/>
                  </a:lnTo>
                  <a:lnTo>
                    <a:pt x="1243" y="85"/>
                  </a:lnTo>
                  <a:lnTo>
                    <a:pt x="1063" y="138"/>
                  </a:lnTo>
                  <a:lnTo>
                    <a:pt x="893" y="191"/>
                  </a:lnTo>
                  <a:lnTo>
                    <a:pt x="733" y="266"/>
                  </a:lnTo>
                  <a:lnTo>
                    <a:pt x="585" y="340"/>
                  </a:lnTo>
                  <a:lnTo>
                    <a:pt x="446" y="425"/>
                  </a:lnTo>
                  <a:lnTo>
                    <a:pt x="330" y="521"/>
                  </a:lnTo>
                  <a:lnTo>
                    <a:pt x="223" y="616"/>
                  </a:lnTo>
                  <a:lnTo>
                    <a:pt x="149" y="723"/>
                  </a:lnTo>
                  <a:lnTo>
                    <a:pt x="85" y="829"/>
                  </a:lnTo>
                  <a:lnTo>
                    <a:pt x="43" y="935"/>
                  </a:lnTo>
                  <a:lnTo>
                    <a:pt x="11" y="1052"/>
                  </a:lnTo>
                  <a:lnTo>
                    <a:pt x="0" y="1158"/>
                  </a:lnTo>
                  <a:lnTo>
                    <a:pt x="11" y="1264"/>
                  </a:lnTo>
                  <a:lnTo>
                    <a:pt x="43" y="1381"/>
                  </a:lnTo>
                  <a:lnTo>
                    <a:pt x="85" y="1487"/>
                  </a:lnTo>
                  <a:lnTo>
                    <a:pt x="149" y="1594"/>
                  </a:lnTo>
                  <a:lnTo>
                    <a:pt x="234" y="1700"/>
                  </a:lnTo>
                  <a:lnTo>
                    <a:pt x="330" y="1796"/>
                  </a:lnTo>
                  <a:lnTo>
                    <a:pt x="457" y="1891"/>
                  </a:lnTo>
                  <a:lnTo>
                    <a:pt x="595" y="1976"/>
                  </a:lnTo>
                  <a:lnTo>
                    <a:pt x="744" y="2051"/>
                  </a:lnTo>
                  <a:lnTo>
                    <a:pt x="903" y="2125"/>
                  </a:lnTo>
                  <a:lnTo>
                    <a:pt x="1073" y="2178"/>
                  </a:lnTo>
                  <a:lnTo>
                    <a:pt x="1254" y="2231"/>
                  </a:lnTo>
                  <a:lnTo>
                    <a:pt x="1435" y="2263"/>
                  </a:lnTo>
                  <a:lnTo>
                    <a:pt x="1626" y="2295"/>
                  </a:lnTo>
                  <a:lnTo>
                    <a:pt x="1817" y="2306"/>
                  </a:lnTo>
                  <a:lnTo>
                    <a:pt x="2008" y="2316"/>
                  </a:lnTo>
                  <a:lnTo>
                    <a:pt x="2199" y="2306"/>
                  </a:lnTo>
                  <a:lnTo>
                    <a:pt x="2391" y="2295"/>
                  </a:lnTo>
                  <a:lnTo>
                    <a:pt x="2571" y="2263"/>
                  </a:lnTo>
                  <a:lnTo>
                    <a:pt x="2752" y="2231"/>
                  </a:lnTo>
                  <a:lnTo>
                    <a:pt x="2933" y="2178"/>
                  </a:lnTo>
                  <a:lnTo>
                    <a:pt x="3103" y="2125"/>
                  </a:lnTo>
                  <a:lnTo>
                    <a:pt x="3262" y="2051"/>
                  </a:lnTo>
                  <a:lnTo>
                    <a:pt x="3411" y="1976"/>
                  </a:lnTo>
                  <a:lnTo>
                    <a:pt x="3549" y="1891"/>
                  </a:lnTo>
                  <a:lnTo>
                    <a:pt x="3666" y="1796"/>
                  </a:lnTo>
                  <a:lnTo>
                    <a:pt x="3772" y="1700"/>
                  </a:lnTo>
                  <a:lnTo>
                    <a:pt x="3846" y="1594"/>
                  </a:lnTo>
                  <a:lnTo>
                    <a:pt x="3910" y="1487"/>
                  </a:lnTo>
                  <a:lnTo>
                    <a:pt x="3953" y="1381"/>
                  </a:lnTo>
                  <a:lnTo>
                    <a:pt x="3984" y="1264"/>
                  </a:lnTo>
                  <a:lnTo>
                    <a:pt x="3995" y="1158"/>
                  </a:lnTo>
                  <a:lnTo>
                    <a:pt x="3984" y="1052"/>
                  </a:lnTo>
                  <a:lnTo>
                    <a:pt x="3953" y="935"/>
                  </a:lnTo>
                  <a:lnTo>
                    <a:pt x="3910" y="829"/>
                  </a:lnTo>
                  <a:lnTo>
                    <a:pt x="3846" y="723"/>
                  </a:lnTo>
                  <a:lnTo>
                    <a:pt x="3761" y="616"/>
                  </a:lnTo>
                  <a:lnTo>
                    <a:pt x="3666" y="521"/>
                  </a:lnTo>
                  <a:lnTo>
                    <a:pt x="3538" y="425"/>
                  </a:lnTo>
                  <a:lnTo>
                    <a:pt x="3400" y="340"/>
                  </a:lnTo>
                  <a:lnTo>
                    <a:pt x="3251" y="266"/>
                  </a:lnTo>
                  <a:lnTo>
                    <a:pt x="3092" y="191"/>
                  </a:lnTo>
                  <a:lnTo>
                    <a:pt x="2922" y="138"/>
                  </a:lnTo>
                  <a:lnTo>
                    <a:pt x="2741" y="85"/>
                  </a:lnTo>
                  <a:lnTo>
                    <a:pt x="2561" y="53"/>
                  </a:lnTo>
                  <a:lnTo>
                    <a:pt x="2369" y="21"/>
                  </a:lnTo>
                  <a:lnTo>
                    <a:pt x="2178" y="11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5"/>
            <p:cNvSpPr/>
            <p:nvPr/>
          </p:nvSpPr>
          <p:spPr>
            <a:xfrm>
              <a:off x="2222800" y="4199225"/>
              <a:ext cx="99900" cy="57675"/>
            </a:xfrm>
            <a:custGeom>
              <a:rect b="b" l="l" r="r" t="t"/>
              <a:pathLst>
                <a:path extrusionOk="0" h="2307" w="3996">
                  <a:moveTo>
                    <a:pt x="1796" y="1"/>
                  </a:moveTo>
                  <a:lnTo>
                    <a:pt x="1605" y="22"/>
                  </a:lnTo>
                  <a:lnTo>
                    <a:pt x="1424" y="43"/>
                  </a:lnTo>
                  <a:lnTo>
                    <a:pt x="1243" y="86"/>
                  </a:lnTo>
                  <a:lnTo>
                    <a:pt x="1063" y="128"/>
                  </a:lnTo>
                  <a:lnTo>
                    <a:pt x="893" y="192"/>
                  </a:lnTo>
                  <a:lnTo>
                    <a:pt x="734" y="256"/>
                  </a:lnTo>
                  <a:lnTo>
                    <a:pt x="585" y="341"/>
                  </a:lnTo>
                  <a:lnTo>
                    <a:pt x="447" y="426"/>
                  </a:lnTo>
                  <a:lnTo>
                    <a:pt x="330" y="521"/>
                  </a:lnTo>
                  <a:lnTo>
                    <a:pt x="224" y="617"/>
                  </a:lnTo>
                  <a:lnTo>
                    <a:pt x="149" y="723"/>
                  </a:lnTo>
                  <a:lnTo>
                    <a:pt x="85" y="819"/>
                  </a:lnTo>
                  <a:lnTo>
                    <a:pt x="32" y="936"/>
                  </a:lnTo>
                  <a:lnTo>
                    <a:pt x="11" y="1042"/>
                  </a:lnTo>
                  <a:lnTo>
                    <a:pt x="0" y="1148"/>
                  </a:lnTo>
                  <a:lnTo>
                    <a:pt x="11" y="1265"/>
                  </a:lnTo>
                  <a:lnTo>
                    <a:pt x="43" y="1371"/>
                  </a:lnTo>
                  <a:lnTo>
                    <a:pt x="85" y="1477"/>
                  </a:lnTo>
                  <a:lnTo>
                    <a:pt x="149" y="1584"/>
                  </a:lnTo>
                  <a:lnTo>
                    <a:pt x="234" y="1690"/>
                  </a:lnTo>
                  <a:lnTo>
                    <a:pt x="330" y="1786"/>
                  </a:lnTo>
                  <a:lnTo>
                    <a:pt x="447" y="1881"/>
                  </a:lnTo>
                  <a:lnTo>
                    <a:pt x="585" y="1966"/>
                  </a:lnTo>
                  <a:lnTo>
                    <a:pt x="744" y="2051"/>
                  </a:lnTo>
                  <a:lnTo>
                    <a:pt x="903" y="2115"/>
                  </a:lnTo>
                  <a:lnTo>
                    <a:pt x="1073" y="2179"/>
                  </a:lnTo>
                  <a:lnTo>
                    <a:pt x="1254" y="2221"/>
                  </a:lnTo>
                  <a:lnTo>
                    <a:pt x="1435" y="2264"/>
                  </a:lnTo>
                  <a:lnTo>
                    <a:pt x="1626" y="2285"/>
                  </a:lnTo>
                  <a:lnTo>
                    <a:pt x="1807" y="2306"/>
                  </a:lnTo>
                  <a:lnTo>
                    <a:pt x="2189" y="2306"/>
                  </a:lnTo>
                  <a:lnTo>
                    <a:pt x="2380" y="2285"/>
                  </a:lnTo>
                  <a:lnTo>
                    <a:pt x="2572" y="2264"/>
                  </a:lnTo>
                  <a:lnTo>
                    <a:pt x="2752" y="2221"/>
                  </a:lnTo>
                  <a:lnTo>
                    <a:pt x="2933" y="2179"/>
                  </a:lnTo>
                  <a:lnTo>
                    <a:pt x="3103" y="2115"/>
                  </a:lnTo>
                  <a:lnTo>
                    <a:pt x="3262" y="2051"/>
                  </a:lnTo>
                  <a:lnTo>
                    <a:pt x="3411" y="1966"/>
                  </a:lnTo>
                  <a:lnTo>
                    <a:pt x="3549" y="1881"/>
                  </a:lnTo>
                  <a:lnTo>
                    <a:pt x="3666" y="1786"/>
                  </a:lnTo>
                  <a:lnTo>
                    <a:pt x="3762" y="1690"/>
                  </a:lnTo>
                  <a:lnTo>
                    <a:pt x="3847" y="1584"/>
                  </a:lnTo>
                  <a:lnTo>
                    <a:pt x="3910" y="1477"/>
                  </a:lnTo>
                  <a:lnTo>
                    <a:pt x="3953" y="1371"/>
                  </a:lnTo>
                  <a:lnTo>
                    <a:pt x="3985" y="1265"/>
                  </a:lnTo>
                  <a:lnTo>
                    <a:pt x="3995" y="1148"/>
                  </a:lnTo>
                  <a:lnTo>
                    <a:pt x="3985" y="1042"/>
                  </a:lnTo>
                  <a:lnTo>
                    <a:pt x="3953" y="936"/>
                  </a:lnTo>
                  <a:lnTo>
                    <a:pt x="3910" y="819"/>
                  </a:lnTo>
                  <a:lnTo>
                    <a:pt x="3847" y="713"/>
                  </a:lnTo>
                  <a:lnTo>
                    <a:pt x="3762" y="617"/>
                  </a:lnTo>
                  <a:lnTo>
                    <a:pt x="3655" y="521"/>
                  </a:lnTo>
                  <a:lnTo>
                    <a:pt x="3538" y="426"/>
                  </a:lnTo>
                  <a:lnTo>
                    <a:pt x="3400" y="341"/>
                  </a:lnTo>
                  <a:lnTo>
                    <a:pt x="3252" y="256"/>
                  </a:lnTo>
                  <a:lnTo>
                    <a:pt x="3092" y="192"/>
                  </a:lnTo>
                  <a:lnTo>
                    <a:pt x="2922" y="128"/>
                  </a:lnTo>
                  <a:lnTo>
                    <a:pt x="2742" y="86"/>
                  </a:lnTo>
                  <a:lnTo>
                    <a:pt x="2561" y="43"/>
                  </a:lnTo>
                  <a:lnTo>
                    <a:pt x="2370" y="22"/>
                  </a:lnTo>
                  <a:lnTo>
                    <a:pt x="21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5"/>
            <p:cNvSpPr/>
            <p:nvPr/>
          </p:nvSpPr>
          <p:spPr>
            <a:xfrm>
              <a:off x="1388750" y="4199225"/>
              <a:ext cx="99900" cy="57675"/>
            </a:xfrm>
            <a:custGeom>
              <a:rect b="b" l="l" r="r" t="t"/>
              <a:pathLst>
                <a:path extrusionOk="0" h="2307" w="3996">
                  <a:moveTo>
                    <a:pt x="1807" y="1"/>
                  </a:moveTo>
                  <a:lnTo>
                    <a:pt x="1616" y="22"/>
                  </a:lnTo>
                  <a:lnTo>
                    <a:pt x="1425" y="43"/>
                  </a:lnTo>
                  <a:lnTo>
                    <a:pt x="1244" y="86"/>
                  </a:lnTo>
                  <a:lnTo>
                    <a:pt x="1063" y="128"/>
                  </a:lnTo>
                  <a:lnTo>
                    <a:pt x="893" y="192"/>
                  </a:lnTo>
                  <a:lnTo>
                    <a:pt x="734" y="256"/>
                  </a:lnTo>
                  <a:lnTo>
                    <a:pt x="585" y="341"/>
                  </a:lnTo>
                  <a:lnTo>
                    <a:pt x="447" y="426"/>
                  </a:lnTo>
                  <a:lnTo>
                    <a:pt x="330" y="521"/>
                  </a:lnTo>
                  <a:lnTo>
                    <a:pt x="235" y="617"/>
                  </a:lnTo>
                  <a:lnTo>
                    <a:pt x="150" y="723"/>
                  </a:lnTo>
                  <a:lnTo>
                    <a:pt x="86" y="819"/>
                  </a:lnTo>
                  <a:lnTo>
                    <a:pt x="43" y="936"/>
                  </a:lnTo>
                  <a:lnTo>
                    <a:pt x="12" y="1042"/>
                  </a:lnTo>
                  <a:lnTo>
                    <a:pt x="1" y="1148"/>
                  </a:lnTo>
                  <a:lnTo>
                    <a:pt x="12" y="1265"/>
                  </a:lnTo>
                  <a:lnTo>
                    <a:pt x="43" y="1371"/>
                  </a:lnTo>
                  <a:lnTo>
                    <a:pt x="86" y="1477"/>
                  </a:lnTo>
                  <a:lnTo>
                    <a:pt x="150" y="1584"/>
                  </a:lnTo>
                  <a:lnTo>
                    <a:pt x="235" y="1690"/>
                  </a:lnTo>
                  <a:lnTo>
                    <a:pt x="341" y="1786"/>
                  </a:lnTo>
                  <a:lnTo>
                    <a:pt x="458" y="1881"/>
                  </a:lnTo>
                  <a:lnTo>
                    <a:pt x="596" y="1966"/>
                  </a:lnTo>
                  <a:lnTo>
                    <a:pt x="745" y="2051"/>
                  </a:lnTo>
                  <a:lnTo>
                    <a:pt x="904" y="2115"/>
                  </a:lnTo>
                  <a:lnTo>
                    <a:pt x="1074" y="2179"/>
                  </a:lnTo>
                  <a:lnTo>
                    <a:pt x="1255" y="2221"/>
                  </a:lnTo>
                  <a:lnTo>
                    <a:pt x="1435" y="2264"/>
                  </a:lnTo>
                  <a:lnTo>
                    <a:pt x="1627" y="2285"/>
                  </a:lnTo>
                  <a:lnTo>
                    <a:pt x="1818" y="2306"/>
                  </a:lnTo>
                  <a:lnTo>
                    <a:pt x="2200" y="2306"/>
                  </a:lnTo>
                  <a:lnTo>
                    <a:pt x="2392" y="2285"/>
                  </a:lnTo>
                  <a:lnTo>
                    <a:pt x="2572" y="2264"/>
                  </a:lnTo>
                  <a:lnTo>
                    <a:pt x="2763" y="2221"/>
                  </a:lnTo>
                  <a:lnTo>
                    <a:pt x="2933" y="2179"/>
                  </a:lnTo>
                  <a:lnTo>
                    <a:pt x="3103" y="2115"/>
                  </a:lnTo>
                  <a:lnTo>
                    <a:pt x="3263" y="2051"/>
                  </a:lnTo>
                  <a:lnTo>
                    <a:pt x="3422" y="1966"/>
                  </a:lnTo>
                  <a:lnTo>
                    <a:pt x="3550" y="1881"/>
                  </a:lnTo>
                  <a:lnTo>
                    <a:pt x="3666" y="1786"/>
                  </a:lnTo>
                  <a:lnTo>
                    <a:pt x="3773" y="1690"/>
                  </a:lnTo>
                  <a:lnTo>
                    <a:pt x="3858" y="1584"/>
                  </a:lnTo>
                  <a:lnTo>
                    <a:pt x="3911" y="1477"/>
                  </a:lnTo>
                  <a:lnTo>
                    <a:pt x="3964" y="1371"/>
                  </a:lnTo>
                  <a:lnTo>
                    <a:pt x="3985" y="1265"/>
                  </a:lnTo>
                  <a:lnTo>
                    <a:pt x="3996" y="1148"/>
                  </a:lnTo>
                  <a:lnTo>
                    <a:pt x="3985" y="1042"/>
                  </a:lnTo>
                  <a:lnTo>
                    <a:pt x="3953" y="936"/>
                  </a:lnTo>
                  <a:lnTo>
                    <a:pt x="3911" y="819"/>
                  </a:lnTo>
                  <a:lnTo>
                    <a:pt x="3847" y="713"/>
                  </a:lnTo>
                  <a:lnTo>
                    <a:pt x="3762" y="617"/>
                  </a:lnTo>
                  <a:lnTo>
                    <a:pt x="3666" y="521"/>
                  </a:lnTo>
                  <a:lnTo>
                    <a:pt x="3550" y="426"/>
                  </a:lnTo>
                  <a:lnTo>
                    <a:pt x="3412" y="330"/>
                  </a:lnTo>
                  <a:lnTo>
                    <a:pt x="3252" y="256"/>
                  </a:lnTo>
                  <a:lnTo>
                    <a:pt x="3093" y="192"/>
                  </a:lnTo>
                  <a:lnTo>
                    <a:pt x="2923" y="128"/>
                  </a:lnTo>
                  <a:lnTo>
                    <a:pt x="2742" y="86"/>
                  </a:lnTo>
                  <a:lnTo>
                    <a:pt x="2562" y="43"/>
                  </a:lnTo>
                  <a:lnTo>
                    <a:pt x="2381" y="22"/>
                  </a:lnTo>
                  <a:lnTo>
                    <a:pt x="21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5"/>
            <p:cNvSpPr/>
            <p:nvPr/>
          </p:nvSpPr>
          <p:spPr>
            <a:xfrm>
              <a:off x="2220150" y="3716075"/>
              <a:ext cx="99625" cy="57925"/>
            </a:xfrm>
            <a:custGeom>
              <a:rect b="b" l="l" r="r" t="t"/>
              <a:pathLst>
                <a:path extrusionOk="0" h="2317" w="3985">
                  <a:moveTo>
                    <a:pt x="1987" y="1"/>
                  </a:moveTo>
                  <a:lnTo>
                    <a:pt x="1796" y="11"/>
                  </a:lnTo>
                  <a:lnTo>
                    <a:pt x="1604" y="22"/>
                  </a:lnTo>
                  <a:lnTo>
                    <a:pt x="1413" y="54"/>
                  </a:lnTo>
                  <a:lnTo>
                    <a:pt x="1233" y="86"/>
                  </a:lnTo>
                  <a:lnTo>
                    <a:pt x="1063" y="139"/>
                  </a:lnTo>
                  <a:lnTo>
                    <a:pt x="893" y="192"/>
                  </a:lnTo>
                  <a:lnTo>
                    <a:pt x="733" y="256"/>
                  </a:lnTo>
                  <a:lnTo>
                    <a:pt x="574" y="341"/>
                  </a:lnTo>
                  <a:lnTo>
                    <a:pt x="436" y="426"/>
                  </a:lnTo>
                  <a:lnTo>
                    <a:pt x="319" y="521"/>
                  </a:lnTo>
                  <a:lnTo>
                    <a:pt x="223" y="617"/>
                  </a:lnTo>
                  <a:lnTo>
                    <a:pt x="138" y="723"/>
                  </a:lnTo>
                  <a:lnTo>
                    <a:pt x="75" y="829"/>
                  </a:lnTo>
                  <a:lnTo>
                    <a:pt x="32" y="935"/>
                  </a:lnTo>
                  <a:lnTo>
                    <a:pt x="11" y="1042"/>
                  </a:lnTo>
                  <a:lnTo>
                    <a:pt x="0" y="1159"/>
                  </a:lnTo>
                  <a:lnTo>
                    <a:pt x="11" y="1265"/>
                  </a:lnTo>
                  <a:lnTo>
                    <a:pt x="32" y="1382"/>
                  </a:lnTo>
                  <a:lnTo>
                    <a:pt x="85" y="1488"/>
                  </a:lnTo>
                  <a:lnTo>
                    <a:pt x="149" y="1594"/>
                  </a:lnTo>
                  <a:lnTo>
                    <a:pt x="234" y="1690"/>
                  </a:lnTo>
                  <a:lnTo>
                    <a:pt x="330" y="1796"/>
                  </a:lnTo>
                  <a:lnTo>
                    <a:pt x="446" y="1892"/>
                  </a:lnTo>
                  <a:lnTo>
                    <a:pt x="585" y="1977"/>
                  </a:lnTo>
                  <a:lnTo>
                    <a:pt x="733" y="2051"/>
                  </a:lnTo>
                  <a:lnTo>
                    <a:pt x="903" y="2125"/>
                  </a:lnTo>
                  <a:lnTo>
                    <a:pt x="1073" y="2179"/>
                  </a:lnTo>
                  <a:lnTo>
                    <a:pt x="1243" y="2232"/>
                  </a:lnTo>
                  <a:lnTo>
                    <a:pt x="1434" y="2264"/>
                  </a:lnTo>
                  <a:lnTo>
                    <a:pt x="1615" y="2295"/>
                  </a:lnTo>
                  <a:lnTo>
                    <a:pt x="1806" y="2306"/>
                  </a:lnTo>
                  <a:lnTo>
                    <a:pt x="1998" y="2317"/>
                  </a:lnTo>
                  <a:lnTo>
                    <a:pt x="2189" y="2306"/>
                  </a:lnTo>
                  <a:lnTo>
                    <a:pt x="2380" y="2295"/>
                  </a:lnTo>
                  <a:lnTo>
                    <a:pt x="2571" y="2264"/>
                  </a:lnTo>
                  <a:lnTo>
                    <a:pt x="2752" y="2232"/>
                  </a:lnTo>
                  <a:lnTo>
                    <a:pt x="2933" y="2179"/>
                  </a:lnTo>
                  <a:lnTo>
                    <a:pt x="3103" y="2125"/>
                  </a:lnTo>
                  <a:lnTo>
                    <a:pt x="3262" y="2051"/>
                  </a:lnTo>
                  <a:lnTo>
                    <a:pt x="3411" y="1977"/>
                  </a:lnTo>
                  <a:lnTo>
                    <a:pt x="3549" y="1892"/>
                  </a:lnTo>
                  <a:lnTo>
                    <a:pt x="3666" y="1796"/>
                  </a:lnTo>
                  <a:lnTo>
                    <a:pt x="3761" y="1700"/>
                  </a:lnTo>
                  <a:lnTo>
                    <a:pt x="3846" y="1594"/>
                  </a:lnTo>
                  <a:lnTo>
                    <a:pt x="3910" y="1488"/>
                  </a:lnTo>
                  <a:lnTo>
                    <a:pt x="3953" y="1382"/>
                  </a:lnTo>
                  <a:lnTo>
                    <a:pt x="3984" y="1265"/>
                  </a:lnTo>
                  <a:lnTo>
                    <a:pt x="3984" y="1159"/>
                  </a:lnTo>
                  <a:lnTo>
                    <a:pt x="3974" y="1042"/>
                  </a:lnTo>
                  <a:lnTo>
                    <a:pt x="3953" y="935"/>
                  </a:lnTo>
                  <a:lnTo>
                    <a:pt x="3899" y="829"/>
                  </a:lnTo>
                  <a:lnTo>
                    <a:pt x="3836" y="723"/>
                  </a:lnTo>
                  <a:lnTo>
                    <a:pt x="3761" y="617"/>
                  </a:lnTo>
                  <a:lnTo>
                    <a:pt x="3655" y="521"/>
                  </a:lnTo>
                  <a:lnTo>
                    <a:pt x="3538" y="426"/>
                  </a:lnTo>
                  <a:lnTo>
                    <a:pt x="3400" y="341"/>
                  </a:lnTo>
                  <a:lnTo>
                    <a:pt x="3251" y="256"/>
                  </a:lnTo>
                  <a:lnTo>
                    <a:pt x="3081" y="192"/>
                  </a:lnTo>
                  <a:lnTo>
                    <a:pt x="2911" y="139"/>
                  </a:lnTo>
                  <a:lnTo>
                    <a:pt x="2741" y="86"/>
                  </a:lnTo>
                  <a:lnTo>
                    <a:pt x="2561" y="54"/>
                  </a:lnTo>
                  <a:lnTo>
                    <a:pt x="2369" y="22"/>
                  </a:lnTo>
                  <a:lnTo>
                    <a:pt x="2178" y="11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5"/>
            <p:cNvSpPr/>
            <p:nvPr/>
          </p:nvSpPr>
          <p:spPr>
            <a:xfrm>
              <a:off x="1386100" y="3716075"/>
              <a:ext cx="99900" cy="57925"/>
            </a:xfrm>
            <a:custGeom>
              <a:rect b="b" l="l" r="r" t="t"/>
              <a:pathLst>
                <a:path extrusionOk="0" h="2317" w="3996">
                  <a:moveTo>
                    <a:pt x="1988" y="1"/>
                  </a:moveTo>
                  <a:lnTo>
                    <a:pt x="1796" y="11"/>
                  </a:lnTo>
                  <a:lnTo>
                    <a:pt x="1616" y="22"/>
                  </a:lnTo>
                  <a:lnTo>
                    <a:pt x="1424" y="54"/>
                  </a:lnTo>
                  <a:lnTo>
                    <a:pt x="1244" y="86"/>
                  </a:lnTo>
                  <a:lnTo>
                    <a:pt x="1063" y="139"/>
                  </a:lnTo>
                  <a:lnTo>
                    <a:pt x="893" y="192"/>
                  </a:lnTo>
                  <a:lnTo>
                    <a:pt x="734" y="266"/>
                  </a:lnTo>
                  <a:lnTo>
                    <a:pt x="585" y="341"/>
                  </a:lnTo>
                  <a:lnTo>
                    <a:pt x="447" y="426"/>
                  </a:lnTo>
                  <a:lnTo>
                    <a:pt x="330" y="521"/>
                  </a:lnTo>
                  <a:lnTo>
                    <a:pt x="224" y="617"/>
                  </a:lnTo>
                  <a:lnTo>
                    <a:pt x="149" y="723"/>
                  </a:lnTo>
                  <a:lnTo>
                    <a:pt x="86" y="829"/>
                  </a:lnTo>
                  <a:lnTo>
                    <a:pt x="43" y="935"/>
                  </a:lnTo>
                  <a:lnTo>
                    <a:pt x="11" y="1042"/>
                  </a:lnTo>
                  <a:lnTo>
                    <a:pt x="1" y="1159"/>
                  </a:lnTo>
                  <a:lnTo>
                    <a:pt x="11" y="1265"/>
                  </a:lnTo>
                  <a:lnTo>
                    <a:pt x="43" y="1382"/>
                  </a:lnTo>
                  <a:lnTo>
                    <a:pt x="86" y="1488"/>
                  </a:lnTo>
                  <a:lnTo>
                    <a:pt x="149" y="1594"/>
                  </a:lnTo>
                  <a:lnTo>
                    <a:pt x="234" y="1700"/>
                  </a:lnTo>
                  <a:lnTo>
                    <a:pt x="330" y="1796"/>
                  </a:lnTo>
                  <a:lnTo>
                    <a:pt x="458" y="1892"/>
                  </a:lnTo>
                  <a:lnTo>
                    <a:pt x="596" y="1977"/>
                  </a:lnTo>
                  <a:lnTo>
                    <a:pt x="744" y="2051"/>
                  </a:lnTo>
                  <a:lnTo>
                    <a:pt x="904" y="2125"/>
                  </a:lnTo>
                  <a:lnTo>
                    <a:pt x="1074" y="2179"/>
                  </a:lnTo>
                  <a:lnTo>
                    <a:pt x="1254" y="2232"/>
                  </a:lnTo>
                  <a:lnTo>
                    <a:pt x="1435" y="2264"/>
                  </a:lnTo>
                  <a:lnTo>
                    <a:pt x="1626" y="2295"/>
                  </a:lnTo>
                  <a:lnTo>
                    <a:pt x="1818" y="2306"/>
                  </a:lnTo>
                  <a:lnTo>
                    <a:pt x="2009" y="2317"/>
                  </a:lnTo>
                  <a:lnTo>
                    <a:pt x="2200" y="2306"/>
                  </a:lnTo>
                  <a:lnTo>
                    <a:pt x="2391" y="2295"/>
                  </a:lnTo>
                  <a:lnTo>
                    <a:pt x="2572" y="2264"/>
                  </a:lnTo>
                  <a:lnTo>
                    <a:pt x="2753" y="2232"/>
                  </a:lnTo>
                  <a:lnTo>
                    <a:pt x="2933" y="2179"/>
                  </a:lnTo>
                  <a:lnTo>
                    <a:pt x="3103" y="2125"/>
                  </a:lnTo>
                  <a:lnTo>
                    <a:pt x="3263" y="2051"/>
                  </a:lnTo>
                  <a:lnTo>
                    <a:pt x="3411" y="1977"/>
                  </a:lnTo>
                  <a:lnTo>
                    <a:pt x="3549" y="1892"/>
                  </a:lnTo>
                  <a:lnTo>
                    <a:pt x="3666" y="1796"/>
                  </a:lnTo>
                  <a:lnTo>
                    <a:pt x="3772" y="1700"/>
                  </a:lnTo>
                  <a:lnTo>
                    <a:pt x="3847" y="1594"/>
                  </a:lnTo>
                  <a:lnTo>
                    <a:pt x="3911" y="1488"/>
                  </a:lnTo>
                  <a:lnTo>
                    <a:pt x="3953" y="1382"/>
                  </a:lnTo>
                  <a:lnTo>
                    <a:pt x="3985" y="1265"/>
                  </a:lnTo>
                  <a:lnTo>
                    <a:pt x="3996" y="1159"/>
                  </a:lnTo>
                  <a:lnTo>
                    <a:pt x="3985" y="1042"/>
                  </a:lnTo>
                  <a:lnTo>
                    <a:pt x="3953" y="935"/>
                  </a:lnTo>
                  <a:lnTo>
                    <a:pt x="3911" y="829"/>
                  </a:lnTo>
                  <a:lnTo>
                    <a:pt x="3847" y="723"/>
                  </a:lnTo>
                  <a:lnTo>
                    <a:pt x="3762" y="617"/>
                  </a:lnTo>
                  <a:lnTo>
                    <a:pt x="3666" y="521"/>
                  </a:lnTo>
                  <a:lnTo>
                    <a:pt x="3539" y="426"/>
                  </a:lnTo>
                  <a:lnTo>
                    <a:pt x="3401" y="341"/>
                  </a:lnTo>
                  <a:lnTo>
                    <a:pt x="3252" y="266"/>
                  </a:lnTo>
                  <a:lnTo>
                    <a:pt x="3093" y="192"/>
                  </a:lnTo>
                  <a:lnTo>
                    <a:pt x="2923" y="139"/>
                  </a:lnTo>
                  <a:lnTo>
                    <a:pt x="2742" y="86"/>
                  </a:lnTo>
                  <a:lnTo>
                    <a:pt x="2561" y="54"/>
                  </a:lnTo>
                  <a:lnTo>
                    <a:pt x="2370" y="22"/>
                  </a:lnTo>
                  <a:lnTo>
                    <a:pt x="2179" y="11"/>
                  </a:lnTo>
                  <a:lnTo>
                    <a:pt x="19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5"/>
            <p:cNvSpPr/>
            <p:nvPr/>
          </p:nvSpPr>
          <p:spPr>
            <a:xfrm>
              <a:off x="827250" y="3466125"/>
              <a:ext cx="386500" cy="615450"/>
            </a:xfrm>
            <a:custGeom>
              <a:rect b="b" l="l" r="r" t="t"/>
              <a:pathLst>
                <a:path extrusionOk="0" h="24618" w="15460">
                  <a:moveTo>
                    <a:pt x="7725" y="1"/>
                  </a:moveTo>
                  <a:lnTo>
                    <a:pt x="7501" y="11"/>
                  </a:lnTo>
                  <a:lnTo>
                    <a:pt x="7289" y="33"/>
                  </a:lnTo>
                  <a:lnTo>
                    <a:pt x="7076" y="54"/>
                  </a:lnTo>
                  <a:lnTo>
                    <a:pt x="6864" y="96"/>
                  </a:lnTo>
                  <a:lnTo>
                    <a:pt x="6652" y="139"/>
                  </a:lnTo>
                  <a:lnTo>
                    <a:pt x="6450" y="203"/>
                  </a:lnTo>
                  <a:lnTo>
                    <a:pt x="6248" y="266"/>
                  </a:lnTo>
                  <a:lnTo>
                    <a:pt x="6057" y="341"/>
                  </a:lnTo>
                  <a:lnTo>
                    <a:pt x="5865" y="426"/>
                  </a:lnTo>
                  <a:lnTo>
                    <a:pt x="5674" y="521"/>
                  </a:lnTo>
                  <a:lnTo>
                    <a:pt x="5493" y="628"/>
                  </a:lnTo>
                  <a:lnTo>
                    <a:pt x="5323" y="744"/>
                  </a:lnTo>
                  <a:lnTo>
                    <a:pt x="5153" y="861"/>
                  </a:lnTo>
                  <a:lnTo>
                    <a:pt x="4983" y="989"/>
                  </a:lnTo>
                  <a:lnTo>
                    <a:pt x="4835" y="1127"/>
                  </a:lnTo>
                  <a:lnTo>
                    <a:pt x="4686" y="1265"/>
                  </a:lnTo>
                  <a:lnTo>
                    <a:pt x="4537" y="1414"/>
                  </a:lnTo>
                  <a:lnTo>
                    <a:pt x="4410" y="1573"/>
                  </a:lnTo>
                  <a:lnTo>
                    <a:pt x="4272" y="1733"/>
                  </a:lnTo>
                  <a:lnTo>
                    <a:pt x="4155" y="1903"/>
                  </a:lnTo>
                  <a:lnTo>
                    <a:pt x="4048" y="2083"/>
                  </a:lnTo>
                  <a:lnTo>
                    <a:pt x="3942" y="2264"/>
                  </a:lnTo>
                  <a:lnTo>
                    <a:pt x="3847" y="2444"/>
                  </a:lnTo>
                  <a:lnTo>
                    <a:pt x="3762" y="2636"/>
                  </a:lnTo>
                  <a:lnTo>
                    <a:pt x="3687" y="2827"/>
                  </a:lnTo>
                  <a:lnTo>
                    <a:pt x="3613" y="3029"/>
                  </a:lnTo>
                  <a:lnTo>
                    <a:pt x="3560" y="3231"/>
                  </a:lnTo>
                  <a:lnTo>
                    <a:pt x="3507" y="3443"/>
                  </a:lnTo>
                  <a:lnTo>
                    <a:pt x="3475" y="3656"/>
                  </a:lnTo>
                  <a:lnTo>
                    <a:pt x="3443" y="3868"/>
                  </a:lnTo>
                  <a:lnTo>
                    <a:pt x="3422" y="4091"/>
                  </a:lnTo>
                  <a:lnTo>
                    <a:pt x="3422" y="4314"/>
                  </a:lnTo>
                  <a:lnTo>
                    <a:pt x="3432" y="4537"/>
                  </a:lnTo>
                  <a:lnTo>
                    <a:pt x="3443" y="4761"/>
                  </a:lnTo>
                  <a:lnTo>
                    <a:pt x="3475" y="4984"/>
                  </a:lnTo>
                  <a:lnTo>
                    <a:pt x="3517" y="5196"/>
                  </a:lnTo>
                  <a:lnTo>
                    <a:pt x="3560" y="5409"/>
                  </a:lnTo>
                  <a:lnTo>
                    <a:pt x="3623" y="5611"/>
                  </a:lnTo>
                  <a:lnTo>
                    <a:pt x="3698" y="5823"/>
                  </a:lnTo>
                  <a:lnTo>
                    <a:pt x="3772" y="6014"/>
                  </a:lnTo>
                  <a:lnTo>
                    <a:pt x="3868" y="6206"/>
                  </a:lnTo>
                  <a:lnTo>
                    <a:pt x="3963" y="6397"/>
                  </a:lnTo>
                  <a:lnTo>
                    <a:pt x="4070" y="6577"/>
                  </a:lnTo>
                  <a:lnTo>
                    <a:pt x="4187" y="6758"/>
                  </a:lnTo>
                  <a:lnTo>
                    <a:pt x="4314" y="6928"/>
                  </a:lnTo>
                  <a:lnTo>
                    <a:pt x="4442" y="7087"/>
                  </a:lnTo>
                  <a:lnTo>
                    <a:pt x="4580" y="7247"/>
                  </a:lnTo>
                  <a:lnTo>
                    <a:pt x="4728" y="7395"/>
                  </a:lnTo>
                  <a:lnTo>
                    <a:pt x="192" y="19125"/>
                  </a:lnTo>
                  <a:lnTo>
                    <a:pt x="149" y="19263"/>
                  </a:lnTo>
                  <a:lnTo>
                    <a:pt x="107" y="19401"/>
                  </a:lnTo>
                  <a:lnTo>
                    <a:pt x="64" y="19539"/>
                  </a:lnTo>
                  <a:lnTo>
                    <a:pt x="43" y="19678"/>
                  </a:lnTo>
                  <a:lnTo>
                    <a:pt x="22" y="19816"/>
                  </a:lnTo>
                  <a:lnTo>
                    <a:pt x="11" y="19954"/>
                  </a:lnTo>
                  <a:lnTo>
                    <a:pt x="0" y="20092"/>
                  </a:lnTo>
                  <a:lnTo>
                    <a:pt x="0" y="20230"/>
                  </a:lnTo>
                  <a:lnTo>
                    <a:pt x="11" y="20379"/>
                  </a:lnTo>
                  <a:lnTo>
                    <a:pt x="32" y="20517"/>
                  </a:lnTo>
                  <a:lnTo>
                    <a:pt x="54" y="20655"/>
                  </a:lnTo>
                  <a:lnTo>
                    <a:pt x="85" y="20793"/>
                  </a:lnTo>
                  <a:lnTo>
                    <a:pt x="128" y="20931"/>
                  </a:lnTo>
                  <a:lnTo>
                    <a:pt x="170" y="21069"/>
                  </a:lnTo>
                  <a:lnTo>
                    <a:pt x="224" y="21207"/>
                  </a:lnTo>
                  <a:lnTo>
                    <a:pt x="287" y="21335"/>
                  </a:lnTo>
                  <a:lnTo>
                    <a:pt x="351" y="21473"/>
                  </a:lnTo>
                  <a:lnTo>
                    <a:pt x="436" y="21611"/>
                  </a:lnTo>
                  <a:lnTo>
                    <a:pt x="510" y="21739"/>
                  </a:lnTo>
                  <a:lnTo>
                    <a:pt x="606" y="21866"/>
                  </a:lnTo>
                  <a:lnTo>
                    <a:pt x="702" y="22004"/>
                  </a:lnTo>
                  <a:lnTo>
                    <a:pt x="808" y="22132"/>
                  </a:lnTo>
                  <a:lnTo>
                    <a:pt x="925" y="22259"/>
                  </a:lnTo>
                  <a:lnTo>
                    <a:pt x="1042" y="22376"/>
                  </a:lnTo>
                  <a:lnTo>
                    <a:pt x="1169" y="22504"/>
                  </a:lnTo>
                  <a:lnTo>
                    <a:pt x="1307" y="22621"/>
                  </a:lnTo>
                  <a:lnTo>
                    <a:pt x="1605" y="22865"/>
                  </a:lnTo>
                  <a:lnTo>
                    <a:pt x="1924" y="23088"/>
                  </a:lnTo>
                  <a:lnTo>
                    <a:pt x="2274" y="23311"/>
                  </a:lnTo>
                  <a:lnTo>
                    <a:pt x="2561" y="23460"/>
                  </a:lnTo>
                  <a:lnTo>
                    <a:pt x="2869" y="23609"/>
                  </a:lnTo>
                  <a:lnTo>
                    <a:pt x="3177" y="23747"/>
                  </a:lnTo>
                  <a:lnTo>
                    <a:pt x="3496" y="23874"/>
                  </a:lnTo>
                  <a:lnTo>
                    <a:pt x="3815" y="24002"/>
                  </a:lnTo>
                  <a:lnTo>
                    <a:pt x="4155" y="24108"/>
                  </a:lnTo>
                  <a:lnTo>
                    <a:pt x="4495" y="24204"/>
                  </a:lnTo>
                  <a:lnTo>
                    <a:pt x="4835" y="24289"/>
                  </a:lnTo>
                  <a:lnTo>
                    <a:pt x="5196" y="24363"/>
                  </a:lnTo>
                  <a:lnTo>
                    <a:pt x="5547" y="24437"/>
                  </a:lnTo>
                  <a:lnTo>
                    <a:pt x="5908" y="24490"/>
                  </a:lnTo>
                  <a:lnTo>
                    <a:pt x="6269" y="24533"/>
                  </a:lnTo>
                  <a:lnTo>
                    <a:pt x="6641" y="24575"/>
                  </a:lnTo>
                  <a:lnTo>
                    <a:pt x="7013" y="24597"/>
                  </a:lnTo>
                  <a:lnTo>
                    <a:pt x="7385" y="24607"/>
                  </a:lnTo>
                  <a:lnTo>
                    <a:pt x="7756" y="24618"/>
                  </a:lnTo>
                  <a:lnTo>
                    <a:pt x="8128" y="24607"/>
                  </a:lnTo>
                  <a:lnTo>
                    <a:pt x="8500" y="24597"/>
                  </a:lnTo>
                  <a:lnTo>
                    <a:pt x="8861" y="24575"/>
                  </a:lnTo>
                  <a:lnTo>
                    <a:pt x="9233" y="24533"/>
                  </a:lnTo>
                  <a:lnTo>
                    <a:pt x="9595" y="24490"/>
                  </a:lnTo>
                  <a:lnTo>
                    <a:pt x="9956" y="24437"/>
                  </a:lnTo>
                  <a:lnTo>
                    <a:pt x="10317" y="24363"/>
                  </a:lnTo>
                  <a:lnTo>
                    <a:pt x="10668" y="24289"/>
                  </a:lnTo>
                  <a:lnTo>
                    <a:pt x="11008" y="24204"/>
                  </a:lnTo>
                  <a:lnTo>
                    <a:pt x="11348" y="24108"/>
                  </a:lnTo>
                  <a:lnTo>
                    <a:pt x="11677" y="24002"/>
                  </a:lnTo>
                  <a:lnTo>
                    <a:pt x="12006" y="23885"/>
                  </a:lnTo>
                  <a:lnTo>
                    <a:pt x="12325" y="23747"/>
                  </a:lnTo>
                  <a:lnTo>
                    <a:pt x="12633" y="23609"/>
                  </a:lnTo>
                  <a:lnTo>
                    <a:pt x="12931" y="23471"/>
                  </a:lnTo>
                  <a:lnTo>
                    <a:pt x="13218" y="23311"/>
                  </a:lnTo>
                  <a:lnTo>
                    <a:pt x="13547" y="23099"/>
                  </a:lnTo>
                  <a:lnTo>
                    <a:pt x="13844" y="22886"/>
                  </a:lnTo>
                  <a:lnTo>
                    <a:pt x="14131" y="22674"/>
                  </a:lnTo>
                  <a:lnTo>
                    <a:pt x="14376" y="22440"/>
                  </a:lnTo>
                  <a:lnTo>
                    <a:pt x="14599" y="22206"/>
                  </a:lnTo>
                  <a:lnTo>
                    <a:pt x="14801" y="21962"/>
                  </a:lnTo>
                  <a:lnTo>
                    <a:pt x="14971" y="21717"/>
                  </a:lnTo>
                  <a:lnTo>
                    <a:pt x="15119" y="21473"/>
                  </a:lnTo>
                  <a:lnTo>
                    <a:pt x="15236" y="21218"/>
                  </a:lnTo>
                  <a:lnTo>
                    <a:pt x="15289" y="21091"/>
                  </a:lnTo>
                  <a:lnTo>
                    <a:pt x="15332" y="20963"/>
                  </a:lnTo>
                  <a:lnTo>
                    <a:pt x="15364" y="20825"/>
                  </a:lnTo>
                  <a:lnTo>
                    <a:pt x="15396" y="20697"/>
                  </a:lnTo>
                  <a:lnTo>
                    <a:pt x="15417" y="20570"/>
                  </a:lnTo>
                  <a:lnTo>
                    <a:pt x="15438" y="20443"/>
                  </a:lnTo>
                  <a:lnTo>
                    <a:pt x="15449" y="20304"/>
                  </a:lnTo>
                  <a:lnTo>
                    <a:pt x="15459" y="20177"/>
                  </a:lnTo>
                  <a:lnTo>
                    <a:pt x="15449" y="20049"/>
                  </a:lnTo>
                  <a:lnTo>
                    <a:pt x="15438" y="19911"/>
                  </a:lnTo>
                  <a:lnTo>
                    <a:pt x="15427" y="19784"/>
                  </a:lnTo>
                  <a:lnTo>
                    <a:pt x="15406" y="19656"/>
                  </a:lnTo>
                  <a:lnTo>
                    <a:pt x="15374" y="19518"/>
                  </a:lnTo>
                  <a:lnTo>
                    <a:pt x="15342" y="19391"/>
                  </a:lnTo>
                  <a:lnTo>
                    <a:pt x="15353" y="19391"/>
                  </a:lnTo>
                  <a:lnTo>
                    <a:pt x="15332" y="19338"/>
                  </a:lnTo>
                  <a:lnTo>
                    <a:pt x="15279" y="19210"/>
                  </a:lnTo>
                  <a:lnTo>
                    <a:pt x="15236" y="19093"/>
                  </a:lnTo>
                  <a:lnTo>
                    <a:pt x="10721" y="7406"/>
                  </a:lnTo>
                  <a:lnTo>
                    <a:pt x="10869" y="7257"/>
                  </a:lnTo>
                  <a:lnTo>
                    <a:pt x="11008" y="7098"/>
                  </a:lnTo>
                  <a:lnTo>
                    <a:pt x="11146" y="6928"/>
                  </a:lnTo>
                  <a:lnTo>
                    <a:pt x="11263" y="6758"/>
                  </a:lnTo>
                  <a:lnTo>
                    <a:pt x="11379" y="6588"/>
                  </a:lnTo>
                  <a:lnTo>
                    <a:pt x="11496" y="6397"/>
                  </a:lnTo>
                  <a:lnTo>
                    <a:pt x="11592" y="6216"/>
                  </a:lnTo>
                  <a:lnTo>
                    <a:pt x="11677" y="6014"/>
                  </a:lnTo>
                  <a:lnTo>
                    <a:pt x="11762" y="5823"/>
                  </a:lnTo>
                  <a:lnTo>
                    <a:pt x="11836" y="5621"/>
                  </a:lnTo>
                  <a:lnTo>
                    <a:pt x="11889" y="5409"/>
                  </a:lnTo>
                  <a:lnTo>
                    <a:pt x="11943" y="5196"/>
                  </a:lnTo>
                  <a:lnTo>
                    <a:pt x="11985" y="4984"/>
                  </a:lnTo>
                  <a:lnTo>
                    <a:pt x="12006" y="4761"/>
                  </a:lnTo>
                  <a:lnTo>
                    <a:pt x="12028" y="4537"/>
                  </a:lnTo>
                  <a:lnTo>
                    <a:pt x="12038" y="4314"/>
                  </a:lnTo>
                  <a:lnTo>
                    <a:pt x="12028" y="4091"/>
                  </a:lnTo>
                  <a:lnTo>
                    <a:pt x="12017" y="3868"/>
                  </a:lnTo>
                  <a:lnTo>
                    <a:pt x="11985" y="3656"/>
                  </a:lnTo>
                  <a:lnTo>
                    <a:pt x="11943" y="3443"/>
                  </a:lnTo>
                  <a:lnTo>
                    <a:pt x="11900" y="3231"/>
                  </a:lnTo>
                  <a:lnTo>
                    <a:pt x="11836" y="3029"/>
                  </a:lnTo>
                  <a:lnTo>
                    <a:pt x="11773" y="2827"/>
                  </a:lnTo>
                  <a:lnTo>
                    <a:pt x="11698" y="2636"/>
                  </a:lnTo>
                  <a:lnTo>
                    <a:pt x="11613" y="2444"/>
                  </a:lnTo>
                  <a:lnTo>
                    <a:pt x="11518" y="2264"/>
                  </a:lnTo>
                  <a:lnTo>
                    <a:pt x="11411" y="2083"/>
                  </a:lnTo>
                  <a:lnTo>
                    <a:pt x="11294" y="1903"/>
                  </a:lnTo>
                  <a:lnTo>
                    <a:pt x="11178" y="1733"/>
                  </a:lnTo>
                  <a:lnTo>
                    <a:pt x="11050" y="1573"/>
                  </a:lnTo>
                  <a:lnTo>
                    <a:pt x="10912" y="1414"/>
                  </a:lnTo>
                  <a:lnTo>
                    <a:pt x="10774" y="1265"/>
                  </a:lnTo>
                  <a:lnTo>
                    <a:pt x="10625" y="1127"/>
                  </a:lnTo>
                  <a:lnTo>
                    <a:pt x="10466" y="989"/>
                  </a:lnTo>
                  <a:lnTo>
                    <a:pt x="10306" y="861"/>
                  </a:lnTo>
                  <a:lnTo>
                    <a:pt x="10136" y="744"/>
                  </a:lnTo>
                  <a:lnTo>
                    <a:pt x="9956" y="628"/>
                  </a:lnTo>
                  <a:lnTo>
                    <a:pt x="9786" y="521"/>
                  </a:lnTo>
                  <a:lnTo>
                    <a:pt x="9595" y="426"/>
                  </a:lnTo>
                  <a:lnTo>
                    <a:pt x="9403" y="341"/>
                  </a:lnTo>
                  <a:lnTo>
                    <a:pt x="9212" y="266"/>
                  </a:lnTo>
                  <a:lnTo>
                    <a:pt x="9010" y="203"/>
                  </a:lnTo>
                  <a:lnTo>
                    <a:pt x="8808" y="139"/>
                  </a:lnTo>
                  <a:lnTo>
                    <a:pt x="8596" y="96"/>
                  </a:lnTo>
                  <a:lnTo>
                    <a:pt x="8383" y="54"/>
                  </a:lnTo>
                  <a:lnTo>
                    <a:pt x="8171" y="33"/>
                  </a:lnTo>
                  <a:lnTo>
                    <a:pt x="7948" y="11"/>
                  </a:lnTo>
                  <a:lnTo>
                    <a:pt x="77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5"/>
            <p:cNvSpPr/>
            <p:nvPr/>
          </p:nvSpPr>
          <p:spPr>
            <a:xfrm>
              <a:off x="933750" y="3482875"/>
              <a:ext cx="120625" cy="120600"/>
            </a:xfrm>
            <a:custGeom>
              <a:rect b="b" l="l" r="r" t="t"/>
              <a:pathLst>
                <a:path extrusionOk="0" h="4824" w="4825">
                  <a:moveTo>
                    <a:pt x="2413" y="0"/>
                  </a:moveTo>
                  <a:lnTo>
                    <a:pt x="2168" y="11"/>
                  </a:lnTo>
                  <a:lnTo>
                    <a:pt x="1924" y="43"/>
                  </a:lnTo>
                  <a:lnTo>
                    <a:pt x="1690" y="106"/>
                  </a:lnTo>
                  <a:lnTo>
                    <a:pt x="1467" y="191"/>
                  </a:lnTo>
                  <a:lnTo>
                    <a:pt x="1265" y="287"/>
                  </a:lnTo>
                  <a:lnTo>
                    <a:pt x="1063" y="414"/>
                  </a:lnTo>
                  <a:lnTo>
                    <a:pt x="872" y="553"/>
                  </a:lnTo>
                  <a:lnTo>
                    <a:pt x="702" y="701"/>
                  </a:lnTo>
                  <a:lnTo>
                    <a:pt x="553" y="871"/>
                  </a:lnTo>
                  <a:lnTo>
                    <a:pt x="415" y="1063"/>
                  </a:lnTo>
                  <a:lnTo>
                    <a:pt x="288" y="1264"/>
                  </a:lnTo>
                  <a:lnTo>
                    <a:pt x="192" y="1466"/>
                  </a:lnTo>
                  <a:lnTo>
                    <a:pt x="107" y="1689"/>
                  </a:lnTo>
                  <a:lnTo>
                    <a:pt x="43" y="1923"/>
                  </a:lnTo>
                  <a:lnTo>
                    <a:pt x="12" y="2157"/>
                  </a:lnTo>
                  <a:lnTo>
                    <a:pt x="1" y="2412"/>
                  </a:lnTo>
                  <a:lnTo>
                    <a:pt x="12" y="2656"/>
                  </a:lnTo>
                  <a:lnTo>
                    <a:pt x="43" y="2890"/>
                  </a:lnTo>
                  <a:lnTo>
                    <a:pt x="107" y="3124"/>
                  </a:lnTo>
                  <a:lnTo>
                    <a:pt x="192" y="3347"/>
                  </a:lnTo>
                  <a:lnTo>
                    <a:pt x="288" y="3559"/>
                  </a:lnTo>
                  <a:lnTo>
                    <a:pt x="415" y="3761"/>
                  </a:lnTo>
                  <a:lnTo>
                    <a:pt x="553" y="3942"/>
                  </a:lnTo>
                  <a:lnTo>
                    <a:pt x="702" y="4112"/>
                  </a:lnTo>
                  <a:lnTo>
                    <a:pt x="872" y="4271"/>
                  </a:lnTo>
                  <a:lnTo>
                    <a:pt x="1063" y="4409"/>
                  </a:lnTo>
                  <a:lnTo>
                    <a:pt x="1265" y="4526"/>
                  </a:lnTo>
                  <a:lnTo>
                    <a:pt x="1467" y="4632"/>
                  </a:lnTo>
                  <a:lnTo>
                    <a:pt x="1690" y="4707"/>
                  </a:lnTo>
                  <a:lnTo>
                    <a:pt x="1924" y="4771"/>
                  </a:lnTo>
                  <a:lnTo>
                    <a:pt x="2168" y="4802"/>
                  </a:lnTo>
                  <a:lnTo>
                    <a:pt x="2413" y="4824"/>
                  </a:lnTo>
                  <a:lnTo>
                    <a:pt x="2657" y="4802"/>
                  </a:lnTo>
                  <a:lnTo>
                    <a:pt x="2901" y="4771"/>
                  </a:lnTo>
                  <a:lnTo>
                    <a:pt x="3125" y="4707"/>
                  </a:lnTo>
                  <a:lnTo>
                    <a:pt x="3348" y="4632"/>
                  </a:lnTo>
                  <a:lnTo>
                    <a:pt x="3560" y="4526"/>
                  </a:lnTo>
                  <a:lnTo>
                    <a:pt x="3762" y="4409"/>
                  </a:lnTo>
                  <a:lnTo>
                    <a:pt x="3943" y="4271"/>
                  </a:lnTo>
                  <a:lnTo>
                    <a:pt x="4113" y="4112"/>
                  </a:lnTo>
                  <a:lnTo>
                    <a:pt x="4272" y="3942"/>
                  </a:lnTo>
                  <a:lnTo>
                    <a:pt x="4410" y="3761"/>
                  </a:lnTo>
                  <a:lnTo>
                    <a:pt x="4527" y="3559"/>
                  </a:lnTo>
                  <a:lnTo>
                    <a:pt x="4633" y="3347"/>
                  </a:lnTo>
                  <a:lnTo>
                    <a:pt x="4718" y="3124"/>
                  </a:lnTo>
                  <a:lnTo>
                    <a:pt x="4771" y="2890"/>
                  </a:lnTo>
                  <a:lnTo>
                    <a:pt x="4814" y="2656"/>
                  </a:lnTo>
                  <a:lnTo>
                    <a:pt x="4825" y="2412"/>
                  </a:lnTo>
                  <a:lnTo>
                    <a:pt x="4814" y="2157"/>
                  </a:lnTo>
                  <a:lnTo>
                    <a:pt x="4771" y="1923"/>
                  </a:lnTo>
                  <a:lnTo>
                    <a:pt x="4718" y="1689"/>
                  </a:lnTo>
                  <a:lnTo>
                    <a:pt x="4633" y="1466"/>
                  </a:lnTo>
                  <a:lnTo>
                    <a:pt x="4527" y="1264"/>
                  </a:lnTo>
                  <a:lnTo>
                    <a:pt x="4410" y="1063"/>
                  </a:lnTo>
                  <a:lnTo>
                    <a:pt x="4272" y="871"/>
                  </a:lnTo>
                  <a:lnTo>
                    <a:pt x="4113" y="701"/>
                  </a:lnTo>
                  <a:lnTo>
                    <a:pt x="3943" y="553"/>
                  </a:lnTo>
                  <a:lnTo>
                    <a:pt x="3762" y="414"/>
                  </a:lnTo>
                  <a:lnTo>
                    <a:pt x="3560" y="287"/>
                  </a:lnTo>
                  <a:lnTo>
                    <a:pt x="3348" y="191"/>
                  </a:lnTo>
                  <a:lnTo>
                    <a:pt x="3125" y="106"/>
                  </a:lnTo>
                  <a:lnTo>
                    <a:pt x="2901" y="43"/>
                  </a:lnTo>
                  <a:lnTo>
                    <a:pt x="2657" y="11"/>
                  </a:lnTo>
                  <a:lnTo>
                    <a:pt x="2413" y="0"/>
                  </a:lnTo>
                  <a:close/>
                </a:path>
              </a:pathLst>
            </a:custGeom>
            <a:solidFill>
              <a:srgbClr val="67E7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5"/>
            <p:cNvSpPr/>
            <p:nvPr/>
          </p:nvSpPr>
          <p:spPr>
            <a:xfrm>
              <a:off x="853800" y="3649150"/>
              <a:ext cx="166575" cy="390475"/>
            </a:xfrm>
            <a:custGeom>
              <a:rect b="b" l="l" r="r" t="t"/>
              <a:pathLst>
                <a:path extrusionOk="0" h="15619" w="6663">
                  <a:moveTo>
                    <a:pt x="4474" y="0"/>
                  </a:moveTo>
                  <a:lnTo>
                    <a:pt x="1" y="12112"/>
                  </a:lnTo>
                  <a:lnTo>
                    <a:pt x="65" y="12250"/>
                  </a:lnTo>
                  <a:lnTo>
                    <a:pt x="150" y="12399"/>
                  </a:lnTo>
                  <a:lnTo>
                    <a:pt x="267" y="12612"/>
                  </a:lnTo>
                  <a:lnTo>
                    <a:pt x="437" y="12856"/>
                  </a:lnTo>
                  <a:lnTo>
                    <a:pt x="543" y="12983"/>
                  </a:lnTo>
                  <a:lnTo>
                    <a:pt x="660" y="13122"/>
                  </a:lnTo>
                  <a:lnTo>
                    <a:pt x="798" y="13270"/>
                  </a:lnTo>
                  <a:lnTo>
                    <a:pt x="936" y="13419"/>
                  </a:lnTo>
                  <a:lnTo>
                    <a:pt x="1095" y="13578"/>
                  </a:lnTo>
                  <a:lnTo>
                    <a:pt x="1276" y="13727"/>
                  </a:lnTo>
                  <a:lnTo>
                    <a:pt x="1467" y="13886"/>
                  </a:lnTo>
                  <a:lnTo>
                    <a:pt x="1680" y="14046"/>
                  </a:lnTo>
                  <a:lnTo>
                    <a:pt x="1903" y="14195"/>
                  </a:lnTo>
                  <a:lnTo>
                    <a:pt x="2147" y="14354"/>
                  </a:lnTo>
                  <a:lnTo>
                    <a:pt x="2413" y="14503"/>
                  </a:lnTo>
                  <a:lnTo>
                    <a:pt x="2689" y="14651"/>
                  </a:lnTo>
                  <a:lnTo>
                    <a:pt x="2986" y="14790"/>
                  </a:lnTo>
                  <a:lnTo>
                    <a:pt x="3305" y="14917"/>
                  </a:lnTo>
                  <a:lnTo>
                    <a:pt x="3656" y="15045"/>
                  </a:lnTo>
                  <a:lnTo>
                    <a:pt x="4017" y="15161"/>
                  </a:lnTo>
                  <a:lnTo>
                    <a:pt x="4400" y="15268"/>
                  </a:lnTo>
                  <a:lnTo>
                    <a:pt x="4803" y="15363"/>
                  </a:lnTo>
                  <a:lnTo>
                    <a:pt x="5239" y="15448"/>
                  </a:lnTo>
                  <a:lnTo>
                    <a:pt x="5685" y="15523"/>
                  </a:lnTo>
                  <a:lnTo>
                    <a:pt x="6163" y="15576"/>
                  </a:lnTo>
                  <a:lnTo>
                    <a:pt x="6663" y="15618"/>
                  </a:lnTo>
                  <a:lnTo>
                    <a:pt x="6663" y="329"/>
                  </a:lnTo>
                  <a:lnTo>
                    <a:pt x="4474" y="0"/>
                  </a:lnTo>
                  <a:close/>
                </a:path>
              </a:pathLst>
            </a:custGeom>
            <a:solidFill>
              <a:srgbClr val="67E7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5"/>
            <p:cNvSpPr/>
            <p:nvPr/>
          </p:nvSpPr>
          <p:spPr>
            <a:xfrm>
              <a:off x="1658625" y="3956725"/>
              <a:ext cx="386225" cy="615450"/>
            </a:xfrm>
            <a:custGeom>
              <a:rect b="b" l="l" r="r" t="t"/>
              <a:pathLst>
                <a:path extrusionOk="0" h="24618" w="15449">
                  <a:moveTo>
                    <a:pt x="7725" y="0"/>
                  </a:moveTo>
                  <a:lnTo>
                    <a:pt x="7502" y="11"/>
                  </a:lnTo>
                  <a:lnTo>
                    <a:pt x="7279" y="22"/>
                  </a:lnTo>
                  <a:lnTo>
                    <a:pt x="7066" y="54"/>
                  </a:lnTo>
                  <a:lnTo>
                    <a:pt x="6854" y="96"/>
                  </a:lnTo>
                  <a:lnTo>
                    <a:pt x="6641" y="139"/>
                  </a:lnTo>
                  <a:lnTo>
                    <a:pt x="6439" y="202"/>
                  </a:lnTo>
                  <a:lnTo>
                    <a:pt x="6237" y="266"/>
                  </a:lnTo>
                  <a:lnTo>
                    <a:pt x="6046" y="340"/>
                  </a:lnTo>
                  <a:lnTo>
                    <a:pt x="5855" y="425"/>
                  </a:lnTo>
                  <a:lnTo>
                    <a:pt x="5664" y="521"/>
                  </a:lnTo>
                  <a:lnTo>
                    <a:pt x="5483" y="627"/>
                  </a:lnTo>
                  <a:lnTo>
                    <a:pt x="5313" y="744"/>
                  </a:lnTo>
                  <a:lnTo>
                    <a:pt x="5143" y="861"/>
                  </a:lnTo>
                  <a:lnTo>
                    <a:pt x="4984" y="988"/>
                  </a:lnTo>
                  <a:lnTo>
                    <a:pt x="4824" y="1127"/>
                  </a:lnTo>
                  <a:lnTo>
                    <a:pt x="4675" y="1265"/>
                  </a:lnTo>
                  <a:lnTo>
                    <a:pt x="4537" y="1413"/>
                  </a:lnTo>
                  <a:lnTo>
                    <a:pt x="4399" y="1573"/>
                  </a:lnTo>
                  <a:lnTo>
                    <a:pt x="4272" y="1732"/>
                  </a:lnTo>
                  <a:lnTo>
                    <a:pt x="4155" y="1902"/>
                  </a:lnTo>
                  <a:lnTo>
                    <a:pt x="4038" y="2083"/>
                  </a:lnTo>
                  <a:lnTo>
                    <a:pt x="3932" y="2263"/>
                  </a:lnTo>
                  <a:lnTo>
                    <a:pt x="3836" y="2444"/>
                  </a:lnTo>
                  <a:lnTo>
                    <a:pt x="3751" y="2635"/>
                  </a:lnTo>
                  <a:lnTo>
                    <a:pt x="3677" y="2827"/>
                  </a:lnTo>
                  <a:lnTo>
                    <a:pt x="3613" y="3028"/>
                  </a:lnTo>
                  <a:lnTo>
                    <a:pt x="3549" y="3230"/>
                  </a:lnTo>
                  <a:lnTo>
                    <a:pt x="3507" y="3443"/>
                  </a:lnTo>
                  <a:lnTo>
                    <a:pt x="3464" y="3655"/>
                  </a:lnTo>
                  <a:lnTo>
                    <a:pt x="3432" y="3868"/>
                  </a:lnTo>
                  <a:lnTo>
                    <a:pt x="3422" y="4091"/>
                  </a:lnTo>
                  <a:lnTo>
                    <a:pt x="3411" y="4314"/>
                  </a:lnTo>
                  <a:lnTo>
                    <a:pt x="3422" y="4537"/>
                  </a:lnTo>
                  <a:lnTo>
                    <a:pt x="3443" y="4760"/>
                  </a:lnTo>
                  <a:lnTo>
                    <a:pt x="3464" y="4983"/>
                  </a:lnTo>
                  <a:lnTo>
                    <a:pt x="3507" y="5196"/>
                  </a:lnTo>
                  <a:lnTo>
                    <a:pt x="3560" y="5408"/>
                  </a:lnTo>
                  <a:lnTo>
                    <a:pt x="3613" y="5610"/>
                  </a:lnTo>
                  <a:lnTo>
                    <a:pt x="3687" y="5823"/>
                  </a:lnTo>
                  <a:lnTo>
                    <a:pt x="3762" y="6014"/>
                  </a:lnTo>
                  <a:lnTo>
                    <a:pt x="3857" y="6205"/>
                  </a:lnTo>
                  <a:lnTo>
                    <a:pt x="3953" y="6396"/>
                  </a:lnTo>
                  <a:lnTo>
                    <a:pt x="4059" y="6577"/>
                  </a:lnTo>
                  <a:lnTo>
                    <a:pt x="4176" y="6758"/>
                  </a:lnTo>
                  <a:lnTo>
                    <a:pt x="4304" y="6928"/>
                  </a:lnTo>
                  <a:lnTo>
                    <a:pt x="4431" y="7087"/>
                  </a:lnTo>
                  <a:lnTo>
                    <a:pt x="4580" y="7246"/>
                  </a:lnTo>
                  <a:lnTo>
                    <a:pt x="4718" y="7395"/>
                  </a:lnTo>
                  <a:lnTo>
                    <a:pt x="181" y="19125"/>
                  </a:lnTo>
                  <a:lnTo>
                    <a:pt x="192" y="19125"/>
                  </a:lnTo>
                  <a:lnTo>
                    <a:pt x="139" y="19263"/>
                  </a:lnTo>
                  <a:lnTo>
                    <a:pt x="96" y="19401"/>
                  </a:lnTo>
                  <a:lnTo>
                    <a:pt x="64" y="19539"/>
                  </a:lnTo>
                  <a:lnTo>
                    <a:pt x="33" y="19677"/>
                  </a:lnTo>
                  <a:lnTo>
                    <a:pt x="11" y="19815"/>
                  </a:lnTo>
                  <a:lnTo>
                    <a:pt x="1" y="19953"/>
                  </a:lnTo>
                  <a:lnTo>
                    <a:pt x="1" y="20092"/>
                  </a:lnTo>
                  <a:lnTo>
                    <a:pt x="1" y="20230"/>
                  </a:lnTo>
                  <a:lnTo>
                    <a:pt x="11" y="20378"/>
                  </a:lnTo>
                  <a:lnTo>
                    <a:pt x="22" y="20517"/>
                  </a:lnTo>
                  <a:lnTo>
                    <a:pt x="43" y="20655"/>
                  </a:lnTo>
                  <a:lnTo>
                    <a:pt x="75" y="20793"/>
                  </a:lnTo>
                  <a:lnTo>
                    <a:pt x="118" y="20931"/>
                  </a:lnTo>
                  <a:lnTo>
                    <a:pt x="160" y="21069"/>
                  </a:lnTo>
                  <a:lnTo>
                    <a:pt x="224" y="21196"/>
                  </a:lnTo>
                  <a:lnTo>
                    <a:pt x="277" y="21335"/>
                  </a:lnTo>
                  <a:lnTo>
                    <a:pt x="351" y="21473"/>
                  </a:lnTo>
                  <a:lnTo>
                    <a:pt x="426" y="21611"/>
                  </a:lnTo>
                  <a:lnTo>
                    <a:pt x="511" y="21738"/>
                  </a:lnTo>
                  <a:lnTo>
                    <a:pt x="596" y="21866"/>
                  </a:lnTo>
                  <a:lnTo>
                    <a:pt x="702" y="22004"/>
                  </a:lnTo>
                  <a:lnTo>
                    <a:pt x="808" y="22131"/>
                  </a:lnTo>
                  <a:lnTo>
                    <a:pt x="914" y="22259"/>
                  </a:lnTo>
                  <a:lnTo>
                    <a:pt x="1042" y="22376"/>
                  </a:lnTo>
                  <a:lnTo>
                    <a:pt x="1169" y="22503"/>
                  </a:lnTo>
                  <a:lnTo>
                    <a:pt x="1297" y="22620"/>
                  </a:lnTo>
                  <a:lnTo>
                    <a:pt x="1594" y="22865"/>
                  </a:lnTo>
                  <a:lnTo>
                    <a:pt x="1913" y="23088"/>
                  </a:lnTo>
                  <a:lnTo>
                    <a:pt x="2264" y="23311"/>
                  </a:lnTo>
                  <a:lnTo>
                    <a:pt x="2561" y="23460"/>
                  </a:lnTo>
                  <a:lnTo>
                    <a:pt x="2859" y="23608"/>
                  </a:lnTo>
                  <a:lnTo>
                    <a:pt x="3167" y="23746"/>
                  </a:lnTo>
                  <a:lnTo>
                    <a:pt x="3486" y="23874"/>
                  </a:lnTo>
                  <a:lnTo>
                    <a:pt x="3815" y="24001"/>
                  </a:lnTo>
                  <a:lnTo>
                    <a:pt x="4144" y="24108"/>
                  </a:lnTo>
                  <a:lnTo>
                    <a:pt x="4484" y="24203"/>
                  </a:lnTo>
                  <a:lnTo>
                    <a:pt x="4835" y="24288"/>
                  </a:lnTo>
                  <a:lnTo>
                    <a:pt x="5185" y="24363"/>
                  </a:lnTo>
                  <a:lnTo>
                    <a:pt x="5547" y="24437"/>
                  </a:lnTo>
                  <a:lnTo>
                    <a:pt x="5908" y="24490"/>
                  </a:lnTo>
                  <a:lnTo>
                    <a:pt x="6269" y="24533"/>
                  </a:lnTo>
                  <a:lnTo>
                    <a:pt x="6630" y="24575"/>
                  </a:lnTo>
                  <a:lnTo>
                    <a:pt x="7002" y="24596"/>
                  </a:lnTo>
                  <a:lnTo>
                    <a:pt x="7374" y="24607"/>
                  </a:lnTo>
                  <a:lnTo>
                    <a:pt x="7746" y="24618"/>
                  </a:lnTo>
                  <a:lnTo>
                    <a:pt x="8118" y="24607"/>
                  </a:lnTo>
                  <a:lnTo>
                    <a:pt x="8490" y="24596"/>
                  </a:lnTo>
                  <a:lnTo>
                    <a:pt x="8862" y="24575"/>
                  </a:lnTo>
                  <a:lnTo>
                    <a:pt x="9223" y="24533"/>
                  </a:lnTo>
                  <a:lnTo>
                    <a:pt x="9584" y="24490"/>
                  </a:lnTo>
                  <a:lnTo>
                    <a:pt x="9945" y="24437"/>
                  </a:lnTo>
                  <a:lnTo>
                    <a:pt x="10307" y="24363"/>
                  </a:lnTo>
                  <a:lnTo>
                    <a:pt x="10657" y="24288"/>
                  </a:lnTo>
                  <a:lnTo>
                    <a:pt x="11008" y="24203"/>
                  </a:lnTo>
                  <a:lnTo>
                    <a:pt x="11348" y="24108"/>
                  </a:lnTo>
                  <a:lnTo>
                    <a:pt x="11677" y="24001"/>
                  </a:lnTo>
                  <a:lnTo>
                    <a:pt x="11996" y="23885"/>
                  </a:lnTo>
                  <a:lnTo>
                    <a:pt x="12315" y="23746"/>
                  </a:lnTo>
                  <a:lnTo>
                    <a:pt x="12623" y="23608"/>
                  </a:lnTo>
                  <a:lnTo>
                    <a:pt x="12920" y="23460"/>
                  </a:lnTo>
                  <a:lnTo>
                    <a:pt x="13207" y="23311"/>
                  </a:lnTo>
                  <a:lnTo>
                    <a:pt x="13536" y="23098"/>
                  </a:lnTo>
                  <a:lnTo>
                    <a:pt x="13845" y="22886"/>
                  </a:lnTo>
                  <a:lnTo>
                    <a:pt x="14121" y="22673"/>
                  </a:lnTo>
                  <a:lnTo>
                    <a:pt x="14376" y="22440"/>
                  </a:lnTo>
                  <a:lnTo>
                    <a:pt x="14599" y="22206"/>
                  </a:lnTo>
                  <a:lnTo>
                    <a:pt x="14790" y="21961"/>
                  </a:lnTo>
                  <a:lnTo>
                    <a:pt x="14971" y="21717"/>
                  </a:lnTo>
                  <a:lnTo>
                    <a:pt x="15109" y="21473"/>
                  </a:lnTo>
                  <a:lnTo>
                    <a:pt x="15226" y="21218"/>
                  </a:lnTo>
                  <a:lnTo>
                    <a:pt x="15279" y="21090"/>
                  </a:lnTo>
                  <a:lnTo>
                    <a:pt x="15321" y="20952"/>
                  </a:lnTo>
                  <a:lnTo>
                    <a:pt x="15364" y="20825"/>
                  </a:lnTo>
                  <a:lnTo>
                    <a:pt x="15396" y="20697"/>
                  </a:lnTo>
                  <a:lnTo>
                    <a:pt x="15417" y="20570"/>
                  </a:lnTo>
                  <a:lnTo>
                    <a:pt x="15428" y="20442"/>
                  </a:lnTo>
                  <a:lnTo>
                    <a:pt x="15438" y="20304"/>
                  </a:lnTo>
                  <a:lnTo>
                    <a:pt x="15449" y="20177"/>
                  </a:lnTo>
                  <a:lnTo>
                    <a:pt x="15449" y="20049"/>
                  </a:lnTo>
                  <a:lnTo>
                    <a:pt x="15438" y="19911"/>
                  </a:lnTo>
                  <a:lnTo>
                    <a:pt x="15417" y="19783"/>
                  </a:lnTo>
                  <a:lnTo>
                    <a:pt x="15396" y="19656"/>
                  </a:lnTo>
                  <a:lnTo>
                    <a:pt x="15375" y="19518"/>
                  </a:lnTo>
                  <a:lnTo>
                    <a:pt x="15332" y="19390"/>
                  </a:lnTo>
                  <a:lnTo>
                    <a:pt x="15343" y="19390"/>
                  </a:lnTo>
                  <a:lnTo>
                    <a:pt x="15321" y="19337"/>
                  </a:lnTo>
                  <a:lnTo>
                    <a:pt x="15279" y="19210"/>
                  </a:lnTo>
                  <a:lnTo>
                    <a:pt x="15226" y="19093"/>
                  </a:lnTo>
                  <a:lnTo>
                    <a:pt x="10710" y="7406"/>
                  </a:lnTo>
                  <a:lnTo>
                    <a:pt x="10859" y="7257"/>
                  </a:lnTo>
                  <a:lnTo>
                    <a:pt x="11008" y="7098"/>
                  </a:lnTo>
                  <a:lnTo>
                    <a:pt x="11135" y="6928"/>
                  </a:lnTo>
                  <a:lnTo>
                    <a:pt x="11263" y="6758"/>
                  </a:lnTo>
                  <a:lnTo>
                    <a:pt x="11380" y="6588"/>
                  </a:lnTo>
                  <a:lnTo>
                    <a:pt x="11486" y="6396"/>
                  </a:lnTo>
                  <a:lnTo>
                    <a:pt x="11582" y="6216"/>
                  </a:lnTo>
                  <a:lnTo>
                    <a:pt x="11677" y="6014"/>
                  </a:lnTo>
                  <a:lnTo>
                    <a:pt x="11752" y="5823"/>
                  </a:lnTo>
                  <a:lnTo>
                    <a:pt x="11826" y="5621"/>
                  </a:lnTo>
                  <a:lnTo>
                    <a:pt x="11890" y="5408"/>
                  </a:lnTo>
                  <a:lnTo>
                    <a:pt x="11932" y="5196"/>
                  </a:lnTo>
                  <a:lnTo>
                    <a:pt x="11975" y="4983"/>
                  </a:lnTo>
                  <a:lnTo>
                    <a:pt x="12006" y="4760"/>
                  </a:lnTo>
                  <a:lnTo>
                    <a:pt x="12017" y="4537"/>
                  </a:lnTo>
                  <a:lnTo>
                    <a:pt x="12028" y="4314"/>
                  </a:lnTo>
                  <a:lnTo>
                    <a:pt x="12017" y="4091"/>
                  </a:lnTo>
                  <a:lnTo>
                    <a:pt x="12006" y="3868"/>
                  </a:lnTo>
                  <a:lnTo>
                    <a:pt x="11975" y="3655"/>
                  </a:lnTo>
                  <a:lnTo>
                    <a:pt x="11943" y="3443"/>
                  </a:lnTo>
                  <a:lnTo>
                    <a:pt x="11890" y="3230"/>
                  </a:lnTo>
                  <a:lnTo>
                    <a:pt x="11837" y="3028"/>
                  </a:lnTo>
                  <a:lnTo>
                    <a:pt x="11762" y="2827"/>
                  </a:lnTo>
                  <a:lnTo>
                    <a:pt x="11688" y="2635"/>
                  </a:lnTo>
                  <a:lnTo>
                    <a:pt x="11603" y="2444"/>
                  </a:lnTo>
                  <a:lnTo>
                    <a:pt x="11507" y="2263"/>
                  </a:lnTo>
                  <a:lnTo>
                    <a:pt x="11401" y="2083"/>
                  </a:lnTo>
                  <a:lnTo>
                    <a:pt x="11295" y="1902"/>
                  </a:lnTo>
                  <a:lnTo>
                    <a:pt x="11167" y="1732"/>
                  </a:lnTo>
                  <a:lnTo>
                    <a:pt x="11040" y="1573"/>
                  </a:lnTo>
                  <a:lnTo>
                    <a:pt x="10912" y="1413"/>
                  </a:lnTo>
                  <a:lnTo>
                    <a:pt x="10763" y="1265"/>
                  </a:lnTo>
                  <a:lnTo>
                    <a:pt x="10615" y="1127"/>
                  </a:lnTo>
                  <a:lnTo>
                    <a:pt x="10455" y="988"/>
                  </a:lnTo>
                  <a:lnTo>
                    <a:pt x="10296" y="861"/>
                  </a:lnTo>
                  <a:lnTo>
                    <a:pt x="10126" y="744"/>
                  </a:lnTo>
                  <a:lnTo>
                    <a:pt x="9956" y="627"/>
                  </a:lnTo>
                  <a:lnTo>
                    <a:pt x="9775" y="521"/>
                  </a:lnTo>
                  <a:lnTo>
                    <a:pt x="9584" y="425"/>
                  </a:lnTo>
                  <a:lnTo>
                    <a:pt x="9393" y="340"/>
                  </a:lnTo>
                  <a:lnTo>
                    <a:pt x="9202" y="266"/>
                  </a:lnTo>
                  <a:lnTo>
                    <a:pt x="9000" y="202"/>
                  </a:lnTo>
                  <a:lnTo>
                    <a:pt x="8798" y="139"/>
                  </a:lnTo>
                  <a:lnTo>
                    <a:pt x="8585" y="96"/>
                  </a:lnTo>
                  <a:lnTo>
                    <a:pt x="8373" y="54"/>
                  </a:lnTo>
                  <a:lnTo>
                    <a:pt x="8160" y="22"/>
                  </a:lnTo>
                  <a:lnTo>
                    <a:pt x="7948" y="11"/>
                  </a:lnTo>
                  <a:lnTo>
                    <a:pt x="77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5"/>
            <p:cNvSpPr/>
            <p:nvPr/>
          </p:nvSpPr>
          <p:spPr>
            <a:xfrm>
              <a:off x="1764875" y="3973450"/>
              <a:ext cx="120625" cy="120625"/>
            </a:xfrm>
            <a:custGeom>
              <a:rect b="b" l="l" r="r" t="t"/>
              <a:pathLst>
                <a:path extrusionOk="0" h="4825" w="4825">
                  <a:moveTo>
                    <a:pt x="2412" y="1"/>
                  </a:moveTo>
                  <a:lnTo>
                    <a:pt x="2168" y="11"/>
                  </a:lnTo>
                  <a:lnTo>
                    <a:pt x="1924" y="43"/>
                  </a:lnTo>
                  <a:lnTo>
                    <a:pt x="1700" y="107"/>
                  </a:lnTo>
                  <a:lnTo>
                    <a:pt x="1477" y="192"/>
                  </a:lnTo>
                  <a:lnTo>
                    <a:pt x="1265" y="288"/>
                  </a:lnTo>
                  <a:lnTo>
                    <a:pt x="1063" y="404"/>
                  </a:lnTo>
                  <a:lnTo>
                    <a:pt x="882" y="553"/>
                  </a:lnTo>
                  <a:lnTo>
                    <a:pt x="712" y="702"/>
                  </a:lnTo>
                  <a:lnTo>
                    <a:pt x="553" y="872"/>
                  </a:lnTo>
                  <a:lnTo>
                    <a:pt x="415" y="1063"/>
                  </a:lnTo>
                  <a:lnTo>
                    <a:pt x="298" y="1254"/>
                  </a:lnTo>
                  <a:lnTo>
                    <a:pt x="192" y="1467"/>
                  </a:lnTo>
                  <a:lnTo>
                    <a:pt x="107" y="1690"/>
                  </a:lnTo>
                  <a:lnTo>
                    <a:pt x="54" y="1924"/>
                  </a:lnTo>
                  <a:lnTo>
                    <a:pt x="11" y="2158"/>
                  </a:lnTo>
                  <a:lnTo>
                    <a:pt x="1" y="2413"/>
                  </a:lnTo>
                  <a:lnTo>
                    <a:pt x="11" y="2657"/>
                  </a:lnTo>
                  <a:lnTo>
                    <a:pt x="54" y="2891"/>
                  </a:lnTo>
                  <a:lnTo>
                    <a:pt x="107" y="3124"/>
                  </a:lnTo>
                  <a:lnTo>
                    <a:pt x="192" y="3348"/>
                  </a:lnTo>
                  <a:lnTo>
                    <a:pt x="298" y="3560"/>
                  </a:lnTo>
                  <a:lnTo>
                    <a:pt x="415" y="3762"/>
                  </a:lnTo>
                  <a:lnTo>
                    <a:pt x="553" y="3942"/>
                  </a:lnTo>
                  <a:lnTo>
                    <a:pt x="712" y="4112"/>
                  </a:lnTo>
                  <a:lnTo>
                    <a:pt x="882" y="4272"/>
                  </a:lnTo>
                  <a:lnTo>
                    <a:pt x="1063" y="4410"/>
                  </a:lnTo>
                  <a:lnTo>
                    <a:pt x="1265" y="4527"/>
                  </a:lnTo>
                  <a:lnTo>
                    <a:pt x="1477" y="4633"/>
                  </a:lnTo>
                  <a:lnTo>
                    <a:pt x="1700" y="4707"/>
                  </a:lnTo>
                  <a:lnTo>
                    <a:pt x="1924" y="4771"/>
                  </a:lnTo>
                  <a:lnTo>
                    <a:pt x="2168" y="4803"/>
                  </a:lnTo>
                  <a:lnTo>
                    <a:pt x="2412" y="4824"/>
                  </a:lnTo>
                  <a:lnTo>
                    <a:pt x="2657" y="4803"/>
                  </a:lnTo>
                  <a:lnTo>
                    <a:pt x="2901" y="4771"/>
                  </a:lnTo>
                  <a:lnTo>
                    <a:pt x="3135" y="4707"/>
                  </a:lnTo>
                  <a:lnTo>
                    <a:pt x="3358" y="4633"/>
                  </a:lnTo>
                  <a:lnTo>
                    <a:pt x="3560" y="4527"/>
                  </a:lnTo>
                  <a:lnTo>
                    <a:pt x="3762" y="4410"/>
                  </a:lnTo>
                  <a:lnTo>
                    <a:pt x="3953" y="4272"/>
                  </a:lnTo>
                  <a:lnTo>
                    <a:pt x="4123" y="4112"/>
                  </a:lnTo>
                  <a:lnTo>
                    <a:pt x="4272" y="3942"/>
                  </a:lnTo>
                  <a:lnTo>
                    <a:pt x="4410" y="3762"/>
                  </a:lnTo>
                  <a:lnTo>
                    <a:pt x="4537" y="3560"/>
                  </a:lnTo>
                  <a:lnTo>
                    <a:pt x="4633" y="3348"/>
                  </a:lnTo>
                  <a:lnTo>
                    <a:pt x="4718" y="3124"/>
                  </a:lnTo>
                  <a:lnTo>
                    <a:pt x="4782" y="2891"/>
                  </a:lnTo>
                  <a:lnTo>
                    <a:pt x="4813" y="2657"/>
                  </a:lnTo>
                  <a:lnTo>
                    <a:pt x="4824" y="2413"/>
                  </a:lnTo>
                  <a:lnTo>
                    <a:pt x="4813" y="2158"/>
                  </a:lnTo>
                  <a:lnTo>
                    <a:pt x="4782" y="1924"/>
                  </a:lnTo>
                  <a:lnTo>
                    <a:pt x="4718" y="1690"/>
                  </a:lnTo>
                  <a:lnTo>
                    <a:pt x="4633" y="1467"/>
                  </a:lnTo>
                  <a:lnTo>
                    <a:pt x="4537" y="1254"/>
                  </a:lnTo>
                  <a:lnTo>
                    <a:pt x="4410" y="1063"/>
                  </a:lnTo>
                  <a:lnTo>
                    <a:pt x="4272" y="872"/>
                  </a:lnTo>
                  <a:lnTo>
                    <a:pt x="4123" y="702"/>
                  </a:lnTo>
                  <a:lnTo>
                    <a:pt x="3953" y="553"/>
                  </a:lnTo>
                  <a:lnTo>
                    <a:pt x="3762" y="404"/>
                  </a:lnTo>
                  <a:lnTo>
                    <a:pt x="3560" y="288"/>
                  </a:lnTo>
                  <a:lnTo>
                    <a:pt x="3358" y="192"/>
                  </a:lnTo>
                  <a:lnTo>
                    <a:pt x="3135" y="107"/>
                  </a:lnTo>
                  <a:lnTo>
                    <a:pt x="2901" y="43"/>
                  </a:lnTo>
                  <a:lnTo>
                    <a:pt x="2657" y="11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F6A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5"/>
            <p:cNvSpPr/>
            <p:nvPr/>
          </p:nvSpPr>
          <p:spPr>
            <a:xfrm>
              <a:off x="1684925" y="4139725"/>
              <a:ext cx="166825" cy="390475"/>
            </a:xfrm>
            <a:custGeom>
              <a:rect b="b" l="l" r="r" t="t"/>
              <a:pathLst>
                <a:path extrusionOk="0" h="15619" w="6673">
                  <a:moveTo>
                    <a:pt x="4484" y="1"/>
                  </a:moveTo>
                  <a:lnTo>
                    <a:pt x="0" y="12113"/>
                  </a:lnTo>
                  <a:lnTo>
                    <a:pt x="64" y="12251"/>
                  </a:lnTo>
                  <a:lnTo>
                    <a:pt x="149" y="12400"/>
                  </a:lnTo>
                  <a:lnTo>
                    <a:pt x="277" y="12612"/>
                  </a:lnTo>
                  <a:lnTo>
                    <a:pt x="447" y="12857"/>
                  </a:lnTo>
                  <a:lnTo>
                    <a:pt x="553" y="12984"/>
                  </a:lnTo>
                  <a:lnTo>
                    <a:pt x="670" y="13122"/>
                  </a:lnTo>
                  <a:lnTo>
                    <a:pt x="797" y="13271"/>
                  </a:lnTo>
                  <a:lnTo>
                    <a:pt x="946" y="13420"/>
                  </a:lnTo>
                  <a:lnTo>
                    <a:pt x="1105" y="13579"/>
                  </a:lnTo>
                  <a:lnTo>
                    <a:pt x="1275" y="13728"/>
                  </a:lnTo>
                  <a:lnTo>
                    <a:pt x="1467" y="13887"/>
                  </a:lnTo>
                  <a:lnTo>
                    <a:pt x="1679" y="14046"/>
                  </a:lnTo>
                  <a:lnTo>
                    <a:pt x="1902" y="14195"/>
                  </a:lnTo>
                  <a:lnTo>
                    <a:pt x="2147" y="14355"/>
                  </a:lnTo>
                  <a:lnTo>
                    <a:pt x="2412" y="14503"/>
                  </a:lnTo>
                  <a:lnTo>
                    <a:pt x="2689" y="14652"/>
                  </a:lnTo>
                  <a:lnTo>
                    <a:pt x="2997" y="14790"/>
                  </a:lnTo>
                  <a:lnTo>
                    <a:pt x="3315" y="14918"/>
                  </a:lnTo>
                  <a:lnTo>
                    <a:pt x="3655" y="15045"/>
                  </a:lnTo>
                  <a:lnTo>
                    <a:pt x="4017" y="15162"/>
                  </a:lnTo>
                  <a:lnTo>
                    <a:pt x="4399" y="15268"/>
                  </a:lnTo>
                  <a:lnTo>
                    <a:pt x="4803" y="15364"/>
                  </a:lnTo>
                  <a:lnTo>
                    <a:pt x="5238" y="15449"/>
                  </a:lnTo>
                  <a:lnTo>
                    <a:pt x="5695" y="15523"/>
                  </a:lnTo>
                  <a:lnTo>
                    <a:pt x="6163" y="15576"/>
                  </a:lnTo>
                  <a:lnTo>
                    <a:pt x="6673" y="15619"/>
                  </a:lnTo>
                  <a:lnTo>
                    <a:pt x="6673" y="330"/>
                  </a:lnTo>
                  <a:lnTo>
                    <a:pt x="4484" y="1"/>
                  </a:lnTo>
                  <a:close/>
                </a:path>
              </a:pathLst>
            </a:custGeom>
            <a:solidFill>
              <a:srgbClr val="F6A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15" name="Shape 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" name="Google Shape;2416;p56"/>
          <p:cNvSpPr txBox="1"/>
          <p:nvPr>
            <p:ph type="title"/>
          </p:nvPr>
        </p:nvSpPr>
        <p:spPr>
          <a:xfrm>
            <a:off x="2008950" y="539500"/>
            <a:ext cx="51159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2417" name="Google Shape;2417;p56"/>
          <p:cNvSpPr/>
          <p:nvPr/>
        </p:nvSpPr>
        <p:spPr>
          <a:xfrm rot="-176456">
            <a:off x="873513" y="1145190"/>
            <a:ext cx="2072935" cy="2203899"/>
          </a:xfrm>
          <a:custGeom>
            <a:rect b="b" l="l" r="r" t="t"/>
            <a:pathLst>
              <a:path extrusionOk="0" h="46486" w="40710">
                <a:moveTo>
                  <a:pt x="7639" y="1"/>
                </a:moveTo>
                <a:lnTo>
                  <a:pt x="7398" y="9"/>
                </a:lnTo>
                <a:lnTo>
                  <a:pt x="7157" y="25"/>
                </a:lnTo>
                <a:lnTo>
                  <a:pt x="6925" y="49"/>
                </a:lnTo>
                <a:lnTo>
                  <a:pt x="6684" y="89"/>
                </a:lnTo>
                <a:lnTo>
                  <a:pt x="6451" y="129"/>
                </a:lnTo>
                <a:lnTo>
                  <a:pt x="6211" y="177"/>
                </a:lnTo>
                <a:lnTo>
                  <a:pt x="5978" y="233"/>
                </a:lnTo>
                <a:lnTo>
                  <a:pt x="5753" y="298"/>
                </a:lnTo>
                <a:lnTo>
                  <a:pt x="5521" y="370"/>
                </a:lnTo>
                <a:lnTo>
                  <a:pt x="5296" y="450"/>
                </a:lnTo>
                <a:lnTo>
                  <a:pt x="5079" y="538"/>
                </a:lnTo>
                <a:lnTo>
                  <a:pt x="4863" y="634"/>
                </a:lnTo>
                <a:lnTo>
                  <a:pt x="4646" y="739"/>
                </a:lnTo>
                <a:lnTo>
                  <a:pt x="4438" y="843"/>
                </a:lnTo>
                <a:lnTo>
                  <a:pt x="4237" y="963"/>
                </a:lnTo>
                <a:lnTo>
                  <a:pt x="4044" y="1092"/>
                </a:lnTo>
                <a:lnTo>
                  <a:pt x="3852" y="1220"/>
                </a:lnTo>
                <a:lnTo>
                  <a:pt x="3667" y="1365"/>
                </a:lnTo>
                <a:lnTo>
                  <a:pt x="3499" y="1517"/>
                </a:lnTo>
                <a:lnTo>
                  <a:pt x="3330" y="1669"/>
                </a:lnTo>
                <a:lnTo>
                  <a:pt x="3170" y="1830"/>
                </a:lnTo>
                <a:lnTo>
                  <a:pt x="3017" y="1998"/>
                </a:lnTo>
                <a:lnTo>
                  <a:pt x="2873" y="2183"/>
                </a:lnTo>
                <a:lnTo>
                  <a:pt x="2737" y="2367"/>
                </a:lnTo>
                <a:lnTo>
                  <a:pt x="2616" y="2552"/>
                </a:lnTo>
                <a:lnTo>
                  <a:pt x="2496" y="2753"/>
                </a:lnTo>
                <a:lnTo>
                  <a:pt x="2400" y="2961"/>
                </a:lnTo>
                <a:lnTo>
                  <a:pt x="2303" y="3170"/>
                </a:lnTo>
                <a:lnTo>
                  <a:pt x="2223" y="3394"/>
                </a:lnTo>
                <a:lnTo>
                  <a:pt x="1" y="46389"/>
                </a:lnTo>
                <a:lnTo>
                  <a:pt x="338" y="46429"/>
                </a:lnTo>
                <a:lnTo>
                  <a:pt x="675" y="46461"/>
                </a:lnTo>
                <a:lnTo>
                  <a:pt x="1012" y="46477"/>
                </a:lnTo>
                <a:lnTo>
                  <a:pt x="1357" y="46485"/>
                </a:lnTo>
                <a:lnTo>
                  <a:pt x="1694" y="46485"/>
                </a:lnTo>
                <a:lnTo>
                  <a:pt x="2031" y="46469"/>
                </a:lnTo>
                <a:lnTo>
                  <a:pt x="2376" y="46445"/>
                </a:lnTo>
                <a:lnTo>
                  <a:pt x="2713" y="46413"/>
                </a:lnTo>
                <a:lnTo>
                  <a:pt x="3050" y="46365"/>
                </a:lnTo>
                <a:lnTo>
                  <a:pt x="3378" y="46301"/>
                </a:lnTo>
                <a:lnTo>
                  <a:pt x="3715" y="46237"/>
                </a:lnTo>
                <a:lnTo>
                  <a:pt x="4044" y="46156"/>
                </a:lnTo>
                <a:lnTo>
                  <a:pt x="4373" y="46068"/>
                </a:lnTo>
                <a:lnTo>
                  <a:pt x="4694" y="45964"/>
                </a:lnTo>
                <a:lnTo>
                  <a:pt x="5023" y="45852"/>
                </a:lnTo>
                <a:lnTo>
                  <a:pt x="5336" y="45731"/>
                </a:lnTo>
                <a:lnTo>
                  <a:pt x="5649" y="45603"/>
                </a:lnTo>
                <a:lnTo>
                  <a:pt x="5962" y="45466"/>
                </a:lnTo>
                <a:lnTo>
                  <a:pt x="6267" y="45314"/>
                </a:lnTo>
                <a:lnTo>
                  <a:pt x="6572" y="45154"/>
                </a:lnTo>
                <a:lnTo>
                  <a:pt x="6860" y="44985"/>
                </a:lnTo>
                <a:lnTo>
                  <a:pt x="7157" y="44809"/>
                </a:lnTo>
                <a:lnTo>
                  <a:pt x="7438" y="44616"/>
                </a:lnTo>
                <a:lnTo>
                  <a:pt x="7719" y="44423"/>
                </a:lnTo>
                <a:lnTo>
                  <a:pt x="7984" y="44223"/>
                </a:lnTo>
                <a:lnTo>
                  <a:pt x="8248" y="44006"/>
                </a:lnTo>
                <a:lnTo>
                  <a:pt x="8505" y="43782"/>
                </a:lnTo>
                <a:lnTo>
                  <a:pt x="8754" y="43549"/>
                </a:lnTo>
                <a:lnTo>
                  <a:pt x="9003" y="43316"/>
                </a:lnTo>
                <a:lnTo>
                  <a:pt x="9235" y="43068"/>
                </a:lnTo>
                <a:lnTo>
                  <a:pt x="9460" y="42811"/>
                </a:lnTo>
                <a:lnTo>
                  <a:pt x="9676" y="42546"/>
                </a:lnTo>
                <a:lnTo>
                  <a:pt x="9877" y="42281"/>
                </a:lnTo>
                <a:lnTo>
                  <a:pt x="10078" y="42001"/>
                </a:lnTo>
                <a:lnTo>
                  <a:pt x="10262" y="41720"/>
                </a:lnTo>
                <a:lnTo>
                  <a:pt x="10439" y="41423"/>
                </a:lnTo>
                <a:lnTo>
                  <a:pt x="10607" y="41134"/>
                </a:lnTo>
                <a:lnTo>
                  <a:pt x="10768" y="40829"/>
                </a:lnTo>
                <a:lnTo>
                  <a:pt x="10912" y="40524"/>
                </a:lnTo>
                <a:lnTo>
                  <a:pt x="11048" y="40211"/>
                </a:lnTo>
                <a:lnTo>
                  <a:pt x="11177" y="39899"/>
                </a:lnTo>
                <a:lnTo>
                  <a:pt x="11297" y="39578"/>
                </a:lnTo>
                <a:lnTo>
                  <a:pt x="11401" y="39257"/>
                </a:lnTo>
                <a:lnTo>
                  <a:pt x="11498" y="38928"/>
                </a:lnTo>
                <a:lnTo>
                  <a:pt x="11586" y="38599"/>
                </a:lnTo>
                <a:lnTo>
                  <a:pt x="11658" y="38270"/>
                </a:lnTo>
                <a:lnTo>
                  <a:pt x="11722" y="37933"/>
                </a:lnTo>
                <a:lnTo>
                  <a:pt x="11778" y="37596"/>
                </a:lnTo>
                <a:lnTo>
                  <a:pt x="11827" y="37259"/>
                </a:lnTo>
                <a:lnTo>
                  <a:pt x="11859" y="36922"/>
                </a:lnTo>
                <a:lnTo>
                  <a:pt x="11883" y="36585"/>
                </a:lnTo>
                <a:lnTo>
                  <a:pt x="11891" y="36240"/>
                </a:lnTo>
                <a:lnTo>
                  <a:pt x="11891" y="35903"/>
                </a:lnTo>
                <a:lnTo>
                  <a:pt x="11883" y="35566"/>
                </a:lnTo>
                <a:lnTo>
                  <a:pt x="11867" y="35221"/>
                </a:lnTo>
                <a:lnTo>
                  <a:pt x="11835" y="34884"/>
                </a:lnTo>
                <a:lnTo>
                  <a:pt x="11795" y="34547"/>
                </a:lnTo>
                <a:lnTo>
                  <a:pt x="11738" y="34210"/>
                </a:lnTo>
                <a:lnTo>
                  <a:pt x="11674" y="33881"/>
                </a:lnTo>
                <a:lnTo>
                  <a:pt x="11602" y="33544"/>
                </a:lnTo>
                <a:lnTo>
                  <a:pt x="11514" y="33215"/>
                </a:lnTo>
                <a:lnTo>
                  <a:pt x="11417" y="32895"/>
                </a:lnTo>
                <a:lnTo>
                  <a:pt x="11305" y="32574"/>
                </a:lnTo>
                <a:lnTo>
                  <a:pt x="11193" y="32253"/>
                </a:lnTo>
                <a:lnTo>
                  <a:pt x="11064" y="31956"/>
                </a:lnTo>
                <a:lnTo>
                  <a:pt x="10936" y="31659"/>
                </a:lnTo>
                <a:lnTo>
                  <a:pt x="10800" y="31362"/>
                </a:lnTo>
                <a:lnTo>
                  <a:pt x="10655" y="31073"/>
                </a:lnTo>
                <a:lnTo>
                  <a:pt x="10358" y="30496"/>
                </a:lnTo>
                <a:lnTo>
                  <a:pt x="10054" y="29926"/>
                </a:lnTo>
                <a:lnTo>
                  <a:pt x="9765" y="29348"/>
                </a:lnTo>
                <a:lnTo>
                  <a:pt x="9620" y="29060"/>
                </a:lnTo>
                <a:lnTo>
                  <a:pt x="9484" y="28763"/>
                </a:lnTo>
                <a:lnTo>
                  <a:pt x="9356" y="28466"/>
                </a:lnTo>
                <a:lnTo>
                  <a:pt x="9235" y="28169"/>
                </a:lnTo>
                <a:lnTo>
                  <a:pt x="9123" y="27872"/>
                </a:lnTo>
                <a:lnTo>
                  <a:pt x="9027" y="27559"/>
                </a:lnTo>
                <a:lnTo>
                  <a:pt x="8938" y="27246"/>
                </a:lnTo>
                <a:lnTo>
                  <a:pt x="8874" y="26926"/>
                </a:lnTo>
                <a:lnTo>
                  <a:pt x="8818" y="26597"/>
                </a:lnTo>
                <a:lnTo>
                  <a:pt x="8794" y="26268"/>
                </a:lnTo>
                <a:lnTo>
                  <a:pt x="8778" y="26107"/>
                </a:lnTo>
                <a:lnTo>
                  <a:pt x="8778" y="25939"/>
                </a:lnTo>
                <a:lnTo>
                  <a:pt x="8778" y="25770"/>
                </a:lnTo>
                <a:lnTo>
                  <a:pt x="8786" y="25610"/>
                </a:lnTo>
                <a:lnTo>
                  <a:pt x="8794" y="25441"/>
                </a:lnTo>
                <a:lnTo>
                  <a:pt x="8810" y="25281"/>
                </a:lnTo>
                <a:lnTo>
                  <a:pt x="8834" y="25120"/>
                </a:lnTo>
                <a:lnTo>
                  <a:pt x="8866" y="24960"/>
                </a:lnTo>
                <a:lnTo>
                  <a:pt x="8898" y="24799"/>
                </a:lnTo>
                <a:lnTo>
                  <a:pt x="8938" y="24647"/>
                </a:lnTo>
                <a:lnTo>
                  <a:pt x="8978" y="24495"/>
                </a:lnTo>
                <a:lnTo>
                  <a:pt x="9035" y="24342"/>
                </a:lnTo>
                <a:lnTo>
                  <a:pt x="9091" y="24198"/>
                </a:lnTo>
                <a:lnTo>
                  <a:pt x="9147" y="24053"/>
                </a:lnTo>
                <a:lnTo>
                  <a:pt x="9219" y="23909"/>
                </a:lnTo>
                <a:lnTo>
                  <a:pt x="9291" y="23773"/>
                </a:lnTo>
                <a:lnTo>
                  <a:pt x="9372" y="23644"/>
                </a:lnTo>
                <a:lnTo>
                  <a:pt x="9460" y="23516"/>
                </a:lnTo>
                <a:lnTo>
                  <a:pt x="9556" y="23387"/>
                </a:lnTo>
                <a:lnTo>
                  <a:pt x="9660" y="23267"/>
                </a:lnTo>
                <a:lnTo>
                  <a:pt x="9765" y="23155"/>
                </a:lnTo>
                <a:lnTo>
                  <a:pt x="9877" y="23050"/>
                </a:lnTo>
                <a:lnTo>
                  <a:pt x="9997" y="22946"/>
                </a:lnTo>
                <a:lnTo>
                  <a:pt x="10126" y="22850"/>
                </a:lnTo>
                <a:lnTo>
                  <a:pt x="10278" y="22746"/>
                </a:lnTo>
                <a:lnTo>
                  <a:pt x="10439" y="22657"/>
                </a:lnTo>
                <a:lnTo>
                  <a:pt x="10599" y="22577"/>
                </a:lnTo>
                <a:lnTo>
                  <a:pt x="10760" y="22513"/>
                </a:lnTo>
                <a:lnTo>
                  <a:pt x="10928" y="22449"/>
                </a:lnTo>
                <a:lnTo>
                  <a:pt x="11097" y="22401"/>
                </a:lnTo>
                <a:lnTo>
                  <a:pt x="11273" y="22369"/>
                </a:lnTo>
                <a:lnTo>
                  <a:pt x="11450" y="22336"/>
                </a:lnTo>
                <a:lnTo>
                  <a:pt x="11618" y="22320"/>
                </a:lnTo>
                <a:lnTo>
                  <a:pt x="11803" y="22312"/>
                </a:lnTo>
                <a:lnTo>
                  <a:pt x="11979" y="22312"/>
                </a:lnTo>
                <a:lnTo>
                  <a:pt x="12156" y="22320"/>
                </a:lnTo>
                <a:lnTo>
                  <a:pt x="12340" y="22344"/>
                </a:lnTo>
                <a:lnTo>
                  <a:pt x="12517" y="22369"/>
                </a:lnTo>
                <a:lnTo>
                  <a:pt x="12701" y="22401"/>
                </a:lnTo>
                <a:lnTo>
                  <a:pt x="12878" y="22449"/>
                </a:lnTo>
                <a:lnTo>
                  <a:pt x="13054" y="22497"/>
                </a:lnTo>
                <a:lnTo>
                  <a:pt x="13231" y="22553"/>
                </a:lnTo>
                <a:lnTo>
                  <a:pt x="13415" y="22617"/>
                </a:lnTo>
                <a:lnTo>
                  <a:pt x="13584" y="22689"/>
                </a:lnTo>
                <a:lnTo>
                  <a:pt x="13760" y="22762"/>
                </a:lnTo>
                <a:lnTo>
                  <a:pt x="13929" y="22842"/>
                </a:lnTo>
                <a:lnTo>
                  <a:pt x="14097" y="22938"/>
                </a:lnTo>
                <a:lnTo>
                  <a:pt x="14266" y="23026"/>
                </a:lnTo>
                <a:lnTo>
                  <a:pt x="14426" y="23131"/>
                </a:lnTo>
                <a:lnTo>
                  <a:pt x="14586" y="23235"/>
                </a:lnTo>
                <a:lnTo>
                  <a:pt x="14747" y="23347"/>
                </a:lnTo>
                <a:lnTo>
                  <a:pt x="14899" y="23460"/>
                </a:lnTo>
                <a:lnTo>
                  <a:pt x="15044" y="23580"/>
                </a:lnTo>
                <a:lnTo>
                  <a:pt x="15188" y="23700"/>
                </a:lnTo>
                <a:lnTo>
                  <a:pt x="15325" y="23829"/>
                </a:lnTo>
                <a:lnTo>
                  <a:pt x="15453" y="23957"/>
                </a:lnTo>
                <a:lnTo>
                  <a:pt x="15710" y="24230"/>
                </a:lnTo>
                <a:lnTo>
                  <a:pt x="15950" y="24511"/>
                </a:lnTo>
                <a:lnTo>
                  <a:pt x="16183" y="24799"/>
                </a:lnTo>
                <a:lnTo>
                  <a:pt x="16408" y="25088"/>
                </a:lnTo>
                <a:lnTo>
                  <a:pt x="16616" y="25393"/>
                </a:lnTo>
                <a:lnTo>
                  <a:pt x="16833" y="25698"/>
                </a:lnTo>
                <a:lnTo>
                  <a:pt x="17242" y="26316"/>
                </a:lnTo>
                <a:lnTo>
                  <a:pt x="17643" y="26942"/>
                </a:lnTo>
                <a:lnTo>
                  <a:pt x="17852" y="27246"/>
                </a:lnTo>
                <a:lnTo>
                  <a:pt x="18060" y="27559"/>
                </a:lnTo>
                <a:lnTo>
                  <a:pt x="18277" y="27856"/>
                </a:lnTo>
                <a:lnTo>
                  <a:pt x="18494" y="28153"/>
                </a:lnTo>
                <a:lnTo>
                  <a:pt x="18726" y="28450"/>
                </a:lnTo>
                <a:lnTo>
                  <a:pt x="18967" y="28731"/>
                </a:lnTo>
                <a:lnTo>
                  <a:pt x="19127" y="28915"/>
                </a:lnTo>
                <a:lnTo>
                  <a:pt x="19296" y="29084"/>
                </a:lnTo>
                <a:lnTo>
                  <a:pt x="19464" y="29260"/>
                </a:lnTo>
                <a:lnTo>
                  <a:pt x="19641" y="29429"/>
                </a:lnTo>
                <a:lnTo>
                  <a:pt x="19825" y="29589"/>
                </a:lnTo>
                <a:lnTo>
                  <a:pt x="20010" y="29742"/>
                </a:lnTo>
                <a:lnTo>
                  <a:pt x="20203" y="29894"/>
                </a:lnTo>
                <a:lnTo>
                  <a:pt x="20395" y="30046"/>
                </a:lnTo>
                <a:lnTo>
                  <a:pt x="20596" y="30183"/>
                </a:lnTo>
                <a:lnTo>
                  <a:pt x="20796" y="30319"/>
                </a:lnTo>
                <a:lnTo>
                  <a:pt x="21005" y="30456"/>
                </a:lnTo>
                <a:lnTo>
                  <a:pt x="21213" y="30576"/>
                </a:lnTo>
                <a:lnTo>
                  <a:pt x="21422" y="30696"/>
                </a:lnTo>
                <a:lnTo>
                  <a:pt x="21639" y="30809"/>
                </a:lnTo>
                <a:lnTo>
                  <a:pt x="21855" y="30921"/>
                </a:lnTo>
                <a:lnTo>
                  <a:pt x="22080" y="31017"/>
                </a:lnTo>
                <a:lnTo>
                  <a:pt x="22305" y="31113"/>
                </a:lnTo>
                <a:lnTo>
                  <a:pt x="22529" y="31202"/>
                </a:lnTo>
                <a:lnTo>
                  <a:pt x="22754" y="31282"/>
                </a:lnTo>
                <a:lnTo>
                  <a:pt x="22986" y="31362"/>
                </a:lnTo>
                <a:lnTo>
                  <a:pt x="23219" y="31426"/>
                </a:lnTo>
                <a:lnTo>
                  <a:pt x="23452" y="31491"/>
                </a:lnTo>
                <a:lnTo>
                  <a:pt x="23684" y="31547"/>
                </a:lnTo>
                <a:lnTo>
                  <a:pt x="23925" y="31595"/>
                </a:lnTo>
                <a:lnTo>
                  <a:pt x="24166" y="31635"/>
                </a:lnTo>
                <a:lnTo>
                  <a:pt x="24398" y="31667"/>
                </a:lnTo>
                <a:lnTo>
                  <a:pt x="24639" y="31691"/>
                </a:lnTo>
                <a:lnTo>
                  <a:pt x="24880" y="31707"/>
                </a:lnTo>
                <a:lnTo>
                  <a:pt x="25121" y="31715"/>
                </a:lnTo>
                <a:lnTo>
                  <a:pt x="25369" y="31723"/>
                </a:lnTo>
                <a:lnTo>
                  <a:pt x="25610" y="31715"/>
                </a:lnTo>
                <a:lnTo>
                  <a:pt x="25851" y="31699"/>
                </a:lnTo>
                <a:lnTo>
                  <a:pt x="26091" y="31683"/>
                </a:lnTo>
                <a:lnTo>
                  <a:pt x="26332" y="31651"/>
                </a:lnTo>
                <a:lnTo>
                  <a:pt x="26573" y="31611"/>
                </a:lnTo>
                <a:lnTo>
                  <a:pt x="26813" y="31563"/>
                </a:lnTo>
                <a:lnTo>
                  <a:pt x="27046" y="31507"/>
                </a:lnTo>
                <a:lnTo>
                  <a:pt x="27287" y="31442"/>
                </a:lnTo>
                <a:lnTo>
                  <a:pt x="27519" y="31370"/>
                </a:lnTo>
                <a:lnTo>
                  <a:pt x="27744" y="31290"/>
                </a:lnTo>
                <a:lnTo>
                  <a:pt x="27977" y="31202"/>
                </a:lnTo>
                <a:lnTo>
                  <a:pt x="28201" y="31113"/>
                </a:lnTo>
                <a:lnTo>
                  <a:pt x="28418" y="31009"/>
                </a:lnTo>
                <a:lnTo>
                  <a:pt x="28635" y="30897"/>
                </a:lnTo>
                <a:lnTo>
                  <a:pt x="28851" y="30785"/>
                </a:lnTo>
                <a:lnTo>
                  <a:pt x="29060" y="30656"/>
                </a:lnTo>
                <a:lnTo>
                  <a:pt x="29268" y="30528"/>
                </a:lnTo>
                <a:lnTo>
                  <a:pt x="29469" y="30391"/>
                </a:lnTo>
                <a:lnTo>
                  <a:pt x="29662" y="30247"/>
                </a:lnTo>
                <a:lnTo>
                  <a:pt x="29854" y="30103"/>
                </a:lnTo>
                <a:lnTo>
                  <a:pt x="30039" y="29942"/>
                </a:lnTo>
                <a:lnTo>
                  <a:pt x="30215" y="29782"/>
                </a:lnTo>
                <a:lnTo>
                  <a:pt x="30392" y="29613"/>
                </a:lnTo>
                <a:lnTo>
                  <a:pt x="30560" y="29437"/>
                </a:lnTo>
                <a:lnTo>
                  <a:pt x="30721" y="29260"/>
                </a:lnTo>
                <a:lnTo>
                  <a:pt x="30873" y="29076"/>
                </a:lnTo>
                <a:lnTo>
                  <a:pt x="31017" y="28883"/>
                </a:lnTo>
                <a:lnTo>
                  <a:pt x="31162" y="28683"/>
                </a:lnTo>
                <a:lnTo>
                  <a:pt x="31290" y="28482"/>
                </a:lnTo>
                <a:lnTo>
                  <a:pt x="31419" y="28281"/>
                </a:lnTo>
                <a:lnTo>
                  <a:pt x="31531" y="28065"/>
                </a:lnTo>
                <a:lnTo>
                  <a:pt x="31635" y="27848"/>
                </a:lnTo>
                <a:lnTo>
                  <a:pt x="31739" y="27632"/>
                </a:lnTo>
                <a:lnTo>
                  <a:pt x="31828" y="27407"/>
                </a:lnTo>
                <a:lnTo>
                  <a:pt x="31900" y="27214"/>
                </a:lnTo>
                <a:lnTo>
                  <a:pt x="31956" y="27030"/>
                </a:lnTo>
                <a:lnTo>
                  <a:pt x="32012" y="26837"/>
                </a:lnTo>
                <a:lnTo>
                  <a:pt x="32068" y="26645"/>
                </a:lnTo>
                <a:lnTo>
                  <a:pt x="32108" y="26452"/>
                </a:lnTo>
                <a:lnTo>
                  <a:pt x="32149" y="26252"/>
                </a:lnTo>
                <a:lnTo>
                  <a:pt x="32189" y="26059"/>
                </a:lnTo>
                <a:lnTo>
                  <a:pt x="32221" y="25858"/>
                </a:lnTo>
                <a:lnTo>
                  <a:pt x="32269" y="25457"/>
                </a:lnTo>
                <a:lnTo>
                  <a:pt x="32301" y="25056"/>
                </a:lnTo>
                <a:lnTo>
                  <a:pt x="32317" y="24655"/>
                </a:lnTo>
                <a:lnTo>
                  <a:pt x="32325" y="24246"/>
                </a:lnTo>
                <a:lnTo>
                  <a:pt x="32317" y="23837"/>
                </a:lnTo>
                <a:lnTo>
                  <a:pt x="32301" y="23420"/>
                </a:lnTo>
                <a:lnTo>
                  <a:pt x="32277" y="23010"/>
                </a:lnTo>
                <a:lnTo>
                  <a:pt x="32253" y="22593"/>
                </a:lnTo>
                <a:lnTo>
                  <a:pt x="32189" y="21759"/>
                </a:lnTo>
                <a:lnTo>
                  <a:pt x="32125" y="20932"/>
                </a:lnTo>
                <a:lnTo>
                  <a:pt x="32092" y="20523"/>
                </a:lnTo>
                <a:lnTo>
                  <a:pt x="32068" y="20114"/>
                </a:lnTo>
                <a:lnTo>
                  <a:pt x="32044" y="19705"/>
                </a:lnTo>
                <a:lnTo>
                  <a:pt x="32036" y="19296"/>
                </a:lnTo>
                <a:lnTo>
                  <a:pt x="32036" y="18895"/>
                </a:lnTo>
                <a:lnTo>
                  <a:pt x="32044" y="18501"/>
                </a:lnTo>
                <a:lnTo>
                  <a:pt x="32068" y="18108"/>
                </a:lnTo>
                <a:lnTo>
                  <a:pt x="32108" y="17723"/>
                </a:lnTo>
                <a:lnTo>
                  <a:pt x="32157" y="17338"/>
                </a:lnTo>
                <a:lnTo>
                  <a:pt x="32197" y="17154"/>
                </a:lnTo>
                <a:lnTo>
                  <a:pt x="32237" y="16961"/>
                </a:lnTo>
                <a:lnTo>
                  <a:pt x="32277" y="16777"/>
                </a:lnTo>
                <a:lnTo>
                  <a:pt x="32325" y="16592"/>
                </a:lnTo>
                <a:lnTo>
                  <a:pt x="32381" y="16407"/>
                </a:lnTo>
                <a:lnTo>
                  <a:pt x="32445" y="16231"/>
                </a:lnTo>
                <a:lnTo>
                  <a:pt x="32510" y="16054"/>
                </a:lnTo>
                <a:lnTo>
                  <a:pt x="32582" y="15878"/>
                </a:lnTo>
                <a:lnTo>
                  <a:pt x="32662" y="15701"/>
                </a:lnTo>
                <a:lnTo>
                  <a:pt x="32742" y="15525"/>
                </a:lnTo>
                <a:lnTo>
                  <a:pt x="32839" y="15356"/>
                </a:lnTo>
                <a:lnTo>
                  <a:pt x="32935" y="15188"/>
                </a:lnTo>
                <a:lnTo>
                  <a:pt x="33039" y="15020"/>
                </a:lnTo>
                <a:lnTo>
                  <a:pt x="33159" y="14859"/>
                </a:lnTo>
                <a:lnTo>
                  <a:pt x="33248" y="14731"/>
                </a:lnTo>
                <a:lnTo>
                  <a:pt x="33352" y="14602"/>
                </a:lnTo>
                <a:lnTo>
                  <a:pt x="33561" y="14362"/>
                </a:lnTo>
                <a:lnTo>
                  <a:pt x="33785" y="14129"/>
                </a:lnTo>
                <a:lnTo>
                  <a:pt x="34018" y="13904"/>
                </a:lnTo>
                <a:lnTo>
                  <a:pt x="34267" y="13696"/>
                </a:lnTo>
                <a:lnTo>
                  <a:pt x="34523" y="13495"/>
                </a:lnTo>
                <a:lnTo>
                  <a:pt x="34788" y="13295"/>
                </a:lnTo>
                <a:lnTo>
                  <a:pt x="35061" y="13102"/>
                </a:lnTo>
                <a:lnTo>
                  <a:pt x="35334" y="12918"/>
                </a:lnTo>
                <a:lnTo>
                  <a:pt x="35614" y="12741"/>
                </a:lnTo>
                <a:lnTo>
                  <a:pt x="36192" y="12388"/>
                </a:lnTo>
                <a:lnTo>
                  <a:pt x="36770" y="12051"/>
                </a:lnTo>
                <a:lnTo>
                  <a:pt x="37347" y="11706"/>
                </a:lnTo>
                <a:lnTo>
                  <a:pt x="37628" y="11538"/>
                </a:lnTo>
                <a:lnTo>
                  <a:pt x="37909" y="11361"/>
                </a:lnTo>
                <a:lnTo>
                  <a:pt x="38182" y="11185"/>
                </a:lnTo>
                <a:lnTo>
                  <a:pt x="38447" y="11000"/>
                </a:lnTo>
                <a:lnTo>
                  <a:pt x="38703" y="10816"/>
                </a:lnTo>
                <a:lnTo>
                  <a:pt x="38952" y="10615"/>
                </a:lnTo>
                <a:lnTo>
                  <a:pt x="39185" y="10414"/>
                </a:lnTo>
                <a:lnTo>
                  <a:pt x="39409" y="10206"/>
                </a:lnTo>
                <a:lnTo>
                  <a:pt x="39618" y="9989"/>
                </a:lnTo>
                <a:lnTo>
                  <a:pt x="39818" y="9765"/>
                </a:lnTo>
                <a:lnTo>
                  <a:pt x="39907" y="9644"/>
                </a:lnTo>
                <a:lnTo>
                  <a:pt x="39995" y="9524"/>
                </a:lnTo>
                <a:lnTo>
                  <a:pt x="40083" y="9404"/>
                </a:lnTo>
                <a:lnTo>
                  <a:pt x="40163" y="9275"/>
                </a:lnTo>
                <a:lnTo>
                  <a:pt x="40236" y="9147"/>
                </a:lnTo>
                <a:lnTo>
                  <a:pt x="40308" y="9010"/>
                </a:lnTo>
                <a:lnTo>
                  <a:pt x="40372" y="8874"/>
                </a:lnTo>
                <a:lnTo>
                  <a:pt x="40428" y="8738"/>
                </a:lnTo>
                <a:lnTo>
                  <a:pt x="40484" y="8593"/>
                </a:lnTo>
                <a:lnTo>
                  <a:pt x="40541" y="8449"/>
                </a:lnTo>
                <a:lnTo>
                  <a:pt x="40581" y="8296"/>
                </a:lnTo>
                <a:lnTo>
                  <a:pt x="40621" y="8144"/>
                </a:lnTo>
                <a:lnTo>
                  <a:pt x="40669" y="7919"/>
                </a:lnTo>
                <a:lnTo>
                  <a:pt x="40693" y="7695"/>
                </a:lnTo>
                <a:lnTo>
                  <a:pt x="40709" y="7470"/>
                </a:lnTo>
                <a:lnTo>
                  <a:pt x="40709" y="7245"/>
                </a:lnTo>
                <a:lnTo>
                  <a:pt x="40693" y="7021"/>
                </a:lnTo>
                <a:lnTo>
                  <a:pt x="40669" y="6804"/>
                </a:lnTo>
                <a:lnTo>
                  <a:pt x="40629" y="6587"/>
                </a:lnTo>
                <a:lnTo>
                  <a:pt x="40573" y="6371"/>
                </a:lnTo>
                <a:lnTo>
                  <a:pt x="40508" y="6162"/>
                </a:lnTo>
                <a:lnTo>
                  <a:pt x="40428" y="5954"/>
                </a:lnTo>
                <a:lnTo>
                  <a:pt x="40340" y="5745"/>
                </a:lnTo>
                <a:lnTo>
                  <a:pt x="40244" y="5544"/>
                </a:lnTo>
                <a:lnTo>
                  <a:pt x="40131" y="5344"/>
                </a:lnTo>
                <a:lnTo>
                  <a:pt x="40011" y="5151"/>
                </a:lnTo>
                <a:lnTo>
                  <a:pt x="39883" y="4967"/>
                </a:lnTo>
                <a:lnTo>
                  <a:pt x="39738" y="4782"/>
                </a:lnTo>
                <a:lnTo>
                  <a:pt x="39594" y="4606"/>
                </a:lnTo>
                <a:lnTo>
                  <a:pt x="39441" y="4429"/>
                </a:lnTo>
                <a:lnTo>
                  <a:pt x="39273" y="4269"/>
                </a:lnTo>
                <a:lnTo>
                  <a:pt x="39104" y="4108"/>
                </a:lnTo>
                <a:lnTo>
                  <a:pt x="38928" y="3956"/>
                </a:lnTo>
                <a:lnTo>
                  <a:pt x="38743" y="3804"/>
                </a:lnTo>
                <a:lnTo>
                  <a:pt x="38551" y="3667"/>
                </a:lnTo>
                <a:lnTo>
                  <a:pt x="38358" y="3539"/>
                </a:lnTo>
                <a:lnTo>
                  <a:pt x="38158" y="3410"/>
                </a:lnTo>
                <a:lnTo>
                  <a:pt x="37949" y="3298"/>
                </a:lnTo>
                <a:lnTo>
                  <a:pt x="37741" y="3186"/>
                </a:lnTo>
                <a:lnTo>
                  <a:pt x="37524" y="3089"/>
                </a:lnTo>
                <a:lnTo>
                  <a:pt x="37307" y="3001"/>
                </a:lnTo>
                <a:lnTo>
                  <a:pt x="37091" y="2921"/>
                </a:lnTo>
                <a:lnTo>
                  <a:pt x="36866" y="2857"/>
                </a:lnTo>
                <a:lnTo>
                  <a:pt x="36641" y="2793"/>
                </a:lnTo>
                <a:lnTo>
                  <a:pt x="36417" y="2745"/>
                </a:lnTo>
                <a:lnTo>
                  <a:pt x="36192" y="2704"/>
                </a:lnTo>
                <a:lnTo>
                  <a:pt x="35968" y="2664"/>
                </a:lnTo>
                <a:lnTo>
                  <a:pt x="35743" y="2640"/>
                </a:lnTo>
                <a:lnTo>
                  <a:pt x="35518" y="2616"/>
                </a:lnTo>
                <a:lnTo>
                  <a:pt x="35286" y="2600"/>
                </a:lnTo>
                <a:lnTo>
                  <a:pt x="35061" y="2592"/>
                </a:lnTo>
                <a:lnTo>
                  <a:pt x="34828" y="2592"/>
                </a:lnTo>
                <a:lnTo>
                  <a:pt x="34604" y="2600"/>
                </a:lnTo>
                <a:lnTo>
                  <a:pt x="34379" y="2608"/>
                </a:lnTo>
                <a:lnTo>
                  <a:pt x="34146" y="2624"/>
                </a:lnTo>
                <a:lnTo>
                  <a:pt x="33922" y="2640"/>
                </a:lnTo>
                <a:lnTo>
                  <a:pt x="33689" y="2664"/>
                </a:lnTo>
                <a:lnTo>
                  <a:pt x="33464" y="2696"/>
                </a:lnTo>
                <a:lnTo>
                  <a:pt x="33007" y="2769"/>
                </a:lnTo>
                <a:lnTo>
                  <a:pt x="32550" y="2857"/>
                </a:lnTo>
                <a:lnTo>
                  <a:pt x="32100" y="2961"/>
                </a:lnTo>
                <a:lnTo>
                  <a:pt x="31643" y="3081"/>
                </a:lnTo>
                <a:lnTo>
                  <a:pt x="31194" y="3210"/>
                </a:lnTo>
                <a:lnTo>
                  <a:pt x="30745" y="3346"/>
                </a:lnTo>
                <a:lnTo>
                  <a:pt x="30303" y="3491"/>
                </a:lnTo>
                <a:lnTo>
                  <a:pt x="29862" y="3643"/>
                </a:lnTo>
                <a:lnTo>
                  <a:pt x="29429" y="3796"/>
                </a:lnTo>
                <a:lnTo>
                  <a:pt x="28554" y="4116"/>
                </a:lnTo>
                <a:lnTo>
                  <a:pt x="27680" y="4429"/>
                </a:lnTo>
                <a:lnTo>
                  <a:pt x="27239" y="4582"/>
                </a:lnTo>
                <a:lnTo>
                  <a:pt x="26789" y="4726"/>
                </a:lnTo>
                <a:lnTo>
                  <a:pt x="26348" y="4863"/>
                </a:lnTo>
                <a:lnTo>
                  <a:pt x="25899" y="4991"/>
                </a:lnTo>
                <a:lnTo>
                  <a:pt x="25458" y="5103"/>
                </a:lnTo>
                <a:lnTo>
                  <a:pt x="25008" y="5208"/>
                </a:lnTo>
                <a:lnTo>
                  <a:pt x="24551" y="5296"/>
                </a:lnTo>
                <a:lnTo>
                  <a:pt x="24102" y="5368"/>
                </a:lnTo>
                <a:lnTo>
                  <a:pt x="23877" y="5392"/>
                </a:lnTo>
                <a:lnTo>
                  <a:pt x="23644" y="5416"/>
                </a:lnTo>
                <a:lnTo>
                  <a:pt x="23420" y="5440"/>
                </a:lnTo>
                <a:lnTo>
                  <a:pt x="23187" y="5448"/>
                </a:lnTo>
                <a:lnTo>
                  <a:pt x="22962" y="5456"/>
                </a:lnTo>
                <a:lnTo>
                  <a:pt x="22505" y="5456"/>
                </a:lnTo>
                <a:lnTo>
                  <a:pt x="22272" y="5448"/>
                </a:lnTo>
                <a:lnTo>
                  <a:pt x="22040" y="5432"/>
                </a:lnTo>
                <a:lnTo>
                  <a:pt x="21807" y="5408"/>
                </a:lnTo>
                <a:lnTo>
                  <a:pt x="21574" y="5376"/>
                </a:lnTo>
                <a:lnTo>
                  <a:pt x="21342" y="5344"/>
                </a:lnTo>
                <a:lnTo>
                  <a:pt x="21109" y="5304"/>
                </a:lnTo>
                <a:lnTo>
                  <a:pt x="20884" y="5256"/>
                </a:lnTo>
                <a:lnTo>
                  <a:pt x="20660" y="5200"/>
                </a:lnTo>
                <a:lnTo>
                  <a:pt x="20427" y="5143"/>
                </a:lnTo>
                <a:lnTo>
                  <a:pt x="20203" y="5087"/>
                </a:lnTo>
                <a:lnTo>
                  <a:pt x="19978" y="5015"/>
                </a:lnTo>
                <a:lnTo>
                  <a:pt x="19537" y="4871"/>
                </a:lnTo>
                <a:lnTo>
                  <a:pt x="19095" y="4710"/>
                </a:lnTo>
                <a:lnTo>
                  <a:pt x="18662" y="4534"/>
                </a:lnTo>
                <a:lnTo>
                  <a:pt x="18229" y="4341"/>
                </a:lnTo>
                <a:lnTo>
                  <a:pt x="17796" y="4140"/>
                </a:lnTo>
                <a:lnTo>
                  <a:pt x="17370" y="3932"/>
                </a:lnTo>
                <a:lnTo>
                  <a:pt x="16953" y="3707"/>
                </a:lnTo>
                <a:lnTo>
                  <a:pt x="16536" y="3483"/>
                </a:lnTo>
                <a:lnTo>
                  <a:pt x="16119" y="3258"/>
                </a:lnTo>
                <a:lnTo>
                  <a:pt x="15292" y="2785"/>
                </a:lnTo>
                <a:lnTo>
                  <a:pt x="14474" y="2319"/>
                </a:lnTo>
                <a:lnTo>
                  <a:pt x="14057" y="2087"/>
                </a:lnTo>
                <a:lnTo>
                  <a:pt x="13640" y="1862"/>
                </a:lnTo>
                <a:lnTo>
                  <a:pt x="13223" y="1637"/>
                </a:lnTo>
                <a:lnTo>
                  <a:pt x="12797" y="1421"/>
                </a:lnTo>
                <a:lnTo>
                  <a:pt x="12372" y="1212"/>
                </a:lnTo>
                <a:lnTo>
                  <a:pt x="11939" y="1020"/>
                </a:lnTo>
                <a:lnTo>
                  <a:pt x="11506" y="835"/>
                </a:lnTo>
                <a:lnTo>
                  <a:pt x="11072" y="667"/>
                </a:lnTo>
                <a:lnTo>
                  <a:pt x="10631" y="514"/>
                </a:lnTo>
                <a:lnTo>
                  <a:pt x="10182" y="370"/>
                </a:lnTo>
                <a:lnTo>
                  <a:pt x="9957" y="314"/>
                </a:lnTo>
                <a:lnTo>
                  <a:pt x="9733" y="257"/>
                </a:lnTo>
                <a:lnTo>
                  <a:pt x="9508" y="201"/>
                </a:lnTo>
                <a:lnTo>
                  <a:pt x="9275" y="153"/>
                </a:lnTo>
                <a:lnTo>
                  <a:pt x="9043" y="113"/>
                </a:lnTo>
                <a:lnTo>
                  <a:pt x="8818" y="81"/>
                </a:lnTo>
                <a:lnTo>
                  <a:pt x="8585" y="49"/>
                </a:lnTo>
                <a:lnTo>
                  <a:pt x="8345" y="25"/>
                </a:lnTo>
                <a:lnTo>
                  <a:pt x="8112" y="9"/>
                </a:lnTo>
                <a:lnTo>
                  <a:pt x="7879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8" name="Google Shape;2418;p56"/>
          <p:cNvSpPr/>
          <p:nvPr/>
        </p:nvSpPr>
        <p:spPr>
          <a:xfrm rot="280203">
            <a:off x="729144" y="2961277"/>
            <a:ext cx="2627978" cy="1640193"/>
          </a:xfrm>
          <a:custGeom>
            <a:rect b="b" l="l" r="r" t="t"/>
            <a:pathLst>
              <a:path extrusionOk="0" h="34596" w="55431">
                <a:moveTo>
                  <a:pt x="29982" y="0"/>
                </a:moveTo>
                <a:lnTo>
                  <a:pt x="29733" y="17"/>
                </a:lnTo>
                <a:lnTo>
                  <a:pt x="29485" y="41"/>
                </a:lnTo>
                <a:lnTo>
                  <a:pt x="29236" y="81"/>
                </a:lnTo>
                <a:lnTo>
                  <a:pt x="28995" y="129"/>
                </a:lnTo>
                <a:lnTo>
                  <a:pt x="28755" y="193"/>
                </a:lnTo>
                <a:lnTo>
                  <a:pt x="28514" y="265"/>
                </a:lnTo>
                <a:lnTo>
                  <a:pt x="28281" y="353"/>
                </a:lnTo>
                <a:lnTo>
                  <a:pt x="28057" y="450"/>
                </a:lnTo>
                <a:lnTo>
                  <a:pt x="27832" y="562"/>
                </a:lnTo>
                <a:lnTo>
                  <a:pt x="27615" y="682"/>
                </a:lnTo>
                <a:lnTo>
                  <a:pt x="27399" y="827"/>
                </a:lnTo>
                <a:lnTo>
                  <a:pt x="27190" y="979"/>
                </a:lnTo>
                <a:lnTo>
                  <a:pt x="26998" y="1140"/>
                </a:lnTo>
                <a:lnTo>
                  <a:pt x="26821" y="1308"/>
                </a:lnTo>
                <a:lnTo>
                  <a:pt x="26645" y="1485"/>
                </a:lnTo>
                <a:lnTo>
                  <a:pt x="26484" y="1669"/>
                </a:lnTo>
                <a:lnTo>
                  <a:pt x="26340" y="1854"/>
                </a:lnTo>
                <a:lnTo>
                  <a:pt x="26195" y="2054"/>
                </a:lnTo>
                <a:lnTo>
                  <a:pt x="26067" y="2255"/>
                </a:lnTo>
                <a:lnTo>
                  <a:pt x="25947" y="2464"/>
                </a:lnTo>
                <a:lnTo>
                  <a:pt x="25834" y="2680"/>
                </a:lnTo>
                <a:lnTo>
                  <a:pt x="25730" y="2905"/>
                </a:lnTo>
                <a:lnTo>
                  <a:pt x="25634" y="3129"/>
                </a:lnTo>
                <a:lnTo>
                  <a:pt x="25545" y="3362"/>
                </a:lnTo>
                <a:lnTo>
                  <a:pt x="25465" y="3595"/>
                </a:lnTo>
                <a:lnTo>
                  <a:pt x="25393" y="3835"/>
                </a:lnTo>
                <a:lnTo>
                  <a:pt x="25329" y="4076"/>
                </a:lnTo>
                <a:lnTo>
                  <a:pt x="25265" y="4325"/>
                </a:lnTo>
                <a:lnTo>
                  <a:pt x="25217" y="4574"/>
                </a:lnTo>
                <a:lnTo>
                  <a:pt x="25168" y="4822"/>
                </a:lnTo>
                <a:lnTo>
                  <a:pt x="25128" y="5079"/>
                </a:lnTo>
                <a:lnTo>
                  <a:pt x="25096" y="5336"/>
                </a:lnTo>
                <a:lnTo>
                  <a:pt x="25064" y="5592"/>
                </a:lnTo>
                <a:lnTo>
                  <a:pt x="25040" y="5849"/>
                </a:lnTo>
                <a:lnTo>
                  <a:pt x="25000" y="6371"/>
                </a:lnTo>
                <a:lnTo>
                  <a:pt x="24984" y="6892"/>
                </a:lnTo>
                <a:lnTo>
                  <a:pt x="24976" y="7414"/>
                </a:lnTo>
                <a:lnTo>
                  <a:pt x="24976" y="7927"/>
                </a:lnTo>
                <a:lnTo>
                  <a:pt x="24984" y="8441"/>
                </a:lnTo>
                <a:lnTo>
                  <a:pt x="25000" y="8946"/>
                </a:lnTo>
                <a:lnTo>
                  <a:pt x="25008" y="9459"/>
                </a:lnTo>
                <a:lnTo>
                  <a:pt x="25008" y="9981"/>
                </a:lnTo>
                <a:lnTo>
                  <a:pt x="24992" y="10502"/>
                </a:lnTo>
                <a:lnTo>
                  <a:pt x="24968" y="11024"/>
                </a:lnTo>
                <a:lnTo>
                  <a:pt x="24928" y="11537"/>
                </a:lnTo>
                <a:lnTo>
                  <a:pt x="24904" y="11794"/>
                </a:lnTo>
                <a:lnTo>
                  <a:pt x="24872" y="12051"/>
                </a:lnTo>
                <a:lnTo>
                  <a:pt x="24839" y="12308"/>
                </a:lnTo>
                <a:lnTo>
                  <a:pt x="24791" y="12556"/>
                </a:lnTo>
                <a:lnTo>
                  <a:pt x="24743" y="12805"/>
                </a:lnTo>
                <a:lnTo>
                  <a:pt x="24687" y="13054"/>
                </a:lnTo>
                <a:lnTo>
                  <a:pt x="24631" y="13294"/>
                </a:lnTo>
                <a:lnTo>
                  <a:pt x="24559" y="13535"/>
                </a:lnTo>
                <a:lnTo>
                  <a:pt x="24486" y="13768"/>
                </a:lnTo>
                <a:lnTo>
                  <a:pt x="24398" y="14000"/>
                </a:lnTo>
                <a:lnTo>
                  <a:pt x="24310" y="14225"/>
                </a:lnTo>
                <a:lnTo>
                  <a:pt x="24206" y="14450"/>
                </a:lnTo>
                <a:lnTo>
                  <a:pt x="24101" y="14666"/>
                </a:lnTo>
                <a:lnTo>
                  <a:pt x="23981" y="14875"/>
                </a:lnTo>
                <a:lnTo>
                  <a:pt x="23853" y="15084"/>
                </a:lnTo>
                <a:lnTo>
                  <a:pt x="23716" y="15284"/>
                </a:lnTo>
                <a:lnTo>
                  <a:pt x="23572" y="15477"/>
                </a:lnTo>
                <a:lnTo>
                  <a:pt x="23411" y="15669"/>
                </a:lnTo>
                <a:lnTo>
                  <a:pt x="23243" y="15854"/>
                </a:lnTo>
                <a:lnTo>
                  <a:pt x="23058" y="16022"/>
                </a:lnTo>
                <a:lnTo>
                  <a:pt x="22874" y="16191"/>
                </a:lnTo>
                <a:lnTo>
                  <a:pt x="22673" y="16351"/>
                </a:lnTo>
                <a:lnTo>
                  <a:pt x="22465" y="16496"/>
                </a:lnTo>
                <a:lnTo>
                  <a:pt x="22256" y="16624"/>
                </a:lnTo>
                <a:lnTo>
                  <a:pt x="22039" y="16744"/>
                </a:lnTo>
                <a:lnTo>
                  <a:pt x="21815" y="16857"/>
                </a:lnTo>
                <a:lnTo>
                  <a:pt x="21590" y="16961"/>
                </a:lnTo>
                <a:lnTo>
                  <a:pt x="21358" y="17049"/>
                </a:lnTo>
                <a:lnTo>
                  <a:pt x="21125" y="17129"/>
                </a:lnTo>
                <a:lnTo>
                  <a:pt x="20884" y="17194"/>
                </a:lnTo>
                <a:lnTo>
                  <a:pt x="20643" y="17258"/>
                </a:lnTo>
                <a:lnTo>
                  <a:pt x="20395" y="17306"/>
                </a:lnTo>
                <a:lnTo>
                  <a:pt x="20146" y="17346"/>
                </a:lnTo>
                <a:lnTo>
                  <a:pt x="19897" y="17378"/>
                </a:lnTo>
                <a:lnTo>
                  <a:pt x="19641" y="17402"/>
                </a:lnTo>
                <a:lnTo>
                  <a:pt x="19384" y="17418"/>
                </a:lnTo>
                <a:lnTo>
                  <a:pt x="19127" y="17426"/>
                </a:lnTo>
                <a:lnTo>
                  <a:pt x="18870" y="17426"/>
                </a:lnTo>
                <a:lnTo>
                  <a:pt x="18606" y="17418"/>
                </a:lnTo>
                <a:lnTo>
                  <a:pt x="18341" y="17410"/>
                </a:lnTo>
                <a:lnTo>
                  <a:pt x="18084" y="17386"/>
                </a:lnTo>
                <a:lnTo>
                  <a:pt x="17819" y="17362"/>
                </a:lnTo>
                <a:lnTo>
                  <a:pt x="17555" y="17330"/>
                </a:lnTo>
                <a:lnTo>
                  <a:pt x="17298" y="17290"/>
                </a:lnTo>
                <a:lnTo>
                  <a:pt x="17033" y="17250"/>
                </a:lnTo>
                <a:lnTo>
                  <a:pt x="16776" y="17202"/>
                </a:lnTo>
                <a:lnTo>
                  <a:pt x="16512" y="17145"/>
                </a:lnTo>
                <a:lnTo>
                  <a:pt x="16255" y="17089"/>
                </a:lnTo>
                <a:lnTo>
                  <a:pt x="15750" y="16961"/>
                </a:lnTo>
                <a:lnTo>
                  <a:pt x="15252" y="16816"/>
                </a:lnTo>
                <a:lnTo>
                  <a:pt x="14763" y="16664"/>
                </a:lnTo>
                <a:lnTo>
                  <a:pt x="14265" y="16504"/>
                </a:lnTo>
                <a:lnTo>
                  <a:pt x="13278" y="16167"/>
                </a:lnTo>
                <a:lnTo>
                  <a:pt x="12781" y="16006"/>
                </a:lnTo>
                <a:lnTo>
                  <a:pt x="12292" y="15846"/>
                </a:lnTo>
                <a:lnTo>
                  <a:pt x="11794" y="15693"/>
                </a:lnTo>
                <a:lnTo>
                  <a:pt x="11297" y="15557"/>
                </a:lnTo>
                <a:lnTo>
                  <a:pt x="10799" y="15429"/>
                </a:lnTo>
                <a:lnTo>
                  <a:pt x="10294" y="15316"/>
                </a:lnTo>
                <a:lnTo>
                  <a:pt x="10045" y="15268"/>
                </a:lnTo>
                <a:lnTo>
                  <a:pt x="9797" y="15228"/>
                </a:lnTo>
                <a:lnTo>
                  <a:pt x="9548" y="15188"/>
                </a:lnTo>
                <a:lnTo>
                  <a:pt x="9291" y="15156"/>
                </a:lnTo>
                <a:lnTo>
                  <a:pt x="9042" y="15132"/>
                </a:lnTo>
                <a:lnTo>
                  <a:pt x="8786" y="15108"/>
                </a:lnTo>
                <a:lnTo>
                  <a:pt x="8537" y="15100"/>
                </a:lnTo>
                <a:lnTo>
                  <a:pt x="8280" y="15092"/>
                </a:lnTo>
                <a:lnTo>
                  <a:pt x="8031" y="15100"/>
                </a:lnTo>
                <a:lnTo>
                  <a:pt x="7775" y="15108"/>
                </a:lnTo>
                <a:lnTo>
                  <a:pt x="7518" y="15132"/>
                </a:lnTo>
                <a:lnTo>
                  <a:pt x="7269" y="15156"/>
                </a:lnTo>
                <a:lnTo>
                  <a:pt x="7085" y="15188"/>
                </a:lnTo>
                <a:lnTo>
                  <a:pt x="6900" y="15220"/>
                </a:lnTo>
                <a:lnTo>
                  <a:pt x="6724" y="15252"/>
                </a:lnTo>
                <a:lnTo>
                  <a:pt x="6547" y="15292"/>
                </a:lnTo>
                <a:lnTo>
                  <a:pt x="6194" y="15388"/>
                </a:lnTo>
                <a:lnTo>
                  <a:pt x="5849" y="15501"/>
                </a:lnTo>
                <a:lnTo>
                  <a:pt x="5512" y="15629"/>
                </a:lnTo>
                <a:lnTo>
                  <a:pt x="5183" y="15782"/>
                </a:lnTo>
                <a:lnTo>
                  <a:pt x="4862" y="15942"/>
                </a:lnTo>
                <a:lnTo>
                  <a:pt x="4550" y="16118"/>
                </a:lnTo>
                <a:lnTo>
                  <a:pt x="4245" y="16311"/>
                </a:lnTo>
                <a:lnTo>
                  <a:pt x="3948" y="16520"/>
                </a:lnTo>
                <a:lnTo>
                  <a:pt x="3659" y="16736"/>
                </a:lnTo>
                <a:lnTo>
                  <a:pt x="3378" y="16969"/>
                </a:lnTo>
                <a:lnTo>
                  <a:pt x="3113" y="17218"/>
                </a:lnTo>
                <a:lnTo>
                  <a:pt x="2849" y="17474"/>
                </a:lnTo>
                <a:lnTo>
                  <a:pt x="2600" y="17747"/>
                </a:lnTo>
                <a:lnTo>
                  <a:pt x="2359" y="18020"/>
                </a:lnTo>
                <a:lnTo>
                  <a:pt x="2127" y="18309"/>
                </a:lnTo>
                <a:lnTo>
                  <a:pt x="1910" y="18614"/>
                </a:lnTo>
                <a:lnTo>
                  <a:pt x="1701" y="18918"/>
                </a:lnTo>
                <a:lnTo>
                  <a:pt x="1501" y="19231"/>
                </a:lnTo>
                <a:lnTo>
                  <a:pt x="1308" y="19552"/>
                </a:lnTo>
                <a:lnTo>
                  <a:pt x="1140" y="19889"/>
                </a:lnTo>
                <a:lnTo>
                  <a:pt x="971" y="20226"/>
                </a:lnTo>
                <a:lnTo>
                  <a:pt x="819" y="20563"/>
                </a:lnTo>
                <a:lnTo>
                  <a:pt x="683" y="20916"/>
                </a:lnTo>
                <a:lnTo>
                  <a:pt x="554" y="21261"/>
                </a:lnTo>
                <a:lnTo>
                  <a:pt x="442" y="21622"/>
                </a:lnTo>
                <a:lnTo>
                  <a:pt x="338" y="21983"/>
                </a:lnTo>
                <a:lnTo>
                  <a:pt x="249" y="22344"/>
                </a:lnTo>
                <a:lnTo>
                  <a:pt x="177" y="22705"/>
                </a:lnTo>
                <a:lnTo>
                  <a:pt x="113" y="23074"/>
                </a:lnTo>
                <a:lnTo>
                  <a:pt x="65" y="23443"/>
                </a:lnTo>
                <a:lnTo>
                  <a:pt x="33" y="23812"/>
                </a:lnTo>
                <a:lnTo>
                  <a:pt x="9" y="24173"/>
                </a:lnTo>
                <a:lnTo>
                  <a:pt x="1" y="24543"/>
                </a:lnTo>
                <a:lnTo>
                  <a:pt x="1" y="24912"/>
                </a:lnTo>
                <a:lnTo>
                  <a:pt x="9" y="25273"/>
                </a:lnTo>
                <a:lnTo>
                  <a:pt x="33" y="25642"/>
                </a:lnTo>
                <a:lnTo>
                  <a:pt x="65" y="26003"/>
                </a:lnTo>
                <a:lnTo>
                  <a:pt x="105" y="26372"/>
                </a:lnTo>
                <a:lnTo>
                  <a:pt x="153" y="26733"/>
                </a:lnTo>
                <a:lnTo>
                  <a:pt x="209" y="27094"/>
                </a:lnTo>
                <a:lnTo>
                  <a:pt x="281" y="27455"/>
                </a:lnTo>
                <a:lnTo>
                  <a:pt x="354" y="27808"/>
                </a:lnTo>
                <a:lnTo>
                  <a:pt x="442" y="28169"/>
                </a:lnTo>
                <a:lnTo>
                  <a:pt x="530" y="28522"/>
                </a:lnTo>
                <a:lnTo>
                  <a:pt x="634" y="28883"/>
                </a:lnTo>
                <a:lnTo>
                  <a:pt x="747" y="29236"/>
                </a:lnTo>
                <a:lnTo>
                  <a:pt x="859" y="29589"/>
                </a:lnTo>
                <a:lnTo>
                  <a:pt x="979" y="29934"/>
                </a:lnTo>
                <a:lnTo>
                  <a:pt x="1108" y="30287"/>
                </a:lnTo>
                <a:lnTo>
                  <a:pt x="1244" y="30632"/>
                </a:lnTo>
                <a:lnTo>
                  <a:pt x="1389" y="30977"/>
                </a:lnTo>
                <a:lnTo>
                  <a:pt x="1541" y="31314"/>
                </a:lnTo>
                <a:lnTo>
                  <a:pt x="1693" y="31659"/>
                </a:lnTo>
                <a:lnTo>
                  <a:pt x="1854" y="31996"/>
                </a:lnTo>
                <a:lnTo>
                  <a:pt x="2014" y="32325"/>
                </a:lnTo>
                <a:lnTo>
                  <a:pt x="2191" y="32662"/>
                </a:lnTo>
                <a:lnTo>
                  <a:pt x="2359" y="32991"/>
                </a:lnTo>
                <a:lnTo>
                  <a:pt x="2544" y="33320"/>
                </a:lnTo>
                <a:lnTo>
                  <a:pt x="2728" y="33640"/>
                </a:lnTo>
                <a:lnTo>
                  <a:pt x="2913" y="33961"/>
                </a:lnTo>
                <a:lnTo>
                  <a:pt x="3298" y="34595"/>
                </a:lnTo>
                <a:lnTo>
                  <a:pt x="55431" y="30151"/>
                </a:lnTo>
                <a:lnTo>
                  <a:pt x="55254" y="21349"/>
                </a:lnTo>
                <a:lnTo>
                  <a:pt x="55302" y="20924"/>
                </a:lnTo>
                <a:lnTo>
                  <a:pt x="55351" y="20499"/>
                </a:lnTo>
                <a:lnTo>
                  <a:pt x="55383" y="20066"/>
                </a:lnTo>
                <a:lnTo>
                  <a:pt x="55415" y="19624"/>
                </a:lnTo>
                <a:lnTo>
                  <a:pt x="55423" y="19191"/>
                </a:lnTo>
                <a:lnTo>
                  <a:pt x="55423" y="18758"/>
                </a:lnTo>
                <a:lnTo>
                  <a:pt x="55415" y="18541"/>
                </a:lnTo>
                <a:lnTo>
                  <a:pt x="55407" y="18325"/>
                </a:lnTo>
                <a:lnTo>
                  <a:pt x="55391" y="18116"/>
                </a:lnTo>
                <a:lnTo>
                  <a:pt x="55367" y="17908"/>
                </a:lnTo>
                <a:lnTo>
                  <a:pt x="55342" y="17699"/>
                </a:lnTo>
                <a:lnTo>
                  <a:pt x="55310" y="17490"/>
                </a:lnTo>
                <a:lnTo>
                  <a:pt x="55270" y="17282"/>
                </a:lnTo>
                <a:lnTo>
                  <a:pt x="55222" y="17081"/>
                </a:lnTo>
                <a:lnTo>
                  <a:pt x="55166" y="16881"/>
                </a:lnTo>
                <a:lnTo>
                  <a:pt x="55110" y="16688"/>
                </a:lnTo>
                <a:lnTo>
                  <a:pt x="55046" y="16496"/>
                </a:lnTo>
                <a:lnTo>
                  <a:pt x="54965" y="16311"/>
                </a:lnTo>
                <a:lnTo>
                  <a:pt x="54885" y="16127"/>
                </a:lnTo>
                <a:lnTo>
                  <a:pt x="54797" y="15942"/>
                </a:lnTo>
                <a:lnTo>
                  <a:pt x="54693" y="15773"/>
                </a:lnTo>
                <a:lnTo>
                  <a:pt x="54588" y="15605"/>
                </a:lnTo>
                <a:lnTo>
                  <a:pt x="54468" y="15437"/>
                </a:lnTo>
                <a:lnTo>
                  <a:pt x="54340" y="15276"/>
                </a:lnTo>
                <a:lnTo>
                  <a:pt x="54203" y="15124"/>
                </a:lnTo>
                <a:lnTo>
                  <a:pt x="54051" y="14971"/>
                </a:lnTo>
                <a:lnTo>
                  <a:pt x="53858" y="14803"/>
                </a:lnTo>
                <a:lnTo>
                  <a:pt x="53658" y="14650"/>
                </a:lnTo>
                <a:lnTo>
                  <a:pt x="53449" y="14506"/>
                </a:lnTo>
                <a:lnTo>
                  <a:pt x="53240" y="14378"/>
                </a:lnTo>
                <a:lnTo>
                  <a:pt x="53016" y="14265"/>
                </a:lnTo>
                <a:lnTo>
                  <a:pt x="52791" y="14169"/>
                </a:lnTo>
                <a:lnTo>
                  <a:pt x="52559" y="14081"/>
                </a:lnTo>
                <a:lnTo>
                  <a:pt x="52326" y="14008"/>
                </a:lnTo>
                <a:lnTo>
                  <a:pt x="52085" y="13936"/>
                </a:lnTo>
                <a:lnTo>
                  <a:pt x="51836" y="13880"/>
                </a:lnTo>
                <a:lnTo>
                  <a:pt x="51588" y="13832"/>
                </a:lnTo>
                <a:lnTo>
                  <a:pt x="51339" y="13792"/>
                </a:lnTo>
                <a:lnTo>
                  <a:pt x="51082" y="13760"/>
                </a:lnTo>
                <a:lnTo>
                  <a:pt x="50818" y="13736"/>
                </a:lnTo>
                <a:lnTo>
                  <a:pt x="50561" y="13712"/>
                </a:lnTo>
                <a:lnTo>
                  <a:pt x="50296" y="13696"/>
                </a:lnTo>
                <a:lnTo>
                  <a:pt x="49759" y="13672"/>
                </a:lnTo>
                <a:lnTo>
                  <a:pt x="49221" y="13655"/>
                </a:lnTo>
                <a:lnTo>
                  <a:pt x="48675" y="13639"/>
                </a:lnTo>
                <a:lnTo>
                  <a:pt x="48130" y="13623"/>
                </a:lnTo>
                <a:lnTo>
                  <a:pt x="47592" y="13591"/>
                </a:lnTo>
                <a:lnTo>
                  <a:pt x="47328" y="13567"/>
                </a:lnTo>
                <a:lnTo>
                  <a:pt x="47055" y="13543"/>
                </a:lnTo>
                <a:lnTo>
                  <a:pt x="46798" y="13511"/>
                </a:lnTo>
                <a:lnTo>
                  <a:pt x="46533" y="13463"/>
                </a:lnTo>
                <a:lnTo>
                  <a:pt x="46277" y="13415"/>
                </a:lnTo>
                <a:lnTo>
                  <a:pt x="46020" y="13359"/>
                </a:lnTo>
                <a:lnTo>
                  <a:pt x="45771" y="13294"/>
                </a:lnTo>
                <a:lnTo>
                  <a:pt x="45522" y="13222"/>
                </a:lnTo>
                <a:lnTo>
                  <a:pt x="45282" y="13134"/>
                </a:lnTo>
                <a:lnTo>
                  <a:pt x="45049" y="13046"/>
                </a:lnTo>
                <a:lnTo>
                  <a:pt x="44816" y="12949"/>
                </a:lnTo>
                <a:lnTo>
                  <a:pt x="44584" y="12837"/>
                </a:lnTo>
                <a:lnTo>
                  <a:pt x="44359" y="12725"/>
                </a:lnTo>
                <a:lnTo>
                  <a:pt x="44143" y="12604"/>
                </a:lnTo>
                <a:lnTo>
                  <a:pt x="43926" y="12468"/>
                </a:lnTo>
                <a:lnTo>
                  <a:pt x="43709" y="12332"/>
                </a:lnTo>
                <a:lnTo>
                  <a:pt x="43501" y="12195"/>
                </a:lnTo>
                <a:lnTo>
                  <a:pt x="43292" y="12043"/>
                </a:lnTo>
                <a:lnTo>
                  <a:pt x="43084" y="11890"/>
                </a:lnTo>
                <a:lnTo>
                  <a:pt x="42891" y="11730"/>
                </a:lnTo>
                <a:lnTo>
                  <a:pt x="42690" y="11561"/>
                </a:lnTo>
                <a:lnTo>
                  <a:pt x="42498" y="11393"/>
                </a:lnTo>
                <a:lnTo>
                  <a:pt x="42305" y="11216"/>
                </a:lnTo>
                <a:lnTo>
                  <a:pt x="42121" y="11032"/>
                </a:lnTo>
                <a:lnTo>
                  <a:pt x="41936" y="10847"/>
                </a:lnTo>
                <a:lnTo>
                  <a:pt x="41760" y="10663"/>
                </a:lnTo>
                <a:lnTo>
                  <a:pt x="41407" y="10278"/>
                </a:lnTo>
                <a:lnTo>
                  <a:pt x="41070" y="9877"/>
                </a:lnTo>
                <a:lnTo>
                  <a:pt x="40741" y="9468"/>
                </a:lnTo>
                <a:lnTo>
                  <a:pt x="40428" y="9050"/>
                </a:lnTo>
                <a:lnTo>
                  <a:pt x="40123" y="8625"/>
                </a:lnTo>
                <a:lnTo>
                  <a:pt x="39826" y="8200"/>
                </a:lnTo>
                <a:lnTo>
                  <a:pt x="39537" y="7767"/>
                </a:lnTo>
                <a:lnTo>
                  <a:pt x="39257" y="7333"/>
                </a:lnTo>
                <a:lnTo>
                  <a:pt x="38695" y="6459"/>
                </a:lnTo>
                <a:lnTo>
                  <a:pt x="38125" y="5592"/>
                </a:lnTo>
                <a:lnTo>
                  <a:pt x="37837" y="5159"/>
                </a:lnTo>
                <a:lnTo>
                  <a:pt x="37548" y="4734"/>
                </a:lnTo>
                <a:lnTo>
                  <a:pt x="37243" y="4317"/>
                </a:lnTo>
                <a:lnTo>
                  <a:pt x="36930" y="3908"/>
                </a:lnTo>
                <a:lnTo>
                  <a:pt x="36609" y="3506"/>
                </a:lnTo>
                <a:lnTo>
                  <a:pt x="36280" y="3113"/>
                </a:lnTo>
                <a:lnTo>
                  <a:pt x="36104" y="2929"/>
                </a:lnTo>
                <a:lnTo>
                  <a:pt x="35935" y="2736"/>
                </a:lnTo>
                <a:lnTo>
                  <a:pt x="35759" y="2552"/>
                </a:lnTo>
                <a:lnTo>
                  <a:pt x="35574" y="2375"/>
                </a:lnTo>
                <a:lnTo>
                  <a:pt x="35390" y="2199"/>
                </a:lnTo>
                <a:lnTo>
                  <a:pt x="35197" y="2022"/>
                </a:lnTo>
                <a:lnTo>
                  <a:pt x="35004" y="1862"/>
                </a:lnTo>
                <a:lnTo>
                  <a:pt x="34804" y="1693"/>
                </a:lnTo>
                <a:lnTo>
                  <a:pt x="34595" y="1533"/>
                </a:lnTo>
                <a:lnTo>
                  <a:pt x="34387" y="1380"/>
                </a:lnTo>
                <a:lnTo>
                  <a:pt x="34170" y="1236"/>
                </a:lnTo>
                <a:lnTo>
                  <a:pt x="33945" y="1100"/>
                </a:lnTo>
                <a:lnTo>
                  <a:pt x="33721" y="971"/>
                </a:lnTo>
                <a:lnTo>
                  <a:pt x="33488" y="843"/>
                </a:lnTo>
                <a:lnTo>
                  <a:pt x="33255" y="731"/>
                </a:lnTo>
                <a:lnTo>
                  <a:pt x="33015" y="618"/>
                </a:lnTo>
                <a:lnTo>
                  <a:pt x="32766" y="514"/>
                </a:lnTo>
                <a:lnTo>
                  <a:pt x="32525" y="426"/>
                </a:lnTo>
                <a:lnTo>
                  <a:pt x="32277" y="337"/>
                </a:lnTo>
                <a:lnTo>
                  <a:pt x="32020" y="265"/>
                </a:lnTo>
                <a:lnTo>
                  <a:pt x="31771" y="193"/>
                </a:lnTo>
                <a:lnTo>
                  <a:pt x="31514" y="137"/>
                </a:lnTo>
                <a:lnTo>
                  <a:pt x="31258" y="89"/>
                </a:lnTo>
                <a:lnTo>
                  <a:pt x="31001" y="57"/>
                </a:lnTo>
                <a:lnTo>
                  <a:pt x="30752" y="25"/>
                </a:lnTo>
                <a:lnTo>
                  <a:pt x="30496" y="9"/>
                </a:lnTo>
                <a:lnTo>
                  <a:pt x="30239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9" name="Google Shape;2419;p56"/>
          <p:cNvSpPr/>
          <p:nvPr/>
        </p:nvSpPr>
        <p:spPr>
          <a:xfrm>
            <a:off x="3677484" y="2784652"/>
            <a:ext cx="2597486" cy="1816786"/>
          </a:xfrm>
          <a:custGeom>
            <a:rect b="b" l="l" r="r" t="t"/>
            <a:pathLst>
              <a:path extrusionOk="0" h="38479" w="55014">
                <a:moveTo>
                  <a:pt x="0" y="1"/>
                </a:moveTo>
                <a:lnTo>
                  <a:pt x="0" y="38479"/>
                </a:lnTo>
                <a:lnTo>
                  <a:pt x="54155" y="38479"/>
                </a:lnTo>
                <a:lnTo>
                  <a:pt x="54267" y="37997"/>
                </a:lnTo>
                <a:lnTo>
                  <a:pt x="54371" y="37508"/>
                </a:lnTo>
                <a:lnTo>
                  <a:pt x="54476" y="37027"/>
                </a:lnTo>
                <a:lnTo>
                  <a:pt x="54564" y="36537"/>
                </a:lnTo>
                <a:lnTo>
                  <a:pt x="54652" y="36048"/>
                </a:lnTo>
                <a:lnTo>
                  <a:pt x="54724" y="35558"/>
                </a:lnTo>
                <a:lnTo>
                  <a:pt x="54797" y="35069"/>
                </a:lnTo>
                <a:lnTo>
                  <a:pt x="54853" y="34580"/>
                </a:lnTo>
                <a:lnTo>
                  <a:pt x="54901" y="34090"/>
                </a:lnTo>
                <a:lnTo>
                  <a:pt x="54941" y="33601"/>
                </a:lnTo>
                <a:lnTo>
                  <a:pt x="54973" y="33111"/>
                </a:lnTo>
                <a:lnTo>
                  <a:pt x="54997" y="32614"/>
                </a:lnTo>
                <a:lnTo>
                  <a:pt x="55013" y="32125"/>
                </a:lnTo>
                <a:lnTo>
                  <a:pt x="55013" y="31635"/>
                </a:lnTo>
                <a:lnTo>
                  <a:pt x="55005" y="31154"/>
                </a:lnTo>
                <a:lnTo>
                  <a:pt x="54989" y="30664"/>
                </a:lnTo>
                <a:lnTo>
                  <a:pt x="54965" y="30175"/>
                </a:lnTo>
                <a:lnTo>
                  <a:pt x="54925" y="29694"/>
                </a:lnTo>
                <a:lnTo>
                  <a:pt x="54877" y="29212"/>
                </a:lnTo>
                <a:lnTo>
                  <a:pt x="54813" y="28731"/>
                </a:lnTo>
                <a:lnTo>
                  <a:pt x="54740" y="28250"/>
                </a:lnTo>
                <a:lnTo>
                  <a:pt x="54660" y="27776"/>
                </a:lnTo>
                <a:lnTo>
                  <a:pt x="54564" y="27303"/>
                </a:lnTo>
                <a:lnTo>
                  <a:pt x="54460" y="26829"/>
                </a:lnTo>
                <a:lnTo>
                  <a:pt x="54339" y="26364"/>
                </a:lnTo>
                <a:lnTo>
                  <a:pt x="54203" y="25899"/>
                </a:lnTo>
                <a:lnTo>
                  <a:pt x="54058" y="25434"/>
                </a:lnTo>
                <a:lnTo>
                  <a:pt x="53906" y="24976"/>
                </a:lnTo>
                <a:lnTo>
                  <a:pt x="53737" y="24527"/>
                </a:lnTo>
                <a:lnTo>
                  <a:pt x="53553" y="24078"/>
                </a:lnTo>
                <a:lnTo>
                  <a:pt x="53352" y="23628"/>
                </a:lnTo>
                <a:lnTo>
                  <a:pt x="53144" y="23187"/>
                </a:lnTo>
                <a:lnTo>
                  <a:pt x="52903" y="22722"/>
                </a:lnTo>
                <a:lnTo>
                  <a:pt x="52646" y="22264"/>
                </a:lnTo>
                <a:lnTo>
                  <a:pt x="52374" y="21815"/>
                </a:lnTo>
                <a:lnTo>
                  <a:pt x="52093" y="21374"/>
                </a:lnTo>
                <a:lnTo>
                  <a:pt x="51788" y="20949"/>
                </a:lnTo>
                <a:lnTo>
                  <a:pt x="51475" y="20523"/>
                </a:lnTo>
                <a:lnTo>
                  <a:pt x="51154" y="20114"/>
                </a:lnTo>
                <a:lnTo>
                  <a:pt x="50809" y="19721"/>
                </a:lnTo>
                <a:lnTo>
                  <a:pt x="50464" y="19328"/>
                </a:lnTo>
                <a:lnTo>
                  <a:pt x="50095" y="18951"/>
                </a:lnTo>
                <a:lnTo>
                  <a:pt x="49718" y="18590"/>
                </a:lnTo>
                <a:lnTo>
                  <a:pt x="49333" y="18229"/>
                </a:lnTo>
                <a:lnTo>
                  <a:pt x="48940" y="17892"/>
                </a:lnTo>
                <a:lnTo>
                  <a:pt x="48531" y="17563"/>
                </a:lnTo>
                <a:lnTo>
                  <a:pt x="48113" y="17242"/>
                </a:lnTo>
                <a:lnTo>
                  <a:pt x="47688" y="16937"/>
                </a:lnTo>
                <a:lnTo>
                  <a:pt x="47247" y="16648"/>
                </a:lnTo>
                <a:lnTo>
                  <a:pt x="46806" y="16368"/>
                </a:lnTo>
                <a:lnTo>
                  <a:pt x="46356" y="16103"/>
                </a:lnTo>
                <a:lnTo>
                  <a:pt x="45891" y="15854"/>
                </a:lnTo>
                <a:lnTo>
                  <a:pt x="45426" y="15613"/>
                </a:lnTo>
                <a:lnTo>
                  <a:pt x="44952" y="15397"/>
                </a:lnTo>
                <a:lnTo>
                  <a:pt x="44471" y="15188"/>
                </a:lnTo>
                <a:lnTo>
                  <a:pt x="43982" y="14996"/>
                </a:lnTo>
                <a:lnTo>
                  <a:pt x="43484" y="14819"/>
                </a:lnTo>
                <a:lnTo>
                  <a:pt x="42987" y="14659"/>
                </a:lnTo>
                <a:lnTo>
                  <a:pt x="42489" y="14514"/>
                </a:lnTo>
                <a:lnTo>
                  <a:pt x="41976" y="14386"/>
                </a:lnTo>
                <a:lnTo>
                  <a:pt x="41462" y="14274"/>
                </a:lnTo>
                <a:lnTo>
                  <a:pt x="40949" y="14177"/>
                </a:lnTo>
                <a:lnTo>
                  <a:pt x="40436" y="14097"/>
                </a:lnTo>
                <a:lnTo>
                  <a:pt x="39914" y="14041"/>
                </a:lnTo>
                <a:lnTo>
                  <a:pt x="39617" y="14009"/>
                </a:lnTo>
                <a:lnTo>
                  <a:pt x="39320" y="13985"/>
                </a:lnTo>
                <a:lnTo>
                  <a:pt x="39023" y="13969"/>
                </a:lnTo>
                <a:lnTo>
                  <a:pt x="38727" y="13961"/>
                </a:lnTo>
                <a:lnTo>
                  <a:pt x="38430" y="13953"/>
                </a:lnTo>
                <a:lnTo>
                  <a:pt x="38133" y="13953"/>
                </a:lnTo>
                <a:lnTo>
                  <a:pt x="37539" y="13961"/>
                </a:lnTo>
                <a:lnTo>
                  <a:pt x="36954" y="13993"/>
                </a:lnTo>
                <a:lnTo>
                  <a:pt x="36368" y="14041"/>
                </a:lnTo>
                <a:lnTo>
                  <a:pt x="35782" y="14097"/>
                </a:lnTo>
                <a:lnTo>
                  <a:pt x="35197" y="14177"/>
                </a:lnTo>
                <a:lnTo>
                  <a:pt x="34611" y="14266"/>
                </a:lnTo>
                <a:lnTo>
                  <a:pt x="34033" y="14378"/>
                </a:lnTo>
                <a:lnTo>
                  <a:pt x="33456" y="14490"/>
                </a:lnTo>
                <a:lnTo>
                  <a:pt x="32870" y="14627"/>
                </a:lnTo>
                <a:lnTo>
                  <a:pt x="32292" y="14763"/>
                </a:lnTo>
                <a:lnTo>
                  <a:pt x="31715" y="14915"/>
                </a:lnTo>
                <a:lnTo>
                  <a:pt x="31145" y="15076"/>
                </a:lnTo>
                <a:lnTo>
                  <a:pt x="30567" y="15252"/>
                </a:lnTo>
                <a:lnTo>
                  <a:pt x="29990" y="15429"/>
                </a:lnTo>
                <a:lnTo>
                  <a:pt x="29420" y="15613"/>
                </a:lnTo>
                <a:lnTo>
                  <a:pt x="28850" y="15806"/>
                </a:lnTo>
                <a:lnTo>
                  <a:pt x="28273" y="15999"/>
                </a:lnTo>
                <a:lnTo>
                  <a:pt x="27134" y="16408"/>
                </a:lnTo>
                <a:lnTo>
                  <a:pt x="25994" y="16825"/>
                </a:lnTo>
                <a:lnTo>
                  <a:pt x="23724" y="17667"/>
                </a:lnTo>
                <a:lnTo>
                  <a:pt x="22585" y="18077"/>
                </a:lnTo>
                <a:lnTo>
                  <a:pt x="22015" y="18277"/>
                </a:lnTo>
                <a:lnTo>
                  <a:pt x="21453" y="18470"/>
                </a:lnTo>
                <a:lnTo>
                  <a:pt x="20667" y="18726"/>
                </a:lnTo>
                <a:lnTo>
                  <a:pt x="20266" y="18847"/>
                </a:lnTo>
                <a:lnTo>
                  <a:pt x="19873" y="18959"/>
                </a:lnTo>
                <a:lnTo>
                  <a:pt x="19472" y="19071"/>
                </a:lnTo>
                <a:lnTo>
                  <a:pt x="19071" y="19168"/>
                </a:lnTo>
                <a:lnTo>
                  <a:pt x="18661" y="19256"/>
                </a:lnTo>
                <a:lnTo>
                  <a:pt x="18260" y="19336"/>
                </a:lnTo>
                <a:lnTo>
                  <a:pt x="17851" y="19400"/>
                </a:lnTo>
                <a:lnTo>
                  <a:pt x="17442" y="19448"/>
                </a:lnTo>
                <a:lnTo>
                  <a:pt x="17041" y="19489"/>
                </a:lnTo>
                <a:lnTo>
                  <a:pt x="16632" y="19505"/>
                </a:lnTo>
                <a:lnTo>
                  <a:pt x="16222" y="19513"/>
                </a:lnTo>
                <a:lnTo>
                  <a:pt x="16022" y="19505"/>
                </a:lnTo>
                <a:lnTo>
                  <a:pt x="15813" y="19497"/>
                </a:lnTo>
                <a:lnTo>
                  <a:pt x="15613" y="19481"/>
                </a:lnTo>
                <a:lnTo>
                  <a:pt x="15412" y="19456"/>
                </a:lnTo>
                <a:lnTo>
                  <a:pt x="15204" y="19432"/>
                </a:lnTo>
                <a:lnTo>
                  <a:pt x="15003" y="19400"/>
                </a:lnTo>
                <a:lnTo>
                  <a:pt x="14682" y="19336"/>
                </a:lnTo>
                <a:lnTo>
                  <a:pt x="14361" y="19264"/>
                </a:lnTo>
                <a:lnTo>
                  <a:pt x="14056" y="19168"/>
                </a:lnTo>
                <a:lnTo>
                  <a:pt x="13743" y="19071"/>
                </a:lnTo>
                <a:lnTo>
                  <a:pt x="13446" y="18959"/>
                </a:lnTo>
                <a:lnTo>
                  <a:pt x="13150" y="18831"/>
                </a:lnTo>
                <a:lnTo>
                  <a:pt x="12861" y="18694"/>
                </a:lnTo>
                <a:lnTo>
                  <a:pt x="12572" y="18550"/>
                </a:lnTo>
                <a:lnTo>
                  <a:pt x="12291" y="18389"/>
                </a:lnTo>
                <a:lnTo>
                  <a:pt x="12018" y="18221"/>
                </a:lnTo>
                <a:lnTo>
                  <a:pt x="11746" y="18044"/>
                </a:lnTo>
                <a:lnTo>
                  <a:pt x="11481" y="17852"/>
                </a:lnTo>
                <a:lnTo>
                  <a:pt x="11224" y="17659"/>
                </a:lnTo>
                <a:lnTo>
                  <a:pt x="10967" y="17451"/>
                </a:lnTo>
                <a:lnTo>
                  <a:pt x="10719" y="17242"/>
                </a:lnTo>
                <a:lnTo>
                  <a:pt x="10478" y="17017"/>
                </a:lnTo>
                <a:lnTo>
                  <a:pt x="10237" y="16793"/>
                </a:lnTo>
                <a:lnTo>
                  <a:pt x="10005" y="16560"/>
                </a:lnTo>
                <a:lnTo>
                  <a:pt x="9780" y="16311"/>
                </a:lnTo>
                <a:lnTo>
                  <a:pt x="9555" y="16071"/>
                </a:lnTo>
                <a:lnTo>
                  <a:pt x="9339" y="15814"/>
                </a:lnTo>
                <a:lnTo>
                  <a:pt x="9130" y="15557"/>
                </a:lnTo>
                <a:lnTo>
                  <a:pt x="8922" y="15293"/>
                </a:lnTo>
                <a:lnTo>
                  <a:pt x="8721" y="15020"/>
                </a:lnTo>
                <a:lnTo>
                  <a:pt x="8528" y="14747"/>
                </a:lnTo>
                <a:lnTo>
                  <a:pt x="8336" y="14474"/>
                </a:lnTo>
                <a:lnTo>
                  <a:pt x="8159" y="14193"/>
                </a:lnTo>
                <a:lnTo>
                  <a:pt x="7975" y="13905"/>
                </a:lnTo>
                <a:lnTo>
                  <a:pt x="7806" y="13624"/>
                </a:lnTo>
                <a:lnTo>
                  <a:pt x="7638" y="13335"/>
                </a:lnTo>
                <a:lnTo>
                  <a:pt x="7477" y="13046"/>
                </a:lnTo>
                <a:lnTo>
                  <a:pt x="7325" y="12757"/>
                </a:lnTo>
                <a:lnTo>
                  <a:pt x="7028" y="12172"/>
                </a:lnTo>
                <a:lnTo>
                  <a:pt x="6739" y="11578"/>
                </a:lnTo>
                <a:lnTo>
                  <a:pt x="6467" y="10976"/>
                </a:lnTo>
                <a:lnTo>
                  <a:pt x="6202" y="10375"/>
                </a:lnTo>
                <a:lnTo>
                  <a:pt x="5945" y="9765"/>
                </a:lnTo>
                <a:lnTo>
                  <a:pt x="5688" y="9155"/>
                </a:lnTo>
                <a:lnTo>
                  <a:pt x="5183" y="7944"/>
                </a:lnTo>
                <a:lnTo>
                  <a:pt x="4926" y="7334"/>
                </a:lnTo>
                <a:lnTo>
                  <a:pt x="4669" y="6732"/>
                </a:lnTo>
                <a:lnTo>
                  <a:pt x="4405" y="6130"/>
                </a:lnTo>
                <a:lnTo>
                  <a:pt x="4124" y="5529"/>
                </a:lnTo>
                <a:lnTo>
                  <a:pt x="3835" y="4943"/>
                </a:lnTo>
                <a:lnTo>
                  <a:pt x="3530" y="4357"/>
                </a:lnTo>
                <a:lnTo>
                  <a:pt x="3378" y="4069"/>
                </a:lnTo>
                <a:lnTo>
                  <a:pt x="3209" y="3788"/>
                </a:lnTo>
                <a:lnTo>
                  <a:pt x="3049" y="3507"/>
                </a:lnTo>
                <a:lnTo>
                  <a:pt x="2872" y="3226"/>
                </a:lnTo>
                <a:lnTo>
                  <a:pt x="2728" y="2993"/>
                </a:lnTo>
                <a:lnTo>
                  <a:pt x="2583" y="2769"/>
                </a:lnTo>
                <a:lnTo>
                  <a:pt x="2431" y="2544"/>
                </a:lnTo>
                <a:lnTo>
                  <a:pt x="2271" y="2328"/>
                </a:lnTo>
                <a:lnTo>
                  <a:pt x="2102" y="2111"/>
                </a:lnTo>
                <a:lnTo>
                  <a:pt x="1934" y="1894"/>
                </a:lnTo>
                <a:lnTo>
                  <a:pt x="1765" y="1686"/>
                </a:lnTo>
                <a:lnTo>
                  <a:pt x="1581" y="1477"/>
                </a:lnTo>
                <a:lnTo>
                  <a:pt x="1404" y="1269"/>
                </a:lnTo>
                <a:lnTo>
                  <a:pt x="1212" y="1076"/>
                </a:lnTo>
                <a:lnTo>
                  <a:pt x="1019" y="883"/>
                </a:lnTo>
                <a:lnTo>
                  <a:pt x="826" y="691"/>
                </a:lnTo>
                <a:lnTo>
                  <a:pt x="626" y="506"/>
                </a:lnTo>
                <a:lnTo>
                  <a:pt x="417" y="330"/>
                </a:lnTo>
                <a:lnTo>
                  <a:pt x="209" y="161"/>
                </a:lnTo>
                <a:lnTo>
                  <a:pt x="0" y="1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0" name="Google Shape;2420;p56"/>
          <p:cNvSpPr/>
          <p:nvPr/>
        </p:nvSpPr>
        <p:spPr>
          <a:xfrm>
            <a:off x="6274975" y="2565485"/>
            <a:ext cx="2155787" cy="1868322"/>
          </a:xfrm>
          <a:custGeom>
            <a:rect b="b" l="l" r="r" t="t"/>
            <a:pathLst>
              <a:path extrusionOk="0" h="45916" w="52984">
                <a:moveTo>
                  <a:pt x="48836" y="0"/>
                </a:moveTo>
                <a:lnTo>
                  <a:pt x="48603" y="169"/>
                </a:lnTo>
                <a:lnTo>
                  <a:pt x="48371" y="329"/>
                </a:lnTo>
                <a:lnTo>
                  <a:pt x="48138" y="506"/>
                </a:lnTo>
                <a:lnTo>
                  <a:pt x="47905" y="674"/>
                </a:lnTo>
                <a:lnTo>
                  <a:pt x="47681" y="859"/>
                </a:lnTo>
                <a:lnTo>
                  <a:pt x="47464" y="1035"/>
                </a:lnTo>
                <a:lnTo>
                  <a:pt x="47239" y="1228"/>
                </a:lnTo>
                <a:lnTo>
                  <a:pt x="47031" y="1412"/>
                </a:lnTo>
                <a:lnTo>
                  <a:pt x="46814" y="1613"/>
                </a:lnTo>
                <a:lnTo>
                  <a:pt x="46606" y="1805"/>
                </a:lnTo>
                <a:lnTo>
                  <a:pt x="46405" y="2014"/>
                </a:lnTo>
                <a:lnTo>
                  <a:pt x="46204" y="2215"/>
                </a:lnTo>
                <a:lnTo>
                  <a:pt x="46004" y="2423"/>
                </a:lnTo>
                <a:lnTo>
                  <a:pt x="45811" y="2640"/>
                </a:lnTo>
                <a:lnTo>
                  <a:pt x="45627" y="2856"/>
                </a:lnTo>
                <a:lnTo>
                  <a:pt x="45442" y="3073"/>
                </a:lnTo>
                <a:lnTo>
                  <a:pt x="45234" y="3338"/>
                </a:lnTo>
                <a:lnTo>
                  <a:pt x="45025" y="3610"/>
                </a:lnTo>
                <a:lnTo>
                  <a:pt x="44824" y="3883"/>
                </a:lnTo>
                <a:lnTo>
                  <a:pt x="44632" y="4156"/>
                </a:lnTo>
                <a:lnTo>
                  <a:pt x="44439" y="4437"/>
                </a:lnTo>
                <a:lnTo>
                  <a:pt x="44255" y="4718"/>
                </a:lnTo>
                <a:lnTo>
                  <a:pt x="44078" y="4998"/>
                </a:lnTo>
                <a:lnTo>
                  <a:pt x="43902" y="5287"/>
                </a:lnTo>
                <a:lnTo>
                  <a:pt x="43733" y="5576"/>
                </a:lnTo>
                <a:lnTo>
                  <a:pt x="43565" y="5873"/>
                </a:lnTo>
                <a:lnTo>
                  <a:pt x="43404" y="6170"/>
                </a:lnTo>
                <a:lnTo>
                  <a:pt x="43252" y="6467"/>
                </a:lnTo>
                <a:lnTo>
                  <a:pt x="42947" y="7068"/>
                </a:lnTo>
                <a:lnTo>
                  <a:pt x="42658" y="7678"/>
                </a:lnTo>
                <a:lnTo>
                  <a:pt x="42378" y="8304"/>
                </a:lnTo>
                <a:lnTo>
                  <a:pt x="42113" y="8930"/>
                </a:lnTo>
                <a:lnTo>
                  <a:pt x="41864" y="9555"/>
                </a:lnTo>
                <a:lnTo>
                  <a:pt x="41615" y="10189"/>
                </a:lnTo>
                <a:lnTo>
                  <a:pt x="41375" y="10831"/>
                </a:lnTo>
                <a:lnTo>
                  <a:pt x="41142" y="11465"/>
                </a:lnTo>
                <a:lnTo>
                  <a:pt x="40685" y="12749"/>
                </a:lnTo>
                <a:lnTo>
                  <a:pt x="40235" y="14024"/>
                </a:lnTo>
                <a:lnTo>
                  <a:pt x="40003" y="14666"/>
                </a:lnTo>
                <a:lnTo>
                  <a:pt x="39770" y="15300"/>
                </a:lnTo>
                <a:lnTo>
                  <a:pt x="39529" y="15942"/>
                </a:lnTo>
                <a:lnTo>
                  <a:pt x="39281" y="16575"/>
                </a:lnTo>
                <a:lnTo>
                  <a:pt x="39024" y="17201"/>
                </a:lnTo>
                <a:lnTo>
                  <a:pt x="38759" y="17827"/>
                </a:lnTo>
                <a:lnTo>
                  <a:pt x="38478" y="18437"/>
                </a:lnTo>
                <a:lnTo>
                  <a:pt x="38182" y="19047"/>
                </a:lnTo>
                <a:lnTo>
                  <a:pt x="37877" y="19648"/>
                </a:lnTo>
                <a:lnTo>
                  <a:pt x="37716" y="19945"/>
                </a:lnTo>
                <a:lnTo>
                  <a:pt x="37556" y="20242"/>
                </a:lnTo>
                <a:lnTo>
                  <a:pt x="37387" y="20531"/>
                </a:lnTo>
                <a:lnTo>
                  <a:pt x="37211" y="20820"/>
                </a:lnTo>
                <a:lnTo>
                  <a:pt x="37034" y="21108"/>
                </a:lnTo>
                <a:lnTo>
                  <a:pt x="36858" y="21389"/>
                </a:lnTo>
                <a:lnTo>
                  <a:pt x="36665" y="21670"/>
                </a:lnTo>
                <a:lnTo>
                  <a:pt x="36473" y="21951"/>
                </a:lnTo>
                <a:lnTo>
                  <a:pt x="36280" y="22224"/>
                </a:lnTo>
                <a:lnTo>
                  <a:pt x="36072" y="22496"/>
                </a:lnTo>
                <a:lnTo>
                  <a:pt x="35863" y="22761"/>
                </a:lnTo>
                <a:lnTo>
                  <a:pt x="35646" y="23018"/>
                </a:lnTo>
                <a:lnTo>
                  <a:pt x="35422" y="23275"/>
                </a:lnTo>
                <a:lnTo>
                  <a:pt x="35189" y="23531"/>
                </a:lnTo>
                <a:lnTo>
                  <a:pt x="34956" y="23780"/>
                </a:lnTo>
                <a:lnTo>
                  <a:pt x="34716" y="24021"/>
                </a:lnTo>
                <a:lnTo>
                  <a:pt x="34467" y="24253"/>
                </a:lnTo>
                <a:lnTo>
                  <a:pt x="34210" y="24486"/>
                </a:lnTo>
                <a:lnTo>
                  <a:pt x="33953" y="24711"/>
                </a:lnTo>
                <a:lnTo>
                  <a:pt x="33681" y="24927"/>
                </a:lnTo>
                <a:lnTo>
                  <a:pt x="33416" y="25136"/>
                </a:lnTo>
                <a:lnTo>
                  <a:pt x="33135" y="25336"/>
                </a:lnTo>
                <a:lnTo>
                  <a:pt x="32854" y="25529"/>
                </a:lnTo>
                <a:lnTo>
                  <a:pt x="32574" y="25714"/>
                </a:lnTo>
                <a:lnTo>
                  <a:pt x="32285" y="25890"/>
                </a:lnTo>
                <a:lnTo>
                  <a:pt x="31988" y="26059"/>
                </a:lnTo>
                <a:lnTo>
                  <a:pt x="31691" y="26219"/>
                </a:lnTo>
                <a:lnTo>
                  <a:pt x="31386" y="26363"/>
                </a:lnTo>
                <a:lnTo>
                  <a:pt x="31081" y="26508"/>
                </a:lnTo>
                <a:lnTo>
                  <a:pt x="30768" y="26636"/>
                </a:lnTo>
                <a:lnTo>
                  <a:pt x="30455" y="26757"/>
                </a:lnTo>
                <a:lnTo>
                  <a:pt x="30143" y="26869"/>
                </a:lnTo>
                <a:lnTo>
                  <a:pt x="29822" y="26965"/>
                </a:lnTo>
                <a:lnTo>
                  <a:pt x="29501" y="27053"/>
                </a:lnTo>
                <a:lnTo>
                  <a:pt x="29180" y="27126"/>
                </a:lnTo>
                <a:lnTo>
                  <a:pt x="28851" y="27190"/>
                </a:lnTo>
                <a:lnTo>
                  <a:pt x="28522" y="27238"/>
                </a:lnTo>
                <a:lnTo>
                  <a:pt x="28193" y="27278"/>
                </a:lnTo>
                <a:lnTo>
                  <a:pt x="27856" y="27302"/>
                </a:lnTo>
                <a:lnTo>
                  <a:pt x="27527" y="27318"/>
                </a:lnTo>
                <a:lnTo>
                  <a:pt x="27190" y="27310"/>
                </a:lnTo>
                <a:lnTo>
                  <a:pt x="26853" y="27294"/>
                </a:lnTo>
                <a:lnTo>
                  <a:pt x="26524" y="27270"/>
                </a:lnTo>
                <a:lnTo>
                  <a:pt x="26195" y="27230"/>
                </a:lnTo>
                <a:lnTo>
                  <a:pt x="25874" y="27182"/>
                </a:lnTo>
                <a:lnTo>
                  <a:pt x="25553" y="27126"/>
                </a:lnTo>
                <a:lnTo>
                  <a:pt x="25241" y="27061"/>
                </a:lnTo>
                <a:lnTo>
                  <a:pt x="24928" y="26981"/>
                </a:lnTo>
                <a:lnTo>
                  <a:pt x="24615" y="26893"/>
                </a:lnTo>
                <a:lnTo>
                  <a:pt x="24310" y="26805"/>
                </a:lnTo>
                <a:lnTo>
                  <a:pt x="24005" y="26700"/>
                </a:lnTo>
                <a:lnTo>
                  <a:pt x="23700" y="26588"/>
                </a:lnTo>
                <a:lnTo>
                  <a:pt x="23403" y="26468"/>
                </a:lnTo>
                <a:lnTo>
                  <a:pt x="23107" y="26347"/>
                </a:lnTo>
                <a:lnTo>
                  <a:pt x="22818" y="26211"/>
                </a:lnTo>
                <a:lnTo>
                  <a:pt x="22521" y="26075"/>
                </a:lnTo>
                <a:lnTo>
                  <a:pt x="22232" y="25930"/>
                </a:lnTo>
                <a:lnTo>
                  <a:pt x="21943" y="25778"/>
                </a:lnTo>
                <a:lnTo>
                  <a:pt x="21662" y="25617"/>
                </a:lnTo>
                <a:lnTo>
                  <a:pt x="21374" y="25449"/>
                </a:lnTo>
                <a:lnTo>
                  <a:pt x="21093" y="25280"/>
                </a:lnTo>
                <a:lnTo>
                  <a:pt x="20812" y="25112"/>
                </a:lnTo>
                <a:lnTo>
                  <a:pt x="20258" y="24743"/>
                </a:lnTo>
                <a:lnTo>
                  <a:pt x="19705" y="24366"/>
                </a:lnTo>
                <a:lnTo>
                  <a:pt x="19159" y="23973"/>
                </a:lnTo>
                <a:lnTo>
                  <a:pt x="18614" y="23571"/>
                </a:lnTo>
                <a:lnTo>
                  <a:pt x="18076" y="23154"/>
                </a:lnTo>
                <a:lnTo>
                  <a:pt x="17539" y="22729"/>
                </a:lnTo>
                <a:lnTo>
                  <a:pt x="16464" y="21879"/>
                </a:lnTo>
                <a:lnTo>
                  <a:pt x="15388" y="21020"/>
                </a:lnTo>
                <a:lnTo>
                  <a:pt x="14851" y="20603"/>
                </a:lnTo>
                <a:lnTo>
                  <a:pt x="14313" y="20186"/>
                </a:lnTo>
                <a:lnTo>
                  <a:pt x="13768" y="19785"/>
                </a:lnTo>
                <a:lnTo>
                  <a:pt x="13214" y="19392"/>
                </a:lnTo>
                <a:lnTo>
                  <a:pt x="12661" y="19014"/>
                </a:lnTo>
                <a:lnTo>
                  <a:pt x="12099" y="18653"/>
                </a:lnTo>
                <a:lnTo>
                  <a:pt x="11818" y="18477"/>
                </a:lnTo>
                <a:lnTo>
                  <a:pt x="11537" y="18308"/>
                </a:lnTo>
                <a:lnTo>
                  <a:pt x="11249" y="18148"/>
                </a:lnTo>
                <a:lnTo>
                  <a:pt x="10960" y="17996"/>
                </a:lnTo>
                <a:lnTo>
                  <a:pt x="10671" y="17843"/>
                </a:lnTo>
                <a:lnTo>
                  <a:pt x="10382" y="17699"/>
                </a:lnTo>
                <a:lnTo>
                  <a:pt x="10085" y="17554"/>
                </a:lnTo>
                <a:lnTo>
                  <a:pt x="9788" y="17426"/>
                </a:lnTo>
                <a:lnTo>
                  <a:pt x="9484" y="17306"/>
                </a:lnTo>
                <a:lnTo>
                  <a:pt x="9187" y="17185"/>
                </a:lnTo>
                <a:lnTo>
                  <a:pt x="8882" y="17073"/>
                </a:lnTo>
                <a:lnTo>
                  <a:pt x="8569" y="16977"/>
                </a:lnTo>
                <a:lnTo>
                  <a:pt x="8376" y="16912"/>
                </a:lnTo>
                <a:lnTo>
                  <a:pt x="8168" y="16856"/>
                </a:lnTo>
                <a:lnTo>
                  <a:pt x="7967" y="16808"/>
                </a:lnTo>
                <a:lnTo>
                  <a:pt x="7759" y="16760"/>
                </a:lnTo>
                <a:lnTo>
                  <a:pt x="7558" y="16720"/>
                </a:lnTo>
                <a:lnTo>
                  <a:pt x="7350" y="16688"/>
                </a:lnTo>
                <a:lnTo>
                  <a:pt x="7141" y="16656"/>
                </a:lnTo>
                <a:lnTo>
                  <a:pt x="6932" y="16624"/>
                </a:lnTo>
                <a:lnTo>
                  <a:pt x="6724" y="16608"/>
                </a:lnTo>
                <a:lnTo>
                  <a:pt x="6507" y="16592"/>
                </a:lnTo>
                <a:lnTo>
                  <a:pt x="6299" y="16575"/>
                </a:lnTo>
                <a:lnTo>
                  <a:pt x="6090" y="16575"/>
                </a:lnTo>
                <a:lnTo>
                  <a:pt x="5881" y="16567"/>
                </a:lnTo>
                <a:lnTo>
                  <a:pt x="5673" y="16575"/>
                </a:lnTo>
                <a:lnTo>
                  <a:pt x="5464" y="16592"/>
                </a:lnTo>
                <a:lnTo>
                  <a:pt x="5256" y="16608"/>
                </a:lnTo>
                <a:lnTo>
                  <a:pt x="5047" y="16632"/>
                </a:lnTo>
                <a:lnTo>
                  <a:pt x="4838" y="16656"/>
                </a:lnTo>
                <a:lnTo>
                  <a:pt x="4638" y="16696"/>
                </a:lnTo>
                <a:lnTo>
                  <a:pt x="4437" y="16736"/>
                </a:lnTo>
                <a:lnTo>
                  <a:pt x="4237" y="16784"/>
                </a:lnTo>
                <a:lnTo>
                  <a:pt x="4036" y="16832"/>
                </a:lnTo>
                <a:lnTo>
                  <a:pt x="3836" y="16896"/>
                </a:lnTo>
                <a:lnTo>
                  <a:pt x="3643" y="16961"/>
                </a:lnTo>
                <a:lnTo>
                  <a:pt x="3450" y="17033"/>
                </a:lnTo>
                <a:lnTo>
                  <a:pt x="3266" y="17113"/>
                </a:lnTo>
                <a:lnTo>
                  <a:pt x="3081" y="17201"/>
                </a:lnTo>
                <a:lnTo>
                  <a:pt x="2897" y="17298"/>
                </a:lnTo>
                <a:lnTo>
                  <a:pt x="2712" y="17394"/>
                </a:lnTo>
                <a:lnTo>
                  <a:pt x="2544" y="17506"/>
                </a:lnTo>
                <a:lnTo>
                  <a:pt x="2367" y="17618"/>
                </a:lnTo>
                <a:lnTo>
                  <a:pt x="2199" y="17739"/>
                </a:lnTo>
                <a:lnTo>
                  <a:pt x="1974" y="17923"/>
                </a:lnTo>
                <a:lnTo>
                  <a:pt x="1766" y="18116"/>
                </a:lnTo>
                <a:lnTo>
                  <a:pt x="1565" y="18324"/>
                </a:lnTo>
                <a:lnTo>
                  <a:pt x="1372" y="18533"/>
                </a:lnTo>
                <a:lnTo>
                  <a:pt x="1196" y="18758"/>
                </a:lnTo>
                <a:lnTo>
                  <a:pt x="1036" y="18990"/>
                </a:lnTo>
                <a:lnTo>
                  <a:pt x="883" y="19223"/>
                </a:lnTo>
                <a:lnTo>
                  <a:pt x="747" y="19472"/>
                </a:lnTo>
                <a:lnTo>
                  <a:pt x="618" y="19728"/>
                </a:lnTo>
                <a:lnTo>
                  <a:pt x="506" y="19985"/>
                </a:lnTo>
                <a:lnTo>
                  <a:pt x="402" y="20250"/>
                </a:lnTo>
                <a:lnTo>
                  <a:pt x="313" y="20523"/>
                </a:lnTo>
                <a:lnTo>
                  <a:pt x="233" y="20796"/>
                </a:lnTo>
                <a:lnTo>
                  <a:pt x="169" y="21076"/>
                </a:lnTo>
                <a:lnTo>
                  <a:pt x="113" y="21365"/>
                </a:lnTo>
                <a:lnTo>
                  <a:pt x="65" y="21646"/>
                </a:lnTo>
                <a:lnTo>
                  <a:pt x="33" y="21943"/>
                </a:lnTo>
                <a:lnTo>
                  <a:pt x="9" y="22232"/>
                </a:lnTo>
                <a:lnTo>
                  <a:pt x="1" y="22528"/>
                </a:lnTo>
                <a:lnTo>
                  <a:pt x="1" y="22817"/>
                </a:lnTo>
                <a:lnTo>
                  <a:pt x="9" y="23114"/>
                </a:lnTo>
                <a:lnTo>
                  <a:pt x="33" y="23411"/>
                </a:lnTo>
                <a:lnTo>
                  <a:pt x="65" y="23700"/>
                </a:lnTo>
                <a:lnTo>
                  <a:pt x="113" y="23997"/>
                </a:lnTo>
                <a:lnTo>
                  <a:pt x="161" y="24285"/>
                </a:lnTo>
                <a:lnTo>
                  <a:pt x="233" y="24574"/>
                </a:lnTo>
                <a:lnTo>
                  <a:pt x="305" y="24863"/>
                </a:lnTo>
                <a:lnTo>
                  <a:pt x="394" y="25144"/>
                </a:lnTo>
                <a:lnTo>
                  <a:pt x="490" y="25425"/>
                </a:lnTo>
                <a:lnTo>
                  <a:pt x="594" y="25698"/>
                </a:lnTo>
                <a:lnTo>
                  <a:pt x="707" y="25962"/>
                </a:lnTo>
                <a:lnTo>
                  <a:pt x="835" y="26227"/>
                </a:lnTo>
                <a:lnTo>
                  <a:pt x="971" y="26484"/>
                </a:lnTo>
                <a:lnTo>
                  <a:pt x="1116" y="26740"/>
                </a:lnTo>
                <a:lnTo>
                  <a:pt x="1260" y="26989"/>
                </a:lnTo>
                <a:lnTo>
                  <a:pt x="1421" y="27230"/>
                </a:lnTo>
                <a:lnTo>
                  <a:pt x="1581" y="27471"/>
                </a:lnTo>
                <a:lnTo>
                  <a:pt x="1750" y="27703"/>
                </a:lnTo>
                <a:lnTo>
                  <a:pt x="1926" y="27928"/>
                </a:lnTo>
                <a:lnTo>
                  <a:pt x="2103" y="28153"/>
                </a:lnTo>
                <a:lnTo>
                  <a:pt x="2295" y="28369"/>
                </a:lnTo>
                <a:lnTo>
                  <a:pt x="2488" y="28586"/>
                </a:lnTo>
                <a:lnTo>
                  <a:pt x="2680" y="28802"/>
                </a:lnTo>
                <a:lnTo>
                  <a:pt x="2889" y="29003"/>
                </a:lnTo>
                <a:lnTo>
                  <a:pt x="3089" y="29212"/>
                </a:lnTo>
                <a:lnTo>
                  <a:pt x="3306" y="29404"/>
                </a:lnTo>
                <a:lnTo>
                  <a:pt x="3523" y="29605"/>
                </a:lnTo>
                <a:lnTo>
                  <a:pt x="3739" y="29789"/>
                </a:lnTo>
                <a:lnTo>
                  <a:pt x="3964" y="29982"/>
                </a:lnTo>
                <a:lnTo>
                  <a:pt x="4197" y="30166"/>
                </a:lnTo>
                <a:lnTo>
                  <a:pt x="4421" y="30343"/>
                </a:lnTo>
                <a:lnTo>
                  <a:pt x="4662" y="30519"/>
                </a:lnTo>
                <a:lnTo>
                  <a:pt x="5135" y="30864"/>
                </a:lnTo>
                <a:lnTo>
                  <a:pt x="5625" y="31193"/>
                </a:lnTo>
                <a:lnTo>
                  <a:pt x="6122" y="31506"/>
                </a:lnTo>
                <a:lnTo>
                  <a:pt x="6627" y="31811"/>
                </a:lnTo>
                <a:lnTo>
                  <a:pt x="7133" y="32108"/>
                </a:lnTo>
                <a:lnTo>
                  <a:pt x="7646" y="32389"/>
                </a:lnTo>
                <a:lnTo>
                  <a:pt x="8433" y="32806"/>
                </a:lnTo>
                <a:lnTo>
                  <a:pt x="9235" y="33215"/>
                </a:lnTo>
                <a:lnTo>
                  <a:pt x="10045" y="33600"/>
                </a:lnTo>
                <a:lnTo>
                  <a:pt x="10856" y="33969"/>
                </a:lnTo>
                <a:lnTo>
                  <a:pt x="11682" y="34322"/>
                </a:lnTo>
                <a:lnTo>
                  <a:pt x="12508" y="34659"/>
                </a:lnTo>
                <a:lnTo>
                  <a:pt x="13351" y="34980"/>
                </a:lnTo>
                <a:lnTo>
                  <a:pt x="14193" y="35277"/>
                </a:lnTo>
                <a:lnTo>
                  <a:pt x="15268" y="35638"/>
                </a:lnTo>
                <a:lnTo>
                  <a:pt x="16351" y="35999"/>
                </a:lnTo>
                <a:lnTo>
                  <a:pt x="16889" y="36183"/>
                </a:lnTo>
                <a:lnTo>
                  <a:pt x="17426" y="36376"/>
                </a:lnTo>
                <a:lnTo>
                  <a:pt x="17964" y="36577"/>
                </a:lnTo>
                <a:lnTo>
                  <a:pt x="18485" y="36785"/>
                </a:lnTo>
                <a:lnTo>
                  <a:pt x="19007" y="37010"/>
                </a:lnTo>
                <a:lnTo>
                  <a:pt x="19264" y="37130"/>
                </a:lnTo>
                <a:lnTo>
                  <a:pt x="19512" y="37250"/>
                </a:lnTo>
                <a:lnTo>
                  <a:pt x="19761" y="37379"/>
                </a:lnTo>
                <a:lnTo>
                  <a:pt x="20010" y="37507"/>
                </a:lnTo>
                <a:lnTo>
                  <a:pt x="20250" y="37644"/>
                </a:lnTo>
                <a:lnTo>
                  <a:pt x="20491" y="37788"/>
                </a:lnTo>
                <a:lnTo>
                  <a:pt x="20724" y="37940"/>
                </a:lnTo>
                <a:lnTo>
                  <a:pt x="20956" y="38093"/>
                </a:lnTo>
                <a:lnTo>
                  <a:pt x="21189" y="38253"/>
                </a:lnTo>
                <a:lnTo>
                  <a:pt x="21406" y="38414"/>
                </a:lnTo>
                <a:lnTo>
                  <a:pt x="21622" y="38590"/>
                </a:lnTo>
                <a:lnTo>
                  <a:pt x="21839" y="38767"/>
                </a:lnTo>
                <a:lnTo>
                  <a:pt x="22047" y="38959"/>
                </a:lnTo>
                <a:lnTo>
                  <a:pt x="22248" y="39152"/>
                </a:lnTo>
                <a:lnTo>
                  <a:pt x="22497" y="39401"/>
                </a:lnTo>
                <a:lnTo>
                  <a:pt x="22721" y="39649"/>
                </a:lnTo>
                <a:lnTo>
                  <a:pt x="22922" y="39898"/>
                </a:lnTo>
                <a:lnTo>
                  <a:pt x="23115" y="40139"/>
                </a:lnTo>
                <a:lnTo>
                  <a:pt x="23283" y="40371"/>
                </a:lnTo>
                <a:lnTo>
                  <a:pt x="23443" y="40612"/>
                </a:lnTo>
                <a:lnTo>
                  <a:pt x="23580" y="40845"/>
                </a:lnTo>
                <a:lnTo>
                  <a:pt x="23700" y="41069"/>
                </a:lnTo>
                <a:lnTo>
                  <a:pt x="23805" y="41294"/>
                </a:lnTo>
                <a:lnTo>
                  <a:pt x="23901" y="41519"/>
                </a:lnTo>
                <a:lnTo>
                  <a:pt x="23973" y="41743"/>
                </a:lnTo>
                <a:lnTo>
                  <a:pt x="24037" y="41960"/>
                </a:lnTo>
                <a:lnTo>
                  <a:pt x="24085" y="42177"/>
                </a:lnTo>
                <a:lnTo>
                  <a:pt x="24117" y="42393"/>
                </a:lnTo>
                <a:lnTo>
                  <a:pt x="24141" y="42602"/>
                </a:lnTo>
                <a:lnTo>
                  <a:pt x="24149" y="42810"/>
                </a:lnTo>
                <a:lnTo>
                  <a:pt x="24149" y="43019"/>
                </a:lnTo>
                <a:lnTo>
                  <a:pt x="24133" y="43220"/>
                </a:lnTo>
                <a:lnTo>
                  <a:pt x="24101" y="43428"/>
                </a:lnTo>
                <a:lnTo>
                  <a:pt x="24069" y="43629"/>
                </a:lnTo>
                <a:lnTo>
                  <a:pt x="24021" y="43821"/>
                </a:lnTo>
                <a:lnTo>
                  <a:pt x="23965" y="44022"/>
                </a:lnTo>
                <a:lnTo>
                  <a:pt x="23893" y="44214"/>
                </a:lnTo>
                <a:lnTo>
                  <a:pt x="23813" y="44415"/>
                </a:lnTo>
                <a:lnTo>
                  <a:pt x="23732" y="44607"/>
                </a:lnTo>
                <a:lnTo>
                  <a:pt x="23636" y="44800"/>
                </a:lnTo>
                <a:lnTo>
                  <a:pt x="23532" y="44985"/>
                </a:lnTo>
                <a:lnTo>
                  <a:pt x="23419" y="45177"/>
                </a:lnTo>
                <a:lnTo>
                  <a:pt x="23307" y="45362"/>
                </a:lnTo>
                <a:lnTo>
                  <a:pt x="23179" y="45546"/>
                </a:lnTo>
                <a:lnTo>
                  <a:pt x="23050" y="45731"/>
                </a:lnTo>
                <a:lnTo>
                  <a:pt x="22914" y="45915"/>
                </a:lnTo>
                <a:lnTo>
                  <a:pt x="52984" y="45915"/>
                </a:lnTo>
                <a:lnTo>
                  <a:pt x="52984" y="0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1" name="Google Shape;2421;p56"/>
          <p:cNvSpPr/>
          <p:nvPr/>
        </p:nvSpPr>
        <p:spPr>
          <a:xfrm rot="10800000">
            <a:off x="6238017" y="1384177"/>
            <a:ext cx="2233314" cy="1725964"/>
          </a:xfrm>
          <a:custGeom>
            <a:rect b="b" l="l" r="r" t="t"/>
            <a:pathLst>
              <a:path extrusionOk="0" h="40027" w="51796">
                <a:moveTo>
                  <a:pt x="47504" y="0"/>
                </a:moveTo>
                <a:lnTo>
                  <a:pt x="47295" y="8"/>
                </a:lnTo>
                <a:lnTo>
                  <a:pt x="47078" y="24"/>
                </a:lnTo>
                <a:lnTo>
                  <a:pt x="46870" y="40"/>
                </a:lnTo>
                <a:lnTo>
                  <a:pt x="46661" y="64"/>
                </a:lnTo>
                <a:lnTo>
                  <a:pt x="46453" y="96"/>
                </a:lnTo>
                <a:lnTo>
                  <a:pt x="46244" y="128"/>
                </a:lnTo>
                <a:lnTo>
                  <a:pt x="46035" y="177"/>
                </a:lnTo>
                <a:lnTo>
                  <a:pt x="45835" y="225"/>
                </a:lnTo>
                <a:lnTo>
                  <a:pt x="45626" y="273"/>
                </a:lnTo>
                <a:lnTo>
                  <a:pt x="45426" y="337"/>
                </a:lnTo>
                <a:lnTo>
                  <a:pt x="45225" y="401"/>
                </a:lnTo>
                <a:lnTo>
                  <a:pt x="45025" y="473"/>
                </a:lnTo>
                <a:lnTo>
                  <a:pt x="44832" y="554"/>
                </a:lnTo>
                <a:lnTo>
                  <a:pt x="44639" y="634"/>
                </a:lnTo>
                <a:lnTo>
                  <a:pt x="44447" y="722"/>
                </a:lnTo>
                <a:lnTo>
                  <a:pt x="44262" y="818"/>
                </a:lnTo>
                <a:lnTo>
                  <a:pt x="44078" y="923"/>
                </a:lnTo>
                <a:lnTo>
                  <a:pt x="43893" y="1027"/>
                </a:lnTo>
                <a:lnTo>
                  <a:pt x="43717" y="1139"/>
                </a:lnTo>
                <a:lnTo>
                  <a:pt x="43540" y="1260"/>
                </a:lnTo>
                <a:lnTo>
                  <a:pt x="43364" y="1380"/>
                </a:lnTo>
                <a:lnTo>
                  <a:pt x="43131" y="1556"/>
                </a:lnTo>
                <a:lnTo>
                  <a:pt x="42906" y="1749"/>
                </a:lnTo>
                <a:lnTo>
                  <a:pt x="42698" y="1942"/>
                </a:lnTo>
                <a:lnTo>
                  <a:pt x="42497" y="2134"/>
                </a:lnTo>
                <a:lnTo>
                  <a:pt x="42305" y="2343"/>
                </a:lnTo>
                <a:lnTo>
                  <a:pt x="42128" y="2551"/>
                </a:lnTo>
                <a:lnTo>
                  <a:pt x="41968" y="2768"/>
                </a:lnTo>
                <a:lnTo>
                  <a:pt x="41815" y="2993"/>
                </a:lnTo>
                <a:lnTo>
                  <a:pt x="41671" y="3225"/>
                </a:lnTo>
                <a:lnTo>
                  <a:pt x="41551" y="3466"/>
                </a:lnTo>
                <a:lnTo>
                  <a:pt x="41438" y="3707"/>
                </a:lnTo>
                <a:lnTo>
                  <a:pt x="41334" y="3963"/>
                </a:lnTo>
                <a:lnTo>
                  <a:pt x="41254" y="4228"/>
                </a:lnTo>
                <a:lnTo>
                  <a:pt x="41182" y="4493"/>
                </a:lnTo>
                <a:lnTo>
                  <a:pt x="41125" y="4774"/>
                </a:lnTo>
                <a:lnTo>
                  <a:pt x="41077" y="5062"/>
                </a:lnTo>
                <a:lnTo>
                  <a:pt x="41053" y="5359"/>
                </a:lnTo>
                <a:lnTo>
                  <a:pt x="41037" y="5656"/>
                </a:lnTo>
                <a:lnTo>
                  <a:pt x="41037" y="5953"/>
                </a:lnTo>
                <a:lnTo>
                  <a:pt x="41045" y="6242"/>
                </a:lnTo>
                <a:lnTo>
                  <a:pt x="41077" y="6811"/>
                </a:lnTo>
                <a:lnTo>
                  <a:pt x="41085" y="7100"/>
                </a:lnTo>
                <a:lnTo>
                  <a:pt x="41085" y="7373"/>
                </a:lnTo>
                <a:lnTo>
                  <a:pt x="41077" y="7654"/>
                </a:lnTo>
                <a:lnTo>
                  <a:pt x="41061" y="7935"/>
                </a:lnTo>
                <a:lnTo>
                  <a:pt x="41045" y="8071"/>
                </a:lnTo>
                <a:lnTo>
                  <a:pt x="41021" y="8207"/>
                </a:lnTo>
                <a:lnTo>
                  <a:pt x="40997" y="8344"/>
                </a:lnTo>
                <a:lnTo>
                  <a:pt x="40957" y="8480"/>
                </a:lnTo>
                <a:lnTo>
                  <a:pt x="40925" y="8617"/>
                </a:lnTo>
                <a:lnTo>
                  <a:pt x="40877" y="8753"/>
                </a:lnTo>
                <a:lnTo>
                  <a:pt x="40821" y="8889"/>
                </a:lnTo>
                <a:lnTo>
                  <a:pt x="40756" y="9026"/>
                </a:lnTo>
                <a:lnTo>
                  <a:pt x="40692" y="9154"/>
                </a:lnTo>
                <a:lnTo>
                  <a:pt x="40612" y="9291"/>
                </a:lnTo>
                <a:lnTo>
                  <a:pt x="40524" y="9427"/>
                </a:lnTo>
                <a:lnTo>
                  <a:pt x="40427" y="9563"/>
                </a:lnTo>
                <a:lnTo>
                  <a:pt x="40283" y="9740"/>
                </a:lnTo>
                <a:lnTo>
                  <a:pt x="40123" y="9908"/>
                </a:lnTo>
                <a:lnTo>
                  <a:pt x="39962" y="10061"/>
                </a:lnTo>
                <a:lnTo>
                  <a:pt x="39786" y="10197"/>
                </a:lnTo>
                <a:lnTo>
                  <a:pt x="39609" y="10325"/>
                </a:lnTo>
                <a:lnTo>
                  <a:pt x="39425" y="10446"/>
                </a:lnTo>
                <a:lnTo>
                  <a:pt x="39232" y="10558"/>
                </a:lnTo>
                <a:lnTo>
                  <a:pt x="39031" y="10662"/>
                </a:lnTo>
                <a:lnTo>
                  <a:pt x="38831" y="10759"/>
                </a:lnTo>
                <a:lnTo>
                  <a:pt x="38622" y="10855"/>
                </a:lnTo>
                <a:lnTo>
                  <a:pt x="38213" y="11031"/>
                </a:lnTo>
                <a:lnTo>
                  <a:pt x="37788" y="11200"/>
                </a:lnTo>
                <a:lnTo>
                  <a:pt x="37371" y="11376"/>
                </a:lnTo>
                <a:lnTo>
                  <a:pt x="37058" y="11521"/>
                </a:lnTo>
                <a:lnTo>
                  <a:pt x="36737" y="11673"/>
                </a:lnTo>
                <a:lnTo>
                  <a:pt x="36432" y="11842"/>
                </a:lnTo>
                <a:lnTo>
                  <a:pt x="36127" y="12026"/>
                </a:lnTo>
                <a:lnTo>
                  <a:pt x="35838" y="12219"/>
                </a:lnTo>
                <a:lnTo>
                  <a:pt x="35549" y="12427"/>
                </a:lnTo>
                <a:lnTo>
                  <a:pt x="35277" y="12644"/>
                </a:lnTo>
                <a:lnTo>
                  <a:pt x="35012" y="12877"/>
                </a:lnTo>
                <a:lnTo>
                  <a:pt x="34884" y="12997"/>
                </a:lnTo>
                <a:lnTo>
                  <a:pt x="34763" y="13117"/>
                </a:lnTo>
                <a:lnTo>
                  <a:pt x="34643" y="13246"/>
                </a:lnTo>
                <a:lnTo>
                  <a:pt x="34531" y="13374"/>
                </a:lnTo>
                <a:lnTo>
                  <a:pt x="34418" y="13511"/>
                </a:lnTo>
                <a:lnTo>
                  <a:pt x="34314" y="13647"/>
                </a:lnTo>
                <a:lnTo>
                  <a:pt x="34210" y="13783"/>
                </a:lnTo>
                <a:lnTo>
                  <a:pt x="34113" y="13928"/>
                </a:lnTo>
                <a:lnTo>
                  <a:pt x="34017" y="14072"/>
                </a:lnTo>
                <a:lnTo>
                  <a:pt x="33937" y="14217"/>
                </a:lnTo>
                <a:lnTo>
                  <a:pt x="33849" y="14369"/>
                </a:lnTo>
                <a:lnTo>
                  <a:pt x="33776" y="14529"/>
                </a:lnTo>
                <a:lnTo>
                  <a:pt x="33704" y="14690"/>
                </a:lnTo>
                <a:lnTo>
                  <a:pt x="33640" y="14850"/>
                </a:lnTo>
                <a:lnTo>
                  <a:pt x="33584" y="15019"/>
                </a:lnTo>
                <a:lnTo>
                  <a:pt x="33528" y="15187"/>
                </a:lnTo>
                <a:lnTo>
                  <a:pt x="33464" y="15436"/>
                </a:lnTo>
                <a:lnTo>
                  <a:pt x="33407" y="15685"/>
                </a:lnTo>
                <a:lnTo>
                  <a:pt x="33367" y="15933"/>
                </a:lnTo>
                <a:lnTo>
                  <a:pt x="33335" y="16190"/>
                </a:lnTo>
                <a:lnTo>
                  <a:pt x="33311" y="16439"/>
                </a:lnTo>
                <a:lnTo>
                  <a:pt x="33287" y="16696"/>
                </a:lnTo>
                <a:lnTo>
                  <a:pt x="33247" y="17201"/>
                </a:lnTo>
                <a:lnTo>
                  <a:pt x="33199" y="17715"/>
                </a:lnTo>
                <a:lnTo>
                  <a:pt x="33167" y="17963"/>
                </a:lnTo>
                <a:lnTo>
                  <a:pt x="33135" y="18212"/>
                </a:lnTo>
                <a:lnTo>
                  <a:pt x="33086" y="18469"/>
                </a:lnTo>
                <a:lnTo>
                  <a:pt x="33030" y="18709"/>
                </a:lnTo>
                <a:lnTo>
                  <a:pt x="32958" y="18958"/>
                </a:lnTo>
                <a:lnTo>
                  <a:pt x="32870" y="19199"/>
                </a:lnTo>
                <a:lnTo>
                  <a:pt x="32782" y="19415"/>
                </a:lnTo>
                <a:lnTo>
                  <a:pt x="32685" y="19624"/>
                </a:lnTo>
                <a:lnTo>
                  <a:pt x="32581" y="19817"/>
                </a:lnTo>
                <a:lnTo>
                  <a:pt x="32469" y="20001"/>
                </a:lnTo>
                <a:lnTo>
                  <a:pt x="32356" y="20178"/>
                </a:lnTo>
                <a:lnTo>
                  <a:pt x="32236" y="20346"/>
                </a:lnTo>
                <a:lnTo>
                  <a:pt x="32108" y="20498"/>
                </a:lnTo>
                <a:lnTo>
                  <a:pt x="31979" y="20643"/>
                </a:lnTo>
                <a:lnTo>
                  <a:pt x="31835" y="20779"/>
                </a:lnTo>
                <a:lnTo>
                  <a:pt x="31698" y="20908"/>
                </a:lnTo>
                <a:lnTo>
                  <a:pt x="31546" y="21028"/>
                </a:lnTo>
                <a:lnTo>
                  <a:pt x="31394" y="21140"/>
                </a:lnTo>
                <a:lnTo>
                  <a:pt x="31233" y="21245"/>
                </a:lnTo>
                <a:lnTo>
                  <a:pt x="31073" y="21341"/>
                </a:lnTo>
                <a:lnTo>
                  <a:pt x="30904" y="21421"/>
                </a:lnTo>
                <a:lnTo>
                  <a:pt x="30736" y="21501"/>
                </a:lnTo>
                <a:lnTo>
                  <a:pt x="30559" y="21574"/>
                </a:lnTo>
                <a:lnTo>
                  <a:pt x="30375" y="21638"/>
                </a:lnTo>
                <a:lnTo>
                  <a:pt x="30190" y="21694"/>
                </a:lnTo>
                <a:lnTo>
                  <a:pt x="30006" y="21750"/>
                </a:lnTo>
                <a:lnTo>
                  <a:pt x="29813" y="21790"/>
                </a:lnTo>
                <a:lnTo>
                  <a:pt x="29621" y="21830"/>
                </a:lnTo>
                <a:lnTo>
                  <a:pt x="29420" y="21862"/>
                </a:lnTo>
                <a:lnTo>
                  <a:pt x="29219" y="21886"/>
                </a:lnTo>
                <a:lnTo>
                  <a:pt x="29019" y="21911"/>
                </a:lnTo>
                <a:lnTo>
                  <a:pt x="28810" y="21927"/>
                </a:lnTo>
                <a:lnTo>
                  <a:pt x="28602" y="21935"/>
                </a:lnTo>
                <a:lnTo>
                  <a:pt x="28385" y="21943"/>
                </a:lnTo>
                <a:lnTo>
                  <a:pt x="27960" y="21935"/>
                </a:lnTo>
                <a:lnTo>
                  <a:pt x="27519" y="21919"/>
                </a:lnTo>
                <a:lnTo>
                  <a:pt x="27061" y="21886"/>
                </a:lnTo>
                <a:lnTo>
                  <a:pt x="26604" y="21878"/>
                </a:lnTo>
                <a:lnTo>
                  <a:pt x="26163" y="21878"/>
                </a:lnTo>
                <a:lnTo>
                  <a:pt x="25713" y="21894"/>
                </a:lnTo>
                <a:lnTo>
                  <a:pt x="25280" y="21927"/>
                </a:lnTo>
                <a:lnTo>
                  <a:pt x="24847" y="21967"/>
                </a:lnTo>
                <a:lnTo>
                  <a:pt x="24422" y="22031"/>
                </a:lnTo>
                <a:lnTo>
                  <a:pt x="24205" y="22071"/>
                </a:lnTo>
                <a:lnTo>
                  <a:pt x="23997" y="22119"/>
                </a:lnTo>
                <a:lnTo>
                  <a:pt x="23788" y="22167"/>
                </a:lnTo>
                <a:lnTo>
                  <a:pt x="23579" y="22215"/>
                </a:lnTo>
                <a:lnTo>
                  <a:pt x="23371" y="22280"/>
                </a:lnTo>
                <a:lnTo>
                  <a:pt x="23170" y="22344"/>
                </a:lnTo>
                <a:lnTo>
                  <a:pt x="22962" y="22408"/>
                </a:lnTo>
                <a:lnTo>
                  <a:pt x="22761" y="22488"/>
                </a:lnTo>
                <a:lnTo>
                  <a:pt x="22560" y="22568"/>
                </a:lnTo>
                <a:lnTo>
                  <a:pt x="22360" y="22657"/>
                </a:lnTo>
                <a:lnTo>
                  <a:pt x="22167" y="22753"/>
                </a:lnTo>
                <a:lnTo>
                  <a:pt x="21967" y="22849"/>
                </a:lnTo>
                <a:lnTo>
                  <a:pt x="21774" y="22954"/>
                </a:lnTo>
                <a:lnTo>
                  <a:pt x="21582" y="23066"/>
                </a:lnTo>
                <a:lnTo>
                  <a:pt x="21389" y="23186"/>
                </a:lnTo>
                <a:lnTo>
                  <a:pt x="21197" y="23315"/>
                </a:lnTo>
                <a:lnTo>
                  <a:pt x="21004" y="23443"/>
                </a:lnTo>
                <a:lnTo>
                  <a:pt x="20819" y="23587"/>
                </a:lnTo>
                <a:lnTo>
                  <a:pt x="20587" y="23772"/>
                </a:lnTo>
                <a:lnTo>
                  <a:pt x="20362" y="23972"/>
                </a:lnTo>
                <a:lnTo>
                  <a:pt x="20137" y="24173"/>
                </a:lnTo>
                <a:lnTo>
                  <a:pt x="19929" y="24382"/>
                </a:lnTo>
                <a:lnTo>
                  <a:pt x="19720" y="24598"/>
                </a:lnTo>
                <a:lnTo>
                  <a:pt x="19512" y="24823"/>
                </a:lnTo>
                <a:lnTo>
                  <a:pt x="19119" y="25272"/>
                </a:lnTo>
                <a:lnTo>
                  <a:pt x="18725" y="25729"/>
                </a:lnTo>
                <a:lnTo>
                  <a:pt x="18324" y="26179"/>
                </a:lnTo>
                <a:lnTo>
                  <a:pt x="18124" y="26403"/>
                </a:lnTo>
                <a:lnTo>
                  <a:pt x="17915" y="26620"/>
                </a:lnTo>
                <a:lnTo>
                  <a:pt x="17707" y="26837"/>
                </a:lnTo>
                <a:lnTo>
                  <a:pt x="17490" y="27045"/>
                </a:lnTo>
                <a:lnTo>
                  <a:pt x="17313" y="27198"/>
                </a:lnTo>
                <a:lnTo>
                  <a:pt x="17137" y="27358"/>
                </a:lnTo>
                <a:lnTo>
                  <a:pt x="16952" y="27502"/>
                </a:lnTo>
                <a:lnTo>
                  <a:pt x="16768" y="27655"/>
                </a:lnTo>
                <a:lnTo>
                  <a:pt x="16575" y="27791"/>
                </a:lnTo>
                <a:lnTo>
                  <a:pt x="16383" y="27928"/>
                </a:lnTo>
                <a:lnTo>
                  <a:pt x="16182" y="28064"/>
                </a:lnTo>
                <a:lnTo>
                  <a:pt x="15982" y="28192"/>
                </a:lnTo>
                <a:lnTo>
                  <a:pt x="15781" y="28313"/>
                </a:lnTo>
                <a:lnTo>
                  <a:pt x="15580" y="28433"/>
                </a:lnTo>
                <a:lnTo>
                  <a:pt x="15372" y="28545"/>
                </a:lnTo>
                <a:lnTo>
                  <a:pt x="15163" y="28658"/>
                </a:lnTo>
                <a:lnTo>
                  <a:pt x="14947" y="28762"/>
                </a:lnTo>
                <a:lnTo>
                  <a:pt x="14730" y="28858"/>
                </a:lnTo>
                <a:lnTo>
                  <a:pt x="14513" y="28955"/>
                </a:lnTo>
                <a:lnTo>
                  <a:pt x="14297" y="29043"/>
                </a:lnTo>
                <a:lnTo>
                  <a:pt x="14072" y="29131"/>
                </a:lnTo>
                <a:lnTo>
                  <a:pt x="13848" y="29203"/>
                </a:lnTo>
                <a:lnTo>
                  <a:pt x="13623" y="29284"/>
                </a:lnTo>
                <a:lnTo>
                  <a:pt x="13398" y="29348"/>
                </a:lnTo>
                <a:lnTo>
                  <a:pt x="13174" y="29412"/>
                </a:lnTo>
                <a:lnTo>
                  <a:pt x="12941" y="29476"/>
                </a:lnTo>
                <a:lnTo>
                  <a:pt x="12708" y="29524"/>
                </a:lnTo>
                <a:lnTo>
                  <a:pt x="12476" y="29572"/>
                </a:lnTo>
                <a:lnTo>
                  <a:pt x="12243" y="29613"/>
                </a:lnTo>
                <a:lnTo>
                  <a:pt x="12010" y="29653"/>
                </a:lnTo>
                <a:lnTo>
                  <a:pt x="11778" y="29685"/>
                </a:lnTo>
                <a:lnTo>
                  <a:pt x="11537" y="29709"/>
                </a:lnTo>
                <a:lnTo>
                  <a:pt x="11304" y="29733"/>
                </a:lnTo>
                <a:lnTo>
                  <a:pt x="11072" y="29749"/>
                </a:lnTo>
                <a:lnTo>
                  <a:pt x="10831" y="29757"/>
                </a:lnTo>
                <a:lnTo>
                  <a:pt x="10590" y="29757"/>
                </a:lnTo>
                <a:lnTo>
                  <a:pt x="10213" y="29749"/>
                </a:lnTo>
                <a:lnTo>
                  <a:pt x="9828" y="29733"/>
                </a:lnTo>
                <a:lnTo>
                  <a:pt x="9443" y="29701"/>
                </a:lnTo>
                <a:lnTo>
                  <a:pt x="9066" y="29669"/>
                </a:lnTo>
                <a:lnTo>
                  <a:pt x="8681" y="29621"/>
                </a:lnTo>
                <a:lnTo>
                  <a:pt x="8296" y="29572"/>
                </a:lnTo>
                <a:lnTo>
                  <a:pt x="7534" y="29468"/>
                </a:lnTo>
                <a:lnTo>
                  <a:pt x="6771" y="29372"/>
                </a:lnTo>
                <a:lnTo>
                  <a:pt x="6386" y="29332"/>
                </a:lnTo>
                <a:lnTo>
                  <a:pt x="6009" y="29300"/>
                </a:lnTo>
                <a:lnTo>
                  <a:pt x="5624" y="29276"/>
                </a:lnTo>
                <a:lnTo>
                  <a:pt x="5247" y="29260"/>
                </a:lnTo>
                <a:lnTo>
                  <a:pt x="4862" y="29268"/>
                </a:lnTo>
                <a:lnTo>
                  <a:pt x="4477" y="29284"/>
                </a:lnTo>
                <a:lnTo>
                  <a:pt x="4381" y="29292"/>
                </a:lnTo>
                <a:lnTo>
                  <a:pt x="4284" y="29316"/>
                </a:lnTo>
                <a:lnTo>
                  <a:pt x="4188" y="29340"/>
                </a:lnTo>
                <a:lnTo>
                  <a:pt x="4092" y="29380"/>
                </a:lnTo>
                <a:lnTo>
                  <a:pt x="3995" y="29428"/>
                </a:lnTo>
                <a:lnTo>
                  <a:pt x="3899" y="29476"/>
                </a:lnTo>
                <a:lnTo>
                  <a:pt x="3803" y="29540"/>
                </a:lnTo>
                <a:lnTo>
                  <a:pt x="3707" y="29613"/>
                </a:lnTo>
                <a:lnTo>
                  <a:pt x="3610" y="29685"/>
                </a:lnTo>
                <a:lnTo>
                  <a:pt x="3514" y="29773"/>
                </a:lnTo>
                <a:lnTo>
                  <a:pt x="3418" y="29861"/>
                </a:lnTo>
                <a:lnTo>
                  <a:pt x="3322" y="29957"/>
                </a:lnTo>
                <a:lnTo>
                  <a:pt x="3137" y="30174"/>
                </a:lnTo>
                <a:lnTo>
                  <a:pt x="2944" y="30415"/>
                </a:lnTo>
                <a:lnTo>
                  <a:pt x="2760" y="30672"/>
                </a:lnTo>
                <a:lnTo>
                  <a:pt x="2575" y="30952"/>
                </a:lnTo>
                <a:lnTo>
                  <a:pt x="2399" y="31249"/>
                </a:lnTo>
                <a:lnTo>
                  <a:pt x="2222" y="31562"/>
                </a:lnTo>
                <a:lnTo>
                  <a:pt x="2046" y="31891"/>
                </a:lnTo>
                <a:lnTo>
                  <a:pt x="1877" y="32228"/>
                </a:lnTo>
                <a:lnTo>
                  <a:pt x="1709" y="32573"/>
                </a:lnTo>
                <a:lnTo>
                  <a:pt x="1548" y="32926"/>
                </a:lnTo>
                <a:lnTo>
                  <a:pt x="1396" y="33287"/>
                </a:lnTo>
                <a:lnTo>
                  <a:pt x="1252" y="33656"/>
                </a:lnTo>
                <a:lnTo>
                  <a:pt x="1107" y="34017"/>
                </a:lnTo>
                <a:lnTo>
                  <a:pt x="971" y="34386"/>
                </a:lnTo>
                <a:lnTo>
                  <a:pt x="842" y="34747"/>
                </a:lnTo>
                <a:lnTo>
                  <a:pt x="722" y="35108"/>
                </a:lnTo>
                <a:lnTo>
                  <a:pt x="610" y="35453"/>
                </a:lnTo>
                <a:lnTo>
                  <a:pt x="505" y="35798"/>
                </a:lnTo>
                <a:lnTo>
                  <a:pt x="401" y="36135"/>
                </a:lnTo>
                <a:lnTo>
                  <a:pt x="313" y="36456"/>
                </a:lnTo>
                <a:lnTo>
                  <a:pt x="241" y="36761"/>
                </a:lnTo>
                <a:lnTo>
                  <a:pt x="169" y="37050"/>
                </a:lnTo>
                <a:lnTo>
                  <a:pt x="112" y="37323"/>
                </a:lnTo>
                <a:lnTo>
                  <a:pt x="64" y="37571"/>
                </a:lnTo>
                <a:lnTo>
                  <a:pt x="24" y="37804"/>
                </a:lnTo>
                <a:lnTo>
                  <a:pt x="0" y="38004"/>
                </a:lnTo>
                <a:lnTo>
                  <a:pt x="51796" y="40026"/>
                </a:lnTo>
                <a:lnTo>
                  <a:pt x="51796" y="40026"/>
                </a:lnTo>
                <a:lnTo>
                  <a:pt x="49790" y="345"/>
                </a:lnTo>
                <a:lnTo>
                  <a:pt x="49582" y="281"/>
                </a:lnTo>
                <a:lnTo>
                  <a:pt x="49381" y="225"/>
                </a:lnTo>
                <a:lnTo>
                  <a:pt x="49180" y="177"/>
                </a:lnTo>
                <a:lnTo>
                  <a:pt x="48972" y="128"/>
                </a:lnTo>
                <a:lnTo>
                  <a:pt x="48763" y="96"/>
                </a:lnTo>
                <a:lnTo>
                  <a:pt x="48555" y="64"/>
                </a:lnTo>
                <a:lnTo>
                  <a:pt x="48346" y="40"/>
                </a:lnTo>
                <a:lnTo>
                  <a:pt x="48137" y="24"/>
                </a:lnTo>
                <a:lnTo>
                  <a:pt x="47929" y="8"/>
                </a:lnTo>
                <a:lnTo>
                  <a:pt x="47712" y="0"/>
                </a:lnTo>
                <a:close/>
              </a:path>
            </a:pathLst>
          </a:custGeom>
          <a:solidFill>
            <a:srgbClr val="FA7F51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2" name="Google Shape;2422;p56"/>
          <p:cNvSpPr/>
          <p:nvPr/>
        </p:nvSpPr>
        <p:spPr>
          <a:xfrm rot="10800000">
            <a:off x="3141622" y="1384183"/>
            <a:ext cx="2517152" cy="1949541"/>
          </a:xfrm>
          <a:custGeom>
            <a:rect b="b" l="l" r="r" t="t"/>
            <a:pathLst>
              <a:path extrusionOk="0" h="34171" w="44118">
                <a:moveTo>
                  <a:pt x="72" y="1"/>
                </a:moveTo>
                <a:lnTo>
                  <a:pt x="0" y="34170"/>
                </a:lnTo>
                <a:lnTo>
                  <a:pt x="44118" y="34170"/>
                </a:lnTo>
                <a:lnTo>
                  <a:pt x="44118" y="33119"/>
                </a:lnTo>
                <a:lnTo>
                  <a:pt x="44110" y="33135"/>
                </a:lnTo>
                <a:lnTo>
                  <a:pt x="44094" y="33143"/>
                </a:lnTo>
                <a:lnTo>
                  <a:pt x="44070" y="33151"/>
                </a:lnTo>
                <a:lnTo>
                  <a:pt x="44038" y="33159"/>
                </a:lnTo>
                <a:lnTo>
                  <a:pt x="43941" y="33159"/>
                </a:lnTo>
                <a:lnTo>
                  <a:pt x="43821" y="33151"/>
                </a:lnTo>
                <a:lnTo>
                  <a:pt x="43677" y="33135"/>
                </a:lnTo>
                <a:lnTo>
                  <a:pt x="43516" y="33111"/>
                </a:lnTo>
                <a:lnTo>
                  <a:pt x="43155" y="33047"/>
                </a:lnTo>
                <a:lnTo>
                  <a:pt x="42786" y="32967"/>
                </a:lnTo>
                <a:lnTo>
                  <a:pt x="42457" y="32879"/>
                </a:lnTo>
                <a:lnTo>
                  <a:pt x="42192" y="32814"/>
                </a:lnTo>
                <a:lnTo>
                  <a:pt x="42056" y="32766"/>
                </a:lnTo>
                <a:lnTo>
                  <a:pt x="41936" y="32710"/>
                </a:lnTo>
                <a:lnTo>
                  <a:pt x="41823" y="32646"/>
                </a:lnTo>
                <a:lnTo>
                  <a:pt x="41703" y="32582"/>
                </a:lnTo>
                <a:lnTo>
                  <a:pt x="41599" y="32510"/>
                </a:lnTo>
                <a:lnTo>
                  <a:pt x="41382" y="32357"/>
                </a:lnTo>
                <a:lnTo>
                  <a:pt x="41182" y="32189"/>
                </a:lnTo>
                <a:lnTo>
                  <a:pt x="40997" y="32012"/>
                </a:lnTo>
                <a:lnTo>
                  <a:pt x="40812" y="31828"/>
                </a:lnTo>
                <a:lnTo>
                  <a:pt x="40636" y="31627"/>
                </a:lnTo>
                <a:lnTo>
                  <a:pt x="40476" y="31426"/>
                </a:lnTo>
                <a:lnTo>
                  <a:pt x="40275" y="31162"/>
                </a:lnTo>
                <a:lnTo>
                  <a:pt x="40074" y="30889"/>
                </a:lnTo>
                <a:lnTo>
                  <a:pt x="39882" y="30616"/>
                </a:lnTo>
                <a:lnTo>
                  <a:pt x="39697" y="30335"/>
                </a:lnTo>
                <a:lnTo>
                  <a:pt x="39328" y="29774"/>
                </a:lnTo>
                <a:lnTo>
                  <a:pt x="38967" y="29204"/>
                </a:lnTo>
                <a:lnTo>
                  <a:pt x="38638" y="28667"/>
                </a:lnTo>
                <a:lnTo>
                  <a:pt x="38301" y="28137"/>
                </a:lnTo>
                <a:lnTo>
                  <a:pt x="37956" y="27608"/>
                </a:lnTo>
                <a:lnTo>
                  <a:pt x="37603" y="27094"/>
                </a:lnTo>
                <a:lnTo>
                  <a:pt x="37419" y="26837"/>
                </a:lnTo>
                <a:lnTo>
                  <a:pt x="37234" y="26589"/>
                </a:lnTo>
                <a:lnTo>
                  <a:pt x="37042" y="26348"/>
                </a:lnTo>
                <a:lnTo>
                  <a:pt x="36841" y="26107"/>
                </a:lnTo>
                <a:lnTo>
                  <a:pt x="36641" y="25867"/>
                </a:lnTo>
                <a:lnTo>
                  <a:pt x="36424" y="25642"/>
                </a:lnTo>
                <a:lnTo>
                  <a:pt x="36207" y="25417"/>
                </a:lnTo>
                <a:lnTo>
                  <a:pt x="35983" y="25201"/>
                </a:lnTo>
                <a:lnTo>
                  <a:pt x="35814" y="25056"/>
                </a:lnTo>
                <a:lnTo>
                  <a:pt x="35638" y="24912"/>
                </a:lnTo>
                <a:lnTo>
                  <a:pt x="35461" y="24783"/>
                </a:lnTo>
                <a:lnTo>
                  <a:pt x="35285" y="24655"/>
                </a:lnTo>
                <a:lnTo>
                  <a:pt x="35100" y="24535"/>
                </a:lnTo>
                <a:lnTo>
                  <a:pt x="34916" y="24430"/>
                </a:lnTo>
                <a:lnTo>
                  <a:pt x="34723" y="24318"/>
                </a:lnTo>
                <a:lnTo>
                  <a:pt x="34531" y="24222"/>
                </a:lnTo>
                <a:lnTo>
                  <a:pt x="34330" y="24134"/>
                </a:lnTo>
                <a:lnTo>
                  <a:pt x="34129" y="24045"/>
                </a:lnTo>
                <a:lnTo>
                  <a:pt x="33929" y="23965"/>
                </a:lnTo>
                <a:lnTo>
                  <a:pt x="33728" y="23893"/>
                </a:lnTo>
                <a:lnTo>
                  <a:pt x="33520" y="23829"/>
                </a:lnTo>
                <a:lnTo>
                  <a:pt x="33311" y="23765"/>
                </a:lnTo>
                <a:lnTo>
                  <a:pt x="33102" y="23708"/>
                </a:lnTo>
                <a:lnTo>
                  <a:pt x="32886" y="23660"/>
                </a:lnTo>
                <a:lnTo>
                  <a:pt x="32677" y="23612"/>
                </a:lnTo>
                <a:lnTo>
                  <a:pt x="32461" y="23572"/>
                </a:lnTo>
                <a:lnTo>
                  <a:pt x="32244" y="23540"/>
                </a:lnTo>
                <a:lnTo>
                  <a:pt x="32027" y="23508"/>
                </a:lnTo>
                <a:lnTo>
                  <a:pt x="31594" y="23460"/>
                </a:lnTo>
                <a:lnTo>
                  <a:pt x="31153" y="23428"/>
                </a:lnTo>
                <a:lnTo>
                  <a:pt x="30712" y="23412"/>
                </a:lnTo>
                <a:lnTo>
                  <a:pt x="30270" y="23412"/>
                </a:lnTo>
                <a:lnTo>
                  <a:pt x="29837" y="23420"/>
                </a:lnTo>
                <a:lnTo>
                  <a:pt x="29404" y="23444"/>
                </a:lnTo>
                <a:lnTo>
                  <a:pt x="27815" y="23548"/>
                </a:lnTo>
                <a:lnTo>
                  <a:pt x="27422" y="23572"/>
                </a:lnTo>
                <a:lnTo>
                  <a:pt x="27029" y="23596"/>
                </a:lnTo>
                <a:lnTo>
                  <a:pt x="26628" y="23604"/>
                </a:lnTo>
                <a:lnTo>
                  <a:pt x="26235" y="23604"/>
                </a:lnTo>
                <a:lnTo>
                  <a:pt x="25842" y="23596"/>
                </a:lnTo>
                <a:lnTo>
                  <a:pt x="25449" y="23580"/>
                </a:lnTo>
                <a:lnTo>
                  <a:pt x="25056" y="23548"/>
                </a:lnTo>
                <a:lnTo>
                  <a:pt x="24670" y="23508"/>
                </a:lnTo>
                <a:lnTo>
                  <a:pt x="24285" y="23444"/>
                </a:lnTo>
                <a:lnTo>
                  <a:pt x="24093" y="23404"/>
                </a:lnTo>
                <a:lnTo>
                  <a:pt x="23908" y="23363"/>
                </a:lnTo>
                <a:lnTo>
                  <a:pt x="23716" y="23315"/>
                </a:lnTo>
                <a:lnTo>
                  <a:pt x="23531" y="23259"/>
                </a:lnTo>
                <a:lnTo>
                  <a:pt x="23347" y="23203"/>
                </a:lnTo>
                <a:lnTo>
                  <a:pt x="23154" y="23139"/>
                </a:lnTo>
                <a:lnTo>
                  <a:pt x="22833" y="23010"/>
                </a:lnTo>
                <a:lnTo>
                  <a:pt x="22520" y="22874"/>
                </a:lnTo>
                <a:lnTo>
                  <a:pt x="22207" y="22714"/>
                </a:lnTo>
                <a:lnTo>
                  <a:pt x="21911" y="22537"/>
                </a:lnTo>
                <a:lnTo>
                  <a:pt x="21622" y="22353"/>
                </a:lnTo>
                <a:lnTo>
                  <a:pt x="21341" y="22152"/>
                </a:lnTo>
                <a:lnTo>
                  <a:pt x="21068" y="21935"/>
                </a:lnTo>
                <a:lnTo>
                  <a:pt x="20803" y="21711"/>
                </a:lnTo>
                <a:lnTo>
                  <a:pt x="20555" y="21470"/>
                </a:lnTo>
                <a:lnTo>
                  <a:pt x="20314" y="21221"/>
                </a:lnTo>
                <a:lnTo>
                  <a:pt x="20081" y="20965"/>
                </a:lnTo>
                <a:lnTo>
                  <a:pt x="19857" y="20692"/>
                </a:lnTo>
                <a:lnTo>
                  <a:pt x="19648" y="20411"/>
                </a:lnTo>
                <a:lnTo>
                  <a:pt x="19456" y="20122"/>
                </a:lnTo>
                <a:lnTo>
                  <a:pt x="19271" y="19833"/>
                </a:lnTo>
                <a:lnTo>
                  <a:pt x="19094" y="19528"/>
                </a:lnTo>
                <a:lnTo>
                  <a:pt x="18958" y="19264"/>
                </a:lnTo>
                <a:lnTo>
                  <a:pt x="18830" y="18999"/>
                </a:lnTo>
                <a:lnTo>
                  <a:pt x="18717" y="18734"/>
                </a:lnTo>
                <a:lnTo>
                  <a:pt x="18605" y="18461"/>
                </a:lnTo>
                <a:lnTo>
                  <a:pt x="18517" y="18197"/>
                </a:lnTo>
                <a:lnTo>
                  <a:pt x="18429" y="17924"/>
                </a:lnTo>
                <a:lnTo>
                  <a:pt x="18348" y="17651"/>
                </a:lnTo>
                <a:lnTo>
                  <a:pt x="18276" y="17378"/>
                </a:lnTo>
                <a:lnTo>
                  <a:pt x="18220" y="17106"/>
                </a:lnTo>
                <a:lnTo>
                  <a:pt x="18164" y="16833"/>
                </a:lnTo>
                <a:lnTo>
                  <a:pt x="18116" y="16560"/>
                </a:lnTo>
                <a:lnTo>
                  <a:pt x="18068" y="16279"/>
                </a:lnTo>
                <a:lnTo>
                  <a:pt x="18035" y="16006"/>
                </a:lnTo>
                <a:lnTo>
                  <a:pt x="18003" y="15726"/>
                </a:lnTo>
                <a:lnTo>
                  <a:pt x="17947" y="15172"/>
                </a:lnTo>
                <a:lnTo>
                  <a:pt x="17907" y="14610"/>
                </a:lnTo>
                <a:lnTo>
                  <a:pt x="17875" y="14049"/>
                </a:lnTo>
                <a:lnTo>
                  <a:pt x="17827" y="12918"/>
                </a:lnTo>
                <a:lnTo>
                  <a:pt x="17795" y="12348"/>
                </a:lnTo>
                <a:lnTo>
                  <a:pt x="17755" y="11778"/>
                </a:lnTo>
                <a:lnTo>
                  <a:pt x="17707" y="11209"/>
                </a:lnTo>
                <a:lnTo>
                  <a:pt x="17674" y="10920"/>
                </a:lnTo>
                <a:lnTo>
                  <a:pt x="17642" y="10639"/>
                </a:lnTo>
                <a:lnTo>
                  <a:pt x="17578" y="10254"/>
                </a:lnTo>
                <a:lnTo>
                  <a:pt x="17498" y="9885"/>
                </a:lnTo>
                <a:lnTo>
                  <a:pt x="17402" y="9516"/>
                </a:lnTo>
                <a:lnTo>
                  <a:pt x="17289" y="9163"/>
                </a:lnTo>
                <a:lnTo>
                  <a:pt x="17153" y="8810"/>
                </a:lnTo>
                <a:lnTo>
                  <a:pt x="17009" y="8465"/>
                </a:lnTo>
                <a:lnTo>
                  <a:pt x="16848" y="8128"/>
                </a:lnTo>
                <a:lnTo>
                  <a:pt x="16672" y="7799"/>
                </a:lnTo>
                <a:lnTo>
                  <a:pt x="16479" y="7478"/>
                </a:lnTo>
                <a:lnTo>
                  <a:pt x="16270" y="7165"/>
                </a:lnTo>
                <a:lnTo>
                  <a:pt x="16046" y="6868"/>
                </a:lnTo>
                <a:lnTo>
                  <a:pt x="15813" y="6580"/>
                </a:lnTo>
                <a:lnTo>
                  <a:pt x="15572" y="6299"/>
                </a:lnTo>
                <a:lnTo>
                  <a:pt x="15316" y="6034"/>
                </a:lnTo>
                <a:lnTo>
                  <a:pt x="15043" y="5777"/>
                </a:lnTo>
                <a:lnTo>
                  <a:pt x="14762" y="5537"/>
                </a:lnTo>
                <a:lnTo>
                  <a:pt x="14473" y="5304"/>
                </a:lnTo>
                <a:lnTo>
                  <a:pt x="14168" y="5087"/>
                </a:lnTo>
                <a:lnTo>
                  <a:pt x="13856" y="4887"/>
                </a:lnTo>
                <a:lnTo>
                  <a:pt x="13535" y="4702"/>
                </a:lnTo>
                <a:lnTo>
                  <a:pt x="13206" y="4534"/>
                </a:lnTo>
                <a:lnTo>
                  <a:pt x="12869" y="4373"/>
                </a:lnTo>
                <a:lnTo>
                  <a:pt x="12524" y="4237"/>
                </a:lnTo>
                <a:lnTo>
                  <a:pt x="12179" y="4117"/>
                </a:lnTo>
                <a:lnTo>
                  <a:pt x="11818" y="4004"/>
                </a:lnTo>
                <a:lnTo>
                  <a:pt x="11449" y="3916"/>
                </a:lnTo>
                <a:lnTo>
                  <a:pt x="11080" y="3852"/>
                </a:lnTo>
                <a:lnTo>
                  <a:pt x="10895" y="3820"/>
                </a:lnTo>
                <a:lnTo>
                  <a:pt x="10711" y="3796"/>
                </a:lnTo>
                <a:lnTo>
                  <a:pt x="10518" y="3780"/>
                </a:lnTo>
                <a:lnTo>
                  <a:pt x="10325" y="3763"/>
                </a:lnTo>
                <a:lnTo>
                  <a:pt x="10133" y="3755"/>
                </a:lnTo>
                <a:lnTo>
                  <a:pt x="9748" y="3755"/>
                </a:lnTo>
                <a:lnTo>
                  <a:pt x="9555" y="3763"/>
                </a:lnTo>
                <a:lnTo>
                  <a:pt x="9363" y="3772"/>
                </a:lnTo>
                <a:lnTo>
                  <a:pt x="9162" y="3788"/>
                </a:lnTo>
                <a:lnTo>
                  <a:pt x="8889" y="3820"/>
                </a:lnTo>
                <a:lnTo>
                  <a:pt x="8625" y="3860"/>
                </a:lnTo>
                <a:lnTo>
                  <a:pt x="8352" y="3908"/>
                </a:lnTo>
                <a:lnTo>
                  <a:pt x="8087" y="3956"/>
                </a:lnTo>
                <a:lnTo>
                  <a:pt x="7550" y="4068"/>
                </a:lnTo>
                <a:lnTo>
                  <a:pt x="7020" y="4181"/>
                </a:lnTo>
                <a:lnTo>
                  <a:pt x="6483" y="4285"/>
                </a:lnTo>
                <a:lnTo>
                  <a:pt x="6218" y="4325"/>
                </a:lnTo>
                <a:lnTo>
                  <a:pt x="5945" y="4365"/>
                </a:lnTo>
                <a:lnTo>
                  <a:pt x="5680" y="4397"/>
                </a:lnTo>
                <a:lnTo>
                  <a:pt x="5407" y="4413"/>
                </a:lnTo>
                <a:lnTo>
                  <a:pt x="5143" y="4421"/>
                </a:lnTo>
                <a:lnTo>
                  <a:pt x="4870" y="4413"/>
                </a:lnTo>
                <a:lnTo>
                  <a:pt x="4645" y="4397"/>
                </a:lnTo>
                <a:lnTo>
                  <a:pt x="4429" y="4373"/>
                </a:lnTo>
                <a:lnTo>
                  <a:pt x="4212" y="4333"/>
                </a:lnTo>
                <a:lnTo>
                  <a:pt x="4003" y="4285"/>
                </a:lnTo>
                <a:lnTo>
                  <a:pt x="3795" y="4229"/>
                </a:lnTo>
                <a:lnTo>
                  <a:pt x="3586" y="4165"/>
                </a:lnTo>
                <a:lnTo>
                  <a:pt x="3386" y="4084"/>
                </a:lnTo>
                <a:lnTo>
                  <a:pt x="3185" y="4004"/>
                </a:lnTo>
                <a:lnTo>
                  <a:pt x="2985" y="3908"/>
                </a:lnTo>
                <a:lnTo>
                  <a:pt x="2792" y="3804"/>
                </a:lnTo>
                <a:lnTo>
                  <a:pt x="2607" y="3691"/>
                </a:lnTo>
                <a:lnTo>
                  <a:pt x="2423" y="3571"/>
                </a:lnTo>
                <a:lnTo>
                  <a:pt x="2246" y="3451"/>
                </a:lnTo>
                <a:lnTo>
                  <a:pt x="2070" y="3314"/>
                </a:lnTo>
                <a:lnTo>
                  <a:pt x="1901" y="3170"/>
                </a:lnTo>
                <a:lnTo>
                  <a:pt x="1741" y="3025"/>
                </a:lnTo>
                <a:lnTo>
                  <a:pt x="1581" y="2873"/>
                </a:lnTo>
                <a:lnTo>
                  <a:pt x="1436" y="2712"/>
                </a:lnTo>
                <a:lnTo>
                  <a:pt x="1292" y="2544"/>
                </a:lnTo>
                <a:lnTo>
                  <a:pt x="1147" y="2376"/>
                </a:lnTo>
                <a:lnTo>
                  <a:pt x="1019" y="2199"/>
                </a:lnTo>
                <a:lnTo>
                  <a:pt x="891" y="2015"/>
                </a:lnTo>
                <a:lnTo>
                  <a:pt x="778" y="1830"/>
                </a:lnTo>
                <a:lnTo>
                  <a:pt x="666" y="1637"/>
                </a:lnTo>
                <a:lnTo>
                  <a:pt x="562" y="1445"/>
                </a:lnTo>
                <a:lnTo>
                  <a:pt x="465" y="1252"/>
                </a:lnTo>
                <a:lnTo>
                  <a:pt x="377" y="1044"/>
                </a:lnTo>
                <a:lnTo>
                  <a:pt x="305" y="843"/>
                </a:lnTo>
                <a:lnTo>
                  <a:pt x="233" y="635"/>
                </a:lnTo>
                <a:lnTo>
                  <a:pt x="168" y="426"/>
                </a:lnTo>
                <a:lnTo>
                  <a:pt x="120" y="217"/>
                </a:lnTo>
                <a:lnTo>
                  <a:pt x="72" y="1"/>
                </a:lnTo>
                <a:close/>
              </a:path>
            </a:pathLst>
          </a:custGeom>
          <a:solidFill>
            <a:srgbClr val="51CDFA">
              <a:alpha val="4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26" name="Shape 2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" name="Google Shape;2427;p57"/>
          <p:cNvSpPr txBox="1"/>
          <p:nvPr>
            <p:ph idx="1" type="subTitle"/>
          </p:nvPr>
        </p:nvSpPr>
        <p:spPr>
          <a:xfrm>
            <a:off x="713225" y="1079575"/>
            <a:ext cx="3586500" cy="3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Photos</a:t>
            </a:r>
            <a:endParaRPr b="1" sz="18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Young couple playing the board game in the kitchen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Close-up of young woman playing the chess board game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Close-up of a man playing wooden blocks tower game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Excited young woman sitting with her boyfriend cheering after winning the chess game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28" name="Google Shape;2428;p57"/>
          <p:cNvSpPr txBox="1"/>
          <p:nvPr>
            <p:ph type="title"/>
          </p:nvPr>
        </p:nvSpPr>
        <p:spPr>
          <a:xfrm>
            <a:off x="713225" y="539500"/>
            <a:ext cx="77016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ALTERNATIVE </a:t>
            </a:r>
            <a:r>
              <a:rPr lang="en"/>
              <a:t>RESOURCES</a:t>
            </a:r>
            <a:endParaRPr/>
          </a:p>
        </p:txBody>
      </p:sp>
      <p:sp>
        <p:nvSpPr>
          <p:cNvPr id="2429" name="Google Shape;2429;p57"/>
          <p:cNvSpPr txBox="1"/>
          <p:nvPr>
            <p:ph idx="2" type="subTitle"/>
          </p:nvPr>
        </p:nvSpPr>
        <p:spPr>
          <a:xfrm>
            <a:off x="4844275" y="1079575"/>
            <a:ext cx="3586500" cy="3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Photos</a:t>
            </a:r>
            <a:endParaRPr b="1" sz="18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Multigenerational men playing chess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8"/>
              </a:rPr>
              <a:t>Family playing with block wooden game on table in living room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9"/>
              </a:rPr>
              <a:t>Close-up yahtzee game on white table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0"/>
              </a:rPr>
              <a:t>Top view home games accessories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1"/>
              </a:rPr>
              <a:t>Woman winning at yahtzee game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2"/>
              </a:rPr>
              <a:t>Top view women playing checkers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33" name="Shape 2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" name="Google Shape;2434;p58"/>
          <p:cNvSpPr txBox="1"/>
          <p:nvPr>
            <p:ph idx="1" type="subTitle"/>
          </p:nvPr>
        </p:nvSpPr>
        <p:spPr>
          <a:xfrm>
            <a:off x="713225" y="1079575"/>
            <a:ext cx="3586500" cy="3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Vectors</a:t>
            </a:r>
            <a:endParaRPr b="1" sz="18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Friends playing ludo game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Abstract colorful flow shapes background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Abstract wallpaper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Abstract background fluid design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People winning and losing while playing ludo game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8"/>
              </a:rPr>
              <a:t>Board game collection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9"/>
              </a:rPr>
              <a:t>High view board games society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10"/>
              </a:rPr>
              <a:t>People having fun playing ludo game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11"/>
              </a:rPr>
              <a:t>Set of challenging board games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12"/>
              </a:rPr>
              <a:t>Table games icon pack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35" name="Google Shape;2435;p58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436" name="Google Shape;2436;p58"/>
          <p:cNvSpPr txBox="1"/>
          <p:nvPr>
            <p:ph idx="2" type="subTitle"/>
          </p:nvPr>
        </p:nvSpPr>
        <p:spPr>
          <a:xfrm>
            <a:off x="4844275" y="1079575"/>
            <a:ext cx="3586500" cy="3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Photos</a:t>
            </a:r>
            <a:endParaRPr b="1" sz="18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3"/>
              </a:rPr>
              <a:t>Close-up of couple playing the wooden chessboard at home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4"/>
              </a:rPr>
              <a:t>Excited people enjoying card game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7392" y="1223075"/>
            <a:ext cx="4917996" cy="353746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9"/>
          <p:cNvSpPr txBox="1"/>
          <p:nvPr/>
        </p:nvSpPr>
        <p:spPr>
          <a:xfrm>
            <a:off x="328613" y="3012999"/>
            <a:ext cx="221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Neopixels WS2812B 16x16 LED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5" name="Google Shape;175;p29"/>
          <p:cNvCxnSpPr>
            <a:stCxn id="176" idx="3"/>
          </p:cNvCxnSpPr>
          <p:nvPr/>
        </p:nvCxnSpPr>
        <p:spPr>
          <a:xfrm>
            <a:off x="1995413" y="2204713"/>
            <a:ext cx="3574500" cy="1574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" name="Google Shape;177;p29"/>
          <p:cNvSpPr txBox="1"/>
          <p:nvPr/>
        </p:nvSpPr>
        <p:spPr>
          <a:xfrm>
            <a:off x="328613" y="3281427"/>
            <a:ext cx="10371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On/Off Switch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29"/>
          <p:cNvSpPr txBox="1"/>
          <p:nvPr/>
        </p:nvSpPr>
        <p:spPr>
          <a:xfrm>
            <a:off x="328613" y="2738532"/>
            <a:ext cx="20742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5x Momentary PCB Buttons</a:t>
            </a:r>
            <a:endParaRPr b="1"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p29"/>
          <p:cNvSpPr txBox="1"/>
          <p:nvPr/>
        </p:nvSpPr>
        <p:spPr>
          <a:xfrm>
            <a:off x="328613" y="2364276"/>
            <a:ext cx="22131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Durable Wooden Carrying Case</a:t>
            </a:r>
            <a:endParaRPr b="1"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p29"/>
          <p:cNvSpPr txBox="1"/>
          <p:nvPr/>
        </p:nvSpPr>
        <p:spPr>
          <a:xfrm>
            <a:off x="328613" y="2045113"/>
            <a:ext cx="16668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LCD Information Display</a:t>
            </a:r>
            <a:endParaRPr b="1"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p29"/>
          <p:cNvSpPr txBox="1"/>
          <p:nvPr/>
        </p:nvSpPr>
        <p:spPr>
          <a:xfrm>
            <a:off x="328613" y="4494024"/>
            <a:ext cx="10371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Reset Button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1" name="Google Shape;181;p29"/>
          <p:cNvCxnSpPr/>
          <p:nvPr/>
        </p:nvCxnSpPr>
        <p:spPr>
          <a:xfrm>
            <a:off x="2365745" y="2543198"/>
            <a:ext cx="2870700" cy="279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2" name="Google Shape;182;p29"/>
          <p:cNvCxnSpPr/>
          <p:nvPr/>
        </p:nvCxnSpPr>
        <p:spPr>
          <a:xfrm flipH="1" rot="10800000">
            <a:off x="2263885" y="1905065"/>
            <a:ext cx="3018900" cy="9369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" name="Google Shape;183;p29"/>
          <p:cNvCxnSpPr/>
          <p:nvPr/>
        </p:nvCxnSpPr>
        <p:spPr>
          <a:xfrm flipH="1" rot="10800000">
            <a:off x="2402858" y="3193958"/>
            <a:ext cx="3231900" cy="51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" name="Google Shape;184;p29"/>
          <p:cNvCxnSpPr/>
          <p:nvPr/>
        </p:nvCxnSpPr>
        <p:spPr>
          <a:xfrm>
            <a:off x="1365735" y="3475547"/>
            <a:ext cx="5796900" cy="125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5" name="Google Shape;185;p29"/>
          <p:cNvCxnSpPr/>
          <p:nvPr/>
        </p:nvCxnSpPr>
        <p:spPr>
          <a:xfrm flipH="1" rot="10800000">
            <a:off x="1254615" y="3814284"/>
            <a:ext cx="5602500" cy="873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" name="Google Shape;186;p29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HOW IT WORKS</a:t>
            </a:r>
            <a:endParaRPr i="1"/>
          </a:p>
        </p:txBody>
      </p:sp>
      <p:sp>
        <p:nvSpPr>
          <p:cNvPr id="187" name="Google Shape;187;p29"/>
          <p:cNvSpPr txBox="1"/>
          <p:nvPr/>
        </p:nvSpPr>
        <p:spPr>
          <a:xfrm>
            <a:off x="328624" y="4712475"/>
            <a:ext cx="17307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Piezo Buzzer (internal)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INCLUSIVITY &amp; ANTI-CHEATING</a:t>
            </a:r>
            <a:endParaRPr i="1"/>
          </a:p>
        </p:txBody>
      </p:sp>
      <p:sp>
        <p:nvSpPr>
          <p:cNvPr id="193" name="Google Shape;193;p30"/>
          <p:cNvSpPr txBox="1"/>
          <p:nvPr/>
        </p:nvSpPr>
        <p:spPr>
          <a:xfrm>
            <a:off x="0" y="1198450"/>
            <a:ext cx="56796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i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CHASE 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 a simple electronic board game that anyone, of any age or language ability can learn to play in just a few minutes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Instructions on LCD screen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Player buttons large and tactile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olor coded and labeled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Large LED matrix brightness with adjustable brightness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locked from rolling if it’s not your turn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4" name="Google Shape;1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0629" y="968800"/>
            <a:ext cx="2786898" cy="184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0"/>
          <p:cNvPicPr preferRelativeResize="0"/>
          <p:nvPr/>
        </p:nvPicPr>
        <p:blipFill rotWithShape="1">
          <a:blip r:embed="rId4">
            <a:alphaModFix/>
          </a:blip>
          <a:srcRect b="0" l="0" r="0" t="10313"/>
          <a:stretch/>
        </p:blipFill>
        <p:spPr>
          <a:xfrm>
            <a:off x="5855250" y="2811300"/>
            <a:ext cx="3357650" cy="2258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NEXT</a:t>
            </a:r>
            <a:r>
              <a:rPr i="1" lang="en"/>
              <a:t> STEPS</a:t>
            </a:r>
            <a:endParaRPr i="1"/>
          </a:p>
        </p:txBody>
      </p:sp>
      <p:sp>
        <p:nvSpPr>
          <p:cNvPr id="201" name="Google Shape;201;p31"/>
          <p:cNvSpPr txBox="1"/>
          <p:nvPr/>
        </p:nvSpPr>
        <p:spPr>
          <a:xfrm>
            <a:off x="228600" y="1198450"/>
            <a:ext cx="5679600" cy="26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Housing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Hiding LED matrix through blurry screen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○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Cleaner interface and more marketable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Victory animation on matrix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Music for entirety of game with option to turn music off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2" name="Google Shape;20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9575" y="905000"/>
            <a:ext cx="2931001" cy="234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/>
          <p:nvPr>
            <p:ph type="title"/>
          </p:nvPr>
        </p:nvSpPr>
        <p:spPr>
          <a:xfrm>
            <a:off x="1581150" y="1106125"/>
            <a:ext cx="5981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DEMO!</a:t>
            </a:r>
            <a:endParaRPr i="1"/>
          </a:p>
        </p:txBody>
      </p:sp>
      <p:sp>
        <p:nvSpPr>
          <p:cNvPr id="208" name="Google Shape;208;p32"/>
          <p:cNvSpPr txBox="1"/>
          <p:nvPr>
            <p:ph idx="1" type="body"/>
          </p:nvPr>
        </p:nvSpPr>
        <p:spPr>
          <a:xfrm>
            <a:off x="2191050" y="3069625"/>
            <a:ext cx="47619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/>
          <p:nvPr>
            <p:ph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OVERLAP </a:t>
            </a:r>
            <a:r>
              <a:rPr i="1" lang="en"/>
              <a:t>AND WIN</a:t>
            </a:r>
            <a:endParaRPr i="1"/>
          </a:p>
        </p:txBody>
      </p:sp>
      <p:sp>
        <p:nvSpPr>
          <p:cNvPr id="214" name="Google Shape;214;p33"/>
          <p:cNvSpPr txBox="1"/>
          <p:nvPr/>
        </p:nvSpPr>
        <p:spPr>
          <a:xfrm>
            <a:off x="228600" y="1198450"/>
            <a:ext cx="567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" name="Google Shape;215;p33"/>
          <p:cNvSpPr txBox="1"/>
          <p:nvPr/>
        </p:nvSpPr>
        <p:spPr>
          <a:xfrm>
            <a:off x="6131113" y="1334300"/>
            <a:ext cx="19119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rPr>
              <a:t>Win</a:t>
            </a:r>
            <a:endParaRPr sz="1800">
              <a:solidFill>
                <a:schemeClr val="dk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216" name="Google Shape;216;p33"/>
          <p:cNvSpPr txBox="1"/>
          <p:nvPr/>
        </p:nvSpPr>
        <p:spPr>
          <a:xfrm>
            <a:off x="1022925" y="1330300"/>
            <a:ext cx="1229100" cy="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rPr>
              <a:t>Overlap</a:t>
            </a:r>
            <a:endParaRPr sz="1800">
              <a:solidFill>
                <a:schemeClr val="dk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pic>
        <p:nvPicPr>
          <p:cNvPr id="217" name="Google Shape;217;p33" title="IMG_0537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2663" y="1828300"/>
            <a:ext cx="3568825" cy="267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 title="IMG_6470.MO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8600" y="1967387"/>
            <a:ext cx="4263902" cy="239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idx="15" type="title"/>
          </p:nvPr>
        </p:nvSpPr>
        <p:spPr>
          <a:xfrm>
            <a:off x="729150" y="539500"/>
            <a:ext cx="76857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TABLE OF CONTENTS</a:t>
            </a:r>
            <a:endParaRPr b="1"/>
          </a:p>
        </p:txBody>
      </p:sp>
      <p:sp>
        <p:nvSpPr>
          <p:cNvPr id="224" name="Google Shape;224;p34"/>
          <p:cNvSpPr txBox="1"/>
          <p:nvPr>
            <p:ph type="title"/>
          </p:nvPr>
        </p:nvSpPr>
        <p:spPr>
          <a:xfrm>
            <a:off x="616800" y="1958575"/>
            <a:ext cx="26991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lesson</a:t>
            </a:r>
            <a:endParaRPr/>
          </a:p>
        </p:txBody>
      </p:sp>
      <p:sp>
        <p:nvSpPr>
          <p:cNvPr id="225" name="Google Shape;225;p34"/>
          <p:cNvSpPr txBox="1"/>
          <p:nvPr>
            <p:ph idx="1" type="subTitle"/>
          </p:nvPr>
        </p:nvSpPr>
        <p:spPr>
          <a:xfrm>
            <a:off x="729138" y="2312563"/>
            <a:ext cx="2474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26" name="Google Shape;226;p34"/>
          <p:cNvSpPr txBox="1"/>
          <p:nvPr>
            <p:ph idx="2" type="title"/>
          </p:nvPr>
        </p:nvSpPr>
        <p:spPr>
          <a:xfrm>
            <a:off x="5832975" y="1958563"/>
            <a:ext cx="26991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topic</a:t>
            </a:r>
            <a:endParaRPr/>
          </a:p>
        </p:txBody>
      </p:sp>
      <p:sp>
        <p:nvSpPr>
          <p:cNvPr id="227" name="Google Shape;227;p34"/>
          <p:cNvSpPr txBox="1"/>
          <p:nvPr>
            <p:ph idx="3" type="subTitle"/>
          </p:nvPr>
        </p:nvSpPr>
        <p:spPr>
          <a:xfrm>
            <a:off x="5945313" y="2312563"/>
            <a:ext cx="2474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28" name="Google Shape;228;p34"/>
          <p:cNvSpPr txBox="1"/>
          <p:nvPr>
            <p:ph idx="4" type="title"/>
          </p:nvPr>
        </p:nvSpPr>
        <p:spPr>
          <a:xfrm>
            <a:off x="616800" y="3616225"/>
            <a:ext cx="26991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</a:t>
            </a:r>
            <a:endParaRPr/>
          </a:p>
        </p:txBody>
      </p:sp>
      <p:sp>
        <p:nvSpPr>
          <p:cNvPr id="229" name="Google Shape;229;p34"/>
          <p:cNvSpPr txBox="1"/>
          <p:nvPr>
            <p:ph idx="5" type="subTitle"/>
          </p:nvPr>
        </p:nvSpPr>
        <p:spPr>
          <a:xfrm>
            <a:off x="729138" y="3970225"/>
            <a:ext cx="2474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30" name="Google Shape;230;p34"/>
          <p:cNvSpPr txBox="1"/>
          <p:nvPr>
            <p:ph idx="6" type="title"/>
          </p:nvPr>
        </p:nvSpPr>
        <p:spPr>
          <a:xfrm>
            <a:off x="5832975" y="3616225"/>
            <a:ext cx="26991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exercise </a:t>
            </a:r>
            <a:endParaRPr/>
          </a:p>
        </p:txBody>
      </p:sp>
      <p:sp>
        <p:nvSpPr>
          <p:cNvPr id="231" name="Google Shape;231;p34"/>
          <p:cNvSpPr txBox="1"/>
          <p:nvPr>
            <p:ph idx="7" type="subTitle"/>
          </p:nvPr>
        </p:nvSpPr>
        <p:spPr>
          <a:xfrm>
            <a:off x="5945313" y="3970225"/>
            <a:ext cx="2474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232" name="Google Shape;232;p34"/>
          <p:cNvSpPr txBox="1"/>
          <p:nvPr>
            <p:ph idx="8" type="title"/>
          </p:nvPr>
        </p:nvSpPr>
        <p:spPr>
          <a:xfrm>
            <a:off x="1609500" y="1543575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33" name="Google Shape;233;p34"/>
          <p:cNvSpPr txBox="1"/>
          <p:nvPr>
            <p:ph idx="9" type="title"/>
          </p:nvPr>
        </p:nvSpPr>
        <p:spPr>
          <a:xfrm>
            <a:off x="1609500" y="3201652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34" name="Google Shape;234;p34"/>
          <p:cNvSpPr txBox="1"/>
          <p:nvPr>
            <p:ph idx="13" type="title"/>
          </p:nvPr>
        </p:nvSpPr>
        <p:spPr>
          <a:xfrm>
            <a:off x="6825675" y="1543575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35" name="Google Shape;235;p34"/>
          <p:cNvSpPr txBox="1"/>
          <p:nvPr>
            <p:ph idx="14" type="title"/>
          </p:nvPr>
        </p:nvSpPr>
        <p:spPr>
          <a:xfrm>
            <a:off x="6825675" y="3201652"/>
            <a:ext cx="7137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36" name="Google Shape;236;p34"/>
          <p:cNvGrpSpPr/>
          <p:nvPr/>
        </p:nvGrpSpPr>
        <p:grpSpPr>
          <a:xfrm>
            <a:off x="2592671" y="2047223"/>
            <a:ext cx="3960187" cy="2453124"/>
            <a:chOff x="10814702" y="2187439"/>
            <a:chExt cx="3270179" cy="2025701"/>
          </a:xfrm>
        </p:grpSpPr>
        <p:sp>
          <p:nvSpPr>
            <p:cNvPr id="237" name="Google Shape;237;p34"/>
            <p:cNvSpPr/>
            <p:nvPr/>
          </p:nvSpPr>
          <p:spPr>
            <a:xfrm>
              <a:off x="10926616" y="2246890"/>
              <a:ext cx="3052832" cy="1772552"/>
            </a:xfrm>
            <a:custGeom>
              <a:rect b="b" l="l" r="r" t="t"/>
              <a:pathLst>
                <a:path extrusionOk="0" h="70006" w="120570">
                  <a:moveTo>
                    <a:pt x="60104" y="0"/>
                  </a:moveTo>
                  <a:lnTo>
                    <a:pt x="1286" y="33755"/>
                  </a:lnTo>
                  <a:lnTo>
                    <a:pt x="1" y="34987"/>
                  </a:lnTo>
                  <a:lnTo>
                    <a:pt x="60189" y="70006"/>
                  </a:lnTo>
                  <a:lnTo>
                    <a:pt x="120569" y="34668"/>
                  </a:lnTo>
                  <a:lnTo>
                    <a:pt x="6010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4"/>
            <p:cNvSpPr/>
            <p:nvPr/>
          </p:nvSpPr>
          <p:spPr>
            <a:xfrm>
              <a:off x="10997639" y="2293150"/>
              <a:ext cx="2904584" cy="1682463"/>
            </a:xfrm>
            <a:custGeom>
              <a:rect b="b" l="l" r="r" t="t"/>
              <a:pathLst>
                <a:path extrusionOk="0" h="66448" w="114715">
                  <a:moveTo>
                    <a:pt x="57172" y="256"/>
                  </a:moveTo>
                  <a:lnTo>
                    <a:pt x="61230" y="2604"/>
                  </a:lnTo>
                  <a:lnTo>
                    <a:pt x="57204" y="4941"/>
                  </a:lnTo>
                  <a:lnTo>
                    <a:pt x="53134" y="2604"/>
                  </a:lnTo>
                  <a:lnTo>
                    <a:pt x="57172" y="256"/>
                  </a:lnTo>
                  <a:close/>
                  <a:moveTo>
                    <a:pt x="52784" y="2806"/>
                  </a:moveTo>
                  <a:lnTo>
                    <a:pt x="56842" y="5143"/>
                  </a:lnTo>
                  <a:lnTo>
                    <a:pt x="52816" y="7491"/>
                  </a:lnTo>
                  <a:lnTo>
                    <a:pt x="48757" y="5143"/>
                  </a:lnTo>
                  <a:lnTo>
                    <a:pt x="52784" y="2806"/>
                  </a:lnTo>
                  <a:close/>
                  <a:moveTo>
                    <a:pt x="61581" y="2806"/>
                  </a:moveTo>
                  <a:lnTo>
                    <a:pt x="65650" y="5143"/>
                  </a:lnTo>
                  <a:lnTo>
                    <a:pt x="61613" y="7491"/>
                  </a:lnTo>
                  <a:lnTo>
                    <a:pt x="57554" y="5143"/>
                  </a:lnTo>
                  <a:lnTo>
                    <a:pt x="61581" y="2806"/>
                  </a:lnTo>
                  <a:close/>
                  <a:moveTo>
                    <a:pt x="48406" y="5356"/>
                  </a:moveTo>
                  <a:lnTo>
                    <a:pt x="52465" y="7693"/>
                  </a:lnTo>
                  <a:lnTo>
                    <a:pt x="48428" y="10041"/>
                  </a:lnTo>
                  <a:lnTo>
                    <a:pt x="44369" y="7693"/>
                  </a:lnTo>
                  <a:lnTo>
                    <a:pt x="48406" y="5356"/>
                  </a:lnTo>
                  <a:close/>
                  <a:moveTo>
                    <a:pt x="57204" y="5356"/>
                  </a:moveTo>
                  <a:lnTo>
                    <a:pt x="61262" y="7693"/>
                  </a:lnTo>
                  <a:lnTo>
                    <a:pt x="57225" y="10041"/>
                  </a:lnTo>
                  <a:lnTo>
                    <a:pt x="53166" y="7693"/>
                  </a:lnTo>
                  <a:lnTo>
                    <a:pt x="57204" y="5356"/>
                  </a:lnTo>
                  <a:close/>
                  <a:moveTo>
                    <a:pt x="66001" y="5356"/>
                  </a:moveTo>
                  <a:lnTo>
                    <a:pt x="70059" y="7693"/>
                  </a:lnTo>
                  <a:lnTo>
                    <a:pt x="66022" y="10041"/>
                  </a:lnTo>
                  <a:lnTo>
                    <a:pt x="61963" y="7693"/>
                  </a:lnTo>
                  <a:lnTo>
                    <a:pt x="66001" y="5356"/>
                  </a:lnTo>
                  <a:close/>
                  <a:moveTo>
                    <a:pt x="44018" y="7906"/>
                  </a:moveTo>
                  <a:lnTo>
                    <a:pt x="48077" y="10243"/>
                  </a:lnTo>
                  <a:lnTo>
                    <a:pt x="44040" y="12591"/>
                  </a:lnTo>
                  <a:lnTo>
                    <a:pt x="39981" y="10243"/>
                  </a:lnTo>
                  <a:lnTo>
                    <a:pt x="44018" y="7906"/>
                  </a:lnTo>
                  <a:close/>
                  <a:moveTo>
                    <a:pt x="52816" y="7895"/>
                  </a:moveTo>
                  <a:lnTo>
                    <a:pt x="56874" y="10243"/>
                  </a:lnTo>
                  <a:lnTo>
                    <a:pt x="52848" y="12591"/>
                  </a:lnTo>
                  <a:lnTo>
                    <a:pt x="48778" y="10243"/>
                  </a:lnTo>
                  <a:lnTo>
                    <a:pt x="52816" y="7895"/>
                  </a:lnTo>
                  <a:close/>
                  <a:moveTo>
                    <a:pt x="61613" y="7906"/>
                  </a:moveTo>
                  <a:lnTo>
                    <a:pt x="65671" y="10243"/>
                  </a:lnTo>
                  <a:lnTo>
                    <a:pt x="61645" y="12591"/>
                  </a:lnTo>
                  <a:lnTo>
                    <a:pt x="57586" y="10243"/>
                  </a:lnTo>
                  <a:lnTo>
                    <a:pt x="61613" y="7906"/>
                  </a:lnTo>
                  <a:close/>
                  <a:moveTo>
                    <a:pt x="70410" y="7906"/>
                  </a:moveTo>
                  <a:lnTo>
                    <a:pt x="74469" y="10243"/>
                  </a:lnTo>
                  <a:lnTo>
                    <a:pt x="70442" y="12591"/>
                  </a:lnTo>
                  <a:lnTo>
                    <a:pt x="66383" y="10243"/>
                  </a:lnTo>
                  <a:lnTo>
                    <a:pt x="70410" y="7906"/>
                  </a:lnTo>
                  <a:close/>
                  <a:moveTo>
                    <a:pt x="39630" y="10445"/>
                  </a:moveTo>
                  <a:lnTo>
                    <a:pt x="43689" y="12793"/>
                  </a:lnTo>
                  <a:lnTo>
                    <a:pt x="39662" y="15141"/>
                  </a:lnTo>
                  <a:lnTo>
                    <a:pt x="35604" y="12793"/>
                  </a:lnTo>
                  <a:lnTo>
                    <a:pt x="39630" y="10445"/>
                  </a:lnTo>
                  <a:close/>
                  <a:moveTo>
                    <a:pt x="48428" y="10445"/>
                  </a:moveTo>
                  <a:lnTo>
                    <a:pt x="52486" y="12793"/>
                  </a:lnTo>
                  <a:lnTo>
                    <a:pt x="48460" y="15141"/>
                  </a:lnTo>
                  <a:lnTo>
                    <a:pt x="44401" y="12793"/>
                  </a:lnTo>
                  <a:lnTo>
                    <a:pt x="48428" y="10445"/>
                  </a:lnTo>
                  <a:close/>
                  <a:moveTo>
                    <a:pt x="66033" y="10445"/>
                  </a:moveTo>
                  <a:lnTo>
                    <a:pt x="70091" y="12793"/>
                  </a:lnTo>
                  <a:lnTo>
                    <a:pt x="66054" y="15141"/>
                  </a:lnTo>
                  <a:lnTo>
                    <a:pt x="61995" y="12793"/>
                  </a:lnTo>
                  <a:lnTo>
                    <a:pt x="66033" y="10445"/>
                  </a:lnTo>
                  <a:close/>
                  <a:moveTo>
                    <a:pt x="74830" y="10445"/>
                  </a:moveTo>
                  <a:lnTo>
                    <a:pt x="78889" y="12793"/>
                  </a:lnTo>
                  <a:lnTo>
                    <a:pt x="74851" y="15141"/>
                  </a:lnTo>
                  <a:lnTo>
                    <a:pt x="70793" y="12793"/>
                  </a:lnTo>
                  <a:lnTo>
                    <a:pt x="74830" y="10445"/>
                  </a:lnTo>
                  <a:close/>
                  <a:moveTo>
                    <a:pt x="35253" y="12995"/>
                  </a:moveTo>
                  <a:lnTo>
                    <a:pt x="39312" y="15343"/>
                  </a:lnTo>
                  <a:lnTo>
                    <a:pt x="35274" y="17680"/>
                  </a:lnTo>
                  <a:lnTo>
                    <a:pt x="31216" y="15343"/>
                  </a:lnTo>
                  <a:lnTo>
                    <a:pt x="35253" y="12995"/>
                  </a:lnTo>
                  <a:close/>
                  <a:moveTo>
                    <a:pt x="44050" y="12995"/>
                  </a:moveTo>
                  <a:lnTo>
                    <a:pt x="48109" y="15343"/>
                  </a:lnTo>
                  <a:lnTo>
                    <a:pt x="44072" y="17680"/>
                  </a:lnTo>
                  <a:lnTo>
                    <a:pt x="40013" y="15343"/>
                  </a:lnTo>
                  <a:lnTo>
                    <a:pt x="44050" y="12995"/>
                  </a:lnTo>
                  <a:close/>
                  <a:moveTo>
                    <a:pt x="70442" y="12995"/>
                  </a:moveTo>
                  <a:lnTo>
                    <a:pt x="74501" y="15343"/>
                  </a:lnTo>
                  <a:lnTo>
                    <a:pt x="70463" y="17680"/>
                  </a:lnTo>
                  <a:lnTo>
                    <a:pt x="66405" y="15343"/>
                  </a:lnTo>
                  <a:lnTo>
                    <a:pt x="70442" y="12995"/>
                  </a:lnTo>
                  <a:close/>
                  <a:moveTo>
                    <a:pt x="79239" y="12995"/>
                  </a:moveTo>
                  <a:lnTo>
                    <a:pt x="83298" y="15343"/>
                  </a:lnTo>
                  <a:lnTo>
                    <a:pt x="79271" y="17680"/>
                  </a:lnTo>
                  <a:lnTo>
                    <a:pt x="75202" y="15343"/>
                  </a:lnTo>
                  <a:lnTo>
                    <a:pt x="79239" y="12995"/>
                  </a:lnTo>
                  <a:close/>
                  <a:moveTo>
                    <a:pt x="30865" y="15545"/>
                  </a:moveTo>
                  <a:lnTo>
                    <a:pt x="34924" y="17893"/>
                  </a:lnTo>
                  <a:lnTo>
                    <a:pt x="30886" y="20230"/>
                  </a:lnTo>
                  <a:lnTo>
                    <a:pt x="26828" y="17893"/>
                  </a:lnTo>
                  <a:lnTo>
                    <a:pt x="30865" y="15545"/>
                  </a:lnTo>
                  <a:close/>
                  <a:moveTo>
                    <a:pt x="39662" y="15545"/>
                  </a:moveTo>
                  <a:lnTo>
                    <a:pt x="43721" y="17893"/>
                  </a:lnTo>
                  <a:lnTo>
                    <a:pt x="39684" y="20230"/>
                  </a:lnTo>
                  <a:lnTo>
                    <a:pt x="35625" y="17893"/>
                  </a:lnTo>
                  <a:lnTo>
                    <a:pt x="39662" y="15545"/>
                  </a:lnTo>
                  <a:close/>
                  <a:moveTo>
                    <a:pt x="48460" y="15545"/>
                  </a:moveTo>
                  <a:lnTo>
                    <a:pt x="52518" y="17893"/>
                  </a:lnTo>
                  <a:lnTo>
                    <a:pt x="48481" y="20230"/>
                  </a:lnTo>
                  <a:lnTo>
                    <a:pt x="44422" y="17893"/>
                  </a:lnTo>
                  <a:lnTo>
                    <a:pt x="48460" y="15545"/>
                  </a:lnTo>
                  <a:close/>
                  <a:moveTo>
                    <a:pt x="57225" y="10445"/>
                  </a:moveTo>
                  <a:lnTo>
                    <a:pt x="61294" y="12793"/>
                  </a:lnTo>
                  <a:lnTo>
                    <a:pt x="58468" y="14429"/>
                  </a:lnTo>
                  <a:lnTo>
                    <a:pt x="58638" y="14546"/>
                  </a:lnTo>
                  <a:lnTo>
                    <a:pt x="58787" y="14663"/>
                  </a:lnTo>
                  <a:lnTo>
                    <a:pt x="61645" y="12995"/>
                  </a:lnTo>
                  <a:lnTo>
                    <a:pt x="65703" y="15343"/>
                  </a:lnTo>
                  <a:lnTo>
                    <a:pt x="61666" y="17680"/>
                  </a:lnTo>
                  <a:lnTo>
                    <a:pt x="58787" y="16023"/>
                  </a:lnTo>
                  <a:lnTo>
                    <a:pt x="58649" y="16140"/>
                  </a:lnTo>
                  <a:lnTo>
                    <a:pt x="58479" y="16246"/>
                  </a:lnTo>
                  <a:lnTo>
                    <a:pt x="61315" y="17893"/>
                  </a:lnTo>
                  <a:lnTo>
                    <a:pt x="57289" y="20230"/>
                  </a:lnTo>
                  <a:lnTo>
                    <a:pt x="53230" y="17893"/>
                  </a:lnTo>
                  <a:lnTo>
                    <a:pt x="55737" y="16426"/>
                  </a:lnTo>
                  <a:lnTo>
                    <a:pt x="55536" y="16352"/>
                  </a:lnTo>
                  <a:lnTo>
                    <a:pt x="55344" y="16246"/>
                  </a:lnTo>
                  <a:lnTo>
                    <a:pt x="52869" y="17680"/>
                  </a:lnTo>
                  <a:lnTo>
                    <a:pt x="48810" y="15343"/>
                  </a:lnTo>
                  <a:lnTo>
                    <a:pt x="52848" y="12995"/>
                  </a:lnTo>
                  <a:lnTo>
                    <a:pt x="55334" y="14429"/>
                  </a:lnTo>
                  <a:lnTo>
                    <a:pt x="55514" y="14333"/>
                  </a:lnTo>
                  <a:lnTo>
                    <a:pt x="55727" y="14248"/>
                  </a:lnTo>
                  <a:lnTo>
                    <a:pt x="53198" y="12793"/>
                  </a:lnTo>
                  <a:lnTo>
                    <a:pt x="57225" y="10445"/>
                  </a:lnTo>
                  <a:close/>
                  <a:moveTo>
                    <a:pt x="66054" y="15545"/>
                  </a:moveTo>
                  <a:lnTo>
                    <a:pt x="70113" y="17893"/>
                  </a:lnTo>
                  <a:lnTo>
                    <a:pt x="66086" y="20230"/>
                  </a:lnTo>
                  <a:lnTo>
                    <a:pt x="62027" y="17893"/>
                  </a:lnTo>
                  <a:lnTo>
                    <a:pt x="66054" y="15545"/>
                  </a:lnTo>
                  <a:close/>
                  <a:moveTo>
                    <a:pt x="74851" y="15545"/>
                  </a:moveTo>
                  <a:lnTo>
                    <a:pt x="78920" y="17893"/>
                  </a:lnTo>
                  <a:lnTo>
                    <a:pt x="74883" y="20230"/>
                  </a:lnTo>
                  <a:lnTo>
                    <a:pt x="70824" y="17893"/>
                  </a:lnTo>
                  <a:lnTo>
                    <a:pt x="74851" y="15545"/>
                  </a:lnTo>
                  <a:close/>
                  <a:moveTo>
                    <a:pt x="83659" y="15545"/>
                  </a:moveTo>
                  <a:lnTo>
                    <a:pt x="87718" y="17893"/>
                  </a:lnTo>
                  <a:lnTo>
                    <a:pt x="83680" y="20230"/>
                  </a:lnTo>
                  <a:lnTo>
                    <a:pt x="79622" y="17893"/>
                  </a:lnTo>
                  <a:lnTo>
                    <a:pt x="83659" y="15545"/>
                  </a:lnTo>
                  <a:close/>
                  <a:moveTo>
                    <a:pt x="26477" y="18095"/>
                  </a:moveTo>
                  <a:lnTo>
                    <a:pt x="30536" y="20443"/>
                  </a:lnTo>
                  <a:lnTo>
                    <a:pt x="26509" y="22780"/>
                  </a:lnTo>
                  <a:lnTo>
                    <a:pt x="22440" y="20443"/>
                  </a:lnTo>
                  <a:lnTo>
                    <a:pt x="26477" y="18095"/>
                  </a:lnTo>
                  <a:close/>
                  <a:moveTo>
                    <a:pt x="35274" y="18095"/>
                  </a:moveTo>
                  <a:lnTo>
                    <a:pt x="39333" y="20443"/>
                  </a:lnTo>
                  <a:lnTo>
                    <a:pt x="35306" y="22780"/>
                  </a:lnTo>
                  <a:lnTo>
                    <a:pt x="31248" y="20432"/>
                  </a:lnTo>
                  <a:lnTo>
                    <a:pt x="35274" y="18095"/>
                  </a:lnTo>
                  <a:close/>
                  <a:moveTo>
                    <a:pt x="44072" y="18095"/>
                  </a:moveTo>
                  <a:lnTo>
                    <a:pt x="48130" y="20432"/>
                  </a:lnTo>
                  <a:lnTo>
                    <a:pt x="44103" y="22780"/>
                  </a:lnTo>
                  <a:lnTo>
                    <a:pt x="40045" y="20432"/>
                  </a:lnTo>
                  <a:lnTo>
                    <a:pt x="44072" y="18095"/>
                  </a:lnTo>
                  <a:close/>
                  <a:moveTo>
                    <a:pt x="52869" y="18095"/>
                  </a:moveTo>
                  <a:lnTo>
                    <a:pt x="56938" y="20443"/>
                  </a:lnTo>
                  <a:lnTo>
                    <a:pt x="52901" y="22780"/>
                  </a:lnTo>
                  <a:lnTo>
                    <a:pt x="48842" y="20443"/>
                  </a:lnTo>
                  <a:lnTo>
                    <a:pt x="52869" y="18095"/>
                  </a:lnTo>
                  <a:close/>
                  <a:moveTo>
                    <a:pt x="61677" y="18095"/>
                  </a:moveTo>
                  <a:lnTo>
                    <a:pt x="65735" y="20432"/>
                  </a:lnTo>
                  <a:lnTo>
                    <a:pt x="61698" y="22780"/>
                  </a:lnTo>
                  <a:lnTo>
                    <a:pt x="57639" y="20432"/>
                  </a:lnTo>
                  <a:lnTo>
                    <a:pt x="61677" y="18095"/>
                  </a:lnTo>
                  <a:close/>
                  <a:moveTo>
                    <a:pt x="70474" y="18095"/>
                  </a:moveTo>
                  <a:lnTo>
                    <a:pt x="74532" y="20432"/>
                  </a:lnTo>
                  <a:lnTo>
                    <a:pt x="70495" y="22780"/>
                  </a:lnTo>
                  <a:lnTo>
                    <a:pt x="66436" y="20432"/>
                  </a:lnTo>
                  <a:lnTo>
                    <a:pt x="70474" y="18095"/>
                  </a:lnTo>
                  <a:close/>
                  <a:moveTo>
                    <a:pt x="79271" y="18095"/>
                  </a:moveTo>
                  <a:lnTo>
                    <a:pt x="83330" y="20443"/>
                  </a:lnTo>
                  <a:lnTo>
                    <a:pt x="79292" y="22780"/>
                  </a:lnTo>
                  <a:lnTo>
                    <a:pt x="75234" y="20443"/>
                  </a:lnTo>
                  <a:lnTo>
                    <a:pt x="79271" y="18095"/>
                  </a:lnTo>
                  <a:close/>
                  <a:moveTo>
                    <a:pt x="88068" y="18095"/>
                  </a:moveTo>
                  <a:lnTo>
                    <a:pt x="92127" y="20432"/>
                  </a:lnTo>
                  <a:lnTo>
                    <a:pt x="88089" y="22780"/>
                  </a:lnTo>
                  <a:lnTo>
                    <a:pt x="84031" y="20432"/>
                  </a:lnTo>
                  <a:lnTo>
                    <a:pt x="88068" y="18095"/>
                  </a:lnTo>
                  <a:close/>
                  <a:moveTo>
                    <a:pt x="22089" y="20644"/>
                  </a:moveTo>
                  <a:lnTo>
                    <a:pt x="26148" y="22982"/>
                  </a:lnTo>
                  <a:lnTo>
                    <a:pt x="22121" y="25330"/>
                  </a:lnTo>
                  <a:lnTo>
                    <a:pt x="18062" y="22982"/>
                  </a:lnTo>
                  <a:lnTo>
                    <a:pt x="22089" y="20644"/>
                  </a:lnTo>
                  <a:close/>
                  <a:moveTo>
                    <a:pt x="30886" y="20644"/>
                  </a:moveTo>
                  <a:lnTo>
                    <a:pt x="34956" y="22982"/>
                  </a:lnTo>
                  <a:lnTo>
                    <a:pt x="30918" y="25330"/>
                  </a:lnTo>
                  <a:lnTo>
                    <a:pt x="26860" y="22982"/>
                  </a:lnTo>
                  <a:lnTo>
                    <a:pt x="30886" y="20644"/>
                  </a:lnTo>
                  <a:close/>
                  <a:moveTo>
                    <a:pt x="39694" y="20644"/>
                  </a:moveTo>
                  <a:lnTo>
                    <a:pt x="43753" y="22982"/>
                  </a:lnTo>
                  <a:lnTo>
                    <a:pt x="39715" y="25330"/>
                  </a:lnTo>
                  <a:lnTo>
                    <a:pt x="35657" y="22982"/>
                  </a:lnTo>
                  <a:lnTo>
                    <a:pt x="39694" y="20644"/>
                  </a:lnTo>
                  <a:close/>
                  <a:moveTo>
                    <a:pt x="48491" y="20644"/>
                  </a:moveTo>
                  <a:lnTo>
                    <a:pt x="52550" y="22982"/>
                  </a:lnTo>
                  <a:lnTo>
                    <a:pt x="48513" y="25330"/>
                  </a:lnTo>
                  <a:lnTo>
                    <a:pt x="44454" y="22982"/>
                  </a:lnTo>
                  <a:lnTo>
                    <a:pt x="48491" y="20644"/>
                  </a:lnTo>
                  <a:close/>
                  <a:moveTo>
                    <a:pt x="57289" y="20644"/>
                  </a:moveTo>
                  <a:lnTo>
                    <a:pt x="61347" y="22982"/>
                  </a:lnTo>
                  <a:lnTo>
                    <a:pt x="57310" y="25330"/>
                  </a:lnTo>
                  <a:lnTo>
                    <a:pt x="53251" y="22982"/>
                  </a:lnTo>
                  <a:lnTo>
                    <a:pt x="57289" y="20644"/>
                  </a:lnTo>
                  <a:close/>
                  <a:moveTo>
                    <a:pt x="66086" y="20644"/>
                  </a:moveTo>
                  <a:lnTo>
                    <a:pt x="70144" y="22982"/>
                  </a:lnTo>
                  <a:lnTo>
                    <a:pt x="66107" y="25330"/>
                  </a:lnTo>
                  <a:lnTo>
                    <a:pt x="62048" y="22982"/>
                  </a:lnTo>
                  <a:lnTo>
                    <a:pt x="66086" y="20644"/>
                  </a:lnTo>
                  <a:close/>
                  <a:moveTo>
                    <a:pt x="74883" y="20644"/>
                  </a:moveTo>
                  <a:lnTo>
                    <a:pt x="78942" y="22982"/>
                  </a:lnTo>
                  <a:lnTo>
                    <a:pt x="74915" y="25330"/>
                  </a:lnTo>
                  <a:lnTo>
                    <a:pt x="70856" y="22982"/>
                  </a:lnTo>
                  <a:lnTo>
                    <a:pt x="74883" y="20644"/>
                  </a:lnTo>
                  <a:close/>
                  <a:moveTo>
                    <a:pt x="83680" y="20644"/>
                  </a:moveTo>
                  <a:lnTo>
                    <a:pt x="87739" y="22982"/>
                  </a:lnTo>
                  <a:lnTo>
                    <a:pt x="83712" y="25330"/>
                  </a:lnTo>
                  <a:lnTo>
                    <a:pt x="79654" y="22982"/>
                  </a:lnTo>
                  <a:lnTo>
                    <a:pt x="83680" y="20644"/>
                  </a:lnTo>
                  <a:close/>
                  <a:moveTo>
                    <a:pt x="92477" y="20644"/>
                  </a:moveTo>
                  <a:lnTo>
                    <a:pt x="96536" y="22982"/>
                  </a:lnTo>
                  <a:lnTo>
                    <a:pt x="92509" y="25330"/>
                  </a:lnTo>
                  <a:lnTo>
                    <a:pt x="88451" y="22982"/>
                  </a:lnTo>
                  <a:lnTo>
                    <a:pt x="92477" y="20644"/>
                  </a:lnTo>
                  <a:close/>
                  <a:moveTo>
                    <a:pt x="17712" y="23194"/>
                  </a:moveTo>
                  <a:lnTo>
                    <a:pt x="21770" y="25532"/>
                  </a:lnTo>
                  <a:lnTo>
                    <a:pt x="17733" y="27880"/>
                  </a:lnTo>
                  <a:lnTo>
                    <a:pt x="13674" y="25532"/>
                  </a:lnTo>
                  <a:lnTo>
                    <a:pt x="17712" y="23194"/>
                  </a:lnTo>
                  <a:close/>
                  <a:moveTo>
                    <a:pt x="26509" y="23194"/>
                  </a:moveTo>
                  <a:lnTo>
                    <a:pt x="30568" y="25532"/>
                  </a:lnTo>
                  <a:lnTo>
                    <a:pt x="26530" y="27880"/>
                  </a:lnTo>
                  <a:lnTo>
                    <a:pt x="22472" y="25532"/>
                  </a:lnTo>
                  <a:lnTo>
                    <a:pt x="26509" y="23194"/>
                  </a:lnTo>
                  <a:close/>
                  <a:moveTo>
                    <a:pt x="44103" y="23194"/>
                  </a:moveTo>
                  <a:lnTo>
                    <a:pt x="48162" y="25532"/>
                  </a:lnTo>
                  <a:lnTo>
                    <a:pt x="44135" y="27880"/>
                  </a:lnTo>
                  <a:lnTo>
                    <a:pt x="40066" y="25532"/>
                  </a:lnTo>
                  <a:lnTo>
                    <a:pt x="44103" y="23194"/>
                  </a:lnTo>
                  <a:close/>
                  <a:moveTo>
                    <a:pt x="52901" y="23194"/>
                  </a:moveTo>
                  <a:lnTo>
                    <a:pt x="56959" y="25532"/>
                  </a:lnTo>
                  <a:lnTo>
                    <a:pt x="52933" y="27880"/>
                  </a:lnTo>
                  <a:lnTo>
                    <a:pt x="48863" y="25532"/>
                  </a:lnTo>
                  <a:lnTo>
                    <a:pt x="52901" y="23194"/>
                  </a:lnTo>
                  <a:close/>
                  <a:moveTo>
                    <a:pt x="61698" y="23194"/>
                  </a:moveTo>
                  <a:lnTo>
                    <a:pt x="65756" y="25532"/>
                  </a:lnTo>
                  <a:lnTo>
                    <a:pt x="61730" y="27880"/>
                  </a:lnTo>
                  <a:lnTo>
                    <a:pt x="57671" y="25532"/>
                  </a:lnTo>
                  <a:lnTo>
                    <a:pt x="61698" y="23194"/>
                  </a:lnTo>
                  <a:close/>
                  <a:moveTo>
                    <a:pt x="70495" y="23194"/>
                  </a:moveTo>
                  <a:lnTo>
                    <a:pt x="74564" y="25532"/>
                  </a:lnTo>
                  <a:lnTo>
                    <a:pt x="70527" y="27880"/>
                  </a:lnTo>
                  <a:lnTo>
                    <a:pt x="66468" y="25532"/>
                  </a:lnTo>
                  <a:lnTo>
                    <a:pt x="70495" y="23194"/>
                  </a:lnTo>
                  <a:close/>
                  <a:moveTo>
                    <a:pt x="79303" y="23194"/>
                  </a:moveTo>
                  <a:lnTo>
                    <a:pt x="83362" y="25532"/>
                  </a:lnTo>
                  <a:lnTo>
                    <a:pt x="79324" y="27880"/>
                  </a:lnTo>
                  <a:lnTo>
                    <a:pt x="75266" y="25532"/>
                  </a:lnTo>
                  <a:lnTo>
                    <a:pt x="79303" y="23194"/>
                  </a:lnTo>
                  <a:close/>
                  <a:moveTo>
                    <a:pt x="88100" y="23194"/>
                  </a:moveTo>
                  <a:lnTo>
                    <a:pt x="92159" y="25532"/>
                  </a:lnTo>
                  <a:lnTo>
                    <a:pt x="88121" y="27880"/>
                  </a:lnTo>
                  <a:lnTo>
                    <a:pt x="84063" y="25532"/>
                  </a:lnTo>
                  <a:lnTo>
                    <a:pt x="88100" y="23194"/>
                  </a:lnTo>
                  <a:close/>
                  <a:moveTo>
                    <a:pt x="96897" y="23194"/>
                  </a:moveTo>
                  <a:lnTo>
                    <a:pt x="100956" y="25532"/>
                  </a:lnTo>
                  <a:lnTo>
                    <a:pt x="96919" y="27880"/>
                  </a:lnTo>
                  <a:lnTo>
                    <a:pt x="92860" y="25532"/>
                  </a:lnTo>
                  <a:lnTo>
                    <a:pt x="96897" y="23194"/>
                  </a:lnTo>
                  <a:close/>
                  <a:moveTo>
                    <a:pt x="22121" y="25734"/>
                  </a:moveTo>
                  <a:lnTo>
                    <a:pt x="26180" y="28082"/>
                  </a:lnTo>
                  <a:lnTo>
                    <a:pt x="22153" y="30430"/>
                  </a:lnTo>
                  <a:lnTo>
                    <a:pt x="18084" y="28082"/>
                  </a:lnTo>
                  <a:lnTo>
                    <a:pt x="22121" y="25734"/>
                  </a:lnTo>
                  <a:close/>
                  <a:moveTo>
                    <a:pt x="57321" y="25734"/>
                  </a:moveTo>
                  <a:lnTo>
                    <a:pt x="61379" y="28082"/>
                  </a:lnTo>
                  <a:lnTo>
                    <a:pt x="57342" y="30430"/>
                  </a:lnTo>
                  <a:lnTo>
                    <a:pt x="53283" y="28082"/>
                  </a:lnTo>
                  <a:lnTo>
                    <a:pt x="57321" y="25734"/>
                  </a:lnTo>
                  <a:close/>
                  <a:moveTo>
                    <a:pt x="66118" y="25734"/>
                  </a:moveTo>
                  <a:lnTo>
                    <a:pt x="70176" y="28082"/>
                  </a:lnTo>
                  <a:lnTo>
                    <a:pt x="66139" y="30430"/>
                  </a:lnTo>
                  <a:lnTo>
                    <a:pt x="62080" y="28082"/>
                  </a:lnTo>
                  <a:lnTo>
                    <a:pt x="66118" y="25734"/>
                  </a:lnTo>
                  <a:close/>
                  <a:moveTo>
                    <a:pt x="74915" y="25734"/>
                  </a:moveTo>
                  <a:lnTo>
                    <a:pt x="78974" y="28082"/>
                  </a:lnTo>
                  <a:lnTo>
                    <a:pt x="74936" y="30430"/>
                  </a:lnTo>
                  <a:lnTo>
                    <a:pt x="70878" y="28082"/>
                  </a:lnTo>
                  <a:lnTo>
                    <a:pt x="74915" y="25734"/>
                  </a:lnTo>
                  <a:close/>
                  <a:moveTo>
                    <a:pt x="83712" y="25734"/>
                  </a:moveTo>
                  <a:lnTo>
                    <a:pt x="87771" y="28082"/>
                  </a:lnTo>
                  <a:lnTo>
                    <a:pt x="83733" y="30430"/>
                  </a:lnTo>
                  <a:lnTo>
                    <a:pt x="79675" y="28082"/>
                  </a:lnTo>
                  <a:lnTo>
                    <a:pt x="83712" y="25734"/>
                  </a:lnTo>
                  <a:close/>
                  <a:moveTo>
                    <a:pt x="92509" y="25734"/>
                  </a:moveTo>
                  <a:lnTo>
                    <a:pt x="96568" y="28082"/>
                  </a:lnTo>
                  <a:lnTo>
                    <a:pt x="92541" y="30430"/>
                  </a:lnTo>
                  <a:lnTo>
                    <a:pt x="88472" y="28082"/>
                  </a:lnTo>
                  <a:lnTo>
                    <a:pt x="92509" y="25734"/>
                  </a:lnTo>
                  <a:close/>
                  <a:moveTo>
                    <a:pt x="101307" y="25734"/>
                  </a:moveTo>
                  <a:lnTo>
                    <a:pt x="105365" y="28082"/>
                  </a:lnTo>
                  <a:lnTo>
                    <a:pt x="101338" y="30430"/>
                  </a:lnTo>
                  <a:lnTo>
                    <a:pt x="97280" y="28082"/>
                  </a:lnTo>
                  <a:lnTo>
                    <a:pt x="101307" y="25734"/>
                  </a:lnTo>
                  <a:close/>
                  <a:moveTo>
                    <a:pt x="61730" y="28284"/>
                  </a:moveTo>
                  <a:lnTo>
                    <a:pt x="65788" y="30632"/>
                  </a:lnTo>
                  <a:lnTo>
                    <a:pt x="61751" y="32969"/>
                  </a:lnTo>
                  <a:lnTo>
                    <a:pt x="57692" y="30632"/>
                  </a:lnTo>
                  <a:lnTo>
                    <a:pt x="61730" y="28284"/>
                  </a:lnTo>
                  <a:close/>
                  <a:moveTo>
                    <a:pt x="70527" y="28284"/>
                  </a:moveTo>
                  <a:lnTo>
                    <a:pt x="74586" y="30632"/>
                  </a:lnTo>
                  <a:lnTo>
                    <a:pt x="70559" y="32969"/>
                  </a:lnTo>
                  <a:lnTo>
                    <a:pt x="66490" y="30632"/>
                  </a:lnTo>
                  <a:lnTo>
                    <a:pt x="70527" y="28284"/>
                  </a:lnTo>
                  <a:close/>
                  <a:moveTo>
                    <a:pt x="79324" y="28284"/>
                  </a:moveTo>
                  <a:lnTo>
                    <a:pt x="83383" y="30632"/>
                  </a:lnTo>
                  <a:lnTo>
                    <a:pt x="79356" y="32969"/>
                  </a:lnTo>
                  <a:lnTo>
                    <a:pt x="75297" y="30632"/>
                  </a:lnTo>
                  <a:lnTo>
                    <a:pt x="79324" y="28284"/>
                  </a:lnTo>
                  <a:close/>
                  <a:moveTo>
                    <a:pt x="88121" y="28284"/>
                  </a:moveTo>
                  <a:lnTo>
                    <a:pt x="92191" y="30632"/>
                  </a:lnTo>
                  <a:lnTo>
                    <a:pt x="88153" y="32969"/>
                  </a:lnTo>
                  <a:lnTo>
                    <a:pt x="84095" y="30632"/>
                  </a:lnTo>
                  <a:lnTo>
                    <a:pt x="88121" y="28284"/>
                  </a:lnTo>
                  <a:close/>
                  <a:moveTo>
                    <a:pt x="96919" y="28284"/>
                  </a:moveTo>
                  <a:lnTo>
                    <a:pt x="100988" y="30632"/>
                  </a:lnTo>
                  <a:lnTo>
                    <a:pt x="96950" y="32969"/>
                  </a:lnTo>
                  <a:lnTo>
                    <a:pt x="92892" y="30632"/>
                  </a:lnTo>
                  <a:lnTo>
                    <a:pt x="96919" y="28284"/>
                  </a:lnTo>
                  <a:close/>
                  <a:moveTo>
                    <a:pt x="105726" y="28284"/>
                  </a:moveTo>
                  <a:lnTo>
                    <a:pt x="109785" y="30632"/>
                  </a:lnTo>
                  <a:lnTo>
                    <a:pt x="105748" y="32969"/>
                  </a:lnTo>
                  <a:lnTo>
                    <a:pt x="101689" y="30632"/>
                  </a:lnTo>
                  <a:lnTo>
                    <a:pt x="105726" y="28284"/>
                  </a:lnTo>
                  <a:close/>
                  <a:moveTo>
                    <a:pt x="4548" y="30833"/>
                  </a:moveTo>
                  <a:lnTo>
                    <a:pt x="8617" y="33181"/>
                  </a:lnTo>
                  <a:lnTo>
                    <a:pt x="4580" y="35519"/>
                  </a:lnTo>
                  <a:lnTo>
                    <a:pt x="521" y="33181"/>
                  </a:lnTo>
                  <a:lnTo>
                    <a:pt x="4548" y="30833"/>
                  </a:lnTo>
                  <a:close/>
                  <a:moveTo>
                    <a:pt x="39747" y="30833"/>
                  </a:moveTo>
                  <a:lnTo>
                    <a:pt x="43806" y="33181"/>
                  </a:lnTo>
                  <a:lnTo>
                    <a:pt x="39769" y="35519"/>
                  </a:lnTo>
                  <a:lnTo>
                    <a:pt x="35710" y="33181"/>
                  </a:lnTo>
                  <a:lnTo>
                    <a:pt x="39747" y="30833"/>
                  </a:lnTo>
                  <a:close/>
                  <a:moveTo>
                    <a:pt x="48513" y="25734"/>
                  </a:moveTo>
                  <a:lnTo>
                    <a:pt x="52571" y="28082"/>
                  </a:lnTo>
                  <a:lnTo>
                    <a:pt x="49915" y="29633"/>
                  </a:lnTo>
                  <a:lnTo>
                    <a:pt x="50117" y="29728"/>
                  </a:lnTo>
                  <a:lnTo>
                    <a:pt x="50266" y="29835"/>
                  </a:lnTo>
                  <a:lnTo>
                    <a:pt x="52933" y="28284"/>
                  </a:lnTo>
                  <a:lnTo>
                    <a:pt x="56991" y="30632"/>
                  </a:lnTo>
                  <a:lnTo>
                    <a:pt x="52954" y="32969"/>
                  </a:lnTo>
                  <a:lnTo>
                    <a:pt x="50298" y="31439"/>
                  </a:lnTo>
                  <a:lnTo>
                    <a:pt x="50117" y="31556"/>
                  </a:lnTo>
                  <a:lnTo>
                    <a:pt x="49947" y="31641"/>
                  </a:lnTo>
                  <a:lnTo>
                    <a:pt x="52603" y="33181"/>
                  </a:lnTo>
                  <a:lnTo>
                    <a:pt x="48576" y="35519"/>
                  </a:lnTo>
                  <a:lnTo>
                    <a:pt x="44507" y="33181"/>
                  </a:lnTo>
                  <a:lnTo>
                    <a:pt x="47153" y="31641"/>
                  </a:lnTo>
                  <a:lnTo>
                    <a:pt x="46983" y="31556"/>
                  </a:lnTo>
                  <a:lnTo>
                    <a:pt x="46802" y="31439"/>
                  </a:lnTo>
                  <a:lnTo>
                    <a:pt x="44157" y="32969"/>
                  </a:lnTo>
                  <a:lnTo>
                    <a:pt x="40098" y="30632"/>
                  </a:lnTo>
                  <a:lnTo>
                    <a:pt x="44135" y="28284"/>
                  </a:lnTo>
                  <a:lnTo>
                    <a:pt x="46813" y="29835"/>
                  </a:lnTo>
                  <a:lnTo>
                    <a:pt x="46972" y="29728"/>
                  </a:lnTo>
                  <a:lnTo>
                    <a:pt x="47163" y="29633"/>
                  </a:lnTo>
                  <a:lnTo>
                    <a:pt x="44486" y="28082"/>
                  </a:lnTo>
                  <a:lnTo>
                    <a:pt x="48513" y="25734"/>
                  </a:lnTo>
                  <a:close/>
                  <a:moveTo>
                    <a:pt x="57342" y="30833"/>
                  </a:moveTo>
                  <a:lnTo>
                    <a:pt x="61400" y="33181"/>
                  </a:lnTo>
                  <a:lnTo>
                    <a:pt x="57374" y="35519"/>
                  </a:lnTo>
                  <a:lnTo>
                    <a:pt x="53315" y="33181"/>
                  </a:lnTo>
                  <a:lnTo>
                    <a:pt x="57342" y="30833"/>
                  </a:lnTo>
                  <a:close/>
                  <a:moveTo>
                    <a:pt x="66139" y="30833"/>
                  </a:moveTo>
                  <a:lnTo>
                    <a:pt x="70208" y="33181"/>
                  </a:lnTo>
                  <a:lnTo>
                    <a:pt x="66171" y="35519"/>
                  </a:lnTo>
                  <a:lnTo>
                    <a:pt x="62112" y="33181"/>
                  </a:lnTo>
                  <a:lnTo>
                    <a:pt x="66139" y="30833"/>
                  </a:lnTo>
                  <a:close/>
                  <a:moveTo>
                    <a:pt x="74936" y="30833"/>
                  </a:moveTo>
                  <a:lnTo>
                    <a:pt x="79005" y="33181"/>
                  </a:lnTo>
                  <a:lnTo>
                    <a:pt x="74968" y="35519"/>
                  </a:lnTo>
                  <a:lnTo>
                    <a:pt x="70909" y="33181"/>
                  </a:lnTo>
                  <a:lnTo>
                    <a:pt x="74936" y="30833"/>
                  </a:lnTo>
                  <a:close/>
                  <a:moveTo>
                    <a:pt x="83744" y="30833"/>
                  </a:moveTo>
                  <a:lnTo>
                    <a:pt x="87803" y="33181"/>
                  </a:lnTo>
                  <a:lnTo>
                    <a:pt x="83765" y="35519"/>
                  </a:lnTo>
                  <a:lnTo>
                    <a:pt x="79707" y="33181"/>
                  </a:lnTo>
                  <a:lnTo>
                    <a:pt x="83744" y="30833"/>
                  </a:lnTo>
                  <a:close/>
                  <a:moveTo>
                    <a:pt x="92541" y="30833"/>
                  </a:moveTo>
                  <a:lnTo>
                    <a:pt x="96600" y="33181"/>
                  </a:lnTo>
                  <a:lnTo>
                    <a:pt x="92562" y="35519"/>
                  </a:lnTo>
                  <a:lnTo>
                    <a:pt x="88504" y="33181"/>
                  </a:lnTo>
                  <a:lnTo>
                    <a:pt x="92541" y="30833"/>
                  </a:lnTo>
                  <a:close/>
                  <a:moveTo>
                    <a:pt x="101338" y="30833"/>
                  </a:moveTo>
                  <a:lnTo>
                    <a:pt x="105397" y="33181"/>
                  </a:lnTo>
                  <a:lnTo>
                    <a:pt x="101360" y="35519"/>
                  </a:lnTo>
                  <a:lnTo>
                    <a:pt x="97301" y="33181"/>
                  </a:lnTo>
                  <a:lnTo>
                    <a:pt x="101338" y="30833"/>
                  </a:lnTo>
                  <a:close/>
                  <a:moveTo>
                    <a:pt x="110136" y="30833"/>
                  </a:moveTo>
                  <a:lnTo>
                    <a:pt x="114194" y="33181"/>
                  </a:lnTo>
                  <a:lnTo>
                    <a:pt x="110168" y="35519"/>
                  </a:lnTo>
                  <a:lnTo>
                    <a:pt x="106098" y="33181"/>
                  </a:lnTo>
                  <a:lnTo>
                    <a:pt x="110136" y="30833"/>
                  </a:lnTo>
                  <a:close/>
                  <a:moveTo>
                    <a:pt x="35359" y="33383"/>
                  </a:moveTo>
                  <a:lnTo>
                    <a:pt x="39418" y="35731"/>
                  </a:lnTo>
                  <a:lnTo>
                    <a:pt x="35391" y="38069"/>
                  </a:lnTo>
                  <a:lnTo>
                    <a:pt x="31333" y="35731"/>
                  </a:lnTo>
                  <a:lnTo>
                    <a:pt x="35359" y="33383"/>
                  </a:lnTo>
                  <a:close/>
                  <a:moveTo>
                    <a:pt x="44157" y="33383"/>
                  </a:moveTo>
                  <a:lnTo>
                    <a:pt x="48226" y="35731"/>
                  </a:lnTo>
                  <a:lnTo>
                    <a:pt x="44188" y="38069"/>
                  </a:lnTo>
                  <a:lnTo>
                    <a:pt x="40130" y="35731"/>
                  </a:lnTo>
                  <a:lnTo>
                    <a:pt x="44157" y="33383"/>
                  </a:lnTo>
                  <a:close/>
                  <a:moveTo>
                    <a:pt x="52964" y="33383"/>
                  </a:moveTo>
                  <a:lnTo>
                    <a:pt x="57023" y="35731"/>
                  </a:lnTo>
                  <a:lnTo>
                    <a:pt x="52986" y="38069"/>
                  </a:lnTo>
                  <a:lnTo>
                    <a:pt x="48927" y="35731"/>
                  </a:lnTo>
                  <a:lnTo>
                    <a:pt x="52964" y="33383"/>
                  </a:lnTo>
                  <a:close/>
                  <a:moveTo>
                    <a:pt x="61762" y="33383"/>
                  </a:moveTo>
                  <a:lnTo>
                    <a:pt x="65820" y="35731"/>
                  </a:lnTo>
                  <a:lnTo>
                    <a:pt x="61783" y="38069"/>
                  </a:lnTo>
                  <a:lnTo>
                    <a:pt x="57724" y="35731"/>
                  </a:lnTo>
                  <a:lnTo>
                    <a:pt x="61762" y="33383"/>
                  </a:lnTo>
                  <a:close/>
                  <a:moveTo>
                    <a:pt x="70559" y="33383"/>
                  </a:moveTo>
                  <a:lnTo>
                    <a:pt x="74617" y="35731"/>
                  </a:lnTo>
                  <a:lnTo>
                    <a:pt x="70580" y="38069"/>
                  </a:lnTo>
                  <a:lnTo>
                    <a:pt x="66521" y="35731"/>
                  </a:lnTo>
                  <a:lnTo>
                    <a:pt x="70559" y="33383"/>
                  </a:lnTo>
                  <a:close/>
                  <a:moveTo>
                    <a:pt x="79356" y="33383"/>
                  </a:moveTo>
                  <a:lnTo>
                    <a:pt x="83415" y="35731"/>
                  </a:lnTo>
                  <a:lnTo>
                    <a:pt x="79377" y="38069"/>
                  </a:lnTo>
                  <a:lnTo>
                    <a:pt x="75319" y="35731"/>
                  </a:lnTo>
                  <a:lnTo>
                    <a:pt x="79356" y="33383"/>
                  </a:lnTo>
                  <a:close/>
                  <a:moveTo>
                    <a:pt x="88153" y="33383"/>
                  </a:moveTo>
                  <a:lnTo>
                    <a:pt x="92212" y="35721"/>
                  </a:lnTo>
                  <a:lnTo>
                    <a:pt x="88185" y="38069"/>
                  </a:lnTo>
                  <a:lnTo>
                    <a:pt x="84116" y="35731"/>
                  </a:lnTo>
                  <a:lnTo>
                    <a:pt x="88153" y="33383"/>
                  </a:lnTo>
                  <a:close/>
                  <a:moveTo>
                    <a:pt x="96950" y="33383"/>
                  </a:moveTo>
                  <a:lnTo>
                    <a:pt x="101009" y="35721"/>
                  </a:lnTo>
                  <a:lnTo>
                    <a:pt x="96982" y="38069"/>
                  </a:lnTo>
                  <a:lnTo>
                    <a:pt x="92924" y="35721"/>
                  </a:lnTo>
                  <a:lnTo>
                    <a:pt x="96950" y="33383"/>
                  </a:lnTo>
                  <a:close/>
                  <a:moveTo>
                    <a:pt x="105748" y="33383"/>
                  </a:moveTo>
                  <a:lnTo>
                    <a:pt x="109806" y="35731"/>
                  </a:lnTo>
                  <a:lnTo>
                    <a:pt x="105780" y="38069"/>
                  </a:lnTo>
                  <a:lnTo>
                    <a:pt x="101721" y="35731"/>
                  </a:lnTo>
                  <a:lnTo>
                    <a:pt x="105748" y="33383"/>
                  </a:lnTo>
                  <a:close/>
                  <a:moveTo>
                    <a:pt x="39779" y="35933"/>
                  </a:moveTo>
                  <a:lnTo>
                    <a:pt x="43838" y="38271"/>
                  </a:lnTo>
                  <a:lnTo>
                    <a:pt x="39800" y="40619"/>
                  </a:lnTo>
                  <a:lnTo>
                    <a:pt x="35742" y="38271"/>
                  </a:lnTo>
                  <a:lnTo>
                    <a:pt x="39779" y="35933"/>
                  </a:lnTo>
                  <a:close/>
                  <a:moveTo>
                    <a:pt x="48576" y="35933"/>
                  </a:moveTo>
                  <a:lnTo>
                    <a:pt x="52635" y="38271"/>
                  </a:lnTo>
                  <a:lnTo>
                    <a:pt x="48598" y="40619"/>
                  </a:lnTo>
                  <a:lnTo>
                    <a:pt x="44539" y="38271"/>
                  </a:lnTo>
                  <a:lnTo>
                    <a:pt x="48576" y="35933"/>
                  </a:lnTo>
                  <a:close/>
                  <a:moveTo>
                    <a:pt x="57374" y="35933"/>
                  </a:moveTo>
                  <a:lnTo>
                    <a:pt x="61432" y="38271"/>
                  </a:lnTo>
                  <a:lnTo>
                    <a:pt x="57395" y="40619"/>
                  </a:lnTo>
                  <a:lnTo>
                    <a:pt x="53336" y="38271"/>
                  </a:lnTo>
                  <a:lnTo>
                    <a:pt x="57374" y="35933"/>
                  </a:lnTo>
                  <a:close/>
                  <a:moveTo>
                    <a:pt x="74968" y="35933"/>
                  </a:moveTo>
                  <a:lnTo>
                    <a:pt x="79027" y="38271"/>
                  </a:lnTo>
                  <a:lnTo>
                    <a:pt x="75000" y="40619"/>
                  </a:lnTo>
                  <a:lnTo>
                    <a:pt x="70941" y="38271"/>
                  </a:lnTo>
                  <a:lnTo>
                    <a:pt x="74968" y="35933"/>
                  </a:lnTo>
                  <a:close/>
                  <a:moveTo>
                    <a:pt x="83765" y="35933"/>
                  </a:moveTo>
                  <a:lnTo>
                    <a:pt x="87824" y="38271"/>
                  </a:lnTo>
                  <a:lnTo>
                    <a:pt x="83797" y="40619"/>
                  </a:lnTo>
                  <a:lnTo>
                    <a:pt x="79739" y="38271"/>
                  </a:lnTo>
                  <a:lnTo>
                    <a:pt x="83765" y="35933"/>
                  </a:lnTo>
                  <a:close/>
                  <a:moveTo>
                    <a:pt x="92562" y="35933"/>
                  </a:moveTo>
                  <a:lnTo>
                    <a:pt x="96632" y="38271"/>
                  </a:lnTo>
                  <a:lnTo>
                    <a:pt x="92594" y="40619"/>
                  </a:lnTo>
                  <a:lnTo>
                    <a:pt x="88536" y="38271"/>
                  </a:lnTo>
                  <a:lnTo>
                    <a:pt x="92562" y="35933"/>
                  </a:lnTo>
                  <a:close/>
                  <a:moveTo>
                    <a:pt x="101370" y="35933"/>
                  </a:moveTo>
                  <a:lnTo>
                    <a:pt x="105429" y="38271"/>
                  </a:lnTo>
                  <a:lnTo>
                    <a:pt x="101392" y="40619"/>
                  </a:lnTo>
                  <a:lnTo>
                    <a:pt x="97333" y="38271"/>
                  </a:lnTo>
                  <a:lnTo>
                    <a:pt x="101370" y="35933"/>
                  </a:lnTo>
                  <a:close/>
                  <a:moveTo>
                    <a:pt x="17797" y="38483"/>
                  </a:moveTo>
                  <a:lnTo>
                    <a:pt x="21855" y="40821"/>
                  </a:lnTo>
                  <a:lnTo>
                    <a:pt x="17818" y="43169"/>
                  </a:lnTo>
                  <a:lnTo>
                    <a:pt x="13759" y="40821"/>
                  </a:lnTo>
                  <a:lnTo>
                    <a:pt x="17797" y="38483"/>
                  </a:lnTo>
                  <a:close/>
                  <a:moveTo>
                    <a:pt x="35306" y="23194"/>
                  </a:moveTo>
                  <a:lnTo>
                    <a:pt x="39365" y="25532"/>
                  </a:lnTo>
                  <a:lnTo>
                    <a:pt x="36613" y="27125"/>
                  </a:lnTo>
                  <a:lnTo>
                    <a:pt x="36762" y="27210"/>
                  </a:lnTo>
                  <a:lnTo>
                    <a:pt x="36868" y="27274"/>
                  </a:lnTo>
                  <a:lnTo>
                    <a:pt x="36964" y="27338"/>
                  </a:lnTo>
                  <a:lnTo>
                    <a:pt x="39715" y="25734"/>
                  </a:lnTo>
                  <a:lnTo>
                    <a:pt x="43774" y="28082"/>
                  </a:lnTo>
                  <a:lnTo>
                    <a:pt x="39747" y="30430"/>
                  </a:lnTo>
                  <a:lnTo>
                    <a:pt x="37027" y="28857"/>
                  </a:lnTo>
                  <a:lnTo>
                    <a:pt x="36911" y="28942"/>
                  </a:lnTo>
                  <a:lnTo>
                    <a:pt x="36772" y="29027"/>
                  </a:lnTo>
                  <a:lnTo>
                    <a:pt x="36698" y="29070"/>
                  </a:lnTo>
                  <a:lnTo>
                    <a:pt x="39397" y="30632"/>
                  </a:lnTo>
                  <a:lnTo>
                    <a:pt x="35359" y="32969"/>
                  </a:lnTo>
                  <a:lnTo>
                    <a:pt x="32639" y="31407"/>
                  </a:lnTo>
                  <a:lnTo>
                    <a:pt x="32533" y="31482"/>
                  </a:lnTo>
                  <a:lnTo>
                    <a:pt x="32416" y="31556"/>
                  </a:lnTo>
                  <a:lnTo>
                    <a:pt x="32310" y="31620"/>
                  </a:lnTo>
                  <a:lnTo>
                    <a:pt x="35009" y="33181"/>
                  </a:lnTo>
                  <a:lnTo>
                    <a:pt x="30971" y="35519"/>
                  </a:lnTo>
                  <a:lnTo>
                    <a:pt x="28262" y="33957"/>
                  </a:lnTo>
                  <a:lnTo>
                    <a:pt x="28166" y="34021"/>
                  </a:lnTo>
                  <a:lnTo>
                    <a:pt x="28060" y="34085"/>
                  </a:lnTo>
                  <a:lnTo>
                    <a:pt x="27922" y="34170"/>
                  </a:lnTo>
                  <a:lnTo>
                    <a:pt x="30621" y="35731"/>
                  </a:lnTo>
                  <a:lnTo>
                    <a:pt x="28018" y="37293"/>
                  </a:lnTo>
                  <a:lnTo>
                    <a:pt x="28166" y="37389"/>
                  </a:lnTo>
                  <a:lnTo>
                    <a:pt x="28294" y="37484"/>
                  </a:lnTo>
                  <a:lnTo>
                    <a:pt x="30971" y="35933"/>
                  </a:lnTo>
                  <a:lnTo>
                    <a:pt x="35041" y="38271"/>
                  </a:lnTo>
                  <a:lnTo>
                    <a:pt x="31003" y="40619"/>
                  </a:lnTo>
                  <a:lnTo>
                    <a:pt x="28198" y="38993"/>
                  </a:lnTo>
                  <a:lnTo>
                    <a:pt x="28028" y="39110"/>
                  </a:lnTo>
                  <a:lnTo>
                    <a:pt x="27848" y="39206"/>
                  </a:lnTo>
                  <a:lnTo>
                    <a:pt x="30653" y="40821"/>
                  </a:lnTo>
                  <a:lnTo>
                    <a:pt x="26615" y="43169"/>
                  </a:lnTo>
                  <a:lnTo>
                    <a:pt x="22557" y="40821"/>
                  </a:lnTo>
                  <a:lnTo>
                    <a:pt x="25234" y="39269"/>
                  </a:lnTo>
                  <a:lnTo>
                    <a:pt x="25043" y="39195"/>
                  </a:lnTo>
                  <a:lnTo>
                    <a:pt x="24841" y="39089"/>
                  </a:lnTo>
                  <a:lnTo>
                    <a:pt x="22206" y="40619"/>
                  </a:lnTo>
                  <a:lnTo>
                    <a:pt x="18147" y="38271"/>
                  </a:lnTo>
                  <a:lnTo>
                    <a:pt x="20804" y="36730"/>
                  </a:lnTo>
                  <a:lnTo>
                    <a:pt x="20655" y="36666"/>
                  </a:lnTo>
                  <a:lnTo>
                    <a:pt x="20517" y="36592"/>
                  </a:lnTo>
                  <a:lnTo>
                    <a:pt x="20432" y="36539"/>
                  </a:lnTo>
                  <a:lnTo>
                    <a:pt x="17797" y="38069"/>
                  </a:lnTo>
                  <a:lnTo>
                    <a:pt x="15077" y="36507"/>
                  </a:lnTo>
                  <a:lnTo>
                    <a:pt x="14981" y="36571"/>
                  </a:lnTo>
                  <a:lnTo>
                    <a:pt x="14886" y="36634"/>
                  </a:lnTo>
                  <a:lnTo>
                    <a:pt x="14737" y="36709"/>
                  </a:lnTo>
                  <a:lnTo>
                    <a:pt x="17436" y="38271"/>
                  </a:lnTo>
                  <a:lnTo>
                    <a:pt x="13409" y="40619"/>
                  </a:lnTo>
                  <a:lnTo>
                    <a:pt x="9350" y="38271"/>
                  </a:lnTo>
                  <a:lnTo>
                    <a:pt x="11974" y="36751"/>
                  </a:lnTo>
                  <a:lnTo>
                    <a:pt x="11858" y="36698"/>
                  </a:lnTo>
                  <a:lnTo>
                    <a:pt x="11741" y="36634"/>
                  </a:lnTo>
                  <a:lnTo>
                    <a:pt x="11613" y="36549"/>
                  </a:lnTo>
                  <a:lnTo>
                    <a:pt x="8989" y="38069"/>
                  </a:lnTo>
                  <a:lnTo>
                    <a:pt x="4930" y="35731"/>
                  </a:lnTo>
                  <a:lnTo>
                    <a:pt x="8968" y="33383"/>
                  </a:lnTo>
                  <a:lnTo>
                    <a:pt x="11603" y="34903"/>
                  </a:lnTo>
                  <a:lnTo>
                    <a:pt x="11730" y="34818"/>
                  </a:lnTo>
                  <a:lnTo>
                    <a:pt x="11847" y="34754"/>
                  </a:lnTo>
                  <a:lnTo>
                    <a:pt x="11953" y="34701"/>
                  </a:lnTo>
                  <a:lnTo>
                    <a:pt x="9318" y="33181"/>
                  </a:lnTo>
                  <a:lnTo>
                    <a:pt x="11964" y="31641"/>
                  </a:lnTo>
                  <a:lnTo>
                    <a:pt x="11794" y="31556"/>
                  </a:lnTo>
                  <a:lnTo>
                    <a:pt x="11613" y="31439"/>
                  </a:lnTo>
                  <a:lnTo>
                    <a:pt x="8968" y="32980"/>
                  </a:lnTo>
                  <a:lnTo>
                    <a:pt x="4909" y="30632"/>
                  </a:lnTo>
                  <a:lnTo>
                    <a:pt x="8936" y="28284"/>
                  </a:lnTo>
                  <a:lnTo>
                    <a:pt x="11624" y="29835"/>
                  </a:lnTo>
                  <a:lnTo>
                    <a:pt x="11783" y="29728"/>
                  </a:lnTo>
                  <a:lnTo>
                    <a:pt x="11974" y="29633"/>
                  </a:lnTo>
                  <a:lnTo>
                    <a:pt x="9286" y="28082"/>
                  </a:lnTo>
                  <a:lnTo>
                    <a:pt x="13324" y="25734"/>
                  </a:lnTo>
                  <a:lnTo>
                    <a:pt x="17382" y="28082"/>
                  </a:lnTo>
                  <a:lnTo>
                    <a:pt x="14716" y="29633"/>
                  </a:lnTo>
                  <a:lnTo>
                    <a:pt x="14928" y="29728"/>
                  </a:lnTo>
                  <a:lnTo>
                    <a:pt x="15077" y="29835"/>
                  </a:lnTo>
                  <a:lnTo>
                    <a:pt x="17733" y="28284"/>
                  </a:lnTo>
                  <a:lnTo>
                    <a:pt x="21792" y="30632"/>
                  </a:lnTo>
                  <a:lnTo>
                    <a:pt x="19136" y="32172"/>
                  </a:lnTo>
                  <a:lnTo>
                    <a:pt x="19284" y="32257"/>
                  </a:lnTo>
                  <a:lnTo>
                    <a:pt x="19390" y="32321"/>
                  </a:lnTo>
                  <a:lnTo>
                    <a:pt x="19486" y="32385"/>
                  </a:lnTo>
                  <a:lnTo>
                    <a:pt x="22153" y="30833"/>
                  </a:lnTo>
                  <a:lnTo>
                    <a:pt x="24777" y="32353"/>
                  </a:lnTo>
                  <a:lnTo>
                    <a:pt x="24915" y="32268"/>
                  </a:lnTo>
                  <a:lnTo>
                    <a:pt x="25022" y="32215"/>
                  </a:lnTo>
                  <a:lnTo>
                    <a:pt x="25138" y="32151"/>
                  </a:lnTo>
                  <a:lnTo>
                    <a:pt x="22504" y="30632"/>
                  </a:lnTo>
                  <a:lnTo>
                    <a:pt x="26530" y="28284"/>
                  </a:lnTo>
                  <a:lnTo>
                    <a:pt x="29165" y="29803"/>
                  </a:lnTo>
                  <a:lnTo>
                    <a:pt x="29271" y="29739"/>
                  </a:lnTo>
                  <a:lnTo>
                    <a:pt x="29399" y="29675"/>
                  </a:lnTo>
                  <a:lnTo>
                    <a:pt x="29526" y="29612"/>
                  </a:lnTo>
                  <a:lnTo>
                    <a:pt x="26892" y="28082"/>
                  </a:lnTo>
                  <a:lnTo>
                    <a:pt x="30918" y="25734"/>
                  </a:lnTo>
                  <a:lnTo>
                    <a:pt x="33553" y="27253"/>
                  </a:lnTo>
                  <a:lnTo>
                    <a:pt x="33628" y="27210"/>
                  </a:lnTo>
                  <a:lnTo>
                    <a:pt x="33766" y="27136"/>
                  </a:lnTo>
                  <a:lnTo>
                    <a:pt x="33925" y="27062"/>
                  </a:lnTo>
                  <a:lnTo>
                    <a:pt x="31269" y="25532"/>
                  </a:lnTo>
                  <a:lnTo>
                    <a:pt x="35306" y="23194"/>
                  </a:lnTo>
                  <a:close/>
                  <a:moveTo>
                    <a:pt x="35391" y="38483"/>
                  </a:moveTo>
                  <a:lnTo>
                    <a:pt x="39450" y="40821"/>
                  </a:lnTo>
                  <a:lnTo>
                    <a:pt x="35412" y="43169"/>
                  </a:lnTo>
                  <a:lnTo>
                    <a:pt x="31354" y="40821"/>
                  </a:lnTo>
                  <a:lnTo>
                    <a:pt x="35391" y="38483"/>
                  </a:lnTo>
                  <a:close/>
                  <a:moveTo>
                    <a:pt x="44188" y="38483"/>
                  </a:moveTo>
                  <a:lnTo>
                    <a:pt x="48247" y="40821"/>
                  </a:lnTo>
                  <a:lnTo>
                    <a:pt x="44220" y="43169"/>
                  </a:lnTo>
                  <a:lnTo>
                    <a:pt x="40151" y="40821"/>
                  </a:lnTo>
                  <a:lnTo>
                    <a:pt x="44188" y="38483"/>
                  </a:lnTo>
                  <a:close/>
                  <a:moveTo>
                    <a:pt x="79388" y="38483"/>
                  </a:moveTo>
                  <a:lnTo>
                    <a:pt x="83447" y="40821"/>
                  </a:lnTo>
                  <a:lnTo>
                    <a:pt x="79409" y="43169"/>
                  </a:lnTo>
                  <a:lnTo>
                    <a:pt x="75351" y="40821"/>
                  </a:lnTo>
                  <a:lnTo>
                    <a:pt x="79388" y="38483"/>
                  </a:lnTo>
                  <a:close/>
                  <a:moveTo>
                    <a:pt x="96982" y="38483"/>
                  </a:moveTo>
                  <a:lnTo>
                    <a:pt x="101041" y="40821"/>
                  </a:lnTo>
                  <a:lnTo>
                    <a:pt x="97004" y="43169"/>
                  </a:lnTo>
                  <a:lnTo>
                    <a:pt x="92945" y="40821"/>
                  </a:lnTo>
                  <a:lnTo>
                    <a:pt x="96982" y="38483"/>
                  </a:lnTo>
                  <a:close/>
                  <a:moveTo>
                    <a:pt x="22206" y="41022"/>
                  </a:moveTo>
                  <a:lnTo>
                    <a:pt x="26265" y="43370"/>
                  </a:lnTo>
                  <a:lnTo>
                    <a:pt x="22238" y="45718"/>
                  </a:lnTo>
                  <a:lnTo>
                    <a:pt x="18169" y="43370"/>
                  </a:lnTo>
                  <a:lnTo>
                    <a:pt x="22206" y="41022"/>
                  </a:lnTo>
                  <a:close/>
                  <a:moveTo>
                    <a:pt x="31003" y="41022"/>
                  </a:moveTo>
                  <a:lnTo>
                    <a:pt x="35062" y="43370"/>
                  </a:lnTo>
                  <a:lnTo>
                    <a:pt x="31035" y="45718"/>
                  </a:lnTo>
                  <a:lnTo>
                    <a:pt x="26976" y="43370"/>
                  </a:lnTo>
                  <a:lnTo>
                    <a:pt x="31003" y="41022"/>
                  </a:lnTo>
                  <a:close/>
                  <a:moveTo>
                    <a:pt x="39800" y="41033"/>
                  </a:moveTo>
                  <a:lnTo>
                    <a:pt x="43859" y="43370"/>
                  </a:lnTo>
                  <a:lnTo>
                    <a:pt x="39832" y="45718"/>
                  </a:lnTo>
                  <a:lnTo>
                    <a:pt x="35774" y="43370"/>
                  </a:lnTo>
                  <a:lnTo>
                    <a:pt x="39800" y="41033"/>
                  </a:lnTo>
                  <a:close/>
                  <a:moveTo>
                    <a:pt x="75000" y="41022"/>
                  </a:moveTo>
                  <a:lnTo>
                    <a:pt x="79059" y="43370"/>
                  </a:lnTo>
                  <a:lnTo>
                    <a:pt x="75021" y="45718"/>
                  </a:lnTo>
                  <a:lnTo>
                    <a:pt x="70963" y="43370"/>
                  </a:lnTo>
                  <a:lnTo>
                    <a:pt x="75000" y="41022"/>
                  </a:lnTo>
                  <a:close/>
                  <a:moveTo>
                    <a:pt x="26626" y="43572"/>
                  </a:moveTo>
                  <a:lnTo>
                    <a:pt x="30685" y="45920"/>
                  </a:lnTo>
                  <a:lnTo>
                    <a:pt x="26647" y="48268"/>
                  </a:lnTo>
                  <a:lnTo>
                    <a:pt x="22589" y="45920"/>
                  </a:lnTo>
                  <a:lnTo>
                    <a:pt x="26626" y="43572"/>
                  </a:lnTo>
                  <a:close/>
                  <a:moveTo>
                    <a:pt x="35423" y="43572"/>
                  </a:moveTo>
                  <a:lnTo>
                    <a:pt x="39482" y="45920"/>
                  </a:lnTo>
                  <a:lnTo>
                    <a:pt x="35444" y="48268"/>
                  </a:lnTo>
                  <a:lnTo>
                    <a:pt x="31386" y="45920"/>
                  </a:lnTo>
                  <a:lnTo>
                    <a:pt x="35423" y="43572"/>
                  </a:lnTo>
                  <a:close/>
                  <a:moveTo>
                    <a:pt x="52986" y="38483"/>
                  </a:moveTo>
                  <a:lnTo>
                    <a:pt x="57044" y="40821"/>
                  </a:lnTo>
                  <a:lnTo>
                    <a:pt x="54324" y="42404"/>
                  </a:lnTo>
                  <a:lnTo>
                    <a:pt x="54505" y="42489"/>
                  </a:lnTo>
                  <a:lnTo>
                    <a:pt x="54675" y="42605"/>
                  </a:lnTo>
                  <a:lnTo>
                    <a:pt x="57405" y="41022"/>
                  </a:lnTo>
                  <a:lnTo>
                    <a:pt x="61464" y="43370"/>
                  </a:lnTo>
                  <a:lnTo>
                    <a:pt x="57427" y="45718"/>
                  </a:lnTo>
                  <a:lnTo>
                    <a:pt x="54739" y="44157"/>
                  </a:lnTo>
                  <a:lnTo>
                    <a:pt x="54632" y="44242"/>
                  </a:lnTo>
                  <a:lnTo>
                    <a:pt x="54516" y="44316"/>
                  </a:lnTo>
                  <a:lnTo>
                    <a:pt x="54399" y="44369"/>
                  </a:lnTo>
                  <a:lnTo>
                    <a:pt x="57076" y="45920"/>
                  </a:lnTo>
                  <a:lnTo>
                    <a:pt x="53039" y="48268"/>
                  </a:lnTo>
                  <a:lnTo>
                    <a:pt x="48980" y="45920"/>
                  </a:lnTo>
                  <a:lnTo>
                    <a:pt x="51573" y="44412"/>
                  </a:lnTo>
                  <a:lnTo>
                    <a:pt x="51371" y="44316"/>
                  </a:lnTo>
                  <a:lnTo>
                    <a:pt x="51222" y="44210"/>
                  </a:lnTo>
                  <a:lnTo>
                    <a:pt x="48630" y="45718"/>
                  </a:lnTo>
                  <a:lnTo>
                    <a:pt x="44571" y="43370"/>
                  </a:lnTo>
                  <a:lnTo>
                    <a:pt x="48608" y="41022"/>
                  </a:lnTo>
                  <a:lnTo>
                    <a:pt x="51254" y="42563"/>
                  </a:lnTo>
                  <a:lnTo>
                    <a:pt x="51360" y="42489"/>
                  </a:lnTo>
                  <a:lnTo>
                    <a:pt x="51488" y="42425"/>
                  </a:lnTo>
                  <a:lnTo>
                    <a:pt x="51626" y="42361"/>
                  </a:lnTo>
                  <a:lnTo>
                    <a:pt x="48959" y="40821"/>
                  </a:lnTo>
                  <a:lnTo>
                    <a:pt x="52986" y="38483"/>
                  </a:lnTo>
                  <a:close/>
                  <a:moveTo>
                    <a:pt x="79409" y="43572"/>
                  </a:moveTo>
                  <a:lnTo>
                    <a:pt x="83468" y="45920"/>
                  </a:lnTo>
                  <a:lnTo>
                    <a:pt x="79441" y="48268"/>
                  </a:lnTo>
                  <a:lnTo>
                    <a:pt x="75382" y="45920"/>
                  </a:lnTo>
                  <a:lnTo>
                    <a:pt x="79409" y="43572"/>
                  </a:lnTo>
                  <a:close/>
                  <a:moveTo>
                    <a:pt x="88185" y="38483"/>
                  </a:moveTo>
                  <a:lnTo>
                    <a:pt x="92244" y="40821"/>
                  </a:lnTo>
                  <a:lnTo>
                    <a:pt x="89418" y="42457"/>
                  </a:lnTo>
                  <a:lnTo>
                    <a:pt x="89588" y="42574"/>
                  </a:lnTo>
                  <a:lnTo>
                    <a:pt x="89736" y="42690"/>
                  </a:lnTo>
                  <a:lnTo>
                    <a:pt x="92594" y="41022"/>
                  </a:lnTo>
                  <a:lnTo>
                    <a:pt x="96653" y="43370"/>
                  </a:lnTo>
                  <a:lnTo>
                    <a:pt x="92626" y="45718"/>
                  </a:lnTo>
                  <a:lnTo>
                    <a:pt x="89747" y="44050"/>
                  </a:lnTo>
                  <a:lnTo>
                    <a:pt x="89598" y="44167"/>
                  </a:lnTo>
                  <a:lnTo>
                    <a:pt x="89428" y="44284"/>
                  </a:lnTo>
                  <a:lnTo>
                    <a:pt x="92276" y="45920"/>
                  </a:lnTo>
                  <a:lnTo>
                    <a:pt x="88238" y="48268"/>
                  </a:lnTo>
                  <a:lnTo>
                    <a:pt x="84180" y="45920"/>
                  </a:lnTo>
                  <a:lnTo>
                    <a:pt x="86687" y="44465"/>
                  </a:lnTo>
                  <a:lnTo>
                    <a:pt x="86485" y="44380"/>
                  </a:lnTo>
                  <a:lnTo>
                    <a:pt x="86294" y="44284"/>
                  </a:lnTo>
                  <a:lnTo>
                    <a:pt x="83829" y="45718"/>
                  </a:lnTo>
                  <a:lnTo>
                    <a:pt x="79760" y="43370"/>
                  </a:lnTo>
                  <a:lnTo>
                    <a:pt x="83797" y="41022"/>
                  </a:lnTo>
                  <a:lnTo>
                    <a:pt x="86283" y="42467"/>
                  </a:lnTo>
                  <a:lnTo>
                    <a:pt x="86475" y="42361"/>
                  </a:lnTo>
                  <a:lnTo>
                    <a:pt x="86676" y="42276"/>
                  </a:lnTo>
                  <a:lnTo>
                    <a:pt x="84148" y="40821"/>
                  </a:lnTo>
                  <a:lnTo>
                    <a:pt x="88185" y="38483"/>
                  </a:lnTo>
                  <a:close/>
                  <a:moveTo>
                    <a:pt x="31035" y="46122"/>
                  </a:moveTo>
                  <a:lnTo>
                    <a:pt x="35094" y="48470"/>
                  </a:lnTo>
                  <a:lnTo>
                    <a:pt x="31056" y="50808"/>
                  </a:lnTo>
                  <a:lnTo>
                    <a:pt x="26998" y="48470"/>
                  </a:lnTo>
                  <a:lnTo>
                    <a:pt x="31035" y="46122"/>
                  </a:lnTo>
                  <a:close/>
                  <a:moveTo>
                    <a:pt x="75032" y="46122"/>
                  </a:moveTo>
                  <a:lnTo>
                    <a:pt x="79090" y="48470"/>
                  </a:lnTo>
                  <a:lnTo>
                    <a:pt x="75053" y="50808"/>
                  </a:lnTo>
                  <a:lnTo>
                    <a:pt x="70994" y="48470"/>
                  </a:lnTo>
                  <a:lnTo>
                    <a:pt x="75032" y="46122"/>
                  </a:lnTo>
                  <a:close/>
                  <a:moveTo>
                    <a:pt x="83829" y="46122"/>
                  </a:moveTo>
                  <a:lnTo>
                    <a:pt x="87888" y="48470"/>
                  </a:lnTo>
                  <a:lnTo>
                    <a:pt x="83850" y="50808"/>
                  </a:lnTo>
                  <a:lnTo>
                    <a:pt x="79792" y="48470"/>
                  </a:lnTo>
                  <a:lnTo>
                    <a:pt x="83829" y="46122"/>
                  </a:lnTo>
                  <a:close/>
                  <a:moveTo>
                    <a:pt x="35444" y="48672"/>
                  </a:moveTo>
                  <a:lnTo>
                    <a:pt x="39503" y="51020"/>
                  </a:lnTo>
                  <a:lnTo>
                    <a:pt x="35476" y="53358"/>
                  </a:lnTo>
                  <a:lnTo>
                    <a:pt x="31418" y="51020"/>
                  </a:lnTo>
                  <a:lnTo>
                    <a:pt x="35444" y="48672"/>
                  </a:lnTo>
                  <a:close/>
                  <a:moveTo>
                    <a:pt x="70644" y="48672"/>
                  </a:moveTo>
                  <a:lnTo>
                    <a:pt x="74702" y="51020"/>
                  </a:lnTo>
                  <a:lnTo>
                    <a:pt x="70665" y="53358"/>
                  </a:lnTo>
                  <a:lnTo>
                    <a:pt x="66606" y="51020"/>
                  </a:lnTo>
                  <a:lnTo>
                    <a:pt x="70644" y="48672"/>
                  </a:lnTo>
                  <a:close/>
                  <a:moveTo>
                    <a:pt x="79441" y="48672"/>
                  </a:moveTo>
                  <a:lnTo>
                    <a:pt x="83500" y="51020"/>
                  </a:lnTo>
                  <a:lnTo>
                    <a:pt x="79473" y="53358"/>
                  </a:lnTo>
                  <a:lnTo>
                    <a:pt x="75404" y="51020"/>
                  </a:lnTo>
                  <a:lnTo>
                    <a:pt x="79441" y="48672"/>
                  </a:lnTo>
                  <a:close/>
                  <a:moveTo>
                    <a:pt x="66256" y="51222"/>
                  </a:moveTo>
                  <a:lnTo>
                    <a:pt x="70314" y="53559"/>
                  </a:lnTo>
                  <a:lnTo>
                    <a:pt x="66288" y="55907"/>
                  </a:lnTo>
                  <a:lnTo>
                    <a:pt x="62229" y="53559"/>
                  </a:lnTo>
                  <a:lnTo>
                    <a:pt x="66256" y="51222"/>
                  </a:lnTo>
                  <a:close/>
                  <a:moveTo>
                    <a:pt x="75053" y="51222"/>
                  </a:moveTo>
                  <a:lnTo>
                    <a:pt x="79112" y="53559"/>
                  </a:lnTo>
                  <a:lnTo>
                    <a:pt x="75085" y="55907"/>
                  </a:lnTo>
                  <a:lnTo>
                    <a:pt x="71026" y="53559"/>
                  </a:lnTo>
                  <a:lnTo>
                    <a:pt x="75053" y="51222"/>
                  </a:lnTo>
                  <a:close/>
                  <a:moveTo>
                    <a:pt x="70676" y="53772"/>
                  </a:moveTo>
                  <a:lnTo>
                    <a:pt x="74734" y="56109"/>
                  </a:lnTo>
                  <a:lnTo>
                    <a:pt x="70697" y="58457"/>
                  </a:lnTo>
                  <a:lnTo>
                    <a:pt x="66638" y="56109"/>
                  </a:lnTo>
                  <a:lnTo>
                    <a:pt x="70676" y="53772"/>
                  </a:lnTo>
                  <a:close/>
                  <a:moveTo>
                    <a:pt x="48693" y="56311"/>
                  </a:moveTo>
                  <a:lnTo>
                    <a:pt x="52752" y="58659"/>
                  </a:lnTo>
                  <a:lnTo>
                    <a:pt x="48715" y="61007"/>
                  </a:lnTo>
                  <a:lnTo>
                    <a:pt x="44656" y="58659"/>
                  </a:lnTo>
                  <a:lnTo>
                    <a:pt x="48693" y="56311"/>
                  </a:lnTo>
                  <a:close/>
                  <a:moveTo>
                    <a:pt x="66288" y="56322"/>
                  </a:moveTo>
                  <a:lnTo>
                    <a:pt x="70346" y="58659"/>
                  </a:lnTo>
                  <a:lnTo>
                    <a:pt x="66309" y="61007"/>
                  </a:lnTo>
                  <a:lnTo>
                    <a:pt x="62250" y="58659"/>
                  </a:lnTo>
                  <a:lnTo>
                    <a:pt x="66288" y="56322"/>
                  </a:lnTo>
                  <a:close/>
                  <a:moveTo>
                    <a:pt x="66171" y="35933"/>
                  </a:moveTo>
                  <a:lnTo>
                    <a:pt x="70229" y="38271"/>
                  </a:lnTo>
                  <a:lnTo>
                    <a:pt x="67403" y="39917"/>
                  </a:lnTo>
                  <a:lnTo>
                    <a:pt x="67552" y="39992"/>
                  </a:lnTo>
                  <a:lnTo>
                    <a:pt x="67658" y="40056"/>
                  </a:lnTo>
                  <a:lnTo>
                    <a:pt x="67754" y="40130"/>
                  </a:lnTo>
                  <a:lnTo>
                    <a:pt x="70591" y="38483"/>
                  </a:lnTo>
                  <a:lnTo>
                    <a:pt x="74649" y="40821"/>
                  </a:lnTo>
                  <a:lnTo>
                    <a:pt x="70612" y="43169"/>
                  </a:lnTo>
                  <a:lnTo>
                    <a:pt x="67871" y="41586"/>
                  </a:lnTo>
                  <a:lnTo>
                    <a:pt x="67733" y="41702"/>
                  </a:lnTo>
                  <a:lnTo>
                    <a:pt x="67563" y="41809"/>
                  </a:lnTo>
                  <a:lnTo>
                    <a:pt x="70261" y="43370"/>
                  </a:lnTo>
                  <a:lnTo>
                    <a:pt x="67510" y="44964"/>
                  </a:lnTo>
                  <a:lnTo>
                    <a:pt x="67658" y="45049"/>
                  </a:lnTo>
                  <a:lnTo>
                    <a:pt x="67765" y="45113"/>
                  </a:lnTo>
                  <a:lnTo>
                    <a:pt x="67860" y="45177"/>
                  </a:lnTo>
                  <a:lnTo>
                    <a:pt x="70612" y="43572"/>
                  </a:lnTo>
                  <a:lnTo>
                    <a:pt x="74671" y="45920"/>
                  </a:lnTo>
                  <a:lnTo>
                    <a:pt x="70644" y="48268"/>
                  </a:lnTo>
                  <a:lnTo>
                    <a:pt x="67924" y="46696"/>
                  </a:lnTo>
                  <a:lnTo>
                    <a:pt x="67796" y="46781"/>
                  </a:lnTo>
                  <a:lnTo>
                    <a:pt x="67584" y="46908"/>
                  </a:lnTo>
                  <a:lnTo>
                    <a:pt x="70293" y="48470"/>
                  </a:lnTo>
                  <a:lnTo>
                    <a:pt x="66256" y="50808"/>
                  </a:lnTo>
                  <a:lnTo>
                    <a:pt x="63536" y="49246"/>
                  </a:lnTo>
                  <a:lnTo>
                    <a:pt x="63430" y="49320"/>
                  </a:lnTo>
                  <a:lnTo>
                    <a:pt x="63313" y="49395"/>
                  </a:lnTo>
                  <a:lnTo>
                    <a:pt x="63207" y="49458"/>
                  </a:lnTo>
                  <a:lnTo>
                    <a:pt x="65905" y="51020"/>
                  </a:lnTo>
                  <a:lnTo>
                    <a:pt x="61868" y="53358"/>
                  </a:lnTo>
                  <a:lnTo>
                    <a:pt x="59159" y="51796"/>
                  </a:lnTo>
                  <a:lnTo>
                    <a:pt x="59063" y="51860"/>
                  </a:lnTo>
                  <a:lnTo>
                    <a:pt x="58957" y="51923"/>
                  </a:lnTo>
                  <a:lnTo>
                    <a:pt x="58819" y="51998"/>
                  </a:lnTo>
                  <a:lnTo>
                    <a:pt x="61517" y="53559"/>
                  </a:lnTo>
                  <a:lnTo>
                    <a:pt x="58904" y="55132"/>
                  </a:lnTo>
                  <a:lnTo>
                    <a:pt x="59063" y="55228"/>
                  </a:lnTo>
                  <a:lnTo>
                    <a:pt x="59190" y="55323"/>
                  </a:lnTo>
                  <a:lnTo>
                    <a:pt x="61868" y="53772"/>
                  </a:lnTo>
                  <a:lnTo>
                    <a:pt x="65937" y="56109"/>
                  </a:lnTo>
                  <a:lnTo>
                    <a:pt x="61900" y="58457"/>
                  </a:lnTo>
                  <a:lnTo>
                    <a:pt x="59084" y="56832"/>
                  </a:lnTo>
                  <a:lnTo>
                    <a:pt x="58914" y="56949"/>
                  </a:lnTo>
                  <a:lnTo>
                    <a:pt x="58744" y="57034"/>
                  </a:lnTo>
                  <a:lnTo>
                    <a:pt x="61549" y="58659"/>
                  </a:lnTo>
                  <a:lnTo>
                    <a:pt x="59042" y="60115"/>
                  </a:lnTo>
                  <a:lnTo>
                    <a:pt x="59244" y="60200"/>
                  </a:lnTo>
                  <a:lnTo>
                    <a:pt x="59435" y="60295"/>
                  </a:lnTo>
                  <a:lnTo>
                    <a:pt x="61900" y="58861"/>
                  </a:lnTo>
                  <a:lnTo>
                    <a:pt x="65958" y="61209"/>
                  </a:lnTo>
                  <a:lnTo>
                    <a:pt x="61932" y="63557"/>
                  </a:lnTo>
                  <a:lnTo>
                    <a:pt x="59445" y="62123"/>
                  </a:lnTo>
                  <a:lnTo>
                    <a:pt x="59254" y="62218"/>
                  </a:lnTo>
                  <a:lnTo>
                    <a:pt x="59052" y="62303"/>
                  </a:lnTo>
                  <a:lnTo>
                    <a:pt x="61581" y="63759"/>
                  </a:lnTo>
                  <a:lnTo>
                    <a:pt x="57544" y="66096"/>
                  </a:lnTo>
                  <a:lnTo>
                    <a:pt x="53485" y="63759"/>
                  </a:lnTo>
                  <a:lnTo>
                    <a:pt x="56301" y="62123"/>
                  </a:lnTo>
                  <a:lnTo>
                    <a:pt x="56131" y="62006"/>
                  </a:lnTo>
                  <a:lnTo>
                    <a:pt x="55992" y="61889"/>
                  </a:lnTo>
                  <a:lnTo>
                    <a:pt x="53134" y="63557"/>
                  </a:lnTo>
                  <a:lnTo>
                    <a:pt x="49065" y="61209"/>
                  </a:lnTo>
                  <a:lnTo>
                    <a:pt x="53103" y="58861"/>
                  </a:lnTo>
                  <a:lnTo>
                    <a:pt x="55982" y="60529"/>
                  </a:lnTo>
                  <a:lnTo>
                    <a:pt x="56131" y="60412"/>
                  </a:lnTo>
                  <a:lnTo>
                    <a:pt x="56290" y="60295"/>
                  </a:lnTo>
                  <a:lnTo>
                    <a:pt x="53453" y="58659"/>
                  </a:lnTo>
                  <a:lnTo>
                    <a:pt x="56120" y="57108"/>
                  </a:lnTo>
                  <a:lnTo>
                    <a:pt x="55939" y="57034"/>
                  </a:lnTo>
                  <a:lnTo>
                    <a:pt x="55737" y="56927"/>
                  </a:lnTo>
                  <a:lnTo>
                    <a:pt x="53103" y="58457"/>
                  </a:lnTo>
                  <a:lnTo>
                    <a:pt x="49044" y="56109"/>
                  </a:lnTo>
                  <a:lnTo>
                    <a:pt x="51700" y="54569"/>
                  </a:lnTo>
                  <a:lnTo>
                    <a:pt x="51551" y="54505"/>
                  </a:lnTo>
                  <a:lnTo>
                    <a:pt x="51413" y="54431"/>
                  </a:lnTo>
                  <a:lnTo>
                    <a:pt x="51328" y="54378"/>
                  </a:lnTo>
                  <a:lnTo>
                    <a:pt x="48683" y="55907"/>
                  </a:lnTo>
                  <a:lnTo>
                    <a:pt x="45973" y="54346"/>
                  </a:lnTo>
                  <a:lnTo>
                    <a:pt x="45878" y="54409"/>
                  </a:lnTo>
                  <a:lnTo>
                    <a:pt x="45782" y="54473"/>
                  </a:lnTo>
                  <a:lnTo>
                    <a:pt x="45633" y="54548"/>
                  </a:lnTo>
                  <a:lnTo>
                    <a:pt x="48332" y="56109"/>
                  </a:lnTo>
                  <a:lnTo>
                    <a:pt x="44305" y="58457"/>
                  </a:lnTo>
                  <a:lnTo>
                    <a:pt x="40247" y="56109"/>
                  </a:lnTo>
                  <a:lnTo>
                    <a:pt x="42860" y="54590"/>
                  </a:lnTo>
                  <a:lnTo>
                    <a:pt x="42754" y="54537"/>
                  </a:lnTo>
                  <a:lnTo>
                    <a:pt x="42637" y="54473"/>
                  </a:lnTo>
                  <a:lnTo>
                    <a:pt x="42499" y="54388"/>
                  </a:lnTo>
                  <a:lnTo>
                    <a:pt x="39885" y="55907"/>
                  </a:lnTo>
                  <a:lnTo>
                    <a:pt x="35827" y="53559"/>
                  </a:lnTo>
                  <a:lnTo>
                    <a:pt x="39864" y="51222"/>
                  </a:lnTo>
                  <a:lnTo>
                    <a:pt x="42499" y="52741"/>
                  </a:lnTo>
                  <a:lnTo>
                    <a:pt x="42627" y="52656"/>
                  </a:lnTo>
                  <a:lnTo>
                    <a:pt x="42743" y="52593"/>
                  </a:lnTo>
                  <a:lnTo>
                    <a:pt x="42850" y="52539"/>
                  </a:lnTo>
                  <a:lnTo>
                    <a:pt x="40215" y="51020"/>
                  </a:lnTo>
                  <a:lnTo>
                    <a:pt x="42860" y="49480"/>
                  </a:lnTo>
                  <a:lnTo>
                    <a:pt x="42690" y="49384"/>
                  </a:lnTo>
                  <a:lnTo>
                    <a:pt x="42510" y="49267"/>
                  </a:lnTo>
                  <a:lnTo>
                    <a:pt x="39864" y="50808"/>
                  </a:lnTo>
                  <a:lnTo>
                    <a:pt x="35795" y="48470"/>
                  </a:lnTo>
                  <a:lnTo>
                    <a:pt x="39832" y="46122"/>
                  </a:lnTo>
                  <a:lnTo>
                    <a:pt x="42520" y="47673"/>
                  </a:lnTo>
                  <a:lnTo>
                    <a:pt x="42680" y="47567"/>
                  </a:lnTo>
                  <a:lnTo>
                    <a:pt x="42871" y="47472"/>
                  </a:lnTo>
                  <a:lnTo>
                    <a:pt x="40183" y="45920"/>
                  </a:lnTo>
                  <a:lnTo>
                    <a:pt x="44220" y="43572"/>
                  </a:lnTo>
                  <a:lnTo>
                    <a:pt x="48279" y="45920"/>
                  </a:lnTo>
                  <a:lnTo>
                    <a:pt x="45612" y="47472"/>
                  </a:lnTo>
                  <a:lnTo>
                    <a:pt x="45814" y="47567"/>
                  </a:lnTo>
                  <a:lnTo>
                    <a:pt x="45973" y="47673"/>
                  </a:lnTo>
                  <a:lnTo>
                    <a:pt x="48630" y="46122"/>
                  </a:lnTo>
                  <a:lnTo>
                    <a:pt x="52688" y="48470"/>
                  </a:lnTo>
                  <a:lnTo>
                    <a:pt x="50032" y="50011"/>
                  </a:lnTo>
                  <a:lnTo>
                    <a:pt x="50181" y="50085"/>
                  </a:lnTo>
                  <a:lnTo>
                    <a:pt x="50287" y="50149"/>
                  </a:lnTo>
                  <a:lnTo>
                    <a:pt x="50383" y="50223"/>
                  </a:lnTo>
                  <a:lnTo>
                    <a:pt x="53049" y="48672"/>
                  </a:lnTo>
                  <a:lnTo>
                    <a:pt x="55674" y="50191"/>
                  </a:lnTo>
                  <a:lnTo>
                    <a:pt x="55812" y="50106"/>
                  </a:lnTo>
                  <a:lnTo>
                    <a:pt x="55918" y="50043"/>
                  </a:lnTo>
                  <a:lnTo>
                    <a:pt x="56035" y="49990"/>
                  </a:lnTo>
                  <a:lnTo>
                    <a:pt x="53400" y="48470"/>
                  </a:lnTo>
                  <a:lnTo>
                    <a:pt x="57427" y="46122"/>
                  </a:lnTo>
                  <a:lnTo>
                    <a:pt x="60062" y="47642"/>
                  </a:lnTo>
                  <a:lnTo>
                    <a:pt x="60168" y="47578"/>
                  </a:lnTo>
                  <a:lnTo>
                    <a:pt x="60295" y="47503"/>
                  </a:lnTo>
                  <a:lnTo>
                    <a:pt x="60423" y="47450"/>
                  </a:lnTo>
                  <a:lnTo>
                    <a:pt x="57777" y="45920"/>
                  </a:lnTo>
                  <a:lnTo>
                    <a:pt x="61815" y="43572"/>
                  </a:lnTo>
                  <a:lnTo>
                    <a:pt x="64524" y="45049"/>
                  </a:lnTo>
                  <a:lnTo>
                    <a:pt x="64662" y="44964"/>
                  </a:lnTo>
                  <a:lnTo>
                    <a:pt x="64822" y="44900"/>
                  </a:lnTo>
                  <a:lnTo>
                    <a:pt x="62165" y="43370"/>
                  </a:lnTo>
                  <a:lnTo>
                    <a:pt x="64652" y="41926"/>
                  </a:lnTo>
                  <a:lnTo>
                    <a:pt x="64535" y="41872"/>
                  </a:lnTo>
                  <a:lnTo>
                    <a:pt x="64418" y="41809"/>
                  </a:lnTo>
                  <a:lnTo>
                    <a:pt x="64290" y="41724"/>
                  </a:lnTo>
                  <a:lnTo>
                    <a:pt x="61815" y="43169"/>
                  </a:lnTo>
                  <a:lnTo>
                    <a:pt x="57756" y="40821"/>
                  </a:lnTo>
                  <a:lnTo>
                    <a:pt x="61783" y="38483"/>
                  </a:lnTo>
                  <a:lnTo>
                    <a:pt x="64418" y="39992"/>
                  </a:lnTo>
                  <a:lnTo>
                    <a:pt x="64598" y="39896"/>
                  </a:lnTo>
                  <a:lnTo>
                    <a:pt x="64800" y="39811"/>
                  </a:lnTo>
                  <a:lnTo>
                    <a:pt x="62133" y="38271"/>
                  </a:lnTo>
                  <a:lnTo>
                    <a:pt x="66171" y="35933"/>
                  </a:lnTo>
                  <a:close/>
                  <a:moveTo>
                    <a:pt x="57172" y="1"/>
                  </a:moveTo>
                  <a:lnTo>
                    <a:pt x="1" y="33224"/>
                  </a:lnTo>
                  <a:lnTo>
                    <a:pt x="57544" y="66447"/>
                  </a:lnTo>
                  <a:lnTo>
                    <a:pt x="114715" y="33224"/>
                  </a:lnTo>
                  <a:lnTo>
                    <a:pt x="57172" y="1"/>
                  </a:lnTo>
                  <a:close/>
                </a:path>
              </a:pathLst>
            </a:custGeom>
            <a:solidFill>
              <a:srgbClr val="23C3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4"/>
            <p:cNvSpPr/>
            <p:nvPr/>
          </p:nvSpPr>
          <p:spPr>
            <a:xfrm>
              <a:off x="10997639" y="2293150"/>
              <a:ext cx="2904584" cy="1682463"/>
            </a:xfrm>
            <a:custGeom>
              <a:rect b="b" l="l" r="r" t="t"/>
              <a:pathLst>
                <a:path extrusionOk="0" fill="none" h="66448" w="114715">
                  <a:moveTo>
                    <a:pt x="57172" y="1"/>
                  </a:moveTo>
                  <a:lnTo>
                    <a:pt x="1" y="33224"/>
                  </a:lnTo>
                  <a:lnTo>
                    <a:pt x="57544" y="66447"/>
                  </a:lnTo>
                  <a:lnTo>
                    <a:pt x="114715" y="33224"/>
                  </a:lnTo>
                  <a:lnTo>
                    <a:pt x="57172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4"/>
            <p:cNvSpPr/>
            <p:nvPr/>
          </p:nvSpPr>
          <p:spPr>
            <a:xfrm>
              <a:off x="13572404" y="3009275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8096" y="2349"/>
                  </a:moveTo>
                  <a:lnTo>
                    <a:pt x="4059" y="4686"/>
                  </a:lnTo>
                  <a:lnTo>
                    <a:pt x="0" y="2349"/>
                  </a:lnTo>
                  <a:lnTo>
                    <a:pt x="4037" y="1"/>
                  </a:lnTo>
                  <a:lnTo>
                    <a:pt x="8096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4"/>
            <p:cNvSpPr/>
            <p:nvPr/>
          </p:nvSpPr>
          <p:spPr>
            <a:xfrm>
              <a:off x="12684102" y="3525525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0" y="2348"/>
                  </a:moveTo>
                  <a:lnTo>
                    <a:pt x="4038" y="0"/>
                  </a:lnTo>
                  <a:lnTo>
                    <a:pt x="8096" y="2348"/>
                  </a:lnTo>
                  <a:lnTo>
                    <a:pt x="4059" y="4686"/>
                  </a:lnTo>
                  <a:lnTo>
                    <a:pt x="0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4"/>
            <p:cNvSpPr/>
            <p:nvPr/>
          </p:nvSpPr>
          <p:spPr>
            <a:xfrm>
              <a:off x="12573277" y="3590091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8085" y="2337"/>
                  </a:moveTo>
                  <a:lnTo>
                    <a:pt x="4059" y="4685"/>
                  </a:lnTo>
                  <a:lnTo>
                    <a:pt x="0" y="2337"/>
                  </a:lnTo>
                  <a:lnTo>
                    <a:pt x="4027" y="0"/>
                  </a:lnTo>
                  <a:lnTo>
                    <a:pt x="8085" y="233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12795207" y="3460959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0" y="2348"/>
                  </a:moveTo>
                  <a:lnTo>
                    <a:pt x="4038" y="0"/>
                  </a:lnTo>
                  <a:lnTo>
                    <a:pt x="8096" y="2348"/>
                  </a:lnTo>
                  <a:lnTo>
                    <a:pt x="4059" y="4686"/>
                  </a:lnTo>
                  <a:lnTo>
                    <a:pt x="0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12126151" y="3267539"/>
              <a:ext cx="427781" cy="247782"/>
            </a:xfrm>
            <a:custGeom>
              <a:rect b="b" l="l" r="r" t="t"/>
              <a:pathLst>
                <a:path extrusionOk="0" fill="none" h="9786" w="16895">
                  <a:moveTo>
                    <a:pt x="12506" y="7437"/>
                  </a:moveTo>
                  <a:lnTo>
                    <a:pt x="8469" y="9785"/>
                  </a:lnTo>
                  <a:lnTo>
                    <a:pt x="4410" y="7437"/>
                  </a:lnTo>
                  <a:lnTo>
                    <a:pt x="7003" y="5929"/>
                  </a:lnTo>
                  <a:lnTo>
                    <a:pt x="7003" y="5929"/>
                  </a:lnTo>
                  <a:lnTo>
                    <a:pt x="6801" y="5833"/>
                  </a:lnTo>
                  <a:lnTo>
                    <a:pt x="6801" y="5833"/>
                  </a:lnTo>
                  <a:lnTo>
                    <a:pt x="6652" y="5727"/>
                  </a:lnTo>
                  <a:lnTo>
                    <a:pt x="4060" y="7235"/>
                  </a:lnTo>
                  <a:lnTo>
                    <a:pt x="1" y="4887"/>
                  </a:lnTo>
                  <a:lnTo>
                    <a:pt x="4038" y="2539"/>
                  </a:lnTo>
                  <a:lnTo>
                    <a:pt x="6684" y="4080"/>
                  </a:lnTo>
                  <a:lnTo>
                    <a:pt x="6684" y="4080"/>
                  </a:lnTo>
                  <a:lnTo>
                    <a:pt x="6790" y="4006"/>
                  </a:lnTo>
                  <a:lnTo>
                    <a:pt x="6790" y="4006"/>
                  </a:lnTo>
                  <a:lnTo>
                    <a:pt x="6918" y="3942"/>
                  </a:lnTo>
                  <a:lnTo>
                    <a:pt x="7056" y="3878"/>
                  </a:lnTo>
                  <a:lnTo>
                    <a:pt x="4389" y="2338"/>
                  </a:lnTo>
                  <a:lnTo>
                    <a:pt x="8416" y="0"/>
                  </a:lnTo>
                  <a:lnTo>
                    <a:pt x="12474" y="2338"/>
                  </a:lnTo>
                  <a:lnTo>
                    <a:pt x="9754" y="3921"/>
                  </a:lnTo>
                  <a:lnTo>
                    <a:pt x="9754" y="3921"/>
                  </a:lnTo>
                  <a:lnTo>
                    <a:pt x="9935" y="4006"/>
                  </a:lnTo>
                  <a:lnTo>
                    <a:pt x="9935" y="4006"/>
                  </a:lnTo>
                  <a:lnTo>
                    <a:pt x="10105" y="4122"/>
                  </a:lnTo>
                  <a:lnTo>
                    <a:pt x="12835" y="2539"/>
                  </a:lnTo>
                  <a:lnTo>
                    <a:pt x="16894" y="4887"/>
                  </a:lnTo>
                  <a:lnTo>
                    <a:pt x="12857" y="7235"/>
                  </a:lnTo>
                  <a:lnTo>
                    <a:pt x="10169" y="5674"/>
                  </a:lnTo>
                  <a:lnTo>
                    <a:pt x="10169" y="5674"/>
                  </a:lnTo>
                  <a:lnTo>
                    <a:pt x="10062" y="5759"/>
                  </a:lnTo>
                  <a:lnTo>
                    <a:pt x="9946" y="5833"/>
                  </a:lnTo>
                  <a:lnTo>
                    <a:pt x="9946" y="5833"/>
                  </a:lnTo>
                  <a:lnTo>
                    <a:pt x="9829" y="5886"/>
                  </a:lnTo>
                  <a:lnTo>
                    <a:pt x="12506" y="743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11566604" y="2880422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1" y="2338"/>
                  </a:moveTo>
                  <a:lnTo>
                    <a:pt x="4038" y="0"/>
                  </a:lnTo>
                  <a:lnTo>
                    <a:pt x="8097" y="2338"/>
                  </a:lnTo>
                  <a:lnTo>
                    <a:pt x="4059" y="4686"/>
                  </a:lnTo>
                  <a:lnTo>
                    <a:pt x="1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11455500" y="2944709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8097" y="2349"/>
                  </a:moveTo>
                  <a:lnTo>
                    <a:pt x="4070" y="4697"/>
                  </a:lnTo>
                  <a:lnTo>
                    <a:pt x="1" y="2349"/>
                  </a:lnTo>
                  <a:lnTo>
                    <a:pt x="4038" y="1"/>
                  </a:lnTo>
                  <a:lnTo>
                    <a:pt x="8097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4"/>
            <p:cNvSpPr/>
            <p:nvPr/>
          </p:nvSpPr>
          <p:spPr>
            <a:xfrm>
              <a:off x="11677708" y="2815856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1" y="2338"/>
                  </a:moveTo>
                  <a:lnTo>
                    <a:pt x="4027" y="0"/>
                  </a:lnTo>
                  <a:lnTo>
                    <a:pt x="8097" y="2338"/>
                  </a:lnTo>
                  <a:lnTo>
                    <a:pt x="4059" y="4686"/>
                  </a:lnTo>
                  <a:lnTo>
                    <a:pt x="1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4"/>
            <p:cNvSpPr/>
            <p:nvPr/>
          </p:nvSpPr>
          <p:spPr>
            <a:xfrm>
              <a:off x="11788813" y="2751290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1" y="2338"/>
                  </a:moveTo>
                  <a:lnTo>
                    <a:pt x="4027" y="1"/>
                  </a:lnTo>
                  <a:lnTo>
                    <a:pt x="8086" y="2349"/>
                  </a:lnTo>
                  <a:lnTo>
                    <a:pt x="4059" y="4686"/>
                  </a:lnTo>
                  <a:lnTo>
                    <a:pt x="1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4"/>
            <p:cNvSpPr/>
            <p:nvPr/>
          </p:nvSpPr>
          <p:spPr>
            <a:xfrm>
              <a:off x="12013705" y="3138407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1" y="2348"/>
                  </a:moveTo>
                  <a:lnTo>
                    <a:pt x="4028" y="0"/>
                  </a:lnTo>
                  <a:lnTo>
                    <a:pt x="8097" y="2348"/>
                  </a:lnTo>
                  <a:lnTo>
                    <a:pt x="4059" y="4686"/>
                  </a:lnTo>
                  <a:lnTo>
                    <a:pt x="1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4"/>
            <p:cNvSpPr/>
            <p:nvPr/>
          </p:nvSpPr>
          <p:spPr>
            <a:xfrm>
              <a:off x="11902601" y="3202973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8097" y="2338"/>
                  </a:moveTo>
                  <a:lnTo>
                    <a:pt x="4059" y="4686"/>
                  </a:lnTo>
                  <a:lnTo>
                    <a:pt x="1" y="2338"/>
                  </a:lnTo>
                  <a:lnTo>
                    <a:pt x="4038" y="0"/>
                  </a:lnTo>
                  <a:lnTo>
                    <a:pt x="8097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12125366" y="3202973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7" y="0"/>
                  </a:moveTo>
                  <a:lnTo>
                    <a:pt x="8096" y="2338"/>
                  </a:lnTo>
                  <a:lnTo>
                    <a:pt x="4059" y="4686"/>
                  </a:lnTo>
                  <a:lnTo>
                    <a:pt x="0" y="2338"/>
                  </a:lnTo>
                  <a:lnTo>
                    <a:pt x="403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12236470" y="3138407"/>
              <a:ext cx="204991" cy="118650"/>
            </a:xfrm>
            <a:custGeom>
              <a:rect b="b" l="l" r="r" t="t"/>
              <a:pathLst>
                <a:path extrusionOk="0" fill="none" h="4686" w="8096">
                  <a:moveTo>
                    <a:pt x="0" y="2348"/>
                  </a:moveTo>
                  <a:lnTo>
                    <a:pt x="4037" y="0"/>
                  </a:lnTo>
                  <a:lnTo>
                    <a:pt x="8096" y="2348"/>
                  </a:lnTo>
                  <a:lnTo>
                    <a:pt x="4059" y="4686"/>
                  </a:lnTo>
                  <a:lnTo>
                    <a:pt x="0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12347574" y="3073841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0" y="2348"/>
                  </a:moveTo>
                  <a:lnTo>
                    <a:pt x="4027" y="0"/>
                  </a:lnTo>
                  <a:lnTo>
                    <a:pt x="8085" y="2348"/>
                  </a:lnTo>
                  <a:lnTo>
                    <a:pt x="4059" y="4686"/>
                  </a:lnTo>
                  <a:lnTo>
                    <a:pt x="0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12233508" y="2557592"/>
              <a:ext cx="427756" cy="247807"/>
            </a:xfrm>
            <a:custGeom>
              <a:rect b="b" l="l" r="r" t="t"/>
              <a:pathLst>
                <a:path extrusionOk="0" fill="none" h="9787" w="16894">
                  <a:moveTo>
                    <a:pt x="4388" y="2349"/>
                  </a:moveTo>
                  <a:lnTo>
                    <a:pt x="8415" y="1"/>
                  </a:lnTo>
                  <a:lnTo>
                    <a:pt x="12484" y="2349"/>
                  </a:lnTo>
                  <a:lnTo>
                    <a:pt x="9658" y="3985"/>
                  </a:lnTo>
                  <a:lnTo>
                    <a:pt x="9658" y="3985"/>
                  </a:lnTo>
                  <a:lnTo>
                    <a:pt x="9828" y="4102"/>
                  </a:lnTo>
                  <a:lnTo>
                    <a:pt x="9977" y="4219"/>
                  </a:lnTo>
                  <a:lnTo>
                    <a:pt x="12835" y="2551"/>
                  </a:lnTo>
                  <a:lnTo>
                    <a:pt x="16893" y="4899"/>
                  </a:lnTo>
                  <a:lnTo>
                    <a:pt x="12856" y="7236"/>
                  </a:lnTo>
                  <a:lnTo>
                    <a:pt x="9977" y="5579"/>
                  </a:lnTo>
                  <a:lnTo>
                    <a:pt x="9977" y="5579"/>
                  </a:lnTo>
                  <a:lnTo>
                    <a:pt x="9839" y="5696"/>
                  </a:lnTo>
                  <a:lnTo>
                    <a:pt x="9669" y="5802"/>
                  </a:lnTo>
                  <a:lnTo>
                    <a:pt x="12505" y="7449"/>
                  </a:lnTo>
                  <a:lnTo>
                    <a:pt x="8479" y="9786"/>
                  </a:lnTo>
                  <a:lnTo>
                    <a:pt x="4420" y="7449"/>
                  </a:lnTo>
                  <a:lnTo>
                    <a:pt x="6927" y="5982"/>
                  </a:lnTo>
                  <a:lnTo>
                    <a:pt x="6927" y="5982"/>
                  </a:lnTo>
                  <a:lnTo>
                    <a:pt x="6726" y="5908"/>
                  </a:lnTo>
                  <a:lnTo>
                    <a:pt x="6534" y="5802"/>
                  </a:lnTo>
                  <a:lnTo>
                    <a:pt x="4059" y="7236"/>
                  </a:lnTo>
                  <a:lnTo>
                    <a:pt x="0" y="4899"/>
                  </a:lnTo>
                  <a:lnTo>
                    <a:pt x="4038" y="2551"/>
                  </a:lnTo>
                  <a:lnTo>
                    <a:pt x="6524" y="3985"/>
                  </a:lnTo>
                  <a:lnTo>
                    <a:pt x="6524" y="3985"/>
                  </a:lnTo>
                  <a:lnTo>
                    <a:pt x="6704" y="3889"/>
                  </a:lnTo>
                  <a:lnTo>
                    <a:pt x="6917" y="3804"/>
                  </a:lnTo>
                  <a:lnTo>
                    <a:pt x="4388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4"/>
            <p:cNvSpPr/>
            <p:nvPr/>
          </p:nvSpPr>
          <p:spPr>
            <a:xfrm>
              <a:off x="12345954" y="2815856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8" y="0"/>
                  </a:moveTo>
                  <a:lnTo>
                    <a:pt x="8096" y="2338"/>
                  </a:lnTo>
                  <a:lnTo>
                    <a:pt x="4059" y="4686"/>
                  </a:lnTo>
                  <a:lnTo>
                    <a:pt x="0" y="2338"/>
                  </a:lnTo>
                  <a:lnTo>
                    <a:pt x="40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4"/>
            <p:cNvSpPr/>
            <p:nvPr/>
          </p:nvSpPr>
          <p:spPr>
            <a:xfrm>
              <a:off x="12234318" y="2751290"/>
              <a:ext cx="204991" cy="118650"/>
            </a:xfrm>
            <a:custGeom>
              <a:rect b="b" l="l" r="r" t="t"/>
              <a:pathLst>
                <a:path extrusionOk="0" fill="none" h="4686" w="8096">
                  <a:moveTo>
                    <a:pt x="4059" y="4686"/>
                  </a:moveTo>
                  <a:lnTo>
                    <a:pt x="0" y="2349"/>
                  </a:lnTo>
                  <a:lnTo>
                    <a:pt x="4027" y="1"/>
                  </a:lnTo>
                  <a:lnTo>
                    <a:pt x="8096" y="2349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12457058" y="2751290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0" y="2338"/>
                  </a:moveTo>
                  <a:lnTo>
                    <a:pt x="4038" y="1"/>
                  </a:lnTo>
                  <a:lnTo>
                    <a:pt x="8096" y="2338"/>
                  </a:lnTo>
                  <a:lnTo>
                    <a:pt x="4059" y="4686"/>
                  </a:lnTo>
                  <a:lnTo>
                    <a:pt x="0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12457868" y="2880422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4027" y="0"/>
                  </a:moveTo>
                  <a:lnTo>
                    <a:pt x="8085" y="2338"/>
                  </a:lnTo>
                  <a:lnTo>
                    <a:pt x="4059" y="4686"/>
                  </a:lnTo>
                  <a:lnTo>
                    <a:pt x="0" y="2338"/>
                  </a:lnTo>
                  <a:lnTo>
                    <a:pt x="402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4"/>
            <p:cNvSpPr/>
            <p:nvPr/>
          </p:nvSpPr>
          <p:spPr>
            <a:xfrm>
              <a:off x="12568694" y="2815856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0" y="2338"/>
                  </a:moveTo>
                  <a:lnTo>
                    <a:pt x="4038" y="0"/>
                  </a:lnTo>
                  <a:lnTo>
                    <a:pt x="8096" y="2338"/>
                  </a:lnTo>
                  <a:lnTo>
                    <a:pt x="4059" y="4686"/>
                  </a:lnTo>
                  <a:lnTo>
                    <a:pt x="0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4"/>
            <p:cNvSpPr/>
            <p:nvPr/>
          </p:nvSpPr>
          <p:spPr>
            <a:xfrm>
              <a:off x="12680608" y="2880422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27" y="0"/>
                  </a:moveTo>
                  <a:lnTo>
                    <a:pt x="8096" y="2338"/>
                  </a:lnTo>
                  <a:lnTo>
                    <a:pt x="4059" y="4686"/>
                  </a:lnTo>
                  <a:lnTo>
                    <a:pt x="0" y="2338"/>
                  </a:lnTo>
                  <a:lnTo>
                    <a:pt x="402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4"/>
            <p:cNvSpPr/>
            <p:nvPr/>
          </p:nvSpPr>
          <p:spPr>
            <a:xfrm>
              <a:off x="12792244" y="2944709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4038" y="1"/>
                  </a:moveTo>
                  <a:lnTo>
                    <a:pt x="8097" y="2349"/>
                  </a:lnTo>
                  <a:lnTo>
                    <a:pt x="4059" y="4697"/>
                  </a:lnTo>
                  <a:lnTo>
                    <a:pt x="1" y="2349"/>
                  </a:lnTo>
                  <a:lnTo>
                    <a:pt x="40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4"/>
            <p:cNvSpPr/>
            <p:nvPr/>
          </p:nvSpPr>
          <p:spPr>
            <a:xfrm>
              <a:off x="12904159" y="3009275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4027" y="1"/>
                  </a:moveTo>
                  <a:lnTo>
                    <a:pt x="8086" y="2349"/>
                  </a:lnTo>
                  <a:lnTo>
                    <a:pt x="4059" y="4686"/>
                  </a:lnTo>
                  <a:lnTo>
                    <a:pt x="0" y="2349"/>
                  </a:lnTo>
                  <a:lnTo>
                    <a:pt x="402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4"/>
            <p:cNvSpPr/>
            <p:nvPr/>
          </p:nvSpPr>
          <p:spPr>
            <a:xfrm>
              <a:off x="13014984" y="2944709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1" y="2349"/>
                  </a:moveTo>
                  <a:lnTo>
                    <a:pt x="4038" y="1"/>
                  </a:lnTo>
                  <a:lnTo>
                    <a:pt x="8097" y="2349"/>
                  </a:lnTo>
                  <a:lnTo>
                    <a:pt x="4059" y="4697"/>
                  </a:lnTo>
                  <a:lnTo>
                    <a:pt x="1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12903348" y="2880422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59" y="4686"/>
                  </a:moveTo>
                  <a:lnTo>
                    <a:pt x="1" y="2338"/>
                  </a:lnTo>
                  <a:lnTo>
                    <a:pt x="4038" y="0"/>
                  </a:lnTo>
                  <a:lnTo>
                    <a:pt x="8097" y="233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12791712" y="2815856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4059" y="4686"/>
                  </a:moveTo>
                  <a:lnTo>
                    <a:pt x="0" y="2338"/>
                  </a:lnTo>
                  <a:lnTo>
                    <a:pt x="4027" y="0"/>
                  </a:lnTo>
                  <a:lnTo>
                    <a:pt x="8086" y="233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4"/>
            <p:cNvSpPr/>
            <p:nvPr/>
          </p:nvSpPr>
          <p:spPr>
            <a:xfrm>
              <a:off x="12679798" y="2751290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59" y="4686"/>
                  </a:moveTo>
                  <a:lnTo>
                    <a:pt x="0" y="2338"/>
                  </a:lnTo>
                  <a:lnTo>
                    <a:pt x="4038" y="1"/>
                  </a:lnTo>
                  <a:lnTo>
                    <a:pt x="8096" y="233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4"/>
            <p:cNvSpPr/>
            <p:nvPr/>
          </p:nvSpPr>
          <p:spPr>
            <a:xfrm>
              <a:off x="12568162" y="2686724"/>
              <a:ext cx="204738" cy="118675"/>
            </a:xfrm>
            <a:custGeom>
              <a:rect b="b" l="l" r="r" t="t"/>
              <a:pathLst>
                <a:path extrusionOk="0" fill="none" h="4687" w="8086">
                  <a:moveTo>
                    <a:pt x="4059" y="4686"/>
                  </a:moveTo>
                  <a:lnTo>
                    <a:pt x="0" y="2349"/>
                  </a:lnTo>
                  <a:lnTo>
                    <a:pt x="4027" y="1"/>
                  </a:lnTo>
                  <a:lnTo>
                    <a:pt x="8086" y="2349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4"/>
            <p:cNvSpPr/>
            <p:nvPr/>
          </p:nvSpPr>
          <p:spPr>
            <a:xfrm>
              <a:off x="12122404" y="2686724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8096" y="2349"/>
                  </a:moveTo>
                  <a:lnTo>
                    <a:pt x="4059" y="4686"/>
                  </a:lnTo>
                  <a:lnTo>
                    <a:pt x="0" y="2349"/>
                  </a:lnTo>
                  <a:lnTo>
                    <a:pt x="4038" y="1"/>
                  </a:lnTo>
                  <a:lnTo>
                    <a:pt x="8096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12011553" y="2751290"/>
              <a:ext cx="204763" cy="118650"/>
            </a:xfrm>
            <a:custGeom>
              <a:rect b="b" l="l" r="r" t="t"/>
              <a:pathLst>
                <a:path extrusionOk="0" fill="none" h="4686" w="8087">
                  <a:moveTo>
                    <a:pt x="8086" y="2338"/>
                  </a:moveTo>
                  <a:lnTo>
                    <a:pt x="4059" y="4686"/>
                  </a:lnTo>
                  <a:lnTo>
                    <a:pt x="1" y="2338"/>
                  </a:lnTo>
                  <a:lnTo>
                    <a:pt x="4028" y="1"/>
                  </a:lnTo>
                  <a:lnTo>
                    <a:pt x="8086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12123214" y="2815856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7" y="0"/>
                  </a:moveTo>
                  <a:lnTo>
                    <a:pt x="8096" y="2338"/>
                  </a:lnTo>
                  <a:lnTo>
                    <a:pt x="4059" y="4686"/>
                  </a:lnTo>
                  <a:lnTo>
                    <a:pt x="0" y="2338"/>
                  </a:lnTo>
                  <a:lnTo>
                    <a:pt x="403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4"/>
            <p:cNvSpPr/>
            <p:nvPr/>
          </p:nvSpPr>
          <p:spPr>
            <a:xfrm>
              <a:off x="12234850" y="2880422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8" y="0"/>
                  </a:moveTo>
                  <a:lnTo>
                    <a:pt x="8096" y="2338"/>
                  </a:lnTo>
                  <a:lnTo>
                    <a:pt x="4070" y="4686"/>
                  </a:lnTo>
                  <a:lnTo>
                    <a:pt x="0" y="2338"/>
                  </a:lnTo>
                  <a:lnTo>
                    <a:pt x="40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4"/>
            <p:cNvSpPr/>
            <p:nvPr/>
          </p:nvSpPr>
          <p:spPr>
            <a:xfrm>
              <a:off x="12346764" y="2944709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4038" y="1"/>
                  </a:moveTo>
                  <a:lnTo>
                    <a:pt x="8096" y="2349"/>
                  </a:lnTo>
                  <a:lnTo>
                    <a:pt x="4059" y="4697"/>
                  </a:lnTo>
                  <a:lnTo>
                    <a:pt x="0" y="2349"/>
                  </a:lnTo>
                  <a:lnTo>
                    <a:pt x="40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4"/>
            <p:cNvSpPr/>
            <p:nvPr/>
          </p:nvSpPr>
          <p:spPr>
            <a:xfrm>
              <a:off x="12458400" y="3009275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0" y="2349"/>
                  </a:moveTo>
                  <a:lnTo>
                    <a:pt x="4038" y="1"/>
                  </a:lnTo>
                  <a:lnTo>
                    <a:pt x="8096" y="2349"/>
                  </a:lnTo>
                  <a:lnTo>
                    <a:pt x="4059" y="4686"/>
                  </a:lnTo>
                  <a:lnTo>
                    <a:pt x="0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4"/>
            <p:cNvSpPr/>
            <p:nvPr/>
          </p:nvSpPr>
          <p:spPr>
            <a:xfrm>
              <a:off x="12569504" y="2944709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0" y="2349"/>
                  </a:moveTo>
                  <a:lnTo>
                    <a:pt x="4038" y="1"/>
                  </a:lnTo>
                  <a:lnTo>
                    <a:pt x="8096" y="2349"/>
                  </a:lnTo>
                  <a:lnTo>
                    <a:pt x="4059" y="4697"/>
                  </a:lnTo>
                  <a:lnTo>
                    <a:pt x="0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4"/>
            <p:cNvSpPr/>
            <p:nvPr/>
          </p:nvSpPr>
          <p:spPr>
            <a:xfrm>
              <a:off x="12681140" y="3009275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8" y="1"/>
                  </a:moveTo>
                  <a:lnTo>
                    <a:pt x="8097" y="2349"/>
                  </a:lnTo>
                  <a:lnTo>
                    <a:pt x="4070" y="4686"/>
                  </a:lnTo>
                  <a:lnTo>
                    <a:pt x="1" y="2349"/>
                  </a:lnTo>
                  <a:lnTo>
                    <a:pt x="40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4"/>
            <p:cNvSpPr/>
            <p:nvPr/>
          </p:nvSpPr>
          <p:spPr>
            <a:xfrm>
              <a:off x="12793054" y="3073841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27" y="0"/>
                  </a:moveTo>
                  <a:lnTo>
                    <a:pt x="8096" y="2348"/>
                  </a:lnTo>
                  <a:lnTo>
                    <a:pt x="4059" y="4686"/>
                  </a:lnTo>
                  <a:lnTo>
                    <a:pt x="0" y="2348"/>
                  </a:lnTo>
                  <a:lnTo>
                    <a:pt x="402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>
              <a:off x="12904690" y="3138407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8" y="0"/>
                  </a:moveTo>
                  <a:lnTo>
                    <a:pt x="8097" y="2348"/>
                  </a:lnTo>
                  <a:lnTo>
                    <a:pt x="4059" y="4686"/>
                  </a:lnTo>
                  <a:lnTo>
                    <a:pt x="1" y="2348"/>
                  </a:lnTo>
                  <a:lnTo>
                    <a:pt x="40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>
              <a:off x="13015794" y="3073841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1" y="2348"/>
                  </a:moveTo>
                  <a:lnTo>
                    <a:pt x="4038" y="0"/>
                  </a:lnTo>
                  <a:lnTo>
                    <a:pt x="8097" y="2348"/>
                  </a:lnTo>
                  <a:lnTo>
                    <a:pt x="4059" y="4686"/>
                  </a:lnTo>
                  <a:lnTo>
                    <a:pt x="1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>
              <a:off x="13126899" y="3009275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1" y="2349"/>
                  </a:moveTo>
                  <a:lnTo>
                    <a:pt x="4027" y="1"/>
                  </a:lnTo>
                  <a:lnTo>
                    <a:pt x="8097" y="2349"/>
                  </a:lnTo>
                  <a:lnTo>
                    <a:pt x="4059" y="4686"/>
                  </a:lnTo>
                  <a:lnTo>
                    <a:pt x="1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4"/>
            <p:cNvSpPr/>
            <p:nvPr/>
          </p:nvSpPr>
          <p:spPr>
            <a:xfrm>
              <a:off x="13238535" y="3073841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8" y="0"/>
                  </a:moveTo>
                  <a:lnTo>
                    <a:pt x="8097" y="2348"/>
                  </a:lnTo>
                  <a:lnTo>
                    <a:pt x="4059" y="4686"/>
                  </a:lnTo>
                  <a:lnTo>
                    <a:pt x="1" y="2348"/>
                  </a:lnTo>
                  <a:lnTo>
                    <a:pt x="40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13349639" y="3009275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1" y="2349"/>
                  </a:moveTo>
                  <a:lnTo>
                    <a:pt x="4028" y="1"/>
                  </a:lnTo>
                  <a:lnTo>
                    <a:pt x="8097" y="2349"/>
                  </a:lnTo>
                  <a:lnTo>
                    <a:pt x="4059" y="4686"/>
                  </a:lnTo>
                  <a:lnTo>
                    <a:pt x="1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13237724" y="2944709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4070" y="4697"/>
                  </a:moveTo>
                  <a:lnTo>
                    <a:pt x="1" y="2349"/>
                  </a:lnTo>
                  <a:lnTo>
                    <a:pt x="4038" y="1"/>
                  </a:lnTo>
                  <a:lnTo>
                    <a:pt x="8097" y="2349"/>
                  </a:lnTo>
                  <a:lnTo>
                    <a:pt x="4070" y="46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4"/>
            <p:cNvSpPr/>
            <p:nvPr/>
          </p:nvSpPr>
          <p:spPr>
            <a:xfrm>
              <a:off x="13126088" y="2880422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59" y="4686"/>
                  </a:moveTo>
                  <a:lnTo>
                    <a:pt x="1" y="2338"/>
                  </a:lnTo>
                  <a:lnTo>
                    <a:pt x="4038" y="0"/>
                  </a:lnTo>
                  <a:lnTo>
                    <a:pt x="8097" y="233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4"/>
            <p:cNvSpPr/>
            <p:nvPr/>
          </p:nvSpPr>
          <p:spPr>
            <a:xfrm>
              <a:off x="13014453" y="2815856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4059" y="4686"/>
                  </a:moveTo>
                  <a:lnTo>
                    <a:pt x="1" y="2338"/>
                  </a:lnTo>
                  <a:lnTo>
                    <a:pt x="4027" y="0"/>
                  </a:lnTo>
                  <a:lnTo>
                    <a:pt x="8086" y="233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12902538" y="2751290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59" y="4686"/>
                  </a:moveTo>
                  <a:lnTo>
                    <a:pt x="1" y="2349"/>
                  </a:lnTo>
                  <a:lnTo>
                    <a:pt x="4038" y="1"/>
                  </a:lnTo>
                  <a:lnTo>
                    <a:pt x="8097" y="2349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12790902" y="2686724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4059" y="4686"/>
                  </a:moveTo>
                  <a:lnTo>
                    <a:pt x="0" y="2349"/>
                  </a:lnTo>
                  <a:lnTo>
                    <a:pt x="4027" y="1"/>
                  </a:lnTo>
                  <a:lnTo>
                    <a:pt x="8096" y="2349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12678988" y="2622158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4059" y="4686"/>
                  </a:moveTo>
                  <a:lnTo>
                    <a:pt x="1" y="2349"/>
                  </a:lnTo>
                  <a:lnTo>
                    <a:pt x="4038" y="1"/>
                  </a:lnTo>
                  <a:lnTo>
                    <a:pt x="8097" y="2349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4"/>
            <p:cNvSpPr/>
            <p:nvPr/>
          </p:nvSpPr>
          <p:spPr>
            <a:xfrm>
              <a:off x="12567352" y="2557592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4059" y="4697"/>
                  </a:moveTo>
                  <a:lnTo>
                    <a:pt x="0" y="2349"/>
                  </a:lnTo>
                  <a:lnTo>
                    <a:pt x="4038" y="1"/>
                  </a:lnTo>
                  <a:lnTo>
                    <a:pt x="8096" y="2349"/>
                  </a:lnTo>
                  <a:lnTo>
                    <a:pt x="4059" y="469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12455716" y="2493304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4059" y="4686"/>
                  </a:moveTo>
                  <a:lnTo>
                    <a:pt x="0" y="2338"/>
                  </a:lnTo>
                  <a:lnTo>
                    <a:pt x="4027" y="1"/>
                  </a:lnTo>
                  <a:lnTo>
                    <a:pt x="8085" y="233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12343802" y="2428738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4059" y="4686"/>
                  </a:moveTo>
                  <a:lnTo>
                    <a:pt x="0" y="2338"/>
                  </a:lnTo>
                  <a:lnTo>
                    <a:pt x="4038" y="1"/>
                  </a:lnTo>
                  <a:lnTo>
                    <a:pt x="8096" y="233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12232698" y="2493026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8096" y="2349"/>
                  </a:moveTo>
                  <a:lnTo>
                    <a:pt x="4070" y="4697"/>
                  </a:lnTo>
                  <a:lnTo>
                    <a:pt x="0" y="2349"/>
                  </a:lnTo>
                  <a:lnTo>
                    <a:pt x="4038" y="1"/>
                  </a:lnTo>
                  <a:lnTo>
                    <a:pt x="8096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12121847" y="2557592"/>
              <a:ext cx="204763" cy="118928"/>
            </a:xfrm>
            <a:custGeom>
              <a:rect b="b" l="l" r="r" t="t"/>
              <a:pathLst>
                <a:path extrusionOk="0" fill="none" h="4697" w="8087">
                  <a:moveTo>
                    <a:pt x="8086" y="2349"/>
                  </a:moveTo>
                  <a:lnTo>
                    <a:pt x="4060" y="4697"/>
                  </a:lnTo>
                  <a:lnTo>
                    <a:pt x="1" y="2349"/>
                  </a:lnTo>
                  <a:lnTo>
                    <a:pt x="4028" y="1"/>
                  </a:lnTo>
                  <a:lnTo>
                    <a:pt x="8086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12010742" y="2622158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8097" y="2349"/>
                  </a:moveTo>
                  <a:lnTo>
                    <a:pt x="4060" y="4686"/>
                  </a:lnTo>
                  <a:lnTo>
                    <a:pt x="1" y="2349"/>
                  </a:lnTo>
                  <a:lnTo>
                    <a:pt x="4038" y="1"/>
                  </a:lnTo>
                  <a:lnTo>
                    <a:pt x="8097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11899638" y="2686724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8097" y="2349"/>
                  </a:moveTo>
                  <a:lnTo>
                    <a:pt x="4060" y="4686"/>
                  </a:lnTo>
                  <a:lnTo>
                    <a:pt x="1" y="2349"/>
                  </a:lnTo>
                  <a:lnTo>
                    <a:pt x="4038" y="1"/>
                  </a:lnTo>
                  <a:lnTo>
                    <a:pt x="8097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11900448" y="2815856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8" y="0"/>
                  </a:moveTo>
                  <a:lnTo>
                    <a:pt x="8097" y="2338"/>
                  </a:lnTo>
                  <a:lnTo>
                    <a:pt x="4059" y="4686"/>
                  </a:lnTo>
                  <a:lnTo>
                    <a:pt x="1" y="2338"/>
                  </a:lnTo>
                  <a:lnTo>
                    <a:pt x="40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4"/>
            <p:cNvSpPr/>
            <p:nvPr/>
          </p:nvSpPr>
          <p:spPr>
            <a:xfrm>
              <a:off x="12012110" y="2880422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7" y="0"/>
                  </a:moveTo>
                  <a:lnTo>
                    <a:pt x="8096" y="2338"/>
                  </a:lnTo>
                  <a:lnTo>
                    <a:pt x="4069" y="4686"/>
                  </a:lnTo>
                  <a:lnTo>
                    <a:pt x="0" y="2338"/>
                  </a:lnTo>
                  <a:lnTo>
                    <a:pt x="403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12012895" y="2944709"/>
              <a:ext cx="427781" cy="247782"/>
            </a:xfrm>
            <a:custGeom>
              <a:rect b="b" l="l" r="r" t="t"/>
              <a:pathLst>
                <a:path extrusionOk="0" fill="none" h="9786" w="16895">
                  <a:moveTo>
                    <a:pt x="4038" y="2551"/>
                  </a:moveTo>
                  <a:lnTo>
                    <a:pt x="6716" y="4102"/>
                  </a:lnTo>
                  <a:lnTo>
                    <a:pt x="6716" y="4102"/>
                  </a:lnTo>
                  <a:lnTo>
                    <a:pt x="6875" y="3995"/>
                  </a:lnTo>
                  <a:lnTo>
                    <a:pt x="6875" y="3995"/>
                  </a:lnTo>
                  <a:lnTo>
                    <a:pt x="7066" y="3900"/>
                  </a:lnTo>
                  <a:lnTo>
                    <a:pt x="4389" y="2349"/>
                  </a:lnTo>
                  <a:lnTo>
                    <a:pt x="8416" y="1"/>
                  </a:lnTo>
                  <a:lnTo>
                    <a:pt x="12474" y="2349"/>
                  </a:lnTo>
                  <a:lnTo>
                    <a:pt x="9818" y="3900"/>
                  </a:lnTo>
                  <a:lnTo>
                    <a:pt x="9818" y="3900"/>
                  </a:lnTo>
                  <a:lnTo>
                    <a:pt x="10020" y="3995"/>
                  </a:lnTo>
                  <a:lnTo>
                    <a:pt x="10020" y="3995"/>
                  </a:lnTo>
                  <a:lnTo>
                    <a:pt x="10169" y="4102"/>
                  </a:lnTo>
                  <a:lnTo>
                    <a:pt x="12836" y="2551"/>
                  </a:lnTo>
                  <a:lnTo>
                    <a:pt x="16894" y="4899"/>
                  </a:lnTo>
                  <a:lnTo>
                    <a:pt x="12857" y="7236"/>
                  </a:lnTo>
                  <a:lnTo>
                    <a:pt x="10201" y="5706"/>
                  </a:lnTo>
                  <a:lnTo>
                    <a:pt x="10201" y="5706"/>
                  </a:lnTo>
                  <a:lnTo>
                    <a:pt x="10020" y="5823"/>
                  </a:lnTo>
                  <a:lnTo>
                    <a:pt x="10020" y="5823"/>
                  </a:lnTo>
                  <a:lnTo>
                    <a:pt x="9850" y="5908"/>
                  </a:lnTo>
                  <a:lnTo>
                    <a:pt x="12506" y="7448"/>
                  </a:lnTo>
                  <a:lnTo>
                    <a:pt x="8479" y="9786"/>
                  </a:lnTo>
                  <a:lnTo>
                    <a:pt x="4410" y="7448"/>
                  </a:lnTo>
                  <a:lnTo>
                    <a:pt x="7056" y="5908"/>
                  </a:lnTo>
                  <a:lnTo>
                    <a:pt x="7056" y="5908"/>
                  </a:lnTo>
                  <a:lnTo>
                    <a:pt x="6886" y="5823"/>
                  </a:lnTo>
                  <a:lnTo>
                    <a:pt x="6886" y="5823"/>
                  </a:lnTo>
                  <a:lnTo>
                    <a:pt x="6705" y="5706"/>
                  </a:lnTo>
                  <a:lnTo>
                    <a:pt x="4060" y="7236"/>
                  </a:lnTo>
                  <a:lnTo>
                    <a:pt x="1" y="4899"/>
                  </a:lnTo>
                  <a:lnTo>
                    <a:pt x="4038" y="255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11901790" y="3073841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8097" y="2348"/>
                  </a:moveTo>
                  <a:lnTo>
                    <a:pt x="4060" y="4686"/>
                  </a:lnTo>
                  <a:lnTo>
                    <a:pt x="1" y="2348"/>
                  </a:lnTo>
                  <a:lnTo>
                    <a:pt x="4038" y="0"/>
                  </a:lnTo>
                  <a:lnTo>
                    <a:pt x="8097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11790965" y="3138407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8086" y="2348"/>
                  </a:moveTo>
                  <a:lnTo>
                    <a:pt x="4059" y="4686"/>
                  </a:lnTo>
                  <a:lnTo>
                    <a:pt x="1" y="2348"/>
                  </a:lnTo>
                  <a:lnTo>
                    <a:pt x="4027" y="0"/>
                  </a:lnTo>
                  <a:lnTo>
                    <a:pt x="8086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11791497" y="3267539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8" y="0"/>
                  </a:moveTo>
                  <a:lnTo>
                    <a:pt x="8097" y="2338"/>
                  </a:lnTo>
                  <a:lnTo>
                    <a:pt x="4059" y="4686"/>
                  </a:lnTo>
                  <a:lnTo>
                    <a:pt x="1" y="2338"/>
                  </a:lnTo>
                  <a:lnTo>
                    <a:pt x="40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11680671" y="3331827"/>
              <a:ext cx="204738" cy="118928"/>
            </a:xfrm>
            <a:custGeom>
              <a:rect b="b" l="l" r="r" t="t"/>
              <a:pathLst>
                <a:path extrusionOk="0" fill="none" h="4697" w="8086">
                  <a:moveTo>
                    <a:pt x="8086" y="2348"/>
                  </a:moveTo>
                  <a:lnTo>
                    <a:pt x="4059" y="4696"/>
                  </a:lnTo>
                  <a:lnTo>
                    <a:pt x="0" y="2348"/>
                  </a:lnTo>
                  <a:lnTo>
                    <a:pt x="4027" y="0"/>
                  </a:lnTo>
                  <a:lnTo>
                    <a:pt x="8086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11792307" y="3396393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4038" y="0"/>
                  </a:moveTo>
                  <a:lnTo>
                    <a:pt x="8097" y="2348"/>
                  </a:lnTo>
                  <a:lnTo>
                    <a:pt x="4059" y="4696"/>
                  </a:lnTo>
                  <a:lnTo>
                    <a:pt x="1" y="2348"/>
                  </a:lnTo>
                  <a:lnTo>
                    <a:pt x="40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11903411" y="3332105"/>
              <a:ext cx="204763" cy="118650"/>
            </a:xfrm>
            <a:custGeom>
              <a:rect b="b" l="l" r="r" t="t"/>
              <a:pathLst>
                <a:path extrusionOk="0" fill="none" h="4686" w="8087">
                  <a:moveTo>
                    <a:pt x="1" y="2337"/>
                  </a:moveTo>
                  <a:lnTo>
                    <a:pt x="4027" y="0"/>
                  </a:lnTo>
                  <a:lnTo>
                    <a:pt x="8086" y="2337"/>
                  </a:lnTo>
                  <a:lnTo>
                    <a:pt x="4059" y="4685"/>
                  </a:lnTo>
                  <a:lnTo>
                    <a:pt x="1" y="233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12014262" y="3267539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0" y="2338"/>
                  </a:moveTo>
                  <a:lnTo>
                    <a:pt x="4037" y="0"/>
                  </a:lnTo>
                  <a:lnTo>
                    <a:pt x="8096" y="2338"/>
                  </a:lnTo>
                  <a:lnTo>
                    <a:pt x="4069" y="4686"/>
                  </a:lnTo>
                  <a:lnTo>
                    <a:pt x="0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12348106" y="3202973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59" y="4686"/>
                  </a:moveTo>
                  <a:lnTo>
                    <a:pt x="0" y="2338"/>
                  </a:lnTo>
                  <a:lnTo>
                    <a:pt x="4038" y="0"/>
                  </a:lnTo>
                  <a:lnTo>
                    <a:pt x="8096" y="233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12459210" y="3138407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0" y="2348"/>
                  </a:moveTo>
                  <a:lnTo>
                    <a:pt x="4038" y="0"/>
                  </a:lnTo>
                  <a:lnTo>
                    <a:pt x="8096" y="2348"/>
                  </a:lnTo>
                  <a:lnTo>
                    <a:pt x="4059" y="4686"/>
                  </a:lnTo>
                  <a:lnTo>
                    <a:pt x="0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12570314" y="3073841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0" y="2348"/>
                  </a:moveTo>
                  <a:lnTo>
                    <a:pt x="4027" y="0"/>
                  </a:lnTo>
                  <a:lnTo>
                    <a:pt x="8096" y="2348"/>
                  </a:lnTo>
                  <a:lnTo>
                    <a:pt x="4059" y="4686"/>
                  </a:lnTo>
                  <a:lnTo>
                    <a:pt x="0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12681950" y="3138407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8" y="0"/>
                  </a:moveTo>
                  <a:lnTo>
                    <a:pt x="8096" y="2348"/>
                  </a:lnTo>
                  <a:lnTo>
                    <a:pt x="4059" y="4686"/>
                  </a:lnTo>
                  <a:lnTo>
                    <a:pt x="0" y="2348"/>
                  </a:lnTo>
                  <a:lnTo>
                    <a:pt x="40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12793865" y="3202973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4027" y="0"/>
                  </a:moveTo>
                  <a:lnTo>
                    <a:pt x="8086" y="2338"/>
                  </a:lnTo>
                  <a:lnTo>
                    <a:pt x="4059" y="4686"/>
                  </a:lnTo>
                  <a:lnTo>
                    <a:pt x="0" y="2338"/>
                  </a:lnTo>
                  <a:lnTo>
                    <a:pt x="402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12794396" y="3331827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4038" y="0"/>
                  </a:moveTo>
                  <a:lnTo>
                    <a:pt x="8097" y="2348"/>
                  </a:lnTo>
                  <a:lnTo>
                    <a:pt x="4059" y="4696"/>
                  </a:lnTo>
                  <a:lnTo>
                    <a:pt x="1" y="2348"/>
                  </a:lnTo>
                  <a:lnTo>
                    <a:pt x="40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12906311" y="3396393"/>
              <a:ext cx="204738" cy="118928"/>
            </a:xfrm>
            <a:custGeom>
              <a:rect b="b" l="l" r="r" t="t"/>
              <a:pathLst>
                <a:path extrusionOk="0" fill="none" h="4697" w="8086">
                  <a:moveTo>
                    <a:pt x="0" y="2348"/>
                  </a:moveTo>
                  <a:lnTo>
                    <a:pt x="4027" y="0"/>
                  </a:lnTo>
                  <a:lnTo>
                    <a:pt x="8086" y="2348"/>
                  </a:lnTo>
                  <a:lnTo>
                    <a:pt x="4059" y="4696"/>
                  </a:lnTo>
                  <a:lnTo>
                    <a:pt x="0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12905501" y="3267539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59" y="4686"/>
                  </a:moveTo>
                  <a:lnTo>
                    <a:pt x="1" y="2338"/>
                  </a:lnTo>
                  <a:lnTo>
                    <a:pt x="4038" y="0"/>
                  </a:lnTo>
                  <a:lnTo>
                    <a:pt x="8097" y="233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13016605" y="3202973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1" y="2338"/>
                  </a:moveTo>
                  <a:lnTo>
                    <a:pt x="4027" y="0"/>
                  </a:lnTo>
                  <a:lnTo>
                    <a:pt x="8086" y="2338"/>
                  </a:lnTo>
                  <a:lnTo>
                    <a:pt x="4059" y="4686"/>
                  </a:lnTo>
                  <a:lnTo>
                    <a:pt x="1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13127430" y="3138407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1" y="2348"/>
                  </a:moveTo>
                  <a:lnTo>
                    <a:pt x="4038" y="0"/>
                  </a:lnTo>
                  <a:lnTo>
                    <a:pt x="8097" y="2338"/>
                  </a:lnTo>
                  <a:lnTo>
                    <a:pt x="4070" y="4686"/>
                  </a:lnTo>
                  <a:lnTo>
                    <a:pt x="1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13239345" y="3202973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27" y="0"/>
                  </a:moveTo>
                  <a:lnTo>
                    <a:pt x="8097" y="2338"/>
                  </a:lnTo>
                  <a:lnTo>
                    <a:pt x="4059" y="4686"/>
                  </a:lnTo>
                  <a:lnTo>
                    <a:pt x="1" y="2338"/>
                  </a:lnTo>
                  <a:lnTo>
                    <a:pt x="402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4"/>
            <p:cNvSpPr/>
            <p:nvPr/>
          </p:nvSpPr>
          <p:spPr>
            <a:xfrm>
              <a:off x="13350449" y="3138407"/>
              <a:ext cx="204763" cy="118650"/>
            </a:xfrm>
            <a:custGeom>
              <a:rect b="b" l="l" r="r" t="t"/>
              <a:pathLst>
                <a:path extrusionOk="0" fill="none" h="4686" w="8087">
                  <a:moveTo>
                    <a:pt x="1" y="2338"/>
                  </a:moveTo>
                  <a:lnTo>
                    <a:pt x="4027" y="0"/>
                  </a:lnTo>
                  <a:lnTo>
                    <a:pt x="8086" y="2338"/>
                  </a:lnTo>
                  <a:lnTo>
                    <a:pt x="4059" y="4686"/>
                  </a:lnTo>
                  <a:lnTo>
                    <a:pt x="1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4"/>
            <p:cNvSpPr/>
            <p:nvPr/>
          </p:nvSpPr>
          <p:spPr>
            <a:xfrm>
              <a:off x="13461300" y="3073841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0" y="2348"/>
                  </a:moveTo>
                  <a:lnTo>
                    <a:pt x="4037" y="0"/>
                  </a:lnTo>
                  <a:lnTo>
                    <a:pt x="8096" y="2348"/>
                  </a:lnTo>
                  <a:lnTo>
                    <a:pt x="4059" y="4686"/>
                  </a:lnTo>
                  <a:lnTo>
                    <a:pt x="0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4"/>
            <p:cNvSpPr/>
            <p:nvPr/>
          </p:nvSpPr>
          <p:spPr>
            <a:xfrm>
              <a:off x="13460743" y="2944709"/>
              <a:ext cx="204763" cy="118928"/>
            </a:xfrm>
            <a:custGeom>
              <a:rect b="b" l="l" r="r" t="t"/>
              <a:pathLst>
                <a:path extrusionOk="0" fill="none" h="4697" w="8087">
                  <a:moveTo>
                    <a:pt x="8086" y="2349"/>
                  </a:moveTo>
                  <a:lnTo>
                    <a:pt x="4059" y="4697"/>
                  </a:lnTo>
                  <a:lnTo>
                    <a:pt x="1" y="2349"/>
                  </a:lnTo>
                  <a:lnTo>
                    <a:pt x="4028" y="1"/>
                  </a:lnTo>
                  <a:lnTo>
                    <a:pt x="8086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4"/>
            <p:cNvSpPr/>
            <p:nvPr/>
          </p:nvSpPr>
          <p:spPr>
            <a:xfrm>
              <a:off x="13348828" y="2880422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8097" y="2338"/>
                  </a:moveTo>
                  <a:lnTo>
                    <a:pt x="4060" y="4686"/>
                  </a:lnTo>
                  <a:lnTo>
                    <a:pt x="1" y="2338"/>
                  </a:lnTo>
                  <a:lnTo>
                    <a:pt x="4038" y="0"/>
                  </a:lnTo>
                  <a:lnTo>
                    <a:pt x="8097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4"/>
            <p:cNvSpPr/>
            <p:nvPr/>
          </p:nvSpPr>
          <p:spPr>
            <a:xfrm>
              <a:off x="13237193" y="2815856"/>
              <a:ext cx="204763" cy="118650"/>
            </a:xfrm>
            <a:custGeom>
              <a:rect b="b" l="l" r="r" t="t"/>
              <a:pathLst>
                <a:path extrusionOk="0" fill="none" h="4686" w="8087">
                  <a:moveTo>
                    <a:pt x="8086" y="2338"/>
                  </a:moveTo>
                  <a:lnTo>
                    <a:pt x="4059" y="4686"/>
                  </a:lnTo>
                  <a:lnTo>
                    <a:pt x="1" y="2338"/>
                  </a:lnTo>
                  <a:lnTo>
                    <a:pt x="4027" y="0"/>
                  </a:lnTo>
                  <a:lnTo>
                    <a:pt x="8086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4"/>
            <p:cNvSpPr/>
            <p:nvPr/>
          </p:nvSpPr>
          <p:spPr>
            <a:xfrm>
              <a:off x="13125278" y="2751290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8097" y="2338"/>
                  </a:moveTo>
                  <a:lnTo>
                    <a:pt x="4059" y="4686"/>
                  </a:lnTo>
                  <a:lnTo>
                    <a:pt x="1" y="2338"/>
                  </a:lnTo>
                  <a:lnTo>
                    <a:pt x="4038" y="1"/>
                  </a:lnTo>
                  <a:lnTo>
                    <a:pt x="8097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4"/>
            <p:cNvSpPr/>
            <p:nvPr/>
          </p:nvSpPr>
          <p:spPr>
            <a:xfrm>
              <a:off x="12901728" y="2622158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8097" y="2349"/>
                  </a:moveTo>
                  <a:lnTo>
                    <a:pt x="4070" y="4686"/>
                  </a:lnTo>
                  <a:lnTo>
                    <a:pt x="1" y="2349"/>
                  </a:lnTo>
                  <a:lnTo>
                    <a:pt x="4038" y="1"/>
                  </a:lnTo>
                  <a:lnTo>
                    <a:pt x="8097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4"/>
            <p:cNvSpPr/>
            <p:nvPr/>
          </p:nvSpPr>
          <p:spPr>
            <a:xfrm>
              <a:off x="12790092" y="2557592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8097" y="2349"/>
                  </a:moveTo>
                  <a:lnTo>
                    <a:pt x="4059" y="4697"/>
                  </a:lnTo>
                  <a:lnTo>
                    <a:pt x="1" y="2349"/>
                  </a:lnTo>
                  <a:lnTo>
                    <a:pt x="4038" y="1"/>
                  </a:lnTo>
                  <a:lnTo>
                    <a:pt x="8097" y="2349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4"/>
            <p:cNvSpPr/>
            <p:nvPr/>
          </p:nvSpPr>
          <p:spPr>
            <a:xfrm>
              <a:off x="12678456" y="2493304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8086" y="2338"/>
                  </a:moveTo>
                  <a:lnTo>
                    <a:pt x="4059" y="4686"/>
                  </a:lnTo>
                  <a:lnTo>
                    <a:pt x="0" y="2338"/>
                  </a:lnTo>
                  <a:lnTo>
                    <a:pt x="4027" y="1"/>
                  </a:lnTo>
                  <a:lnTo>
                    <a:pt x="8086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12566542" y="2428738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8096" y="2338"/>
                  </a:moveTo>
                  <a:lnTo>
                    <a:pt x="4059" y="4686"/>
                  </a:lnTo>
                  <a:lnTo>
                    <a:pt x="0" y="2338"/>
                  </a:lnTo>
                  <a:lnTo>
                    <a:pt x="4038" y="1"/>
                  </a:lnTo>
                  <a:lnTo>
                    <a:pt x="8096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4"/>
            <p:cNvSpPr/>
            <p:nvPr/>
          </p:nvSpPr>
          <p:spPr>
            <a:xfrm>
              <a:off x="12454906" y="2364172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8096" y="2338"/>
                  </a:moveTo>
                  <a:lnTo>
                    <a:pt x="4059" y="4686"/>
                  </a:lnTo>
                  <a:lnTo>
                    <a:pt x="0" y="2338"/>
                  </a:lnTo>
                  <a:lnTo>
                    <a:pt x="4027" y="1"/>
                  </a:lnTo>
                  <a:lnTo>
                    <a:pt x="8096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4"/>
            <p:cNvSpPr/>
            <p:nvPr/>
          </p:nvSpPr>
          <p:spPr>
            <a:xfrm>
              <a:off x="12342991" y="2299606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4038" y="1"/>
                  </a:moveTo>
                  <a:lnTo>
                    <a:pt x="8096" y="2349"/>
                  </a:lnTo>
                  <a:lnTo>
                    <a:pt x="4070" y="4686"/>
                  </a:lnTo>
                  <a:lnTo>
                    <a:pt x="0" y="2349"/>
                  </a:lnTo>
                  <a:lnTo>
                    <a:pt x="40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12232166" y="2364172"/>
              <a:ext cx="204738" cy="118675"/>
            </a:xfrm>
            <a:custGeom>
              <a:rect b="b" l="l" r="r" t="t"/>
              <a:pathLst>
                <a:path extrusionOk="0" fill="none" h="4687" w="8086">
                  <a:moveTo>
                    <a:pt x="4027" y="1"/>
                  </a:moveTo>
                  <a:lnTo>
                    <a:pt x="8085" y="2338"/>
                  </a:lnTo>
                  <a:lnTo>
                    <a:pt x="4059" y="4686"/>
                  </a:lnTo>
                  <a:lnTo>
                    <a:pt x="0" y="2338"/>
                  </a:lnTo>
                  <a:lnTo>
                    <a:pt x="402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12121062" y="2428738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4037" y="1"/>
                  </a:moveTo>
                  <a:lnTo>
                    <a:pt x="8096" y="2338"/>
                  </a:lnTo>
                  <a:lnTo>
                    <a:pt x="4059" y="4686"/>
                  </a:lnTo>
                  <a:lnTo>
                    <a:pt x="0" y="2338"/>
                  </a:lnTo>
                  <a:lnTo>
                    <a:pt x="403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12009957" y="2493304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7" y="1"/>
                  </a:moveTo>
                  <a:lnTo>
                    <a:pt x="8096" y="2338"/>
                  </a:lnTo>
                  <a:lnTo>
                    <a:pt x="4059" y="4686"/>
                  </a:lnTo>
                  <a:lnTo>
                    <a:pt x="0" y="2338"/>
                  </a:lnTo>
                  <a:lnTo>
                    <a:pt x="403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11899107" y="2557592"/>
              <a:ext cx="204763" cy="118928"/>
            </a:xfrm>
            <a:custGeom>
              <a:rect b="b" l="l" r="r" t="t"/>
              <a:pathLst>
                <a:path extrusionOk="0" fill="none" h="4697" w="8087">
                  <a:moveTo>
                    <a:pt x="4027" y="1"/>
                  </a:moveTo>
                  <a:lnTo>
                    <a:pt x="8086" y="2349"/>
                  </a:lnTo>
                  <a:lnTo>
                    <a:pt x="4059" y="4697"/>
                  </a:lnTo>
                  <a:lnTo>
                    <a:pt x="1" y="2349"/>
                  </a:lnTo>
                  <a:lnTo>
                    <a:pt x="4027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4"/>
            <p:cNvSpPr/>
            <p:nvPr/>
          </p:nvSpPr>
          <p:spPr>
            <a:xfrm>
              <a:off x="11788002" y="2622158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4038" y="1"/>
                  </a:moveTo>
                  <a:lnTo>
                    <a:pt x="8097" y="2349"/>
                  </a:lnTo>
                  <a:lnTo>
                    <a:pt x="4059" y="4686"/>
                  </a:lnTo>
                  <a:lnTo>
                    <a:pt x="1" y="2349"/>
                  </a:lnTo>
                  <a:lnTo>
                    <a:pt x="40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4"/>
            <p:cNvSpPr/>
            <p:nvPr/>
          </p:nvSpPr>
          <p:spPr>
            <a:xfrm>
              <a:off x="11676898" y="2686724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4038" y="1"/>
                  </a:moveTo>
                  <a:lnTo>
                    <a:pt x="8097" y="2349"/>
                  </a:lnTo>
                  <a:lnTo>
                    <a:pt x="4059" y="4686"/>
                  </a:lnTo>
                  <a:lnTo>
                    <a:pt x="1" y="2349"/>
                  </a:lnTo>
                  <a:lnTo>
                    <a:pt x="40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4"/>
            <p:cNvSpPr/>
            <p:nvPr/>
          </p:nvSpPr>
          <p:spPr>
            <a:xfrm>
              <a:off x="11565794" y="2751290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8" y="1"/>
                  </a:moveTo>
                  <a:lnTo>
                    <a:pt x="8097" y="2349"/>
                  </a:lnTo>
                  <a:lnTo>
                    <a:pt x="4070" y="4686"/>
                  </a:lnTo>
                  <a:lnTo>
                    <a:pt x="1" y="2349"/>
                  </a:lnTo>
                  <a:lnTo>
                    <a:pt x="403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4"/>
            <p:cNvSpPr/>
            <p:nvPr/>
          </p:nvSpPr>
          <p:spPr>
            <a:xfrm>
              <a:off x="11454968" y="2815856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4027" y="0"/>
                  </a:moveTo>
                  <a:lnTo>
                    <a:pt x="8086" y="2338"/>
                  </a:lnTo>
                  <a:lnTo>
                    <a:pt x="4059" y="4686"/>
                  </a:lnTo>
                  <a:lnTo>
                    <a:pt x="0" y="2338"/>
                  </a:lnTo>
                  <a:lnTo>
                    <a:pt x="4027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11343864" y="2880422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38" y="0"/>
                  </a:moveTo>
                  <a:lnTo>
                    <a:pt x="8096" y="2338"/>
                  </a:lnTo>
                  <a:lnTo>
                    <a:pt x="4059" y="4686"/>
                  </a:lnTo>
                  <a:lnTo>
                    <a:pt x="0" y="2338"/>
                  </a:lnTo>
                  <a:lnTo>
                    <a:pt x="4038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11346016" y="3267539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0" y="2338"/>
                  </a:moveTo>
                  <a:lnTo>
                    <a:pt x="4038" y="0"/>
                  </a:lnTo>
                  <a:lnTo>
                    <a:pt x="8096" y="2338"/>
                  </a:lnTo>
                  <a:lnTo>
                    <a:pt x="4059" y="4686"/>
                  </a:lnTo>
                  <a:lnTo>
                    <a:pt x="0" y="233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4"/>
            <p:cNvSpPr/>
            <p:nvPr/>
          </p:nvSpPr>
          <p:spPr>
            <a:xfrm>
              <a:off x="11457652" y="3331827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1" y="2348"/>
                  </a:moveTo>
                  <a:lnTo>
                    <a:pt x="4038" y="0"/>
                  </a:lnTo>
                  <a:lnTo>
                    <a:pt x="8097" y="2348"/>
                  </a:lnTo>
                  <a:lnTo>
                    <a:pt x="4070" y="4696"/>
                  </a:lnTo>
                  <a:lnTo>
                    <a:pt x="1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4"/>
            <p:cNvSpPr/>
            <p:nvPr/>
          </p:nvSpPr>
          <p:spPr>
            <a:xfrm>
              <a:off x="11569567" y="3396393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1" y="2348"/>
                  </a:moveTo>
                  <a:lnTo>
                    <a:pt x="4038" y="0"/>
                  </a:lnTo>
                  <a:lnTo>
                    <a:pt x="8097" y="2348"/>
                  </a:lnTo>
                  <a:lnTo>
                    <a:pt x="4059" y="4696"/>
                  </a:lnTo>
                  <a:lnTo>
                    <a:pt x="1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4"/>
            <p:cNvSpPr/>
            <p:nvPr/>
          </p:nvSpPr>
          <p:spPr>
            <a:xfrm>
              <a:off x="11681203" y="3460959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1" y="2348"/>
                  </a:moveTo>
                  <a:lnTo>
                    <a:pt x="4038" y="0"/>
                  </a:lnTo>
                  <a:lnTo>
                    <a:pt x="8097" y="2348"/>
                  </a:lnTo>
                  <a:lnTo>
                    <a:pt x="4059" y="4686"/>
                  </a:lnTo>
                  <a:lnTo>
                    <a:pt x="1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4"/>
            <p:cNvSpPr/>
            <p:nvPr/>
          </p:nvSpPr>
          <p:spPr>
            <a:xfrm>
              <a:off x="11793117" y="3525525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1" y="2348"/>
                  </a:moveTo>
                  <a:lnTo>
                    <a:pt x="4027" y="0"/>
                  </a:lnTo>
                  <a:lnTo>
                    <a:pt x="8086" y="2348"/>
                  </a:lnTo>
                  <a:lnTo>
                    <a:pt x="4059" y="4686"/>
                  </a:lnTo>
                  <a:lnTo>
                    <a:pt x="1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12128303" y="3718944"/>
              <a:ext cx="205016" cy="118928"/>
            </a:xfrm>
            <a:custGeom>
              <a:rect b="b" l="l" r="r" t="t"/>
              <a:pathLst>
                <a:path extrusionOk="0" fill="none" h="4697" w="8097">
                  <a:moveTo>
                    <a:pt x="1" y="2348"/>
                  </a:moveTo>
                  <a:lnTo>
                    <a:pt x="4038" y="0"/>
                  </a:lnTo>
                  <a:lnTo>
                    <a:pt x="8097" y="2348"/>
                  </a:lnTo>
                  <a:lnTo>
                    <a:pt x="4060" y="4696"/>
                  </a:lnTo>
                  <a:lnTo>
                    <a:pt x="1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11903943" y="3202973"/>
              <a:ext cx="984366" cy="763752"/>
            </a:xfrm>
            <a:custGeom>
              <a:rect b="b" l="l" r="r" t="t"/>
              <a:pathLst>
                <a:path extrusionOk="0" fill="none" h="30164" w="38877">
                  <a:moveTo>
                    <a:pt x="26138" y="27624"/>
                  </a:moveTo>
                  <a:lnTo>
                    <a:pt x="23651" y="26190"/>
                  </a:lnTo>
                  <a:lnTo>
                    <a:pt x="23651" y="26190"/>
                  </a:lnTo>
                  <a:lnTo>
                    <a:pt x="23460" y="26285"/>
                  </a:lnTo>
                  <a:lnTo>
                    <a:pt x="23258" y="26370"/>
                  </a:lnTo>
                  <a:lnTo>
                    <a:pt x="25787" y="27826"/>
                  </a:lnTo>
                  <a:lnTo>
                    <a:pt x="21750" y="30163"/>
                  </a:lnTo>
                  <a:lnTo>
                    <a:pt x="17691" y="27826"/>
                  </a:lnTo>
                  <a:lnTo>
                    <a:pt x="20507" y="26190"/>
                  </a:lnTo>
                  <a:lnTo>
                    <a:pt x="20507" y="26190"/>
                  </a:lnTo>
                  <a:lnTo>
                    <a:pt x="20337" y="26073"/>
                  </a:lnTo>
                  <a:lnTo>
                    <a:pt x="20198" y="25956"/>
                  </a:lnTo>
                  <a:lnTo>
                    <a:pt x="17340" y="27624"/>
                  </a:lnTo>
                  <a:lnTo>
                    <a:pt x="13271" y="25276"/>
                  </a:lnTo>
                  <a:lnTo>
                    <a:pt x="17309" y="22928"/>
                  </a:lnTo>
                  <a:lnTo>
                    <a:pt x="20188" y="24596"/>
                  </a:lnTo>
                  <a:lnTo>
                    <a:pt x="20188" y="24596"/>
                  </a:lnTo>
                  <a:lnTo>
                    <a:pt x="20337" y="24479"/>
                  </a:lnTo>
                  <a:lnTo>
                    <a:pt x="20496" y="24362"/>
                  </a:lnTo>
                  <a:lnTo>
                    <a:pt x="17659" y="22726"/>
                  </a:lnTo>
                  <a:lnTo>
                    <a:pt x="20326" y="21175"/>
                  </a:lnTo>
                  <a:lnTo>
                    <a:pt x="20326" y="21175"/>
                  </a:lnTo>
                  <a:lnTo>
                    <a:pt x="20145" y="21101"/>
                  </a:lnTo>
                  <a:lnTo>
                    <a:pt x="19943" y="20994"/>
                  </a:lnTo>
                  <a:lnTo>
                    <a:pt x="17309" y="22524"/>
                  </a:lnTo>
                  <a:lnTo>
                    <a:pt x="13250" y="20176"/>
                  </a:lnTo>
                  <a:lnTo>
                    <a:pt x="15906" y="18636"/>
                  </a:lnTo>
                  <a:lnTo>
                    <a:pt x="15906" y="18636"/>
                  </a:lnTo>
                  <a:lnTo>
                    <a:pt x="15757" y="18572"/>
                  </a:lnTo>
                  <a:lnTo>
                    <a:pt x="15619" y="18498"/>
                  </a:lnTo>
                  <a:lnTo>
                    <a:pt x="15619" y="18498"/>
                  </a:lnTo>
                  <a:lnTo>
                    <a:pt x="15534" y="18445"/>
                  </a:lnTo>
                  <a:lnTo>
                    <a:pt x="12889" y="19974"/>
                  </a:lnTo>
                  <a:lnTo>
                    <a:pt x="10179" y="18413"/>
                  </a:lnTo>
                  <a:lnTo>
                    <a:pt x="10179" y="18413"/>
                  </a:lnTo>
                  <a:lnTo>
                    <a:pt x="10084" y="18476"/>
                  </a:lnTo>
                  <a:lnTo>
                    <a:pt x="9988" y="18540"/>
                  </a:lnTo>
                  <a:lnTo>
                    <a:pt x="9988" y="18540"/>
                  </a:lnTo>
                  <a:lnTo>
                    <a:pt x="9839" y="18615"/>
                  </a:lnTo>
                  <a:lnTo>
                    <a:pt x="12538" y="20176"/>
                  </a:lnTo>
                  <a:lnTo>
                    <a:pt x="8511" y="22524"/>
                  </a:lnTo>
                  <a:lnTo>
                    <a:pt x="4453" y="20176"/>
                  </a:lnTo>
                  <a:lnTo>
                    <a:pt x="7066" y="18657"/>
                  </a:lnTo>
                  <a:lnTo>
                    <a:pt x="7066" y="18657"/>
                  </a:lnTo>
                  <a:lnTo>
                    <a:pt x="6960" y="18604"/>
                  </a:lnTo>
                  <a:lnTo>
                    <a:pt x="6843" y="18540"/>
                  </a:lnTo>
                  <a:lnTo>
                    <a:pt x="6843" y="18540"/>
                  </a:lnTo>
                  <a:lnTo>
                    <a:pt x="6705" y="18455"/>
                  </a:lnTo>
                  <a:lnTo>
                    <a:pt x="4091" y="19974"/>
                  </a:lnTo>
                  <a:lnTo>
                    <a:pt x="33" y="17626"/>
                  </a:lnTo>
                  <a:lnTo>
                    <a:pt x="4070" y="15289"/>
                  </a:lnTo>
                  <a:lnTo>
                    <a:pt x="6705" y="16808"/>
                  </a:lnTo>
                  <a:lnTo>
                    <a:pt x="6705" y="16808"/>
                  </a:lnTo>
                  <a:lnTo>
                    <a:pt x="6833" y="16723"/>
                  </a:lnTo>
                  <a:lnTo>
                    <a:pt x="6833" y="16723"/>
                  </a:lnTo>
                  <a:lnTo>
                    <a:pt x="6949" y="16660"/>
                  </a:lnTo>
                  <a:lnTo>
                    <a:pt x="7056" y="16606"/>
                  </a:lnTo>
                  <a:lnTo>
                    <a:pt x="4421" y="15087"/>
                  </a:lnTo>
                  <a:lnTo>
                    <a:pt x="7066" y="13547"/>
                  </a:lnTo>
                  <a:lnTo>
                    <a:pt x="7066" y="13547"/>
                  </a:lnTo>
                  <a:lnTo>
                    <a:pt x="6896" y="13451"/>
                  </a:lnTo>
                  <a:lnTo>
                    <a:pt x="6896" y="13451"/>
                  </a:lnTo>
                  <a:lnTo>
                    <a:pt x="6716" y="13334"/>
                  </a:lnTo>
                  <a:lnTo>
                    <a:pt x="4070" y="14875"/>
                  </a:lnTo>
                  <a:lnTo>
                    <a:pt x="1" y="12537"/>
                  </a:lnTo>
                  <a:lnTo>
                    <a:pt x="4038" y="10189"/>
                  </a:lnTo>
                  <a:lnTo>
                    <a:pt x="6726" y="11740"/>
                  </a:lnTo>
                  <a:lnTo>
                    <a:pt x="6726" y="11740"/>
                  </a:lnTo>
                  <a:lnTo>
                    <a:pt x="6886" y="11634"/>
                  </a:lnTo>
                  <a:lnTo>
                    <a:pt x="6886" y="11634"/>
                  </a:lnTo>
                  <a:lnTo>
                    <a:pt x="7077" y="11539"/>
                  </a:lnTo>
                  <a:lnTo>
                    <a:pt x="4389" y="9987"/>
                  </a:lnTo>
                  <a:lnTo>
                    <a:pt x="8426" y="7639"/>
                  </a:lnTo>
                  <a:lnTo>
                    <a:pt x="12485" y="9987"/>
                  </a:lnTo>
                  <a:lnTo>
                    <a:pt x="9818" y="11539"/>
                  </a:lnTo>
                  <a:lnTo>
                    <a:pt x="9818" y="11539"/>
                  </a:lnTo>
                  <a:lnTo>
                    <a:pt x="10020" y="11634"/>
                  </a:lnTo>
                  <a:lnTo>
                    <a:pt x="10020" y="11634"/>
                  </a:lnTo>
                  <a:lnTo>
                    <a:pt x="10179" y="11740"/>
                  </a:lnTo>
                  <a:lnTo>
                    <a:pt x="12836" y="10189"/>
                  </a:lnTo>
                  <a:lnTo>
                    <a:pt x="16894" y="12537"/>
                  </a:lnTo>
                  <a:lnTo>
                    <a:pt x="14238" y="14078"/>
                  </a:lnTo>
                  <a:lnTo>
                    <a:pt x="14238" y="14078"/>
                  </a:lnTo>
                  <a:lnTo>
                    <a:pt x="14387" y="14152"/>
                  </a:lnTo>
                  <a:lnTo>
                    <a:pt x="14387" y="14152"/>
                  </a:lnTo>
                  <a:lnTo>
                    <a:pt x="14493" y="14216"/>
                  </a:lnTo>
                  <a:lnTo>
                    <a:pt x="14589" y="14290"/>
                  </a:lnTo>
                  <a:lnTo>
                    <a:pt x="17255" y="12739"/>
                  </a:lnTo>
                  <a:lnTo>
                    <a:pt x="19880" y="14258"/>
                  </a:lnTo>
                  <a:lnTo>
                    <a:pt x="19880" y="14258"/>
                  </a:lnTo>
                  <a:lnTo>
                    <a:pt x="20018" y="14173"/>
                  </a:lnTo>
                  <a:lnTo>
                    <a:pt x="20018" y="14173"/>
                  </a:lnTo>
                  <a:lnTo>
                    <a:pt x="20124" y="14110"/>
                  </a:lnTo>
                  <a:lnTo>
                    <a:pt x="20241" y="14057"/>
                  </a:lnTo>
                  <a:lnTo>
                    <a:pt x="17606" y="12537"/>
                  </a:lnTo>
                  <a:lnTo>
                    <a:pt x="21633" y="10189"/>
                  </a:lnTo>
                  <a:lnTo>
                    <a:pt x="24268" y="11709"/>
                  </a:lnTo>
                  <a:lnTo>
                    <a:pt x="24268" y="11709"/>
                  </a:lnTo>
                  <a:lnTo>
                    <a:pt x="24374" y="11645"/>
                  </a:lnTo>
                  <a:lnTo>
                    <a:pt x="24374" y="11645"/>
                  </a:lnTo>
                  <a:lnTo>
                    <a:pt x="24501" y="11570"/>
                  </a:lnTo>
                  <a:lnTo>
                    <a:pt x="24629" y="11517"/>
                  </a:lnTo>
                  <a:lnTo>
                    <a:pt x="21983" y="9987"/>
                  </a:lnTo>
                  <a:lnTo>
                    <a:pt x="26021" y="7639"/>
                  </a:lnTo>
                  <a:lnTo>
                    <a:pt x="28730" y="9116"/>
                  </a:lnTo>
                  <a:lnTo>
                    <a:pt x="28730" y="9116"/>
                  </a:lnTo>
                  <a:lnTo>
                    <a:pt x="28868" y="9031"/>
                  </a:lnTo>
                  <a:lnTo>
                    <a:pt x="29028" y="8967"/>
                  </a:lnTo>
                  <a:lnTo>
                    <a:pt x="26371" y="7437"/>
                  </a:lnTo>
                  <a:lnTo>
                    <a:pt x="28858" y="5993"/>
                  </a:lnTo>
                  <a:lnTo>
                    <a:pt x="28858" y="5993"/>
                  </a:lnTo>
                  <a:lnTo>
                    <a:pt x="28741" y="5939"/>
                  </a:lnTo>
                  <a:lnTo>
                    <a:pt x="28624" y="5876"/>
                  </a:lnTo>
                  <a:lnTo>
                    <a:pt x="28624" y="5876"/>
                  </a:lnTo>
                  <a:lnTo>
                    <a:pt x="28496" y="5791"/>
                  </a:lnTo>
                  <a:lnTo>
                    <a:pt x="26021" y="7236"/>
                  </a:lnTo>
                  <a:lnTo>
                    <a:pt x="21962" y="4888"/>
                  </a:lnTo>
                  <a:lnTo>
                    <a:pt x="25989" y="2550"/>
                  </a:lnTo>
                  <a:lnTo>
                    <a:pt x="28624" y="4059"/>
                  </a:lnTo>
                  <a:lnTo>
                    <a:pt x="28624" y="4059"/>
                  </a:lnTo>
                  <a:lnTo>
                    <a:pt x="28804" y="3963"/>
                  </a:lnTo>
                  <a:lnTo>
                    <a:pt x="29006" y="3878"/>
                  </a:lnTo>
                  <a:lnTo>
                    <a:pt x="26339" y="2338"/>
                  </a:lnTo>
                  <a:lnTo>
                    <a:pt x="30377" y="0"/>
                  </a:lnTo>
                  <a:lnTo>
                    <a:pt x="34435" y="2338"/>
                  </a:lnTo>
                  <a:lnTo>
                    <a:pt x="31609" y="3984"/>
                  </a:lnTo>
                  <a:lnTo>
                    <a:pt x="31609" y="3984"/>
                  </a:lnTo>
                  <a:lnTo>
                    <a:pt x="31758" y="4059"/>
                  </a:lnTo>
                  <a:lnTo>
                    <a:pt x="31758" y="4059"/>
                  </a:lnTo>
                  <a:lnTo>
                    <a:pt x="31864" y="4123"/>
                  </a:lnTo>
                  <a:lnTo>
                    <a:pt x="31960" y="4197"/>
                  </a:lnTo>
                  <a:lnTo>
                    <a:pt x="34797" y="2550"/>
                  </a:lnTo>
                  <a:lnTo>
                    <a:pt x="38855" y="4888"/>
                  </a:lnTo>
                  <a:lnTo>
                    <a:pt x="34818" y="7236"/>
                  </a:lnTo>
                  <a:lnTo>
                    <a:pt x="32077" y="5653"/>
                  </a:lnTo>
                  <a:lnTo>
                    <a:pt x="32077" y="5653"/>
                  </a:lnTo>
                  <a:lnTo>
                    <a:pt x="31939" y="5769"/>
                  </a:lnTo>
                  <a:lnTo>
                    <a:pt x="31769" y="5876"/>
                  </a:lnTo>
                  <a:lnTo>
                    <a:pt x="34467" y="7437"/>
                  </a:lnTo>
                  <a:lnTo>
                    <a:pt x="31716" y="9031"/>
                  </a:lnTo>
                  <a:lnTo>
                    <a:pt x="31716" y="9031"/>
                  </a:lnTo>
                  <a:lnTo>
                    <a:pt x="31864" y="9116"/>
                  </a:lnTo>
                  <a:lnTo>
                    <a:pt x="31864" y="9116"/>
                  </a:lnTo>
                  <a:lnTo>
                    <a:pt x="31971" y="9180"/>
                  </a:lnTo>
                  <a:lnTo>
                    <a:pt x="32066" y="9244"/>
                  </a:lnTo>
                  <a:lnTo>
                    <a:pt x="34818" y="7639"/>
                  </a:lnTo>
                  <a:lnTo>
                    <a:pt x="38877" y="9987"/>
                  </a:lnTo>
                  <a:lnTo>
                    <a:pt x="34850" y="12335"/>
                  </a:lnTo>
                  <a:lnTo>
                    <a:pt x="32130" y="10763"/>
                  </a:lnTo>
                  <a:lnTo>
                    <a:pt x="32130" y="10763"/>
                  </a:lnTo>
                  <a:lnTo>
                    <a:pt x="32002" y="10848"/>
                  </a:lnTo>
                  <a:lnTo>
                    <a:pt x="31790" y="10975"/>
                  </a:lnTo>
                  <a:lnTo>
                    <a:pt x="34499" y="12537"/>
                  </a:lnTo>
                  <a:lnTo>
                    <a:pt x="30462" y="14875"/>
                  </a:lnTo>
                  <a:lnTo>
                    <a:pt x="27742" y="13313"/>
                  </a:lnTo>
                  <a:lnTo>
                    <a:pt x="27742" y="13313"/>
                  </a:lnTo>
                  <a:lnTo>
                    <a:pt x="27636" y="13387"/>
                  </a:lnTo>
                  <a:lnTo>
                    <a:pt x="27519" y="13462"/>
                  </a:lnTo>
                  <a:lnTo>
                    <a:pt x="27519" y="13462"/>
                  </a:lnTo>
                  <a:lnTo>
                    <a:pt x="27413" y="13525"/>
                  </a:lnTo>
                  <a:lnTo>
                    <a:pt x="30111" y="15087"/>
                  </a:lnTo>
                  <a:lnTo>
                    <a:pt x="26074" y="17425"/>
                  </a:lnTo>
                  <a:lnTo>
                    <a:pt x="23365" y="15863"/>
                  </a:lnTo>
                  <a:lnTo>
                    <a:pt x="23365" y="15863"/>
                  </a:lnTo>
                  <a:lnTo>
                    <a:pt x="23269" y="15927"/>
                  </a:lnTo>
                  <a:lnTo>
                    <a:pt x="23163" y="15990"/>
                  </a:lnTo>
                  <a:lnTo>
                    <a:pt x="23163" y="15990"/>
                  </a:lnTo>
                  <a:lnTo>
                    <a:pt x="23025" y="16065"/>
                  </a:lnTo>
                  <a:lnTo>
                    <a:pt x="25723" y="17626"/>
                  </a:lnTo>
                  <a:lnTo>
                    <a:pt x="23110" y="19199"/>
                  </a:lnTo>
                  <a:lnTo>
                    <a:pt x="23110" y="19199"/>
                  </a:lnTo>
                  <a:lnTo>
                    <a:pt x="23269" y="19295"/>
                  </a:lnTo>
                  <a:lnTo>
                    <a:pt x="23396" y="19390"/>
                  </a:lnTo>
                  <a:lnTo>
                    <a:pt x="26074" y="17839"/>
                  </a:lnTo>
                  <a:lnTo>
                    <a:pt x="30143" y="20176"/>
                  </a:lnTo>
                  <a:lnTo>
                    <a:pt x="26106" y="22524"/>
                  </a:lnTo>
                  <a:lnTo>
                    <a:pt x="23290" y="20899"/>
                  </a:lnTo>
                  <a:lnTo>
                    <a:pt x="23290" y="20899"/>
                  </a:lnTo>
                  <a:lnTo>
                    <a:pt x="23120" y="21016"/>
                  </a:lnTo>
                  <a:lnTo>
                    <a:pt x="23120" y="21016"/>
                  </a:lnTo>
                  <a:lnTo>
                    <a:pt x="22950" y="21101"/>
                  </a:lnTo>
                  <a:lnTo>
                    <a:pt x="25755" y="22726"/>
                  </a:lnTo>
                  <a:lnTo>
                    <a:pt x="23248" y="24182"/>
                  </a:lnTo>
                  <a:lnTo>
                    <a:pt x="23248" y="24182"/>
                  </a:lnTo>
                  <a:lnTo>
                    <a:pt x="23450" y="24267"/>
                  </a:lnTo>
                  <a:lnTo>
                    <a:pt x="23641" y="24362"/>
                  </a:lnTo>
                  <a:lnTo>
                    <a:pt x="26106" y="22928"/>
                  </a:lnTo>
                  <a:lnTo>
                    <a:pt x="30164" y="25276"/>
                  </a:lnTo>
                  <a:lnTo>
                    <a:pt x="26138" y="27624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>
              <a:off x="12573809" y="3719198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4059" y="4686"/>
                  </a:moveTo>
                  <a:lnTo>
                    <a:pt x="0" y="2338"/>
                  </a:lnTo>
                  <a:lnTo>
                    <a:pt x="4038" y="1"/>
                  </a:lnTo>
                  <a:lnTo>
                    <a:pt x="8096" y="233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4"/>
            <p:cNvSpPr/>
            <p:nvPr/>
          </p:nvSpPr>
          <p:spPr>
            <a:xfrm>
              <a:off x="12684913" y="3654632"/>
              <a:ext cx="205016" cy="118675"/>
            </a:xfrm>
            <a:custGeom>
              <a:rect b="b" l="l" r="r" t="t"/>
              <a:pathLst>
                <a:path extrusionOk="0" fill="none" h="4687" w="8097">
                  <a:moveTo>
                    <a:pt x="4059" y="4686"/>
                  </a:moveTo>
                  <a:lnTo>
                    <a:pt x="0" y="2338"/>
                  </a:lnTo>
                  <a:lnTo>
                    <a:pt x="4038" y="1"/>
                  </a:lnTo>
                  <a:lnTo>
                    <a:pt x="8096" y="233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12796017" y="3590091"/>
              <a:ext cx="204738" cy="118650"/>
            </a:xfrm>
            <a:custGeom>
              <a:rect b="b" l="l" r="r" t="t"/>
              <a:pathLst>
                <a:path extrusionOk="0" fill="none" h="4686" w="8086">
                  <a:moveTo>
                    <a:pt x="4059" y="4685"/>
                  </a:moveTo>
                  <a:lnTo>
                    <a:pt x="0" y="2337"/>
                  </a:lnTo>
                  <a:lnTo>
                    <a:pt x="4027" y="0"/>
                  </a:lnTo>
                  <a:lnTo>
                    <a:pt x="8086" y="2337"/>
                  </a:lnTo>
                  <a:lnTo>
                    <a:pt x="4059" y="468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12906843" y="3525525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70" y="4686"/>
                  </a:moveTo>
                  <a:lnTo>
                    <a:pt x="1" y="2348"/>
                  </a:lnTo>
                  <a:lnTo>
                    <a:pt x="4038" y="0"/>
                  </a:lnTo>
                  <a:lnTo>
                    <a:pt x="8097" y="2348"/>
                  </a:lnTo>
                  <a:lnTo>
                    <a:pt x="4070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13017947" y="3460959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59" y="4686"/>
                  </a:moveTo>
                  <a:lnTo>
                    <a:pt x="1" y="2348"/>
                  </a:lnTo>
                  <a:lnTo>
                    <a:pt x="4038" y="0"/>
                  </a:lnTo>
                  <a:lnTo>
                    <a:pt x="8097" y="2348"/>
                  </a:lnTo>
                  <a:lnTo>
                    <a:pt x="4059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13017136" y="3267539"/>
              <a:ext cx="427756" cy="247782"/>
            </a:xfrm>
            <a:custGeom>
              <a:rect b="b" l="l" r="r" t="t"/>
              <a:pathLst>
                <a:path extrusionOk="0" fill="none" h="9786" w="16894">
                  <a:moveTo>
                    <a:pt x="12867" y="7235"/>
                  </a:moveTo>
                  <a:lnTo>
                    <a:pt x="9988" y="5567"/>
                  </a:lnTo>
                  <a:lnTo>
                    <a:pt x="9988" y="5567"/>
                  </a:lnTo>
                  <a:lnTo>
                    <a:pt x="9839" y="5684"/>
                  </a:lnTo>
                  <a:lnTo>
                    <a:pt x="9669" y="5801"/>
                  </a:lnTo>
                  <a:lnTo>
                    <a:pt x="12517" y="7437"/>
                  </a:lnTo>
                  <a:lnTo>
                    <a:pt x="8479" y="9785"/>
                  </a:lnTo>
                  <a:lnTo>
                    <a:pt x="4421" y="7437"/>
                  </a:lnTo>
                  <a:lnTo>
                    <a:pt x="6928" y="5982"/>
                  </a:lnTo>
                  <a:lnTo>
                    <a:pt x="6928" y="5982"/>
                  </a:lnTo>
                  <a:lnTo>
                    <a:pt x="6726" y="5897"/>
                  </a:lnTo>
                  <a:lnTo>
                    <a:pt x="6535" y="5801"/>
                  </a:lnTo>
                  <a:lnTo>
                    <a:pt x="4070" y="7235"/>
                  </a:lnTo>
                  <a:lnTo>
                    <a:pt x="1" y="4887"/>
                  </a:lnTo>
                  <a:lnTo>
                    <a:pt x="4038" y="2539"/>
                  </a:lnTo>
                  <a:lnTo>
                    <a:pt x="6524" y="3984"/>
                  </a:lnTo>
                  <a:lnTo>
                    <a:pt x="6524" y="3984"/>
                  </a:lnTo>
                  <a:lnTo>
                    <a:pt x="6716" y="3878"/>
                  </a:lnTo>
                  <a:lnTo>
                    <a:pt x="6917" y="3793"/>
                  </a:lnTo>
                  <a:lnTo>
                    <a:pt x="4389" y="2338"/>
                  </a:lnTo>
                  <a:lnTo>
                    <a:pt x="8426" y="0"/>
                  </a:lnTo>
                  <a:lnTo>
                    <a:pt x="12485" y="2338"/>
                  </a:lnTo>
                  <a:lnTo>
                    <a:pt x="9659" y="3974"/>
                  </a:lnTo>
                  <a:lnTo>
                    <a:pt x="9659" y="3974"/>
                  </a:lnTo>
                  <a:lnTo>
                    <a:pt x="9829" y="4091"/>
                  </a:lnTo>
                  <a:lnTo>
                    <a:pt x="9977" y="4207"/>
                  </a:lnTo>
                  <a:lnTo>
                    <a:pt x="12835" y="2539"/>
                  </a:lnTo>
                  <a:lnTo>
                    <a:pt x="16894" y="4887"/>
                  </a:lnTo>
                  <a:lnTo>
                    <a:pt x="12867" y="723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13350981" y="3267539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60" y="4686"/>
                  </a:moveTo>
                  <a:lnTo>
                    <a:pt x="1" y="2338"/>
                  </a:lnTo>
                  <a:lnTo>
                    <a:pt x="4038" y="0"/>
                  </a:lnTo>
                  <a:lnTo>
                    <a:pt x="8097" y="2338"/>
                  </a:lnTo>
                  <a:lnTo>
                    <a:pt x="4060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4"/>
            <p:cNvSpPr/>
            <p:nvPr/>
          </p:nvSpPr>
          <p:spPr>
            <a:xfrm>
              <a:off x="13462085" y="3202973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4060" y="4686"/>
                  </a:moveTo>
                  <a:lnTo>
                    <a:pt x="1" y="2338"/>
                  </a:lnTo>
                  <a:lnTo>
                    <a:pt x="4038" y="0"/>
                  </a:lnTo>
                  <a:lnTo>
                    <a:pt x="8097" y="2338"/>
                  </a:lnTo>
                  <a:lnTo>
                    <a:pt x="4060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4"/>
            <p:cNvSpPr/>
            <p:nvPr/>
          </p:nvSpPr>
          <p:spPr>
            <a:xfrm>
              <a:off x="13573189" y="3138407"/>
              <a:ext cx="204763" cy="118650"/>
            </a:xfrm>
            <a:custGeom>
              <a:rect b="b" l="l" r="r" t="t"/>
              <a:pathLst>
                <a:path extrusionOk="0" fill="none" h="4686" w="8087">
                  <a:moveTo>
                    <a:pt x="4060" y="4686"/>
                  </a:moveTo>
                  <a:lnTo>
                    <a:pt x="1" y="2348"/>
                  </a:lnTo>
                  <a:lnTo>
                    <a:pt x="4028" y="0"/>
                  </a:lnTo>
                  <a:lnTo>
                    <a:pt x="8086" y="2348"/>
                  </a:lnTo>
                  <a:lnTo>
                    <a:pt x="4060" y="4686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13684040" y="3073841"/>
              <a:ext cx="205016" cy="118650"/>
            </a:xfrm>
            <a:custGeom>
              <a:rect b="b" l="l" r="r" t="t"/>
              <a:pathLst>
                <a:path extrusionOk="0" fill="none" h="4686" w="8097">
                  <a:moveTo>
                    <a:pt x="0" y="2348"/>
                  </a:moveTo>
                  <a:lnTo>
                    <a:pt x="4038" y="0"/>
                  </a:lnTo>
                  <a:lnTo>
                    <a:pt x="8096" y="2348"/>
                  </a:lnTo>
                  <a:lnTo>
                    <a:pt x="4070" y="4686"/>
                  </a:lnTo>
                  <a:lnTo>
                    <a:pt x="0" y="234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12382263" y="2649073"/>
              <a:ext cx="112471" cy="65123"/>
            </a:xfrm>
            <a:custGeom>
              <a:rect b="b" l="l" r="r" t="t"/>
              <a:pathLst>
                <a:path extrusionOk="0" h="2572" w="4442">
                  <a:moveTo>
                    <a:pt x="2083" y="0"/>
                  </a:moveTo>
                  <a:lnTo>
                    <a:pt x="1902" y="11"/>
                  </a:lnTo>
                  <a:lnTo>
                    <a:pt x="1722" y="32"/>
                  </a:lnTo>
                  <a:lnTo>
                    <a:pt x="1541" y="53"/>
                  </a:lnTo>
                  <a:lnTo>
                    <a:pt x="1371" y="96"/>
                  </a:lnTo>
                  <a:lnTo>
                    <a:pt x="1201" y="138"/>
                  </a:lnTo>
                  <a:lnTo>
                    <a:pt x="1042" y="191"/>
                  </a:lnTo>
                  <a:lnTo>
                    <a:pt x="829" y="276"/>
                  </a:lnTo>
                  <a:lnTo>
                    <a:pt x="649" y="372"/>
                  </a:lnTo>
                  <a:lnTo>
                    <a:pt x="489" y="468"/>
                  </a:lnTo>
                  <a:lnTo>
                    <a:pt x="362" y="574"/>
                  </a:lnTo>
                  <a:lnTo>
                    <a:pt x="256" y="691"/>
                  </a:lnTo>
                  <a:lnTo>
                    <a:pt x="160" y="797"/>
                  </a:lnTo>
                  <a:lnTo>
                    <a:pt x="86" y="914"/>
                  </a:lnTo>
                  <a:lnTo>
                    <a:pt x="43" y="1041"/>
                  </a:lnTo>
                  <a:lnTo>
                    <a:pt x="11" y="1158"/>
                  </a:lnTo>
                  <a:lnTo>
                    <a:pt x="1" y="1286"/>
                  </a:lnTo>
                  <a:lnTo>
                    <a:pt x="11" y="1403"/>
                  </a:lnTo>
                  <a:lnTo>
                    <a:pt x="43" y="1530"/>
                  </a:lnTo>
                  <a:lnTo>
                    <a:pt x="96" y="1647"/>
                  </a:lnTo>
                  <a:lnTo>
                    <a:pt x="171" y="1764"/>
                  </a:lnTo>
                  <a:lnTo>
                    <a:pt x="256" y="1881"/>
                  </a:lnTo>
                  <a:lnTo>
                    <a:pt x="372" y="1987"/>
                  </a:lnTo>
                  <a:lnTo>
                    <a:pt x="500" y="2093"/>
                  </a:lnTo>
                  <a:lnTo>
                    <a:pt x="659" y="2189"/>
                  </a:lnTo>
                  <a:lnTo>
                    <a:pt x="851" y="2295"/>
                  </a:lnTo>
                  <a:lnTo>
                    <a:pt x="1052" y="2369"/>
                  </a:lnTo>
                  <a:lnTo>
                    <a:pt x="1212" y="2423"/>
                  </a:lnTo>
                  <a:lnTo>
                    <a:pt x="1382" y="2476"/>
                  </a:lnTo>
                  <a:lnTo>
                    <a:pt x="1562" y="2508"/>
                  </a:lnTo>
                  <a:lnTo>
                    <a:pt x="1732" y="2539"/>
                  </a:lnTo>
                  <a:lnTo>
                    <a:pt x="1913" y="2561"/>
                  </a:lnTo>
                  <a:lnTo>
                    <a:pt x="2104" y="2571"/>
                  </a:lnTo>
                  <a:lnTo>
                    <a:pt x="2285" y="2571"/>
                  </a:lnTo>
                  <a:lnTo>
                    <a:pt x="2466" y="2561"/>
                  </a:lnTo>
                  <a:lnTo>
                    <a:pt x="2646" y="2550"/>
                  </a:lnTo>
                  <a:lnTo>
                    <a:pt x="2827" y="2518"/>
                  </a:lnTo>
                  <a:lnTo>
                    <a:pt x="2997" y="2486"/>
                  </a:lnTo>
                  <a:lnTo>
                    <a:pt x="3177" y="2444"/>
                  </a:lnTo>
                  <a:lnTo>
                    <a:pt x="3337" y="2401"/>
                  </a:lnTo>
                  <a:lnTo>
                    <a:pt x="3496" y="2338"/>
                  </a:lnTo>
                  <a:lnTo>
                    <a:pt x="3645" y="2274"/>
                  </a:lnTo>
                  <a:lnTo>
                    <a:pt x="3794" y="2189"/>
                  </a:lnTo>
                  <a:lnTo>
                    <a:pt x="3964" y="2083"/>
                  </a:lnTo>
                  <a:lnTo>
                    <a:pt x="4102" y="1966"/>
                  </a:lnTo>
                  <a:lnTo>
                    <a:pt x="4187" y="1881"/>
                  </a:lnTo>
                  <a:lnTo>
                    <a:pt x="4250" y="1806"/>
                  </a:lnTo>
                  <a:lnTo>
                    <a:pt x="4314" y="1721"/>
                  </a:lnTo>
                  <a:lnTo>
                    <a:pt x="4357" y="1636"/>
                  </a:lnTo>
                  <a:lnTo>
                    <a:pt x="4389" y="1551"/>
                  </a:lnTo>
                  <a:lnTo>
                    <a:pt x="4420" y="1456"/>
                  </a:lnTo>
                  <a:lnTo>
                    <a:pt x="4431" y="1371"/>
                  </a:lnTo>
                  <a:lnTo>
                    <a:pt x="4442" y="1286"/>
                  </a:lnTo>
                  <a:lnTo>
                    <a:pt x="4431" y="1190"/>
                  </a:lnTo>
                  <a:lnTo>
                    <a:pt x="4420" y="1105"/>
                  </a:lnTo>
                  <a:lnTo>
                    <a:pt x="4389" y="1020"/>
                  </a:lnTo>
                  <a:lnTo>
                    <a:pt x="4357" y="935"/>
                  </a:lnTo>
                  <a:lnTo>
                    <a:pt x="4304" y="850"/>
                  </a:lnTo>
                  <a:lnTo>
                    <a:pt x="4250" y="765"/>
                  </a:lnTo>
                  <a:lnTo>
                    <a:pt x="4176" y="680"/>
                  </a:lnTo>
                  <a:lnTo>
                    <a:pt x="4102" y="606"/>
                  </a:lnTo>
                  <a:lnTo>
                    <a:pt x="3953" y="489"/>
                  </a:lnTo>
                  <a:lnTo>
                    <a:pt x="3783" y="372"/>
                  </a:lnTo>
                  <a:lnTo>
                    <a:pt x="3634" y="298"/>
                  </a:lnTo>
                  <a:lnTo>
                    <a:pt x="3485" y="234"/>
                  </a:lnTo>
                  <a:lnTo>
                    <a:pt x="3326" y="170"/>
                  </a:lnTo>
                  <a:lnTo>
                    <a:pt x="3156" y="117"/>
                  </a:lnTo>
                  <a:lnTo>
                    <a:pt x="2986" y="75"/>
                  </a:lnTo>
                  <a:lnTo>
                    <a:pt x="2816" y="43"/>
                  </a:lnTo>
                  <a:lnTo>
                    <a:pt x="2636" y="21"/>
                  </a:lnTo>
                  <a:lnTo>
                    <a:pt x="2455" y="0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11832667" y="2972409"/>
              <a:ext cx="112471" cy="65148"/>
            </a:xfrm>
            <a:custGeom>
              <a:rect b="b" l="l" r="r" t="t"/>
              <a:pathLst>
                <a:path extrusionOk="0" h="2573" w="4442">
                  <a:moveTo>
                    <a:pt x="2125" y="1"/>
                  </a:moveTo>
                  <a:lnTo>
                    <a:pt x="1945" y="12"/>
                  </a:lnTo>
                  <a:lnTo>
                    <a:pt x="1775" y="33"/>
                  </a:lnTo>
                  <a:lnTo>
                    <a:pt x="1594" y="54"/>
                  </a:lnTo>
                  <a:lnTo>
                    <a:pt x="1424" y="86"/>
                  </a:lnTo>
                  <a:lnTo>
                    <a:pt x="1254" y="128"/>
                  </a:lnTo>
                  <a:lnTo>
                    <a:pt x="1095" y="182"/>
                  </a:lnTo>
                  <a:lnTo>
                    <a:pt x="946" y="235"/>
                  </a:lnTo>
                  <a:lnTo>
                    <a:pt x="787" y="309"/>
                  </a:lnTo>
                  <a:lnTo>
                    <a:pt x="649" y="383"/>
                  </a:lnTo>
                  <a:lnTo>
                    <a:pt x="574" y="426"/>
                  </a:lnTo>
                  <a:lnTo>
                    <a:pt x="436" y="522"/>
                  </a:lnTo>
                  <a:lnTo>
                    <a:pt x="330" y="617"/>
                  </a:lnTo>
                  <a:lnTo>
                    <a:pt x="234" y="723"/>
                  </a:lnTo>
                  <a:lnTo>
                    <a:pt x="149" y="819"/>
                  </a:lnTo>
                  <a:lnTo>
                    <a:pt x="85" y="936"/>
                  </a:lnTo>
                  <a:lnTo>
                    <a:pt x="43" y="1042"/>
                  </a:lnTo>
                  <a:lnTo>
                    <a:pt x="11" y="1148"/>
                  </a:lnTo>
                  <a:lnTo>
                    <a:pt x="0" y="1265"/>
                  </a:lnTo>
                  <a:lnTo>
                    <a:pt x="11" y="1382"/>
                  </a:lnTo>
                  <a:lnTo>
                    <a:pt x="32" y="1488"/>
                  </a:lnTo>
                  <a:lnTo>
                    <a:pt x="75" y="1605"/>
                  </a:lnTo>
                  <a:lnTo>
                    <a:pt x="128" y="1712"/>
                  </a:lnTo>
                  <a:lnTo>
                    <a:pt x="202" y="1818"/>
                  </a:lnTo>
                  <a:lnTo>
                    <a:pt x="287" y="1924"/>
                  </a:lnTo>
                  <a:lnTo>
                    <a:pt x="394" y="2020"/>
                  </a:lnTo>
                  <a:lnTo>
                    <a:pt x="521" y="2115"/>
                  </a:lnTo>
                  <a:lnTo>
                    <a:pt x="659" y="2200"/>
                  </a:lnTo>
                  <a:lnTo>
                    <a:pt x="765" y="2253"/>
                  </a:lnTo>
                  <a:lnTo>
                    <a:pt x="882" y="2317"/>
                  </a:lnTo>
                  <a:lnTo>
                    <a:pt x="1052" y="2381"/>
                  </a:lnTo>
                  <a:lnTo>
                    <a:pt x="1212" y="2434"/>
                  </a:lnTo>
                  <a:lnTo>
                    <a:pt x="1392" y="2476"/>
                  </a:lnTo>
                  <a:lnTo>
                    <a:pt x="1573" y="2519"/>
                  </a:lnTo>
                  <a:lnTo>
                    <a:pt x="1753" y="2540"/>
                  </a:lnTo>
                  <a:lnTo>
                    <a:pt x="1945" y="2561"/>
                  </a:lnTo>
                  <a:lnTo>
                    <a:pt x="2125" y="2572"/>
                  </a:lnTo>
                  <a:lnTo>
                    <a:pt x="2317" y="2572"/>
                  </a:lnTo>
                  <a:lnTo>
                    <a:pt x="2508" y="2561"/>
                  </a:lnTo>
                  <a:lnTo>
                    <a:pt x="2688" y="2551"/>
                  </a:lnTo>
                  <a:lnTo>
                    <a:pt x="2880" y="2519"/>
                  </a:lnTo>
                  <a:lnTo>
                    <a:pt x="3060" y="2487"/>
                  </a:lnTo>
                  <a:lnTo>
                    <a:pt x="3230" y="2434"/>
                  </a:lnTo>
                  <a:lnTo>
                    <a:pt x="3400" y="2381"/>
                  </a:lnTo>
                  <a:lnTo>
                    <a:pt x="3560" y="2317"/>
                  </a:lnTo>
                  <a:lnTo>
                    <a:pt x="3719" y="2243"/>
                  </a:lnTo>
                  <a:lnTo>
                    <a:pt x="3793" y="2200"/>
                  </a:lnTo>
                  <a:lnTo>
                    <a:pt x="3932" y="2115"/>
                  </a:lnTo>
                  <a:lnTo>
                    <a:pt x="4048" y="2030"/>
                  </a:lnTo>
                  <a:lnTo>
                    <a:pt x="4144" y="1945"/>
                  </a:lnTo>
                  <a:lnTo>
                    <a:pt x="4218" y="1850"/>
                  </a:lnTo>
                  <a:lnTo>
                    <a:pt x="4293" y="1754"/>
                  </a:lnTo>
                  <a:lnTo>
                    <a:pt x="4346" y="1658"/>
                  </a:lnTo>
                  <a:lnTo>
                    <a:pt x="4388" y="1563"/>
                  </a:lnTo>
                  <a:lnTo>
                    <a:pt x="4420" y="1467"/>
                  </a:lnTo>
                  <a:lnTo>
                    <a:pt x="4442" y="1361"/>
                  </a:lnTo>
                  <a:lnTo>
                    <a:pt x="4442" y="1265"/>
                  </a:lnTo>
                  <a:lnTo>
                    <a:pt x="4431" y="1170"/>
                  </a:lnTo>
                  <a:lnTo>
                    <a:pt x="4410" y="1063"/>
                  </a:lnTo>
                  <a:lnTo>
                    <a:pt x="4367" y="968"/>
                  </a:lnTo>
                  <a:lnTo>
                    <a:pt x="4314" y="872"/>
                  </a:lnTo>
                  <a:lnTo>
                    <a:pt x="4261" y="777"/>
                  </a:lnTo>
                  <a:lnTo>
                    <a:pt x="4176" y="681"/>
                  </a:lnTo>
                  <a:lnTo>
                    <a:pt x="4091" y="596"/>
                  </a:lnTo>
                  <a:lnTo>
                    <a:pt x="3985" y="511"/>
                  </a:lnTo>
                  <a:lnTo>
                    <a:pt x="3889" y="447"/>
                  </a:lnTo>
                  <a:lnTo>
                    <a:pt x="3783" y="383"/>
                  </a:lnTo>
                  <a:lnTo>
                    <a:pt x="3634" y="298"/>
                  </a:lnTo>
                  <a:lnTo>
                    <a:pt x="3485" y="235"/>
                  </a:lnTo>
                  <a:lnTo>
                    <a:pt x="3337" y="182"/>
                  </a:lnTo>
                  <a:lnTo>
                    <a:pt x="3167" y="128"/>
                  </a:lnTo>
                  <a:lnTo>
                    <a:pt x="3007" y="86"/>
                  </a:lnTo>
                  <a:lnTo>
                    <a:pt x="2837" y="54"/>
                  </a:lnTo>
                  <a:lnTo>
                    <a:pt x="2657" y="33"/>
                  </a:lnTo>
                  <a:lnTo>
                    <a:pt x="2487" y="12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4"/>
            <p:cNvSpPr/>
            <p:nvPr/>
          </p:nvSpPr>
          <p:spPr>
            <a:xfrm>
              <a:off x="11722373" y="3036722"/>
              <a:ext cx="112471" cy="64845"/>
            </a:xfrm>
            <a:custGeom>
              <a:rect b="b" l="l" r="r" t="t"/>
              <a:pathLst>
                <a:path extrusionOk="0" h="2561" w="4442">
                  <a:moveTo>
                    <a:pt x="2104" y="0"/>
                  </a:moveTo>
                  <a:lnTo>
                    <a:pt x="1923" y="11"/>
                  </a:lnTo>
                  <a:lnTo>
                    <a:pt x="1743" y="21"/>
                  </a:lnTo>
                  <a:lnTo>
                    <a:pt x="1573" y="53"/>
                  </a:lnTo>
                  <a:lnTo>
                    <a:pt x="1392" y="85"/>
                  </a:lnTo>
                  <a:lnTo>
                    <a:pt x="1222" y="128"/>
                  </a:lnTo>
                  <a:lnTo>
                    <a:pt x="1063" y="181"/>
                  </a:lnTo>
                  <a:lnTo>
                    <a:pt x="903" y="245"/>
                  </a:lnTo>
                  <a:lnTo>
                    <a:pt x="776" y="308"/>
                  </a:lnTo>
                  <a:lnTo>
                    <a:pt x="648" y="372"/>
                  </a:lnTo>
                  <a:lnTo>
                    <a:pt x="542" y="436"/>
                  </a:lnTo>
                  <a:lnTo>
                    <a:pt x="415" y="531"/>
                  </a:lnTo>
                  <a:lnTo>
                    <a:pt x="308" y="627"/>
                  </a:lnTo>
                  <a:lnTo>
                    <a:pt x="213" y="723"/>
                  </a:lnTo>
                  <a:lnTo>
                    <a:pt x="138" y="829"/>
                  </a:lnTo>
                  <a:lnTo>
                    <a:pt x="85" y="935"/>
                  </a:lnTo>
                  <a:lnTo>
                    <a:pt x="43" y="1052"/>
                  </a:lnTo>
                  <a:lnTo>
                    <a:pt x="11" y="1158"/>
                  </a:lnTo>
                  <a:lnTo>
                    <a:pt x="0" y="1265"/>
                  </a:lnTo>
                  <a:lnTo>
                    <a:pt x="11" y="1381"/>
                  </a:lnTo>
                  <a:lnTo>
                    <a:pt x="32" y="1488"/>
                  </a:lnTo>
                  <a:lnTo>
                    <a:pt x="75" y="1605"/>
                  </a:lnTo>
                  <a:lnTo>
                    <a:pt x="128" y="1711"/>
                  </a:lnTo>
                  <a:lnTo>
                    <a:pt x="202" y="1817"/>
                  </a:lnTo>
                  <a:lnTo>
                    <a:pt x="298" y="1913"/>
                  </a:lnTo>
                  <a:lnTo>
                    <a:pt x="404" y="2008"/>
                  </a:lnTo>
                  <a:lnTo>
                    <a:pt x="521" y="2104"/>
                  </a:lnTo>
                  <a:lnTo>
                    <a:pt x="659" y="2189"/>
                  </a:lnTo>
                  <a:lnTo>
                    <a:pt x="765" y="2253"/>
                  </a:lnTo>
                  <a:lnTo>
                    <a:pt x="882" y="2306"/>
                  </a:lnTo>
                  <a:lnTo>
                    <a:pt x="1042" y="2370"/>
                  </a:lnTo>
                  <a:lnTo>
                    <a:pt x="1212" y="2423"/>
                  </a:lnTo>
                  <a:lnTo>
                    <a:pt x="1382" y="2465"/>
                  </a:lnTo>
                  <a:lnTo>
                    <a:pt x="1562" y="2508"/>
                  </a:lnTo>
                  <a:lnTo>
                    <a:pt x="1743" y="2540"/>
                  </a:lnTo>
                  <a:lnTo>
                    <a:pt x="1923" y="2550"/>
                  </a:lnTo>
                  <a:lnTo>
                    <a:pt x="2115" y="2561"/>
                  </a:lnTo>
                  <a:lnTo>
                    <a:pt x="2486" y="2561"/>
                  </a:lnTo>
                  <a:lnTo>
                    <a:pt x="2667" y="2540"/>
                  </a:lnTo>
                  <a:lnTo>
                    <a:pt x="2848" y="2518"/>
                  </a:lnTo>
                  <a:lnTo>
                    <a:pt x="3028" y="2476"/>
                  </a:lnTo>
                  <a:lnTo>
                    <a:pt x="3198" y="2433"/>
                  </a:lnTo>
                  <a:lnTo>
                    <a:pt x="3368" y="2380"/>
                  </a:lnTo>
                  <a:lnTo>
                    <a:pt x="3528" y="2327"/>
                  </a:lnTo>
                  <a:lnTo>
                    <a:pt x="3687" y="2253"/>
                  </a:lnTo>
                  <a:lnTo>
                    <a:pt x="3793" y="2189"/>
                  </a:lnTo>
                  <a:lnTo>
                    <a:pt x="3910" y="2115"/>
                  </a:lnTo>
                  <a:lnTo>
                    <a:pt x="4016" y="2040"/>
                  </a:lnTo>
                  <a:lnTo>
                    <a:pt x="4123" y="1955"/>
                  </a:lnTo>
                  <a:lnTo>
                    <a:pt x="4208" y="1860"/>
                  </a:lnTo>
                  <a:lnTo>
                    <a:pt x="4282" y="1764"/>
                  </a:lnTo>
                  <a:lnTo>
                    <a:pt x="4346" y="1668"/>
                  </a:lnTo>
                  <a:lnTo>
                    <a:pt x="4388" y="1573"/>
                  </a:lnTo>
                  <a:lnTo>
                    <a:pt x="4420" y="1466"/>
                  </a:lnTo>
                  <a:lnTo>
                    <a:pt x="4441" y="1371"/>
                  </a:lnTo>
                  <a:lnTo>
                    <a:pt x="4441" y="1265"/>
                  </a:lnTo>
                  <a:lnTo>
                    <a:pt x="4431" y="1169"/>
                  </a:lnTo>
                  <a:lnTo>
                    <a:pt x="4410" y="1063"/>
                  </a:lnTo>
                  <a:lnTo>
                    <a:pt x="4378" y="967"/>
                  </a:lnTo>
                  <a:lnTo>
                    <a:pt x="4325" y="871"/>
                  </a:lnTo>
                  <a:lnTo>
                    <a:pt x="4261" y="776"/>
                  </a:lnTo>
                  <a:lnTo>
                    <a:pt x="4186" y="680"/>
                  </a:lnTo>
                  <a:lnTo>
                    <a:pt x="4091" y="585"/>
                  </a:lnTo>
                  <a:lnTo>
                    <a:pt x="3985" y="500"/>
                  </a:lnTo>
                  <a:lnTo>
                    <a:pt x="3889" y="436"/>
                  </a:lnTo>
                  <a:lnTo>
                    <a:pt x="3783" y="372"/>
                  </a:lnTo>
                  <a:lnTo>
                    <a:pt x="3645" y="298"/>
                  </a:lnTo>
                  <a:lnTo>
                    <a:pt x="3485" y="223"/>
                  </a:lnTo>
                  <a:lnTo>
                    <a:pt x="3326" y="170"/>
                  </a:lnTo>
                  <a:lnTo>
                    <a:pt x="3166" y="117"/>
                  </a:lnTo>
                  <a:lnTo>
                    <a:pt x="2996" y="75"/>
                  </a:lnTo>
                  <a:lnTo>
                    <a:pt x="2826" y="43"/>
                  </a:lnTo>
                  <a:lnTo>
                    <a:pt x="2646" y="21"/>
                  </a:lnTo>
                  <a:lnTo>
                    <a:pt x="24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11279577" y="3036444"/>
              <a:ext cx="112471" cy="65123"/>
            </a:xfrm>
            <a:custGeom>
              <a:rect b="b" l="l" r="r" t="t"/>
              <a:pathLst>
                <a:path extrusionOk="0" h="2572" w="4442">
                  <a:moveTo>
                    <a:pt x="2029" y="1"/>
                  </a:moveTo>
                  <a:lnTo>
                    <a:pt x="1849" y="22"/>
                  </a:lnTo>
                  <a:lnTo>
                    <a:pt x="1668" y="43"/>
                  </a:lnTo>
                  <a:lnTo>
                    <a:pt x="1498" y="75"/>
                  </a:lnTo>
                  <a:lnTo>
                    <a:pt x="1318" y="107"/>
                  </a:lnTo>
                  <a:lnTo>
                    <a:pt x="1158" y="160"/>
                  </a:lnTo>
                  <a:lnTo>
                    <a:pt x="999" y="213"/>
                  </a:lnTo>
                  <a:lnTo>
                    <a:pt x="839" y="277"/>
                  </a:lnTo>
                  <a:lnTo>
                    <a:pt x="648" y="372"/>
                  </a:lnTo>
                  <a:lnTo>
                    <a:pt x="489" y="479"/>
                  </a:lnTo>
                  <a:lnTo>
                    <a:pt x="372" y="574"/>
                  </a:lnTo>
                  <a:lnTo>
                    <a:pt x="276" y="659"/>
                  </a:lnTo>
                  <a:lnTo>
                    <a:pt x="191" y="766"/>
                  </a:lnTo>
                  <a:lnTo>
                    <a:pt x="128" y="861"/>
                  </a:lnTo>
                  <a:lnTo>
                    <a:pt x="75" y="967"/>
                  </a:lnTo>
                  <a:lnTo>
                    <a:pt x="32" y="1063"/>
                  </a:lnTo>
                  <a:lnTo>
                    <a:pt x="11" y="1169"/>
                  </a:lnTo>
                  <a:lnTo>
                    <a:pt x="0" y="1276"/>
                  </a:lnTo>
                  <a:lnTo>
                    <a:pt x="11" y="1382"/>
                  </a:lnTo>
                  <a:lnTo>
                    <a:pt x="32" y="1488"/>
                  </a:lnTo>
                  <a:lnTo>
                    <a:pt x="75" y="1594"/>
                  </a:lnTo>
                  <a:lnTo>
                    <a:pt x="128" y="1701"/>
                  </a:lnTo>
                  <a:lnTo>
                    <a:pt x="191" y="1796"/>
                  </a:lnTo>
                  <a:lnTo>
                    <a:pt x="276" y="1892"/>
                  </a:lnTo>
                  <a:lnTo>
                    <a:pt x="372" y="1987"/>
                  </a:lnTo>
                  <a:lnTo>
                    <a:pt x="478" y="2083"/>
                  </a:lnTo>
                  <a:lnTo>
                    <a:pt x="659" y="2200"/>
                  </a:lnTo>
                  <a:lnTo>
                    <a:pt x="829" y="2285"/>
                  </a:lnTo>
                  <a:lnTo>
                    <a:pt x="988" y="2349"/>
                  </a:lnTo>
                  <a:lnTo>
                    <a:pt x="1148" y="2412"/>
                  </a:lnTo>
                  <a:lnTo>
                    <a:pt x="1318" y="2455"/>
                  </a:lnTo>
                  <a:lnTo>
                    <a:pt x="1498" y="2497"/>
                  </a:lnTo>
                  <a:lnTo>
                    <a:pt x="1668" y="2529"/>
                  </a:lnTo>
                  <a:lnTo>
                    <a:pt x="1859" y="2551"/>
                  </a:lnTo>
                  <a:lnTo>
                    <a:pt x="2040" y="2572"/>
                  </a:lnTo>
                  <a:lnTo>
                    <a:pt x="2412" y="2572"/>
                  </a:lnTo>
                  <a:lnTo>
                    <a:pt x="2593" y="2551"/>
                  </a:lnTo>
                  <a:lnTo>
                    <a:pt x="2773" y="2529"/>
                  </a:lnTo>
                  <a:lnTo>
                    <a:pt x="2954" y="2497"/>
                  </a:lnTo>
                  <a:lnTo>
                    <a:pt x="3134" y="2466"/>
                  </a:lnTo>
                  <a:lnTo>
                    <a:pt x="3304" y="2412"/>
                  </a:lnTo>
                  <a:lnTo>
                    <a:pt x="3464" y="2359"/>
                  </a:lnTo>
                  <a:lnTo>
                    <a:pt x="3623" y="2285"/>
                  </a:lnTo>
                  <a:lnTo>
                    <a:pt x="3804" y="2200"/>
                  </a:lnTo>
                  <a:lnTo>
                    <a:pt x="3974" y="2083"/>
                  </a:lnTo>
                  <a:lnTo>
                    <a:pt x="4080" y="1998"/>
                  </a:lnTo>
                  <a:lnTo>
                    <a:pt x="4176" y="1902"/>
                  </a:lnTo>
                  <a:lnTo>
                    <a:pt x="4261" y="1796"/>
                  </a:lnTo>
                  <a:lnTo>
                    <a:pt x="4324" y="1701"/>
                  </a:lnTo>
                  <a:lnTo>
                    <a:pt x="4377" y="1594"/>
                  </a:lnTo>
                  <a:lnTo>
                    <a:pt x="4420" y="1488"/>
                  </a:lnTo>
                  <a:lnTo>
                    <a:pt x="4441" y="1382"/>
                  </a:lnTo>
                  <a:lnTo>
                    <a:pt x="4441" y="1276"/>
                  </a:lnTo>
                  <a:lnTo>
                    <a:pt x="4431" y="1169"/>
                  </a:lnTo>
                  <a:lnTo>
                    <a:pt x="4409" y="1063"/>
                  </a:lnTo>
                  <a:lnTo>
                    <a:pt x="4367" y="957"/>
                  </a:lnTo>
                  <a:lnTo>
                    <a:pt x="4314" y="861"/>
                  </a:lnTo>
                  <a:lnTo>
                    <a:pt x="4239" y="755"/>
                  </a:lnTo>
                  <a:lnTo>
                    <a:pt x="4154" y="659"/>
                  </a:lnTo>
                  <a:lnTo>
                    <a:pt x="4059" y="564"/>
                  </a:lnTo>
                  <a:lnTo>
                    <a:pt x="3942" y="479"/>
                  </a:lnTo>
                  <a:lnTo>
                    <a:pt x="3793" y="372"/>
                  </a:lnTo>
                  <a:lnTo>
                    <a:pt x="3581" y="277"/>
                  </a:lnTo>
                  <a:lnTo>
                    <a:pt x="3432" y="213"/>
                  </a:lnTo>
                  <a:lnTo>
                    <a:pt x="3273" y="149"/>
                  </a:lnTo>
                  <a:lnTo>
                    <a:pt x="3103" y="107"/>
                  </a:lnTo>
                  <a:lnTo>
                    <a:pt x="2933" y="64"/>
                  </a:lnTo>
                  <a:lnTo>
                    <a:pt x="2752" y="43"/>
                  </a:lnTo>
                  <a:lnTo>
                    <a:pt x="2571" y="22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4"/>
            <p:cNvSpPr/>
            <p:nvPr/>
          </p:nvSpPr>
          <p:spPr>
            <a:xfrm>
              <a:off x="11500696" y="3163955"/>
              <a:ext cx="112218" cy="65123"/>
            </a:xfrm>
            <a:custGeom>
              <a:rect b="b" l="l" r="r" t="t"/>
              <a:pathLst>
                <a:path extrusionOk="0" h="2572" w="4432">
                  <a:moveTo>
                    <a:pt x="2083" y="1"/>
                  </a:moveTo>
                  <a:lnTo>
                    <a:pt x="1892" y="11"/>
                  </a:lnTo>
                  <a:lnTo>
                    <a:pt x="1701" y="33"/>
                  </a:lnTo>
                  <a:lnTo>
                    <a:pt x="1520" y="64"/>
                  </a:lnTo>
                  <a:lnTo>
                    <a:pt x="1339" y="107"/>
                  </a:lnTo>
                  <a:lnTo>
                    <a:pt x="1159" y="149"/>
                  </a:lnTo>
                  <a:lnTo>
                    <a:pt x="999" y="213"/>
                  </a:lnTo>
                  <a:lnTo>
                    <a:pt x="829" y="277"/>
                  </a:lnTo>
                  <a:lnTo>
                    <a:pt x="638" y="383"/>
                  </a:lnTo>
                  <a:lnTo>
                    <a:pt x="479" y="479"/>
                  </a:lnTo>
                  <a:lnTo>
                    <a:pt x="362" y="574"/>
                  </a:lnTo>
                  <a:lnTo>
                    <a:pt x="266" y="670"/>
                  </a:lnTo>
                  <a:lnTo>
                    <a:pt x="181" y="776"/>
                  </a:lnTo>
                  <a:lnTo>
                    <a:pt x="107" y="883"/>
                  </a:lnTo>
                  <a:lnTo>
                    <a:pt x="54" y="989"/>
                  </a:lnTo>
                  <a:lnTo>
                    <a:pt x="22" y="1095"/>
                  </a:lnTo>
                  <a:lnTo>
                    <a:pt x="1" y="1212"/>
                  </a:lnTo>
                  <a:lnTo>
                    <a:pt x="1" y="1318"/>
                  </a:lnTo>
                  <a:lnTo>
                    <a:pt x="11" y="1424"/>
                  </a:lnTo>
                  <a:lnTo>
                    <a:pt x="43" y="1541"/>
                  </a:lnTo>
                  <a:lnTo>
                    <a:pt x="86" y="1647"/>
                  </a:lnTo>
                  <a:lnTo>
                    <a:pt x="149" y="1754"/>
                  </a:lnTo>
                  <a:lnTo>
                    <a:pt x="234" y="1860"/>
                  </a:lnTo>
                  <a:lnTo>
                    <a:pt x="330" y="1956"/>
                  </a:lnTo>
                  <a:lnTo>
                    <a:pt x="436" y="2051"/>
                  </a:lnTo>
                  <a:lnTo>
                    <a:pt x="564" y="2147"/>
                  </a:lnTo>
                  <a:lnTo>
                    <a:pt x="649" y="2200"/>
                  </a:lnTo>
                  <a:lnTo>
                    <a:pt x="787" y="2274"/>
                  </a:lnTo>
                  <a:lnTo>
                    <a:pt x="936" y="2338"/>
                  </a:lnTo>
                  <a:lnTo>
                    <a:pt x="1095" y="2391"/>
                  </a:lnTo>
                  <a:lnTo>
                    <a:pt x="1254" y="2444"/>
                  </a:lnTo>
                  <a:lnTo>
                    <a:pt x="1414" y="2487"/>
                  </a:lnTo>
                  <a:lnTo>
                    <a:pt x="1584" y="2519"/>
                  </a:lnTo>
                  <a:lnTo>
                    <a:pt x="1764" y="2540"/>
                  </a:lnTo>
                  <a:lnTo>
                    <a:pt x="1934" y="2561"/>
                  </a:lnTo>
                  <a:lnTo>
                    <a:pt x="2115" y="2572"/>
                  </a:lnTo>
                  <a:lnTo>
                    <a:pt x="2285" y="2572"/>
                  </a:lnTo>
                  <a:lnTo>
                    <a:pt x="2466" y="2561"/>
                  </a:lnTo>
                  <a:lnTo>
                    <a:pt x="2636" y="2551"/>
                  </a:lnTo>
                  <a:lnTo>
                    <a:pt x="2816" y="2529"/>
                  </a:lnTo>
                  <a:lnTo>
                    <a:pt x="2986" y="2497"/>
                  </a:lnTo>
                  <a:lnTo>
                    <a:pt x="3146" y="2455"/>
                  </a:lnTo>
                  <a:lnTo>
                    <a:pt x="3305" y="2412"/>
                  </a:lnTo>
                  <a:lnTo>
                    <a:pt x="3464" y="2349"/>
                  </a:lnTo>
                  <a:lnTo>
                    <a:pt x="3613" y="2285"/>
                  </a:lnTo>
                  <a:lnTo>
                    <a:pt x="3794" y="2200"/>
                  </a:lnTo>
                  <a:lnTo>
                    <a:pt x="3964" y="2083"/>
                  </a:lnTo>
                  <a:lnTo>
                    <a:pt x="4070" y="1998"/>
                  </a:lnTo>
                  <a:lnTo>
                    <a:pt x="4165" y="1913"/>
                  </a:lnTo>
                  <a:lnTo>
                    <a:pt x="4240" y="1817"/>
                  </a:lnTo>
                  <a:lnTo>
                    <a:pt x="4314" y="1722"/>
                  </a:lnTo>
                  <a:lnTo>
                    <a:pt x="4367" y="1626"/>
                  </a:lnTo>
                  <a:lnTo>
                    <a:pt x="4399" y="1520"/>
                  </a:lnTo>
                  <a:lnTo>
                    <a:pt x="4420" y="1424"/>
                  </a:lnTo>
                  <a:lnTo>
                    <a:pt x="4431" y="1318"/>
                  </a:lnTo>
                  <a:lnTo>
                    <a:pt x="4431" y="1222"/>
                  </a:lnTo>
                  <a:lnTo>
                    <a:pt x="4420" y="1116"/>
                  </a:lnTo>
                  <a:lnTo>
                    <a:pt x="4389" y="1021"/>
                  </a:lnTo>
                  <a:lnTo>
                    <a:pt x="4335" y="914"/>
                  </a:lnTo>
                  <a:lnTo>
                    <a:pt x="4282" y="819"/>
                  </a:lnTo>
                  <a:lnTo>
                    <a:pt x="4208" y="723"/>
                  </a:lnTo>
                  <a:lnTo>
                    <a:pt x="4123" y="628"/>
                  </a:lnTo>
                  <a:lnTo>
                    <a:pt x="4027" y="543"/>
                  </a:lnTo>
                  <a:lnTo>
                    <a:pt x="3910" y="458"/>
                  </a:lnTo>
                  <a:lnTo>
                    <a:pt x="3783" y="383"/>
                  </a:lnTo>
                  <a:lnTo>
                    <a:pt x="3687" y="330"/>
                  </a:lnTo>
                  <a:lnTo>
                    <a:pt x="3528" y="256"/>
                  </a:lnTo>
                  <a:lnTo>
                    <a:pt x="3369" y="192"/>
                  </a:lnTo>
                  <a:lnTo>
                    <a:pt x="3199" y="139"/>
                  </a:lnTo>
                  <a:lnTo>
                    <a:pt x="3018" y="86"/>
                  </a:lnTo>
                  <a:lnTo>
                    <a:pt x="2837" y="54"/>
                  </a:lnTo>
                  <a:lnTo>
                    <a:pt x="2646" y="33"/>
                  </a:lnTo>
                  <a:lnTo>
                    <a:pt x="2466" y="11"/>
                  </a:lnTo>
                  <a:lnTo>
                    <a:pt x="2274" y="1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4"/>
            <p:cNvSpPr/>
            <p:nvPr/>
          </p:nvSpPr>
          <p:spPr>
            <a:xfrm>
              <a:off x="11611269" y="3227711"/>
              <a:ext cx="112193" cy="65123"/>
            </a:xfrm>
            <a:custGeom>
              <a:rect b="b" l="l" r="r" t="t"/>
              <a:pathLst>
                <a:path extrusionOk="0" h="2572" w="4431">
                  <a:moveTo>
                    <a:pt x="2104" y="1"/>
                  </a:moveTo>
                  <a:lnTo>
                    <a:pt x="1913" y="11"/>
                  </a:lnTo>
                  <a:lnTo>
                    <a:pt x="1722" y="33"/>
                  </a:lnTo>
                  <a:lnTo>
                    <a:pt x="1530" y="64"/>
                  </a:lnTo>
                  <a:lnTo>
                    <a:pt x="1350" y="107"/>
                  </a:lnTo>
                  <a:lnTo>
                    <a:pt x="1169" y="149"/>
                  </a:lnTo>
                  <a:lnTo>
                    <a:pt x="999" y="213"/>
                  </a:lnTo>
                  <a:lnTo>
                    <a:pt x="829" y="277"/>
                  </a:lnTo>
                  <a:lnTo>
                    <a:pt x="638" y="383"/>
                  </a:lnTo>
                  <a:lnTo>
                    <a:pt x="478" y="479"/>
                  </a:lnTo>
                  <a:lnTo>
                    <a:pt x="362" y="574"/>
                  </a:lnTo>
                  <a:lnTo>
                    <a:pt x="255" y="681"/>
                  </a:lnTo>
                  <a:lnTo>
                    <a:pt x="170" y="787"/>
                  </a:lnTo>
                  <a:lnTo>
                    <a:pt x="96" y="893"/>
                  </a:lnTo>
                  <a:lnTo>
                    <a:pt x="43" y="999"/>
                  </a:lnTo>
                  <a:lnTo>
                    <a:pt x="11" y="1116"/>
                  </a:lnTo>
                  <a:lnTo>
                    <a:pt x="0" y="1223"/>
                  </a:lnTo>
                  <a:lnTo>
                    <a:pt x="0" y="1339"/>
                  </a:lnTo>
                  <a:lnTo>
                    <a:pt x="11" y="1456"/>
                  </a:lnTo>
                  <a:lnTo>
                    <a:pt x="43" y="1563"/>
                  </a:lnTo>
                  <a:lnTo>
                    <a:pt x="96" y="1679"/>
                  </a:lnTo>
                  <a:lnTo>
                    <a:pt x="170" y="1786"/>
                  </a:lnTo>
                  <a:lnTo>
                    <a:pt x="255" y="1892"/>
                  </a:lnTo>
                  <a:lnTo>
                    <a:pt x="351" y="1987"/>
                  </a:lnTo>
                  <a:lnTo>
                    <a:pt x="478" y="2083"/>
                  </a:lnTo>
                  <a:lnTo>
                    <a:pt x="606" y="2179"/>
                  </a:lnTo>
                  <a:lnTo>
                    <a:pt x="648" y="2200"/>
                  </a:lnTo>
                  <a:lnTo>
                    <a:pt x="818" y="2285"/>
                  </a:lnTo>
                  <a:lnTo>
                    <a:pt x="999" y="2359"/>
                  </a:lnTo>
                  <a:lnTo>
                    <a:pt x="1148" y="2412"/>
                  </a:lnTo>
                  <a:lnTo>
                    <a:pt x="1307" y="2466"/>
                  </a:lnTo>
                  <a:lnTo>
                    <a:pt x="1467" y="2497"/>
                  </a:lnTo>
                  <a:lnTo>
                    <a:pt x="1637" y="2529"/>
                  </a:lnTo>
                  <a:lnTo>
                    <a:pt x="1807" y="2551"/>
                  </a:lnTo>
                  <a:lnTo>
                    <a:pt x="1977" y="2561"/>
                  </a:lnTo>
                  <a:lnTo>
                    <a:pt x="2147" y="2572"/>
                  </a:lnTo>
                  <a:lnTo>
                    <a:pt x="2317" y="2572"/>
                  </a:lnTo>
                  <a:lnTo>
                    <a:pt x="2487" y="2561"/>
                  </a:lnTo>
                  <a:lnTo>
                    <a:pt x="2657" y="2551"/>
                  </a:lnTo>
                  <a:lnTo>
                    <a:pt x="2826" y="2529"/>
                  </a:lnTo>
                  <a:lnTo>
                    <a:pt x="2996" y="2497"/>
                  </a:lnTo>
                  <a:lnTo>
                    <a:pt x="3156" y="2455"/>
                  </a:lnTo>
                  <a:lnTo>
                    <a:pt x="3315" y="2412"/>
                  </a:lnTo>
                  <a:lnTo>
                    <a:pt x="3464" y="2349"/>
                  </a:lnTo>
                  <a:lnTo>
                    <a:pt x="3613" y="2296"/>
                  </a:lnTo>
                  <a:lnTo>
                    <a:pt x="3793" y="2200"/>
                  </a:lnTo>
                  <a:lnTo>
                    <a:pt x="3963" y="2083"/>
                  </a:lnTo>
                  <a:lnTo>
                    <a:pt x="4059" y="1998"/>
                  </a:lnTo>
                  <a:lnTo>
                    <a:pt x="4155" y="1913"/>
                  </a:lnTo>
                  <a:lnTo>
                    <a:pt x="4240" y="1828"/>
                  </a:lnTo>
                  <a:lnTo>
                    <a:pt x="4303" y="1733"/>
                  </a:lnTo>
                  <a:lnTo>
                    <a:pt x="4356" y="1637"/>
                  </a:lnTo>
                  <a:lnTo>
                    <a:pt x="4388" y="1541"/>
                  </a:lnTo>
                  <a:lnTo>
                    <a:pt x="4420" y="1435"/>
                  </a:lnTo>
                  <a:lnTo>
                    <a:pt x="4431" y="1339"/>
                  </a:lnTo>
                  <a:lnTo>
                    <a:pt x="4431" y="1244"/>
                  </a:lnTo>
                  <a:lnTo>
                    <a:pt x="4420" y="1138"/>
                  </a:lnTo>
                  <a:lnTo>
                    <a:pt x="4388" y="1042"/>
                  </a:lnTo>
                  <a:lnTo>
                    <a:pt x="4356" y="946"/>
                  </a:lnTo>
                  <a:lnTo>
                    <a:pt x="4303" y="851"/>
                  </a:lnTo>
                  <a:lnTo>
                    <a:pt x="4229" y="755"/>
                  </a:lnTo>
                  <a:lnTo>
                    <a:pt x="4155" y="670"/>
                  </a:lnTo>
                  <a:lnTo>
                    <a:pt x="4059" y="574"/>
                  </a:lnTo>
                  <a:lnTo>
                    <a:pt x="3931" y="479"/>
                  </a:lnTo>
                  <a:lnTo>
                    <a:pt x="3783" y="383"/>
                  </a:lnTo>
                  <a:lnTo>
                    <a:pt x="3740" y="362"/>
                  </a:lnTo>
                  <a:lnTo>
                    <a:pt x="3581" y="277"/>
                  </a:lnTo>
                  <a:lnTo>
                    <a:pt x="3411" y="213"/>
                  </a:lnTo>
                  <a:lnTo>
                    <a:pt x="3241" y="149"/>
                  </a:lnTo>
                  <a:lnTo>
                    <a:pt x="3060" y="107"/>
                  </a:lnTo>
                  <a:lnTo>
                    <a:pt x="2880" y="64"/>
                  </a:lnTo>
                  <a:lnTo>
                    <a:pt x="2688" y="33"/>
                  </a:lnTo>
                  <a:lnTo>
                    <a:pt x="2497" y="11"/>
                  </a:lnTo>
                  <a:lnTo>
                    <a:pt x="2295" y="1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4"/>
            <p:cNvSpPr/>
            <p:nvPr/>
          </p:nvSpPr>
          <p:spPr>
            <a:xfrm>
              <a:off x="12614954" y="3424093"/>
              <a:ext cx="112497" cy="65123"/>
            </a:xfrm>
            <a:custGeom>
              <a:rect b="b" l="l" r="r" t="t"/>
              <a:pathLst>
                <a:path extrusionOk="0" h="2572" w="4443">
                  <a:moveTo>
                    <a:pt x="2126" y="1"/>
                  </a:moveTo>
                  <a:lnTo>
                    <a:pt x="1945" y="11"/>
                  </a:lnTo>
                  <a:lnTo>
                    <a:pt x="1775" y="33"/>
                  </a:lnTo>
                  <a:lnTo>
                    <a:pt x="1595" y="54"/>
                  </a:lnTo>
                  <a:lnTo>
                    <a:pt x="1425" y="86"/>
                  </a:lnTo>
                  <a:lnTo>
                    <a:pt x="1255" y="128"/>
                  </a:lnTo>
                  <a:lnTo>
                    <a:pt x="1095" y="181"/>
                  </a:lnTo>
                  <a:lnTo>
                    <a:pt x="947" y="234"/>
                  </a:lnTo>
                  <a:lnTo>
                    <a:pt x="787" y="298"/>
                  </a:lnTo>
                  <a:lnTo>
                    <a:pt x="649" y="383"/>
                  </a:lnTo>
                  <a:lnTo>
                    <a:pt x="564" y="426"/>
                  </a:lnTo>
                  <a:lnTo>
                    <a:pt x="437" y="521"/>
                  </a:lnTo>
                  <a:lnTo>
                    <a:pt x="330" y="617"/>
                  </a:lnTo>
                  <a:lnTo>
                    <a:pt x="224" y="713"/>
                  </a:lnTo>
                  <a:lnTo>
                    <a:pt x="150" y="819"/>
                  </a:lnTo>
                  <a:lnTo>
                    <a:pt x="86" y="925"/>
                  </a:lnTo>
                  <a:lnTo>
                    <a:pt x="43" y="1042"/>
                  </a:lnTo>
                  <a:lnTo>
                    <a:pt x="12" y="1148"/>
                  </a:lnTo>
                  <a:lnTo>
                    <a:pt x="1" y="1265"/>
                  </a:lnTo>
                  <a:lnTo>
                    <a:pt x="12" y="1382"/>
                  </a:lnTo>
                  <a:lnTo>
                    <a:pt x="33" y="1488"/>
                  </a:lnTo>
                  <a:lnTo>
                    <a:pt x="75" y="1605"/>
                  </a:lnTo>
                  <a:lnTo>
                    <a:pt x="128" y="1711"/>
                  </a:lnTo>
                  <a:lnTo>
                    <a:pt x="203" y="1817"/>
                  </a:lnTo>
                  <a:lnTo>
                    <a:pt x="288" y="1924"/>
                  </a:lnTo>
                  <a:lnTo>
                    <a:pt x="394" y="2019"/>
                  </a:lnTo>
                  <a:lnTo>
                    <a:pt x="522" y="2115"/>
                  </a:lnTo>
                  <a:lnTo>
                    <a:pt x="660" y="2200"/>
                  </a:lnTo>
                  <a:lnTo>
                    <a:pt x="766" y="2253"/>
                  </a:lnTo>
                  <a:lnTo>
                    <a:pt x="883" y="2306"/>
                  </a:lnTo>
                  <a:lnTo>
                    <a:pt x="1042" y="2381"/>
                  </a:lnTo>
                  <a:lnTo>
                    <a:pt x="1212" y="2434"/>
                  </a:lnTo>
                  <a:lnTo>
                    <a:pt x="1393" y="2476"/>
                  </a:lnTo>
                  <a:lnTo>
                    <a:pt x="1573" y="2519"/>
                  </a:lnTo>
                  <a:lnTo>
                    <a:pt x="1754" y="2540"/>
                  </a:lnTo>
                  <a:lnTo>
                    <a:pt x="1945" y="2561"/>
                  </a:lnTo>
                  <a:lnTo>
                    <a:pt x="2126" y="2572"/>
                  </a:lnTo>
                  <a:lnTo>
                    <a:pt x="2317" y="2572"/>
                  </a:lnTo>
                  <a:lnTo>
                    <a:pt x="2508" y="2561"/>
                  </a:lnTo>
                  <a:lnTo>
                    <a:pt x="2689" y="2551"/>
                  </a:lnTo>
                  <a:lnTo>
                    <a:pt x="2880" y="2519"/>
                  </a:lnTo>
                  <a:lnTo>
                    <a:pt x="3050" y="2476"/>
                  </a:lnTo>
                  <a:lnTo>
                    <a:pt x="3231" y="2434"/>
                  </a:lnTo>
                  <a:lnTo>
                    <a:pt x="3401" y="2381"/>
                  </a:lnTo>
                  <a:lnTo>
                    <a:pt x="3560" y="2317"/>
                  </a:lnTo>
                  <a:lnTo>
                    <a:pt x="3709" y="2242"/>
                  </a:lnTo>
                  <a:lnTo>
                    <a:pt x="3794" y="2200"/>
                  </a:lnTo>
                  <a:lnTo>
                    <a:pt x="3932" y="2115"/>
                  </a:lnTo>
                  <a:lnTo>
                    <a:pt x="4038" y="2030"/>
                  </a:lnTo>
                  <a:lnTo>
                    <a:pt x="4145" y="1934"/>
                  </a:lnTo>
                  <a:lnTo>
                    <a:pt x="4219" y="1849"/>
                  </a:lnTo>
                  <a:lnTo>
                    <a:pt x="4293" y="1754"/>
                  </a:lnTo>
                  <a:lnTo>
                    <a:pt x="4346" y="1658"/>
                  </a:lnTo>
                  <a:lnTo>
                    <a:pt x="4389" y="1562"/>
                  </a:lnTo>
                  <a:lnTo>
                    <a:pt x="4421" y="1467"/>
                  </a:lnTo>
                  <a:lnTo>
                    <a:pt x="4442" y="1361"/>
                  </a:lnTo>
                  <a:lnTo>
                    <a:pt x="4442" y="1265"/>
                  </a:lnTo>
                  <a:lnTo>
                    <a:pt x="4431" y="1169"/>
                  </a:lnTo>
                  <a:lnTo>
                    <a:pt x="4410" y="1063"/>
                  </a:lnTo>
                  <a:lnTo>
                    <a:pt x="4368" y="967"/>
                  </a:lnTo>
                  <a:lnTo>
                    <a:pt x="4315" y="872"/>
                  </a:lnTo>
                  <a:lnTo>
                    <a:pt x="4251" y="776"/>
                  </a:lnTo>
                  <a:lnTo>
                    <a:pt x="4176" y="681"/>
                  </a:lnTo>
                  <a:lnTo>
                    <a:pt x="4091" y="596"/>
                  </a:lnTo>
                  <a:lnTo>
                    <a:pt x="3985" y="511"/>
                  </a:lnTo>
                  <a:lnTo>
                    <a:pt x="3890" y="447"/>
                  </a:lnTo>
                  <a:lnTo>
                    <a:pt x="3783" y="383"/>
                  </a:lnTo>
                  <a:lnTo>
                    <a:pt x="3635" y="298"/>
                  </a:lnTo>
                  <a:lnTo>
                    <a:pt x="3486" y="234"/>
                  </a:lnTo>
                  <a:lnTo>
                    <a:pt x="3337" y="181"/>
                  </a:lnTo>
                  <a:lnTo>
                    <a:pt x="3167" y="128"/>
                  </a:lnTo>
                  <a:lnTo>
                    <a:pt x="3008" y="86"/>
                  </a:lnTo>
                  <a:lnTo>
                    <a:pt x="2838" y="54"/>
                  </a:lnTo>
                  <a:lnTo>
                    <a:pt x="2657" y="33"/>
                  </a:lnTo>
                  <a:lnTo>
                    <a:pt x="2487" y="11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4"/>
            <p:cNvSpPr/>
            <p:nvPr/>
          </p:nvSpPr>
          <p:spPr>
            <a:xfrm>
              <a:off x="12061863" y="3488127"/>
              <a:ext cx="112471" cy="65123"/>
            </a:xfrm>
            <a:custGeom>
              <a:rect b="b" l="l" r="r" t="t"/>
              <a:pathLst>
                <a:path extrusionOk="0" h="2572" w="4442">
                  <a:moveTo>
                    <a:pt x="2030" y="0"/>
                  </a:moveTo>
                  <a:lnTo>
                    <a:pt x="1849" y="22"/>
                  </a:lnTo>
                  <a:lnTo>
                    <a:pt x="1669" y="43"/>
                  </a:lnTo>
                  <a:lnTo>
                    <a:pt x="1499" y="64"/>
                  </a:lnTo>
                  <a:lnTo>
                    <a:pt x="1318" y="107"/>
                  </a:lnTo>
                  <a:lnTo>
                    <a:pt x="1159" y="160"/>
                  </a:lnTo>
                  <a:lnTo>
                    <a:pt x="999" y="213"/>
                  </a:lnTo>
                  <a:lnTo>
                    <a:pt x="840" y="277"/>
                  </a:lnTo>
                  <a:lnTo>
                    <a:pt x="649" y="372"/>
                  </a:lnTo>
                  <a:lnTo>
                    <a:pt x="489" y="478"/>
                  </a:lnTo>
                  <a:lnTo>
                    <a:pt x="372" y="574"/>
                  </a:lnTo>
                  <a:lnTo>
                    <a:pt x="277" y="659"/>
                  </a:lnTo>
                  <a:lnTo>
                    <a:pt x="192" y="755"/>
                  </a:lnTo>
                  <a:lnTo>
                    <a:pt x="128" y="861"/>
                  </a:lnTo>
                  <a:lnTo>
                    <a:pt x="75" y="957"/>
                  </a:lnTo>
                  <a:lnTo>
                    <a:pt x="33" y="1063"/>
                  </a:lnTo>
                  <a:lnTo>
                    <a:pt x="11" y="1169"/>
                  </a:lnTo>
                  <a:lnTo>
                    <a:pt x="1" y="1275"/>
                  </a:lnTo>
                  <a:lnTo>
                    <a:pt x="11" y="1382"/>
                  </a:lnTo>
                  <a:lnTo>
                    <a:pt x="33" y="1488"/>
                  </a:lnTo>
                  <a:lnTo>
                    <a:pt x="75" y="1594"/>
                  </a:lnTo>
                  <a:lnTo>
                    <a:pt x="118" y="1690"/>
                  </a:lnTo>
                  <a:lnTo>
                    <a:pt x="192" y="1796"/>
                  </a:lnTo>
                  <a:lnTo>
                    <a:pt x="266" y="1891"/>
                  </a:lnTo>
                  <a:lnTo>
                    <a:pt x="372" y="1987"/>
                  </a:lnTo>
                  <a:lnTo>
                    <a:pt x="479" y="2072"/>
                  </a:lnTo>
                  <a:lnTo>
                    <a:pt x="659" y="2189"/>
                  </a:lnTo>
                  <a:lnTo>
                    <a:pt x="829" y="2285"/>
                  </a:lnTo>
                  <a:lnTo>
                    <a:pt x="989" y="2348"/>
                  </a:lnTo>
                  <a:lnTo>
                    <a:pt x="1148" y="2412"/>
                  </a:lnTo>
                  <a:lnTo>
                    <a:pt x="1318" y="2455"/>
                  </a:lnTo>
                  <a:lnTo>
                    <a:pt x="1499" y="2497"/>
                  </a:lnTo>
                  <a:lnTo>
                    <a:pt x="1669" y="2529"/>
                  </a:lnTo>
                  <a:lnTo>
                    <a:pt x="1860" y="2550"/>
                  </a:lnTo>
                  <a:lnTo>
                    <a:pt x="2041" y="2561"/>
                  </a:lnTo>
                  <a:lnTo>
                    <a:pt x="2221" y="2571"/>
                  </a:lnTo>
                  <a:lnTo>
                    <a:pt x="2412" y="2561"/>
                  </a:lnTo>
                  <a:lnTo>
                    <a:pt x="2593" y="2550"/>
                  </a:lnTo>
                  <a:lnTo>
                    <a:pt x="2774" y="2529"/>
                  </a:lnTo>
                  <a:lnTo>
                    <a:pt x="2954" y="2497"/>
                  </a:lnTo>
                  <a:lnTo>
                    <a:pt x="3135" y="2455"/>
                  </a:lnTo>
                  <a:lnTo>
                    <a:pt x="3305" y="2412"/>
                  </a:lnTo>
                  <a:lnTo>
                    <a:pt x="3464" y="2348"/>
                  </a:lnTo>
                  <a:lnTo>
                    <a:pt x="3624" y="2285"/>
                  </a:lnTo>
                  <a:lnTo>
                    <a:pt x="3794" y="2189"/>
                  </a:lnTo>
                  <a:lnTo>
                    <a:pt x="3974" y="2083"/>
                  </a:lnTo>
                  <a:lnTo>
                    <a:pt x="4080" y="1987"/>
                  </a:lnTo>
                  <a:lnTo>
                    <a:pt x="4176" y="1902"/>
                  </a:lnTo>
                  <a:lnTo>
                    <a:pt x="4261" y="1796"/>
                  </a:lnTo>
                  <a:lnTo>
                    <a:pt x="4325" y="1700"/>
                  </a:lnTo>
                  <a:lnTo>
                    <a:pt x="4378" y="1594"/>
                  </a:lnTo>
                  <a:lnTo>
                    <a:pt x="4420" y="1488"/>
                  </a:lnTo>
                  <a:lnTo>
                    <a:pt x="4442" y="1382"/>
                  </a:lnTo>
                  <a:lnTo>
                    <a:pt x="4442" y="1275"/>
                  </a:lnTo>
                  <a:lnTo>
                    <a:pt x="4431" y="1169"/>
                  </a:lnTo>
                  <a:lnTo>
                    <a:pt x="4410" y="1063"/>
                  </a:lnTo>
                  <a:lnTo>
                    <a:pt x="4367" y="957"/>
                  </a:lnTo>
                  <a:lnTo>
                    <a:pt x="4314" y="861"/>
                  </a:lnTo>
                  <a:lnTo>
                    <a:pt x="4240" y="755"/>
                  </a:lnTo>
                  <a:lnTo>
                    <a:pt x="4155" y="659"/>
                  </a:lnTo>
                  <a:lnTo>
                    <a:pt x="4059" y="563"/>
                  </a:lnTo>
                  <a:lnTo>
                    <a:pt x="3942" y="478"/>
                  </a:lnTo>
                  <a:lnTo>
                    <a:pt x="3783" y="372"/>
                  </a:lnTo>
                  <a:lnTo>
                    <a:pt x="3581" y="277"/>
                  </a:lnTo>
                  <a:lnTo>
                    <a:pt x="3432" y="202"/>
                  </a:lnTo>
                  <a:lnTo>
                    <a:pt x="3273" y="149"/>
                  </a:lnTo>
                  <a:lnTo>
                    <a:pt x="3103" y="107"/>
                  </a:lnTo>
                  <a:lnTo>
                    <a:pt x="2933" y="64"/>
                  </a:lnTo>
                  <a:lnTo>
                    <a:pt x="2752" y="32"/>
                  </a:lnTo>
                  <a:lnTo>
                    <a:pt x="2572" y="11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4"/>
            <p:cNvSpPr/>
            <p:nvPr/>
          </p:nvSpPr>
          <p:spPr>
            <a:xfrm>
              <a:off x="12504660" y="3488127"/>
              <a:ext cx="112471" cy="65123"/>
            </a:xfrm>
            <a:custGeom>
              <a:rect b="b" l="l" r="r" t="t"/>
              <a:pathLst>
                <a:path extrusionOk="0" h="2572" w="4442">
                  <a:moveTo>
                    <a:pt x="2285" y="0"/>
                  </a:moveTo>
                  <a:lnTo>
                    <a:pt x="2104" y="11"/>
                  </a:lnTo>
                  <a:lnTo>
                    <a:pt x="1924" y="11"/>
                  </a:lnTo>
                  <a:lnTo>
                    <a:pt x="1743" y="32"/>
                  </a:lnTo>
                  <a:lnTo>
                    <a:pt x="1573" y="64"/>
                  </a:lnTo>
                  <a:lnTo>
                    <a:pt x="1393" y="96"/>
                  </a:lnTo>
                  <a:lnTo>
                    <a:pt x="1223" y="138"/>
                  </a:lnTo>
                  <a:lnTo>
                    <a:pt x="1063" y="192"/>
                  </a:lnTo>
                  <a:lnTo>
                    <a:pt x="904" y="255"/>
                  </a:lnTo>
                  <a:lnTo>
                    <a:pt x="776" y="308"/>
                  </a:lnTo>
                  <a:lnTo>
                    <a:pt x="649" y="383"/>
                  </a:lnTo>
                  <a:lnTo>
                    <a:pt x="543" y="447"/>
                  </a:lnTo>
                  <a:lnTo>
                    <a:pt x="415" y="542"/>
                  </a:lnTo>
                  <a:lnTo>
                    <a:pt x="309" y="638"/>
                  </a:lnTo>
                  <a:lnTo>
                    <a:pt x="213" y="733"/>
                  </a:lnTo>
                  <a:lnTo>
                    <a:pt x="139" y="840"/>
                  </a:lnTo>
                  <a:lnTo>
                    <a:pt x="86" y="946"/>
                  </a:lnTo>
                  <a:lnTo>
                    <a:pt x="43" y="1052"/>
                  </a:lnTo>
                  <a:lnTo>
                    <a:pt x="11" y="1169"/>
                  </a:lnTo>
                  <a:lnTo>
                    <a:pt x="1" y="1275"/>
                  </a:lnTo>
                  <a:lnTo>
                    <a:pt x="11" y="1392"/>
                  </a:lnTo>
                  <a:lnTo>
                    <a:pt x="33" y="1498"/>
                  </a:lnTo>
                  <a:lnTo>
                    <a:pt x="75" y="1605"/>
                  </a:lnTo>
                  <a:lnTo>
                    <a:pt x="128" y="1721"/>
                  </a:lnTo>
                  <a:lnTo>
                    <a:pt x="203" y="1817"/>
                  </a:lnTo>
                  <a:lnTo>
                    <a:pt x="298" y="1923"/>
                  </a:lnTo>
                  <a:lnTo>
                    <a:pt x="405" y="2019"/>
                  </a:lnTo>
                  <a:lnTo>
                    <a:pt x="521" y="2115"/>
                  </a:lnTo>
                  <a:lnTo>
                    <a:pt x="660" y="2200"/>
                  </a:lnTo>
                  <a:lnTo>
                    <a:pt x="766" y="2263"/>
                  </a:lnTo>
                  <a:lnTo>
                    <a:pt x="883" y="2316"/>
                  </a:lnTo>
                  <a:lnTo>
                    <a:pt x="1042" y="2380"/>
                  </a:lnTo>
                  <a:lnTo>
                    <a:pt x="1212" y="2433"/>
                  </a:lnTo>
                  <a:lnTo>
                    <a:pt x="1382" y="2476"/>
                  </a:lnTo>
                  <a:lnTo>
                    <a:pt x="1563" y="2518"/>
                  </a:lnTo>
                  <a:lnTo>
                    <a:pt x="1743" y="2540"/>
                  </a:lnTo>
                  <a:lnTo>
                    <a:pt x="1924" y="2561"/>
                  </a:lnTo>
                  <a:lnTo>
                    <a:pt x="2115" y="2571"/>
                  </a:lnTo>
                  <a:lnTo>
                    <a:pt x="2487" y="2571"/>
                  </a:lnTo>
                  <a:lnTo>
                    <a:pt x="2668" y="2550"/>
                  </a:lnTo>
                  <a:lnTo>
                    <a:pt x="2848" y="2529"/>
                  </a:lnTo>
                  <a:lnTo>
                    <a:pt x="3029" y="2486"/>
                  </a:lnTo>
                  <a:lnTo>
                    <a:pt x="3199" y="2444"/>
                  </a:lnTo>
                  <a:lnTo>
                    <a:pt x="3369" y="2391"/>
                  </a:lnTo>
                  <a:lnTo>
                    <a:pt x="3528" y="2327"/>
                  </a:lnTo>
                  <a:lnTo>
                    <a:pt x="3688" y="2263"/>
                  </a:lnTo>
                  <a:lnTo>
                    <a:pt x="3794" y="2200"/>
                  </a:lnTo>
                  <a:lnTo>
                    <a:pt x="3911" y="2125"/>
                  </a:lnTo>
                  <a:lnTo>
                    <a:pt x="4017" y="2051"/>
                  </a:lnTo>
                  <a:lnTo>
                    <a:pt x="4123" y="1955"/>
                  </a:lnTo>
                  <a:lnTo>
                    <a:pt x="4208" y="1870"/>
                  </a:lnTo>
                  <a:lnTo>
                    <a:pt x="4283" y="1775"/>
                  </a:lnTo>
                  <a:lnTo>
                    <a:pt x="4336" y="1679"/>
                  </a:lnTo>
                  <a:lnTo>
                    <a:pt x="4389" y="1583"/>
                  </a:lnTo>
                  <a:lnTo>
                    <a:pt x="4421" y="1477"/>
                  </a:lnTo>
                  <a:lnTo>
                    <a:pt x="4442" y="1382"/>
                  </a:lnTo>
                  <a:lnTo>
                    <a:pt x="4442" y="1275"/>
                  </a:lnTo>
                  <a:lnTo>
                    <a:pt x="4431" y="1180"/>
                  </a:lnTo>
                  <a:lnTo>
                    <a:pt x="4410" y="1073"/>
                  </a:lnTo>
                  <a:lnTo>
                    <a:pt x="4378" y="978"/>
                  </a:lnTo>
                  <a:lnTo>
                    <a:pt x="4325" y="882"/>
                  </a:lnTo>
                  <a:lnTo>
                    <a:pt x="4261" y="787"/>
                  </a:lnTo>
                  <a:lnTo>
                    <a:pt x="4176" y="691"/>
                  </a:lnTo>
                  <a:lnTo>
                    <a:pt x="4091" y="595"/>
                  </a:lnTo>
                  <a:lnTo>
                    <a:pt x="3985" y="510"/>
                  </a:lnTo>
                  <a:lnTo>
                    <a:pt x="3889" y="447"/>
                  </a:lnTo>
                  <a:lnTo>
                    <a:pt x="3783" y="383"/>
                  </a:lnTo>
                  <a:lnTo>
                    <a:pt x="3634" y="308"/>
                  </a:lnTo>
                  <a:lnTo>
                    <a:pt x="3486" y="234"/>
                  </a:lnTo>
                  <a:lnTo>
                    <a:pt x="3326" y="181"/>
                  </a:lnTo>
                  <a:lnTo>
                    <a:pt x="3167" y="128"/>
                  </a:lnTo>
                  <a:lnTo>
                    <a:pt x="2997" y="85"/>
                  </a:lnTo>
                  <a:lnTo>
                    <a:pt x="2816" y="53"/>
                  </a:lnTo>
                  <a:lnTo>
                    <a:pt x="2646" y="32"/>
                  </a:lnTo>
                  <a:lnTo>
                    <a:pt x="2466" y="11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>
              <a:off x="10814980" y="2187439"/>
              <a:ext cx="3269901" cy="1894164"/>
            </a:xfrm>
            <a:custGeom>
              <a:rect b="b" l="l" r="r" t="t"/>
              <a:pathLst>
                <a:path extrusionOk="0" h="74809" w="129143">
                  <a:moveTo>
                    <a:pt x="64365" y="1042"/>
                  </a:moveTo>
                  <a:lnTo>
                    <a:pt x="127337" y="37399"/>
                  </a:lnTo>
                  <a:lnTo>
                    <a:pt x="64779" y="73756"/>
                  </a:lnTo>
                  <a:lnTo>
                    <a:pt x="1807" y="37399"/>
                  </a:lnTo>
                  <a:lnTo>
                    <a:pt x="64365" y="1042"/>
                  </a:lnTo>
                  <a:close/>
                  <a:moveTo>
                    <a:pt x="64365" y="0"/>
                  </a:moveTo>
                  <a:lnTo>
                    <a:pt x="0" y="37399"/>
                  </a:lnTo>
                  <a:lnTo>
                    <a:pt x="64779" y="74808"/>
                  </a:lnTo>
                  <a:lnTo>
                    <a:pt x="129143" y="37399"/>
                  </a:lnTo>
                  <a:lnTo>
                    <a:pt x="6436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4"/>
            <p:cNvSpPr/>
            <p:nvPr/>
          </p:nvSpPr>
          <p:spPr>
            <a:xfrm>
              <a:off x="10860708" y="2213797"/>
              <a:ext cx="3178445" cy="1841169"/>
            </a:xfrm>
            <a:custGeom>
              <a:rect b="b" l="l" r="r" t="t"/>
              <a:pathLst>
                <a:path extrusionOk="0" fill="none" h="72716" w="125531">
                  <a:moveTo>
                    <a:pt x="62973" y="72715"/>
                  </a:moveTo>
                  <a:lnTo>
                    <a:pt x="1" y="36358"/>
                  </a:lnTo>
                  <a:lnTo>
                    <a:pt x="62559" y="1"/>
                  </a:lnTo>
                  <a:lnTo>
                    <a:pt x="125531" y="36358"/>
                  </a:lnTo>
                  <a:lnTo>
                    <a:pt x="62973" y="72715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4"/>
            <p:cNvSpPr/>
            <p:nvPr/>
          </p:nvSpPr>
          <p:spPr>
            <a:xfrm>
              <a:off x="11612079" y="3100731"/>
              <a:ext cx="112471" cy="65148"/>
            </a:xfrm>
            <a:custGeom>
              <a:rect b="b" l="l" r="r" t="t"/>
              <a:pathLst>
                <a:path extrusionOk="0" h="2573" w="4442">
                  <a:moveTo>
                    <a:pt x="2083" y="1"/>
                  </a:moveTo>
                  <a:lnTo>
                    <a:pt x="1902" y="12"/>
                  </a:lnTo>
                  <a:lnTo>
                    <a:pt x="1721" y="33"/>
                  </a:lnTo>
                  <a:lnTo>
                    <a:pt x="1541" y="54"/>
                  </a:lnTo>
                  <a:lnTo>
                    <a:pt x="1360" y="97"/>
                  </a:lnTo>
                  <a:lnTo>
                    <a:pt x="1190" y="139"/>
                  </a:lnTo>
                  <a:lnTo>
                    <a:pt x="1031" y="192"/>
                  </a:lnTo>
                  <a:lnTo>
                    <a:pt x="871" y="256"/>
                  </a:lnTo>
                  <a:lnTo>
                    <a:pt x="755" y="309"/>
                  </a:lnTo>
                  <a:lnTo>
                    <a:pt x="648" y="373"/>
                  </a:lnTo>
                  <a:lnTo>
                    <a:pt x="510" y="458"/>
                  </a:lnTo>
                  <a:lnTo>
                    <a:pt x="393" y="553"/>
                  </a:lnTo>
                  <a:lnTo>
                    <a:pt x="287" y="649"/>
                  </a:lnTo>
                  <a:lnTo>
                    <a:pt x="202" y="745"/>
                  </a:lnTo>
                  <a:lnTo>
                    <a:pt x="128" y="851"/>
                  </a:lnTo>
                  <a:lnTo>
                    <a:pt x="75" y="957"/>
                  </a:lnTo>
                  <a:lnTo>
                    <a:pt x="32" y="1063"/>
                  </a:lnTo>
                  <a:lnTo>
                    <a:pt x="11" y="1170"/>
                  </a:lnTo>
                  <a:lnTo>
                    <a:pt x="0" y="1286"/>
                  </a:lnTo>
                  <a:lnTo>
                    <a:pt x="11" y="1393"/>
                  </a:lnTo>
                  <a:lnTo>
                    <a:pt x="43" y="1499"/>
                  </a:lnTo>
                  <a:lnTo>
                    <a:pt x="75" y="1605"/>
                  </a:lnTo>
                  <a:lnTo>
                    <a:pt x="138" y="1711"/>
                  </a:lnTo>
                  <a:lnTo>
                    <a:pt x="213" y="1818"/>
                  </a:lnTo>
                  <a:lnTo>
                    <a:pt x="298" y="1924"/>
                  </a:lnTo>
                  <a:lnTo>
                    <a:pt x="404" y="2020"/>
                  </a:lnTo>
                  <a:lnTo>
                    <a:pt x="521" y="2105"/>
                  </a:lnTo>
                  <a:lnTo>
                    <a:pt x="659" y="2190"/>
                  </a:lnTo>
                  <a:lnTo>
                    <a:pt x="776" y="2253"/>
                  </a:lnTo>
                  <a:lnTo>
                    <a:pt x="882" y="2306"/>
                  </a:lnTo>
                  <a:lnTo>
                    <a:pt x="1041" y="2370"/>
                  </a:lnTo>
                  <a:lnTo>
                    <a:pt x="1211" y="2423"/>
                  </a:lnTo>
                  <a:lnTo>
                    <a:pt x="1381" y="2466"/>
                  </a:lnTo>
                  <a:lnTo>
                    <a:pt x="1551" y="2508"/>
                  </a:lnTo>
                  <a:lnTo>
                    <a:pt x="1732" y="2540"/>
                  </a:lnTo>
                  <a:lnTo>
                    <a:pt x="1913" y="2551"/>
                  </a:lnTo>
                  <a:lnTo>
                    <a:pt x="2093" y="2561"/>
                  </a:lnTo>
                  <a:lnTo>
                    <a:pt x="2274" y="2572"/>
                  </a:lnTo>
                  <a:lnTo>
                    <a:pt x="2465" y="2561"/>
                  </a:lnTo>
                  <a:lnTo>
                    <a:pt x="2646" y="2551"/>
                  </a:lnTo>
                  <a:lnTo>
                    <a:pt x="2826" y="2519"/>
                  </a:lnTo>
                  <a:lnTo>
                    <a:pt x="2996" y="2487"/>
                  </a:lnTo>
                  <a:lnTo>
                    <a:pt x="3177" y="2445"/>
                  </a:lnTo>
                  <a:lnTo>
                    <a:pt x="3336" y="2402"/>
                  </a:lnTo>
                  <a:lnTo>
                    <a:pt x="3496" y="2338"/>
                  </a:lnTo>
                  <a:lnTo>
                    <a:pt x="3655" y="2275"/>
                  </a:lnTo>
                  <a:lnTo>
                    <a:pt x="3793" y="2190"/>
                  </a:lnTo>
                  <a:lnTo>
                    <a:pt x="3899" y="2126"/>
                  </a:lnTo>
                  <a:lnTo>
                    <a:pt x="3995" y="2062"/>
                  </a:lnTo>
                  <a:lnTo>
                    <a:pt x="4101" y="1977"/>
                  </a:lnTo>
                  <a:lnTo>
                    <a:pt x="4197" y="1881"/>
                  </a:lnTo>
                  <a:lnTo>
                    <a:pt x="4271" y="1786"/>
                  </a:lnTo>
                  <a:lnTo>
                    <a:pt x="4335" y="1690"/>
                  </a:lnTo>
                  <a:lnTo>
                    <a:pt x="4378" y="1595"/>
                  </a:lnTo>
                  <a:lnTo>
                    <a:pt x="4420" y="1488"/>
                  </a:lnTo>
                  <a:lnTo>
                    <a:pt x="4441" y="1382"/>
                  </a:lnTo>
                  <a:lnTo>
                    <a:pt x="4441" y="1286"/>
                  </a:lnTo>
                  <a:lnTo>
                    <a:pt x="4431" y="1180"/>
                  </a:lnTo>
                  <a:lnTo>
                    <a:pt x="4409" y="1074"/>
                  </a:lnTo>
                  <a:lnTo>
                    <a:pt x="4378" y="978"/>
                  </a:lnTo>
                  <a:lnTo>
                    <a:pt x="4324" y="872"/>
                  </a:lnTo>
                  <a:lnTo>
                    <a:pt x="4261" y="776"/>
                  </a:lnTo>
                  <a:lnTo>
                    <a:pt x="4186" y="681"/>
                  </a:lnTo>
                  <a:lnTo>
                    <a:pt x="4091" y="596"/>
                  </a:lnTo>
                  <a:lnTo>
                    <a:pt x="3984" y="500"/>
                  </a:lnTo>
                  <a:lnTo>
                    <a:pt x="3889" y="436"/>
                  </a:lnTo>
                  <a:lnTo>
                    <a:pt x="3793" y="373"/>
                  </a:lnTo>
                  <a:lnTo>
                    <a:pt x="3644" y="298"/>
                  </a:lnTo>
                  <a:lnTo>
                    <a:pt x="3485" y="224"/>
                  </a:lnTo>
                  <a:lnTo>
                    <a:pt x="3326" y="171"/>
                  </a:lnTo>
                  <a:lnTo>
                    <a:pt x="3156" y="118"/>
                  </a:lnTo>
                  <a:lnTo>
                    <a:pt x="2986" y="75"/>
                  </a:lnTo>
                  <a:lnTo>
                    <a:pt x="2816" y="43"/>
                  </a:lnTo>
                  <a:lnTo>
                    <a:pt x="2635" y="22"/>
                  </a:lnTo>
                  <a:lnTo>
                    <a:pt x="24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4"/>
            <p:cNvSpPr/>
            <p:nvPr/>
          </p:nvSpPr>
          <p:spPr>
            <a:xfrm>
              <a:off x="13165917" y="3358717"/>
              <a:ext cx="112471" cy="65148"/>
            </a:xfrm>
            <a:custGeom>
              <a:rect b="b" l="l" r="r" t="t"/>
              <a:pathLst>
                <a:path extrusionOk="0" h="2573" w="4442">
                  <a:moveTo>
                    <a:pt x="2083" y="1"/>
                  </a:moveTo>
                  <a:lnTo>
                    <a:pt x="1902" y="12"/>
                  </a:lnTo>
                  <a:lnTo>
                    <a:pt x="1721" y="33"/>
                  </a:lnTo>
                  <a:lnTo>
                    <a:pt x="1551" y="65"/>
                  </a:lnTo>
                  <a:lnTo>
                    <a:pt x="1371" y="96"/>
                  </a:lnTo>
                  <a:lnTo>
                    <a:pt x="1201" y="139"/>
                  </a:lnTo>
                  <a:lnTo>
                    <a:pt x="1041" y="192"/>
                  </a:lnTo>
                  <a:lnTo>
                    <a:pt x="840" y="277"/>
                  </a:lnTo>
                  <a:lnTo>
                    <a:pt x="648" y="373"/>
                  </a:lnTo>
                  <a:lnTo>
                    <a:pt x="500" y="479"/>
                  </a:lnTo>
                  <a:lnTo>
                    <a:pt x="361" y="575"/>
                  </a:lnTo>
                  <a:lnTo>
                    <a:pt x="255" y="691"/>
                  </a:lnTo>
                  <a:lnTo>
                    <a:pt x="160" y="798"/>
                  </a:lnTo>
                  <a:lnTo>
                    <a:pt x="96" y="925"/>
                  </a:lnTo>
                  <a:lnTo>
                    <a:pt x="43" y="1042"/>
                  </a:lnTo>
                  <a:lnTo>
                    <a:pt x="11" y="1159"/>
                  </a:lnTo>
                  <a:lnTo>
                    <a:pt x="0" y="1286"/>
                  </a:lnTo>
                  <a:lnTo>
                    <a:pt x="11" y="1414"/>
                  </a:lnTo>
                  <a:lnTo>
                    <a:pt x="43" y="1531"/>
                  </a:lnTo>
                  <a:lnTo>
                    <a:pt x="96" y="1648"/>
                  </a:lnTo>
                  <a:lnTo>
                    <a:pt x="170" y="1775"/>
                  </a:lnTo>
                  <a:lnTo>
                    <a:pt x="266" y="1881"/>
                  </a:lnTo>
                  <a:lnTo>
                    <a:pt x="372" y="1998"/>
                  </a:lnTo>
                  <a:lnTo>
                    <a:pt x="510" y="2094"/>
                  </a:lnTo>
                  <a:lnTo>
                    <a:pt x="659" y="2200"/>
                  </a:lnTo>
                  <a:lnTo>
                    <a:pt x="850" y="2296"/>
                  </a:lnTo>
                  <a:lnTo>
                    <a:pt x="1052" y="2381"/>
                  </a:lnTo>
                  <a:lnTo>
                    <a:pt x="1211" y="2434"/>
                  </a:lnTo>
                  <a:lnTo>
                    <a:pt x="1381" y="2476"/>
                  </a:lnTo>
                  <a:lnTo>
                    <a:pt x="1562" y="2508"/>
                  </a:lnTo>
                  <a:lnTo>
                    <a:pt x="1743" y="2540"/>
                  </a:lnTo>
                  <a:lnTo>
                    <a:pt x="1923" y="2561"/>
                  </a:lnTo>
                  <a:lnTo>
                    <a:pt x="2104" y="2572"/>
                  </a:lnTo>
                  <a:lnTo>
                    <a:pt x="2284" y="2572"/>
                  </a:lnTo>
                  <a:lnTo>
                    <a:pt x="2465" y="2561"/>
                  </a:lnTo>
                  <a:lnTo>
                    <a:pt x="2646" y="2551"/>
                  </a:lnTo>
                  <a:lnTo>
                    <a:pt x="2826" y="2530"/>
                  </a:lnTo>
                  <a:lnTo>
                    <a:pt x="3007" y="2487"/>
                  </a:lnTo>
                  <a:lnTo>
                    <a:pt x="3177" y="2455"/>
                  </a:lnTo>
                  <a:lnTo>
                    <a:pt x="3336" y="2402"/>
                  </a:lnTo>
                  <a:lnTo>
                    <a:pt x="3506" y="2338"/>
                  </a:lnTo>
                  <a:lnTo>
                    <a:pt x="3655" y="2275"/>
                  </a:lnTo>
                  <a:lnTo>
                    <a:pt x="3793" y="2200"/>
                  </a:lnTo>
                  <a:lnTo>
                    <a:pt x="3963" y="2083"/>
                  </a:lnTo>
                  <a:lnTo>
                    <a:pt x="4112" y="1966"/>
                  </a:lnTo>
                  <a:lnTo>
                    <a:pt x="4186" y="1892"/>
                  </a:lnTo>
                  <a:lnTo>
                    <a:pt x="4250" y="1807"/>
                  </a:lnTo>
                  <a:lnTo>
                    <a:pt x="4314" y="1722"/>
                  </a:lnTo>
                  <a:lnTo>
                    <a:pt x="4356" y="1637"/>
                  </a:lnTo>
                  <a:lnTo>
                    <a:pt x="4399" y="1552"/>
                  </a:lnTo>
                  <a:lnTo>
                    <a:pt x="4420" y="1467"/>
                  </a:lnTo>
                  <a:lnTo>
                    <a:pt x="4441" y="1371"/>
                  </a:lnTo>
                  <a:lnTo>
                    <a:pt x="4441" y="1286"/>
                  </a:lnTo>
                  <a:lnTo>
                    <a:pt x="4441" y="1201"/>
                  </a:lnTo>
                  <a:lnTo>
                    <a:pt x="4420" y="1106"/>
                  </a:lnTo>
                  <a:lnTo>
                    <a:pt x="4388" y="1021"/>
                  </a:lnTo>
                  <a:lnTo>
                    <a:pt x="4356" y="936"/>
                  </a:lnTo>
                  <a:lnTo>
                    <a:pt x="4303" y="851"/>
                  </a:lnTo>
                  <a:lnTo>
                    <a:pt x="4250" y="766"/>
                  </a:lnTo>
                  <a:lnTo>
                    <a:pt x="4176" y="681"/>
                  </a:lnTo>
                  <a:lnTo>
                    <a:pt x="4101" y="606"/>
                  </a:lnTo>
                  <a:lnTo>
                    <a:pt x="3953" y="490"/>
                  </a:lnTo>
                  <a:lnTo>
                    <a:pt x="3783" y="373"/>
                  </a:lnTo>
                  <a:lnTo>
                    <a:pt x="3644" y="298"/>
                  </a:lnTo>
                  <a:lnTo>
                    <a:pt x="3485" y="235"/>
                  </a:lnTo>
                  <a:lnTo>
                    <a:pt x="3326" y="171"/>
                  </a:lnTo>
                  <a:lnTo>
                    <a:pt x="3166" y="128"/>
                  </a:lnTo>
                  <a:lnTo>
                    <a:pt x="2986" y="86"/>
                  </a:lnTo>
                  <a:lnTo>
                    <a:pt x="2816" y="43"/>
                  </a:lnTo>
                  <a:lnTo>
                    <a:pt x="2635" y="22"/>
                  </a:lnTo>
                  <a:lnTo>
                    <a:pt x="2454" y="12"/>
                  </a:lnTo>
                  <a:lnTo>
                    <a:pt x="2274" y="1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4"/>
            <p:cNvSpPr/>
            <p:nvPr/>
          </p:nvSpPr>
          <p:spPr>
            <a:xfrm>
              <a:off x="12281920" y="3359527"/>
              <a:ext cx="112218" cy="65123"/>
            </a:xfrm>
            <a:custGeom>
              <a:rect b="b" l="l" r="r" t="t"/>
              <a:pathLst>
                <a:path extrusionOk="0" h="2572" w="4432">
                  <a:moveTo>
                    <a:pt x="2083" y="1"/>
                  </a:moveTo>
                  <a:lnTo>
                    <a:pt x="1902" y="11"/>
                  </a:lnTo>
                  <a:lnTo>
                    <a:pt x="1732" y="33"/>
                  </a:lnTo>
                  <a:lnTo>
                    <a:pt x="1552" y="54"/>
                  </a:lnTo>
                  <a:lnTo>
                    <a:pt x="1382" y="96"/>
                  </a:lnTo>
                  <a:lnTo>
                    <a:pt x="1212" y="139"/>
                  </a:lnTo>
                  <a:lnTo>
                    <a:pt x="1052" y="192"/>
                  </a:lnTo>
                  <a:lnTo>
                    <a:pt x="904" y="245"/>
                  </a:lnTo>
                  <a:lnTo>
                    <a:pt x="766" y="309"/>
                  </a:lnTo>
                  <a:lnTo>
                    <a:pt x="638" y="373"/>
                  </a:lnTo>
                  <a:lnTo>
                    <a:pt x="532" y="447"/>
                  </a:lnTo>
                  <a:lnTo>
                    <a:pt x="415" y="532"/>
                  </a:lnTo>
                  <a:lnTo>
                    <a:pt x="298" y="628"/>
                  </a:lnTo>
                  <a:lnTo>
                    <a:pt x="213" y="734"/>
                  </a:lnTo>
                  <a:lnTo>
                    <a:pt x="139" y="829"/>
                  </a:lnTo>
                  <a:lnTo>
                    <a:pt x="75" y="936"/>
                  </a:lnTo>
                  <a:lnTo>
                    <a:pt x="32" y="1042"/>
                  </a:lnTo>
                  <a:lnTo>
                    <a:pt x="11" y="1159"/>
                  </a:lnTo>
                  <a:lnTo>
                    <a:pt x="1" y="1265"/>
                  </a:lnTo>
                  <a:lnTo>
                    <a:pt x="1" y="1371"/>
                  </a:lnTo>
                  <a:lnTo>
                    <a:pt x="22" y="1488"/>
                  </a:lnTo>
                  <a:lnTo>
                    <a:pt x="64" y="1594"/>
                  </a:lnTo>
                  <a:lnTo>
                    <a:pt x="117" y="1701"/>
                  </a:lnTo>
                  <a:lnTo>
                    <a:pt x="181" y="1807"/>
                  </a:lnTo>
                  <a:lnTo>
                    <a:pt x="277" y="1903"/>
                  </a:lnTo>
                  <a:lnTo>
                    <a:pt x="372" y="1998"/>
                  </a:lnTo>
                  <a:lnTo>
                    <a:pt x="500" y="2094"/>
                  </a:lnTo>
                  <a:lnTo>
                    <a:pt x="649" y="2200"/>
                  </a:lnTo>
                  <a:lnTo>
                    <a:pt x="851" y="2296"/>
                  </a:lnTo>
                  <a:lnTo>
                    <a:pt x="1010" y="2359"/>
                  </a:lnTo>
                  <a:lnTo>
                    <a:pt x="1180" y="2423"/>
                  </a:lnTo>
                  <a:lnTo>
                    <a:pt x="1350" y="2466"/>
                  </a:lnTo>
                  <a:lnTo>
                    <a:pt x="1531" y="2508"/>
                  </a:lnTo>
                  <a:lnTo>
                    <a:pt x="1711" y="2540"/>
                  </a:lnTo>
                  <a:lnTo>
                    <a:pt x="1902" y="2561"/>
                  </a:lnTo>
                  <a:lnTo>
                    <a:pt x="2083" y="2572"/>
                  </a:lnTo>
                  <a:lnTo>
                    <a:pt x="2274" y="2572"/>
                  </a:lnTo>
                  <a:lnTo>
                    <a:pt x="2466" y="2561"/>
                  </a:lnTo>
                  <a:lnTo>
                    <a:pt x="2646" y="2551"/>
                  </a:lnTo>
                  <a:lnTo>
                    <a:pt x="2837" y="2519"/>
                  </a:lnTo>
                  <a:lnTo>
                    <a:pt x="3018" y="2487"/>
                  </a:lnTo>
                  <a:lnTo>
                    <a:pt x="3188" y="2444"/>
                  </a:lnTo>
                  <a:lnTo>
                    <a:pt x="3358" y="2391"/>
                  </a:lnTo>
                  <a:lnTo>
                    <a:pt x="3517" y="2328"/>
                  </a:lnTo>
                  <a:lnTo>
                    <a:pt x="3677" y="2253"/>
                  </a:lnTo>
                  <a:lnTo>
                    <a:pt x="3794" y="2200"/>
                  </a:lnTo>
                  <a:lnTo>
                    <a:pt x="3910" y="2126"/>
                  </a:lnTo>
                  <a:lnTo>
                    <a:pt x="4017" y="2041"/>
                  </a:lnTo>
                  <a:lnTo>
                    <a:pt x="4112" y="1956"/>
                  </a:lnTo>
                  <a:lnTo>
                    <a:pt x="4197" y="1860"/>
                  </a:lnTo>
                  <a:lnTo>
                    <a:pt x="4272" y="1764"/>
                  </a:lnTo>
                  <a:lnTo>
                    <a:pt x="4335" y="1669"/>
                  </a:lnTo>
                  <a:lnTo>
                    <a:pt x="4378" y="1573"/>
                  </a:lnTo>
                  <a:lnTo>
                    <a:pt x="4410" y="1467"/>
                  </a:lnTo>
                  <a:lnTo>
                    <a:pt x="4431" y="1371"/>
                  </a:lnTo>
                  <a:lnTo>
                    <a:pt x="4431" y="1265"/>
                  </a:lnTo>
                  <a:lnTo>
                    <a:pt x="4420" y="1159"/>
                  </a:lnTo>
                  <a:lnTo>
                    <a:pt x="4399" y="1063"/>
                  </a:lnTo>
                  <a:lnTo>
                    <a:pt x="4357" y="957"/>
                  </a:lnTo>
                  <a:lnTo>
                    <a:pt x="4304" y="861"/>
                  </a:lnTo>
                  <a:lnTo>
                    <a:pt x="4240" y="766"/>
                  </a:lnTo>
                  <a:lnTo>
                    <a:pt x="4165" y="670"/>
                  </a:lnTo>
                  <a:lnTo>
                    <a:pt x="4070" y="585"/>
                  </a:lnTo>
                  <a:lnTo>
                    <a:pt x="3953" y="489"/>
                  </a:lnTo>
                  <a:lnTo>
                    <a:pt x="3783" y="373"/>
                  </a:lnTo>
                  <a:lnTo>
                    <a:pt x="3602" y="288"/>
                  </a:lnTo>
                  <a:lnTo>
                    <a:pt x="3454" y="224"/>
                  </a:lnTo>
                  <a:lnTo>
                    <a:pt x="3294" y="171"/>
                  </a:lnTo>
                  <a:lnTo>
                    <a:pt x="3135" y="118"/>
                  </a:lnTo>
                  <a:lnTo>
                    <a:pt x="2965" y="75"/>
                  </a:lnTo>
                  <a:lnTo>
                    <a:pt x="2795" y="43"/>
                  </a:lnTo>
                  <a:lnTo>
                    <a:pt x="2614" y="22"/>
                  </a:lnTo>
                  <a:lnTo>
                    <a:pt x="2444" y="11"/>
                  </a:lnTo>
                  <a:lnTo>
                    <a:pt x="22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4"/>
            <p:cNvSpPr/>
            <p:nvPr/>
          </p:nvSpPr>
          <p:spPr>
            <a:xfrm>
              <a:off x="12394366" y="3552415"/>
              <a:ext cx="112471" cy="65123"/>
            </a:xfrm>
            <a:custGeom>
              <a:rect b="b" l="l" r="r" t="t"/>
              <a:pathLst>
                <a:path extrusionOk="0" h="2572" w="4442">
                  <a:moveTo>
                    <a:pt x="2083" y="1"/>
                  </a:moveTo>
                  <a:lnTo>
                    <a:pt x="1903" y="11"/>
                  </a:lnTo>
                  <a:lnTo>
                    <a:pt x="1722" y="32"/>
                  </a:lnTo>
                  <a:lnTo>
                    <a:pt x="1541" y="54"/>
                  </a:lnTo>
                  <a:lnTo>
                    <a:pt x="1361" y="96"/>
                  </a:lnTo>
                  <a:lnTo>
                    <a:pt x="1191" y="139"/>
                  </a:lnTo>
                  <a:lnTo>
                    <a:pt x="1031" y="192"/>
                  </a:lnTo>
                  <a:lnTo>
                    <a:pt x="872" y="256"/>
                  </a:lnTo>
                  <a:lnTo>
                    <a:pt x="755" y="309"/>
                  </a:lnTo>
                  <a:lnTo>
                    <a:pt x="649" y="372"/>
                  </a:lnTo>
                  <a:lnTo>
                    <a:pt x="511" y="457"/>
                  </a:lnTo>
                  <a:lnTo>
                    <a:pt x="394" y="553"/>
                  </a:lnTo>
                  <a:lnTo>
                    <a:pt x="288" y="649"/>
                  </a:lnTo>
                  <a:lnTo>
                    <a:pt x="203" y="744"/>
                  </a:lnTo>
                  <a:lnTo>
                    <a:pt x="128" y="851"/>
                  </a:lnTo>
                  <a:lnTo>
                    <a:pt x="75" y="957"/>
                  </a:lnTo>
                  <a:lnTo>
                    <a:pt x="33" y="1063"/>
                  </a:lnTo>
                  <a:lnTo>
                    <a:pt x="11" y="1169"/>
                  </a:lnTo>
                  <a:lnTo>
                    <a:pt x="1" y="1286"/>
                  </a:lnTo>
                  <a:lnTo>
                    <a:pt x="11" y="1392"/>
                  </a:lnTo>
                  <a:lnTo>
                    <a:pt x="33" y="1499"/>
                  </a:lnTo>
                  <a:lnTo>
                    <a:pt x="75" y="1605"/>
                  </a:lnTo>
                  <a:lnTo>
                    <a:pt x="139" y="1711"/>
                  </a:lnTo>
                  <a:lnTo>
                    <a:pt x="213" y="1817"/>
                  </a:lnTo>
                  <a:lnTo>
                    <a:pt x="298" y="1913"/>
                  </a:lnTo>
                  <a:lnTo>
                    <a:pt x="404" y="2019"/>
                  </a:lnTo>
                  <a:lnTo>
                    <a:pt x="521" y="2104"/>
                  </a:lnTo>
                  <a:lnTo>
                    <a:pt x="659" y="2189"/>
                  </a:lnTo>
                  <a:lnTo>
                    <a:pt x="766" y="2253"/>
                  </a:lnTo>
                  <a:lnTo>
                    <a:pt x="883" y="2306"/>
                  </a:lnTo>
                  <a:lnTo>
                    <a:pt x="1042" y="2370"/>
                  </a:lnTo>
                  <a:lnTo>
                    <a:pt x="1212" y="2423"/>
                  </a:lnTo>
                  <a:lnTo>
                    <a:pt x="1382" y="2465"/>
                  </a:lnTo>
                  <a:lnTo>
                    <a:pt x="1552" y="2508"/>
                  </a:lnTo>
                  <a:lnTo>
                    <a:pt x="1733" y="2529"/>
                  </a:lnTo>
                  <a:lnTo>
                    <a:pt x="1913" y="2550"/>
                  </a:lnTo>
                  <a:lnTo>
                    <a:pt x="2094" y="2561"/>
                  </a:lnTo>
                  <a:lnTo>
                    <a:pt x="2274" y="2572"/>
                  </a:lnTo>
                  <a:lnTo>
                    <a:pt x="2466" y="2561"/>
                  </a:lnTo>
                  <a:lnTo>
                    <a:pt x="2646" y="2540"/>
                  </a:lnTo>
                  <a:lnTo>
                    <a:pt x="2827" y="2519"/>
                  </a:lnTo>
                  <a:lnTo>
                    <a:pt x="2997" y="2487"/>
                  </a:lnTo>
                  <a:lnTo>
                    <a:pt x="3167" y="2444"/>
                  </a:lnTo>
                  <a:lnTo>
                    <a:pt x="3337" y="2391"/>
                  </a:lnTo>
                  <a:lnTo>
                    <a:pt x="3496" y="2338"/>
                  </a:lnTo>
                  <a:lnTo>
                    <a:pt x="3656" y="2264"/>
                  </a:lnTo>
                  <a:lnTo>
                    <a:pt x="3794" y="2189"/>
                  </a:lnTo>
                  <a:lnTo>
                    <a:pt x="3900" y="2126"/>
                  </a:lnTo>
                  <a:lnTo>
                    <a:pt x="3996" y="2062"/>
                  </a:lnTo>
                  <a:lnTo>
                    <a:pt x="4102" y="1977"/>
                  </a:lnTo>
                  <a:lnTo>
                    <a:pt x="4187" y="1881"/>
                  </a:lnTo>
                  <a:lnTo>
                    <a:pt x="4272" y="1786"/>
                  </a:lnTo>
                  <a:lnTo>
                    <a:pt x="4336" y="1690"/>
                  </a:lnTo>
                  <a:lnTo>
                    <a:pt x="4378" y="1584"/>
                  </a:lnTo>
                  <a:lnTo>
                    <a:pt x="4421" y="1488"/>
                  </a:lnTo>
                  <a:lnTo>
                    <a:pt x="4442" y="1382"/>
                  </a:lnTo>
                  <a:lnTo>
                    <a:pt x="4442" y="1286"/>
                  </a:lnTo>
                  <a:lnTo>
                    <a:pt x="4431" y="1180"/>
                  </a:lnTo>
                  <a:lnTo>
                    <a:pt x="4410" y="1074"/>
                  </a:lnTo>
                  <a:lnTo>
                    <a:pt x="4378" y="978"/>
                  </a:lnTo>
                  <a:lnTo>
                    <a:pt x="4325" y="872"/>
                  </a:lnTo>
                  <a:lnTo>
                    <a:pt x="4261" y="776"/>
                  </a:lnTo>
                  <a:lnTo>
                    <a:pt x="4187" y="681"/>
                  </a:lnTo>
                  <a:lnTo>
                    <a:pt x="4091" y="596"/>
                  </a:lnTo>
                  <a:lnTo>
                    <a:pt x="3985" y="500"/>
                  </a:lnTo>
                  <a:lnTo>
                    <a:pt x="3889" y="436"/>
                  </a:lnTo>
                  <a:lnTo>
                    <a:pt x="3783" y="372"/>
                  </a:lnTo>
                  <a:lnTo>
                    <a:pt x="3645" y="298"/>
                  </a:lnTo>
                  <a:lnTo>
                    <a:pt x="3486" y="224"/>
                  </a:lnTo>
                  <a:lnTo>
                    <a:pt x="3326" y="171"/>
                  </a:lnTo>
                  <a:lnTo>
                    <a:pt x="3156" y="117"/>
                  </a:lnTo>
                  <a:lnTo>
                    <a:pt x="2986" y="75"/>
                  </a:lnTo>
                  <a:lnTo>
                    <a:pt x="2806" y="43"/>
                  </a:lnTo>
                  <a:lnTo>
                    <a:pt x="2636" y="22"/>
                  </a:lnTo>
                  <a:lnTo>
                    <a:pt x="24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4"/>
            <p:cNvSpPr/>
            <p:nvPr/>
          </p:nvSpPr>
          <p:spPr>
            <a:xfrm>
              <a:off x="12172436" y="3551883"/>
              <a:ext cx="112471" cy="65123"/>
            </a:xfrm>
            <a:custGeom>
              <a:rect b="b" l="l" r="r" t="t"/>
              <a:pathLst>
                <a:path extrusionOk="0" h="2572" w="4442">
                  <a:moveTo>
                    <a:pt x="2051" y="0"/>
                  </a:moveTo>
                  <a:lnTo>
                    <a:pt x="1870" y="11"/>
                  </a:lnTo>
                  <a:lnTo>
                    <a:pt x="1690" y="32"/>
                  </a:lnTo>
                  <a:lnTo>
                    <a:pt x="1509" y="64"/>
                  </a:lnTo>
                  <a:lnTo>
                    <a:pt x="1328" y="107"/>
                  </a:lnTo>
                  <a:lnTo>
                    <a:pt x="1158" y="149"/>
                  </a:lnTo>
                  <a:lnTo>
                    <a:pt x="999" y="213"/>
                  </a:lnTo>
                  <a:lnTo>
                    <a:pt x="840" y="277"/>
                  </a:lnTo>
                  <a:lnTo>
                    <a:pt x="648" y="372"/>
                  </a:lnTo>
                  <a:lnTo>
                    <a:pt x="489" y="478"/>
                  </a:lnTo>
                  <a:lnTo>
                    <a:pt x="372" y="574"/>
                  </a:lnTo>
                  <a:lnTo>
                    <a:pt x="266" y="670"/>
                  </a:lnTo>
                  <a:lnTo>
                    <a:pt x="181" y="765"/>
                  </a:lnTo>
                  <a:lnTo>
                    <a:pt x="117" y="872"/>
                  </a:lnTo>
                  <a:lnTo>
                    <a:pt x="64" y="978"/>
                  </a:lnTo>
                  <a:lnTo>
                    <a:pt x="32" y="1084"/>
                  </a:lnTo>
                  <a:lnTo>
                    <a:pt x="11" y="1190"/>
                  </a:lnTo>
                  <a:lnTo>
                    <a:pt x="0" y="1297"/>
                  </a:lnTo>
                  <a:lnTo>
                    <a:pt x="11" y="1403"/>
                  </a:lnTo>
                  <a:lnTo>
                    <a:pt x="32" y="1509"/>
                  </a:lnTo>
                  <a:lnTo>
                    <a:pt x="75" y="1615"/>
                  </a:lnTo>
                  <a:lnTo>
                    <a:pt x="138" y="1722"/>
                  </a:lnTo>
                  <a:lnTo>
                    <a:pt x="213" y="1828"/>
                  </a:lnTo>
                  <a:lnTo>
                    <a:pt x="298" y="1923"/>
                  </a:lnTo>
                  <a:lnTo>
                    <a:pt x="404" y="2019"/>
                  </a:lnTo>
                  <a:lnTo>
                    <a:pt x="521" y="2115"/>
                  </a:lnTo>
                  <a:lnTo>
                    <a:pt x="659" y="2189"/>
                  </a:lnTo>
                  <a:lnTo>
                    <a:pt x="765" y="2253"/>
                  </a:lnTo>
                  <a:lnTo>
                    <a:pt x="882" y="2306"/>
                  </a:lnTo>
                  <a:lnTo>
                    <a:pt x="1042" y="2370"/>
                  </a:lnTo>
                  <a:lnTo>
                    <a:pt x="1201" y="2423"/>
                  </a:lnTo>
                  <a:lnTo>
                    <a:pt x="1371" y="2476"/>
                  </a:lnTo>
                  <a:lnTo>
                    <a:pt x="1541" y="2508"/>
                  </a:lnTo>
                  <a:lnTo>
                    <a:pt x="1711" y="2540"/>
                  </a:lnTo>
                  <a:lnTo>
                    <a:pt x="1892" y="2561"/>
                  </a:lnTo>
                  <a:lnTo>
                    <a:pt x="2072" y="2571"/>
                  </a:lnTo>
                  <a:lnTo>
                    <a:pt x="2253" y="2571"/>
                  </a:lnTo>
                  <a:lnTo>
                    <a:pt x="2433" y="2561"/>
                  </a:lnTo>
                  <a:lnTo>
                    <a:pt x="2614" y="2550"/>
                  </a:lnTo>
                  <a:lnTo>
                    <a:pt x="2795" y="2529"/>
                  </a:lnTo>
                  <a:lnTo>
                    <a:pt x="2965" y="2497"/>
                  </a:lnTo>
                  <a:lnTo>
                    <a:pt x="3135" y="2455"/>
                  </a:lnTo>
                  <a:lnTo>
                    <a:pt x="3305" y="2412"/>
                  </a:lnTo>
                  <a:lnTo>
                    <a:pt x="3464" y="2348"/>
                  </a:lnTo>
                  <a:lnTo>
                    <a:pt x="3613" y="2285"/>
                  </a:lnTo>
                  <a:lnTo>
                    <a:pt x="3793" y="2189"/>
                  </a:lnTo>
                  <a:lnTo>
                    <a:pt x="3963" y="2083"/>
                  </a:lnTo>
                  <a:lnTo>
                    <a:pt x="4070" y="1998"/>
                  </a:lnTo>
                  <a:lnTo>
                    <a:pt x="4165" y="1902"/>
                  </a:lnTo>
                  <a:lnTo>
                    <a:pt x="4250" y="1807"/>
                  </a:lnTo>
                  <a:lnTo>
                    <a:pt x="4314" y="1711"/>
                  </a:lnTo>
                  <a:lnTo>
                    <a:pt x="4367" y="1605"/>
                  </a:lnTo>
                  <a:lnTo>
                    <a:pt x="4410" y="1509"/>
                  </a:lnTo>
                  <a:lnTo>
                    <a:pt x="4431" y="1403"/>
                  </a:lnTo>
                  <a:lnTo>
                    <a:pt x="4441" y="1297"/>
                  </a:lnTo>
                  <a:lnTo>
                    <a:pt x="4431" y="1190"/>
                  </a:lnTo>
                  <a:lnTo>
                    <a:pt x="4410" y="1084"/>
                  </a:lnTo>
                  <a:lnTo>
                    <a:pt x="4378" y="988"/>
                  </a:lnTo>
                  <a:lnTo>
                    <a:pt x="4325" y="882"/>
                  </a:lnTo>
                  <a:lnTo>
                    <a:pt x="4261" y="787"/>
                  </a:lnTo>
                  <a:lnTo>
                    <a:pt x="4186" y="691"/>
                  </a:lnTo>
                  <a:lnTo>
                    <a:pt x="4091" y="595"/>
                  </a:lnTo>
                  <a:lnTo>
                    <a:pt x="3985" y="510"/>
                  </a:lnTo>
                  <a:lnTo>
                    <a:pt x="3889" y="436"/>
                  </a:lnTo>
                  <a:lnTo>
                    <a:pt x="3783" y="372"/>
                  </a:lnTo>
                  <a:lnTo>
                    <a:pt x="3634" y="298"/>
                  </a:lnTo>
                  <a:lnTo>
                    <a:pt x="3485" y="234"/>
                  </a:lnTo>
                  <a:lnTo>
                    <a:pt x="3315" y="170"/>
                  </a:lnTo>
                  <a:lnTo>
                    <a:pt x="3145" y="117"/>
                  </a:lnTo>
                  <a:lnTo>
                    <a:pt x="2975" y="75"/>
                  </a:lnTo>
                  <a:lnTo>
                    <a:pt x="2795" y="43"/>
                  </a:lnTo>
                  <a:lnTo>
                    <a:pt x="2614" y="22"/>
                  </a:lnTo>
                  <a:lnTo>
                    <a:pt x="2423" y="11"/>
                  </a:lnTo>
                  <a:lnTo>
                    <a:pt x="2242" y="0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>
              <a:off x="12283008" y="3615639"/>
              <a:ext cx="112193" cy="65123"/>
            </a:xfrm>
            <a:custGeom>
              <a:rect b="b" l="l" r="r" t="t"/>
              <a:pathLst>
                <a:path extrusionOk="0" h="2572" w="4431">
                  <a:moveTo>
                    <a:pt x="2083" y="0"/>
                  </a:moveTo>
                  <a:lnTo>
                    <a:pt x="1891" y="11"/>
                  </a:lnTo>
                  <a:lnTo>
                    <a:pt x="1700" y="32"/>
                  </a:lnTo>
                  <a:lnTo>
                    <a:pt x="1519" y="64"/>
                  </a:lnTo>
                  <a:lnTo>
                    <a:pt x="1339" y="107"/>
                  </a:lnTo>
                  <a:lnTo>
                    <a:pt x="1158" y="149"/>
                  </a:lnTo>
                  <a:lnTo>
                    <a:pt x="999" y="213"/>
                  </a:lnTo>
                  <a:lnTo>
                    <a:pt x="829" y="277"/>
                  </a:lnTo>
                  <a:lnTo>
                    <a:pt x="638" y="372"/>
                  </a:lnTo>
                  <a:lnTo>
                    <a:pt x="478" y="478"/>
                  </a:lnTo>
                  <a:lnTo>
                    <a:pt x="361" y="574"/>
                  </a:lnTo>
                  <a:lnTo>
                    <a:pt x="266" y="670"/>
                  </a:lnTo>
                  <a:lnTo>
                    <a:pt x="181" y="776"/>
                  </a:lnTo>
                  <a:lnTo>
                    <a:pt x="106" y="882"/>
                  </a:lnTo>
                  <a:lnTo>
                    <a:pt x="53" y="988"/>
                  </a:lnTo>
                  <a:lnTo>
                    <a:pt x="21" y="1095"/>
                  </a:lnTo>
                  <a:lnTo>
                    <a:pt x="0" y="1212"/>
                  </a:lnTo>
                  <a:lnTo>
                    <a:pt x="0" y="1318"/>
                  </a:lnTo>
                  <a:lnTo>
                    <a:pt x="11" y="1424"/>
                  </a:lnTo>
                  <a:lnTo>
                    <a:pt x="43" y="1541"/>
                  </a:lnTo>
                  <a:lnTo>
                    <a:pt x="85" y="1647"/>
                  </a:lnTo>
                  <a:lnTo>
                    <a:pt x="149" y="1753"/>
                  </a:lnTo>
                  <a:lnTo>
                    <a:pt x="223" y="1860"/>
                  </a:lnTo>
                  <a:lnTo>
                    <a:pt x="319" y="1955"/>
                  </a:lnTo>
                  <a:lnTo>
                    <a:pt x="436" y="2051"/>
                  </a:lnTo>
                  <a:lnTo>
                    <a:pt x="563" y="2147"/>
                  </a:lnTo>
                  <a:lnTo>
                    <a:pt x="648" y="2200"/>
                  </a:lnTo>
                  <a:lnTo>
                    <a:pt x="786" y="2274"/>
                  </a:lnTo>
                  <a:lnTo>
                    <a:pt x="935" y="2338"/>
                  </a:lnTo>
                  <a:lnTo>
                    <a:pt x="1094" y="2391"/>
                  </a:lnTo>
                  <a:lnTo>
                    <a:pt x="1254" y="2444"/>
                  </a:lnTo>
                  <a:lnTo>
                    <a:pt x="1413" y="2487"/>
                  </a:lnTo>
                  <a:lnTo>
                    <a:pt x="1583" y="2518"/>
                  </a:lnTo>
                  <a:lnTo>
                    <a:pt x="1753" y="2540"/>
                  </a:lnTo>
                  <a:lnTo>
                    <a:pt x="1934" y="2561"/>
                  </a:lnTo>
                  <a:lnTo>
                    <a:pt x="2104" y="2572"/>
                  </a:lnTo>
                  <a:lnTo>
                    <a:pt x="2284" y="2572"/>
                  </a:lnTo>
                  <a:lnTo>
                    <a:pt x="2465" y="2561"/>
                  </a:lnTo>
                  <a:lnTo>
                    <a:pt x="2635" y="2550"/>
                  </a:lnTo>
                  <a:lnTo>
                    <a:pt x="2816" y="2529"/>
                  </a:lnTo>
                  <a:lnTo>
                    <a:pt x="2986" y="2497"/>
                  </a:lnTo>
                  <a:lnTo>
                    <a:pt x="3145" y="2455"/>
                  </a:lnTo>
                  <a:lnTo>
                    <a:pt x="3304" y="2412"/>
                  </a:lnTo>
                  <a:lnTo>
                    <a:pt x="3464" y="2348"/>
                  </a:lnTo>
                  <a:lnTo>
                    <a:pt x="3612" y="2285"/>
                  </a:lnTo>
                  <a:lnTo>
                    <a:pt x="3793" y="2200"/>
                  </a:lnTo>
                  <a:lnTo>
                    <a:pt x="3963" y="2083"/>
                  </a:lnTo>
                  <a:lnTo>
                    <a:pt x="4069" y="1998"/>
                  </a:lnTo>
                  <a:lnTo>
                    <a:pt x="4165" y="1913"/>
                  </a:lnTo>
                  <a:lnTo>
                    <a:pt x="4239" y="1817"/>
                  </a:lnTo>
                  <a:lnTo>
                    <a:pt x="4314" y="1722"/>
                  </a:lnTo>
                  <a:lnTo>
                    <a:pt x="4356" y="1626"/>
                  </a:lnTo>
                  <a:lnTo>
                    <a:pt x="4399" y="1520"/>
                  </a:lnTo>
                  <a:lnTo>
                    <a:pt x="4420" y="1424"/>
                  </a:lnTo>
                  <a:lnTo>
                    <a:pt x="4431" y="1318"/>
                  </a:lnTo>
                  <a:lnTo>
                    <a:pt x="4431" y="1212"/>
                  </a:lnTo>
                  <a:lnTo>
                    <a:pt x="4409" y="1116"/>
                  </a:lnTo>
                  <a:lnTo>
                    <a:pt x="4388" y="1010"/>
                  </a:lnTo>
                  <a:lnTo>
                    <a:pt x="4335" y="914"/>
                  </a:lnTo>
                  <a:lnTo>
                    <a:pt x="4282" y="818"/>
                  </a:lnTo>
                  <a:lnTo>
                    <a:pt x="4207" y="723"/>
                  </a:lnTo>
                  <a:lnTo>
                    <a:pt x="4122" y="627"/>
                  </a:lnTo>
                  <a:lnTo>
                    <a:pt x="4016" y="542"/>
                  </a:lnTo>
                  <a:lnTo>
                    <a:pt x="3910" y="457"/>
                  </a:lnTo>
                  <a:lnTo>
                    <a:pt x="3782" y="372"/>
                  </a:lnTo>
                  <a:lnTo>
                    <a:pt x="3687" y="330"/>
                  </a:lnTo>
                  <a:lnTo>
                    <a:pt x="3527" y="255"/>
                  </a:lnTo>
                  <a:lnTo>
                    <a:pt x="3368" y="192"/>
                  </a:lnTo>
                  <a:lnTo>
                    <a:pt x="3198" y="138"/>
                  </a:lnTo>
                  <a:lnTo>
                    <a:pt x="3017" y="85"/>
                  </a:lnTo>
                  <a:lnTo>
                    <a:pt x="2837" y="53"/>
                  </a:lnTo>
                  <a:lnTo>
                    <a:pt x="2646" y="22"/>
                  </a:lnTo>
                  <a:lnTo>
                    <a:pt x="2465" y="11"/>
                  </a:lnTo>
                  <a:lnTo>
                    <a:pt x="2274" y="0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>
              <a:off x="12393302" y="3679395"/>
              <a:ext cx="112471" cy="65123"/>
            </a:xfrm>
            <a:custGeom>
              <a:rect b="b" l="l" r="r" t="t"/>
              <a:pathLst>
                <a:path extrusionOk="0" h="2572" w="4442">
                  <a:moveTo>
                    <a:pt x="2115" y="0"/>
                  </a:moveTo>
                  <a:lnTo>
                    <a:pt x="1923" y="11"/>
                  </a:lnTo>
                  <a:lnTo>
                    <a:pt x="1732" y="32"/>
                  </a:lnTo>
                  <a:lnTo>
                    <a:pt x="1541" y="64"/>
                  </a:lnTo>
                  <a:lnTo>
                    <a:pt x="1360" y="107"/>
                  </a:lnTo>
                  <a:lnTo>
                    <a:pt x="1180" y="149"/>
                  </a:lnTo>
                  <a:lnTo>
                    <a:pt x="1010" y="213"/>
                  </a:lnTo>
                  <a:lnTo>
                    <a:pt x="840" y="277"/>
                  </a:lnTo>
                  <a:lnTo>
                    <a:pt x="648" y="383"/>
                  </a:lnTo>
                  <a:lnTo>
                    <a:pt x="489" y="479"/>
                  </a:lnTo>
                  <a:lnTo>
                    <a:pt x="372" y="574"/>
                  </a:lnTo>
                  <a:lnTo>
                    <a:pt x="266" y="680"/>
                  </a:lnTo>
                  <a:lnTo>
                    <a:pt x="181" y="787"/>
                  </a:lnTo>
                  <a:lnTo>
                    <a:pt x="106" y="893"/>
                  </a:lnTo>
                  <a:lnTo>
                    <a:pt x="53" y="999"/>
                  </a:lnTo>
                  <a:lnTo>
                    <a:pt x="21" y="1116"/>
                  </a:lnTo>
                  <a:lnTo>
                    <a:pt x="11" y="1222"/>
                  </a:lnTo>
                  <a:lnTo>
                    <a:pt x="0" y="1339"/>
                  </a:lnTo>
                  <a:lnTo>
                    <a:pt x="21" y="1445"/>
                  </a:lnTo>
                  <a:lnTo>
                    <a:pt x="53" y="1562"/>
                  </a:lnTo>
                  <a:lnTo>
                    <a:pt x="106" y="1668"/>
                  </a:lnTo>
                  <a:lnTo>
                    <a:pt x="170" y="1785"/>
                  </a:lnTo>
                  <a:lnTo>
                    <a:pt x="266" y="1881"/>
                  </a:lnTo>
                  <a:lnTo>
                    <a:pt x="361" y="1987"/>
                  </a:lnTo>
                  <a:lnTo>
                    <a:pt x="478" y="2083"/>
                  </a:lnTo>
                  <a:lnTo>
                    <a:pt x="616" y="2168"/>
                  </a:lnTo>
                  <a:lnTo>
                    <a:pt x="659" y="2200"/>
                  </a:lnTo>
                  <a:lnTo>
                    <a:pt x="829" y="2285"/>
                  </a:lnTo>
                  <a:lnTo>
                    <a:pt x="999" y="2359"/>
                  </a:lnTo>
                  <a:lnTo>
                    <a:pt x="1158" y="2412"/>
                  </a:lnTo>
                  <a:lnTo>
                    <a:pt x="1318" y="2455"/>
                  </a:lnTo>
                  <a:lnTo>
                    <a:pt x="1477" y="2497"/>
                  </a:lnTo>
                  <a:lnTo>
                    <a:pt x="1647" y="2529"/>
                  </a:lnTo>
                  <a:lnTo>
                    <a:pt x="1817" y="2550"/>
                  </a:lnTo>
                  <a:lnTo>
                    <a:pt x="1987" y="2561"/>
                  </a:lnTo>
                  <a:lnTo>
                    <a:pt x="2157" y="2572"/>
                  </a:lnTo>
                  <a:lnTo>
                    <a:pt x="2327" y="2572"/>
                  </a:lnTo>
                  <a:lnTo>
                    <a:pt x="2497" y="2561"/>
                  </a:lnTo>
                  <a:lnTo>
                    <a:pt x="2667" y="2550"/>
                  </a:lnTo>
                  <a:lnTo>
                    <a:pt x="2837" y="2518"/>
                  </a:lnTo>
                  <a:lnTo>
                    <a:pt x="3007" y="2497"/>
                  </a:lnTo>
                  <a:lnTo>
                    <a:pt x="3166" y="2455"/>
                  </a:lnTo>
                  <a:lnTo>
                    <a:pt x="3326" y="2402"/>
                  </a:lnTo>
                  <a:lnTo>
                    <a:pt x="3474" y="2348"/>
                  </a:lnTo>
                  <a:lnTo>
                    <a:pt x="3623" y="2285"/>
                  </a:lnTo>
                  <a:lnTo>
                    <a:pt x="3793" y="2200"/>
                  </a:lnTo>
                  <a:lnTo>
                    <a:pt x="3963" y="2083"/>
                  </a:lnTo>
                  <a:lnTo>
                    <a:pt x="4069" y="1998"/>
                  </a:lnTo>
                  <a:lnTo>
                    <a:pt x="4165" y="1913"/>
                  </a:lnTo>
                  <a:lnTo>
                    <a:pt x="4239" y="1828"/>
                  </a:lnTo>
                  <a:lnTo>
                    <a:pt x="4314" y="1732"/>
                  </a:lnTo>
                  <a:lnTo>
                    <a:pt x="4367" y="1637"/>
                  </a:lnTo>
                  <a:lnTo>
                    <a:pt x="4399" y="1541"/>
                  </a:lnTo>
                  <a:lnTo>
                    <a:pt x="4431" y="1435"/>
                  </a:lnTo>
                  <a:lnTo>
                    <a:pt x="4441" y="1339"/>
                  </a:lnTo>
                  <a:lnTo>
                    <a:pt x="4441" y="1243"/>
                  </a:lnTo>
                  <a:lnTo>
                    <a:pt x="4431" y="1137"/>
                  </a:lnTo>
                  <a:lnTo>
                    <a:pt x="4399" y="1042"/>
                  </a:lnTo>
                  <a:lnTo>
                    <a:pt x="4356" y="946"/>
                  </a:lnTo>
                  <a:lnTo>
                    <a:pt x="4303" y="850"/>
                  </a:lnTo>
                  <a:lnTo>
                    <a:pt x="4239" y="755"/>
                  </a:lnTo>
                  <a:lnTo>
                    <a:pt x="4165" y="670"/>
                  </a:lnTo>
                  <a:lnTo>
                    <a:pt x="4069" y="574"/>
                  </a:lnTo>
                  <a:lnTo>
                    <a:pt x="3942" y="479"/>
                  </a:lnTo>
                  <a:lnTo>
                    <a:pt x="3783" y="383"/>
                  </a:lnTo>
                  <a:lnTo>
                    <a:pt x="3751" y="351"/>
                  </a:lnTo>
                  <a:lnTo>
                    <a:pt x="3591" y="277"/>
                  </a:lnTo>
                  <a:lnTo>
                    <a:pt x="3421" y="213"/>
                  </a:lnTo>
                  <a:lnTo>
                    <a:pt x="3251" y="149"/>
                  </a:lnTo>
                  <a:lnTo>
                    <a:pt x="3071" y="96"/>
                  </a:lnTo>
                  <a:lnTo>
                    <a:pt x="2890" y="64"/>
                  </a:lnTo>
                  <a:lnTo>
                    <a:pt x="2699" y="32"/>
                  </a:lnTo>
                  <a:lnTo>
                    <a:pt x="2508" y="11"/>
                  </a:lnTo>
                  <a:lnTo>
                    <a:pt x="2306" y="0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>
              <a:off x="10860708" y="2213797"/>
              <a:ext cx="3178445" cy="1841169"/>
            </a:xfrm>
            <a:custGeom>
              <a:rect b="b" l="l" r="r" t="t"/>
              <a:pathLst>
                <a:path extrusionOk="0" h="72716" w="125531">
                  <a:moveTo>
                    <a:pt x="62580" y="3135"/>
                  </a:moveTo>
                  <a:lnTo>
                    <a:pt x="120123" y="36358"/>
                  </a:lnTo>
                  <a:lnTo>
                    <a:pt x="62952" y="69581"/>
                  </a:lnTo>
                  <a:lnTo>
                    <a:pt x="5409" y="36358"/>
                  </a:lnTo>
                  <a:lnTo>
                    <a:pt x="62580" y="3135"/>
                  </a:lnTo>
                  <a:close/>
                  <a:moveTo>
                    <a:pt x="62559" y="1"/>
                  </a:moveTo>
                  <a:lnTo>
                    <a:pt x="1" y="36358"/>
                  </a:lnTo>
                  <a:lnTo>
                    <a:pt x="62973" y="72715"/>
                  </a:lnTo>
                  <a:lnTo>
                    <a:pt x="125531" y="36358"/>
                  </a:lnTo>
                  <a:lnTo>
                    <a:pt x="625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10860708" y="2213797"/>
              <a:ext cx="3178445" cy="1841169"/>
            </a:xfrm>
            <a:custGeom>
              <a:rect b="b" l="l" r="r" t="t"/>
              <a:pathLst>
                <a:path extrusionOk="0" fill="none" h="72716" w="125531">
                  <a:moveTo>
                    <a:pt x="62559" y="1"/>
                  </a:moveTo>
                  <a:lnTo>
                    <a:pt x="1" y="36358"/>
                  </a:lnTo>
                  <a:lnTo>
                    <a:pt x="62973" y="72715"/>
                  </a:lnTo>
                  <a:lnTo>
                    <a:pt x="125531" y="36358"/>
                  </a:lnTo>
                  <a:lnTo>
                    <a:pt x="62559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>
              <a:off x="12170537" y="3036444"/>
              <a:ext cx="112497" cy="65123"/>
            </a:xfrm>
            <a:custGeom>
              <a:rect b="b" l="l" r="r" t="t"/>
              <a:pathLst>
                <a:path extrusionOk="0" h="2572" w="4443">
                  <a:moveTo>
                    <a:pt x="2030" y="1"/>
                  </a:moveTo>
                  <a:lnTo>
                    <a:pt x="1850" y="22"/>
                  </a:lnTo>
                  <a:lnTo>
                    <a:pt x="1669" y="43"/>
                  </a:lnTo>
                  <a:lnTo>
                    <a:pt x="1499" y="64"/>
                  </a:lnTo>
                  <a:lnTo>
                    <a:pt x="1329" y="107"/>
                  </a:lnTo>
                  <a:lnTo>
                    <a:pt x="1159" y="160"/>
                  </a:lnTo>
                  <a:lnTo>
                    <a:pt x="1000" y="213"/>
                  </a:lnTo>
                  <a:lnTo>
                    <a:pt x="840" y="277"/>
                  </a:lnTo>
                  <a:lnTo>
                    <a:pt x="649" y="372"/>
                  </a:lnTo>
                  <a:lnTo>
                    <a:pt x="490" y="479"/>
                  </a:lnTo>
                  <a:lnTo>
                    <a:pt x="383" y="564"/>
                  </a:lnTo>
                  <a:lnTo>
                    <a:pt x="277" y="659"/>
                  </a:lnTo>
                  <a:lnTo>
                    <a:pt x="192" y="755"/>
                  </a:lnTo>
                  <a:lnTo>
                    <a:pt x="128" y="861"/>
                  </a:lnTo>
                  <a:lnTo>
                    <a:pt x="75" y="957"/>
                  </a:lnTo>
                  <a:lnTo>
                    <a:pt x="33" y="1063"/>
                  </a:lnTo>
                  <a:lnTo>
                    <a:pt x="12" y="1169"/>
                  </a:lnTo>
                  <a:lnTo>
                    <a:pt x="1" y="1276"/>
                  </a:lnTo>
                  <a:lnTo>
                    <a:pt x="12" y="1382"/>
                  </a:lnTo>
                  <a:lnTo>
                    <a:pt x="33" y="1488"/>
                  </a:lnTo>
                  <a:lnTo>
                    <a:pt x="75" y="1594"/>
                  </a:lnTo>
                  <a:lnTo>
                    <a:pt x="128" y="1701"/>
                  </a:lnTo>
                  <a:lnTo>
                    <a:pt x="192" y="1796"/>
                  </a:lnTo>
                  <a:lnTo>
                    <a:pt x="277" y="1892"/>
                  </a:lnTo>
                  <a:lnTo>
                    <a:pt x="373" y="1987"/>
                  </a:lnTo>
                  <a:lnTo>
                    <a:pt x="479" y="2083"/>
                  </a:lnTo>
                  <a:lnTo>
                    <a:pt x="660" y="2200"/>
                  </a:lnTo>
                  <a:lnTo>
                    <a:pt x="830" y="2285"/>
                  </a:lnTo>
                  <a:lnTo>
                    <a:pt x="989" y="2349"/>
                  </a:lnTo>
                  <a:lnTo>
                    <a:pt x="1159" y="2412"/>
                  </a:lnTo>
                  <a:lnTo>
                    <a:pt x="1329" y="2455"/>
                  </a:lnTo>
                  <a:lnTo>
                    <a:pt x="1499" y="2497"/>
                  </a:lnTo>
                  <a:lnTo>
                    <a:pt x="1680" y="2529"/>
                  </a:lnTo>
                  <a:lnTo>
                    <a:pt x="1860" y="2551"/>
                  </a:lnTo>
                  <a:lnTo>
                    <a:pt x="2041" y="2572"/>
                  </a:lnTo>
                  <a:lnTo>
                    <a:pt x="2413" y="2572"/>
                  </a:lnTo>
                  <a:lnTo>
                    <a:pt x="2604" y="2551"/>
                  </a:lnTo>
                  <a:lnTo>
                    <a:pt x="2785" y="2529"/>
                  </a:lnTo>
                  <a:lnTo>
                    <a:pt x="2955" y="2497"/>
                  </a:lnTo>
                  <a:lnTo>
                    <a:pt x="3135" y="2466"/>
                  </a:lnTo>
                  <a:lnTo>
                    <a:pt x="3305" y="2412"/>
                  </a:lnTo>
                  <a:lnTo>
                    <a:pt x="3465" y="2349"/>
                  </a:lnTo>
                  <a:lnTo>
                    <a:pt x="3624" y="2285"/>
                  </a:lnTo>
                  <a:lnTo>
                    <a:pt x="3794" y="2200"/>
                  </a:lnTo>
                  <a:lnTo>
                    <a:pt x="3975" y="2083"/>
                  </a:lnTo>
                  <a:lnTo>
                    <a:pt x="4081" y="1987"/>
                  </a:lnTo>
                  <a:lnTo>
                    <a:pt x="4176" y="1892"/>
                  </a:lnTo>
                  <a:lnTo>
                    <a:pt x="4261" y="1796"/>
                  </a:lnTo>
                  <a:lnTo>
                    <a:pt x="4325" y="1701"/>
                  </a:lnTo>
                  <a:lnTo>
                    <a:pt x="4378" y="1594"/>
                  </a:lnTo>
                  <a:lnTo>
                    <a:pt x="4421" y="1488"/>
                  </a:lnTo>
                  <a:lnTo>
                    <a:pt x="4442" y="1382"/>
                  </a:lnTo>
                  <a:lnTo>
                    <a:pt x="4442" y="1276"/>
                  </a:lnTo>
                  <a:lnTo>
                    <a:pt x="4431" y="1169"/>
                  </a:lnTo>
                  <a:lnTo>
                    <a:pt x="4410" y="1063"/>
                  </a:lnTo>
                  <a:lnTo>
                    <a:pt x="4368" y="957"/>
                  </a:lnTo>
                  <a:lnTo>
                    <a:pt x="4315" y="861"/>
                  </a:lnTo>
                  <a:lnTo>
                    <a:pt x="4251" y="755"/>
                  </a:lnTo>
                  <a:lnTo>
                    <a:pt x="4166" y="659"/>
                  </a:lnTo>
                  <a:lnTo>
                    <a:pt x="4060" y="564"/>
                  </a:lnTo>
                  <a:lnTo>
                    <a:pt x="3943" y="479"/>
                  </a:lnTo>
                  <a:lnTo>
                    <a:pt x="3794" y="372"/>
                  </a:lnTo>
                  <a:lnTo>
                    <a:pt x="3592" y="277"/>
                  </a:lnTo>
                  <a:lnTo>
                    <a:pt x="3433" y="213"/>
                  </a:lnTo>
                  <a:lnTo>
                    <a:pt x="3273" y="149"/>
                  </a:lnTo>
                  <a:lnTo>
                    <a:pt x="3103" y="107"/>
                  </a:lnTo>
                  <a:lnTo>
                    <a:pt x="2933" y="64"/>
                  </a:lnTo>
                  <a:lnTo>
                    <a:pt x="2753" y="43"/>
                  </a:lnTo>
                  <a:lnTo>
                    <a:pt x="2583" y="22"/>
                  </a:lnTo>
                  <a:lnTo>
                    <a:pt x="24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4"/>
            <p:cNvSpPr/>
            <p:nvPr/>
          </p:nvSpPr>
          <p:spPr>
            <a:xfrm>
              <a:off x="11390124" y="3100200"/>
              <a:ext cx="112471" cy="65123"/>
            </a:xfrm>
            <a:custGeom>
              <a:rect b="b" l="l" r="r" t="t"/>
              <a:pathLst>
                <a:path extrusionOk="0" h="2572" w="4442">
                  <a:moveTo>
                    <a:pt x="2051" y="1"/>
                  </a:moveTo>
                  <a:lnTo>
                    <a:pt x="1871" y="11"/>
                  </a:lnTo>
                  <a:lnTo>
                    <a:pt x="1690" y="33"/>
                  </a:lnTo>
                  <a:lnTo>
                    <a:pt x="1510" y="64"/>
                  </a:lnTo>
                  <a:lnTo>
                    <a:pt x="1329" y="107"/>
                  </a:lnTo>
                  <a:lnTo>
                    <a:pt x="1159" y="160"/>
                  </a:lnTo>
                  <a:lnTo>
                    <a:pt x="1000" y="213"/>
                  </a:lnTo>
                  <a:lnTo>
                    <a:pt x="840" y="277"/>
                  </a:lnTo>
                  <a:lnTo>
                    <a:pt x="649" y="372"/>
                  </a:lnTo>
                  <a:lnTo>
                    <a:pt x="490" y="479"/>
                  </a:lnTo>
                  <a:lnTo>
                    <a:pt x="373" y="574"/>
                  </a:lnTo>
                  <a:lnTo>
                    <a:pt x="266" y="670"/>
                  </a:lnTo>
                  <a:lnTo>
                    <a:pt x="181" y="766"/>
                  </a:lnTo>
                  <a:lnTo>
                    <a:pt x="118" y="872"/>
                  </a:lnTo>
                  <a:lnTo>
                    <a:pt x="65" y="978"/>
                  </a:lnTo>
                  <a:lnTo>
                    <a:pt x="33" y="1084"/>
                  </a:lnTo>
                  <a:lnTo>
                    <a:pt x="11" y="1191"/>
                  </a:lnTo>
                  <a:lnTo>
                    <a:pt x="1" y="1297"/>
                  </a:lnTo>
                  <a:lnTo>
                    <a:pt x="11" y="1403"/>
                  </a:lnTo>
                  <a:lnTo>
                    <a:pt x="33" y="1509"/>
                  </a:lnTo>
                  <a:lnTo>
                    <a:pt x="75" y="1616"/>
                  </a:lnTo>
                  <a:lnTo>
                    <a:pt x="139" y="1722"/>
                  </a:lnTo>
                  <a:lnTo>
                    <a:pt x="213" y="1828"/>
                  </a:lnTo>
                  <a:lnTo>
                    <a:pt x="298" y="1924"/>
                  </a:lnTo>
                  <a:lnTo>
                    <a:pt x="405" y="2019"/>
                  </a:lnTo>
                  <a:lnTo>
                    <a:pt x="521" y="2115"/>
                  </a:lnTo>
                  <a:lnTo>
                    <a:pt x="660" y="2200"/>
                  </a:lnTo>
                  <a:lnTo>
                    <a:pt x="766" y="2253"/>
                  </a:lnTo>
                  <a:lnTo>
                    <a:pt x="883" y="2306"/>
                  </a:lnTo>
                  <a:lnTo>
                    <a:pt x="1042" y="2370"/>
                  </a:lnTo>
                  <a:lnTo>
                    <a:pt x="1201" y="2423"/>
                  </a:lnTo>
                  <a:lnTo>
                    <a:pt x="1371" y="2476"/>
                  </a:lnTo>
                  <a:lnTo>
                    <a:pt x="1541" y="2508"/>
                  </a:lnTo>
                  <a:lnTo>
                    <a:pt x="1711" y="2540"/>
                  </a:lnTo>
                  <a:lnTo>
                    <a:pt x="1892" y="2561"/>
                  </a:lnTo>
                  <a:lnTo>
                    <a:pt x="2073" y="2572"/>
                  </a:lnTo>
                  <a:lnTo>
                    <a:pt x="2434" y="2572"/>
                  </a:lnTo>
                  <a:lnTo>
                    <a:pt x="2615" y="2551"/>
                  </a:lnTo>
                  <a:lnTo>
                    <a:pt x="2795" y="2529"/>
                  </a:lnTo>
                  <a:lnTo>
                    <a:pt x="2965" y="2497"/>
                  </a:lnTo>
                  <a:lnTo>
                    <a:pt x="3135" y="2455"/>
                  </a:lnTo>
                  <a:lnTo>
                    <a:pt x="3305" y="2412"/>
                  </a:lnTo>
                  <a:lnTo>
                    <a:pt x="3465" y="2359"/>
                  </a:lnTo>
                  <a:lnTo>
                    <a:pt x="3613" y="2285"/>
                  </a:lnTo>
                  <a:lnTo>
                    <a:pt x="3794" y="2200"/>
                  </a:lnTo>
                  <a:lnTo>
                    <a:pt x="3964" y="2083"/>
                  </a:lnTo>
                  <a:lnTo>
                    <a:pt x="4081" y="1998"/>
                  </a:lnTo>
                  <a:lnTo>
                    <a:pt x="4176" y="1902"/>
                  </a:lnTo>
                  <a:lnTo>
                    <a:pt x="4251" y="1807"/>
                  </a:lnTo>
                  <a:lnTo>
                    <a:pt x="4325" y="1711"/>
                  </a:lnTo>
                  <a:lnTo>
                    <a:pt x="4368" y="1605"/>
                  </a:lnTo>
                  <a:lnTo>
                    <a:pt x="4410" y="1509"/>
                  </a:lnTo>
                  <a:lnTo>
                    <a:pt x="4431" y="1403"/>
                  </a:lnTo>
                  <a:lnTo>
                    <a:pt x="4442" y="1297"/>
                  </a:lnTo>
                  <a:lnTo>
                    <a:pt x="4431" y="1191"/>
                  </a:lnTo>
                  <a:lnTo>
                    <a:pt x="4410" y="1095"/>
                  </a:lnTo>
                  <a:lnTo>
                    <a:pt x="4378" y="989"/>
                  </a:lnTo>
                  <a:lnTo>
                    <a:pt x="4325" y="882"/>
                  </a:lnTo>
                  <a:lnTo>
                    <a:pt x="4261" y="787"/>
                  </a:lnTo>
                  <a:lnTo>
                    <a:pt x="4187" y="691"/>
                  </a:lnTo>
                  <a:lnTo>
                    <a:pt x="4091" y="596"/>
                  </a:lnTo>
                  <a:lnTo>
                    <a:pt x="3985" y="511"/>
                  </a:lnTo>
                  <a:lnTo>
                    <a:pt x="3889" y="447"/>
                  </a:lnTo>
                  <a:lnTo>
                    <a:pt x="3783" y="383"/>
                  </a:lnTo>
                  <a:lnTo>
                    <a:pt x="3635" y="298"/>
                  </a:lnTo>
                  <a:lnTo>
                    <a:pt x="3486" y="234"/>
                  </a:lnTo>
                  <a:lnTo>
                    <a:pt x="3316" y="171"/>
                  </a:lnTo>
                  <a:lnTo>
                    <a:pt x="3146" y="118"/>
                  </a:lnTo>
                  <a:lnTo>
                    <a:pt x="2976" y="75"/>
                  </a:lnTo>
                  <a:lnTo>
                    <a:pt x="2795" y="43"/>
                  </a:lnTo>
                  <a:lnTo>
                    <a:pt x="2615" y="22"/>
                  </a:lnTo>
                  <a:lnTo>
                    <a:pt x="2423" y="11"/>
                  </a:lnTo>
                  <a:lnTo>
                    <a:pt x="2243" y="1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11278488" y="3165297"/>
              <a:ext cx="112218" cy="65123"/>
            </a:xfrm>
            <a:custGeom>
              <a:rect b="b" l="l" r="r" t="t"/>
              <a:pathLst>
                <a:path extrusionOk="0" h="2572" w="4432">
                  <a:moveTo>
                    <a:pt x="2072" y="1"/>
                  </a:moveTo>
                  <a:lnTo>
                    <a:pt x="1892" y="11"/>
                  </a:lnTo>
                  <a:lnTo>
                    <a:pt x="1711" y="33"/>
                  </a:lnTo>
                  <a:lnTo>
                    <a:pt x="1531" y="54"/>
                  </a:lnTo>
                  <a:lnTo>
                    <a:pt x="1361" y="96"/>
                  </a:lnTo>
                  <a:lnTo>
                    <a:pt x="1191" y="139"/>
                  </a:lnTo>
                  <a:lnTo>
                    <a:pt x="1021" y="192"/>
                  </a:lnTo>
                  <a:lnTo>
                    <a:pt x="861" y="256"/>
                  </a:lnTo>
                  <a:lnTo>
                    <a:pt x="755" y="309"/>
                  </a:lnTo>
                  <a:lnTo>
                    <a:pt x="638" y="373"/>
                  </a:lnTo>
                  <a:lnTo>
                    <a:pt x="511" y="458"/>
                  </a:lnTo>
                  <a:lnTo>
                    <a:pt x="383" y="553"/>
                  </a:lnTo>
                  <a:lnTo>
                    <a:pt x="277" y="649"/>
                  </a:lnTo>
                  <a:lnTo>
                    <a:pt x="192" y="745"/>
                  </a:lnTo>
                  <a:lnTo>
                    <a:pt x="118" y="851"/>
                  </a:lnTo>
                  <a:lnTo>
                    <a:pt x="64" y="957"/>
                  </a:lnTo>
                  <a:lnTo>
                    <a:pt x="22" y="1063"/>
                  </a:lnTo>
                  <a:lnTo>
                    <a:pt x="1" y="1169"/>
                  </a:lnTo>
                  <a:lnTo>
                    <a:pt x="1" y="1286"/>
                  </a:lnTo>
                  <a:lnTo>
                    <a:pt x="1" y="1393"/>
                  </a:lnTo>
                  <a:lnTo>
                    <a:pt x="33" y="1499"/>
                  </a:lnTo>
                  <a:lnTo>
                    <a:pt x="75" y="1605"/>
                  </a:lnTo>
                  <a:lnTo>
                    <a:pt x="128" y="1711"/>
                  </a:lnTo>
                  <a:lnTo>
                    <a:pt x="203" y="1818"/>
                  </a:lnTo>
                  <a:lnTo>
                    <a:pt x="288" y="1913"/>
                  </a:lnTo>
                  <a:lnTo>
                    <a:pt x="394" y="2019"/>
                  </a:lnTo>
                  <a:lnTo>
                    <a:pt x="521" y="2104"/>
                  </a:lnTo>
                  <a:lnTo>
                    <a:pt x="649" y="2189"/>
                  </a:lnTo>
                  <a:lnTo>
                    <a:pt x="766" y="2253"/>
                  </a:lnTo>
                  <a:lnTo>
                    <a:pt x="882" y="2306"/>
                  </a:lnTo>
                  <a:lnTo>
                    <a:pt x="1031" y="2370"/>
                  </a:lnTo>
                  <a:lnTo>
                    <a:pt x="1201" y="2423"/>
                  </a:lnTo>
                  <a:lnTo>
                    <a:pt x="1371" y="2466"/>
                  </a:lnTo>
                  <a:lnTo>
                    <a:pt x="1541" y="2508"/>
                  </a:lnTo>
                  <a:lnTo>
                    <a:pt x="1722" y="2529"/>
                  </a:lnTo>
                  <a:lnTo>
                    <a:pt x="1902" y="2551"/>
                  </a:lnTo>
                  <a:lnTo>
                    <a:pt x="2083" y="2561"/>
                  </a:lnTo>
                  <a:lnTo>
                    <a:pt x="2274" y="2572"/>
                  </a:lnTo>
                  <a:lnTo>
                    <a:pt x="2455" y="2561"/>
                  </a:lnTo>
                  <a:lnTo>
                    <a:pt x="2636" y="2540"/>
                  </a:lnTo>
                  <a:lnTo>
                    <a:pt x="2816" y="2519"/>
                  </a:lnTo>
                  <a:lnTo>
                    <a:pt x="2997" y="2487"/>
                  </a:lnTo>
                  <a:lnTo>
                    <a:pt x="3167" y="2444"/>
                  </a:lnTo>
                  <a:lnTo>
                    <a:pt x="3326" y="2391"/>
                  </a:lnTo>
                  <a:lnTo>
                    <a:pt x="3486" y="2338"/>
                  </a:lnTo>
                  <a:lnTo>
                    <a:pt x="3645" y="2264"/>
                  </a:lnTo>
                  <a:lnTo>
                    <a:pt x="3794" y="2189"/>
                  </a:lnTo>
                  <a:lnTo>
                    <a:pt x="3889" y="2126"/>
                  </a:lnTo>
                  <a:lnTo>
                    <a:pt x="3985" y="2062"/>
                  </a:lnTo>
                  <a:lnTo>
                    <a:pt x="4091" y="1966"/>
                  </a:lnTo>
                  <a:lnTo>
                    <a:pt x="4187" y="1881"/>
                  </a:lnTo>
                  <a:lnTo>
                    <a:pt x="4261" y="1786"/>
                  </a:lnTo>
                  <a:lnTo>
                    <a:pt x="4325" y="1690"/>
                  </a:lnTo>
                  <a:lnTo>
                    <a:pt x="4378" y="1584"/>
                  </a:lnTo>
                  <a:lnTo>
                    <a:pt x="4410" y="1488"/>
                  </a:lnTo>
                  <a:lnTo>
                    <a:pt x="4431" y="1382"/>
                  </a:lnTo>
                  <a:lnTo>
                    <a:pt x="4431" y="1286"/>
                  </a:lnTo>
                  <a:lnTo>
                    <a:pt x="4431" y="1180"/>
                  </a:lnTo>
                  <a:lnTo>
                    <a:pt x="4410" y="1074"/>
                  </a:lnTo>
                  <a:lnTo>
                    <a:pt x="4367" y="978"/>
                  </a:lnTo>
                  <a:lnTo>
                    <a:pt x="4314" y="872"/>
                  </a:lnTo>
                  <a:lnTo>
                    <a:pt x="4251" y="776"/>
                  </a:lnTo>
                  <a:lnTo>
                    <a:pt x="4176" y="681"/>
                  </a:lnTo>
                  <a:lnTo>
                    <a:pt x="4081" y="596"/>
                  </a:lnTo>
                  <a:lnTo>
                    <a:pt x="3974" y="500"/>
                  </a:lnTo>
                  <a:lnTo>
                    <a:pt x="3879" y="436"/>
                  </a:lnTo>
                  <a:lnTo>
                    <a:pt x="3783" y="373"/>
                  </a:lnTo>
                  <a:lnTo>
                    <a:pt x="3634" y="298"/>
                  </a:lnTo>
                  <a:lnTo>
                    <a:pt x="3475" y="224"/>
                  </a:lnTo>
                  <a:lnTo>
                    <a:pt x="3316" y="171"/>
                  </a:lnTo>
                  <a:lnTo>
                    <a:pt x="3156" y="118"/>
                  </a:lnTo>
                  <a:lnTo>
                    <a:pt x="2976" y="75"/>
                  </a:lnTo>
                  <a:lnTo>
                    <a:pt x="2806" y="43"/>
                  </a:lnTo>
                  <a:lnTo>
                    <a:pt x="2625" y="22"/>
                  </a:lnTo>
                  <a:lnTo>
                    <a:pt x="24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4"/>
            <p:cNvSpPr/>
            <p:nvPr/>
          </p:nvSpPr>
          <p:spPr>
            <a:xfrm>
              <a:off x="12612270" y="3296303"/>
              <a:ext cx="112471" cy="65148"/>
            </a:xfrm>
            <a:custGeom>
              <a:rect b="b" l="l" r="r" t="t"/>
              <a:pathLst>
                <a:path extrusionOk="0" h="2573" w="4442">
                  <a:moveTo>
                    <a:pt x="2009" y="1"/>
                  </a:moveTo>
                  <a:lnTo>
                    <a:pt x="1839" y="22"/>
                  </a:lnTo>
                  <a:lnTo>
                    <a:pt x="1679" y="33"/>
                  </a:lnTo>
                  <a:lnTo>
                    <a:pt x="1509" y="65"/>
                  </a:lnTo>
                  <a:lnTo>
                    <a:pt x="1350" y="97"/>
                  </a:lnTo>
                  <a:lnTo>
                    <a:pt x="1191" y="139"/>
                  </a:lnTo>
                  <a:lnTo>
                    <a:pt x="1031" y="192"/>
                  </a:lnTo>
                  <a:lnTo>
                    <a:pt x="829" y="277"/>
                  </a:lnTo>
                  <a:lnTo>
                    <a:pt x="649" y="373"/>
                  </a:lnTo>
                  <a:lnTo>
                    <a:pt x="500" y="468"/>
                  </a:lnTo>
                  <a:lnTo>
                    <a:pt x="373" y="564"/>
                  </a:lnTo>
                  <a:lnTo>
                    <a:pt x="266" y="670"/>
                  </a:lnTo>
                  <a:lnTo>
                    <a:pt x="181" y="777"/>
                  </a:lnTo>
                  <a:lnTo>
                    <a:pt x="107" y="883"/>
                  </a:lnTo>
                  <a:lnTo>
                    <a:pt x="54" y="1000"/>
                  </a:lnTo>
                  <a:lnTo>
                    <a:pt x="22" y="1117"/>
                  </a:lnTo>
                  <a:lnTo>
                    <a:pt x="1" y="1233"/>
                  </a:lnTo>
                  <a:lnTo>
                    <a:pt x="1" y="1350"/>
                  </a:lnTo>
                  <a:lnTo>
                    <a:pt x="22" y="1467"/>
                  </a:lnTo>
                  <a:lnTo>
                    <a:pt x="54" y="1584"/>
                  </a:lnTo>
                  <a:lnTo>
                    <a:pt x="118" y="1690"/>
                  </a:lnTo>
                  <a:lnTo>
                    <a:pt x="192" y="1807"/>
                  </a:lnTo>
                  <a:lnTo>
                    <a:pt x="277" y="1913"/>
                  </a:lnTo>
                  <a:lnTo>
                    <a:pt x="394" y="2009"/>
                  </a:lnTo>
                  <a:lnTo>
                    <a:pt x="521" y="2105"/>
                  </a:lnTo>
                  <a:lnTo>
                    <a:pt x="649" y="2190"/>
                  </a:lnTo>
                  <a:lnTo>
                    <a:pt x="766" y="2253"/>
                  </a:lnTo>
                  <a:lnTo>
                    <a:pt x="883" y="2307"/>
                  </a:lnTo>
                  <a:lnTo>
                    <a:pt x="1053" y="2381"/>
                  </a:lnTo>
                  <a:lnTo>
                    <a:pt x="1223" y="2434"/>
                  </a:lnTo>
                  <a:lnTo>
                    <a:pt x="1403" y="2477"/>
                  </a:lnTo>
                  <a:lnTo>
                    <a:pt x="1594" y="2519"/>
                  </a:lnTo>
                  <a:lnTo>
                    <a:pt x="1786" y="2540"/>
                  </a:lnTo>
                  <a:lnTo>
                    <a:pt x="1977" y="2561"/>
                  </a:lnTo>
                  <a:lnTo>
                    <a:pt x="2168" y="2572"/>
                  </a:lnTo>
                  <a:lnTo>
                    <a:pt x="2370" y="2572"/>
                  </a:lnTo>
                  <a:lnTo>
                    <a:pt x="2561" y="2551"/>
                  </a:lnTo>
                  <a:lnTo>
                    <a:pt x="2752" y="2530"/>
                  </a:lnTo>
                  <a:lnTo>
                    <a:pt x="2944" y="2498"/>
                  </a:lnTo>
                  <a:lnTo>
                    <a:pt x="3124" y="2455"/>
                  </a:lnTo>
                  <a:lnTo>
                    <a:pt x="3305" y="2413"/>
                  </a:lnTo>
                  <a:lnTo>
                    <a:pt x="3475" y="2349"/>
                  </a:lnTo>
                  <a:lnTo>
                    <a:pt x="3634" y="2275"/>
                  </a:lnTo>
                  <a:lnTo>
                    <a:pt x="3794" y="2190"/>
                  </a:lnTo>
                  <a:lnTo>
                    <a:pt x="3964" y="2083"/>
                  </a:lnTo>
                  <a:lnTo>
                    <a:pt x="4102" y="1967"/>
                  </a:lnTo>
                  <a:lnTo>
                    <a:pt x="4187" y="1882"/>
                  </a:lnTo>
                  <a:lnTo>
                    <a:pt x="4261" y="1797"/>
                  </a:lnTo>
                  <a:lnTo>
                    <a:pt x="4325" y="1701"/>
                  </a:lnTo>
                  <a:lnTo>
                    <a:pt x="4367" y="1605"/>
                  </a:lnTo>
                  <a:lnTo>
                    <a:pt x="4399" y="1520"/>
                  </a:lnTo>
                  <a:lnTo>
                    <a:pt x="4431" y="1425"/>
                  </a:lnTo>
                  <a:lnTo>
                    <a:pt x="4442" y="1329"/>
                  </a:lnTo>
                  <a:lnTo>
                    <a:pt x="4431" y="1233"/>
                  </a:lnTo>
                  <a:lnTo>
                    <a:pt x="4421" y="1138"/>
                  </a:lnTo>
                  <a:lnTo>
                    <a:pt x="4399" y="1042"/>
                  </a:lnTo>
                  <a:lnTo>
                    <a:pt x="4357" y="947"/>
                  </a:lnTo>
                  <a:lnTo>
                    <a:pt x="4304" y="851"/>
                  </a:lnTo>
                  <a:lnTo>
                    <a:pt x="4240" y="766"/>
                  </a:lnTo>
                  <a:lnTo>
                    <a:pt x="4166" y="670"/>
                  </a:lnTo>
                  <a:lnTo>
                    <a:pt x="4081" y="585"/>
                  </a:lnTo>
                  <a:lnTo>
                    <a:pt x="3985" y="511"/>
                  </a:lnTo>
                  <a:lnTo>
                    <a:pt x="3889" y="437"/>
                  </a:lnTo>
                  <a:lnTo>
                    <a:pt x="3783" y="373"/>
                  </a:lnTo>
                  <a:lnTo>
                    <a:pt x="3634" y="298"/>
                  </a:lnTo>
                  <a:lnTo>
                    <a:pt x="3496" y="235"/>
                  </a:lnTo>
                  <a:lnTo>
                    <a:pt x="3347" y="182"/>
                  </a:lnTo>
                  <a:lnTo>
                    <a:pt x="3188" y="128"/>
                  </a:lnTo>
                  <a:lnTo>
                    <a:pt x="3029" y="86"/>
                  </a:lnTo>
                  <a:lnTo>
                    <a:pt x="2859" y="54"/>
                  </a:lnTo>
                  <a:lnTo>
                    <a:pt x="2699" y="33"/>
                  </a:lnTo>
                  <a:lnTo>
                    <a:pt x="2529" y="12"/>
                  </a:lnTo>
                  <a:lnTo>
                    <a:pt x="2359" y="1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4"/>
            <p:cNvSpPr/>
            <p:nvPr/>
          </p:nvSpPr>
          <p:spPr>
            <a:xfrm>
              <a:off x="12060522" y="3616702"/>
              <a:ext cx="112471" cy="65148"/>
            </a:xfrm>
            <a:custGeom>
              <a:rect b="b" l="l" r="r" t="t"/>
              <a:pathLst>
                <a:path extrusionOk="0" h="2573" w="4442">
                  <a:moveTo>
                    <a:pt x="2264" y="1"/>
                  </a:moveTo>
                  <a:lnTo>
                    <a:pt x="2083" y="11"/>
                  </a:lnTo>
                  <a:lnTo>
                    <a:pt x="1902" y="22"/>
                  </a:lnTo>
                  <a:lnTo>
                    <a:pt x="1722" y="43"/>
                  </a:lnTo>
                  <a:lnTo>
                    <a:pt x="1541" y="65"/>
                  </a:lnTo>
                  <a:lnTo>
                    <a:pt x="1371" y="107"/>
                  </a:lnTo>
                  <a:lnTo>
                    <a:pt x="1201" y="150"/>
                  </a:lnTo>
                  <a:lnTo>
                    <a:pt x="1031" y="203"/>
                  </a:lnTo>
                  <a:lnTo>
                    <a:pt x="872" y="266"/>
                  </a:lnTo>
                  <a:lnTo>
                    <a:pt x="765" y="320"/>
                  </a:lnTo>
                  <a:lnTo>
                    <a:pt x="649" y="383"/>
                  </a:lnTo>
                  <a:lnTo>
                    <a:pt x="521" y="468"/>
                  </a:lnTo>
                  <a:lnTo>
                    <a:pt x="394" y="564"/>
                  </a:lnTo>
                  <a:lnTo>
                    <a:pt x="287" y="660"/>
                  </a:lnTo>
                  <a:lnTo>
                    <a:pt x="202" y="755"/>
                  </a:lnTo>
                  <a:lnTo>
                    <a:pt x="128" y="861"/>
                  </a:lnTo>
                  <a:lnTo>
                    <a:pt x="75" y="968"/>
                  </a:lnTo>
                  <a:lnTo>
                    <a:pt x="32" y="1074"/>
                  </a:lnTo>
                  <a:lnTo>
                    <a:pt x="11" y="1180"/>
                  </a:lnTo>
                  <a:lnTo>
                    <a:pt x="1" y="1286"/>
                  </a:lnTo>
                  <a:lnTo>
                    <a:pt x="11" y="1403"/>
                  </a:lnTo>
                  <a:lnTo>
                    <a:pt x="43" y="1510"/>
                  </a:lnTo>
                  <a:lnTo>
                    <a:pt x="75" y="1616"/>
                  </a:lnTo>
                  <a:lnTo>
                    <a:pt x="139" y="1722"/>
                  </a:lnTo>
                  <a:lnTo>
                    <a:pt x="213" y="1828"/>
                  </a:lnTo>
                  <a:lnTo>
                    <a:pt x="298" y="1924"/>
                  </a:lnTo>
                  <a:lnTo>
                    <a:pt x="404" y="2020"/>
                  </a:lnTo>
                  <a:lnTo>
                    <a:pt x="521" y="2115"/>
                  </a:lnTo>
                  <a:lnTo>
                    <a:pt x="659" y="2200"/>
                  </a:lnTo>
                  <a:lnTo>
                    <a:pt x="776" y="2264"/>
                  </a:lnTo>
                  <a:lnTo>
                    <a:pt x="893" y="2317"/>
                  </a:lnTo>
                  <a:lnTo>
                    <a:pt x="1042" y="2381"/>
                  </a:lnTo>
                  <a:lnTo>
                    <a:pt x="1212" y="2434"/>
                  </a:lnTo>
                  <a:lnTo>
                    <a:pt x="1382" y="2476"/>
                  </a:lnTo>
                  <a:lnTo>
                    <a:pt x="1552" y="2519"/>
                  </a:lnTo>
                  <a:lnTo>
                    <a:pt x="1732" y="2540"/>
                  </a:lnTo>
                  <a:lnTo>
                    <a:pt x="1913" y="2561"/>
                  </a:lnTo>
                  <a:lnTo>
                    <a:pt x="2094" y="2572"/>
                  </a:lnTo>
                  <a:lnTo>
                    <a:pt x="2465" y="2572"/>
                  </a:lnTo>
                  <a:lnTo>
                    <a:pt x="2646" y="2551"/>
                  </a:lnTo>
                  <a:lnTo>
                    <a:pt x="2827" y="2530"/>
                  </a:lnTo>
                  <a:lnTo>
                    <a:pt x="2997" y="2498"/>
                  </a:lnTo>
                  <a:lnTo>
                    <a:pt x="3177" y="2455"/>
                  </a:lnTo>
                  <a:lnTo>
                    <a:pt x="3337" y="2402"/>
                  </a:lnTo>
                  <a:lnTo>
                    <a:pt x="3496" y="2349"/>
                  </a:lnTo>
                  <a:lnTo>
                    <a:pt x="3655" y="2275"/>
                  </a:lnTo>
                  <a:lnTo>
                    <a:pt x="3804" y="2200"/>
                  </a:lnTo>
                  <a:lnTo>
                    <a:pt x="3900" y="2136"/>
                  </a:lnTo>
                  <a:lnTo>
                    <a:pt x="3995" y="2073"/>
                  </a:lnTo>
                  <a:lnTo>
                    <a:pt x="4102" y="1977"/>
                  </a:lnTo>
                  <a:lnTo>
                    <a:pt x="4197" y="1892"/>
                  </a:lnTo>
                  <a:lnTo>
                    <a:pt x="4272" y="1796"/>
                  </a:lnTo>
                  <a:lnTo>
                    <a:pt x="4335" y="1701"/>
                  </a:lnTo>
                  <a:lnTo>
                    <a:pt x="4378" y="1595"/>
                  </a:lnTo>
                  <a:lnTo>
                    <a:pt x="4420" y="1499"/>
                  </a:lnTo>
                  <a:lnTo>
                    <a:pt x="4442" y="1393"/>
                  </a:lnTo>
                  <a:lnTo>
                    <a:pt x="4442" y="1286"/>
                  </a:lnTo>
                  <a:lnTo>
                    <a:pt x="4431" y="1191"/>
                  </a:lnTo>
                  <a:lnTo>
                    <a:pt x="4410" y="1085"/>
                  </a:lnTo>
                  <a:lnTo>
                    <a:pt x="4378" y="989"/>
                  </a:lnTo>
                  <a:lnTo>
                    <a:pt x="4325" y="883"/>
                  </a:lnTo>
                  <a:lnTo>
                    <a:pt x="4261" y="787"/>
                  </a:lnTo>
                  <a:lnTo>
                    <a:pt x="4187" y="691"/>
                  </a:lnTo>
                  <a:lnTo>
                    <a:pt x="4091" y="606"/>
                  </a:lnTo>
                  <a:lnTo>
                    <a:pt x="3985" y="511"/>
                  </a:lnTo>
                  <a:lnTo>
                    <a:pt x="3889" y="447"/>
                  </a:lnTo>
                  <a:lnTo>
                    <a:pt x="3794" y="383"/>
                  </a:lnTo>
                  <a:lnTo>
                    <a:pt x="3645" y="309"/>
                  </a:lnTo>
                  <a:lnTo>
                    <a:pt x="3485" y="235"/>
                  </a:lnTo>
                  <a:lnTo>
                    <a:pt x="3326" y="181"/>
                  </a:lnTo>
                  <a:lnTo>
                    <a:pt x="3156" y="128"/>
                  </a:lnTo>
                  <a:lnTo>
                    <a:pt x="2986" y="86"/>
                  </a:lnTo>
                  <a:lnTo>
                    <a:pt x="2816" y="54"/>
                  </a:lnTo>
                  <a:lnTo>
                    <a:pt x="2635" y="33"/>
                  </a:lnTo>
                  <a:lnTo>
                    <a:pt x="2444" y="11"/>
                  </a:lnTo>
                  <a:lnTo>
                    <a:pt x="22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>
              <a:off x="12406747" y="3810400"/>
              <a:ext cx="112193" cy="65123"/>
            </a:xfrm>
            <a:custGeom>
              <a:rect b="b" l="l" r="r" t="t"/>
              <a:pathLst>
                <a:path extrusionOk="0" h="2572" w="4431">
                  <a:moveTo>
                    <a:pt x="2157" y="1"/>
                  </a:moveTo>
                  <a:lnTo>
                    <a:pt x="1966" y="11"/>
                  </a:lnTo>
                  <a:lnTo>
                    <a:pt x="1785" y="22"/>
                  </a:lnTo>
                  <a:lnTo>
                    <a:pt x="1615" y="43"/>
                  </a:lnTo>
                  <a:lnTo>
                    <a:pt x="1435" y="86"/>
                  </a:lnTo>
                  <a:lnTo>
                    <a:pt x="1265" y="117"/>
                  </a:lnTo>
                  <a:lnTo>
                    <a:pt x="1095" y="171"/>
                  </a:lnTo>
                  <a:lnTo>
                    <a:pt x="935" y="234"/>
                  </a:lnTo>
                  <a:lnTo>
                    <a:pt x="787" y="298"/>
                  </a:lnTo>
                  <a:lnTo>
                    <a:pt x="638" y="372"/>
                  </a:lnTo>
                  <a:lnTo>
                    <a:pt x="479" y="489"/>
                  </a:lnTo>
                  <a:lnTo>
                    <a:pt x="330" y="606"/>
                  </a:lnTo>
                  <a:lnTo>
                    <a:pt x="255" y="681"/>
                  </a:lnTo>
                  <a:lnTo>
                    <a:pt x="181" y="766"/>
                  </a:lnTo>
                  <a:lnTo>
                    <a:pt x="128" y="851"/>
                  </a:lnTo>
                  <a:lnTo>
                    <a:pt x="75" y="936"/>
                  </a:lnTo>
                  <a:lnTo>
                    <a:pt x="43" y="1021"/>
                  </a:lnTo>
                  <a:lnTo>
                    <a:pt x="22" y="1106"/>
                  </a:lnTo>
                  <a:lnTo>
                    <a:pt x="0" y="1201"/>
                  </a:lnTo>
                  <a:lnTo>
                    <a:pt x="0" y="1286"/>
                  </a:lnTo>
                  <a:lnTo>
                    <a:pt x="0" y="1371"/>
                  </a:lnTo>
                  <a:lnTo>
                    <a:pt x="22" y="1467"/>
                  </a:lnTo>
                  <a:lnTo>
                    <a:pt x="43" y="1552"/>
                  </a:lnTo>
                  <a:lnTo>
                    <a:pt x="85" y="1637"/>
                  </a:lnTo>
                  <a:lnTo>
                    <a:pt x="128" y="1722"/>
                  </a:lnTo>
                  <a:lnTo>
                    <a:pt x="192" y="1807"/>
                  </a:lnTo>
                  <a:lnTo>
                    <a:pt x="255" y="1892"/>
                  </a:lnTo>
                  <a:lnTo>
                    <a:pt x="340" y="1966"/>
                  </a:lnTo>
                  <a:lnTo>
                    <a:pt x="479" y="2083"/>
                  </a:lnTo>
                  <a:lnTo>
                    <a:pt x="649" y="2200"/>
                  </a:lnTo>
                  <a:lnTo>
                    <a:pt x="797" y="2274"/>
                  </a:lnTo>
                  <a:lnTo>
                    <a:pt x="946" y="2338"/>
                  </a:lnTo>
                  <a:lnTo>
                    <a:pt x="1105" y="2402"/>
                  </a:lnTo>
                  <a:lnTo>
                    <a:pt x="1275" y="2444"/>
                  </a:lnTo>
                  <a:lnTo>
                    <a:pt x="1445" y="2487"/>
                  </a:lnTo>
                  <a:lnTo>
                    <a:pt x="1626" y="2519"/>
                  </a:lnTo>
                  <a:lnTo>
                    <a:pt x="1807" y="2550"/>
                  </a:lnTo>
                  <a:lnTo>
                    <a:pt x="1987" y="2561"/>
                  </a:lnTo>
                  <a:lnTo>
                    <a:pt x="2168" y="2572"/>
                  </a:lnTo>
                  <a:lnTo>
                    <a:pt x="2348" y="2572"/>
                  </a:lnTo>
                  <a:lnTo>
                    <a:pt x="2529" y="2561"/>
                  </a:lnTo>
                  <a:lnTo>
                    <a:pt x="2710" y="2540"/>
                  </a:lnTo>
                  <a:lnTo>
                    <a:pt x="2890" y="2508"/>
                  </a:lnTo>
                  <a:lnTo>
                    <a:pt x="3071" y="2476"/>
                  </a:lnTo>
                  <a:lnTo>
                    <a:pt x="3241" y="2434"/>
                  </a:lnTo>
                  <a:lnTo>
                    <a:pt x="3400" y="2380"/>
                  </a:lnTo>
                  <a:lnTo>
                    <a:pt x="3602" y="2295"/>
                  </a:lnTo>
                  <a:lnTo>
                    <a:pt x="3793" y="2200"/>
                  </a:lnTo>
                  <a:lnTo>
                    <a:pt x="3942" y="2094"/>
                  </a:lnTo>
                  <a:lnTo>
                    <a:pt x="4070" y="1998"/>
                  </a:lnTo>
                  <a:lnTo>
                    <a:pt x="4187" y="1881"/>
                  </a:lnTo>
                  <a:lnTo>
                    <a:pt x="4272" y="1764"/>
                  </a:lnTo>
                  <a:lnTo>
                    <a:pt x="4346" y="1647"/>
                  </a:lnTo>
                  <a:lnTo>
                    <a:pt x="4399" y="1531"/>
                  </a:lnTo>
                  <a:lnTo>
                    <a:pt x="4431" y="1414"/>
                  </a:lnTo>
                  <a:lnTo>
                    <a:pt x="4431" y="1286"/>
                  </a:lnTo>
                  <a:lnTo>
                    <a:pt x="4420" y="1159"/>
                  </a:lnTo>
                  <a:lnTo>
                    <a:pt x="4399" y="1042"/>
                  </a:lnTo>
                  <a:lnTo>
                    <a:pt x="4346" y="925"/>
                  </a:lnTo>
                  <a:lnTo>
                    <a:pt x="4272" y="797"/>
                  </a:lnTo>
                  <a:lnTo>
                    <a:pt x="4176" y="691"/>
                  </a:lnTo>
                  <a:lnTo>
                    <a:pt x="4070" y="574"/>
                  </a:lnTo>
                  <a:lnTo>
                    <a:pt x="3932" y="479"/>
                  </a:lnTo>
                  <a:lnTo>
                    <a:pt x="3783" y="372"/>
                  </a:lnTo>
                  <a:lnTo>
                    <a:pt x="3592" y="277"/>
                  </a:lnTo>
                  <a:lnTo>
                    <a:pt x="3390" y="192"/>
                  </a:lnTo>
                  <a:lnTo>
                    <a:pt x="3220" y="139"/>
                  </a:lnTo>
                  <a:lnTo>
                    <a:pt x="3050" y="96"/>
                  </a:lnTo>
                  <a:lnTo>
                    <a:pt x="2880" y="64"/>
                  </a:lnTo>
                  <a:lnTo>
                    <a:pt x="2699" y="32"/>
                  </a:lnTo>
                  <a:lnTo>
                    <a:pt x="2518" y="11"/>
                  </a:lnTo>
                  <a:lnTo>
                    <a:pt x="2338" y="1"/>
                  </a:lnTo>
                  <a:close/>
                </a:path>
              </a:pathLst>
            </a:custGeom>
            <a:solidFill>
              <a:srgbClr val="3326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4"/>
            <p:cNvSpPr/>
            <p:nvPr/>
          </p:nvSpPr>
          <p:spPr>
            <a:xfrm>
              <a:off x="12454906" y="3134356"/>
              <a:ext cx="1629975" cy="1078784"/>
            </a:xfrm>
            <a:custGeom>
              <a:rect b="b" l="l" r="r" t="t"/>
              <a:pathLst>
                <a:path extrusionOk="0" h="42606" w="64375">
                  <a:moveTo>
                    <a:pt x="64375" y="1"/>
                  </a:moveTo>
                  <a:lnTo>
                    <a:pt x="11" y="37410"/>
                  </a:lnTo>
                  <a:lnTo>
                    <a:pt x="0" y="42606"/>
                  </a:lnTo>
                  <a:lnTo>
                    <a:pt x="64364" y="5196"/>
                  </a:lnTo>
                  <a:lnTo>
                    <a:pt x="64375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4"/>
            <p:cNvSpPr/>
            <p:nvPr/>
          </p:nvSpPr>
          <p:spPr>
            <a:xfrm>
              <a:off x="10814702" y="3134356"/>
              <a:ext cx="1640483" cy="1078784"/>
            </a:xfrm>
            <a:custGeom>
              <a:rect b="b" l="l" r="r" t="t"/>
              <a:pathLst>
                <a:path extrusionOk="0" h="42606" w="64790">
                  <a:moveTo>
                    <a:pt x="11" y="1"/>
                  </a:moveTo>
                  <a:lnTo>
                    <a:pt x="1" y="5196"/>
                  </a:lnTo>
                  <a:lnTo>
                    <a:pt x="64779" y="42606"/>
                  </a:lnTo>
                  <a:lnTo>
                    <a:pt x="64790" y="37410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board Time!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A7F51"/>
      </a:accent1>
      <a:accent2>
        <a:srgbClr val="D88F73"/>
      </a:accent2>
      <a:accent3>
        <a:srgbClr val="B69E95"/>
      </a:accent3>
      <a:accent4>
        <a:srgbClr val="95AEB6"/>
      </a:accent4>
      <a:accent5>
        <a:srgbClr val="73BDD8"/>
      </a:accent5>
      <a:accent6>
        <a:srgbClr val="51CDF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